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483" r:id="rId2"/>
    <p:sldId id="281" r:id="rId3"/>
    <p:sldId id="469" r:id="rId4"/>
    <p:sldId id="384" r:id="rId5"/>
    <p:sldId id="486" r:id="rId6"/>
    <p:sldId id="488" r:id="rId7"/>
    <p:sldId id="489" r:id="rId8"/>
    <p:sldId id="490" r:id="rId9"/>
    <p:sldId id="487" r:id="rId10"/>
    <p:sldId id="494" r:id="rId11"/>
    <p:sldId id="502" r:id="rId12"/>
    <p:sldId id="437" r:id="rId13"/>
    <p:sldId id="438" r:id="rId14"/>
    <p:sldId id="439" r:id="rId15"/>
    <p:sldId id="346" r:id="rId16"/>
    <p:sldId id="503" r:id="rId17"/>
    <p:sldId id="349" r:id="rId18"/>
    <p:sldId id="350" r:id="rId19"/>
    <p:sldId id="505" r:id="rId20"/>
    <p:sldId id="351" r:id="rId21"/>
    <p:sldId id="504" r:id="rId22"/>
    <p:sldId id="329" r:id="rId23"/>
    <p:sldId id="321" r:id="rId24"/>
    <p:sldId id="426" r:id="rId25"/>
    <p:sldId id="5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D"/>
    <a:srgbClr val="E6E6E6"/>
    <a:srgbClr val="000000"/>
    <a:srgbClr val="ECEAF5"/>
    <a:srgbClr val="212121"/>
    <a:srgbClr val="445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85" autoAdjust="0"/>
    <p:restoredTop sz="94660"/>
  </p:normalViewPr>
  <p:slideViewPr>
    <p:cSldViewPr snapToGrid="0">
      <p:cViewPr>
        <p:scale>
          <a:sx n="100" d="100"/>
          <a:sy n="100" d="100"/>
        </p:scale>
        <p:origin x="588" y="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Name 1</c:v>
                </c:pt>
                <c:pt idx="1">
                  <c:v>Name 2</c:v>
                </c:pt>
                <c:pt idx="2">
                  <c:v>Name 3</c:v>
                </c:pt>
                <c:pt idx="3">
                  <c:v>Name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F8-4F11-8440-D1339C7BD52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Name 1</c:v>
                </c:pt>
                <c:pt idx="1">
                  <c:v>Name 2</c:v>
                </c:pt>
                <c:pt idx="2">
                  <c:v>Name 3</c:v>
                </c:pt>
                <c:pt idx="3">
                  <c:v>Name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F8-4F11-8440-D1339C7BD52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Name 1</c:v>
                </c:pt>
                <c:pt idx="1">
                  <c:v>Name 2</c:v>
                </c:pt>
                <c:pt idx="2">
                  <c:v>Name 3</c:v>
                </c:pt>
                <c:pt idx="3">
                  <c:v>Name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6</c:v>
                </c:pt>
                <c:pt idx="1">
                  <c:v>5</c:v>
                </c:pt>
                <c:pt idx="2">
                  <c:v>7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F8-4F11-8440-D1339C7BD5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79948256"/>
        <c:axId val="-2079945264"/>
      </c:barChart>
      <c:catAx>
        <c:axId val="-2079948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9945264"/>
        <c:crosses val="autoZero"/>
        <c:auto val="1"/>
        <c:lblAlgn val="ctr"/>
        <c:lblOffset val="100"/>
        <c:noMultiLvlLbl val="1"/>
      </c:catAx>
      <c:valAx>
        <c:axId val="-20799452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994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400697389243219"/>
          <c:y val="0.93448032851142682"/>
          <c:w val="0.53198605221513573"/>
          <c:h val="6.5519671488573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C648B-BD1E-4955-A86D-832C3AB24B18}" type="datetimeFigureOut">
              <a:rPr lang="en-US" smtClean="0"/>
              <a:t>11/4/2020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D4587-DEAC-4E76-8DD3-5D2756A03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711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0196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B052CA1-C4E0-46A3-8417-7E246D0254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2413000"/>
            <a:ext cx="12192000" cy="3175000"/>
          </a:xfrm>
          <a:custGeom>
            <a:avLst/>
            <a:gdLst>
              <a:gd name="connsiteX0" fmla="*/ 0 w 12192000"/>
              <a:gd name="connsiteY0" fmla="*/ 0 h 3175000"/>
              <a:gd name="connsiteX1" fmla="*/ 12192000 w 12192000"/>
              <a:gd name="connsiteY1" fmla="*/ 0 h 3175000"/>
              <a:gd name="connsiteX2" fmla="*/ 12192000 w 12192000"/>
              <a:gd name="connsiteY2" fmla="*/ 3175000 h 3175000"/>
              <a:gd name="connsiteX3" fmla="*/ 0 w 12192000"/>
              <a:gd name="connsiteY3" fmla="*/ 3175000 h 317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175000">
                <a:moveTo>
                  <a:pt x="0" y="0"/>
                </a:moveTo>
                <a:lnTo>
                  <a:pt x="12192000" y="0"/>
                </a:lnTo>
                <a:lnTo>
                  <a:pt x="12192000" y="3175000"/>
                </a:lnTo>
                <a:lnTo>
                  <a:pt x="0" y="3175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0188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6E650F3-9EC3-438D-9125-681264865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6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Business Presentations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06B375-3662-4FA0-BDEA-42DD8FD7C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406" y="6456326"/>
            <a:ext cx="10293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08D9F474-7455-438B-9B72-635529B0F1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79B1F-D60B-4884-9626-B4144BA4101B}"/>
              </a:ext>
            </a:extLst>
          </p:cNvPr>
          <p:cNvSpPr/>
          <p:nvPr userDrawn="1"/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D51964-C807-442E-8299-3AA34057FDF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13952" y="0"/>
            <a:ext cx="5678048" cy="6858000"/>
          </a:xfrm>
          <a:custGeom>
            <a:avLst/>
            <a:gdLst>
              <a:gd name="connsiteX0" fmla="*/ 0 w 5678048"/>
              <a:gd name="connsiteY0" fmla="*/ 0 h 6858000"/>
              <a:gd name="connsiteX1" fmla="*/ 5678048 w 5678048"/>
              <a:gd name="connsiteY1" fmla="*/ 0 h 6858000"/>
              <a:gd name="connsiteX2" fmla="*/ 5678048 w 5678048"/>
              <a:gd name="connsiteY2" fmla="*/ 6858000 h 6858000"/>
              <a:gd name="connsiteX3" fmla="*/ 1376084 w 56780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8048" h="6858000">
                <a:moveTo>
                  <a:pt x="0" y="0"/>
                </a:moveTo>
                <a:lnTo>
                  <a:pt x="5678048" y="0"/>
                </a:lnTo>
                <a:lnTo>
                  <a:pt x="5678048" y="6858000"/>
                </a:lnTo>
                <a:lnTo>
                  <a:pt x="1376084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314366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6E650F3-9EC3-438D-9125-681264865B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6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Business Presentations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E06B375-3662-4FA0-BDEA-42DD8FD7CC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406" y="6456326"/>
            <a:ext cx="10293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08D9F474-7455-438B-9B72-635529B0F1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D79B1F-D60B-4884-9626-B4144BA4101B}"/>
              </a:ext>
            </a:extLst>
          </p:cNvPr>
          <p:cNvSpPr/>
          <p:nvPr userDrawn="1"/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2B62F82F-AFD3-4653-962F-5E182BCC634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678048" cy="6858000"/>
          </a:xfrm>
          <a:custGeom>
            <a:avLst/>
            <a:gdLst>
              <a:gd name="connsiteX0" fmla="*/ 0 w 5678048"/>
              <a:gd name="connsiteY0" fmla="*/ 0 h 6858000"/>
              <a:gd name="connsiteX1" fmla="*/ 5678048 w 5678048"/>
              <a:gd name="connsiteY1" fmla="*/ 0 h 6858000"/>
              <a:gd name="connsiteX2" fmla="*/ 4301964 w 5678048"/>
              <a:gd name="connsiteY2" fmla="*/ 6858000 h 6858000"/>
              <a:gd name="connsiteX3" fmla="*/ 0 w 567804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78048" h="6858000">
                <a:moveTo>
                  <a:pt x="0" y="0"/>
                </a:moveTo>
                <a:lnTo>
                  <a:pt x="5678048" y="0"/>
                </a:lnTo>
                <a:lnTo>
                  <a:pt x="430196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856446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881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90C579-ACA9-42A5-9E2D-DE342CF0D69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31950" y="844364"/>
            <a:ext cx="2602794" cy="2939400"/>
          </a:xfrm>
          <a:custGeom>
            <a:avLst/>
            <a:gdLst>
              <a:gd name="connsiteX0" fmla="*/ 0 w 2602794"/>
              <a:gd name="connsiteY0" fmla="*/ 0 h 2939400"/>
              <a:gd name="connsiteX1" fmla="*/ 2602794 w 2602794"/>
              <a:gd name="connsiteY1" fmla="*/ 0 h 2939400"/>
              <a:gd name="connsiteX2" fmla="*/ 2602794 w 2602794"/>
              <a:gd name="connsiteY2" fmla="*/ 2939400 h 2939400"/>
              <a:gd name="connsiteX3" fmla="*/ 0 w 2602794"/>
              <a:gd name="connsiteY3" fmla="*/ 2939400 h 293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794" h="2939400">
                <a:moveTo>
                  <a:pt x="0" y="0"/>
                </a:moveTo>
                <a:lnTo>
                  <a:pt x="2602794" y="0"/>
                </a:lnTo>
                <a:lnTo>
                  <a:pt x="2602794" y="2939400"/>
                </a:lnTo>
                <a:lnTo>
                  <a:pt x="0" y="29394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2E05256-AC49-44C0-A085-E55922A41E9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731950" y="3959611"/>
            <a:ext cx="2602794" cy="2054014"/>
          </a:xfrm>
          <a:custGeom>
            <a:avLst/>
            <a:gdLst>
              <a:gd name="connsiteX0" fmla="*/ 0 w 2602794"/>
              <a:gd name="connsiteY0" fmla="*/ 0 h 2054014"/>
              <a:gd name="connsiteX1" fmla="*/ 2602794 w 2602794"/>
              <a:gd name="connsiteY1" fmla="*/ 0 h 2054014"/>
              <a:gd name="connsiteX2" fmla="*/ 2602794 w 2602794"/>
              <a:gd name="connsiteY2" fmla="*/ 2054014 h 2054014"/>
              <a:gd name="connsiteX3" fmla="*/ 0 w 2602794"/>
              <a:gd name="connsiteY3" fmla="*/ 2054014 h 2054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794" h="2054014">
                <a:moveTo>
                  <a:pt x="0" y="0"/>
                </a:moveTo>
                <a:lnTo>
                  <a:pt x="2602794" y="0"/>
                </a:lnTo>
                <a:lnTo>
                  <a:pt x="2602794" y="2054014"/>
                </a:lnTo>
                <a:lnTo>
                  <a:pt x="0" y="205401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C2F4CB7-5349-4C35-A9A1-D04405936B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7255" y="844364"/>
            <a:ext cx="2602796" cy="2054028"/>
          </a:xfrm>
          <a:custGeom>
            <a:avLst/>
            <a:gdLst>
              <a:gd name="connsiteX0" fmla="*/ 0 w 2602796"/>
              <a:gd name="connsiteY0" fmla="*/ 0 h 2054028"/>
              <a:gd name="connsiteX1" fmla="*/ 2602796 w 2602796"/>
              <a:gd name="connsiteY1" fmla="*/ 0 h 2054028"/>
              <a:gd name="connsiteX2" fmla="*/ 2602796 w 2602796"/>
              <a:gd name="connsiteY2" fmla="*/ 2054028 h 2054028"/>
              <a:gd name="connsiteX3" fmla="*/ 0 w 2602796"/>
              <a:gd name="connsiteY3" fmla="*/ 2054028 h 2054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796" h="2054028">
                <a:moveTo>
                  <a:pt x="0" y="0"/>
                </a:moveTo>
                <a:lnTo>
                  <a:pt x="2602796" y="0"/>
                </a:lnTo>
                <a:lnTo>
                  <a:pt x="2602796" y="2054028"/>
                </a:lnTo>
                <a:lnTo>
                  <a:pt x="0" y="205402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97610C5-418E-4156-98C1-68DFDDBDA3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57255" y="3074239"/>
            <a:ext cx="2602796" cy="2939386"/>
          </a:xfrm>
          <a:custGeom>
            <a:avLst/>
            <a:gdLst>
              <a:gd name="connsiteX0" fmla="*/ 0 w 2602796"/>
              <a:gd name="connsiteY0" fmla="*/ 0 h 2939386"/>
              <a:gd name="connsiteX1" fmla="*/ 2602796 w 2602796"/>
              <a:gd name="connsiteY1" fmla="*/ 0 h 2939386"/>
              <a:gd name="connsiteX2" fmla="*/ 2602796 w 2602796"/>
              <a:gd name="connsiteY2" fmla="*/ 2939386 h 2939386"/>
              <a:gd name="connsiteX3" fmla="*/ 0 w 2602796"/>
              <a:gd name="connsiteY3" fmla="*/ 2939386 h 2939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2796" h="2939386">
                <a:moveTo>
                  <a:pt x="0" y="0"/>
                </a:moveTo>
                <a:lnTo>
                  <a:pt x="2602796" y="0"/>
                </a:lnTo>
                <a:lnTo>
                  <a:pt x="2602796" y="2939386"/>
                </a:lnTo>
                <a:lnTo>
                  <a:pt x="0" y="293938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3E4CCAA5-5220-486B-8F10-4C2D734227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635899" y="844365"/>
            <a:ext cx="4920205" cy="5169261"/>
          </a:xfrm>
          <a:custGeom>
            <a:avLst/>
            <a:gdLst>
              <a:gd name="connsiteX0" fmla="*/ 0 w 4920205"/>
              <a:gd name="connsiteY0" fmla="*/ 0 h 5169261"/>
              <a:gd name="connsiteX1" fmla="*/ 4920205 w 4920205"/>
              <a:gd name="connsiteY1" fmla="*/ 0 h 5169261"/>
              <a:gd name="connsiteX2" fmla="*/ 4920205 w 4920205"/>
              <a:gd name="connsiteY2" fmla="*/ 5169261 h 5169261"/>
              <a:gd name="connsiteX3" fmla="*/ 0 w 4920205"/>
              <a:gd name="connsiteY3" fmla="*/ 5169261 h 516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0205" h="5169261">
                <a:moveTo>
                  <a:pt x="0" y="0"/>
                </a:moveTo>
                <a:lnTo>
                  <a:pt x="4920205" y="0"/>
                </a:lnTo>
                <a:lnTo>
                  <a:pt x="4920205" y="5169261"/>
                </a:lnTo>
                <a:lnTo>
                  <a:pt x="0" y="516926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4174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1312222-76D3-4C26-ACA8-0807B56FD2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0040" y="330692"/>
            <a:ext cx="11551920" cy="3098308"/>
          </a:xfrm>
          <a:custGeom>
            <a:avLst/>
            <a:gdLst>
              <a:gd name="connsiteX0" fmla="*/ 0 w 4013200"/>
              <a:gd name="connsiteY0" fmla="*/ 0 h 3322489"/>
              <a:gd name="connsiteX1" fmla="*/ 4013200 w 4013200"/>
              <a:gd name="connsiteY1" fmla="*/ 0 h 3322489"/>
              <a:gd name="connsiteX2" fmla="*/ 4013200 w 4013200"/>
              <a:gd name="connsiteY2" fmla="*/ 3322489 h 3322489"/>
              <a:gd name="connsiteX3" fmla="*/ 0 w 4013200"/>
              <a:gd name="connsiteY3" fmla="*/ 3322489 h 33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13200" h="3322489">
                <a:moveTo>
                  <a:pt x="0" y="0"/>
                </a:moveTo>
                <a:lnTo>
                  <a:pt x="4013200" y="0"/>
                </a:lnTo>
                <a:lnTo>
                  <a:pt x="4013200" y="3322489"/>
                </a:lnTo>
                <a:lnTo>
                  <a:pt x="0" y="33224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400477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9AA67B1-9D40-4095-AF72-C890AA3345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6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Business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5339E-85B2-4D7F-9B7B-E60D60409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406" y="6456326"/>
            <a:ext cx="10293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08D9F474-7455-438B-9B72-635529B0F1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E7EBB-D07C-42C3-9B5C-1C9F650FE7E3}"/>
              </a:ext>
            </a:extLst>
          </p:cNvPr>
          <p:cNvSpPr/>
          <p:nvPr userDrawn="1"/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06B432-5DC2-40EB-94AD-108299936C5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20040" y="330692"/>
            <a:ext cx="11551920" cy="6217920"/>
          </a:xfrm>
          <a:custGeom>
            <a:avLst/>
            <a:gdLst>
              <a:gd name="connsiteX0" fmla="*/ 0 w 11551920"/>
              <a:gd name="connsiteY0" fmla="*/ 0 h 6217920"/>
              <a:gd name="connsiteX1" fmla="*/ 11551920 w 11551920"/>
              <a:gd name="connsiteY1" fmla="*/ 0 h 6217920"/>
              <a:gd name="connsiteX2" fmla="*/ 11551920 w 11551920"/>
              <a:gd name="connsiteY2" fmla="*/ 6217920 h 6217920"/>
              <a:gd name="connsiteX3" fmla="*/ 0 w 11551920"/>
              <a:gd name="connsiteY3" fmla="*/ 6217920 h 621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1920" h="6217920">
                <a:moveTo>
                  <a:pt x="0" y="0"/>
                </a:moveTo>
                <a:lnTo>
                  <a:pt x="11551920" y="0"/>
                </a:lnTo>
                <a:lnTo>
                  <a:pt x="11551920" y="6217920"/>
                </a:lnTo>
                <a:lnTo>
                  <a:pt x="0" y="621792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0438845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328B40F-1DE2-45BC-9DA8-E4D1260C8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4563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Business Presentations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2F8C2-8A78-4517-8745-EA9638F94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406" y="6456326"/>
            <a:ext cx="10293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  <a:latin typeface="+mj-lt"/>
              </a:defRPr>
            </a:lvl1pPr>
          </a:lstStyle>
          <a:p>
            <a:fld id="{08D9F474-7455-438B-9B72-635529B0F15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466681-045F-4BEF-888C-1CA735F54FAA}"/>
              </a:ext>
            </a:extLst>
          </p:cNvPr>
          <p:cNvSpPr/>
          <p:nvPr userDrawn="1"/>
        </p:nvSpPr>
        <p:spPr>
          <a:xfrm>
            <a:off x="0" y="6235700"/>
            <a:ext cx="12192000" cy="62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0C451DB-ACD1-47D0-9D59-E30363ED07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1347940"/>
              <a:gd name="connsiteY0" fmla="*/ 0 h 6011522"/>
              <a:gd name="connsiteX1" fmla="*/ 11347940 w 11347940"/>
              <a:gd name="connsiteY1" fmla="*/ 0 h 6011522"/>
              <a:gd name="connsiteX2" fmla="*/ 11347940 w 11347940"/>
              <a:gd name="connsiteY2" fmla="*/ 6011522 h 6011522"/>
              <a:gd name="connsiteX3" fmla="*/ 0 w 11347940"/>
              <a:gd name="connsiteY3" fmla="*/ 6011522 h 6011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47940" h="6011522">
                <a:moveTo>
                  <a:pt x="0" y="0"/>
                </a:moveTo>
                <a:lnTo>
                  <a:pt x="11347940" y="0"/>
                </a:lnTo>
                <a:lnTo>
                  <a:pt x="11347940" y="6011522"/>
                </a:lnTo>
                <a:lnTo>
                  <a:pt x="0" y="60115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 algn="ctr">
              <a:buFontTx/>
              <a:buNone/>
              <a:defRPr sz="1600" b="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74895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685B9F6-DD29-4CF5-9C9E-48B72D66AE6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" y="1"/>
            <a:ext cx="6934180" cy="3071004"/>
          </a:xfrm>
          <a:custGeom>
            <a:avLst/>
            <a:gdLst>
              <a:gd name="connsiteX0" fmla="*/ 0 w 6934180"/>
              <a:gd name="connsiteY0" fmla="*/ 0 h 3071004"/>
              <a:gd name="connsiteX1" fmla="*/ 5572124 w 6934180"/>
              <a:gd name="connsiteY1" fmla="*/ 0 h 3071004"/>
              <a:gd name="connsiteX2" fmla="*/ 5572124 w 6934180"/>
              <a:gd name="connsiteY2" fmla="*/ 1 h 3071004"/>
              <a:gd name="connsiteX3" fmla="*/ 6331639 w 6934180"/>
              <a:gd name="connsiteY3" fmla="*/ 1 h 3071004"/>
              <a:gd name="connsiteX4" fmla="*/ 6511086 w 6934180"/>
              <a:gd name="connsiteY4" fmla="*/ 170342 h 3071004"/>
              <a:gd name="connsiteX5" fmla="*/ 6331639 w 6934180"/>
              <a:gd name="connsiteY5" fmla="*/ 340683 h 3071004"/>
              <a:gd name="connsiteX6" fmla="*/ 5572124 w 6934180"/>
              <a:gd name="connsiteY6" fmla="*/ 340683 h 3071004"/>
              <a:gd name="connsiteX7" fmla="*/ 5572124 w 6934180"/>
              <a:gd name="connsiteY7" fmla="*/ 341291 h 3071004"/>
              <a:gd name="connsiteX8" fmla="*/ 5205327 w 6934180"/>
              <a:gd name="connsiteY8" fmla="*/ 341291 h 3071004"/>
              <a:gd name="connsiteX9" fmla="*/ 5025880 w 6934180"/>
              <a:gd name="connsiteY9" fmla="*/ 511632 h 3071004"/>
              <a:gd name="connsiteX10" fmla="*/ 5205327 w 6934180"/>
              <a:gd name="connsiteY10" fmla="*/ 681973 h 3071004"/>
              <a:gd name="connsiteX11" fmla="*/ 5572124 w 6934180"/>
              <a:gd name="connsiteY11" fmla="*/ 681973 h 3071004"/>
              <a:gd name="connsiteX12" fmla="*/ 5572124 w 6934180"/>
              <a:gd name="connsiteY12" fmla="*/ 682581 h 3071004"/>
              <a:gd name="connsiteX13" fmla="*/ 6754733 w 6934180"/>
              <a:gd name="connsiteY13" fmla="*/ 682581 h 3071004"/>
              <a:gd name="connsiteX14" fmla="*/ 6934180 w 6934180"/>
              <a:gd name="connsiteY14" fmla="*/ 852922 h 3071004"/>
              <a:gd name="connsiteX15" fmla="*/ 6754733 w 6934180"/>
              <a:gd name="connsiteY15" fmla="*/ 1023263 h 3071004"/>
              <a:gd name="connsiteX16" fmla="*/ 5572124 w 6934180"/>
              <a:gd name="connsiteY16" fmla="*/ 1023263 h 3071004"/>
              <a:gd name="connsiteX17" fmla="*/ 5572124 w 6934180"/>
              <a:gd name="connsiteY17" fmla="*/ 1023871 h 3071004"/>
              <a:gd name="connsiteX18" fmla="*/ 4703821 w 6934180"/>
              <a:gd name="connsiteY18" fmla="*/ 1023871 h 3071004"/>
              <a:gd name="connsiteX19" fmla="*/ 4524374 w 6934180"/>
              <a:gd name="connsiteY19" fmla="*/ 1194212 h 3071004"/>
              <a:gd name="connsiteX20" fmla="*/ 4703821 w 6934180"/>
              <a:gd name="connsiteY20" fmla="*/ 1364553 h 3071004"/>
              <a:gd name="connsiteX21" fmla="*/ 5572124 w 6934180"/>
              <a:gd name="connsiteY21" fmla="*/ 1364553 h 3071004"/>
              <a:gd name="connsiteX22" fmla="*/ 5572124 w 6934180"/>
              <a:gd name="connsiteY22" fmla="*/ 1365162 h 3071004"/>
              <a:gd name="connsiteX23" fmla="*/ 6112308 w 6934180"/>
              <a:gd name="connsiteY23" fmla="*/ 1365162 h 3071004"/>
              <a:gd name="connsiteX24" fmla="*/ 6291755 w 6934180"/>
              <a:gd name="connsiteY24" fmla="*/ 1535503 h 3071004"/>
              <a:gd name="connsiteX25" fmla="*/ 6112308 w 6934180"/>
              <a:gd name="connsiteY25" fmla="*/ 1705843 h 3071004"/>
              <a:gd name="connsiteX26" fmla="*/ 5572124 w 6934180"/>
              <a:gd name="connsiteY26" fmla="*/ 1705843 h 3071004"/>
              <a:gd name="connsiteX27" fmla="*/ 5572124 w 6934180"/>
              <a:gd name="connsiteY27" fmla="*/ 1706452 h 3071004"/>
              <a:gd name="connsiteX28" fmla="*/ 4679823 w 6934180"/>
              <a:gd name="connsiteY28" fmla="*/ 1706452 h 3071004"/>
              <a:gd name="connsiteX29" fmla="*/ 4500376 w 6934180"/>
              <a:gd name="connsiteY29" fmla="*/ 1876793 h 3071004"/>
              <a:gd name="connsiteX30" fmla="*/ 4679823 w 6934180"/>
              <a:gd name="connsiteY30" fmla="*/ 2047134 h 3071004"/>
              <a:gd name="connsiteX31" fmla="*/ 5572124 w 6934180"/>
              <a:gd name="connsiteY31" fmla="*/ 2047134 h 3071004"/>
              <a:gd name="connsiteX32" fmla="*/ 5572124 w 6934180"/>
              <a:gd name="connsiteY32" fmla="*/ 2047741 h 3071004"/>
              <a:gd name="connsiteX33" fmla="*/ 6125234 w 6934180"/>
              <a:gd name="connsiteY33" fmla="*/ 2047741 h 3071004"/>
              <a:gd name="connsiteX34" fmla="*/ 6304681 w 6934180"/>
              <a:gd name="connsiteY34" fmla="*/ 2218082 h 3071004"/>
              <a:gd name="connsiteX35" fmla="*/ 6125234 w 6934180"/>
              <a:gd name="connsiteY35" fmla="*/ 2388423 h 3071004"/>
              <a:gd name="connsiteX36" fmla="*/ 5572124 w 6934180"/>
              <a:gd name="connsiteY36" fmla="*/ 2388423 h 3071004"/>
              <a:gd name="connsiteX37" fmla="*/ 5572124 w 6934180"/>
              <a:gd name="connsiteY37" fmla="*/ 2389032 h 3071004"/>
              <a:gd name="connsiteX38" fmla="*/ 5278988 w 6934180"/>
              <a:gd name="connsiteY38" fmla="*/ 2389032 h 3071004"/>
              <a:gd name="connsiteX39" fmla="*/ 5099541 w 6934180"/>
              <a:gd name="connsiteY39" fmla="*/ 2559373 h 3071004"/>
              <a:gd name="connsiteX40" fmla="*/ 5278988 w 6934180"/>
              <a:gd name="connsiteY40" fmla="*/ 2729714 h 3071004"/>
              <a:gd name="connsiteX41" fmla="*/ 5572124 w 6934180"/>
              <a:gd name="connsiteY41" fmla="*/ 2729714 h 3071004"/>
              <a:gd name="connsiteX42" fmla="*/ 5572124 w 6934180"/>
              <a:gd name="connsiteY42" fmla="*/ 2730322 h 3071004"/>
              <a:gd name="connsiteX43" fmla="*/ 6661858 w 6934180"/>
              <a:gd name="connsiteY43" fmla="*/ 2730322 h 3071004"/>
              <a:gd name="connsiteX44" fmla="*/ 6841305 w 6934180"/>
              <a:gd name="connsiteY44" fmla="*/ 2900663 h 3071004"/>
              <a:gd name="connsiteX45" fmla="*/ 6661858 w 6934180"/>
              <a:gd name="connsiteY45" fmla="*/ 3071004 h 3071004"/>
              <a:gd name="connsiteX46" fmla="*/ 5572124 w 6934180"/>
              <a:gd name="connsiteY46" fmla="*/ 3071004 h 3071004"/>
              <a:gd name="connsiteX47" fmla="*/ 3087425 w 6934180"/>
              <a:gd name="connsiteY47" fmla="*/ 3071004 h 3071004"/>
              <a:gd name="connsiteX48" fmla="*/ 0 w 6934180"/>
              <a:gd name="connsiteY48" fmla="*/ 3071004 h 3071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934180" h="3071004">
                <a:moveTo>
                  <a:pt x="0" y="0"/>
                </a:moveTo>
                <a:lnTo>
                  <a:pt x="5572124" y="0"/>
                </a:lnTo>
                <a:lnTo>
                  <a:pt x="5572124" y="1"/>
                </a:lnTo>
                <a:lnTo>
                  <a:pt x="6331639" y="1"/>
                </a:lnTo>
                <a:cubicBezTo>
                  <a:pt x="6430745" y="1"/>
                  <a:pt x="6511086" y="76265"/>
                  <a:pt x="6511086" y="170342"/>
                </a:cubicBezTo>
                <a:cubicBezTo>
                  <a:pt x="6511086" y="264419"/>
                  <a:pt x="6430745" y="340683"/>
                  <a:pt x="6331639" y="340683"/>
                </a:cubicBezTo>
                <a:lnTo>
                  <a:pt x="5572124" y="340683"/>
                </a:lnTo>
                <a:lnTo>
                  <a:pt x="5572124" y="341291"/>
                </a:lnTo>
                <a:lnTo>
                  <a:pt x="5205327" y="341291"/>
                </a:lnTo>
                <a:cubicBezTo>
                  <a:pt x="5106221" y="341291"/>
                  <a:pt x="5025880" y="417555"/>
                  <a:pt x="5025880" y="511632"/>
                </a:cubicBezTo>
                <a:cubicBezTo>
                  <a:pt x="5025880" y="605709"/>
                  <a:pt x="5106221" y="681973"/>
                  <a:pt x="5205327" y="681973"/>
                </a:cubicBezTo>
                <a:lnTo>
                  <a:pt x="5572124" y="681973"/>
                </a:lnTo>
                <a:lnTo>
                  <a:pt x="5572124" y="682581"/>
                </a:lnTo>
                <a:lnTo>
                  <a:pt x="6754733" y="682581"/>
                </a:lnTo>
                <a:cubicBezTo>
                  <a:pt x="6853839" y="682581"/>
                  <a:pt x="6934180" y="758845"/>
                  <a:pt x="6934180" y="852922"/>
                </a:cubicBezTo>
                <a:cubicBezTo>
                  <a:pt x="6934180" y="946999"/>
                  <a:pt x="6853839" y="1023263"/>
                  <a:pt x="6754733" y="1023263"/>
                </a:cubicBezTo>
                <a:lnTo>
                  <a:pt x="5572124" y="1023263"/>
                </a:lnTo>
                <a:lnTo>
                  <a:pt x="5572124" y="1023871"/>
                </a:lnTo>
                <a:lnTo>
                  <a:pt x="4703821" y="1023871"/>
                </a:lnTo>
                <a:cubicBezTo>
                  <a:pt x="4604715" y="1023871"/>
                  <a:pt x="4524374" y="1100135"/>
                  <a:pt x="4524374" y="1194212"/>
                </a:cubicBezTo>
                <a:cubicBezTo>
                  <a:pt x="4524374" y="1288289"/>
                  <a:pt x="4604715" y="1364553"/>
                  <a:pt x="4703821" y="1364553"/>
                </a:cubicBezTo>
                <a:lnTo>
                  <a:pt x="5572124" y="1364553"/>
                </a:lnTo>
                <a:lnTo>
                  <a:pt x="5572124" y="1365162"/>
                </a:lnTo>
                <a:lnTo>
                  <a:pt x="6112308" y="1365162"/>
                </a:lnTo>
                <a:cubicBezTo>
                  <a:pt x="6211414" y="1365162"/>
                  <a:pt x="6291755" y="1441426"/>
                  <a:pt x="6291755" y="1535503"/>
                </a:cubicBezTo>
                <a:cubicBezTo>
                  <a:pt x="6291755" y="1629579"/>
                  <a:pt x="6211414" y="1705843"/>
                  <a:pt x="6112308" y="1705843"/>
                </a:cubicBezTo>
                <a:lnTo>
                  <a:pt x="5572124" y="1705843"/>
                </a:lnTo>
                <a:lnTo>
                  <a:pt x="5572124" y="1706452"/>
                </a:lnTo>
                <a:lnTo>
                  <a:pt x="4679823" y="1706452"/>
                </a:lnTo>
                <a:cubicBezTo>
                  <a:pt x="4580717" y="1706452"/>
                  <a:pt x="4500376" y="1782716"/>
                  <a:pt x="4500376" y="1876793"/>
                </a:cubicBezTo>
                <a:cubicBezTo>
                  <a:pt x="4500376" y="1970870"/>
                  <a:pt x="4580717" y="2047134"/>
                  <a:pt x="4679823" y="2047134"/>
                </a:cubicBezTo>
                <a:lnTo>
                  <a:pt x="5572124" y="2047134"/>
                </a:lnTo>
                <a:lnTo>
                  <a:pt x="5572124" y="2047741"/>
                </a:lnTo>
                <a:lnTo>
                  <a:pt x="6125234" y="2047741"/>
                </a:lnTo>
                <a:cubicBezTo>
                  <a:pt x="6224340" y="2047741"/>
                  <a:pt x="6304681" y="2124006"/>
                  <a:pt x="6304681" y="2218082"/>
                </a:cubicBezTo>
                <a:cubicBezTo>
                  <a:pt x="6304681" y="2312159"/>
                  <a:pt x="6224340" y="2388423"/>
                  <a:pt x="6125234" y="2388423"/>
                </a:cubicBezTo>
                <a:lnTo>
                  <a:pt x="5572124" y="2388423"/>
                </a:lnTo>
                <a:lnTo>
                  <a:pt x="5572124" y="2389032"/>
                </a:lnTo>
                <a:lnTo>
                  <a:pt x="5278988" y="2389032"/>
                </a:lnTo>
                <a:cubicBezTo>
                  <a:pt x="5179882" y="2389032"/>
                  <a:pt x="5099541" y="2465296"/>
                  <a:pt x="5099541" y="2559373"/>
                </a:cubicBezTo>
                <a:cubicBezTo>
                  <a:pt x="5099541" y="2653450"/>
                  <a:pt x="5179882" y="2729714"/>
                  <a:pt x="5278988" y="2729714"/>
                </a:cubicBezTo>
                <a:lnTo>
                  <a:pt x="5572124" y="2729714"/>
                </a:lnTo>
                <a:lnTo>
                  <a:pt x="5572124" y="2730322"/>
                </a:lnTo>
                <a:lnTo>
                  <a:pt x="6661858" y="2730322"/>
                </a:lnTo>
                <a:cubicBezTo>
                  <a:pt x="6760964" y="2730322"/>
                  <a:pt x="6841305" y="2806586"/>
                  <a:pt x="6841305" y="2900663"/>
                </a:cubicBezTo>
                <a:cubicBezTo>
                  <a:pt x="6841305" y="2994740"/>
                  <a:pt x="6760964" y="3071004"/>
                  <a:pt x="6661858" y="3071004"/>
                </a:cubicBezTo>
                <a:lnTo>
                  <a:pt x="5572124" y="3071004"/>
                </a:lnTo>
                <a:lnTo>
                  <a:pt x="3087425" y="3071004"/>
                </a:lnTo>
                <a:lnTo>
                  <a:pt x="0" y="307100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1">
            <a:noAutofit/>
          </a:bodyPr>
          <a:lstStyle>
            <a:lvl1pPr marL="0" indent="0">
              <a:buNone/>
              <a:defRPr sz="1800"/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938487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589328-9D02-4ECF-ABFE-B8B92AE2690A}"/>
              </a:ext>
            </a:extLst>
          </p:cNvPr>
          <p:cNvSpPr/>
          <p:nvPr userDrawn="1"/>
        </p:nvSpPr>
        <p:spPr>
          <a:xfrm>
            <a:off x="0" y="6419777"/>
            <a:ext cx="12192000" cy="4382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6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18" r:id="rId2"/>
    <p:sldLayoutId id="2147483715" r:id="rId3"/>
    <p:sldLayoutId id="2147483702" r:id="rId4"/>
    <p:sldLayoutId id="2147483709" r:id="rId5"/>
    <p:sldLayoutId id="2147483665" r:id="rId6"/>
    <p:sldLayoutId id="2147483660" r:id="rId7"/>
    <p:sldLayoutId id="2147483716" r:id="rId8"/>
    <p:sldLayoutId id="2147483712" r:id="rId9"/>
    <p:sldLayoutId id="2147483711" r:id="rId1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6CFBE30-A8CD-46E7-9E06-CA2C09E70C1E}"/>
              </a:ext>
            </a:extLst>
          </p:cNvPr>
          <p:cNvSpPr/>
          <p:nvPr/>
        </p:nvSpPr>
        <p:spPr>
          <a:xfrm>
            <a:off x="2347273" y="1772806"/>
            <a:ext cx="7497454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3800" i="0" spc="200" dirty="0">
                <a:solidFill>
                  <a:schemeClr val="accent1"/>
                </a:solidFill>
                <a:effectLst/>
                <a:latin typeface="+mj-lt"/>
              </a:rPr>
              <a:t>LECTURE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5C041-33A9-47BC-A1C0-FC2A6E29E7B8}"/>
              </a:ext>
            </a:extLst>
          </p:cNvPr>
          <p:cNvSpPr txBox="1"/>
          <p:nvPr/>
        </p:nvSpPr>
        <p:spPr>
          <a:xfrm>
            <a:off x="3214539" y="3948196"/>
            <a:ext cx="5762920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40000"/>
              </a:lnSpc>
            </a:pPr>
            <a:r>
              <a:rPr lang="en-US" spc="500" dirty="0"/>
              <a:t>EDUCATION PRESENTATION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4DC7645-4085-4509-B345-7F302535D694}"/>
              </a:ext>
            </a:extLst>
          </p:cNvPr>
          <p:cNvSpPr/>
          <p:nvPr/>
        </p:nvSpPr>
        <p:spPr>
          <a:xfrm>
            <a:off x="5257236" y="4734677"/>
            <a:ext cx="310348" cy="45719"/>
          </a:xfrm>
          <a:custGeom>
            <a:avLst/>
            <a:gdLst>
              <a:gd name="connsiteX0" fmla="*/ 0 w 237435"/>
              <a:gd name="connsiteY0" fmla="*/ 0 h 31292"/>
              <a:gd name="connsiteX1" fmla="*/ 237435 w 237435"/>
              <a:gd name="connsiteY1" fmla="*/ 0 h 31292"/>
              <a:gd name="connsiteX2" fmla="*/ 237435 w 237435"/>
              <a:gd name="connsiteY2" fmla="*/ 31292 h 31292"/>
              <a:gd name="connsiteX3" fmla="*/ 0 w 237435"/>
              <a:gd name="connsiteY3" fmla="*/ 31292 h 31292"/>
              <a:gd name="connsiteX4" fmla="*/ 0 w 237435"/>
              <a:gd name="connsiteY4" fmla="*/ 0 h 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435" h="31292">
                <a:moveTo>
                  <a:pt x="0" y="0"/>
                </a:moveTo>
                <a:lnTo>
                  <a:pt x="237435" y="0"/>
                </a:lnTo>
                <a:lnTo>
                  <a:pt x="237435" y="31292"/>
                </a:lnTo>
                <a:lnTo>
                  <a:pt x="0" y="31292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FCFA565-86C1-479E-AD55-88264C122955}"/>
              </a:ext>
            </a:extLst>
          </p:cNvPr>
          <p:cNvSpPr/>
          <p:nvPr/>
        </p:nvSpPr>
        <p:spPr>
          <a:xfrm>
            <a:off x="5599031" y="4734677"/>
            <a:ext cx="310348" cy="45719"/>
          </a:xfrm>
          <a:custGeom>
            <a:avLst/>
            <a:gdLst>
              <a:gd name="connsiteX0" fmla="*/ 0 w 237435"/>
              <a:gd name="connsiteY0" fmla="*/ 0 h 31292"/>
              <a:gd name="connsiteX1" fmla="*/ 237435 w 237435"/>
              <a:gd name="connsiteY1" fmla="*/ 0 h 31292"/>
              <a:gd name="connsiteX2" fmla="*/ 237435 w 237435"/>
              <a:gd name="connsiteY2" fmla="*/ 31292 h 31292"/>
              <a:gd name="connsiteX3" fmla="*/ 0 w 237435"/>
              <a:gd name="connsiteY3" fmla="*/ 31292 h 31292"/>
              <a:gd name="connsiteX4" fmla="*/ 0 w 237435"/>
              <a:gd name="connsiteY4" fmla="*/ 0 h 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435" h="31292">
                <a:moveTo>
                  <a:pt x="0" y="0"/>
                </a:moveTo>
                <a:lnTo>
                  <a:pt x="237435" y="0"/>
                </a:lnTo>
                <a:lnTo>
                  <a:pt x="237435" y="31292"/>
                </a:lnTo>
                <a:lnTo>
                  <a:pt x="0" y="312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2AF2649-1E45-4499-AD21-5A20F203AFAE}"/>
              </a:ext>
            </a:extLst>
          </p:cNvPr>
          <p:cNvSpPr/>
          <p:nvPr/>
        </p:nvSpPr>
        <p:spPr>
          <a:xfrm>
            <a:off x="5940826" y="4734677"/>
            <a:ext cx="310348" cy="45719"/>
          </a:xfrm>
          <a:custGeom>
            <a:avLst/>
            <a:gdLst>
              <a:gd name="connsiteX0" fmla="*/ 0 w 237435"/>
              <a:gd name="connsiteY0" fmla="*/ 0 h 31292"/>
              <a:gd name="connsiteX1" fmla="*/ 237435 w 237435"/>
              <a:gd name="connsiteY1" fmla="*/ 0 h 31292"/>
              <a:gd name="connsiteX2" fmla="*/ 237435 w 237435"/>
              <a:gd name="connsiteY2" fmla="*/ 31292 h 31292"/>
              <a:gd name="connsiteX3" fmla="*/ 0 w 237435"/>
              <a:gd name="connsiteY3" fmla="*/ 31292 h 31292"/>
              <a:gd name="connsiteX4" fmla="*/ 0 w 237435"/>
              <a:gd name="connsiteY4" fmla="*/ 0 h 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435" h="31292">
                <a:moveTo>
                  <a:pt x="0" y="0"/>
                </a:moveTo>
                <a:lnTo>
                  <a:pt x="237435" y="0"/>
                </a:lnTo>
                <a:lnTo>
                  <a:pt x="237435" y="31292"/>
                </a:lnTo>
                <a:lnTo>
                  <a:pt x="0" y="312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6C3EFB1-7FDC-464F-A7D5-F78BCC05B2E7}"/>
              </a:ext>
            </a:extLst>
          </p:cNvPr>
          <p:cNvSpPr/>
          <p:nvPr/>
        </p:nvSpPr>
        <p:spPr>
          <a:xfrm>
            <a:off x="6282621" y="4734677"/>
            <a:ext cx="310348" cy="45719"/>
          </a:xfrm>
          <a:custGeom>
            <a:avLst/>
            <a:gdLst>
              <a:gd name="connsiteX0" fmla="*/ 0 w 237435"/>
              <a:gd name="connsiteY0" fmla="*/ 0 h 31292"/>
              <a:gd name="connsiteX1" fmla="*/ 237435 w 237435"/>
              <a:gd name="connsiteY1" fmla="*/ 0 h 31292"/>
              <a:gd name="connsiteX2" fmla="*/ 237435 w 237435"/>
              <a:gd name="connsiteY2" fmla="*/ 31292 h 31292"/>
              <a:gd name="connsiteX3" fmla="*/ 0 w 237435"/>
              <a:gd name="connsiteY3" fmla="*/ 31292 h 31292"/>
              <a:gd name="connsiteX4" fmla="*/ 0 w 237435"/>
              <a:gd name="connsiteY4" fmla="*/ 0 h 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435" h="31292">
                <a:moveTo>
                  <a:pt x="0" y="0"/>
                </a:moveTo>
                <a:lnTo>
                  <a:pt x="237435" y="0"/>
                </a:lnTo>
                <a:lnTo>
                  <a:pt x="237435" y="31292"/>
                </a:lnTo>
                <a:lnTo>
                  <a:pt x="0" y="312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044AE0-FC22-4261-B6A9-F20631CE87E6}"/>
              </a:ext>
            </a:extLst>
          </p:cNvPr>
          <p:cNvSpPr/>
          <p:nvPr/>
        </p:nvSpPr>
        <p:spPr>
          <a:xfrm>
            <a:off x="6624416" y="4734677"/>
            <a:ext cx="310348" cy="45719"/>
          </a:xfrm>
          <a:custGeom>
            <a:avLst/>
            <a:gdLst>
              <a:gd name="connsiteX0" fmla="*/ 0 w 237435"/>
              <a:gd name="connsiteY0" fmla="*/ 0 h 31292"/>
              <a:gd name="connsiteX1" fmla="*/ 237435 w 237435"/>
              <a:gd name="connsiteY1" fmla="*/ 0 h 31292"/>
              <a:gd name="connsiteX2" fmla="*/ 237435 w 237435"/>
              <a:gd name="connsiteY2" fmla="*/ 31292 h 31292"/>
              <a:gd name="connsiteX3" fmla="*/ 0 w 237435"/>
              <a:gd name="connsiteY3" fmla="*/ 31292 h 31292"/>
              <a:gd name="connsiteX4" fmla="*/ 0 w 237435"/>
              <a:gd name="connsiteY4" fmla="*/ 0 h 3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435" h="31292">
                <a:moveTo>
                  <a:pt x="0" y="0"/>
                </a:moveTo>
                <a:lnTo>
                  <a:pt x="237435" y="0"/>
                </a:lnTo>
                <a:lnTo>
                  <a:pt x="237435" y="31292"/>
                </a:lnTo>
                <a:lnTo>
                  <a:pt x="0" y="31292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213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71A0F97-5087-4B78-B222-BB2464DD5B20}"/>
              </a:ext>
            </a:extLst>
          </p:cNvPr>
          <p:cNvGrpSpPr/>
          <p:nvPr/>
        </p:nvGrpSpPr>
        <p:grpSpPr>
          <a:xfrm flipH="1">
            <a:off x="6113196" y="0"/>
            <a:ext cx="1890025" cy="6858000"/>
            <a:chOff x="4188778" y="0"/>
            <a:chExt cx="1890025" cy="6858000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06A32620-4CFC-405F-B430-EFB2F5F76976}"/>
                </a:ext>
              </a:extLst>
            </p:cNvPr>
            <p:cNvSpPr/>
            <p:nvPr/>
          </p:nvSpPr>
          <p:spPr>
            <a:xfrm>
              <a:off x="4188778" y="0"/>
              <a:ext cx="1666370" cy="6858000"/>
            </a:xfrm>
            <a:custGeom>
              <a:avLst/>
              <a:gdLst>
                <a:gd name="connsiteX0" fmla="*/ 1376084 w 1666370"/>
                <a:gd name="connsiteY0" fmla="*/ 0 h 6858000"/>
                <a:gd name="connsiteX1" fmla="*/ 1666370 w 1666370"/>
                <a:gd name="connsiteY1" fmla="*/ 0 h 6858000"/>
                <a:gd name="connsiteX2" fmla="*/ 290286 w 1666370"/>
                <a:gd name="connsiteY2" fmla="*/ 6858000 h 6858000"/>
                <a:gd name="connsiteX3" fmla="*/ 0 w 1666370"/>
                <a:gd name="connsiteY3" fmla="*/ 6858000 h 6858000"/>
                <a:gd name="connsiteX4" fmla="*/ 1376084 w 166637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370" h="6858000">
                  <a:moveTo>
                    <a:pt x="1376084" y="0"/>
                  </a:moveTo>
                  <a:lnTo>
                    <a:pt x="1666370" y="0"/>
                  </a:lnTo>
                  <a:lnTo>
                    <a:pt x="290286" y="6858000"/>
                  </a:lnTo>
                  <a:lnTo>
                    <a:pt x="0" y="6858000"/>
                  </a:lnTo>
                  <a:lnTo>
                    <a:pt x="1376084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20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B82924D1-F4B1-414A-AED3-F23696F655E5}"/>
                </a:ext>
              </a:extLst>
            </p:cNvPr>
            <p:cNvSpPr/>
            <p:nvPr/>
          </p:nvSpPr>
          <p:spPr>
            <a:xfrm>
              <a:off x="4993278" y="0"/>
              <a:ext cx="1085525" cy="5141948"/>
            </a:xfrm>
            <a:custGeom>
              <a:avLst/>
              <a:gdLst>
                <a:gd name="connsiteX0" fmla="*/ 1031752 w 1085525"/>
                <a:gd name="connsiteY0" fmla="*/ 0 h 5141948"/>
                <a:gd name="connsiteX1" fmla="*/ 1085525 w 1085525"/>
                <a:gd name="connsiteY1" fmla="*/ 0 h 5141948"/>
                <a:gd name="connsiteX2" fmla="*/ 53773 w 1085525"/>
                <a:gd name="connsiteY2" fmla="*/ 5141948 h 5141948"/>
                <a:gd name="connsiteX3" fmla="*/ 0 w 1085525"/>
                <a:gd name="connsiteY3" fmla="*/ 5141948 h 5141948"/>
                <a:gd name="connsiteX4" fmla="*/ 1031752 w 1085525"/>
                <a:gd name="connsiteY4" fmla="*/ 0 h 51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525" h="5141948">
                  <a:moveTo>
                    <a:pt x="1031752" y="0"/>
                  </a:moveTo>
                  <a:lnTo>
                    <a:pt x="1085525" y="0"/>
                  </a:lnTo>
                  <a:lnTo>
                    <a:pt x="53773" y="5141948"/>
                  </a:lnTo>
                  <a:lnTo>
                    <a:pt x="0" y="5141948"/>
                  </a:lnTo>
                  <a:lnTo>
                    <a:pt x="1031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B922613B-F44E-489D-92F9-5A188405087D}"/>
                </a:ext>
              </a:extLst>
            </p:cNvPr>
            <p:cNvSpPr/>
            <p:nvPr/>
          </p:nvSpPr>
          <p:spPr>
            <a:xfrm>
              <a:off x="4854915" y="1665251"/>
              <a:ext cx="1185656" cy="5192749"/>
            </a:xfrm>
            <a:custGeom>
              <a:avLst/>
              <a:gdLst>
                <a:gd name="connsiteX0" fmla="*/ 988171 w 1185656"/>
                <a:gd name="connsiteY0" fmla="*/ 0 h 5192749"/>
                <a:gd name="connsiteX1" fmla="*/ 1185656 w 1185656"/>
                <a:gd name="connsiteY1" fmla="*/ 0 h 5192749"/>
                <a:gd name="connsiteX2" fmla="*/ 143712 w 1185656"/>
                <a:gd name="connsiteY2" fmla="*/ 5192749 h 5192749"/>
                <a:gd name="connsiteX3" fmla="*/ 0 w 1185656"/>
                <a:gd name="connsiteY3" fmla="*/ 5192749 h 5192749"/>
                <a:gd name="connsiteX4" fmla="*/ 1041944 w 1185656"/>
                <a:gd name="connsiteY4" fmla="*/ 1 h 5192749"/>
                <a:gd name="connsiteX5" fmla="*/ 988171 w 1185656"/>
                <a:gd name="connsiteY5" fmla="*/ 1 h 5192749"/>
                <a:gd name="connsiteX6" fmla="*/ 988171 w 1185656"/>
                <a:gd name="connsiteY6" fmla="*/ 0 h 519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5656" h="5192749">
                  <a:moveTo>
                    <a:pt x="988171" y="0"/>
                  </a:moveTo>
                  <a:lnTo>
                    <a:pt x="1185656" y="0"/>
                  </a:lnTo>
                  <a:lnTo>
                    <a:pt x="143712" y="5192749"/>
                  </a:lnTo>
                  <a:lnTo>
                    <a:pt x="0" y="5192749"/>
                  </a:lnTo>
                  <a:lnTo>
                    <a:pt x="1041944" y="1"/>
                  </a:lnTo>
                  <a:lnTo>
                    <a:pt x="988171" y="1"/>
                  </a:lnTo>
                  <a:lnTo>
                    <a:pt x="98817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FB175B4-71A0-4E9B-9FB2-7114155F84A4}"/>
              </a:ext>
            </a:extLst>
          </p:cNvPr>
          <p:cNvSpPr txBox="1"/>
          <p:nvPr/>
        </p:nvSpPr>
        <p:spPr>
          <a:xfrm>
            <a:off x="611672" y="972098"/>
            <a:ext cx="35212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</a:rPr>
              <a:t>LECTURE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F5EE63-F1E4-43E1-8B1D-41B4558A36D5}"/>
              </a:ext>
            </a:extLst>
          </p:cNvPr>
          <p:cNvSpPr/>
          <p:nvPr/>
        </p:nvSpPr>
        <p:spPr>
          <a:xfrm flipH="1">
            <a:off x="636677" y="1556873"/>
            <a:ext cx="3022790" cy="27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EDUCATION PRESENTAION TEMPLATE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C8EA09-5554-433F-BFBB-C529A292F09E}"/>
              </a:ext>
            </a:extLst>
          </p:cNvPr>
          <p:cNvGrpSpPr/>
          <p:nvPr/>
        </p:nvGrpSpPr>
        <p:grpSpPr>
          <a:xfrm>
            <a:off x="724842" y="2179984"/>
            <a:ext cx="3838000" cy="4163282"/>
            <a:chOff x="724842" y="2179984"/>
            <a:chExt cx="3838000" cy="416328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9259D3-0ED3-4889-9E21-32050B780801}"/>
                </a:ext>
              </a:extLst>
            </p:cNvPr>
            <p:cNvSpPr/>
            <p:nvPr/>
          </p:nvSpPr>
          <p:spPr>
            <a:xfrm>
              <a:off x="724842" y="2259686"/>
              <a:ext cx="658003" cy="658003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BEE14A5-D795-4C54-A7C8-3D3C42FA4488}"/>
                </a:ext>
              </a:extLst>
            </p:cNvPr>
            <p:cNvSpPr/>
            <p:nvPr/>
          </p:nvSpPr>
          <p:spPr>
            <a:xfrm>
              <a:off x="724842" y="4518284"/>
              <a:ext cx="658003" cy="658003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198E50C-AE68-4281-B361-1EA2B2D4F63E}"/>
                </a:ext>
              </a:extLst>
            </p:cNvPr>
            <p:cNvSpPr/>
            <p:nvPr/>
          </p:nvSpPr>
          <p:spPr>
            <a:xfrm>
              <a:off x="724842" y="3324580"/>
              <a:ext cx="658003" cy="658003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529B554-BD01-436B-9C94-336D0CE9A6F7}"/>
                </a:ext>
              </a:extLst>
            </p:cNvPr>
            <p:cNvSpPr/>
            <p:nvPr/>
          </p:nvSpPr>
          <p:spPr>
            <a:xfrm>
              <a:off x="724842" y="5685263"/>
              <a:ext cx="658003" cy="658003"/>
            </a:xfrm>
            <a:prstGeom prst="rect">
              <a:avLst/>
            </a:prstGeom>
            <a:solidFill>
              <a:srgbClr val="00B0F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E5148C3-BAEA-4213-9719-0ACDDC236C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535" y="4749134"/>
              <a:ext cx="356616" cy="196302"/>
              <a:chOff x="9867088" y="498366"/>
              <a:chExt cx="830579" cy="457199"/>
            </a:xfrm>
            <a:solidFill>
              <a:schemeClr val="bg1"/>
            </a:solidFill>
          </p:grpSpPr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3884D00D-0AC9-459E-8479-AD833519E857}"/>
                  </a:ext>
                </a:extLst>
              </p:cNvPr>
              <p:cNvSpPr/>
              <p:nvPr/>
            </p:nvSpPr>
            <p:spPr>
              <a:xfrm>
                <a:off x="10015678" y="739348"/>
                <a:ext cx="533400" cy="216217"/>
              </a:xfrm>
              <a:custGeom>
                <a:avLst/>
                <a:gdLst>
                  <a:gd name="connsiteX0" fmla="*/ 0 w 533400"/>
                  <a:gd name="connsiteY0" fmla="*/ 0 h 216217"/>
                  <a:gd name="connsiteX1" fmla="*/ 0 w 533400"/>
                  <a:gd name="connsiteY1" fmla="*/ 111443 h 216217"/>
                  <a:gd name="connsiteX2" fmla="*/ 266700 w 533400"/>
                  <a:gd name="connsiteY2" fmla="*/ 216218 h 216217"/>
                  <a:gd name="connsiteX3" fmla="*/ 533400 w 533400"/>
                  <a:gd name="connsiteY3" fmla="*/ 111443 h 216217"/>
                  <a:gd name="connsiteX4" fmla="*/ 533400 w 533400"/>
                  <a:gd name="connsiteY4" fmla="*/ 0 h 216217"/>
                  <a:gd name="connsiteX5" fmla="*/ 266700 w 533400"/>
                  <a:gd name="connsiteY5" fmla="*/ 94298 h 216217"/>
                  <a:gd name="connsiteX6" fmla="*/ 0 w 533400"/>
                  <a:gd name="connsiteY6" fmla="*/ 0 h 21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400" h="216217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63830"/>
                      <a:pt x="119063" y="216218"/>
                      <a:pt x="266700" y="216218"/>
                    </a:cubicBezTo>
                    <a:cubicBezTo>
                      <a:pt x="414338" y="216218"/>
                      <a:pt x="533400" y="163830"/>
                      <a:pt x="533400" y="111443"/>
                    </a:cubicBezTo>
                    <a:lnTo>
                      <a:pt x="533400" y="0"/>
                    </a:lnTo>
                    <a:lnTo>
                      <a:pt x="266700" y="942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8BA664E4-CBF2-49F4-B11A-2179412D4FB4}"/>
                  </a:ext>
                </a:extLst>
              </p:cNvPr>
              <p:cNvSpPr/>
              <p:nvPr/>
            </p:nvSpPr>
            <p:spPr>
              <a:xfrm>
                <a:off x="9867088" y="498366"/>
                <a:ext cx="830579" cy="361950"/>
              </a:xfrm>
              <a:custGeom>
                <a:avLst/>
                <a:gdLst>
                  <a:gd name="connsiteX0" fmla="*/ 415290 w 830579"/>
                  <a:gd name="connsiteY0" fmla="*/ 294323 h 361950"/>
                  <a:gd name="connsiteX1" fmla="*/ 830580 w 830579"/>
                  <a:gd name="connsiteY1" fmla="*/ 148590 h 361950"/>
                  <a:gd name="connsiteX2" fmla="*/ 415290 w 830579"/>
                  <a:gd name="connsiteY2" fmla="*/ 0 h 361950"/>
                  <a:gd name="connsiteX3" fmla="*/ 0 w 830579"/>
                  <a:gd name="connsiteY3" fmla="*/ 148590 h 361950"/>
                  <a:gd name="connsiteX4" fmla="*/ 53340 w 830579"/>
                  <a:gd name="connsiteY4" fmla="*/ 167640 h 361950"/>
                  <a:gd name="connsiteX5" fmla="*/ 53340 w 830579"/>
                  <a:gd name="connsiteY5" fmla="*/ 342900 h 361950"/>
                  <a:gd name="connsiteX6" fmla="*/ 72390 w 830579"/>
                  <a:gd name="connsiteY6" fmla="*/ 361950 h 361950"/>
                  <a:gd name="connsiteX7" fmla="*/ 91440 w 830579"/>
                  <a:gd name="connsiteY7" fmla="*/ 342900 h 361950"/>
                  <a:gd name="connsiteX8" fmla="*/ 91440 w 830579"/>
                  <a:gd name="connsiteY8" fmla="*/ 180975 h 361950"/>
                  <a:gd name="connsiteX9" fmla="*/ 415290 w 830579"/>
                  <a:gd name="connsiteY9" fmla="*/ 294323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0579" h="361950">
                    <a:moveTo>
                      <a:pt x="415290" y="294323"/>
                    </a:moveTo>
                    <a:lnTo>
                      <a:pt x="830580" y="148590"/>
                    </a:lnTo>
                    <a:lnTo>
                      <a:pt x="415290" y="0"/>
                    </a:lnTo>
                    <a:lnTo>
                      <a:pt x="0" y="148590"/>
                    </a:lnTo>
                    <a:lnTo>
                      <a:pt x="53340" y="167640"/>
                    </a:lnTo>
                    <a:lnTo>
                      <a:pt x="53340" y="342900"/>
                    </a:lnTo>
                    <a:cubicBezTo>
                      <a:pt x="53340" y="353378"/>
                      <a:pt x="61912" y="361950"/>
                      <a:pt x="72390" y="361950"/>
                    </a:cubicBezTo>
                    <a:cubicBezTo>
                      <a:pt x="82868" y="361950"/>
                      <a:pt x="91440" y="353378"/>
                      <a:pt x="91440" y="342900"/>
                    </a:cubicBezTo>
                    <a:lnTo>
                      <a:pt x="91440" y="180975"/>
                    </a:lnTo>
                    <a:lnTo>
                      <a:pt x="415290" y="2943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BCEDC1D-30CE-471D-97D9-5F4350579CE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535" y="5835956"/>
              <a:ext cx="356616" cy="356616"/>
              <a:chOff x="10140046" y="1265011"/>
              <a:chExt cx="647700" cy="647700"/>
            </a:xfrm>
            <a:solidFill>
              <a:schemeClr val="bg1"/>
            </a:solidFill>
          </p:grpSpPr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BE4A72CF-154F-497B-8FAC-7BD83797B8DD}"/>
                  </a:ext>
                </a:extLst>
              </p:cNvPr>
              <p:cNvSpPr/>
              <p:nvPr/>
            </p:nvSpPr>
            <p:spPr>
              <a:xfrm>
                <a:off x="10140046" y="1855561"/>
                <a:ext cx="647700" cy="57150"/>
              </a:xfrm>
              <a:custGeom>
                <a:avLst/>
                <a:gdLst>
                  <a:gd name="connsiteX0" fmla="*/ 0 w 647700"/>
                  <a:gd name="connsiteY0" fmla="*/ 0 h 57150"/>
                  <a:gd name="connsiteX1" fmla="*/ 647700 w 647700"/>
                  <a:gd name="connsiteY1" fmla="*/ 0 h 57150"/>
                  <a:gd name="connsiteX2" fmla="*/ 647700 w 647700"/>
                  <a:gd name="connsiteY2" fmla="*/ 57150 h 57150"/>
                  <a:gd name="connsiteX3" fmla="*/ 0 w 64770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7700" h="57150">
                    <a:moveTo>
                      <a:pt x="0" y="0"/>
                    </a:moveTo>
                    <a:lnTo>
                      <a:pt x="647700" y="0"/>
                    </a:lnTo>
                    <a:lnTo>
                      <a:pt x="6477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BAB4897E-59E2-4533-99F1-7468AE7D96CB}"/>
                  </a:ext>
                </a:extLst>
              </p:cNvPr>
              <p:cNvSpPr/>
              <p:nvPr/>
            </p:nvSpPr>
            <p:spPr>
              <a:xfrm>
                <a:off x="10140046" y="1265011"/>
                <a:ext cx="76200" cy="552450"/>
              </a:xfrm>
              <a:custGeom>
                <a:avLst/>
                <a:gdLst>
                  <a:gd name="connsiteX0" fmla="*/ 0 w 76200"/>
                  <a:gd name="connsiteY0" fmla="*/ 0 h 552450"/>
                  <a:gd name="connsiteX1" fmla="*/ 76200 w 76200"/>
                  <a:gd name="connsiteY1" fmla="*/ 0 h 552450"/>
                  <a:gd name="connsiteX2" fmla="*/ 76200 w 76200"/>
                  <a:gd name="connsiteY2" fmla="*/ 552450 h 552450"/>
                  <a:gd name="connsiteX3" fmla="*/ 0 w 76200"/>
                  <a:gd name="connsiteY3" fmla="*/ 55245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55245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552450"/>
                    </a:lnTo>
                    <a:lnTo>
                      <a:pt x="0" y="5524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F58C0CB-CB08-43F7-A812-A602CCDEEFBF}"/>
                  </a:ext>
                </a:extLst>
              </p:cNvPr>
              <p:cNvSpPr/>
              <p:nvPr/>
            </p:nvSpPr>
            <p:spPr>
              <a:xfrm>
                <a:off x="10616296" y="1741261"/>
                <a:ext cx="171450" cy="76200"/>
              </a:xfrm>
              <a:custGeom>
                <a:avLst/>
                <a:gdLst>
                  <a:gd name="connsiteX0" fmla="*/ 0 w 171450"/>
                  <a:gd name="connsiteY0" fmla="*/ 0 h 76200"/>
                  <a:gd name="connsiteX1" fmla="*/ 171450 w 171450"/>
                  <a:gd name="connsiteY1" fmla="*/ 0 h 76200"/>
                  <a:gd name="connsiteX2" fmla="*/ 171450 w 171450"/>
                  <a:gd name="connsiteY2" fmla="*/ 76200 h 76200"/>
                  <a:gd name="connsiteX3" fmla="*/ 0 w 171450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620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8A9495E-CE08-4F9B-9AC8-1E37A096D2C1}"/>
                  </a:ext>
                </a:extLst>
              </p:cNvPr>
              <p:cNvSpPr/>
              <p:nvPr/>
            </p:nvSpPr>
            <p:spPr>
              <a:xfrm>
                <a:off x="10616296" y="1417411"/>
                <a:ext cx="171450" cy="285750"/>
              </a:xfrm>
              <a:custGeom>
                <a:avLst/>
                <a:gdLst>
                  <a:gd name="connsiteX0" fmla="*/ 0 w 171450"/>
                  <a:gd name="connsiteY0" fmla="*/ 0 h 285750"/>
                  <a:gd name="connsiteX1" fmla="*/ 171450 w 171450"/>
                  <a:gd name="connsiteY1" fmla="*/ 0 h 285750"/>
                  <a:gd name="connsiteX2" fmla="*/ 171450 w 171450"/>
                  <a:gd name="connsiteY2" fmla="*/ 285750 h 285750"/>
                  <a:gd name="connsiteX3" fmla="*/ 0 w 171450"/>
                  <a:gd name="connsiteY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28575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20C3AB96-F003-47ED-B9A5-B942CFEC7850}"/>
                  </a:ext>
                </a:extLst>
              </p:cNvPr>
              <p:cNvSpPr/>
              <p:nvPr/>
            </p:nvSpPr>
            <p:spPr>
              <a:xfrm>
                <a:off x="10616296" y="1303111"/>
                <a:ext cx="171450" cy="76200"/>
              </a:xfrm>
              <a:custGeom>
                <a:avLst/>
                <a:gdLst>
                  <a:gd name="connsiteX0" fmla="*/ 0 w 171450"/>
                  <a:gd name="connsiteY0" fmla="*/ 0 h 76200"/>
                  <a:gd name="connsiteX1" fmla="*/ 171450 w 171450"/>
                  <a:gd name="connsiteY1" fmla="*/ 0 h 76200"/>
                  <a:gd name="connsiteX2" fmla="*/ 171450 w 171450"/>
                  <a:gd name="connsiteY2" fmla="*/ 76200 h 76200"/>
                  <a:gd name="connsiteX3" fmla="*/ 0 w 171450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620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90392D8-8122-45B1-87DA-266911DABBE4}"/>
                  </a:ext>
                </a:extLst>
              </p:cNvPr>
              <p:cNvSpPr/>
              <p:nvPr/>
            </p:nvSpPr>
            <p:spPr>
              <a:xfrm>
                <a:off x="10425796" y="1398361"/>
                <a:ext cx="152400" cy="419100"/>
              </a:xfrm>
              <a:custGeom>
                <a:avLst/>
                <a:gdLst>
                  <a:gd name="connsiteX0" fmla="*/ 76200 w 152400"/>
                  <a:gd name="connsiteY0" fmla="*/ 76200 h 419100"/>
                  <a:gd name="connsiteX1" fmla="*/ 57150 w 152400"/>
                  <a:gd name="connsiteY1" fmla="*/ 57150 h 419100"/>
                  <a:gd name="connsiteX2" fmla="*/ 76200 w 152400"/>
                  <a:gd name="connsiteY2" fmla="*/ 38100 h 419100"/>
                  <a:gd name="connsiteX3" fmla="*/ 95250 w 152400"/>
                  <a:gd name="connsiteY3" fmla="*/ 57150 h 419100"/>
                  <a:gd name="connsiteX4" fmla="*/ 76200 w 152400"/>
                  <a:gd name="connsiteY4" fmla="*/ 76200 h 419100"/>
                  <a:gd name="connsiteX5" fmla="*/ 76200 w 152400"/>
                  <a:gd name="connsiteY5" fmla="*/ 381000 h 419100"/>
                  <a:gd name="connsiteX6" fmla="*/ 57150 w 152400"/>
                  <a:gd name="connsiteY6" fmla="*/ 361950 h 419100"/>
                  <a:gd name="connsiteX7" fmla="*/ 76200 w 152400"/>
                  <a:gd name="connsiteY7" fmla="*/ 342900 h 419100"/>
                  <a:gd name="connsiteX8" fmla="*/ 95250 w 152400"/>
                  <a:gd name="connsiteY8" fmla="*/ 361950 h 419100"/>
                  <a:gd name="connsiteX9" fmla="*/ 76200 w 152400"/>
                  <a:gd name="connsiteY9" fmla="*/ 381000 h 419100"/>
                  <a:gd name="connsiteX10" fmla="*/ 152400 w 152400"/>
                  <a:gd name="connsiteY10" fmla="*/ 0 h 419100"/>
                  <a:gd name="connsiteX11" fmla="*/ 0 w 152400"/>
                  <a:gd name="connsiteY11" fmla="*/ 0 h 419100"/>
                  <a:gd name="connsiteX12" fmla="*/ 0 w 152400"/>
                  <a:gd name="connsiteY12" fmla="*/ 419100 h 419100"/>
                  <a:gd name="connsiteX13" fmla="*/ 152400 w 152400"/>
                  <a:gd name="connsiteY13" fmla="*/ 419100 h 419100"/>
                  <a:gd name="connsiteX14" fmla="*/ 152400 w 152400"/>
                  <a:gd name="connsiteY14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" h="419100">
                    <a:moveTo>
                      <a:pt x="76200" y="76200"/>
                    </a:moveTo>
                    <a:cubicBezTo>
                      <a:pt x="65723" y="76200"/>
                      <a:pt x="57150" y="67627"/>
                      <a:pt x="57150" y="57150"/>
                    </a:cubicBezTo>
                    <a:cubicBezTo>
                      <a:pt x="57150" y="46673"/>
                      <a:pt x="65723" y="38100"/>
                      <a:pt x="76200" y="38100"/>
                    </a:cubicBezTo>
                    <a:cubicBezTo>
                      <a:pt x="86677" y="38100"/>
                      <a:pt x="95250" y="46673"/>
                      <a:pt x="95250" y="57150"/>
                    </a:cubicBezTo>
                    <a:cubicBezTo>
                      <a:pt x="95250" y="67627"/>
                      <a:pt x="86677" y="76200"/>
                      <a:pt x="76200" y="76200"/>
                    </a:cubicBezTo>
                    <a:close/>
                    <a:moveTo>
                      <a:pt x="76200" y="381000"/>
                    </a:moveTo>
                    <a:cubicBezTo>
                      <a:pt x="65723" y="381000"/>
                      <a:pt x="57150" y="372428"/>
                      <a:pt x="57150" y="361950"/>
                    </a:cubicBezTo>
                    <a:cubicBezTo>
                      <a:pt x="57150" y="351473"/>
                      <a:pt x="65723" y="342900"/>
                      <a:pt x="76200" y="342900"/>
                    </a:cubicBezTo>
                    <a:cubicBezTo>
                      <a:pt x="86677" y="342900"/>
                      <a:pt x="95250" y="351473"/>
                      <a:pt x="95250" y="361950"/>
                    </a:cubicBezTo>
                    <a:cubicBezTo>
                      <a:pt x="95250" y="372428"/>
                      <a:pt x="86677" y="381000"/>
                      <a:pt x="76200" y="381000"/>
                    </a:cubicBezTo>
                    <a:close/>
                    <a:moveTo>
                      <a:pt x="152400" y="0"/>
                    </a:moveTo>
                    <a:lnTo>
                      <a:pt x="0" y="0"/>
                    </a:lnTo>
                    <a:lnTo>
                      <a:pt x="0" y="419100"/>
                    </a:lnTo>
                    <a:lnTo>
                      <a:pt x="152400" y="419100"/>
                    </a:lnTo>
                    <a:lnTo>
                      <a:pt x="1524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B9CA5216-BF76-4456-BF40-3FDCCE333D00}"/>
                  </a:ext>
                </a:extLst>
              </p:cNvPr>
              <p:cNvSpPr/>
              <p:nvPr/>
            </p:nvSpPr>
            <p:spPr>
              <a:xfrm>
                <a:off x="10254346" y="1322161"/>
                <a:ext cx="133350" cy="495300"/>
              </a:xfrm>
              <a:custGeom>
                <a:avLst/>
                <a:gdLst>
                  <a:gd name="connsiteX0" fmla="*/ 95250 w 133350"/>
                  <a:gd name="connsiteY0" fmla="*/ 95250 h 495300"/>
                  <a:gd name="connsiteX1" fmla="*/ 38100 w 133350"/>
                  <a:gd name="connsiteY1" fmla="*/ 95250 h 495300"/>
                  <a:gd name="connsiteX2" fmla="*/ 38100 w 133350"/>
                  <a:gd name="connsiteY2" fmla="*/ 38100 h 495300"/>
                  <a:gd name="connsiteX3" fmla="*/ 95250 w 133350"/>
                  <a:gd name="connsiteY3" fmla="*/ 38100 h 495300"/>
                  <a:gd name="connsiteX4" fmla="*/ 95250 w 133350"/>
                  <a:gd name="connsiteY4" fmla="*/ 95250 h 495300"/>
                  <a:gd name="connsiteX5" fmla="*/ 133350 w 133350"/>
                  <a:gd name="connsiteY5" fmla="*/ 0 h 495300"/>
                  <a:gd name="connsiteX6" fmla="*/ 0 w 133350"/>
                  <a:gd name="connsiteY6" fmla="*/ 0 h 495300"/>
                  <a:gd name="connsiteX7" fmla="*/ 0 w 133350"/>
                  <a:gd name="connsiteY7" fmla="*/ 495300 h 495300"/>
                  <a:gd name="connsiteX8" fmla="*/ 133350 w 133350"/>
                  <a:gd name="connsiteY8" fmla="*/ 495300 h 495300"/>
                  <a:gd name="connsiteX9" fmla="*/ 133350 w 133350"/>
                  <a:gd name="connsiteY9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495300">
                    <a:moveTo>
                      <a:pt x="95250" y="95250"/>
                    </a:moveTo>
                    <a:lnTo>
                      <a:pt x="38100" y="95250"/>
                    </a:lnTo>
                    <a:lnTo>
                      <a:pt x="38100" y="38100"/>
                    </a:lnTo>
                    <a:lnTo>
                      <a:pt x="95250" y="38100"/>
                    </a:lnTo>
                    <a:lnTo>
                      <a:pt x="95250" y="95250"/>
                    </a:lnTo>
                    <a:close/>
                    <a:moveTo>
                      <a:pt x="133350" y="0"/>
                    </a:moveTo>
                    <a:lnTo>
                      <a:pt x="0" y="0"/>
                    </a:lnTo>
                    <a:lnTo>
                      <a:pt x="0" y="495300"/>
                    </a:lnTo>
                    <a:lnTo>
                      <a:pt x="133350" y="495300"/>
                    </a:lnTo>
                    <a:lnTo>
                      <a:pt x="1333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5" name="Graphic 51" descr="Books">
              <a:extLst>
                <a:ext uri="{FF2B5EF4-FFF2-40B4-BE49-F238E27FC236}">
                  <a16:creationId xmlns:a16="http://schemas.microsoft.com/office/drawing/2014/main" id="{D91CD97F-65E7-47C6-A87D-70160811A1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5535" y="3499315"/>
              <a:ext cx="356616" cy="332758"/>
            </a:xfrm>
            <a:custGeom>
              <a:avLst/>
              <a:gdLst>
                <a:gd name="connsiteX0" fmla="*/ 811530 w 811529"/>
                <a:gd name="connsiteY0" fmla="*/ 266700 h 757237"/>
                <a:gd name="connsiteX1" fmla="*/ 762000 w 811529"/>
                <a:gd name="connsiteY1" fmla="*/ 248603 h 757237"/>
                <a:gd name="connsiteX2" fmla="*/ 762000 w 811529"/>
                <a:gd name="connsiteY2" fmla="*/ 144780 h 757237"/>
                <a:gd name="connsiteX3" fmla="*/ 811530 w 811529"/>
                <a:gd name="connsiteY3" fmla="*/ 123825 h 757237"/>
                <a:gd name="connsiteX4" fmla="*/ 476250 w 811529"/>
                <a:gd name="connsiteY4" fmla="*/ 0 h 757237"/>
                <a:gd name="connsiteX5" fmla="*/ 68580 w 811529"/>
                <a:gd name="connsiteY5" fmla="*/ 142875 h 757237"/>
                <a:gd name="connsiteX6" fmla="*/ 28575 w 811529"/>
                <a:gd name="connsiteY6" fmla="*/ 257175 h 757237"/>
                <a:gd name="connsiteX7" fmla="*/ 33337 w 811529"/>
                <a:gd name="connsiteY7" fmla="*/ 299085 h 757237"/>
                <a:gd name="connsiteX8" fmla="*/ 0 w 811529"/>
                <a:gd name="connsiteY8" fmla="*/ 409575 h 757237"/>
                <a:gd name="connsiteX9" fmla="*/ 28575 w 811529"/>
                <a:gd name="connsiteY9" fmla="*/ 492443 h 757237"/>
                <a:gd name="connsiteX10" fmla="*/ 26670 w 811529"/>
                <a:gd name="connsiteY10" fmla="*/ 552450 h 757237"/>
                <a:gd name="connsiteX11" fmla="*/ 76200 w 811529"/>
                <a:gd name="connsiteY11" fmla="*/ 647700 h 757237"/>
                <a:gd name="connsiteX12" fmla="*/ 340995 w 811529"/>
                <a:gd name="connsiteY12" fmla="*/ 757238 h 757237"/>
                <a:gd name="connsiteX13" fmla="*/ 809625 w 811529"/>
                <a:gd name="connsiteY13" fmla="*/ 562928 h 757237"/>
                <a:gd name="connsiteX14" fmla="*/ 760095 w 811529"/>
                <a:gd name="connsiteY14" fmla="*/ 544830 h 757237"/>
                <a:gd name="connsiteX15" fmla="*/ 760095 w 811529"/>
                <a:gd name="connsiteY15" fmla="*/ 440055 h 757237"/>
                <a:gd name="connsiteX16" fmla="*/ 809625 w 811529"/>
                <a:gd name="connsiteY16" fmla="*/ 419100 h 757237"/>
                <a:gd name="connsiteX17" fmla="*/ 733425 w 811529"/>
                <a:gd name="connsiteY17" fmla="*/ 390525 h 757237"/>
                <a:gd name="connsiteX18" fmla="*/ 733425 w 811529"/>
                <a:gd name="connsiteY18" fmla="*/ 299085 h 757237"/>
                <a:gd name="connsiteX19" fmla="*/ 811530 w 811529"/>
                <a:gd name="connsiteY19" fmla="*/ 266700 h 757237"/>
                <a:gd name="connsiteX20" fmla="*/ 80010 w 811529"/>
                <a:gd name="connsiteY20" fmla="*/ 209550 h 757237"/>
                <a:gd name="connsiteX21" fmla="*/ 344805 w 811529"/>
                <a:gd name="connsiteY21" fmla="*/ 313373 h 757237"/>
                <a:gd name="connsiteX22" fmla="*/ 724853 w 811529"/>
                <a:gd name="connsiteY22" fmla="*/ 160020 h 757237"/>
                <a:gd name="connsiteX23" fmla="*/ 724853 w 811529"/>
                <a:gd name="connsiteY23" fmla="*/ 241935 h 757237"/>
                <a:gd name="connsiteX24" fmla="*/ 344805 w 811529"/>
                <a:gd name="connsiteY24" fmla="*/ 400050 h 757237"/>
                <a:gd name="connsiteX25" fmla="*/ 80010 w 811529"/>
                <a:gd name="connsiteY25" fmla="*/ 295275 h 757237"/>
                <a:gd name="connsiteX26" fmla="*/ 80010 w 811529"/>
                <a:gd name="connsiteY26" fmla="*/ 209550 h 757237"/>
                <a:gd name="connsiteX27" fmla="*/ 722948 w 811529"/>
                <a:gd name="connsiteY27" fmla="*/ 538163 h 757237"/>
                <a:gd name="connsiteX28" fmla="*/ 342900 w 811529"/>
                <a:gd name="connsiteY28" fmla="*/ 695325 h 757237"/>
                <a:gd name="connsiteX29" fmla="*/ 77153 w 811529"/>
                <a:gd name="connsiteY29" fmla="*/ 590550 h 757237"/>
                <a:gd name="connsiteX30" fmla="*/ 77153 w 811529"/>
                <a:gd name="connsiteY30" fmla="*/ 516255 h 757237"/>
                <a:gd name="connsiteX31" fmla="*/ 314325 w 811529"/>
                <a:gd name="connsiteY31" fmla="*/ 613410 h 757237"/>
                <a:gd name="connsiteX32" fmla="*/ 723900 w 811529"/>
                <a:gd name="connsiteY32" fmla="*/ 451485 h 757237"/>
                <a:gd name="connsiteX33" fmla="*/ 722948 w 811529"/>
                <a:gd name="connsiteY33" fmla="*/ 538163 h 757237"/>
                <a:gd name="connsiteX34" fmla="*/ 696278 w 811529"/>
                <a:gd name="connsiteY34" fmla="*/ 395288 h 757237"/>
                <a:gd name="connsiteX35" fmla="*/ 316230 w 811529"/>
                <a:gd name="connsiteY35" fmla="*/ 552450 h 757237"/>
                <a:gd name="connsiteX36" fmla="*/ 51435 w 811529"/>
                <a:gd name="connsiteY36" fmla="*/ 447675 h 757237"/>
                <a:gd name="connsiteX37" fmla="*/ 51435 w 811529"/>
                <a:gd name="connsiteY37" fmla="*/ 361950 h 757237"/>
                <a:gd name="connsiteX38" fmla="*/ 323850 w 811529"/>
                <a:gd name="connsiteY38" fmla="*/ 470535 h 757237"/>
                <a:gd name="connsiteX39" fmla="*/ 697230 w 811529"/>
                <a:gd name="connsiteY39" fmla="*/ 314325 h 757237"/>
                <a:gd name="connsiteX40" fmla="*/ 697230 w 811529"/>
                <a:gd name="connsiteY40" fmla="*/ 395288 h 75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1529" h="757237">
                  <a:moveTo>
                    <a:pt x="811530" y="266700"/>
                  </a:moveTo>
                  <a:lnTo>
                    <a:pt x="762000" y="248603"/>
                  </a:lnTo>
                  <a:lnTo>
                    <a:pt x="762000" y="144780"/>
                  </a:lnTo>
                  <a:lnTo>
                    <a:pt x="811530" y="123825"/>
                  </a:lnTo>
                  <a:lnTo>
                    <a:pt x="476250" y="0"/>
                  </a:lnTo>
                  <a:lnTo>
                    <a:pt x="68580" y="142875"/>
                  </a:lnTo>
                  <a:cubicBezTo>
                    <a:pt x="29528" y="161925"/>
                    <a:pt x="28575" y="214312"/>
                    <a:pt x="28575" y="257175"/>
                  </a:cubicBezTo>
                  <a:cubicBezTo>
                    <a:pt x="28575" y="271463"/>
                    <a:pt x="30480" y="285750"/>
                    <a:pt x="33337" y="299085"/>
                  </a:cubicBezTo>
                  <a:cubicBezTo>
                    <a:pt x="952" y="320040"/>
                    <a:pt x="0" y="368618"/>
                    <a:pt x="0" y="409575"/>
                  </a:cubicBezTo>
                  <a:cubicBezTo>
                    <a:pt x="0" y="442913"/>
                    <a:pt x="7620" y="473393"/>
                    <a:pt x="28575" y="492443"/>
                  </a:cubicBezTo>
                  <a:cubicBezTo>
                    <a:pt x="23813" y="508635"/>
                    <a:pt x="26670" y="528638"/>
                    <a:pt x="26670" y="552450"/>
                  </a:cubicBezTo>
                  <a:cubicBezTo>
                    <a:pt x="26670" y="595313"/>
                    <a:pt x="38100" y="634365"/>
                    <a:pt x="76200" y="647700"/>
                  </a:cubicBezTo>
                  <a:lnTo>
                    <a:pt x="340995" y="757238"/>
                  </a:lnTo>
                  <a:lnTo>
                    <a:pt x="809625" y="562928"/>
                  </a:lnTo>
                  <a:lnTo>
                    <a:pt x="760095" y="544830"/>
                  </a:lnTo>
                  <a:lnTo>
                    <a:pt x="760095" y="440055"/>
                  </a:lnTo>
                  <a:lnTo>
                    <a:pt x="809625" y="419100"/>
                  </a:lnTo>
                  <a:lnTo>
                    <a:pt x="733425" y="390525"/>
                  </a:lnTo>
                  <a:lnTo>
                    <a:pt x="733425" y="299085"/>
                  </a:lnTo>
                  <a:lnTo>
                    <a:pt x="811530" y="266700"/>
                  </a:lnTo>
                  <a:close/>
                  <a:moveTo>
                    <a:pt x="80010" y="209550"/>
                  </a:moveTo>
                  <a:lnTo>
                    <a:pt x="344805" y="313373"/>
                  </a:lnTo>
                  <a:lnTo>
                    <a:pt x="724853" y="160020"/>
                  </a:lnTo>
                  <a:lnTo>
                    <a:pt x="724853" y="241935"/>
                  </a:lnTo>
                  <a:lnTo>
                    <a:pt x="344805" y="400050"/>
                  </a:lnTo>
                  <a:lnTo>
                    <a:pt x="80010" y="295275"/>
                  </a:lnTo>
                  <a:lnTo>
                    <a:pt x="80010" y="209550"/>
                  </a:lnTo>
                  <a:close/>
                  <a:moveTo>
                    <a:pt x="722948" y="538163"/>
                  </a:moveTo>
                  <a:lnTo>
                    <a:pt x="342900" y="695325"/>
                  </a:lnTo>
                  <a:lnTo>
                    <a:pt x="77153" y="590550"/>
                  </a:lnTo>
                  <a:lnTo>
                    <a:pt x="77153" y="516255"/>
                  </a:lnTo>
                  <a:lnTo>
                    <a:pt x="314325" y="613410"/>
                  </a:lnTo>
                  <a:lnTo>
                    <a:pt x="723900" y="451485"/>
                  </a:lnTo>
                  <a:lnTo>
                    <a:pt x="722948" y="538163"/>
                  </a:lnTo>
                  <a:close/>
                  <a:moveTo>
                    <a:pt x="696278" y="395288"/>
                  </a:moveTo>
                  <a:lnTo>
                    <a:pt x="316230" y="552450"/>
                  </a:lnTo>
                  <a:lnTo>
                    <a:pt x="51435" y="447675"/>
                  </a:lnTo>
                  <a:lnTo>
                    <a:pt x="51435" y="361950"/>
                  </a:lnTo>
                  <a:lnTo>
                    <a:pt x="323850" y="470535"/>
                  </a:lnTo>
                  <a:lnTo>
                    <a:pt x="697230" y="314325"/>
                  </a:lnTo>
                  <a:lnTo>
                    <a:pt x="697230" y="39528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49DD2E3-E0B7-403A-B530-6044D4D5F8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5535" y="2456983"/>
              <a:ext cx="356616" cy="263409"/>
              <a:chOff x="11634078" y="1375287"/>
              <a:chExt cx="838200" cy="619125"/>
            </a:xfrm>
            <a:solidFill>
              <a:schemeClr val="bg1"/>
            </a:solidFill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FED90469-6736-4D0F-BD81-AAEAFABEE109}"/>
                  </a:ext>
                </a:extLst>
              </p:cNvPr>
              <p:cNvSpPr/>
              <p:nvPr/>
            </p:nvSpPr>
            <p:spPr>
              <a:xfrm>
                <a:off x="11634078" y="1432437"/>
                <a:ext cx="838200" cy="561975"/>
              </a:xfrm>
              <a:custGeom>
                <a:avLst/>
                <a:gdLst>
                  <a:gd name="connsiteX0" fmla="*/ 781050 w 838200"/>
                  <a:gd name="connsiteY0" fmla="*/ 0 h 561975"/>
                  <a:gd name="connsiteX1" fmla="*/ 781050 w 838200"/>
                  <a:gd name="connsiteY1" fmla="*/ 466725 h 561975"/>
                  <a:gd name="connsiteX2" fmla="*/ 57150 w 838200"/>
                  <a:gd name="connsiteY2" fmla="*/ 466725 h 561975"/>
                  <a:gd name="connsiteX3" fmla="*/ 57150 w 838200"/>
                  <a:gd name="connsiteY3" fmla="*/ 0 h 561975"/>
                  <a:gd name="connsiteX4" fmla="*/ 0 w 838200"/>
                  <a:gd name="connsiteY4" fmla="*/ 0 h 561975"/>
                  <a:gd name="connsiteX5" fmla="*/ 0 w 838200"/>
                  <a:gd name="connsiteY5" fmla="*/ 533400 h 561975"/>
                  <a:gd name="connsiteX6" fmla="*/ 333375 w 838200"/>
                  <a:gd name="connsiteY6" fmla="*/ 533400 h 561975"/>
                  <a:gd name="connsiteX7" fmla="*/ 361950 w 838200"/>
                  <a:gd name="connsiteY7" fmla="*/ 561975 h 561975"/>
                  <a:gd name="connsiteX8" fmla="*/ 476250 w 838200"/>
                  <a:gd name="connsiteY8" fmla="*/ 561975 h 561975"/>
                  <a:gd name="connsiteX9" fmla="*/ 504825 w 838200"/>
                  <a:gd name="connsiteY9" fmla="*/ 533400 h 561975"/>
                  <a:gd name="connsiteX10" fmla="*/ 838200 w 838200"/>
                  <a:gd name="connsiteY10" fmla="*/ 533400 h 561975"/>
                  <a:gd name="connsiteX11" fmla="*/ 838200 w 838200"/>
                  <a:gd name="connsiteY11" fmla="*/ 0 h 561975"/>
                  <a:gd name="connsiteX12" fmla="*/ 781050 w 838200"/>
                  <a:gd name="connsiteY12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8200" h="561975">
                    <a:moveTo>
                      <a:pt x="781050" y="0"/>
                    </a:moveTo>
                    <a:lnTo>
                      <a:pt x="781050" y="466725"/>
                    </a:lnTo>
                    <a:lnTo>
                      <a:pt x="57150" y="466725"/>
                    </a:lnTo>
                    <a:lnTo>
                      <a:pt x="57150" y="0"/>
                    </a:lnTo>
                    <a:lnTo>
                      <a:pt x="0" y="0"/>
                    </a:lnTo>
                    <a:lnTo>
                      <a:pt x="0" y="533400"/>
                    </a:lnTo>
                    <a:lnTo>
                      <a:pt x="333375" y="533400"/>
                    </a:lnTo>
                    <a:cubicBezTo>
                      <a:pt x="333375" y="549593"/>
                      <a:pt x="345758" y="561975"/>
                      <a:pt x="361950" y="561975"/>
                    </a:cubicBezTo>
                    <a:lnTo>
                      <a:pt x="476250" y="561975"/>
                    </a:lnTo>
                    <a:cubicBezTo>
                      <a:pt x="492443" y="561975"/>
                      <a:pt x="504825" y="549593"/>
                      <a:pt x="504825" y="533400"/>
                    </a:cubicBezTo>
                    <a:lnTo>
                      <a:pt x="838200" y="533400"/>
                    </a:lnTo>
                    <a:lnTo>
                      <a:pt x="838200" y="0"/>
                    </a:lnTo>
                    <a:lnTo>
                      <a:pt x="7810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AE3390D-FC90-4564-8154-9100F2A2C876}"/>
                  </a:ext>
                </a:extLst>
              </p:cNvPr>
              <p:cNvSpPr/>
              <p:nvPr/>
            </p:nvSpPr>
            <p:spPr>
              <a:xfrm>
                <a:off x="11729328" y="1375287"/>
                <a:ext cx="647700" cy="485775"/>
              </a:xfrm>
              <a:custGeom>
                <a:avLst/>
                <a:gdLst>
                  <a:gd name="connsiteX0" fmla="*/ 647700 w 647700"/>
                  <a:gd name="connsiteY0" fmla="*/ 0 h 485775"/>
                  <a:gd name="connsiteX1" fmla="*/ 0 w 647700"/>
                  <a:gd name="connsiteY1" fmla="*/ 0 h 485775"/>
                  <a:gd name="connsiteX2" fmla="*/ 0 w 647700"/>
                  <a:gd name="connsiteY2" fmla="*/ 485775 h 485775"/>
                  <a:gd name="connsiteX3" fmla="*/ 647700 w 647700"/>
                  <a:gd name="connsiteY3" fmla="*/ 485775 h 485775"/>
                  <a:gd name="connsiteX4" fmla="*/ 647700 w 647700"/>
                  <a:gd name="connsiteY4" fmla="*/ 0 h 485775"/>
                  <a:gd name="connsiteX5" fmla="*/ 57150 w 647700"/>
                  <a:gd name="connsiteY5" fmla="*/ 57150 h 485775"/>
                  <a:gd name="connsiteX6" fmla="*/ 304800 w 647700"/>
                  <a:gd name="connsiteY6" fmla="*/ 57150 h 485775"/>
                  <a:gd name="connsiteX7" fmla="*/ 304800 w 647700"/>
                  <a:gd name="connsiteY7" fmla="*/ 428625 h 485775"/>
                  <a:gd name="connsiteX8" fmla="*/ 57150 w 647700"/>
                  <a:gd name="connsiteY8" fmla="*/ 428625 h 485775"/>
                  <a:gd name="connsiteX9" fmla="*/ 57150 w 647700"/>
                  <a:gd name="connsiteY9" fmla="*/ 57150 h 485775"/>
                  <a:gd name="connsiteX10" fmla="*/ 590550 w 647700"/>
                  <a:gd name="connsiteY10" fmla="*/ 428625 h 485775"/>
                  <a:gd name="connsiteX11" fmla="*/ 342900 w 647700"/>
                  <a:gd name="connsiteY11" fmla="*/ 428625 h 485775"/>
                  <a:gd name="connsiteX12" fmla="*/ 342900 w 647700"/>
                  <a:gd name="connsiteY12" fmla="*/ 57150 h 485775"/>
                  <a:gd name="connsiteX13" fmla="*/ 590550 w 647700"/>
                  <a:gd name="connsiteY13" fmla="*/ 57150 h 485775"/>
                  <a:gd name="connsiteX14" fmla="*/ 590550 w 647700"/>
                  <a:gd name="connsiteY14" fmla="*/ 4286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47700" h="485775">
                    <a:moveTo>
                      <a:pt x="647700" y="0"/>
                    </a:moveTo>
                    <a:lnTo>
                      <a:pt x="0" y="0"/>
                    </a:lnTo>
                    <a:lnTo>
                      <a:pt x="0" y="485775"/>
                    </a:lnTo>
                    <a:lnTo>
                      <a:pt x="647700" y="485775"/>
                    </a:lnTo>
                    <a:lnTo>
                      <a:pt x="647700" y="0"/>
                    </a:lnTo>
                    <a:close/>
                    <a:moveTo>
                      <a:pt x="57150" y="57150"/>
                    </a:moveTo>
                    <a:lnTo>
                      <a:pt x="304800" y="57150"/>
                    </a:lnTo>
                    <a:lnTo>
                      <a:pt x="304800" y="428625"/>
                    </a:lnTo>
                    <a:lnTo>
                      <a:pt x="57150" y="428625"/>
                    </a:lnTo>
                    <a:lnTo>
                      <a:pt x="57150" y="57150"/>
                    </a:lnTo>
                    <a:close/>
                    <a:moveTo>
                      <a:pt x="590550" y="428625"/>
                    </a:moveTo>
                    <a:lnTo>
                      <a:pt x="342900" y="428625"/>
                    </a:lnTo>
                    <a:lnTo>
                      <a:pt x="342900" y="57150"/>
                    </a:lnTo>
                    <a:lnTo>
                      <a:pt x="590550" y="57150"/>
                    </a:lnTo>
                    <a:lnTo>
                      <a:pt x="590550" y="4286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0BC3D373-B8B8-4B45-8C5C-2EFFCC68DBDD}"/>
                  </a:ext>
                </a:extLst>
              </p:cNvPr>
              <p:cNvSpPr/>
              <p:nvPr/>
            </p:nvSpPr>
            <p:spPr>
              <a:xfrm>
                <a:off x="12129378" y="1527687"/>
                <a:ext cx="133350" cy="28575"/>
              </a:xfrm>
              <a:custGeom>
                <a:avLst/>
                <a:gdLst>
                  <a:gd name="connsiteX0" fmla="*/ 0 w 133350"/>
                  <a:gd name="connsiteY0" fmla="*/ 0 h 28575"/>
                  <a:gd name="connsiteX1" fmla="*/ 133350 w 133350"/>
                  <a:gd name="connsiteY1" fmla="*/ 0 h 28575"/>
                  <a:gd name="connsiteX2" fmla="*/ 133350 w 133350"/>
                  <a:gd name="connsiteY2" fmla="*/ 28575 h 28575"/>
                  <a:gd name="connsiteX3" fmla="*/ 0 w 133350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28575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845FC873-35C1-441A-AD10-51B7BCDBAEF5}"/>
                  </a:ext>
                </a:extLst>
              </p:cNvPr>
              <p:cNvSpPr/>
              <p:nvPr/>
            </p:nvSpPr>
            <p:spPr>
              <a:xfrm>
                <a:off x="12129378" y="1584837"/>
                <a:ext cx="133350" cy="28575"/>
              </a:xfrm>
              <a:custGeom>
                <a:avLst/>
                <a:gdLst>
                  <a:gd name="connsiteX0" fmla="*/ 0 w 133350"/>
                  <a:gd name="connsiteY0" fmla="*/ 0 h 28575"/>
                  <a:gd name="connsiteX1" fmla="*/ 133350 w 133350"/>
                  <a:gd name="connsiteY1" fmla="*/ 0 h 28575"/>
                  <a:gd name="connsiteX2" fmla="*/ 133350 w 133350"/>
                  <a:gd name="connsiteY2" fmla="*/ 28575 h 28575"/>
                  <a:gd name="connsiteX3" fmla="*/ 0 w 133350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28575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B1438F8-D980-4E0D-85BA-6297E762BC1C}"/>
                  </a:ext>
                </a:extLst>
              </p:cNvPr>
              <p:cNvSpPr/>
              <p:nvPr/>
            </p:nvSpPr>
            <p:spPr>
              <a:xfrm>
                <a:off x="12129378" y="1641987"/>
                <a:ext cx="92392" cy="28575"/>
              </a:xfrm>
              <a:custGeom>
                <a:avLst/>
                <a:gdLst>
                  <a:gd name="connsiteX0" fmla="*/ 0 w 92392"/>
                  <a:gd name="connsiteY0" fmla="*/ 0 h 28575"/>
                  <a:gd name="connsiteX1" fmla="*/ 92392 w 92392"/>
                  <a:gd name="connsiteY1" fmla="*/ 0 h 28575"/>
                  <a:gd name="connsiteX2" fmla="*/ 92392 w 92392"/>
                  <a:gd name="connsiteY2" fmla="*/ 28575 h 28575"/>
                  <a:gd name="connsiteX3" fmla="*/ 0 w 92392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28575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4AC30A9-3E0E-44C8-8420-0A4AF03A93AA}"/>
                </a:ext>
              </a:extLst>
            </p:cNvPr>
            <p:cNvSpPr txBox="1"/>
            <p:nvPr/>
          </p:nvSpPr>
          <p:spPr>
            <a:xfrm>
              <a:off x="1533538" y="2392590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BAD7896-6283-4EB3-B08B-7C654CD66898}"/>
                </a:ext>
              </a:extLst>
            </p:cNvPr>
            <p:cNvSpPr txBox="1"/>
            <p:nvPr/>
          </p:nvSpPr>
          <p:spPr>
            <a:xfrm>
              <a:off x="1533539" y="2179984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183E62-CF53-44F9-8E13-0B61E7185A63}"/>
                </a:ext>
              </a:extLst>
            </p:cNvPr>
            <p:cNvSpPr txBox="1"/>
            <p:nvPr/>
          </p:nvSpPr>
          <p:spPr>
            <a:xfrm>
              <a:off x="1533538" y="3451407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EED854A-1B69-442B-9AB0-E903D4CFD86B}"/>
                </a:ext>
              </a:extLst>
            </p:cNvPr>
            <p:cNvSpPr txBox="1"/>
            <p:nvPr/>
          </p:nvSpPr>
          <p:spPr>
            <a:xfrm>
              <a:off x="1533539" y="3251817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338978-02EE-46B8-8CB4-F8FC75438D3A}"/>
                </a:ext>
              </a:extLst>
            </p:cNvPr>
            <p:cNvSpPr txBox="1"/>
            <p:nvPr/>
          </p:nvSpPr>
          <p:spPr>
            <a:xfrm>
              <a:off x="1526598" y="4648322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DBB9D4D-1399-4A17-98C2-D71BC89C81DE}"/>
                </a:ext>
              </a:extLst>
            </p:cNvPr>
            <p:cNvSpPr txBox="1"/>
            <p:nvPr/>
          </p:nvSpPr>
          <p:spPr>
            <a:xfrm>
              <a:off x="1526598" y="4443050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40A46A9-C7FE-4225-BD1F-7B1FA7C3A2DB}"/>
                </a:ext>
              </a:extLst>
            </p:cNvPr>
            <p:cNvSpPr txBox="1"/>
            <p:nvPr/>
          </p:nvSpPr>
          <p:spPr>
            <a:xfrm>
              <a:off x="1526598" y="5810406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0AF0661-14AC-49D4-AEF3-BF827EE72CD3}"/>
                </a:ext>
              </a:extLst>
            </p:cNvPr>
            <p:cNvSpPr txBox="1"/>
            <p:nvPr/>
          </p:nvSpPr>
          <p:spPr>
            <a:xfrm>
              <a:off x="1526599" y="5601863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701CDCC-1259-4617-A5DB-9FD8A97E3CA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2" r="267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251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5BA94CA-13D3-40A2-B87D-E1B57BC63B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9" r="18289"/>
          <a:stretch>
            <a:fillRect/>
          </a:stretch>
        </p:blipFill>
        <p:spPr/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D06D1C8-4399-4A94-9B9B-D80F57256F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1" r="25081"/>
          <a:stretch>
            <a:fillRect/>
          </a:stretch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F52735D-41EC-4456-9D4A-1731964F3A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r="7754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74475B0-43E1-4CC0-B074-8CBE81A69BC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" r="7754"/>
          <a:stretch>
            <a:fillRect/>
          </a:stretch>
        </p:blipFill>
        <p:spPr/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79DA474-49F0-43D0-9BA5-6BB88AE97C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9" t="269" r="6150" b="-269"/>
          <a:stretch/>
        </p:blipFill>
        <p:spPr>
          <a:xfrm>
            <a:off x="857255" y="3074239"/>
            <a:ext cx="2602796" cy="2939386"/>
          </a:xfr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0E8C1F9E-DB25-4251-8178-5E1915B64CC1}"/>
              </a:ext>
            </a:extLst>
          </p:cNvPr>
          <p:cNvSpPr/>
          <p:nvPr/>
        </p:nvSpPr>
        <p:spPr>
          <a:xfrm>
            <a:off x="3907135" y="1129332"/>
            <a:ext cx="4377730" cy="4599326"/>
          </a:xfrm>
          <a:custGeom>
            <a:avLst/>
            <a:gdLst>
              <a:gd name="connsiteX0" fmla="*/ 0 w 4920205"/>
              <a:gd name="connsiteY0" fmla="*/ 0 h 5169261"/>
              <a:gd name="connsiteX1" fmla="*/ 4920205 w 4920205"/>
              <a:gd name="connsiteY1" fmla="*/ 0 h 5169261"/>
              <a:gd name="connsiteX2" fmla="*/ 4920205 w 4920205"/>
              <a:gd name="connsiteY2" fmla="*/ 5169261 h 5169261"/>
              <a:gd name="connsiteX3" fmla="*/ 0 w 4920205"/>
              <a:gd name="connsiteY3" fmla="*/ 5169261 h 5169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0205" h="5169261">
                <a:moveTo>
                  <a:pt x="0" y="0"/>
                </a:moveTo>
                <a:lnTo>
                  <a:pt x="4920205" y="0"/>
                </a:lnTo>
                <a:lnTo>
                  <a:pt x="4920205" y="5169261"/>
                </a:lnTo>
                <a:lnTo>
                  <a:pt x="0" y="5169261"/>
                </a:ln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97416D4-D441-48D9-945E-E410AEE2D85C}"/>
              </a:ext>
            </a:extLst>
          </p:cNvPr>
          <p:cNvGrpSpPr/>
          <p:nvPr/>
        </p:nvGrpSpPr>
        <p:grpSpPr>
          <a:xfrm>
            <a:off x="8731950" y="833578"/>
            <a:ext cx="568530" cy="375990"/>
            <a:chOff x="4428578" y="833578"/>
            <a:chExt cx="568530" cy="375990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DFC7B273-5627-4F4F-91AD-AA1F8EB58A34}"/>
                </a:ext>
              </a:extLst>
            </p:cNvPr>
            <p:cNvSpPr/>
            <p:nvPr/>
          </p:nvSpPr>
          <p:spPr>
            <a:xfrm>
              <a:off x="4428578" y="833578"/>
              <a:ext cx="568530" cy="37599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5B0A6E3A-9DA6-4630-BCBC-141E5911B50D}"/>
                </a:ext>
              </a:extLst>
            </p:cNvPr>
            <p:cNvSpPr txBox="1"/>
            <p:nvPr/>
          </p:nvSpPr>
          <p:spPr>
            <a:xfrm>
              <a:off x="4505094" y="852296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FBD759A-D263-4912-B72D-859F769D8121}"/>
              </a:ext>
            </a:extLst>
          </p:cNvPr>
          <p:cNvGrpSpPr/>
          <p:nvPr/>
        </p:nvGrpSpPr>
        <p:grpSpPr>
          <a:xfrm>
            <a:off x="857255" y="833578"/>
            <a:ext cx="568530" cy="375990"/>
            <a:chOff x="857255" y="833578"/>
            <a:chExt cx="568530" cy="375990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85012624-6411-4759-8B3F-C98B9544DB87}"/>
                </a:ext>
              </a:extLst>
            </p:cNvPr>
            <p:cNvSpPr/>
            <p:nvPr/>
          </p:nvSpPr>
          <p:spPr>
            <a:xfrm>
              <a:off x="857255" y="833578"/>
              <a:ext cx="568530" cy="37599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D46BB25-8815-4C9F-B7BA-2537F0DD20F3}"/>
                </a:ext>
              </a:extLst>
            </p:cNvPr>
            <p:cNvSpPr txBox="1"/>
            <p:nvPr/>
          </p:nvSpPr>
          <p:spPr>
            <a:xfrm>
              <a:off x="933771" y="852296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B7BC1AC-426D-4010-AC4F-8458AFAC9BC1}"/>
              </a:ext>
            </a:extLst>
          </p:cNvPr>
          <p:cNvGrpSpPr/>
          <p:nvPr/>
        </p:nvGrpSpPr>
        <p:grpSpPr>
          <a:xfrm>
            <a:off x="8731950" y="3959611"/>
            <a:ext cx="568530" cy="375990"/>
            <a:chOff x="857255" y="3536449"/>
            <a:chExt cx="568530" cy="37599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B8E0FFCC-187B-4F4A-A980-AD5EBEBF480B}"/>
                </a:ext>
              </a:extLst>
            </p:cNvPr>
            <p:cNvSpPr/>
            <p:nvPr/>
          </p:nvSpPr>
          <p:spPr>
            <a:xfrm>
              <a:off x="857255" y="3536449"/>
              <a:ext cx="568530" cy="37599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E0C4D22-B549-49E1-AE1B-E720212EBC7F}"/>
                </a:ext>
              </a:extLst>
            </p:cNvPr>
            <p:cNvSpPr txBox="1"/>
            <p:nvPr/>
          </p:nvSpPr>
          <p:spPr>
            <a:xfrm>
              <a:off x="933771" y="3555167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D98950BE-B644-470C-8A4C-AD0FF5660565}"/>
              </a:ext>
            </a:extLst>
          </p:cNvPr>
          <p:cNvGrpSpPr/>
          <p:nvPr/>
        </p:nvGrpSpPr>
        <p:grpSpPr>
          <a:xfrm>
            <a:off x="857255" y="3074239"/>
            <a:ext cx="568530" cy="375990"/>
            <a:chOff x="7999899" y="833578"/>
            <a:chExt cx="568530" cy="375990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E9700964-9B06-43CC-8E7C-81AC09C58E0B}"/>
                </a:ext>
              </a:extLst>
            </p:cNvPr>
            <p:cNvSpPr/>
            <p:nvPr/>
          </p:nvSpPr>
          <p:spPr>
            <a:xfrm>
              <a:off x="7999899" y="833578"/>
              <a:ext cx="568530" cy="37599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latin typeface="+mj-lt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CC97247C-E555-404D-985D-836E51D10901}"/>
                </a:ext>
              </a:extLst>
            </p:cNvPr>
            <p:cNvSpPr txBox="1"/>
            <p:nvPr/>
          </p:nvSpPr>
          <p:spPr>
            <a:xfrm>
              <a:off x="8076415" y="852296"/>
              <a:ext cx="4154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3971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7CB43C32-0602-4030-B035-301134774180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34B3F16-B078-454A-B9AF-D81DD8147332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7FB4CAD-BEDF-4286-9755-69B3DFBD7FD6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sp>
        <p:nvSpPr>
          <p:cNvPr id="36" name="Freeform 33">
            <a:extLst>
              <a:ext uri="{FF2B5EF4-FFF2-40B4-BE49-F238E27FC236}">
                <a16:creationId xmlns:a16="http://schemas.microsoft.com/office/drawing/2014/main" id="{A1ABE62F-FB1E-4643-83E0-76821BC2B663}"/>
              </a:ext>
            </a:extLst>
          </p:cNvPr>
          <p:cNvSpPr>
            <a:spLocks noEditPoints="1"/>
          </p:cNvSpPr>
          <p:nvPr/>
        </p:nvSpPr>
        <p:spPr bwMode="auto">
          <a:xfrm>
            <a:off x="1743512" y="2441091"/>
            <a:ext cx="4036944" cy="844011"/>
          </a:xfrm>
          <a:custGeom>
            <a:avLst/>
            <a:gdLst>
              <a:gd name="T0" fmla="*/ 755 w 2604"/>
              <a:gd name="T1" fmla="*/ 364 h 545"/>
              <a:gd name="T2" fmla="*/ 761 w 2604"/>
              <a:gd name="T3" fmla="*/ 365 h 545"/>
              <a:gd name="T4" fmla="*/ 780 w 2604"/>
              <a:gd name="T5" fmla="*/ 368 h 545"/>
              <a:gd name="T6" fmla="*/ 789 w 2604"/>
              <a:gd name="T7" fmla="*/ 369 h 545"/>
              <a:gd name="T8" fmla="*/ 798 w 2604"/>
              <a:gd name="T9" fmla="*/ 369 h 545"/>
              <a:gd name="T10" fmla="*/ 732 w 2604"/>
              <a:gd name="T11" fmla="*/ 357 h 545"/>
              <a:gd name="T12" fmla="*/ 723 w 2604"/>
              <a:gd name="T13" fmla="*/ 353 h 545"/>
              <a:gd name="T14" fmla="*/ 726 w 2604"/>
              <a:gd name="T15" fmla="*/ 354 h 545"/>
              <a:gd name="T16" fmla="*/ 709 w 2604"/>
              <a:gd name="T17" fmla="*/ 346 h 545"/>
              <a:gd name="T18" fmla="*/ 708 w 2604"/>
              <a:gd name="T19" fmla="*/ 345 h 545"/>
              <a:gd name="T20" fmla="*/ 673 w 2604"/>
              <a:gd name="T21" fmla="*/ 320 h 545"/>
              <a:gd name="T22" fmla="*/ 679 w 2604"/>
              <a:gd name="T23" fmla="*/ 325 h 545"/>
              <a:gd name="T24" fmla="*/ 657 w 2604"/>
              <a:gd name="T25" fmla="*/ 303 h 545"/>
              <a:gd name="T26" fmla="*/ 649 w 2604"/>
              <a:gd name="T27" fmla="*/ 292 h 545"/>
              <a:gd name="T28" fmla="*/ 652 w 2604"/>
              <a:gd name="T29" fmla="*/ 296 h 545"/>
              <a:gd name="T30" fmla="*/ 643 w 2604"/>
              <a:gd name="T31" fmla="*/ 284 h 545"/>
              <a:gd name="T32" fmla="*/ 643 w 2604"/>
              <a:gd name="T33" fmla="*/ 284 h 545"/>
              <a:gd name="T34" fmla="*/ 645 w 2604"/>
              <a:gd name="T35" fmla="*/ 288 h 545"/>
              <a:gd name="T36" fmla="*/ 639 w 2604"/>
              <a:gd name="T37" fmla="*/ 277 h 545"/>
              <a:gd name="T38" fmla="*/ 633 w 2604"/>
              <a:gd name="T39" fmla="*/ 267 h 545"/>
              <a:gd name="T40" fmla="*/ 632 w 2604"/>
              <a:gd name="T41" fmla="*/ 264 h 545"/>
              <a:gd name="T42" fmla="*/ 622 w 2604"/>
              <a:gd name="T43" fmla="*/ 240 h 545"/>
              <a:gd name="T44" fmla="*/ 623 w 2604"/>
              <a:gd name="T45" fmla="*/ 241 h 545"/>
              <a:gd name="T46" fmla="*/ 618 w 2604"/>
              <a:gd name="T47" fmla="*/ 222 h 545"/>
              <a:gd name="T48" fmla="*/ 618 w 2604"/>
              <a:gd name="T49" fmla="*/ 222 h 545"/>
              <a:gd name="T50" fmla="*/ 617 w 2604"/>
              <a:gd name="T51" fmla="*/ 217 h 545"/>
              <a:gd name="T52" fmla="*/ 175 w 2604"/>
              <a:gd name="T53" fmla="*/ 515 h 545"/>
              <a:gd name="T54" fmla="*/ 322 w 2604"/>
              <a:gd name="T55" fmla="*/ 544 h 545"/>
              <a:gd name="T56" fmla="*/ 342 w 2604"/>
              <a:gd name="T57" fmla="*/ 542 h 545"/>
              <a:gd name="T58" fmla="*/ 366 w 2604"/>
              <a:gd name="T59" fmla="*/ 539 h 545"/>
              <a:gd name="T60" fmla="*/ 387 w 2604"/>
              <a:gd name="T61" fmla="*/ 534 h 545"/>
              <a:gd name="T62" fmla="*/ 406 w 2604"/>
              <a:gd name="T63" fmla="*/ 528 h 545"/>
              <a:gd name="T64" fmla="*/ 415 w 2604"/>
              <a:gd name="T65" fmla="*/ 525 h 545"/>
              <a:gd name="T66" fmla="*/ 528 w 2604"/>
              <a:gd name="T67" fmla="*/ 450 h 545"/>
              <a:gd name="T68" fmla="*/ 536 w 2604"/>
              <a:gd name="T69" fmla="*/ 442 h 545"/>
              <a:gd name="T70" fmla="*/ 543 w 2604"/>
              <a:gd name="T71" fmla="*/ 434 h 545"/>
              <a:gd name="T72" fmla="*/ 545 w 2604"/>
              <a:gd name="T73" fmla="*/ 432 h 545"/>
              <a:gd name="T74" fmla="*/ 553 w 2604"/>
              <a:gd name="T75" fmla="*/ 421 h 545"/>
              <a:gd name="T76" fmla="*/ 2544 w 2604"/>
              <a:gd name="T77" fmla="*/ 537 h 545"/>
              <a:gd name="T78" fmla="*/ 2575 w 2604"/>
              <a:gd name="T79" fmla="*/ 516 h 545"/>
              <a:gd name="T80" fmla="*/ 2604 w 2604"/>
              <a:gd name="T81" fmla="*/ 446 h 545"/>
              <a:gd name="T82" fmla="*/ 2600 w 2604"/>
              <a:gd name="T83" fmla="*/ 422 h 545"/>
              <a:gd name="T84" fmla="*/ 2575 w 2604"/>
              <a:gd name="T85" fmla="*/ 463 h 545"/>
              <a:gd name="T86" fmla="*/ 2554 w 2604"/>
              <a:gd name="T87" fmla="*/ 479 h 545"/>
              <a:gd name="T88" fmla="*/ 2554 w 2604"/>
              <a:gd name="T89" fmla="*/ 479 h 545"/>
              <a:gd name="T90" fmla="*/ 2554 w 2604"/>
              <a:gd name="T91" fmla="*/ 479 h 545"/>
              <a:gd name="T92" fmla="*/ 2553 w 2604"/>
              <a:gd name="T93" fmla="*/ 479 h 545"/>
              <a:gd name="T94" fmla="*/ 2553 w 2604"/>
              <a:gd name="T95" fmla="*/ 479 h 545"/>
              <a:gd name="T96" fmla="*/ 2534 w 2604"/>
              <a:gd name="T97" fmla="*/ 487 h 545"/>
              <a:gd name="T98" fmla="*/ 2534 w 2604"/>
              <a:gd name="T99" fmla="*/ 487 h 545"/>
              <a:gd name="T100" fmla="*/ 798 w 2604"/>
              <a:gd name="T101" fmla="*/ 491 h 545"/>
              <a:gd name="T102" fmla="*/ 1 w 2604"/>
              <a:gd name="T103" fmla="*/ 211 h 545"/>
              <a:gd name="T104" fmla="*/ 616 w 2604"/>
              <a:gd name="T105" fmla="*/ 210 h 545"/>
              <a:gd name="T106" fmla="*/ 614 w 2604"/>
              <a:gd name="T107" fmla="*/ 191 h 545"/>
              <a:gd name="T108" fmla="*/ 614 w 2604"/>
              <a:gd name="T109" fmla="*/ 197 h 545"/>
              <a:gd name="T110" fmla="*/ 614 w 2604"/>
              <a:gd name="T111" fmla="*/ 187 h 545"/>
              <a:gd name="T112" fmla="*/ 614 w 2604"/>
              <a:gd name="T113" fmla="*/ 188 h 545"/>
              <a:gd name="T114" fmla="*/ 614 w 2604"/>
              <a:gd name="T115" fmla="*/ 184 h 545"/>
              <a:gd name="T116" fmla="*/ 614 w 2604"/>
              <a:gd name="T117" fmla="*/ 186 h 545"/>
              <a:gd name="T118" fmla="*/ 600 w 2604"/>
              <a:gd name="T119" fmla="*/ 92 h 545"/>
              <a:gd name="T120" fmla="*/ 307 w 2604"/>
              <a:gd name="T121" fmla="*/ 369 h 545"/>
              <a:gd name="T122" fmla="*/ 492 w 2604"/>
              <a:gd name="T123" fmla="*/ 184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04" h="545">
                <a:moveTo>
                  <a:pt x="740" y="359"/>
                </a:moveTo>
                <a:cubicBezTo>
                  <a:pt x="741" y="360"/>
                  <a:pt x="741" y="360"/>
                  <a:pt x="742" y="360"/>
                </a:cubicBezTo>
                <a:cubicBezTo>
                  <a:pt x="746" y="361"/>
                  <a:pt x="751" y="363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7" y="364"/>
                  <a:pt x="759" y="365"/>
                  <a:pt x="761" y="365"/>
                </a:cubicBezTo>
                <a:cubicBezTo>
                  <a:pt x="761" y="365"/>
                  <a:pt x="762" y="365"/>
                  <a:pt x="762" y="365"/>
                </a:cubicBezTo>
                <a:cubicBezTo>
                  <a:pt x="767" y="366"/>
                  <a:pt x="773" y="367"/>
                  <a:pt x="779" y="368"/>
                </a:cubicBezTo>
                <a:cubicBezTo>
                  <a:pt x="779" y="368"/>
                  <a:pt x="779" y="368"/>
                  <a:pt x="780" y="368"/>
                </a:cubicBezTo>
                <a:cubicBezTo>
                  <a:pt x="780" y="368"/>
                  <a:pt x="780" y="368"/>
                  <a:pt x="780" y="368"/>
                </a:cubicBezTo>
                <a:cubicBezTo>
                  <a:pt x="783" y="368"/>
                  <a:pt x="786" y="368"/>
                  <a:pt x="789" y="369"/>
                </a:cubicBezTo>
                <a:cubicBezTo>
                  <a:pt x="789" y="369"/>
                  <a:pt x="789" y="369"/>
                  <a:pt x="789" y="369"/>
                </a:cubicBezTo>
                <a:cubicBezTo>
                  <a:pt x="790" y="369"/>
                  <a:pt x="791" y="369"/>
                  <a:pt x="792" y="369"/>
                </a:cubicBezTo>
                <a:cubicBezTo>
                  <a:pt x="794" y="369"/>
                  <a:pt x="796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78" y="369"/>
                  <a:pt x="758" y="366"/>
                  <a:pt x="740" y="359"/>
                </a:cubicBezTo>
                <a:moveTo>
                  <a:pt x="732" y="357"/>
                </a:moveTo>
                <a:cubicBezTo>
                  <a:pt x="735" y="358"/>
                  <a:pt x="737" y="358"/>
                  <a:pt x="740" y="359"/>
                </a:cubicBezTo>
                <a:cubicBezTo>
                  <a:pt x="737" y="358"/>
                  <a:pt x="735" y="358"/>
                  <a:pt x="732" y="357"/>
                </a:cubicBezTo>
                <a:moveTo>
                  <a:pt x="723" y="353"/>
                </a:moveTo>
                <a:cubicBezTo>
                  <a:pt x="723" y="353"/>
                  <a:pt x="724" y="353"/>
                  <a:pt x="724" y="353"/>
                </a:cubicBezTo>
                <a:cubicBezTo>
                  <a:pt x="724" y="353"/>
                  <a:pt x="725" y="354"/>
                  <a:pt x="725" y="354"/>
                </a:cubicBezTo>
                <a:cubicBezTo>
                  <a:pt x="726" y="354"/>
                  <a:pt x="726" y="354"/>
                  <a:pt x="726" y="354"/>
                </a:cubicBezTo>
                <a:cubicBezTo>
                  <a:pt x="725" y="354"/>
                  <a:pt x="724" y="353"/>
                  <a:pt x="723" y="353"/>
                </a:cubicBezTo>
                <a:moveTo>
                  <a:pt x="708" y="345"/>
                </a:moveTo>
                <a:cubicBezTo>
                  <a:pt x="708" y="345"/>
                  <a:pt x="709" y="346"/>
                  <a:pt x="709" y="346"/>
                </a:cubicBezTo>
                <a:cubicBezTo>
                  <a:pt x="711" y="347"/>
                  <a:pt x="712" y="347"/>
                  <a:pt x="713" y="348"/>
                </a:cubicBezTo>
                <a:cubicBezTo>
                  <a:pt x="716" y="349"/>
                  <a:pt x="718" y="350"/>
                  <a:pt x="720" y="352"/>
                </a:cubicBezTo>
                <a:cubicBezTo>
                  <a:pt x="716" y="350"/>
                  <a:pt x="712" y="347"/>
                  <a:pt x="708" y="345"/>
                </a:cubicBezTo>
                <a:moveTo>
                  <a:pt x="664" y="310"/>
                </a:moveTo>
                <a:cubicBezTo>
                  <a:pt x="664" y="311"/>
                  <a:pt x="665" y="312"/>
                  <a:pt x="666" y="313"/>
                </a:cubicBezTo>
                <a:cubicBezTo>
                  <a:pt x="668" y="315"/>
                  <a:pt x="671" y="318"/>
                  <a:pt x="673" y="320"/>
                </a:cubicBezTo>
                <a:cubicBezTo>
                  <a:pt x="675" y="321"/>
                  <a:pt x="676" y="323"/>
                  <a:pt x="678" y="324"/>
                </a:cubicBezTo>
                <a:cubicBezTo>
                  <a:pt x="678" y="324"/>
                  <a:pt x="678" y="324"/>
                  <a:pt x="678" y="324"/>
                </a:cubicBezTo>
                <a:cubicBezTo>
                  <a:pt x="678" y="324"/>
                  <a:pt x="679" y="325"/>
                  <a:pt x="679" y="325"/>
                </a:cubicBezTo>
                <a:cubicBezTo>
                  <a:pt x="679" y="325"/>
                  <a:pt x="680" y="325"/>
                  <a:pt x="680" y="326"/>
                </a:cubicBezTo>
                <a:cubicBezTo>
                  <a:pt x="674" y="321"/>
                  <a:pt x="669" y="316"/>
                  <a:pt x="664" y="310"/>
                </a:cubicBezTo>
                <a:moveTo>
                  <a:pt x="657" y="303"/>
                </a:moveTo>
                <a:cubicBezTo>
                  <a:pt x="657" y="303"/>
                  <a:pt x="657" y="303"/>
                  <a:pt x="658" y="304"/>
                </a:cubicBezTo>
                <a:cubicBezTo>
                  <a:pt x="657" y="303"/>
                  <a:pt x="657" y="303"/>
                  <a:pt x="657" y="303"/>
                </a:cubicBezTo>
                <a:moveTo>
                  <a:pt x="649" y="292"/>
                </a:moveTo>
                <a:cubicBezTo>
                  <a:pt x="649" y="293"/>
                  <a:pt x="649" y="293"/>
                  <a:pt x="649" y="293"/>
                </a:cubicBezTo>
                <a:cubicBezTo>
                  <a:pt x="650" y="294"/>
                  <a:pt x="651" y="295"/>
                  <a:pt x="651" y="296"/>
                </a:cubicBezTo>
                <a:cubicBezTo>
                  <a:pt x="651" y="296"/>
                  <a:pt x="651" y="296"/>
                  <a:pt x="652" y="296"/>
                </a:cubicBezTo>
                <a:cubicBezTo>
                  <a:pt x="651" y="295"/>
                  <a:pt x="650" y="294"/>
                  <a:pt x="649" y="292"/>
                </a:cubicBezTo>
                <a:moveTo>
                  <a:pt x="642" y="282"/>
                </a:moveTo>
                <a:cubicBezTo>
                  <a:pt x="642" y="283"/>
                  <a:pt x="643" y="283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4" y="285"/>
                  <a:pt x="644" y="285"/>
                </a:cubicBezTo>
                <a:cubicBezTo>
                  <a:pt x="644" y="285"/>
                  <a:pt x="644" y="285"/>
                  <a:pt x="644" y="285"/>
                </a:cubicBezTo>
                <a:cubicBezTo>
                  <a:pt x="644" y="286"/>
                  <a:pt x="645" y="287"/>
                  <a:pt x="645" y="288"/>
                </a:cubicBezTo>
                <a:cubicBezTo>
                  <a:pt x="646" y="288"/>
                  <a:pt x="646" y="288"/>
                  <a:pt x="646" y="288"/>
                </a:cubicBezTo>
                <a:cubicBezTo>
                  <a:pt x="645" y="286"/>
                  <a:pt x="643" y="284"/>
                  <a:pt x="642" y="282"/>
                </a:cubicBezTo>
                <a:moveTo>
                  <a:pt x="639" y="277"/>
                </a:moveTo>
                <a:cubicBezTo>
                  <a:pt x="639" y="277"/>
                  <a:pt x="639" y="278"/>
                  <a:pt x="640" y="279"/>
                </a:cubicBezTo>
                <a:cubicBezTo>
                  <a:pt x="639" y="278"/>
                  <a:pt x="639" y="277"/>
                  <a:pt x="639" y="277"/>
                </a:cubicBezTo>
                <a:moveTo>
                  <a:pt x="633" y="267"/>
                </a:moveTo>
                <a:cubicBezTo>
                  <a:pt x="633" y="267"/>
                  <a:pt x="634" y="267"/>
                  <a:pt x="634" y="268"/>
                </a:cubicBezTo>
                <a:cubicBezTo>
                  <a:pt x="634" y="267"/>
                  <a:pt x="633" y="267"/>
                  <a:pt x="633" y="267"/>
                </a:cubicBezTo>
                <a:moveTo>
                  <a:pt x="632" y="264"/>
                </a:moveTo>
                <a:cubicBezTo>
                  <a:pt x="632" y="264"/>
                  <a:pt x="632" y="265"/>
                  <a:pt x="632" y="265"/>
                </a:cubicBezTo>
                <a:cubicBezTo>
                  <a:pt x="632" y="265"/>
                  <a:pt x="632" y="264"/>
                  <a:pt x="632" y="264"/>
                </a:cubicBezTo>
                <a:moveTo>
                  <a:pt x="622" y="240"/>
                </a:moveTo>
                <a:cubicBezTo>
                  <a:pt x="622" y="240"/>
                  <a:pt x="623" y="240"/>
                  <a:pt x="623" y="240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0"/>
                  <a:pt x="622" y="240"/>
                </a:cubicBezTo>
                <a:moveTo>
                  <a:pt x="618" y="222"/>
                </a:moveTo>
                <a:cubicBezTo>
                  <a:pt x="618" y="222"/>
                  <a:pt x="618" y="222"/>
                  <a:pt x="618" y="222"/>
                </a:cubicBezTo>
                <a:cubicBezTo>
                  <a:pt x="618" y="224"/>
                  <a:pt x="619" y="226"/>
                  <a:pt x="619" y="228"/>
                </a:cubicBezTo>
                <a:cubicBezTo>
                  <a:pt x="619" y="228"/>
                  <a:pt x="619" y="228"/>
                  <a:pt x="619" y="229"/>
                </a:cubicBezTo>
                <a:cubicBezTo>
                  <a:pt x="619" y="226"/>
                  <a:pt x="618" y="224"/>
                  <a:pt x="618" y="222"/>
                </a:cubicBezTo>
                <a:moveTo>
                  <a:pt x="617" y="217"/>
                </a:moveTo>
                <a:cubicBezTo>
                  <a:pt x="617" y="218"/>
                  <a:pt x="617" y="218"/>
                  <a:pt x="617" y="219"/>
                </a:cubicBezTo>
                <a:cubicBezTo>
                  <a:pt x="617" y="218"/>
                  <a:pt x="617" y="218"/>
                  <a:pt x="617" y="217"/>
                </a:cubicBezTo>
                <a:moveTo>
                  <a:pt x="1" y="211"/>
                </a:moveTo>
                <a:cubicBezTo>
                  <a:pt x="0" y="220"/>
                  <a:pt x="0" y="229"/>
                  <a:pt x="0" y="238"/>
                </a:cubicBezTo>
                <a:cubicBezTo>
                  <a:pt x="0" y="360"/>
                  <a:pt x="72" y="466"/>
                  <a:pt x="175" y="515"/>
                </a:cubicBezTo>
                <a:cubicBezTo>
                  <a:pt x="215" y="534"/>
                  <a:pt x="260" y="545"/>
                  <a:pt x="307" y="545"/>
                </a:cubicBezTo>
                <a:cubicBezTo>
                  <a:pt x="307" y="545"/>
                  <a:pt x="307" y="545"/>
                  <a:pt x="307" y="545"/>
                </a:cubicBezTo>
                <a:cubicBezTo>
                  <a:pt x="312" y="545"/>
                  <a:pt x="317" y="544"/>
                  <a:pt x="322" y="544"/>
                </a:cubicBezTo>
                <a:cubicBezTo>
                  <a:pt x="324" y="544"/>
                  <a:pt x="325" y="544"/>
                  <a:pt x="327" y="544"/>
                </a:cubicBezTo>
                <a:cubicBezTo>
                  <a:pt x="330" y="544"/>
                  <a:pt x="334" y="543"/>
                  <a:pt x="337" y="543"/>
                </a:cubicBezTo>
                <a:cubicBezTo>
                  <a:pt x="339" y="543"/>
                  <a:pt x="341" y="543"/>
                  <a:pt x="342" y="542"/>
                </a:cubicBezTo>
                <a:cubicBezTo>
                  <a:pt x="346" y="542"/>
                  <a:pt x="349" y="542"/>
                  <a:pt x="352" y="541"/>
                </a:cubicBezTo>
                <a:cubicBezTo>
                  <a:pt x="354" y="541"/>
                  <a:pt x="356" y="541"/>
                  <a:pt x="358" y="540"/>
                </a:cubicBezTo>
                <a:cubicBezTo>
                  <a:pt x="360" y="540"/>
                  <a:pt x="363" y="539"/>
                  <a:pt x="366" y="539"/>
                </a:cubicBezTo>
                <a:cubicBezTo>
                  <a:pt x="368" y="538"/>
                  <a:pt x="370" y="538"/>
                  <a:pt x="372" y="538"/>
                </a:cubicBezTo>
                <a:cubicBezTo>
                  <a:pt x="375" y="537"/>
                  <a:pt x="377" y="536"/>
                  <a:pt x="380" y="536"/>
                </a:cubicBezTo>
                <a:cubicBezTo>
                  <a:pt x="382" y="535"/>
                  <a:pt x="384" y="535"/>
                  <a:pt x="387" y="534"/>
                </a:cubicBezTo>
                <a:cubicBezTo>
                  <a:pt x="389" y="533"/>
                  <a:pt x="391" y="533"/>
                  <a:pt x="393" y="532"/>
                </a:cubicBezTo>
                <a:cubicBezTo>
                  <a:pt x="396" y="531"/>
                  <a:pt x="398" y="531"/>
                  <a:pt x="401" y="530"/>
                </a:cubicBezTo>
                <a:cubicBezTo>
                  <a:pt x="402" y="529"/>
                  <a:pt x="404" y="529"/>
                  <a:pt x="406" y="528"/>
                </a:cubicBezTo>
                <a:cubicBezTo>
                  <a:pt x="409" y="527"/>
                  <a:pt x="412" y="526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58" y="509"/>
                  <a:pt x="497" y="483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9" y="450"/>
                  <a:pt x="529" y="449"/>
                  <a:pt x="530" y="448"/>
                </a:cubicBezTo>
                <a:cubicBezTo>
                  <a:pt x="531" y="448"/>
                  <a:pt x="532" y="447"/>
                  <a:pt x="532" y="446"/>
                </a:cubicBezTo>
                <a:cubicBezTo>
                  <a:pt x="534" y="444"/>
                  <a:pt x="535" y="443"/>
                  <a:pt x="536" y="442"/>
                </a:cubicBezTo>
                <a:cubicBezTo>
                  <a:pt x="536" y="442"/>
                  <a:pt x="536" y="442"/>
                  <a:pt x="536" y="442"/>
                </a:cubicBezTo>
                <a:cubicBezTo>
                  <a:pt x="537" y="441"/>
                  <a:pt x="537" y="440"/>
                  <a:pt x="538" y="439"/>
                </a:cubicBezTo>
                <a:cubicBezTo>
                  <a:pt x="540" y="438"/>
                  <a:pt x="541" y="436"/>
                  <a:pt x="543" y="434"/>
                </a:cubicBezTo>
                <a:cubicBezTo>
                  <a:pt x="543" y="434"/>
                  <a:pt x="543" y="434"/>
                  <a:pt x="543" y="434"/>
                </a:cubicBezTo>
                <a:cubicBezTo>
                  <a:pt x="543" y="433"/>
                  <a:pt x="543" y="433"/>
                  <a:pt x="543" y="433"/>
                </a:cubicBezTo>
                <a:cubicBezTo>
                  <a:pt x="544" y="433"/>
                  <a:pt x="544" y="432"/>
                  <a:pt x="545" y="432"/>
                </a:cubicBezTo>
                <a:cubicBezTo>
                  <a:pt x="545" y="431"/>
                  <a:pt x="546" y="430"/>
                  <a:pt x="546" y="430"/>
                </a:cubicBezTo>
                <a:cubicBezTo>
                  <a:pt x="548" y="427"/>
                  <a:pt x="550" y="425"/>
                  <a:pt x="552" y="423"/>
                </a:cubicBezTo>
                <a:cubicBezTo>
                  <a:pt x="552" y="422"/>
                  <a:pt x="552" y="422"/>
                  <a:pt x="553" y="421"/>
                </a:cubicBezTo>
                <a:cubicBezTo>
                  <a:pt x="609" y="496"/>
                  <a:pt x="698" y="545"/>
                  <a:pt x="798" y="545"/>
                </a:cubicBezTo>
                <a:cubicBezTo>
                  <a:pt x="2506" y="545"/>
                  <a:pt x="2506" y="545"/>
                  <a:pt x="2506" y="545"/>
                </a:cubicBezTo>
                <a:cubicBezTo>
                  <a:pt x="2520" y="545"/>
                  <a:pt x="2533" y="542"/>
                  <a:pt x="2544" y="537"/>
                </a:cubicBezTo>
                <a:cubicBezTo>
                  <a:pt x="2545" y="536"/>
                  <a:pt x="2545" y="536"/>
                  <a:pt x="2545" y="536"/>
                </a:cubicBezTo>
                <a:cubicBezTo>
                  <a:pt x="2546" y="536"/>
                  <a:pt x="2547" y="535"/>
                  <a:pt x="2549" y="535"/>
                </a:cubicBezTo>
                <a:cubicBezTo>
                  <a:pt x="2559" y="530"/>
                  <a:pt x="2568" y="524"/>
                  <a:pt x="2575" y="516"/>
                </a:cubicBezTo>
                <a:cubicBezTo>
                  <a:pt x="2576" y="516"/>
                  <a:pt x="2576" y="516"/>
                  <a:pt x="2576" y="516"/>
                </a:cubicBezTo>
                <a:cubicBezTo>
                  <a:pt x="2593" y="498"/>
                  <a:pt x="2604" y="473"/>
                  <a:pt x="2604" y="446"/>
                </a:cubicBezTo>
                <a:cubicBezTo>
                  <a:pt x="2604" y="446"/>
                  <a:pt x="2604" y="446"/>
                  <a:pt x="2604" y="446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0" y="422"/>
                  <a:pt x="2600" y="422"/>
                  <a:pt x="2600" y="422"/>
                </a:cubicBezTo>
                <a:cubicBezTo>
                  <a:pt x="2595" y="438"/>
                  <a:pt x="2587" y="451"/>
                  <a:pt x="2576" y="462"/>
                </a:cubicBezTo>
                <a:cubicBezTo>
                  <a:pt x="2576" y="462"/>
                  <a:pt x="2576" y="462"/>
                  <a:pt x="2576" y="462"/>
                </a:cubicBezTo>
                <a:cubicBezTo>
                  <a:pt x="2575" y="463"/>
                  <a:pt x="2575" y="463"/>
                  <a:pt x="2575" y="463"/>
                </a:cubicBezTo>
                <a:cubicBezTo>
                  <a:pt x="2569" y="469"/>
                  <a:pt x="2562" y="474"/>
                  <a:pt x="2555" y="478"/>
                </a:cubicBezTo>
                <a:cubicBezTo>
                  <a:pt x="2555" y="478"/>
                  <a:pt x="2555" y="478"/>
                  <a:pt x="2555" y="478"/>
                </a:cubicBezTo>
                <a:cubicBezTo>
                  <a:pt x="2555" y="478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47" y="482"/>
                  <a:pt x="2541" y="485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25" y="490"/>
                  <a:pt x="2516" y="491"/>
                  <a:pt x="2506" y="491"/>
                </a:cubicBezTo>
                <a:cubicBezTo>
                  <a:pt x="798" y="491"/>
                  <a:pt x="798" y="491"/>
                  <a:pt x="798" y="491"/>
                </a:cubicBezTo>
                <a:cubicBezTo>
                  <a:pt x="698" y="491"/>
                  <a:pt x="609" y="443"/>
                  <a:pt x="553" y="368"/>
                </a:cubicBezTo>
                <a:cubicBezTo>
                  <a:pt x="497" y="443"/>
                  <a:pt x="407" y="491"/>
                  <a:pt x="307" y="491"/>
                </a:cubicBezTo>
                <a:cubicBezTo>
                  <a:pt x="146" y="491"/>
                  <a:pt x="15" y="368"/>
                  <a:pt x="1" y="211"/>
                </a:cubicBezTo>
                <a:moveTo>
                  <a:pt x="615" y="203"/>
                </a:moveTo>
                <a:cubicBezTo>
                  <a:pt x="615" y="203"/>
                  <a:pt x="615" y="204"/>
                  <a:pt x="615" y="204"/>
                </a:cubicBezTo>
                <a:cubicBezTo>
                  <a:pt x="615" y="206"/>
                  <a:pt x="615" y="208"/>
                  <a:pt x="616" y="210"/>
                </a:cubicBezTo>
                <a:cubicBezTo>
                  <a:pt x="616" y="211"/>
                  <a:pt x="616" y="211"/>
                  <a:pt x="616" y="211"/>
                </a:cubicBezTo>
                <a:cubicBezTo>
                  <a:pt x="615" y="208"/>
                  <a:pt x="615" y="205"/>
                  <a:pt x="615" y="203"/>
                </a:cubicBezTo>
                <a:moveTo>
                  <a:pt x="614" y="191"/>
                </a:moveTo>
                <a:cubicBezTo>
                  <a:pt x="614" y="192"/>
                  <a:pt x="614" y="193"/>
                  <a:pt x="614" y="194"/>
                </a:cubicBezTo>
                <a:cubicBezTo>
                  <a:pt x="614" y="194"/>
                  <a:pt x="614" y="194"/>
                  <a:pt x="614" y="194"/>
                </a:cubicBezTo>
                <a:cubicBezTo>
                  <a:pt x="614" y="195"/>
                  <a:pt x="614" y="196"/>
                  <a:pt x="614" y="197"/>
                </a:cubicBezTo>
                <a:cubicBezTo>
                  <a:pt x="614" y="197"/>
                  <a:pt x="614" y="197"/>
                  <a:pt x="614" y="197"/>
                </a:cubicBezTo>
                <a:cubicBezTo>
                  <a:pt x="614" y="195"/>
                  <a:pt x="614" y="193"/>
                  <a:pt x="614" y="191"/>
                </a:cubicBezTo>
                <a:moveTo>
                  <a:pt x="614" y="187"/>
                </a:moveTo>
                <a:cubicBezTo>
                  <a:pt x="614" y="187"/>
                  <a:pt x="614" y="187"/>
                  <a:pt x="614" y="187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7"/>
                </a:cubicBezTo>
                <a:moveTo>
                  <a:pt x="600" y="92"/>
                </a:moveTo>
                <a:cubicBezTo>
                  <a:pt x="609" y="121"/>
                  <a:pt x="614" y="152"/>
                  <a:pt x="614" y="184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5"/>
                  <a:pt x="614" y="184"/>
                </a:cubicBezTo>
                <a:cubicBezTo>
                  <a:pt x="614" y="152"/>
                  <a:pt x="609" y="121"/>
                  <a:pt x="600" y="92"/>
                </a:cubicBezTo>
                <a:moveTo>
                  <a:pt x="307" y="0"/>
                </a:moveTo>
                <a:cubicBezTo>
                  <a:pt x="205" y="0"/>
                  <a:pt x="122" y="82"/>
                  <a:pt x="122" y="184"/>
                </a:cubicBezTo>
                <a:cubicBezTo>
                  <a:pt x="122" y="286"/>
                  <a:pt x="205" y="369"/>
                  <a:pt x="307" y="369"/>
                </a:cubicBezTo>
                <a:cubicBezTo>
                  <a:pt x="408" y="369"/>
                  <a:pt x="490" y="288"/>
                  <a:pt x="492" y="187"/>
                </a:cubicBezTo>
                <a:cubicBezTo>
                  <a:pt x="492" y="186"/>
                  <a:pt x="492" y="185"/>
                  <a:pt x="492" y="184"/>
                </a:cubicBezTo>
                <a:cubicBezTo>
                  <a:pt x="492" y="184"/>
                  <a:pt x="492" y="184"/>
                  <a:pt x="492" y="184"/>
                </a:cubicBezTo>
                <a:cubicBezTo>
                  <a:pt x="492" y="82"/>
                  <a:pt x="409" y="0"/>
                  <a:pt x="307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37" name="Oval 34">
            <a:extLst>
              <a:ext uri="{FF2B5EF4-FFF2-40B4-BE49-F238E27FC236}">
                <a16:creationId xmlns:a16="http://schemas.microsoft.com/office/drawing/2014/main" id="{F5FC770C-64D4-490B-B3AB-4ADE46E28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773" y="2441091"/>
            <a:ext cx="572211" cy="570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38" name="Freeform 35">
            <a:extLst>
              <a:ext uri="{FF2B5EF4-FFF2-40B4-BE49-F238E27FC236}">
                <a16:creationId xmlns:a16="http://schemas.microsoft.com/office/drawing/2014/main" id="{20389A21-C2F1-4214-BA70-678FC4DA0F63}"/>
              </a:ext>
            </a:extLst>
          </p:cNvPr>
          <p:cNvSpPr>
            <a:spLocks/>
          </p:cNvSpPr>
          <p:nvPr/>
        </p:nvSpPr>
        <p:spPr bwMode="auto">
          <a:xfrm>
            <a:off x="2474512" y="2325218"/>
            <a:ext cx="3240142" cy="746735"/>
          </a:xfrm>
          <a:custGeom>
            <a:avLst/>
            <a:gdLst>
              <a:gd name="T0" fmla="*/ 0 w 2091"/>
              <a:gd name="T1" fmla="*/ 0 h 482"/>
              <a:gd name="T2" fmla="*/ 143 w 2091"/>
              <a:gd name="T3" fmla="*/ 259 h 482"/>
              <a:gd name="T4" fmla="*/ 143 w 2091"/>
              <a:gd name="T5" fmla="*/ 262 h 482"/>
              <a:gd name="T6" fmla="*/ 327 w 2091"/>
              <a:gd name="T7" fmla="*/ 444 h 482"/>
              <a:gd name="T8" fmla="*/ 327 w 2091"/>
              <a:gd name="T9" fmla="*/ 482 h 482"/>
              <a:gd name="T10" fmla="*/ 2091 w 2091"/>
              <a:gd name="T11" fmla="*/ 482 h 482"/>
              <a:gd name="T12" fmla="*/ 2091 w 2091"/>
              <a:gd name="T13" fmla="*/ 100 h 482"/>
              <a:gd name="T14" fmla="*/ 1990 w 2091"/>
              <a:gd name="T15" fmla="*/ 0 h 482"/>
              <a:gd name="T16" fmla="*/ 0 w 2091"/>
              <a:gd name="T17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1" h="482">
                <a:moveTo>
                  <a:pt x="0" y="0"/>
                </a:moveTo>
                <a:cubicBezTo>
                  <a:pt x="86" y="54"/>
                  <a:pt x="143" y="150"/>
                  <a:pt x="143" y="259"/>
                </a:cubicBezTo>
                <a:cubicBezTo>
                  <a:pt x="143" y="260"/>
                  <a:pt x="143" y="261"/>
                  <a:pt x="143" y="262"/>
                </a:cubicBezTo>
                <a:cubicBezTo>
                  <a:pt x="144" y="363"/>
                  <a:pt x="226" y="444"/>
                  <a:pt x="327" y="444"/>
                </a:cubicBezTo>
                <a:cubicBezTo>
                  <a:pt x="327" y="482"/>
                  <a:pt x="327" y="482"/>
                  <a:pt x="327" y="482"/>
                </a:cubicBezTo>
                <a:cubicBezTo>
                  <a:pt x="2091" y="482"/>
                  <a:pt x="2091" y="482"/>
                  <a:pt x="2091" y="482"/>
                </a:cubicBezTo>
                <a:cubicBezTo>
                  <a:pt x="2091" y="100"/>
                  <a:pt x="2091" y="100"/>
                  <a:pt x="2091" y="100"/>
                </a:cubicBezTo>
                <a:cubicBezTo>
                  <a:pt x="2091" y="45"/>
                  <a:pt x="2046" y="0"/>
                  <a:pt x="199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39" name="Freeform 36">
            <a:extLst>
              <a:ext uri="{FF2B5EF4-FFF2-40B4-BE49-F238E27FC236}">
                <a16:creationId xmlns:a16="http://schemas.microsoft.com/office/drawing/2014/main" id="{376FEBC6-C02F-44A0-A470-1F43C2BDAC0E}"/>
              </a:ext>
            </a:extLst>
          </p:cNvPr>
          <p:cNvSpPr>
            <a:spLocks noEditPoints="1"/>
          </p:cNvSpPr>
          <p:nvPr/>
        </p:nvSpPr>
        <p:spPr bwMode="auto">
          <a:xfrm>
            <a:off x="1743512" y="2250831"/>
            <a:ext cx="952731" cy="949870"/>
          </a:xfrm>
          <a:custGeom>
            <a:avLst/>
            <a:gdLst>
              <a:gd name="T0" fmla="*/ 307 w 614"/>
              <a:gd name="T1" fmla="*/ 0 h 614"/>
              <a:gd name="T2" fmla="*/ 0 w 614"/>
              <a:gd name="T3" fmla="*/ 307 h 614"/>
              <a:gd name="T4" fmla="*/ 307 w 614"/>
              <a:gd name="T5" fmla="*/ 614 h 614"/>
              <a:gd name="T6" fmla="*/ 614 w 614"/>
              <a:gd name="T7" fmla="*/ 307 h 614"/>
              <a:gd name="T8" fmla="*/ 307 w 614"/>
              <a:gd name="T9" fmla="*/ 0 h 614"/>
              <a:gd name="T10" fmla="*/ 307 w 614"/>
              <a:gd name="T11" fmla="*/ 492 h 614"/>
              <a:gd name="T12" fmla="*/ 122 w 614"/>
              <a:gd name="T13" fmla="*/ 307 h 614"/>
              <a:gd name="T14" fmla="*/ 307 w 614"/>
              <a:gd name="T15" fmla="*/ 123 h 614"/>
              <a:gd name="T16" fmla="*/ 492 w 614"/>
              <a:gd name="T17" fmla="*/ 307 h 614"/>
              <a:gd name="T18" fmla="*/ 307 w 614"/>
              <a:gd name="T19" fmla="*/ 492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4" h="614">
                <a:moveTo>
                  <a:pt x="307" y="0"/>
                </a:moveTo>
                <a:cubicBezTo>
                  <a:pt x="137" y="0"/>
                  <a:pt x="0" y="138"/>
                  <a:pt x="0" y="307"/>
                </a:cubicBezTo>
                <a:cubicBezTo>
                  <a:pt x="0" y="477"/>
                  <a:pt x="137" y="614"/>
                  <a:pt x="307" y="614"/>
                </a:cubicBezTo>
                <a:cubicBezTo>
                  <a:pt x="476" y="614"/>
                  <a:pt x="614" y="477"/>
                  <a:pt x="614" y="307"/>
                </a:cubicBezTo>
                <a:cubicBezTo>
                  <a:pt x="614" y="138"/>
                  <a:pt x="476" y="0"/>
                  <a:pt x="307" y="0"/>
                </a:cubicBezTo>
                <a:moveTo>
                  <a:pt x="307" y="492"/>
                </a:moveTo>
                <a:cubicBezTo>
                  <a:pt x="205" y="492"/>
                  <a:pt x="122" y="409"/>
                  <a:pt x="122" y="307"/>
                </a:cubicBezTo>
                <a:cubicBezTo>
                  <a:pt x="122" y="205"/>
                  <a:pt x="205" y="123"/>
                  <a:pt x="307" y="123"/>
                </a:cubicBezTo>
                <a:cubicBezTo>
                  <a:pt x="409" y="123"/>
                  <a:pt x="492" y="205"/>
                  <a:pt x="492" y="307"/>
                </a:cubicBezTo>
                <a:cubicBezTo>
                  <a:pt x="492" y="409"/>
                  <a:pt x="409" y="492"/>
                  <a:pt x="307" y="492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0" name="Freeform 37">
            <a:extLst>
              <a:ext uri="{FF2B5EF4-FFF2-40B4-BE49-F238E27FC236}">
                <a16:creationId xmlns:a16="http://schemas.microsoft.com/office/drawing/2014/main" id="{E2075B87-E2BA-470D-B5DE-C9D653730650}"/>
              </a:ext>
            </a:extLst>
          </p:cNvPr>
          <p:cNvSpPr>
            <a:spLocks/>
          </p:cNvSpPr>
          <p:nvPr/>
        </p:nvSpPr>
        <p:spPr bwMode="auto">
          <a:xfrm>
            <a:off x="2467358" y="2731488"/>
            <a:ext cx="134470" cy="324730"/>
          </a:xfrm>
          <a:custGeom>
            <a:avLst/>
            <a:gdLst>
              <a:gd name="T0" fmla="*/ 86 w 86"/>
              <a:gd name="T1" fmla="*/ 181 h 210"/>
              <a:gd name="T2" fmla="*/ 85 w 86"/>
              <a:gd name="T3" fmla="*/ 182 h 210"/>
              <a:gd name="T4" fmla="*/ 79 w 86"/>
              <a:gd name="T5" fmla="*/ 189 h 210"/>
              <a:gd name="T6" fmla="*/ 76 w 86"/>
              <a:gd name="T7" fmla="*/ 194 h 210"/>
              <a:gd name="T8" fmla="*/ 76 w 86"/>
              <a:gd name="T9" fmla="*/ 194 h 210"/>
              <a:gd name="T10" fmla="*/ 71 w 86"/>
              <a:gd name="T11" fmla="*/ 199 h 210"/>
              <a:gd name="T12" fmla="*/ 66 w 86"/>
              <a:gd name="T13" fmla="*/ 205 h 210"/>
              <a:gd name="T14" fmla="*/ 61 w 86"/>
              <a:gd name="T15" fmla="*/ 210 h 210"/>
              <a:gd name="T16" fmla="*/ 0 w 86"/>
              <a:gd name="T17" fmla="*/ 89 h 210"/>
              <a:gd name="T18" fmla="*/ 12 w 86"/>
              <a:gd name="T19" fmla="*/ 64 h 210"/>
              <a:gd name="T20" fmla="*/ 13 w 86"/>
              <a:gd name="T21" fmla="*/ 61 h 210"/>
              <a:gd name="T22" fmla="*/ 17 w 86"/>
              <a:gd name="T23" fmla="*/ 50 h 210"/>
              <a:gd name="T24" fmla="*/ 18 w 86"/>
              <a:gd name="T25" fmla="*/ 46 h 210"/>
              <a:gd name="T26" fmla="*/ 19 w 86"/>
              <a:gd name="T27" fmla="*/ 42 h 210"/>
              <a:gd name="T28" fmla="*/ 20 w 86"/>
              <a:gd name="T29" fmla="*/ 39 h 210"/>
              <a:gd name="T30" fmla="*/ 21 w 86"/>
              <a:gd name="T31" fmla="*/ 34 h 210"/>
              <a:gd name="T32" fmla="*/ 21 w 86"/>
              <a:gd name="T33" fmla="*/ 32 h 210"/>
              <a:gd name="T34" fmla="*/ 22 w 86"/>
              <a:gd name="T35" fmla="*/ 28 h 210"/>
              <a:gd name="T36" fmla="*/ 24 w 86"/>
              <a:gd name="T37" fmla="*/ 11 h 210"/>
              <a:gd name="T38" fmla="*/ 24 w 86"/>
              <a:gd name="T39" fmla="*/ 7 h 210"/>
              <a:gd name="T40" fmla="*/ 24 w 86"/>
              <a:gd name="T41" fmla="*/ 6 h 210"/>
              <a:gd name="T42" fmla="*/ 24 w 86"/>
              <a:gd name="T43" fmla="*/ 2 h 210"/>
              <a:gd name="T44" fmla="*/ 25 w 86"/>
              <a:gd name="T45" fmla="*/ 0 h 210"/>
              <a:gd name="T46" fmla="*/ 86 w 86"/>
              <a:gd name="T47" fmla="*/ 18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86" y="181"/>
                </a:moveTo>
                <a:cubicBezTo>
                  <a:pt x="85" y="182"/>
                  <a:pt x="85" y="182"/>
                  <a:pt x="85" y="182"/>
                </a:cubicBezTo>
                <a:cubicBezTo>
                  <a:pt x="83" y="185"/>
                  <a:pt x="81" y="187"/>
                  <a:pt x="79" y="189"/>
                </a:cubicBezTo>
                <a:cubicBezTo>
                  <a:pt x="78" y="191"/>
                  <a:pt x="77" y="192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4" y="196"/>
                  <a:pt x="73" y="197"/>
                  <a:pt x="71" y="199"/>
                </a:cubicBezTo>
                <a:cubicBezTo>
                  <a:pt x="69" y="201"/>
                  <a:pt x="68" y="203"/>
                  <a:pt x="66" y="205"/>
                </a:cubicBezTo>
                <a:cubicBezTo>
                  <a:pt x="64" y="207"/>
                  <a:pt x="63" y="208"/>
                  <a:pt x="61" y="210"/>
                </a:cubicBezTo>
                <a:cubicBezTo>
                  <a:pt x="34" y="174"/>
                  <a:pt x="12" y="134"/>
                  <a:pt x="0" y="89"/>
                </a:cubicBezTo>
                <a:cubicBezTo>
                  <a:pt x="5" y="81"/>
                  <a:pt x="9" y="73"/>
                  <a:pt x="12" y="64"/>
                </a:cubicBezTo>
                <a:cubicBezTo>
                  <a:pt x="12" y="63"/>
                  <a:pt x="13" y="62"/>
                  <a:pt x="13" y="61"/>
                </a:cubicBezTo>
                <a:cubicBezTo>
                  <a:pt x="15" y="58"/>
                  <a:pt x="16" y="54"/>
                  <a:pt x="17" y="50"/>
                </a:cubicBezTo>
                <a:cubicBezTo>
                  <a:pt x="17" y="49"/>
                  <a:pt x="18" y="48"/>
                  <a:pt x="18" y="46"/>
                </a:cubicBezTo>
                <a:cubicBezTo>
                  <a:pt x="18" y="45"/>
                  <a:pt x="19" y="44"/>
                  <a:pt x="19" y="42"/>
                </a:cubicBezTo>
                <a:cubicBezTo>
                  <a:pt x="19" y="41"/>
                  <a:pt x="20" y="40"/>
                  <a:pt x="20" y="39"/>
                </a:cubicBezTo>
                <a:cubicBezTo>
                  <a:pt x="20" y="37"/>
                  <a:pt x="21" y="36"/>
                  <a:pt x="21" y="34"/>
                </a:cubicBezTo>
                <a:cubicBezTo>
                  <a:pt x="21" y="34"/>
                  <a:pt x="21" y="33"/>
                  <a:pt x="21" y="32"/>
                </a:cubicBezTo>
                <a:cubicBezTo>
                  <a:pt x="22" y="31"/>
                  <a:pt x="22" y="29"/>
                  <a:pt x="22" y="28"/>
                </a:cubicBezTo>
                <a:cubicBezTo>
                  <a:pt x="23" y="22"/>
                  <a:pt x="24" y="17"/>
                  <a:pt x="24" y="11"/>
                </a:cubicBezTo>
                <a:cubicBezTo>
                  <a:pt x="24" y="10"/>
                  <a:pt x="24" y="9"/>
                  <a:pt x="24" y="7"/>
                </a:cubicBezTo>
                <a:cubicBezTo>
                  <a:pt x="24" y="7"/>
                  <a:pt x="24" y="6"/>
                  <a:pt x="24" y="6"/>
                </a:cubicBezTo>
                <a:cubicBezTo>
                  <a:pt x="24" y="5"/>
                  <a:pt x="24" y="4"/>
                  <a:pt x="24" y="2"/>
                </a:cubicBezTo>
                <a:cubicBezTo>
                  <a:pt x="24" y="1"/>
                  <a:pt x="25" y="0"/>
                  <a:pt x="25" y="0"/>
                </a:cubicBezTo>
                <a:cubicBezTo>
                  <a:pt x="25" y="68"/>
                  <a:pt x="48" y="130"/>
                  <a:pt x="86" y="181"/>
                </a:cubicBezTo>
                <a:close/>
              </a:path>
            </a:pathLst>
          </a:custGeom>
          <a:solidFill>
            <a:srgbClr val="0089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1" name="Freeform 38">
            <a:extLst>
              <a:ext uri="{FF2B5EF4-FFF2-40B4-BE49-F238E27FC236}">
                <a16:creationId xmlns:a16="http://schemas.microsoft.com/office/drawing/2014/main" id="{D6964410-A72D-4F0F-8657-CE84794C402A}"/>
              </a:ext>
            </a:extLst>
          </p:cNvPr>
          <p:cNvSpPr>
            <a:spLocks/>
          </p:cNvSpPr>
          <p:nvPr/>
        </p:nvSpPr>
        <p:spPr bwMode="auto">
          <a:xfrm>
            <a:off x="2467358" y="2731488"/>
            <a:ext cx="134470" cy="324730"/>
          </a:xfrm>
          <a:custGeom>
            <a:avLst/>
            <a:gdLst>
              <a:gd name="T0" fmla="*/ 25 w 86"/>
              <a:gd name="T1" fmla="*/ 0 h 210"/>
              <a:gd name="T2" fmla="*/ 24 w 86"/>
              <a:gd name="T3" fmla="*/ 2 h 210"/>
              <a:gd name="T4" fmla="*/ 24 w 86"/>
              <a:gd name="T5" fmla="*/ 6 h 210"/>
              <a:gd name="T6" fmla="*/ 24 w 86"/>
              <a:gd name="T7" fmla="*/ 7 h 210"/>
              <a:gd name="T8" fmla="*/ 24 w 86"/>
              <a:gd name="T9" fmla="*/ 11 h 210"/>
              <a:gd name="T10" fmla="*/ 22 w 86"/>
              <a:gd name="T11" fmla="*/ 28 h 210"/>
              <a:gd name="T12" fmla="*/ 21 w 86"/>
              <a:gd name="T13" fmla="*/ 32 h 210"/>
              <a:gd name="T14" fmla="*/ 21 w 86"/>
              <a:gd name="T15" fmla="*/ 34 h 210"/>
              <a:gd name="T16" fmla="*/ 20 w 86"/>
              <a:gd name="T17" fmla="*/ 39 h 210"/>
              <a:gd name="T18" fmla="*/ 19 w 86"/>
              <a:gd name="T19" fmla="*/ 42 h 210"/>
              <a:gd name="T20" fmla="*/ 18 w 86"/>
              <a:gd name="T21" fmla="*/ 46 h 210"/>
              <a:gd name="T22" fmla="*/ 17 w 86"/>
              <a:gd name="T23" fmla="*/ 50 h 210"/>
              <a:gd name="T24" fmla="*/ 13 w 86"/>
              <a:gd name="T25" fmla="*/ 61 h 210"/>
              <a:gd name="T26" fmla="*/ 12 w 86"/>
              <a:gd name="T27" fmla="*/ 64 h 210"/>
              <a:gd name="T28" fmla="*/ 0 w 86"/>
              <a:gd name="T29" fmla="*/ 89 h 210"/>
              <a:gd name="T30" fmla="*/ 61 w 86"/>
              <a:gd name="T31" fmla="*/ 210 h 210"/>
              <a:gd name="T32" fmla="*/ 66 w 86"/>
              <a:gd name="T33" fmla="*/ 205 h 210"/>
              <a:gd name="T34" fmla="*/ 71 w 86"/>
              <a:gd name="T35" fmla="*/ 199 h 210"/>
              <a:gd name="T36" fmla="*/ 76 w 86"/>
              <a:gd name="T37" fmla="*/ 194 h 210"/>
              <a:gd name="T38" fmla="*/ 76 w 86"/>
              <a:gd name="T39" fmla="*/ 194 h 210"/>
              <a:gd name="T40" fmla="*/ 79 w 86"/>
              <a:gd name="T41" fmla="*/ 189 h 210"/>
              <a:gd name="T42" fmla="*/ 85 w 86"/>
              <a:gd name="T43" fmla="*/ 182 h 210"/>
              <a:gd name="T44" fmla="*/ 86 w 86"/>
              <a:gd name="T45" fmla="*/ 181 h 210"/>
              <a:gd name="T46" fmla="*/ 25 w 86"/>
              <a:gd name="T4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25" y="0"/>
                </a:moveTo>
                <a:cubicBezTo>
                  <a:pt x="25" y="0"/>
                  <a:pt x="24" y="1"/>
                  <a:pt x="24" y="2"/>
                </a:cubicBezTo>
                <a:cubicBezTo>
                  <a:pt x="24" y="4"/>
                  <a:pt x="24" y="5"/>
                  <a:pt x="24" y="6"/>
                </a:cubicBezTo>
                <a:cubicBezTo>
                  <a:pt x="24" y="6"/>
                  <a:pt x="24" y="7"/>
                  <a:pt x="24" y="7"/>
                </a:cubicBezTo>
                <a:cubicBezTo>
                  <a:pt x="24" y="9"/>
                  <a:pt x="24" y="10"/>
                  <a:pt x="24" y="11"/>
                </a:cubicBezTo>
                <a:cubicBezTo>
                  <a:pt x="24" y="17"/>
                  <a:pt x="23" y="22"/>
                  <a:pt x="22" y="28"/>
                </a:cubicBezTo>
                <a:cubicBezTo>
                  <a:pt x="22" y="29"/>
                  <a:pt x="22" y="31"/>
                  <a:pt x="21" y="32"/>
                </a:cubicBezTo>
                <a:cubicBezTo>
                  <a:pt x="21" y="33"/>
                  <a:pt x="21" y="34"/>
                  <a:pt x="21" y="34"/>
                </a:cubicBezTo>
                <a:cubicBezTo>
                  <a:pt x="21" y="36"/>
                  <a:pt x="20" y="37"/>
                  <a:pt x="20" y="39"/>
                </a:cubicBezTo>
                <a:cubicBezTo>
                  <a:pt x="20" y="40"/>
                  <a:pt x="19" y="41"/>
                  <a:pt x="19" y="42"/>
                </a:cubicBezTo>
                <a:cubicBezTo>
                  <a:pt x="19" y="44"/>
                  <a:pt x="18" y="45"/>
                  <a:pt x="18" y="46"/>
                </a:cubicBezTo>
                <a:cubicBezTo>
                  <a:pt x="18" y="48"/>
                  <a:pt x="17" y="49"/>
                  <a:pt x="17" y="50"/>
                </a:cubicBezTo>
                <a:cubicBezTo>
                  <a:pt x="16" y="54"/>
                  <a:pt x="15" y="58"/>
                  <a:pt x="13" y="61"/>
                </a:cubicBezTo>
                <a:cubicBezTo>
                  <a:pt x="13" y="62"/>
                  <a:pt x="12" y="63"/>
                  <a:pt x="12" y="64"/>
                </a:cubicBezTo>
                <a:cubicBezTo>
                  <a:pt x="9" y="73"/>
                  <a:pt x="5" y="81"/>
                  <a:pt x="0" y="89"/>
                </a:cubicBezTo>
                <a:cubicBezTo>
                  <a:pt x="12" y="134"/>
                  <a:pt x="34" y="174"/>
                  <a:pt x="61" y="210"/>
                </a:cubicBezTo>
                <a:cubicBezTo>
                  <a:pt x="63" y="208"/>
                  <a:pt x="64" y="207"/>
                  <a:pt x="66" y="205"/>
                </a:cubicBezTo>
                <a:cubicBezTo>
                  <a:pt x="68" y="203"/>
                  <a:pt x="69" y="201"/>
                  <a:pt x="71" y="199"/>
                </a:cubicBezTo>
                <a:cubicBezTo>
                  <a:pt x="73" y="197"/>
                  <a:pt x="74" y="196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7" y="192"/>
                  <a:pt x="78" y="191"/>
                  <a:pt x="79" y="189"/>
                </a:cubicBezTo>
                <a:cubicBezTo>
                  <a:pt x="81" y="187"/>
                  <a:pt x="83" y="185"/>
                  <a:pt x="85" y="182"/>
                </a:cubicBezTo>
                <a:cubicBezTo>
                  <a:pt x="85" y="182"/>
                  <a:pt x="85" y="182"/>
                  <a:pt x="86" y="181"/>
                </a:cubicBezTo>
                <a:cubicBezTo>
                  <a:pt x="48" y="130"/>
                  <a:pt x="25" y="68"/>
                  <a:pt x="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8171A4D-93F3-4742-BA58-95C86570AFF3}"/>
              </a:ext>
            </a:extLst>
          </p:cNvPr>
          <p:cNvSpPr>
            <a:spLocks/>
          </p:cNvSpPr>
          <p:nvPr/>
        </p:nvSpPr>
        <p:spPr bwMode="auto">
          <a:xfrm>
            <a:off x="2505983" y="2443950"/>
            <a:ext cx="3274474" cy="756749"/>
          </a:xfrm>
          <a:custGeom>
            <a:avLst/>
            <a:gdLst>
              <a:gd name="connsiteX0" fmla="*/ 0 w 3633788"/>
              <a:gd name="connsiteY0" fmla="*/ 312738 h 839788"/>
              <a:gd name="connsiteX1" fmla="*/ 88554 w 3633788"/>
              <a:gd name="connsiteY1" fmla="*/ 312738 h 839788"/>
              <a:gd name="connsiteX2" fmla="*/ 121352 w 3633788"/>
              <a:gd name="connsiteY2" fmla="*/ 312738 h 839788"/>
              <a:gd name="connsiteX3" fmla="*/ 183668 w 3633788"/>
              <a:gd name="connsiteY3" fmla="*/ 312738 h 839788"/>
              <a:gd name="connsiteX4" fmla="*/ 206627 w 3633788"/>
              <a:gd name="connsiteY4" fmla="*/ 312738 h 839788"/>
              <a:gd name="connsiteX5" fmla="*/ 209906 w 3633788"/>
              <a:gd name="connsiteY5" fmla="*/ 312738 h 839788"/>
              <a:gd name="connsiteX6" fmla="*/ 211137 w 3633788"/>
              <a:gd name="connsiteY6" fmla="*/ 318811 h 839788"/>
              <a:gd name="connsiteX7" fmla="*/ 234475 w 3633788"/>
              <a:gd name="connsiteY7" fmla="*/ 433971 h 839788"/>
              <a:gd name="connsiteX8" fmla="*/ 236113 w 3633788"/>
              <a:gd name="connsiteY8" fmla="*/ 438406 h 839788"/>
              <a:gd name="connsiteX9" fmla="*/ 264255 w 3633788"/>
              <a:gd name="connsiteY9" fmla="*/ 490183 h 839788"/>
              <a:gd name="connsiteX10" fmla="*/ 298037 w 3633788"/>
              <a:gd name="connsiteY10" fmla="*/ 531151 h 839788"/>
              <a:gd name="connsiteX11" fmla="*/ 309321 w 3633788"/>
              <a:gd name="connsiteY11" fmla="*/ 542410 h 839788"/>
              <a:gd name="connsiteX12" fmla="*/ 338349 w 3633788"/>
              <a:gd name="connsiteY12" fmla="*/ 566423 h 839788"/>
              <a:gd name="connsiteX13" fmla="*/ 365646 w 3633788"/>
              <a:gd name="connsiteY13" fmla="*/ 584581 h 839788"/>
              <a:gd name="connsiteX14" fmla="*/ 400650 w 3633788"/>
              <a:gd name="connsiteY14" fmla="*/ 603673 h 839788"/>
              <a:gd name="connsiteX15" fmla="*/ 404328 w 3633788"/>
              <a:gd name="connsiteY15" fmla="*/ 604590 h 839788"/>
              <a:gd name="connsiteX16" fmla="*/ 417612 w 3633788"/>
              <a:gd name="connsiteY16" fmla="*/ 609688 h 839788"/>
              <a:gd name="connsiteX17" fmla="*/ 458567 w 3633788"/>
              <a:gd name="connsiteY17" fmla="*/ 622494 h 839788"/>
              <a:gd name="connsiteX18" fmla="*/ 462826 w 3633788"/>
              <a:gd name="connsiteY18" fmla="*/ 623474 h 839788"/>
              <a:gd name="connsiteX19" fmla="*/ 465439 w 3633788"/>
              <a:gd name="connsiteY19" fmla="*/ 624126 h 839788"/>
              <a:gd name="connsiteX20" fmla="*/ 526486 w 3633788"/>
              <a:gd name="connsiteY20" fmla="*/ 630342 h 839788"/>
              <a:gd name="connsiteX21" fmla="*/ 527050 w 3633788"/>
              <a:gd name="connsiteY21" fmla="*/ 630342 h 839788"/>
              <a:gd name="connsiteX22" fmla="*/ 527050 w 3633788"/>
              <a:gd name="connsiteY22" fmla="*/ 630238 h 839788"/>
              <a:gd name="connsiteX23" fmla="*/ 3560763 w 3633788"/>
              <a:gd name="connsiteY23" fmla="*/ 630238 h 839788"/>
              <a:gd name="connsiteX24" fmla="*/ 3560763 w 3633788"/>
              <a:gd name="connsiteY24" fmla="*/ 630342 h 839788"/>
              <a:gd name="connsiteX25" fmla="*/ 3561525 w 3633788"/>
              <a:gd name="connsiteY25" fmla="*/ 630342 h 839788"/>
              <a:gd name="connsiteX26" fmla="*/ 3624755 w 3633788"/>
              <a:gd name="connsiteY26" fmla="*/ 630342 h 839788"/>
              <a:gd name="connsiteX27" fmla="*/ 3633788 w 3633788"/>
              <a:gd name="connsiteY27" fmla="*/ 630342 h 839788"/>
              <a:gd name="connsiteX28" fmla="*/ 3633788 w 3633788"/>
              <a:gd name="connsiteY28" fmla="*/ 647724 h 839788"/>
              <a:gd name="connsiteX29" fmla="*/ 3633788 w 3633788"/>
              <a:gd name="connsiteY29" fmla="*/ 654162 h 839788"/>
              <a:gd name="connsiteX30" fmla="*/ 3633788 w 3633788"/>
              <a:gd name="connsiteY30" fmla="*/ 666394 h 839788"/>
              <a:gd name="connsiteX31" fmla="*/ 3633788 w 3633788"/>
              <a:gd name="connsiteY31" fmla="*/ 670900 h 839788"/>
              <a:gd name="connsiteX32" fmla="*/ 3633788 w 3633788"/>
              <a:gd name="connsiteY32" fmla="*/ 671544 h 839788"/>
              <a:gd name="connsiteX33" fmla="*/ 3465175 w 3633788"/>
              <a:gd name="connsiteY33" fmla="*/ 839788 h 839788"/>
              <a:gd name="connsiteX34" fmla="*/ 3097839 w 3633788"/>
              <a:gd name="connsiteY34" fmla="*/ 839788 h 839788"/>
              <a:gd name="connsiteX35" fmla="*/ 2947891 w 3633788"/>
              <a:gd name="connsiteY35" fmla="*/ 839788 h 839788"/>
              <a:gd name="connsiteX36" fmla="*/ 2942152 w 3633788"/>
              <a:gd name="connsiteY36" fmla="*/ 839788 h 839788"/>
              <a:gd name="connsiteX37" fmla="*/ 2510245 w 3633788"/>
              <a:gd name="connsiteY37" fmla="*/ 839788 h 839788"/>
              <a:gd name="connsiteX38" fmla="*/ 2495178 w 3633788"/>
              <a:gd name="connsiteY38" fmla="*/ 839788 h 839788"/>
              <a:gd name="connsiteX39" fmla="*/ 2225416 w 3633788"/>
              <a:gd name="connsiteY39" fmla="*/ 839788 h 839788"/>
              <a:gd name="connsiteX40" fmla="*/ 2102731 w 3633788"/>
              <a:gd name="connsiteY40" fmla="*/ 839788 h 839788"/>
              <a:gd name="connsiteX41" fmla="*/ 1888930 w 3633788"/>
              <a:gd name="connsiteY41" fmla="*/ 839788 h 839788"/>
              <a:gd name="connsiteX42" fmla="*/ 1766246 w 3633788"/>
              <a:gd name="connsiteY42" fmla="*/ 839788 h 839788"/>
              <a:gd name="connsiteX43" fmla="*/ 1496483 w 3633788"/>
              <a:gd name="connsiteY43" fmla="*/ 839788 h 839788"/>
              <a:gd name="connsiteX44" fmla="*/ 1481417 w 3633788"/>
              <a:gd name="connsiteY44" fmla="*/ 839788 h 839788"/>
              <a:gd name="connsiteX45" fmla="*/ 1243940 w 3633788"/>
              <a:gd name="connsiteY45" fmla="*/ 839788 h 839788"/>
              <a:gd name="connsiteX46" fmla="*/ 1049510 w 3633788"/>
              <a:gd name="connsiteY46" fmla="*/ 839788 h 839788"/>
              <a:gd name="connsiteX47" fmla="*/ 1043770 w 3633788"/>
              <a:gd name="connsiteY47" fmla="*/ 839788 h 839788"/>
              <a:gd name="connsiteX48" fmla="*/ 893823 w 3633788"/>
              <a:gd name="connsiteY48" fmla="*/ 839788 h 839788"/>
              <a:gd name="connsiteX49" fmla="*/ 772573 w 3633788"/>
              <a:gd name="connsiteY49" fmla="*/ 839788 h 839788"/>
              <a:gd name="connsiteX50" fmla="*/ 681456 w 3633788"/>
              <a:gd name="connsiteY50" fmla="*/ 839788 h 839788"/>
              <a:gd name="connsiteX51" fmla="*/ 572403 w 3633788"/>
              <a:gd name="connsiteY51" fmla="*/ 839788 h 839788"/>
              <a:gd name="connsiteX52" fmla="*/ 532226 w 3633788"/>
              <a:gd name="connsiteY52" fmla="*/ 839788 h 839788"/>
              <a:gd name="connsiteX53" fmla="*/ 526486 w 3633788"/>
              <a:gd name="connsiteY53" fmla="*/ 839788 h 839788"/>
              <a:gd name="connsiteX54" fmla="*/ 0 w 3633788"/>
              <a:gd name="connsiteY54" fmla="*/ 312738 h 839788"/>
              <a:gd name="connsiteX55" fmla="*/ 107950 w 3633788"/>
              <a:gd name="connsiteY55" fmla="*/ 0 h 839788"/>
              <a:gd name="connsiteX56" fmla="*/ 113146 w 3633788"/>
              <a:gd name="connsiteY56" fmla="*/ 7144 h 839788"/>
              <a:gd name="connsiteX57" fmla="*/ 125268 w 3633788"/>
              <a:gd name="connsiteY57" fmla="*/ 25003 h 839788"/>
              <a:gd name="connsiteX58" fmla="*/ 127000 w 3633788"/>
              <a:gd name="connsiteY58" fmla="*/ 28575 h 839788"/>
              <a:gd name="connsiteX59" fmla="*/ 107950 w 3633788"/>
              <a:gd name="connsiteY59" fmla="*/ 0 h 83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33788" h="839788">
                <a:moveTo>
                  <a:pt x="0" y="312738"/>
                </a:moveTo>
                <a:cubicBezTo>
                  <a:pt x="0" y="312738"/>
                  <a:pt x="0" y="312738"/>
                  <a:pt x="88554" y="312738"/>
                </a:cubicBezTo>
                <a:lnTo>
                  <a:pt x="121352" y="312738"/>
                </a:lnTo>
                <a:lnTo>
                  <a:pt x="183668" y="312738"/>
                </a:lnTo>
                <a:lnTo>
                  <a:pt x="206627" y="312738"/>
                </a:lnTo>
                <a:lnTo>
                  <a:pt x="209906" y="312738"/>
                </a:lnTo>
                <a:lnTo>
                  <a:pt x="211137" y="318811"/>
                </a:lnTo>
                <a:lnTo>
                  <a:pt x="234475" y="433971"/>
                </a:lnTo>
                <a:lnTo>
                  <a:pt x="236113" y="438406"/>
                </a:lnTo>
                <a:lnTo>
                  <a:pt x="264255" y="490183"/>
                </a:lnTo>
                <a:lnTo>
                  <a:pt x="298037" y="531151"/>
                </a:lnTo>
                <a:lnTo>
                  <a:pt x="309321" y="542410"/>
                </a:lnTo>
                <a:lnTo>
                  <a:pt x="338349" y="566423"/>
                </a:lnTo>
                <a:lnTo>
                  <a:pt x="365646" y="584581"/>
                </a:lnTo>
                <a:lnTo>
                  <a:pt x="400650" y="603673"/>
                </a:lnTo>
                <a:lnTo>
                  <a:pt x="404328" y="604590"/>
                </a:lnTo>
                <a:lnTo>
                  <a:pt x="417612" y="609688"/>
                </a:lnTo>
                <a:lnTo>
                  <a:pt x="458567" y="622494"/>
                </a:lnTo>
                <a:lnTo>
                  <a:pt x="462826" y="623474"/>
                </a:lnTo>
                <a:lnTo>
                  <a:pt x="465439" y="624126"/>
                </a:lnTo>
                <a:lnTo>
                  <a:pt x="526486" y="630342"/>
                </a:lnTo>
                <a:lnTo>
                  <a:pt x="527050" y="630342"/>
                </a:lnTo>
                <a:lnTo>
                  <a:pt x="527050" y="630238"/>
                </a:lnTo>
                <a:lnTo>
                  <a:pt x="3560763" y="630238"/>
                </a:lnTo>
                <a:lnTo>
                  <a:pt x="3560763" y="630342"/>
                </a:lnTo>
                <a:lnTo>
                  <a:pt x="3561525" y="630342"/>
                </a:lnTo>
                <a:lnTo>
                  <a:pt x="3624755" y="630342"/>
                </a:lnTo>
                <a:lnTo>
                  <a:pt x="3633788" y="630342"/>
                </a:lnTo>
                <a:cubicBezTo>
                  <a:pt x="3633788" y="630342"/>
                  <a:pt x="3633788" y="630342"/>
                  <a:pt x="3633788" y="647724"/>
                </a:cubicBezTo>
                <a:lnTo>
                  <a:pt x="3633788" y="654162"/>
                </a:lnTo>
                <a:lnTo>
                  <a:pt x="3633788" y="666394"/>
                </a:lnTo>
                <a:lnTo>
                  <a:pt x="3633788" y="670900"/>
                </a:lnTo>
                <a:lnTo>
                  <a:pt x="3633788" y="671544"/>
                </a:lnTo>
                <a:cubicBezTo>
                  <a:pt x="3633788" y="764250"/>
                  <a:pt x="3558084" y="839788"/>
                  <a:pt x="3465175" y="839788"/>
                </a:cubicBezTo>
                <a:cubicBezTo>
                  <a:pt x="3465175" y="839788"/>
                  <a:pt x="3465175" y="839788"/>
                  <a:pt x="3097839" y="839788"/>
                </a:cubicBezTo>
                <a:lnTo>
                  <a:pt x="2947891" y="839788"/>
                </a:lnTo>
                <a:lnTo>
                  <a:pt x="2942152" y="839788"/>
                </a:lnTo>
                <a:cubicBezTo>
                  <a:pt x="2825924" y="839788"/>
                  <a:pt x="2683869" y="839788"/>
                  <a:pt x="2510245" y="839788"/>
                </a:cubicBezTo>
                <a:lnTo>
                  <a:pt x="2495178" y="839788"/>
                </a:lnTo>
                <a:lnTo>
                  <a:pt x="2225416" y="839788"/>
                </a:lnTo>
                <a:lnTo>
                  <a:pt x="2102731" y="839788"/>
                </a:lnTo>
                <a:lnTo>
                  <a:pt x="1888930" y="839788"/>
                </a:lnTo>
                <a:lnTo>
                  <a:pt x="1766246" y="839788"/>
                </a:lnTo>
                <a:lnTo>
                  <a:pt x="1496483" y="839788"/>
                </a:lnTo>
                <a:lnTo>
                  <a:pt x="1481417" y="839788"/>
                </a:lnTo>
                <a:lnTo>
                  <a:pt x="1243940" y="839788"/>
                </a:lnTo>
                <a:lnTo>
                  <a:pt x="1049510" y="839788"/>
                </a:lnTo>
                <a:lnTo>
                  <a:pt x="1043770" y="839788"/>
                </a:lnTo>
                <a:lnTo>
                  <a:pt x="893823" y="839788"/>
                </a:lnTo>
                <a:lnTo>
                  <a:pt x="772573" y="839788"/>
                </a:lnTo>
                <a:lnTo>
                  <a:pt x="681456" y="839788"/>
                </a:lnTo>
                <a:lnTo>
                  <a:pt x="572403" y="839788"/>
                </a:lnTo>
                <a:lnTo>
                  <a:pt x="532226" y="839788"/>
                </a:lnTo>
                <a:lnTo>
                  <a:pt x="526486" y="839788"/>
                </a:lnTo>
                <a:cubicBezTo>
                  <a:pt x="235715" y="839788"/>
                  <a:pt x="0" y="604590"/>
                  <a:pt x="0" y="312738"/>
                </a:cubicBezTo>
                <a:close/>
                <a:moveTo>
                  <a:pt x="107950" y="0"/>
                </a:moveTo>
                <a:cubicBezTo>
                  <a:pt x="109682" y="1786"/>
                  <a:pt x="111414" y="3572"/>
                  <a:pt x="113146" y="7144"/>
                </a:cubicBezTo>
                <a:cubicBezTo>
                  <a:pt x="116609" y="12502"/>
                  <a:pt x="120073" y="17860"/>
                  <a:pt x="125268" y="25003"/>
                </a:cubicBezTo>
                <a:cubicBezTo>
                  <a:pt x="125268" y="25003"/>
                  <a:pt x="125268" y="26789"/>
                  <a:pt x="127000" y="28575"/>
                </a:cubicBezTo>
                <a:cubicBezTo>
                  <a:pt x="120073" y="17860"/>
                  <a:pt x="114877" y="8930"/>
                  <a:pt x="107950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45" name="Freeform 33">
            <a:extLst>
              <a:ext uri="{FF2B5EF4-FFF2-40B4-BE49-F238E27FC236}">
                <a16:creationId xmlns:a16="http://schemas.microsoft.com/office/drawing/2014/main" id="{D0FF254A-49FC-466D-978E-AB663E97A445}"/>
              </a:ext>
            </a:extLst>
          </p:cNvPr>
          <p:cNvSpPr>
            <a:spLocks noEditPoints="1"/>
          </p:cNvSpPr>
          <p:nvPr/>
        </p:nvSpPr>
        <p:spPr bwMode="auto">
          <a:xfrm>
            <a:off x="6411543" y="2441091"/>
            <a:ext cx="4036944" cy="844011"/>
          </a:xfrm>
          <a:custGeom>
            <a:avLst/>
            <a:gdLst>
              <a:gd name="T0" fmla="*/ 755 w 2604"/>
              <a:gd name="T1" fmla="*/ 364 h 545"/>
              <a:gd name="T2" fmla="*/ 761 w 2604"/>
              <a:gd name="T3" fmla="*/ 365 h 545"/>
              <a:gd name="T4" fmla="*/ 780 w 2604"/>
              <a:gd name="T5" fmla="*/ 368 h 545"/>
              <a:gd name="T6" fmla="*/ 789 w 2604"/>
              <a:gd name="T7" fmla="*/ 369 h 545"/>
              <a:gd name="T8" fmla="*/ 798 w 2604"/>
              <a:gd name="T9" fmla="*/ 369 h 545"/>
              <a:gd name="T10" fmla="*/ 732 w 2604"/>
              <a:gd name="T11" fmla="*/ 357 h 545"/>
              <a:gd name="T12" fmla="*/ 723 w 2604"/>
              <a:gd name="T13" fmla="*/ 353 h 545"/>
              <a:gd name="T14" fmla="*/ 726 w 2604"/>
              <a:gd name="T15" fmla="*/ 354 h 545"/>
              <a:gd name="T16" fmla="*/ 709 w 2604"/>
              <a:gd name="T17" fmla="*/ 346 h 545"/>
              <a:gd name="T18" fmla="*/ 708 w 2604"/>
              <a:gd name="T19" fmla="*/ 345 h 545"/>
              <a:gd name="T20" fmla="*/ 673 w 2604"/>
              <a:gd name="T21" fmla="*/ 320 h 545"/>
              <a:gd name="T22" fmla="*/ 679 w 2604"/>
              <a:gd name="T23" fmla="*/ 325 h 545"/>
              <a:gd name="T24" fmla="*/ 657 w 2604"/>
              <a:gd name="T25" fmla="*/ 303 h 545"/>
              <a:gd name="T26" fmla="*/ 649 w 2604"/>
              <a:gd name="T27" fmla="*/ 292 h 545"/>
              <a:gd name="T28" fmla="*/ 652 w 2604"/>
              <a:gd name="T29" fmla="*/ 296 h 545"/>
              <a:gd name="T30" fmla="*/ 643 w 2604"/>
              <a:gd name="T31" fmla="*/ 284 h 545"/>
              <a:gd name="T32" fmla="*/ 643 w 2604"/>
              <a:gd name="T33" fmla="*/ 284 h 545"/>
              <a:gd name="T34" fmla="*/ 645 w 2604"/>
              <a:gd name="T35" fmla="*/ 288 h 545"/>
              <a:gd name="T36" fmla="*/ 639 w 2604"/>
              <a:gd name="T37" fmla="*/ 277 h 545"/>
              <a:gd name="T38" fmla="*/ 633 w 2604"/>
              <a:gd name="T39" fmla="*/ 267 h 545"/>
              <a:gd name="T40" fmla="*/ 632 w 2604"/>
              <a:gd name="T41" fmla="*/ 264 h 545"/>
              <a:gd name="T42" fmla="*/ 622 w 2604"/>
              <a:gd name="T43" fmla="*/ 240 h 545"/>
              <a:gd name="T44" fmla="*/ 623 w 2604"/>
              <a:gd name="T45" fmla="*/ 241 h 545"/>
              <a:gd name="T46" fmla="*/ 618 w 2604"/>
              <a:gd name="T47" fmla="*/ 222 h 545"/>
              <a:gd name="T48" fmla="*/ 618 w 2604"/>
              <a:gd name="T49" fmla="*/ 222 h 545"/>
              <a:gd name="T50" fmla="*/ 617 w 2604"/>
              <a:gd name="T51" fmla="*/ 217 h 545"/>
              <a:gd name="T52" fmla="*/ 175 w 2604"/>
              <a:gd name="T53" fmla="*/ 515 h 545"/>
              <a:gd name="T54" fmla="*/ 322 w 2604"/>
              <a:gd name="T55" fmla="*/ 544 h 545"/>
              <a:gd name="T56" fmla="*/ 342 w 2604"/>
              <a:gd name="T57" fmla="*/ 542 h 545"/>
              <a:gd name="T58" fmla="*/ 366 w 2604"/>
              <a:gd name="T59" fmla="*/ 539 h 545"/>
              <a:gd name="T60" fmla="*/ 387 w 2604"/>
              <a:gd name="T61" fmla="*/ 534 h 545"/>
              <a:gd name="T62" fmla="*/ 406 w 2604"/>
              <a:gd name="T63" fmla="*/ 528 h 545"/>
              <a:gd name="T64" fmla="*/ 415 w 2604"/>
              <a:gd name="T65" fmla="*/ 525 h 545"/>
              <a:gd name="T66" fmla="*/ 528 w 2604"/>
              <a:gd name="T67" fmla="*/ 450 h 545"/>
              <a:gd name="T68" fmla="*/ 536 w 2604"/>
              <a:gd name="T69" fmla="*/ 442 h 545"/>
              <a:gd name="T70" fmla="*/ 543 w 2604"/>
              <a:gd name="T71" fmla="*/ 434 h 545"/>
              <a:gd name="T72" fmla="*/ 545 w 2604"/>
              <a:gd name="T73" fmla="*/ 432 h 545"/>
              <a:gd name="T74" fmla="*/ 553 w 2604"/>
              <a:gd name="T75" fmla="*/ 421 h 545"/>
              <a:gd name="T76" fmla="*/ 2544 w 2604"/>
              <a:gd name="T77" fmla="*/ 537 h 545"/>
              <a:gd name="T78" fmla="*/ 2575 w 2604"/>
              <a:gd name="T79" fmla="*/ 516 h 545"/>
              <a:gd name="T80" fmla="*/ 2604 w 2604"/>
              <a:gd name="T81" fmla="*/ 446 h 545"/>
              <a:gd name="T82" fmla="*/ 2600 w 2604"/>
              <a:gd name="T83" fmla="*/ 422 h 545"/>
              <a:gd name="T84" fmla="*/ 2575 w 2604"/>
              <a:gd name="T85" fmla="*/ 463 h 545"/>
              <a:gd name="T86" fmla="*/ 2554 w 2604"/>
              <a:gd name="T87" fmla="*/ 479 h 545"/>
              <a:gd name="T88" fmla="*/ 2554 w 2604"/>
              <a:gd name="T89" fmla="*/ 479 h 545"/>
              <a:gd name="T90" fmla="*/ 2554 w 2604"/>
              <a:gd name="T91" fmla="*/ 479 h 545"/>
              <a:gd name="T92" fmla="*/ 2553 w 2604"/>
              <a:gd name="T93" fmla="*/ 479 h 545"/>
              <a:gd name="T94" fmla="*/ 2553 w 2604"/>
              <a:gd name="T95" fmla="*/ 479 h 545"/>
              <a:gd name="T96" fmla="*/ 2534 w 2604"/>
              <a:gd name="T97" fmla="*/ 487 h 545"/>
              <a:gd name="T98" fmla="*/ 2534 w 2604"/>
              <a:gd name="T99" fmla="*/ 487 h 545"/>
              <a:gd name="T100" fmla="*/ 798 w 2604"/>
              <a:gd name="T101" fmla="*/ 491 h 545"/>
              <a:gd name="T102" fmla="*/ 1 w 2604"/>
              <a:gd name="T103" fmla="*/ 211 h 545"/>
              <a:gd name="T104" fmla="*/ 616 w 2604"/>
              <a:gd name="T105" fmla="*/ 210 h 545"/>
              <a:gd name="T106" fmla="*/ 614 w 2604"/>
              <a:gd name="T107" fmla="*/ 191 h 545"/>
              <a:gd name="T108" fmla="*/ 614 w 2604"/>
              <a:gd name="T109" fmla="*/ 197 h 545"/>
              <a:gd name="T110" fmla="*/ 614 w 2604"/>
              <a:gd name="T111" fmla="*/ 187 h 545"/>
              <a:gd name="T112" fmla="*/ 614 w 2604"/>
              <a:gd name="T113" fmla="*/ 188 h 545"/>
              <a:gd name="T114" fmla="*/ 614 w 2604"/>
              <a:gd name="T115" fmla="*/ 184 h 545"/>
              <a:gd name="T116" fmla="*/ 614 w 2604"/>
              <a:gd name="T117" fmla="*/ 186 h 545"/>
              <a:gd name="T118" fmla="*/ 600 w 2604"/>
              <a:gd name="T119" fmla="*/ 92 h 545"/>
              <a:gd name="T120" fmla="*/ 307 w 2604"/>
              <a:gd name="T121" fmla="*/ 369 h 545"/>
              <a:gd name="T122" fmla="*/ 492 w 2604"/>
              <a:gd name="T123" fmla="*/ 184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04" h="545">
                <a:moveTo>
                  <a:pt x="740" y="359"/>
                </a:moveTo>
                <a:cubicBezTo>
                  <a:pt x="741" y="360"/>
                  <a:pt x="741" y="360"/>
                  <a:pt x="742" y="360"/>
                </a:cubicBezTo>
                <a:cubicBezTo>
                  <a:pt x="746" y="361"/>
                  <a:pt x="751" y="363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7" y="364"/>
                  <a:pt x="759" y="365"/>
                  <a:pt x="761" y="365"/>
                </a:cubicBezTo>
                <a:cubicBezTo>
                  <a:pt x="761" y="365"/>
                  <a:pt x="762" y="365"/>
                  <a:pt x="762" y="365"/>
                </a:cubicBezTo>
                <a:cubicBezTo>
                  <a:pt x="767" y="366"/>
                  <a:pt x="773" y="367"/>
                  <a:pt x="779" y="368"/>
                </a:cubicBezTo>
                <a:cubicBezTo>
                  <a:pt x="779" y="368"/>
                  <a:pt x="779" y="368"/>
                  <a:pt x="780" y="368"/>
                </a:cubicBezTo>
                <a:cubicBezTo>
                  <a:pt x="780" y="368"/>
                  <a:pt x="780" y="368"/>
                  <a:pt x="780" y="368"/>
                </a:cubicBezTo>
                <a:cubicBezTo>
                  <a:pt x="783" y="368"/>
                  <a:pt x="786" y="368"/>
                  <a:pt x="789" y="369"/>
                </a:cubicBezTo>
                <a:cubicBezTo>
                  <a:pt x="789" y="369"/>
                  <a:pt x="789" y="369"/>
                  <a:pt x="789" y="369"/>
                </a:cubicBezTo>
                <a:cubicBezTo>
                  <a:pt x="790" y="369"/>
                  <a:pt x="791" y="369"/>
                  <a:pt x="792" y="369"/>
                </a:cubicBezTo>
                <a:cubicBezTo>
                  <a:pt x="794" y="369"/>
                  <a:pt x="796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78" y="369"/>
                  <a:pt x="758" y="366"/>
                  <a:pt x="740" y="359"/>
                </a:cubicBezTo>
                <a:moveTo>
                  <a:pt x="732" y="357"/>
                </a:moveTo>
                <a:cubicBezTo>
                  <a:pt x="735" y="358"/>
                  <a:pt x="737" y="358"/>
                  <a:pt x="740" y="359"/>
                </a:cubicBezTo>
                <a:cubicBezTo>
                  <a:pt x="737" y="358"/>
                  <a:pt x="735" y="358"/>
                  <a:pt x="732" y="357"/>
                </a:cubicBezTo>
                <a:moveTo>
                  <a:pt x="723" y="353"/>
                </a:moveTo>
                <a:cubicBezTo>
                  <a:pt x="723" y="353"/>
                  <a:pt x="724" y="353"/>
                  <a:pt x="724" y="353"/>
                </a:cubicBezTo>
                <a:cubicBezTo>
                  <a:pt x="724" y="353"/>
                  <a:pt x="725" y="354"/>
                  <a:pt x="725" y="354"/>
                </a:cubicBezTo>
                <a:cubicBezTo>
                  <a:pt x="726" y="354"/>
                  <a:pt x="726" y="354"/>
                  <a:pt x="726" y="354"/>
                </a:cubicBezTo>
                <a:cubicBezTo>
                  <a:pt x="725" y="354"/>
                  <a:pt x="724" y="353"/>
                  <a:pt x="723" y="353"/>
                </a:cubicBezTo>
                <a:moveTo>
                  <a:pt x="708" y="345"/>
                </a:moveTo>
                <a:cubicBezTo>
                  <a:pt x="708" y="345"/>
                  <a:pt x="709" y="346"/>
                  <a:pt x="709" y="346"/>
                </a:cubicBezTo>
                <a:cubicBezTo>
                  <a:pt x="711" y="347"/>
                  <a:pt x="712" y="347"/>
                  <a:pt x="713" y="348"/>
                </a:cubicBezTo>
                <a:cubicBezTo>
                  <a:pt x="716" y="349"/>
                  <a:pt x="718" y="350"/>
                  <a:pt x="720" y="352"/>
                </a:cubicBezTo>
                <a:cubicBezTo>
                  <a:pt x="716" y="350"/>
                  <a:pt x="712" y="347"/>
                  <a:pt x="708" y="345"/>
                </a:cubicBezTo>
                <a:moveTo>
                  <a:pt x="664" y="310"/>
                </a:moveTo>
                <a:cubicBezTo>
                  <a:pt x="664" y="311"/>
                  <a:pt x="665" y="312"/>
                  <a:pt x="666" y="313"/>
                </a:cubicBezTo>
                <a:cubicBezTo>
                  <a:pt x="668" y="315"/>
                  <a:pt x="671" y="318"/>
                  <a:pt x="673" y="320"/>
                </a:cubicBezTo>
                <a:cubicBezTo>
                  <a:pt x="675" y="321"/>
                  <a:pt x="676" y="323"/>
                  <a:pt x="678" y="324"/>
                </a:cubicBezTo>
                <a:cubicBezTo>
                  <a:pt x="678" y="324"/>
                  <a:pt x="678" y="324"/>
                  <a:pt x="678" y="324"/>
                </a:cubicBezTo>
                <a:cubicBezTo>
                  <a:pt x="678" y="324"/>
                  <a:pt x="679" y="325"/>
                  <a:pt x="679" y="325"/>
                </a:cubicBezTo>
                <a:cubicBezTo>
                  <a:pt x="679" y="325"/>
                  <a:pt x="680" y="325"/>
                  <a:pt x="680" y="326"/>
                </a:cubicBezTo>
                <a:cubicBezTo>
                  <a:pt x="674" y="321"/>
                  <a:pt x="669" y="316"/>
                  <a:pt x="664" y="310"/>
                </a:cubicBezTo>
                <a:moveTo>
                  <a:pt x="657" y="303"/>
                </a:moveTo>
                <a:cubicBezTo>
                  <a:pt x="657" y="303"/>
                  <a:pt x="657" y="303"/>
                  <a:pt x="658" y="304"/>
                </a:cubicBezTo>
                <a:cubicBezTo>
                  <a:pt x="657" y="303"/>
                  <a:pt x="657" y="303"/>
                  <a:pt x="657" y="303"/>
                </a:cubicBezTo>
                <a:moveTo>
                  <a:pt x="649" y="292"/>
                </a:moveTo>
                <a:cubicBezTo>
                  <a:pt x="649" y="293"/>
                  <a:pt x="649" y="293"/>
                  <a:pt x="649" y="293"/>
                </a:cubicBezTo>
                <a:cubicBezTo>
                  <a:pt x="650" y="294"/>
                  <a:pt x="651" y="295"/>
                  <a:pt x="651" y="296"/>
                </a:cubicBezTo>
                <a:cubicBezTo>
                  <a:pt x="651" y="296"/>
                  <a:pt x="651" y="296"/>
                  <a:pt x="652" y="296"/>
                </a:cubicBezTo>
                <a:cubicBezTo>
                  <a:pt x="651" y="295"/>
                  <a:pt x="650" y="294"/>
                  <a:pt x="649" y="292"/>
                </a:cubicBezTo>
                <a:moveTo>
                  <a:pt x="642" y="282"/>
                </a:moveTo>
                <a:cubicBezTo>
                  <a:pt x="642" y="283"/>
                  <a:pt x="643" y="283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4" y="285"/>
                  <a:pt x="644" y="285"/>
                </a:cubicBezTo>
                <a:cubicBezTo>
                  <a:pt x="644" y="285"/>
                  <a:pt x="644" y="285"/>
                  <a:pt x="644" y="285"/>
                </a:cubicBezTo>
                <a:cubicBezTo>
                  <a:pt x="644" y="286"/>
                  <a:pt x="645" y="287"/>
                  <a:pt x="645" y="288"/>
                </a:cubicBezTo>
                <a:cubicBezTo>
                  <a:pt x="646" y="288"/>
                  <a:pt x="646" y="288"/>
                  <a:pt x="646" y="288"/>
                </a:cubicBezTo>
                <a:cubicBezTo>
                  <a:pt x="645" y="286"/>
                  <a:pt x="643" y="284"/>
                  <a:pt x="642" y="282"/>
                </a:cubicBezTo>
                <a:moveTo>
                  <a:pt x="639" y="277"/>
                </a:moveTo>
                <a:cubicBezTo>
                  <a:pt x="639" y="277"/>
                  <a:pt x="639" y="278"/>
                  <a:pt x="640" y="279"/>
                </a:cubicBezTo>
                <a:cubicBezTo>
                  <a:pt x="639" y="278"/>
                  <a:pt x="639" y="277"/>
                  <a:pt x="639" y="277"/>
                </a:cubicBezTo>
                <a:moveTo>
                  <a:pt x="633" y="267"/>
                </a:moveTo>
                <a:cubicBezTo>
                  <a:pt x="633" y="267"/>
                  <a:pt x="634" y="267"/>
                  <a:pt x="634" y="268"/>
                </a:cubicBezTo>
                <a:cubicBezTo>
                  <a:pt x="634" y="267"/>
                  <a:pt x="633" y="267"/>
                  <a:pt x="633" y="267"/>
                </a:cubicBezTo>
                <a:moveTo>
                  <a:pt x="632" y="264"/>
                </a:moveTo>
                <a:cubicBezTo>
                  <a:pt x="632" y="264"/>
                  <a:pt x="632" y="265"/>
                  <a:pt x="632" y="265"/>
                </a:cubicBezTo>
                <a:cubicBezTo>
                  <a:pt x="632" y="265"/>
                  <a:pt x="632" y="264"/>
                  <a:pt x="632" y="264"/>
                </a:cubicBezTo>
                <a:moveTo>
                  <a:pt x="622" y="240"/>
                </a:moveTo>
                <a:cubicBezTo>
                  <a:pt x="622" y="240"/>
                  <a:pt x="623" y="240"/>
                  <a:pt x="623" y="240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0"/>
                  <a:pt x="622" y="240"/>
                </a:cubicBezTo>
                <a:moveTo>
                  <a:pt x="618" y="222"/>
                </a:moveTo>
                <a:cubicBezTo>
                  <a:pt x="618" y="222"/>
                  <a:pt x="618" y="222"/>
                  <a:pt x="618" y="222"/>
                </a:cubicBezTo>
                <a:cubicBezTo>
                  <a:pt x="618" y="224"/>
                  <a:pt x="619" y="226"/>
                  <a:pt x="619" y="228"/>
                </a:cubicBezTo>
                <a:cubicBezTo>
                  <a:pt x="619" y="228"/>
                  <a:pt x="619" y="228"/>
                  <a:pt x="619" y="229"/>
                </a:cubicBezTo>
                <a:cubicBezTo>
                  <a:pt x="619" y="226"/>
                  <a:pt x="618" y="224"/>
                  <a:pt x="618" y="222"/>
                </a:cubicBezTo>
                <a:moveTo>
                  <a:pt x="617" y="217"/>
                </a:moveTo>
                <a:cubicBezTo>
                  <a:pt x="617" y="218"/>
                  <a:pt x="617" y="218"/>
                  <a:pt x="617" y="219"/>
                </a:cubicBezTo>
                <a:cubicBezTo>
                  <a:pt x="617" y="218"/>
                  <a:pt x="617" y="218"/>
                  <a:pt x="617" y="217"/>
                </a:cubicBezTo>
                <a:moveTo>
                  <a:pt x="1" y="211"/>
                </a:moveTo>
                <a:cubicBezTo>
                  <a:pt x="0" y="220"/>
                  <a:pt x="0" y="229"/>
                  <a:pt x="0" y="238"/>
                </a:cubicBezTo>
                <a:cubicBezTo>
                  <a:pt x="0" y="360"/>
                  <a:pt x="72" y="466"/>
                  <a:pt x="175" y="515"/>
                </a:cubicBezTo>
                <a:cubicBezTo>
                  <a:pt x="215" y="534"/>
                  <a:pt x="260" y="545"/>
                  <a:pt x="307" y="545"/>
                </a:cubicBezTo>
                <a:cubicBezTo>
                  <a:pt x="307" y="545"/>
                  <a:pt x="307" y="545"/>
                  <a:pt x="307" y="545"/>
                </a:cubicBezTo>
                <a:cubicBezTo>
                  <a:pt x="312" y="545"/>
                  <a:pt x="317" y="544"/>
                  <a:pt x="322" y="544"/>
                </a:cubicBezTo>
                <a:cubicBezTo>
                  <a:pt x="324" y="544"/>
                  <a:pt x="325" y="544"/>
                  <a:pt x="327" y="544"/>
                </a:cubicBezTo>
                <a:cubicBezTo>
                  <a:pt x="330" y="544"/>
                  <a:pt x="334" y="543"/>
                  <a:pt x="337" y="543"/>
                </a:cubicBezTo>
                <a:cubicBezTo>
                  <a:pt x="339" y="543"/>
                  <a:pt x="341" y="543"/>
                  <a:pt x="342" y="542"/>
                </a:cubicBezTo>
                <a:cubicBezTo>
                  <a:pt x="346" y="542"/>
                  <a:pt x="349" y="542"/>
                  <a:pt x="352" y="541"/>
                </a:cubicBezTo>
                <a:cubicBezTo>
                  <a:pt x="354" y="541"/>
                  <a:pt x="356" y="541"/>
                  <a:pt x="358" y="540"/>
                </a:cubicBezTo>
                <a:cubicBezTo>
                  <a:pt x="360" y="540"/>
                  <a:pt x="363" y="539"/>
                  <a:pt x="366" y="539"/>
                </a:cubicBezTo>
                <a:cubicBezTo>
                  <a:pt x="368" y="538"/>
                  <a:pt x="370" y="538"/>
                  <a:pt x="372" y="538"/>
                </a:cubicBezTo>
                <a:cubicBezTo>
                  <a:pt x="375" y="537"/>
                  <a:pt x="377" y="536"/>
                  <a:pt x="380" y="536"/>
                </a:cubicBezTo>
                <a:cubicBezTo>
                  <a:pt x="382" y="535"/>
                  <a:pt x="384" y="535"/>
                  <a:pt x="387" y="534"/>
                </a:cubicBezTo>
                <a:cubicBezTo>
                  <a:pt x="389" y="533"/>
                  <a:pt x="391" y="533"/>
                  <a:pt x="393" y="532"/>
                </a:cubicBezTo>
                <a:cubicBezTo>
                  <a:pt x="396" y="531"/>
                  <a:pt x="398" y="531"/>
                  <a:pt x="401" y="530"/>
                </a:cubicBezTo>
                <a:cubicBezTo>
                  <a:pt x="402" y="529"/>
                  <a:pt x="404" y="529"/>
                  <a:pt x="406" y="528"/>
                </a:cubicBezTo>
                <a:cubicBezTo>
                  <a:pt x="409" y="527"/>
                  <a:pt x="412" y="526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58" y="509"/>
                  <a:pt x="497" y="483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9" y="450"/>
                  <a:pt x="529" y="449"/>
                  <a:pt x="530" y="448"/>
                </a:cubicBezTo>
                <a:cubicBezTo>
                  <a:pt x="531" y="448"/>
                  <a:pt x="532" y="447"/>
                  <a:pt x="532" y="446"/>
                </a:cubicBezTo>
                <a:cubicBezTo>
                  <a:pt x="534" y="444"/>
                  <a:pt x="535" y="443"/>
                  <a:pt x="536" y="442"/>
                </a:cubicBezTo>
                <a:cubicBezTo>
                  <a:pt x="536" y="442"/>
                  <a:pt x="536" y="442"/>
                  <a:pt x="536" y="442"/>
                </a:cubicBezTo>
                <a:cubicBezTo>
                  <a:pt x="537" y="441"/>
                  <a:pt x="537" y="440"/>
                  <a:pt x="538" y="439"/>
                </a:cubicBezTo>
                <a:cubicBezTo>
                  <a:pt x="540" y="438"/>
                  <a:pt x="541" y="436"/>
                  <a:pt x="543" y="434"/>
                </a:cubicBezTo>
                <a:cubicBezTo>
                  <a:pt x="543" y="434"/>
                  <a:pt x="543" y="434"/>
                  <a:pt x="543" y="434"/>
                </a:cubicBezTo>
                <a:cubicBezTo>
                  <a:pt x="543" y="433"/>
                  <a:pt x="543" y="433"/>
                  <a:pt x="543" y="433"/>
                </a:cubicBezTo>
                <a:cubicBezTo>
                  <a:pt x="544" y="433"/>
                  <a:pt x="544" y="432"/>
                  <a:pt x="545" y="432"/>
                </a:cubicBezTo>
                <a:cubicBezTo>
                  <a:pt x="545" y="431"/>
                  <a:pt x="546" y="430"/>
                  <a:pt x="546" y="430"/>
                </a:cubicBezTo>
                <a:cubicBezTo>
                  <a:pt x="548" y="427"/>
                  <a:pt x="550" y="425"/>
                  <a:pt x="552" y="423"/>
                </a:cubicBezTo>
                <a:cubicBezTo>
                  <a:pt x="552" y="422"/>
                  <a:pt x="552" y="422"/>
                  <a:pt x="553" y="421"/>
                </a:cubicBezTo>
                <a:cubicBezTo>
                  <a:pt x="609" y="496"/>
                  <a:pt x="698" y="545"/>
                  <a:pt x="798" y="545"/>
                </a:cubicBezTo>
                <a:cubicBezTo>
                  <a:pt x="2506" y="545"/>
                  <a:pt x="2506" y="545"/>
                  <a:pt x="2506" y="545"/>
                </a:cubicBezTo>
                <a:cubicBezTo>
                  <a:pt x="2520" y="545"/>
                  <a:pt x="2533" y="542"/>
                  <a:pt x="2544" y="537"/>
                </a:cubicBezTo>
                <a:cubicBezTo>
                  <a:pt x="2545" y="536"/>
                  <a:pt x="2545" y="536"/>
                  <a:pt x="2545" y="536"/>
                </a:cubicBezTo>
                <a:cubicBezTo>
                  <a:pt x="2546" y="536"/>
                  <a:pt x="2547" y="535"/>
                  <a:pt x="2549" y="535"/>
                </a:cubicBezTo>
                <a:cubicBezTo>
                  <a:pt x="2559" y="530"/>
                  <a:pt x="2568" y="524"/>
                  <a:pt x="2575" y="516"/>
                </a:cubicBezTo>
                <a:cubicBezTo>
                  <a:pt x="2576" y="516"/>
                  <a:pt x="2576" y="516"/>
                  <a:pt x="2576" y="516"/>
                </a:cubicBezTo>
                <a:cubicBezTo>
                  <a:pt x="2593" y="498"/>
                  <a:pt x="2604" y="473"/>
                  <a:pt x="2604" y="446"/>
                </a:cubicBezTo>
                <a:cubicBezTo>
                  <a:pt x="2604" y="446"/>
                  <a:pt x="2604" y="446"/>
                  <a:pt x="2604" y="446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0" y="422"/>
                  <a:pt x="2600" y="422"/>
                  <a:pt x="2600" y="422"/>
                </a:cubicBezTo>
                <a:cubicBezTo>
                  <a:pt x="2595" y="438"/>
                  <a:pt x="2587" y="451"/>
                  <a:pt x="2576" y="462"/>
                </a:cubicBezTo>
                <a:cubicBezTo>
                  <a:pt x="2576" y="462"/>
                  <a:pt x="2576" y="462"/>
                  <a:pt x="2576" y="462"/>
                </a:cubicBezTo>
                <a:cubicBezTo>
                  <a:pt x="2575" y="463"/>
                  <a:pt x="2575" y="463"/>
                  <a:pt x="2575" y="463"/>
                </a:cubicBezTo>
                <a:cubicBezTo>
                  <a:pt x="2569" y="469"/>
                  <a:pt x="2562" y="474"/>
                  <a:pt x="2555" y="478"/>
                </a:cubicBezTo>
                <a:cubicBezTo>
                  <a:pt x="2555" y="478"/>
                  <a:pt x="2555" y="478"/>
                  <a:pt x="2555" y="478"/>
                </a:cubicBezTo>
                <a:cubicBezTo>
                  <a:pt x="2555" y="478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47" y="482"/>
                  <a:pt x="2541" y="485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25" y="490"/>
                  <a:pt x="2516" y="491"/>
                  <a:pt x="2506" y="491"/>
                </a:cubicBezTo>
                <a:cubicBezTo>
                  <a:pt x="798" y="491"/>
                  <a:pt x="798" y="491"/>
                  <a:pt x="798" y="491"/>
                </a:cubicBezTo>
                <a:cubicBezTo>
                  <a:pt x="698" y="491"/>
                  <a:pt x="609" y="443"/>
                  <a:pt x="553" y="368"/>
                </a:cubicBezTo>
                <a:cubicBezTo>
                  <a:pt x="497" y="443"/>
                  <a:pt x="407" y="491"/>
                  <a:pt x="307" y="491"/>
                </a:cubicBezTo>
                <a:cubicBezTo>
                  <a:pt x="146" y="491"/>
                  <a:pt x="15" y="368"/>
                  <a:pt x="1" y="211"/>
                </a:cubicBezTo>
                <a:moveTo>
                  <a:pt x="615" y="203"/>
                </a:moveTo>
                <a:cubicBezTo>
                  <a:pt x="615" y="203"/>
                  <a:pt x="615" y="204"/>
                  <a:pt x="615" y="204"/>
                </a:cubicBezTo>
                <a:cubicBezTo>
                  <a:pt x="615" y="206"/>
                  <a:pt x="615" y="208"/>
                  <a:pt x="616" y="210"/>
                </a:cubicBezTo>
                <a:cubicBezTo>
                  <a:pt x="616" y="211"/>
                  <a:pt x="616" y="211"/>
                  <a:pt x="616" y="211"/>
                </a:cubicBezTo>
                <a:cubicBezTo>
                  <a:pt x="615" y="208"/>
                  <a:pt x="615" y="205"/>
                  <a:pt x="615" y="203"/>
                </a:cubicBezTo>
                <a:moveTo>
                  <a:pt x="614" y="191"/>
                </a:moveTo>
                <a:cubicBezTo>
                  <a:pt x="614" y="192"/>
                  <a:pt x="614" y="193"/>
                  <a:pt x="614" y="194"/>
                </a:cubicBezTo>
                <a:cubicBezTo>
                  <a:pt x="614" y="194"/>
                  <a:pt x="614" y="194"/>
                  <a:pt x="614" y="194"/>
                </a:cubicBezTo>
                <a:cubicBezTo>
                  <a:pt x="614" y="195"/>
                  <a:pt x="614" y="196"/>
                  <a:pt x="614" y="197"/>
                </a:cubicBezTo>
                <a:cubicBezTo>
                  <a:pt x="614" y="197"/>
                  <a:pt x="614" y="197"/>
                  <a:pt x="614" y="197"/>
                </a:cubicBezTo>
                <a:cubicBezTo>
                  <a:pt x="614" y="195"/>
                  <a:pt x="614" y="193"/>
                  <a:pt x="614" y="191"/>
                </a:cubicBezTo>
                <a:moveTo>
                  <a:pt x="614" y="187"/>
                </a:moveTo>
                <a:cubicBezTo>
                  <a:pt x="614" y="187"/>
                  <a:pt x="614" y="187"/>
                  <a:pt x="614" y="187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7"/>
                </a:cubicBezTo>
                <a:moveTo>
                  <a:pt x="600" y="92"/>
                </a:moveTo>
                <a:cubicBezTo>
                  <a:pt x="609" y="121"/>
                  <a:pt x="614" y="152"/>
                  <a:pt x="614" y="184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5"/>
                  <a:pt x="614" y="184"/>
                </a:cubicBezTo>
                <a:cubicBezTo>
                  <a:pt x="614" y="152"/>
                  <a:pt x="609" y="121"/>
                  <a:pt x="600" y="92"/>
                </a:cubicBezTo>
                <a:moveTo>
                  <a:pt x="307" y="0"/>
                </a:moveTo>
                <a:cubicBezTo>
                  <a:pt x="205" y="0"/>
                  <a:pt x="122" y="82"/>
                  <a:pt x="122" y="184"/>
                </a:cubicBezTo>
                <a:cubicBezTo>
                  <a:pt x="122" y="286"/>
                  <a:pt x="205" y="369"/>
                  <a:pt x="307" y="369"/>
                </a:cubicBezTo>
                <a:cubicBezTo>
                  <a:pt x="408" y="369"/>
                  <a:pt x="490" y="288"/>
                  <a:pt x="492" y="187"/>
                </a:cubicBezTo>
                <a:cubicBezTo>
                  <a:pt x="492" y="186"/>
                  <a:pt x="492" y="185"/>
                  <a:pt x="492" y="184"/>
                </a:cubicBezTo>
                <a:cubicBezTo>
                  <a:pt x="492" y="184"/>
                  <a:pt x="492" y="184"/>
                  <a:pt x="492" y="184"/>
                </a:cubicBezTo>
                <a:cubicBezTo>
                  <a:pt x="492" y="82"/>
                  <a:pt x="409" y="0"/>
                  <a:pt x="307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0" name="Oval 34">
            <a:extLst>
              <a:ext uri="{FF2B5EF4-FFF2-40B4-BE49-F238E27FC236}">
                <a16:creationId xmlns:a16="http://schemas.microsoft.com/office/drawing/2014/main" id="{CDB3A266-584D-4396-AB00-5C5C961D4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803" y="2441091"/>
            <a:ext cx="572211" cy="570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2" name="Freeform 35">
            <a:extLst>
              <a:ext uri="{FF2B5EF4-FFF2-40B4-BE49-F238E27FC236}">
                <a16:creationId xmlns:a16="http://schemas.microsoft.com/office/drawing/2014/main" id="{992CB8AC-004C-4A5F-B1AC-9DEC44D83F4E}"/>
              </a:ext>
            </a:extLst>
          </p:cNvPr>
          <p:cNvSpPr>
            <a:spLocks/>
          </p:cNvSpPr>
          <p:nvPr/>
        </p:nvSpPr>
        <p:spPr bwMode="auto">
          <a:xfrm>
            <a:off x="7142542" y="2325218"/>
            <a:ext cx="3240142" cy="746735"/>
          </a:xfrm>
          <a:custGeom>
            <a:avLst/>
            <a:gdLst>
              <a:gd name="T0" fmla="*/ 0 w 2091"/>
              <a:gd name="T1" fmla="*/ 0 h 482"/>
              <a:gd name="T2" fmla="*/ 143 w 2091"/>
              <a:gd name="T3" fmla="*/ 259 h 482"/>
              <a:gd name="T4" fmla="*/ 143 w 2091"/>
              <a:gd name="T5" fmla="*/ 262 h 482"/>
              <a:gd name="T6" fmla="*/ 327 w 2091"/>
              <a:gd name="T7" fmla="*/ 444 h 482"/>
              <a:gd name="T8" fmla="*/ 327 w 2091"/>
              <a:gd name="T9" fmla="*/ 482 h 482"/>
              <a:gd name="T10" fmla="*/ 2091 w 2091"/>
              <a:gd name="T11" fmla="*/ 482 h 482"/>
              <a:gd name="T12" fmla="*/ 2091 w 2091"/>
              <a:gd name="T13" fmla="*/ 100 h 482"/>
              <a:gd name="T14" fmla="*/ 1990 w 2091"/>
              <a:gd name="T15" fmla="*/ 0 h 482"/>
              <a:gd name="T16" fmla="*/ 0 w 2091"/>
              <a:gd name="T17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1" h="482">
                <a:moveTo>
                  <a:pt x="0" y="0"/>
                </a:moveTo>
                <a:cubicBezTo>
                  <a:pt x="86" y="54"/>
                  <a:pt x="143" y="150"/>
                  <a:pt x="143" y="259"/>
                </a:cubicBezTo>
                <a:cubicBezTo>
                  <a:pt x="143" y="260"/>
                  <a:pt x="143" y="261"/>
                  <a:pt x="143" y="262"/>
                </a:cubicBezTo>
                <a:cubicBezTo>
                  <a:pt x="144" y="363"/>
                  <a:pt x="226" y="444"/>
                  <a:pt x="327" y="444"/>
                </a:cubicBezTo>
                <a:cubicBezTo>
                  <a:pt x="327" y="482"/>
                  <a:pt x="327" y="482"/>
                  <a:pt x="327" y="482"/>
                </a:cubicBezTo>
                <a:cubicBezTo>
                  <a:pt x="2091" y="482"/>
                  <a:pt x="2091" y="482"/>
                  <a:pt x="2091" y="482"/>
                </a:cubicBezTo>
                <a:cubicBezTo>
                  <a:pt x="2091" y="100"/>
                  <a:pt x="2091" y="100"/>
                  <a:pt x="2091" y="100"/>
                </a:cubicBezTo>
                <a:cubicBezTo>
                  <a:pt x="2091" y="45"/>
                  <a:pt x="2046" y="0"/>
                  <a:pt x="199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5" name="Freeform 36">
            <a:extLst>
              <a:ext uri="{FF2B5EF4-FFF2-40B4-BE49-F238E27FC236}">
                <a16:creationId xmlns:a16="http://schemas.microsoft.com/office/drawing/2014/main" id="{A4F5FDE7-8349-4310-8759-9A968B921A3A}"/>
              </a:ext>
            </a:extLst>
          </p:cNvPr>
          <p:cNvSpPr>
            <a:spLocks noEditPoints="1"/>
          </p:cNvSpPr>
          <p:nvPr/>
        </p:nvSpPr>
        <p:spPr bwMode="auto">
          <a:xfrm>
            <a:off x="6411543" y="2250831"/>
            <a:ext cx="952731" cy="949870"/>
          </a:xfrm>
          <a:custGeom>
            <a:avLst/>
            <a:gdLst>
              <a:gd name="T0" fmla="*/ 307 w 614"/>
              <a:gd name="T1" fmla="*/ 0 h 614"/>
              <a:gd name="T2" fmla="*/ 0 w 614"/>
              <a:gd name="T3" fmla="*/ 307 h 614"/>
              <a:gd name="T4" fmla="*/ 307 w 614"/>
              <a:gd name="T5" fmla="*/ 614 h 614"/>
              <a:gd name="T6" fmla="*/ 614 w 614"/>
              <a:gd name="T7" fmla="*/ 307 h 614"/>
              <a:gd name="T8" fmla="*/ 307 w 614"/>
              <a:gd name="T9" fmla="*/ 0 h 614"/>
              <a:gd name="T10" fmla="*/ 307 w 614"/>
              <a:gd name="T11" fmla="*/ 492 h 614"/>
              <a:gd name="T12" fmla="*/ 122 w 614"/>
              <a:gd name="T13" fmla="*/ 307 h 614"/>
              <a:gd name="T14" fmla="*/ 307 w 614"/>
              <a:gd name="T15" fmla="*/ 123 h 614"/>
              <a:gd name="T16" fmla="*/ 492 w 614"/>
              <a:gd name="T17" fmla="*/ 307 h 614"/>
              <a:gd name="T18" fmla="*/ 307 w 614"/>
              <a:gd name="T19" fmla="*/ 492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4" h="614">
                <a:moveTo>
                  <a:pt x="307" y="0"/>
                </a:moveTo>
                <a:cubicBezTo>
                  <a:pt x="137" y="0"/>
                  <a:pt x="0" y="138"/>
                  <a:pt x="0" y="307"/>
                </a:cubicBezTo>
                <a:cubicBezTo>
                  <a:pt x="0" y="477"/>
                  <a:pt x="137" y="614"/>
                  <a:pt x="307" y="614"/>
                </a:cubicBezTo>
                <a:cubicBezTo>
                  <a:pt x="476" y="614"/>
                  <a:pt x="614" y="477"/>
                  <a:pt x="614" y="307"/>
                </a:cubicBezTo>
                <a:cubicBezTo>
                  <a:pt x="614" y="138"/>
                  <a:pt x="476" y="0"/>
                  <a:pt x="307" y="0"/>
                </a:cubicBezTo>
                <a:moveTo>
                  <a:pt x="307" y="492"/>
                </a:moveTo>
                <a:cubicBezTo>
                  <a:pt x="205" y="492"/>
                  <a:pt x="122" y="409"/>
                  <a:pt x="122" y="307"/>
                </a:cubicBezTo>
                <a:cubicBezTo>
                  <a:pt x="122" y="205"/>
                  <a:pt x="205" y="123"/>
                  <a:pt x="307" y="123"/>
                </a:cubicBezTo>
                <a:cubicBezTo>
                  <a:pt x="409" y="123"/>
                  <a:pt x="492" y="205"/>
                  <a:pt x="492" y="307"/>
                </a:cubicBezTo>
                <a:cubicBezTo>
                  <a:pt x="492" y="409"/>
                  <a:pt x="409" y="492"/>
                  <a:pt x="307" y="492"/>
                </a:cubicBezTo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59" name="Freeform 37">
            <a:extLst>
              <a:ext uri="{FF2B5EF4-FFF2-40B4-BE49-F238E27FC236}">
                <a16:creationId xmlns:a16="http://schemas.microsoft.com/office/drawing/2014/main" id="{C1D1691F-EB0D-4542-AA77-A5B953870691}"/>
              </a:ext>
            </a:extLst>
          </p:cNvPr>
          <p:cNvSpPr>
            <a:spLocks/>
          </p:cNvSpPr>
          <p:nvPr/>
        </p:nvSpPr>
        <p:spPr bwMode="auto">
          <a:xfrm>
            <a:off x="7135388" y="2731488"/>
            <a:ext cx="134470" cy="324730"/>
          </a:xfrm>
          <a:custGeom>
            <a:avLst/>
            <a:gdLst>
              <a:gd name="T0" fmla="*/ 86 w 86"/>
              <a:gd name="T1" fmla="*/ 181 h 210"/>
              <a:gd name="T2" fmla="*/ 85 w 86"/>
              <a:gd name="T3" fmla="*/ 182 h 210"/>
              <a:gd name="T4" fmla="*/ 79 w 86"/>
              <a:gd name="T5" fmla="*/ 189 h 210"/>
              <a:gd name="T6" fmla="*/ 76 w 86"/>
              <a:gd name="T7" fmla="*/ 194 h 210"/>
              <a:gd name="T8" fmla="*/ 76 w 86"/>
              <a:gd name="T9" fmla="*/ 194 h 210"/>
              <a:gd name="T10" fmla="*/ 71 w 86"/>
              <a:gd name="T11" fmla="*/ 199 h 210"/>
              <a:gd name="T12" fmla="*/ 66 w 86"/>
              <a:gd name="T13" fmla="*/ 205 h 210"/>
              <a:gd name="T14" fmla="*/ 61 w 86"/>
              <a:gd name="T15" fmla="*/ 210 h 210"/>
              <a:gd name="T16" fmla="*/ 0 w 86"/>
              <a:gd name="T17" fmla="*/ 89 h 210"/>
              <a:gd name="T18" fmla="*/ 12 w 86"/>
              <a:gd name="T19" fmla="*/ 64 h 210"/>
              <a:gd name="T20" fmla="*/ 13 w 86"/>
              <a:gd name="T21" fmla="*/ 61 h 210"/>
              <a:gd name="T22" fmla="*/ 17 w 86"/>
              <a:gd name="T23" fmla="*/ 50 h 210"/>
              <a:gd name="T24" fmla="*/ 18 w 86"/>
              <a:gd name="T25" fmla="*/ 46 h 210"/>
              <a:gd name="T26" fmla="*/ 19 w 86"/>
              <a:gd name="T27" fmla="*/ 42 h 210"/>
              <a:gd name="T28" fmla="*/ 20 w 86"/>
              <a:gd name="T29" fmla="*/ 39 h 210"/>
              <a:gd name="T30" fmla="*/ 21 w 86"/>
              <a:gd name="T31" fmla="*/ 34 h 210"/>
              <a:gd name="T32" fmla="*/ 21 w 86"/>
              <a:gd name="T33" fmla="*/ 32 h 210"/>
              <a:gd name="T34" fmla="*/ 22 w 86"/>
              <a:gd name="T35" fmla="*/ 28 h 210"/>
              <a:gd name="T36" fmla="*/ 24 w 86"/>
              <a:gd name="T37" fmla="*/ 11 h 210"/>
              <a:gd name="T38" fmla="*/ 24 w 86"/>
              <a:gd name="T39" fmla="*/ 7 h 210"/>
              <a:gd name="T40" fmla="*/ 24 w 86"/>
              <a:gd name="T41" fmla="*/ 6 h 210"/>
              <a:gd name="T42" fmla="*/ 24 w 86"/>
              <a:gd name="T43" fmla="*/ 2 h 210"/>
              <a:gd name="T44" fmla="*/ 25 w 86"/>
              <a:gd name="T45" fmla="*/ 0 h 210"/>
              <a:gd name="T46" fmla="*/ 86 w 86"/>
              <a:gd name="T47" fmla="*/ 18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86" y="181"/>
                </a:moveTo>
                <a:cubicBezTo>
                  <a:pt x="85" y="182"/>
                  <a:pt x="85" y="182"/>
                  <a:pt x="85" y="182"/>
                </a:cubicBezTo>
                <a:cubicBezTo>
                  <a:pt x="83" y="185"/>
                  <a:pt x="81" y="187"/>
                  <a:pt x="79" y="189"/>
                </a:cubicBezTo>
                <a:cubicBezTo>
                  <a:pt x="78" y="191"/>
                  <a:pt x="77" y="192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4" y="196"/>
                  <a:pt x="73" y="197"/>
                  <a:pt x="71" y="199"/>
                </a:cubicBezTo>
                <a:cubicBezTo>
                  <a:pt x="69" y="201"/>
                  <a:pt x="68" y="203"/>
                  <a:pt x="66" y="205"/>
                </a:cubicBezTo>
                <a:cubicBezTo>
                  <a:pt x="64" y="207"/>
                  <a:pt x="63" y="208"/>
                  <a:pt x="61" y="210"/>
                </a:cubicBezTo>
                <a:cubicBezTo>
                  <a:pt x="34" y="174"/>
                  <a:pt x="12" y="134"/>
                  <a:pt x="0" y="89"/>
                </a:cubicBezTo>
                <a:cubicBezTo>
                  <a:pt x="5" y="81"/>
                  <a:pt x="9" y="73"/>
                  <a:pt x="12" y="64"/>
                </a:cubicBezTo>
                <a:cubicBezTo>
                  <a:pt x="12" y="63"/>
                  <a:pt x="13" y="62"/>
                  <a:pt x="13" y="61"/>
                </a:cubicBezTo>
                <a:cubicBezTo>
                  <a:pt x="15" y="58"/>
                  <a:pt x="16" y="54"/>
                  <a:pt x="17" y="50"/>
                </a:cubicBezTo>
                <a:cubicBezTo>
                  <a:pt x="17" y="49"/>
                  <a:pt x="18" y="48"/>
                  <a:pt x="18" y="46"/>
                </a:cubicBezTo>
                <a:cubicBezTo>
                  <a:pt x="18" y="45"/>
                  <a:pt x="19" y="44"/>
                  <a:pt x="19" y="42"/>
                </a:cubicBezTo>
                <a:cubicBezTo>
                  <a:pt x="19" y="41"/>
                  <a:pt x="20" y="40"/>
                  <a:pt x="20" y="39"/>
                </a:cubicBezTo>
                <a:cubicBezTo>
                  <a:pt x="20" y="37"/>
                  <a:pt x="21" y="36"/>
                  <a:pt x="21" y="34"/>
                </a:cubicBezTo>
                <a:cubicBezTo>
                  <a:pt x="21" y="34"/>
                  <a:pt x="21" y="33"/>
                  <a:pt x="21" y="32"/>
                </a:cubicBezTo>
                <a:cubicBezTo>
                  <a:pt x="22" y="31"/>
                  <a:pt x="22" y="29"/>
                  <a:pt x="22" y="28"/>
                </a:cubicBezTo>
                <a:cubicBezTo>
                  <a:pt x="23" y="22"/>
                  <a:pt x="24" y="17"/>
                  <a:pt x="24" y="11"/>
                </a:cubicBezTo>
                <a:cubicBezTo>
                  <a:pt x="24" y="10"/>
                  <a:pt x="24" y="9"/>
                  <a:pt x="24" y="7"/>
                </a:cubicBezTo>
                <a:cubicBezTo>
                  <a:pt x="24" y="7"/>
                  <a:pt x="24" y="6"/>
                  <a:pt x="24" y="6"/>
                </a:cubicBezTo>
                <a:cubicBezTo>
                  <a:pt x="24" y="5"/>
                  <a:pt x="24" y="4"/>
                  <a:pt x="24" y="2"/>
                </a:cubicBezTo>
                <a:cubicBezTo>
                  <a:pt x="24" y="1"/>
                  <a:pt x="25" y="0"/>
                  <a:pt x="25" y="0"/>
                </a:cubicBezTo>
                <a:cubicBezTo>
                  <a:pt x="25" y="68"/>
                  <a:pt x="48" y="130"/>
                  <a:pt x="86" y="181"/>
                </a:cubicBezTo>
                <a:close/>
              </a:path>
            </a:pathLst>
          </a:custGeom>
          <a:solidFill>
            <a:srgbClr val="0089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0" name="Freeform 38">
            <a:extLst>
              <a:ext uri="{FF2B5EF4-FFF2-40B4-BE49-F238E27FC236}">
                <a16:creationId xmlns:a16="http://schemas.microsoft.com/office/drawing/2014/main" id="{6F912A90-C4CB-4DC0-8D6E-85E4C6412C86}"/>
              </a:ext>
            </a:extLst>
          </p:cNvPr>
          <p:cNvSpPr>
            <a:spLocks/>
          </p:cNvSpPr>
          <p:nvPr/>
        </p:nvSpPr>
        <p:spPr bwMode="auto">
          <a:xfrm>
            <a:off x="7135388" y="2731488"/>
            <a:ext cx="134470" cy="324730"/>
          </a:xfrm>
          <a:custGeom>
            <a:avLst/>
            <a:gdLst>
              <a:gd name="T0" fmla="*/ 25 w 86"/>
              <a:gd name="T1" fmla="*/ 0 h 210"/>
              <a:gd name="T2" fmla="*/ 24 w 86"/>
              <a:gd name="T3" fmla="*/ 2 h 210"/>
              <a:gd name="T4" fmla="*/ 24 w 86"/>
              <a:gd name="T5" fmla="*/ 6 h 210"/>
              <a:gd name="T6" fmla="*/ 24 w 86"/>
              <a:gd name="T7" fmla="*/ 7 h 210"/>
              <a:gd name="T8" fmla="*/ 24 w 86"/>
              <a:gd name="T9" fmla="*/ 11 h 210"/>
              <a:gd name="T10" fmla="*/ 22 w 86"/>
              <a:gd name="T11" fmla="*/ 28 h 210"/>
              <a:gd name="T12" fmla="*/ 21 w 86"/>
              <a:gd name="T13" fmla="*/ 32 h 210"/>
              <a:gd name="T14" fmla="*/ 21 w 86"/>
              <a:gd name="T15" fmla="*/ 34 h 210"/>
              <a:gd name="T16" fmla="*/ 20 w 86"/>
              <a:gd name="T17" fmla="*/ 39 h 210"/>
              <a:gd name="T18" fmla="*/ 19 w 86"/>
              <a:gd name="T19" fmla="*/ 42 h 210"/>
              <a:gd name="T20" fmla="*/ 18 w 86"/>
              <a:gd name="T21" fmla="*/ 46 h 210"/>
              <a:gd name="T22" fmla="*/ 17 w 86"/>
              <a:gd name="T23" fmla="*/ 50 h 210"/>
              <a:gd name="T24" fmla="*/ 13 w 86"/>
              <a:gd name="T25" fmla="*/ 61 h 210"/>
              <a:gd name="T26" fmla="*/ 12 w 86"/>
              <a:gd name="T27" fmla="*/ 64 h 210"/>
              <a:gd name="T28" fmla="*/ 0 w 86"/>
              <a:gd name="T29" fmla="*/ 89 h 210"/>
              <a:gd name="T30" fmla="*/ 61 w 86"/>
              <a:gd name="T31" fmla="*/ 210 h 210"/>
              <a:gd name="T32" fmla="*/ 66 w 86"/>
              <a:gd name="T33" fmla="*/ 205 h 210"/>
              <a:gd name="T34" fmla="*/ 71 w 86"/>
              <a:gd name="T35" fmla="*/ 199 h 210"/>
              <a:gd name="T36" fmla="*/ 76 w 86"/>
              <a:gd name="T37" fmla="*/ 194 h 210"/>
              <a:gd name="T38" fmla="*/ 76 w 86"/>
              <a:gd name="T39" fmla="*/ 194 h 210"/>
              <a:gd name="T40" fmla="*/ 79 w 86"/>
              <a:gd name="T41" fmla="*/ 189 h 210"/>
              <a:gd name="T42" fmla="*/ 85 w 86"/>
              <a:gd name="T43" fmla="*/ 182 h 210"/>
              <a:gd name="T44" fmla="*/ 86 w 86"/>
              <a:gd name="T45" fmla="*/ 181 h 210"/>
              <a:gd name="T46" fmla="*/ 25 w 86"/>
              <a:gd name="T4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25" y="0"/>
                </a:moveTo>
                <a:cubicBezTo>
                  <a:pt x="25" y="0"/>
                  <a:pt x="24" y="1"/>
                  <a:pt x="24" y="2"/>
                </a:cubicBezTo>
                <a:cubicBezTo>
                  <a:pt x="24" y="4"/>
                  <a:pt x="24" y="5"/>
                  <a:pt x="24" y="6"/>
                </a:cubicBezTo>
                <a:cubicBezTo>
                  <a:pt x="24" y="6"/>
                  <a:pt x="24" y="7"/>
                  <a:pt x="24" y="7"/>
                </a:cubicBezTo>
                <a:cubicBezTo>
                  <a:pt x="24" y="9"/>
                  <a:pt x="24" y="10"/>
                  <a:pt x="24" y="11"/>
                </a:cubicBezTo>
                <a:cubicBezTo>
                  <a:pt x="24" y="17"/>
                  <a:pt x="23" y="22"/>
                  <a:pt x="22" y="28"/>
                </a:cubicBezTo>
                <a:cubicBezTo>
                  <a:pt x="22" y="29"/>
                  <a:pt x="22" y="31"/>
                  <a:pt x="21" y="32"/>
                </a:cubicBezTo>
                <a:cubicBezTo>
                  <a:pt x="21" y="33"/>
                  <a:pt x="21" y="34"/>
                  <a:pt x="21" y="34"/>
                </a:cubicBezTo>
                <a:cubicBezTo>
                  <a:pt x="21" y="36"/>
                  <a:pt x="20" y="37"/>
                  <a:pt x="20" y="39"/>
                </a:cubicBezTo>
                <a:cubicBezTo>
                  <a:pt x="20" y="40"/>
                  <a:pt x="19" y="41"/>
                  <a:pt x="19" y="42"/>
                </a:cubicBezTo>
                <a:cubicBezTo>
                  <a:pt x="19" y="44"/>
                  <a:pt x="18" y="45"/>
                  <a:pt x="18" y="46"/>
                </a:cubicBezTo>
                <a:cubicBezTo>
                  <a:pt x="18" y="48"/>
                  <a:pt x="17" y="49"/>
                  <a:pt x="17" y="50"/>
                </a:cubicBezTo>
                <a:cubicBezTo>
                  <a:pt x="16" y="54"/>
                  <a:pt x="15" y="58"/>
                  <a:pt x="13" y="61"/>
                </a:cubicBezTo>
                <a:cubicBezTo>
                  <a:pt x="13" y="62"/>
                  <a:pt x="12" y="63"/>
                  <a:pt x="12" y="64"/>
                </a:cubicBezTo>
                <a:cubicBezTo>
                  <a:pt x="9" y="73"/>
                  <a:pt x="5" y="81"/>
                  <a:pt x="0" y="89"/>
                </a:cubicBezTo>
                <a:cubicBezTo>
                  <a:pt x="12" y="134"/>
                  <a:pt x="34" y="174"/>
                  <a:pt x="61" y="210"/>
                </a:cubicBezTo>
                <a:cubicBezTo>
                  <a:pt x="63" y="208"/>
                  <a:pt x="64" y="207"/>
                  <a:pt x="66" y="205"/>
                </a:cubicBezTo>
                <a:cubicBezTo>
                  <a:pt x="68" y="203"/>
                  <a:pt x="69" y="201"/>
                  <a:pt x="71" y="199"/>
                </a:cubicBezTo>
                <a:cubicBezTo>
                  <a:pt x="73" y="197"/>
                  <a:pt x="74" y="196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7" y="192"/>
                  <a:pt x="78" y="191"/>
                  <a:pt x="79" y="189"/>
                </a:cubicBezTo>
                <a:cubicBezTo>
                  <a:pt x="81" y="187"/>
                  <a:pt x="83" y="185"/>
                  <a:pt x="85" y="182"/>
                </a:cubicBezTo>
                <a:cubicBezTo>
                  <a:pt x="85" y="182"/>
                  <a:pt x="85" y="182"/>
                  <a:pt x="86" y="181"/>
                </a:cubicBezTo>
                <a:cubicBezTo>
                  <a:pt x="48" y="130"/>
                  <a:pt x="25" y="68"/>
                  <a:pt x="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1A268E73-0781-4741-BAAF-CE3D45C292A5}"/>
              </a:ext>
            </a:extLst>
          </p:cNvPr>
          <p:cNvSpPr>
            <a:spLocks/>
          </p:cNvSpPr>
          <p:nvPr/>
        </p:nvSpPr>
        <p:spPr bwMode="auto">
          <a:xfrm>
            <a:off x="7174014" y="2443950"/>
            <a:ext cx="3274474" cy="756749"/>
          </a:xfrm>
          <a:custGeom>
            <a:avLst/>
            <a:gdLst>
              <a:gd name="connsiteX0" fmla="*/ 0 w 3633788"/>
              <a:gd name="connsiteY0" fmla="*/ 312738 h 839788"/>
              <a:gd name="connsiteX1" fmla="*/ 88554 w 3633788"/>
              <a:gd name="connsiteY1" fmla="*/ 312738 h 839788"/>
              <a:gd name="connsiteX2" fmla="*/ 121352 w 3633788"/>
              <a:gd name="connsiteY2" fmla="*/ 312738 h 839788"/>
              <a:gd name="connsiteX3" fmla="*/ 183668 w 3633788"/>
              <a:gd name="connsiteY3" fmla="*/ 312738 h 839788"/>
              <a:gd name="connsiteX4" fmla="*/ 206627 w 3633788"/>
              <a:gd name="connsiteY4" fmla="*/ 312738 h 839788"/>
              <a:gd name="connsiteX5" fmla="*/ 209906 w 3633788"/>
              <a:gd name="connsiteY5" fmla="*/ 312738 h 839788"/>
              <a:gd name="connsiteX6" fmla="*/ 211137 w 3633788"/>
              <a:gd name="connsiteY6" fmla="*/ 318811 h 839788"/>
              <a:gd name="connsiteX7" fmla="*/ 234475 w 3633788"/>
              <a:gd name="connsiteY7" fmla="*/ 433971 h 839788"/>
              <a:gd name="connsiteX8" fmla="*/ 236113 w 3633788"/>
              <a:gd name="connsiteY8" fmla="*/ 438406 h 839788"/>
              <a:gd name="connsiteX9" fmla="*/ 264255 w 3633788"/>
              <a:gd name="connsiteY9" fmla="*/ 490183 h 839788"/>
              <a:gd name="connsiteX10" fmla="*/ 298037 w 3633788"/>
              <a:gd name="connsiteY10" fmla="*/ 531151 h 839788"/>
              <a:gd name="connsiteX11" fmla="*/ 309321 w 3633788"/>
              <a:gd name="connsiteY11" fmla="*/ 542410 h 839788"/>
              <a:gd name="connsiteX12" fmla="*/ 338349 w 3633788"/>
              <a:gd name="connsiteY12" fmla="*/ 566423 h 839788"/>
              <a:gd name="connsiteX13" fmla="*/ 365646 w 3633788"/>
              <a:gd name="connsiteY13" fmla="*/ 584581 h 839788"/>
              <a:gd name="connsiteX14" fmla="*/ 400650 w 3633788"/>
              <a:gd name="connsiteY14" fmla="*/ 603673 h 839788"/>
              <a:gd name="connsiteX15" fmla="*/ 404328 w 3633788"/>
              <a:gd name="connsiteY15" fmla="*/ 604590 h 839788"/>
              <a:gd name="connsiteX16" fmla="*/ 417612 w 3633788"/>
              <a:gd name="connsiteY16" fmla="*/ 609688 h 839788"/>
              <a:gd name="connsiteX17" fmla="*/ 458567 w 3633788"/>
              <a:gd name="connsiteY17" fmla="*/ 622494 h 839788"/>
              <a:gd name="connsiteX18" fmla="*/ 462826 w 3633788"/>
              <a:gd name="connsiteY18" fmla="*/ 623474 h 839788"/>
              <a:gd name="connsiteX19" fmla="*/ 465439 w 3633788"/>
              <a:gd name="connsiteY19" fmla="*/ 624126 h 839788"/>
              <a:gd name="connsiteX20" fmla="*/ 526486 w 3633788"/>
              <a:gd name="connsiteY20" fmla="*/ 630342 h 839788"/>
              <a:gd name="connsiteX21" fmla="*/ 527050 w 3633788"/>
              <a:gd name="connsiteY21" fmla="*/ 630342 h 839788"/>
              <a:gd name="connsiteX22" fmla="*/ 527050 w 3633788"/>
              <a:gd name="connsiteY22" fmla="*/ 630238 h 839788"/>
              <a:gd name="connsiteX23" fmla="*/ 3560763 w 3633788"/>
              <a:gd name="connsiteY23" fmla="*/ 630238 h 839788"/>
              <a:gd name="connsiteX24" fmla="*/ 3560763 w 3633788"/>
              <a:gd name="connsiteY24" fmla="*/ 630342 h 839788"/>
              <a:gd name="connsiteX25" fmla="*/ 3561525 w 3633788"/>
              <a:gd name="connsiteY25" fmla="*/ 630342 h 839788"/>
              <a:gd name="connsiteX26" fmla="*/ 3624755 w 3633788"/>
              <a:gd name="connsiteY26" fmla="*/ 630342 h 839788"/>
              <a:gd name="connsiteX27" fmla="*/ 3633788 w 3633788"/>
              <a:gd name="connsiteY27" fmla="*/ 630342 h 839788"/>
              <a:gd name="connsiteX28" fmla="*/ 3633788 w 3633788"/>
              <a:gd name="connsiteY28" fmla="*/ 647724 h 839788"/>
              <a:gd name="connsiteX29" fmla="*/ 3633788 w 3633788"/>
              <a:gd name="connsiteY29" fmla="*/ 654162 h 839788"/>
              <a:gd name="connsiteX30" fmla="*/ 3633788 w 3633788"/>
              <a:gd name="connsiteY30" fmla="*/ 666394 h 839788"/>
              <a:gd name="connsiteX31" fmla="*/ 3633788 w 3633788"/>
              <a:gd name="connsiteY31" fmla="*/ 670900 h 839788"/>
              <a:gd name="connsiteX32" fmla="*/ 3633788 w 3633788"/>
              <a:gd name="connsiteY32" fmla="*/ 671544 h 839788"/>
              <a:gd name="connsiteX33" fmla="*/ 3465175 w 3633788"/>
              <a:gd name="connsiteY33" fmla="*/ 839788 h 839788"/>
              <a:gd name="connsiteX34" fmla="*/ 3097839 w 3633788"/>
              <a:gd name="connsiteY34" fmla="*/ 839788 h 839788"/>
              <a:gd name="connsiteX35" fmla="*/ 2947891 w 3633788"/>
              <a:gd name="connsiteY35" fmla="*/ 839788 h 839788"/>
              <a:gd name="connsiteX36" fmla="*/ 2942152 w 3633788"/>
              <a:gd name="connsiteY36" fmla="*/ 839788 h 839788"/>
              <a:gd name="connsiteX37" fmla="*/ 2510245 w 3633788"/>
              <a:gd name="connsiteY37" fmla="*/ 839788 h 839788"/>
              <a:gd name="connsiteX38" fmla="*/ 2495178 w 3633788"/>
              <a:gd name="connsiteY38" fmla="*/ 839788 h 839788"/>
              <a:gd name="connsiteX39" fmla="*/ 2225416 w 3633788"/>
              <a:gd name="connsiteY39" fmla="*/ 839788 h 839788"/>
              <a:gd name="connsiteX40" fmla="*/ 2102731 w 3633788"/>
              <a:gd name="connsiteY40" fmla="*/ 839788 h 839788"/>
              <a:gd name="connsiteX41" fmla="*/ 1888930 w 3633788"/>
              <a:gd name="connsiteY41" fmla="*/ 839788 h 839788"/>
              <a:gd name="connsiteX42" fmla="*/ 1766246 w 3633788"/>
              <a:gd name="connsiteY42" fmla="*/ 839788 h 839788"/>
              <a:gd name="connsiteX43" fmla="*/ 1496483 w 3633788"/>
              <a:gd name="connsiteY43" fmla="*/ 839788 h 839788"/>
              <a:gd name="connsiteX44" fmla="*/ 1481417 w 3633788"/>
              <a:gd name="connsiteY44" fmla="*/ 839788 h 839788"/>
              <a:gd name="connsiteX45" fmla="*/ 1243940 w 3633788"/>
              <a:gd name="connsiteY45" fmla="*/ 839788 h 839788"/>
              <a:gd name="connsiteX46" fmla="*/ 1049510 w 3633788"/>
              <a:gd name="connsiteY46" fmla="*/ 839788 h 839788"/>
              <a:gd name="connsiteX47" fmla="*/ 1043770 w 3633788"/>
              <a:gd name="connsiteY47" fmla="*/ 839788 h 839788"/>
              <a:gd name="connsiteX48" fmla="*/ 893823 w 3633788"/>
              <a:gd name="connsiteY48" fmla="*/ 839788 h 839788"/>
              <a:gd name="connsiteX49" fmla="*/ 772573 w 3633788"/>
              <a:gd name="connsiteY49" fmla="*/ 839788 h 839788"/>
              <a:gd name="connsiteX50" fmla="*/ 681456 w 3633788"/>
              <a:gd name="connsiteY50" fmla="*/ 839788 h 839788"/>
              <a:gd name="connsiteX51" fmla="*/ 572403 w 3633788"/>
              <a:gd name="connsiteY51" fmla="*/ 839788 h 839788"/>
              <a:gd name="connsiteX52" fmla="*/ 532226 w 3633788"/>
              <a:gd name="connsiteY52" fmla="*/ 839788 h 839788"/>
              <a:gd name="connsiteX53" fmla="*/ 526486 w 3633788"/>
              <a:gd name="connsiteY53" fmla="*/ 839788 h 839788"/>
              <a:gd name="connsiteX54" fmla="*/ 0 w 3633788"/>
              <a:gd name="connsiteY54" fmla="*/ 312738 h 839788"/>
              <a:gd name="connsiteX55" fmla="*/ 107950 w 3633788"/>
              <a:gd name="connsiteY55" fmla="*/ 0 h 839788"/>
              <a:gd name="connsiteX56" fmla="*/ 113146 w 3633788"/>
              <a:gd name="connsiteY56" fmla="*/ 7144 h 839788"/>
              <a:gd name="connsiteX57" fmla="*/ 125268 w 3633788"/>
              <a:gd name="connsiteY57" fmla="*/ 25003 h 839788"/>
              <a:gd name="connsiteX58" fmla="*/ 127000 w 3633788"/>
              <a:gd name="connsiteY58" fmla="*/ 28575 h 839788"/>
              <a:gd name="connsiteX59" fmla="*/ 107950 w 3633788"/>
              <a:gd name="connsiteY59" fmla="*/ 0 h 83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33788" h="839788">
                <a:moveTo>
                  <a:pt x="0" y="312738"/>
                </a:moveTo>
                <a:cubicBezTo>
                  <a:pt x="0" y="312738"/>
                  <a:pt x="0" y="312738"/>
                  <a:pt x="88554" y="312738"/>
                </a:cubicBezTo>
                <a:lnTo>
                  <a:pt x="121352" y="312738"/>
                </a:lnTo>
                <a:lnTo>
                  <a:pt x="183668" y="312738"/>
                </a:lnTo>
                <a:lnTo>
                  <a:pt x="206627" y="312738"/>
                </a:lnTo>
                <a:lnTo>
                  <a:pt x="209906" y="312738"/>
                </a:lnTo>
                <a:lnTo>
                  <a:pt x="211137" y="318811"/>
                </a:lnTo>
                <a:lnTo>
                  <a:pt x="234475" y="433971"/>
                </a:lnTo>
                <a:lnTo>
                  <a:pt x="236113" y="438406"/>
                </a:lnTo>
                <a:lnTo>
                  <a:pt x="264255" y="490183"/>
                </a:lnTo>
                <a:lnTo>
                  <a:pt x="298037" y="531151"/>
                </a:lnTo>
                <a:lnTo>
                  <a:pt x="309321" y="542410"/>
                </a:lnTo>
                <a:lnTo>
                  <a:pt x="338349" y="566423"/>
                </a:lnTo>
                <a:lnTo>
                  <a:pt x="365646" y="584581"/>
                </a:lnTo>
                <a:lnTo>
                  <a:pt x="400650" y="603673"/>
                </a:lnTo>
                <a:lnTo>
                  <a:pt x="404328" y="604590"/>
                </a:lnTo>
                <a:lnTo>
                  <a:pt x="417612" y="609688"/>
                </a:lnTo>
                <a:lnTo>
                  <a:pt x="458567" y="622494"/>
                </a:lnTo>
                <a:lnTo>
                  <a:pt x="462826" y="623474"/>
                </a:lnTo>
                <a:lnTo>
                  <a:pt x="465439" y="624126"/>
                </a:lnTo>
                <a:lnTo>
                  <a:pt x="526486" y="630342"/>
                </a:lnTo>
                <a:lnTo>
                  <a:pt x="527050" y="630342"/>
                </a:lnTo>
                <a:lnTo>
                  <a:pt x="527050" y="630238"/>
                </a:lnTo>
                <a:lnTo>
                  <a:pt x="3560763" y="630238"/>
                </a:lnTo>
                <a:lnTo>
                  <a:pt x="3560763" y="630342"/>
                </a:lnTo>
                <a:lnTo>
                  <a:pt x="3561525" y="630342"/>
                </a:lnTo>
                <a:lnTo>
                  <a:pt x="3624755" y="630342"/>
                </a:lnTo>
                <a:lnTo>
                  <a:pt x="3633788" y="630342"/>
                </a:lnTo>
                <a:cubicBezTo>
                  <a:pt x="3633788" y="630342"/>
                  <a:pt x="3633788" y="630342"/>
                  <a:pt x="3633788" y="647724"/>
                </a:cubicBezTo>
                <a:lnTo>
                  <a:pt x="3633788" y="654162"/>
                </a:lnTo>
                <a:lnTo>
                  <a:pt x="3633788" y="666394"/>
                </a:lnTo>
                <a:lnTo>
                  <a:pt x="3633788" y="670900"/>
                </a:lnTo>
                <a:lnTo>
                  <a:pt x="3633788" y="671544"/>
                </a:lnTo>
                <a:cubicBezTo>
                  <a:pt x="3633788" y="764250"/>
                  <a:pt x="3558084" y="839788"/>
                  <a:pt x="3465175" y="839788"/>
                </a:cubicBezTo>
                <a:cubicBezTo>
                  <a:pt x="3465175" y="839788"/>
                  <a:pt x="3465175" y="839788"/>
                  <a:pt x="3097839" y="839788"/>
                </a:cubicBezTo>
                <a:lnTo>
                  <a:pt x="2947891" y="839788"/>
                </a:lnTo>
                <a:lnTo>
                  <a:pt x="2942152" y="839788"/>
                </a:lnTo>
                <a:cubicBezTo>
                  <a:pt x="2825924" y="839788"/>
                  <a:pt x="2683869" y="839788"/>
                  <a:pt x="2510245" y="839788"/>
                </a:cubicBezTo>
                <a:lnTo>
                  <a:pt x="2495178" y="839788"/>
                </a:lnTo>
                <a:lnTo>
                  <a:pt x="2225416" y="839788"/>
                </a:lnTo>
                <a:lnTo>
                  <a:pt x="2102731" y="839788"/>
                </a:lnTo>
                <a:lnTo>
                  <a:pt x="1888930" y="839788"/>
                </a:lnTo>
                <a:lnTo>
                  <a:pt x="1766246" y="839788"/>
                </a:lnTo>
                <a:lnTo>
                  <a:pt x="1496483" y="839788"/>
                </a:lnTo>
                <a:lnTo>
                  <a:pt x="1481417" y="839788"/>
                </a:lnTo>
                <a:lnTo>
                  <a:pt x="1243940" y="839788"/>
                </a:lnTo>
                <a:lnTo>
                  <a:pt x="1049510" y="839788"/>
                </a:lnTo>
                <a:lnTo>
                  <a:pt x="1043770" y="839788"/>
                </a:lnTo>
                <a:lnTo>
                  <a:pt x="893823" y="839788"/>
                </a:lnTo>
                <a:lnTo>
                  <a:pt x="772573" y="839788"/>
                </a:lnTo>
                <a:lnTo>
                  <a:pt x="681456" y="839788"/>
                </a:lnTo>
                <a:lnTo>
                  <a:pt x="572403" y="839788"/>
                </a:lnTo>
                <a:lnTo>
                  <a:pt x="532226" y="839788"/>
                </a:lnTo>
                <a:lnTo>
                  <a:pt x="526486" y="839788"/>
                </a:lnTo>
                <a:cubicBezTo>
                  <a:pt x="235715" y="839788"/>
                  <a:pt x="0" y="604590"/>
                  <a:pt x="0" y="312738"/>
                </a:cubicBezTo>
                <a:close/>
                <a:moveTo>
                  <a:pt x="107950" y="0"/>
                </a:moveTo>
                <a:cubicBezTo>
                  <a:pt x="109682" y="1786"/>
                  <a:pt x="111414" y="3572"/>
                  <a:pt x="113146" y="7144"/>
                </a:cubicBezTo>
                <a:cubicBezTo>
                  <a:pt x="116609" y="12502"/>
                  <a:pt x="120073" y="17860"/>
                  <a:pt x="125268" y="25003"/>
                </a:cubicBezTo>
                <a:cubicBezTo>
                  <a:pt x="125268" y="25003"/>
                  <a:pt x="125268" y="26789"/>
                  <a:pt x="127000" y="28575"/>
                </a:cubicBezTo>
                <a:cubicBezTo>
                  <a:pt x="120073" y="17860"/>
                  <a:pt x="114877" y="8930"/>
                  <a:pt x="107950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2" name="Freeform 33">
            <a:extLst>
              <a:ext uri="{FF2B5EF4-FFF2-40B4-BE49-F238E27FC236}">
                <a16:creationId xmlns:a16="http://schemas.microsoft.com/office/drawing/2014/main" id="{F290A22A-AFB3-4678-9DE9-39AFC97EB121}"/>
              </a:ext>
            </a:extLst>
          </p:cNvPr>
          <p:cNvSpPr>
            <a:spLocks noEditPoints="1"/>
          </p:cNvSpPr>
          <p:nvPr/>
        </p:nvSpPr>
        <p:spPr bwMode="auto">
          <a:xfrm>
            <a:off x="1743512" y="4130664"/>
            <a:ext cx="4036944" cy="844011"/>
          </a:xfrm>
          <a:custGeom>
            <a:avLst/>
            <a:gdLst>
              <a:gd name="T0" fmla="*/ 755 w 2604"/>
              <a:gd name="T1" fmla="*/ 364 h 545"/>
              <a:gd name="T2" fmla="*/ 761 w 2604"/>
              <a:gd name="T3" fmla="*/ 365 h 545"/>
              <a:gd name="T4" fmla="*/ 780 w 2604"/>
              <a:gd name="T5" fmla="*/ 368 h 545"/>
              <a:gd name="T6" fmla="*/ 789 w 2604"/>
              <a:gd name="T7" fmla="*/ 369 h 545"/>
              <a:gd name="T8" fmla="*/ 798 w 2604"/>
              <a:gd name="T9" fmla="*/ 369 h 545"/>
              <a:gd name="T10" fmla="*/ 732 w 2604"/>
              <a:gd name="T11" fmla="*/ 357 h 545"/>
              <a:gd name="T12" fmla="*/ 723 w 2604"/>
              <a:gd name="T13" fmla="*/ 353 h 545"/>
              <a:gd name="T14" fmla="*/ 726 w 2604"/>
              <a:gd name="T15" fmla="*/ 354 h 545"/>
              <a:gd name="T16" fmla="*/ 709 w 2604"/>
              <a:gd name="T17" fmla="*/ 346 h 545"/>
              <a:gd name="T18" fmla="*/ 708 w 2604"/>
              <a:gd name="T19" fmla="*/ 345 h 545"/>
              <a:gd name="T20" fmla="*/ 673 w 2604"/>
              <a:gd name="T21" fmla="*/ 320 h 545"/>
              <a:gd name="T22" fmla="*/ 679 w 2604"/>
              <a:gd name="T23" fmla="*/ 325 h 545"/>
              <a:gd name="T24" fmla="*/ 657 w 2604"/>
              <a:gd name="T25" fmla="*/ 303 h 545"/>
              <a:gd name="T26" fmla="*/ 649 w 2604"/>
              <a:gd name="T27" fmla="*/ 292 h 545"/>
              <a:gd name="T28" fmla="*/ 652 w 2604"/>
              <a:gd name="T29" fmla="*/ 296 h 545"/>
              <a:gd name="T30" fmla="*/ 643 w 2604"/>
              <a:gd name="T31" fmla="*/ 284 h 545"/>
              <a:gd name="T32" fmla="*/ 643 w 2604"/>
              <a:gd name="T33" fmla="*/ 284 h 545"/>
              <a:gd name="T34" fmla="*/ 645 w 2604"/>
              <a:gd name="T35" fmla="*/ 288 h 545"/>
              <a:gd name="T36" fmla="*/ 639 w 2604"/>
              <a:gd name="T37" fmla="*/ 277 h 545"/>
              <a:gd name="T38" fmla="*/ 633 w 2604"/>
              <a:gd name="T39" fmla="*/ 267 h 545"/>
              <a:gd name="T40" fmla="*/ 632 w 2604"/>
              <a:gd name="T41" fmla="*/ 264 h 545"/>
              <a:gd name="T42" fmla="*/ 622 w 2604"/>
              <a:gd name="T43" fmla="*/ 240 h 545"/>
              <a:gd name="T44" fmla="*/ 623 w 2604"/>
              <a:gd name="T45" fmla="*/ 241 h 545"/>
              <a:gd name="T46" fmla="*/ 618 w 2604"/>
              <a:gd name="T47" fmla="*/ 222 h 545"/>
              <a:gd name="T48" fmla="*/ 618 w 2604"/>
              <a:gd name="T49" fmla="*/ 222 h 545"/>
              <a:gd name="T50" fmla="*/ 617 w 2604"/>
              <a:gd name="T51" fmla="*/ 217 h 545"/>
              <a:gd name="T52" fmla="*/ 175 w 2604"/>
              <a:gd name="T53" fmla="*/ 515 h 545"/>
              <a:gd name="T54" fmla="*/ 322 w 2604"/>
              <a:gd name="T55" fmla="*/ 544 h 545"/>
              <a:gd name="T56" fmla="*/ 342 w 2604"/>
              <a:gd name="T57" fmla="*/ 542 h 545"/>
              <a:gd name="T58" fmla="*/ 366 w 2604"/>
              <a:gd name="T59" fmla="*/ 539 h 545"/>
              <a:gd name="T60" fmla="*/ 387 w 2604"/>
              <a:gd name="T61" fmla="*/ 534 h 545"/>
              <a:gd name="T62" fmla="*/ 406 w 2604"/>
              <a:gd name="T63" fmla="*/ 528 h 545"/>
              <a:gd name="T64" fmla="*/ 415 w 2604"/>
              <a:gd name="T65" fmla="*/ 525 h 545"/>
              <a:gd name="T66" fmla="*/ 528 w 2604"/>
              <a:gd name="T67" fmla="*/ 450 h 545"/>
              <a:gd name="T68" fmla="*/ 536 w 2604"/>
              <a:gd name="T69" fmla="*/ 442 h 545"/>
              <a:gd name="T70" fmla="*/ 543 w 2604"/>
              <a:gd name="T71" fmla="*/ 434 h 545"/>
              <a:gd name="T72" fmla="*/ 545 w 2604"/>
              <a:gd name="T73" fmla="*/ 432 h 545"/>
              <a:gd name="T74" fmla="*/ 553 w 2604"/>
              <a:gd name="T75" fmla="*/ 421 h 545"/>
              <a:gd name="T76" fmla="*/ 2544 w 2604"/>
              <a:gd name="T77" fmla="*/ 537 h 545"/>
              <a:gd name="T78" fmla="*/ 2575 w 2604"/>
              <a:gd name="T79" fmla="*/ 516 h 545"/>
              <a:gd name="T80" fmla="*/ 2604 w 2604"/>
              <a:gd name="T81" fmla="*/ 446 h 545"/>
              <a:gd name="T82" fmla="*/ 2600 w 2604"/>
              <a:gd name="T83" fmla="*/ 422 h 545"/>
              <a:gd name="T84" fmla="*/ 2575 w 2604"/>
              <a:gd name="T85" fmla="*/ 463 h 545"/>
              <a:gd name="T86" fmla="*/ 2554 w 2604"/>
              <a:gd name="T87" fmla="*/ 479 h 545"/>
              <a:gd name="T88" fmla="*/ 2554 w 2604"/>
              <a:gd name="T89" fmla="*/ 479 h 545"/>
              <a:gd name="T90" fmla="*/ 2554 w 2604"/>
              <a:gd name="T91" fmla="*/ 479 h 545"/>
              <a:gd name="T92" fmla="*/ 2553 w 2604"/>
              <a:gd name="T93" fmla="*/ 479 h 545"/>
              <a:gd name="T94" fmla="*/ 2553 w 2604"/>
              <a:gd name="T95" fmla="*/ 479 h 545"/>
              <a:gd name="T96" fmla="*/ 2534 w 2604"/>
              <a:gd name="T97" fmla="*/ 487 h 545"/>
              <a:gd name="T98" fmla="*/ 2534 w 2604"/>
              <a:gd name="T99" fmla="*/ 487 h 545"/>
              <a:gd name="T100" fmla="*/ 798 w 2604"/>
              <a:gd name="T101" fmla="*/ 491 h 545"/>
              <a:gd name="T102" fmla="*/ 1 w 2604"/>
              <a:gd name="T103" fmla="*/ 211 h 545"/>
              <a:gd name="T104" fmla="*/ 616 w 2604"/>
              <a:gd name="T105" fmla="*/ 210 h 545"/>
              <a:gd name="T106" fmla="*/ 614 w 2604"/>
              <a:gd name="T107" fmla="*/ 191 h 545"/>
              <a:gd name="T108" fmla="*/ 614 w 2604"/>
              <a:gd name="T109" fmla="*/ 197 h 545"/>
              <a:gd name="T110" fmla="*/ 614 w 2604"/>
              <a:gd name="T111" fmla="*/ 187 h 545"/>
              <a:gd name="T112" fmla="*/ 614 w 2604"/>
              <a:gd name="T113" fmla="*/ 188 h 545"/>
              <a:gd name="T114" fmla="*/ 614 w 2604"/>
              <a:gd name="T115" fmla="*/ 184 h 545"/>
              <a:gd name="T116" fmla="*/ 614 w 2604"/>
              <a:gd name="T117" fmla="*/ 186 h 545"/>
              <a:gd name="T118" fmla="*/ 600 w 2604"/>
              <a:gd name="T119" fmla="*/ 92 h 545"/>
              <a:gd name="T120" fmla="*/ 307 w 2604"/>
              <a:gd name="T121" fmla="*/ 369 h 545"/>
              <a:gd name="T122" fmla="*/ 492 w 2604"/>
              <a:gd name="T123" fmla="*/ 184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04" h="545">
                <a:moveTo>
                  <a:pt x="740" y="359"/>
                </a:moveTo>
                <a:cubicBezTo>
                  <a:pt x="741" y="360"/>
                  <a:pt x="741" y="360"/>
                  <a:pt x="742" y="360"/>
                </a:cubicBezTo>
                <a:cubicBezTo>
                  <a:pt x="746" y="361"/>
                  <a:pt x="751" y="363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7" y="364"/>
                  <a:pt x="759" y="365"/>
                  <a:pt x="761" y="365"/>
                </a:cubicBezTo>
                <a:cubicBezTo>
                  <a:pt x="761" y="365"/>
                  <a:pt x="762" y="365"/>
                  <a:pt x="762" y="365"/>
                </a:cubicBezTo>
                <a:cubicBezTo>
                  <a:pt x="767" y="366"/>
                  <a:pt x="773" y="367"/>
                  <a:pt x="779" y="368"/>
                </a:cubicBezTo>
                <a:cubicBezTo>
                  <a:pt x="779" y="368"/>
                  <a:pt x="779" y="368"/>
                  <a:pt x="780" y="368"/>
                </a:cubicBezTo>
                <a:cubicBezTo>
                  <a:pt x="780" y="368"/>
                  <a:pt x="780" y="368"/>
                  <a:pt x="780" y="368"/>
                </a:cubicBezTo>
                <a:cubicBezTo>
                  <a:pt x="783" y="368"/>
                  <a:pt x="786" y="368"/>
                  <a:pt x="789" y="369"/>
                </a:cubicBezTo>
                <a:cubicBezTo>
                  <a:pt x="789" y="369"/>
                  <a:pt x="789" y="369"/>
                  <a:pt x="789" y="369"/>
                </a:cubicBezTo>
                <a:cubicBezTo>
                  <a:pt x="790" y="369"/>
                  <a:pt x="791" y="369"/>
                  <a:pt x="792" y="369"/>
                </a:cubicBezTo>
                <a:cubicBezTo>
                  <a:pt x="794" y="369"/>
                  <a:pt x="796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78" y="369"/>
                  <a:pt x="758" y="366"/>
                  <a:pt x="740" y="359"/>
                </a:cubicBezTo>
                <a:moveTo>
                  <a:pt x="732" y="357"/>
                </a:moveTo>
                <a:cubicBezTo>
                  <a:pt x="735" y="358"/>
                  <a:pt x="737" y="358"/>
                  <a:pt x="740" y="359"/>
                </a:cubicBezTo>
                <a:cubicBezTo>
                  <a:pt x="737" y="358"/>
                  <a:pt x="735" y="358"/>
                  <a:pt x="732" y="357"/>
                </a:cubicBezTo>
                <a:moveTo>
                  <a:pt x="723" y="353"/>
                </a:moveTo>
                <a:cubicBezTo>
                  <a:pt x="723" y="353"/>
                  <a:pt x="724" y="353"/>
                  <a:pt x="724" y="353"/>
                </a:cubicBezTo>
                <a:cubicBezTo>
                  <a:pt x="724" y="353"/>
                  <a:pt x="725" y="354"/>
                  <a:pt x="725" y="354"/>
                </a:cubicBezTo>
                <a:cubicBezTo>
                  <a:pt x="726" y="354"/>
                  <a:pt x="726" y="354"/>
                  <a:pt x="726" y="354"/>
                </a:cubicBezTo>
                <a:cubicBezTo>
                  <a:pt x="725" y="354"/>
                  <a:pt x="724" y="353"/>
                  <a:pt x="723" y="353"/>
                </a:cubicBezTo>
                <a:moveTo>
                  <a:pt x="708" y="345"/>
                </a:moveTo>
                <a:cubicBezTo>
                  <a:pt x="708" y="345"/>
                  <a:pt x="709" y="346"/>
                  <a:pt x="709" y="346"/>
                </a:cubicBezTo>
                <a:cubicBezTo>
                  <a:pt x="711" y="347"/>
                  <a:pt x="712" y="347"/>
                  <a:pt x="713" y="348"/>
                </a:cubicBezTo>
                <a:cubicBezTo>
                  <a:pt x="716" y="349"/>
                  <a:pt x="718" y="350"/>
                  <a:pt x="720" y="352"/>
                </a:cubicBezTo>
                <a:cubicBezTo>
                  <a:pt x="716" y="350"/>
                  <a:pt x="712" y="347"/>
                  <a:pt x="708" y="345"/>
                </a:cubicBezTo>
                <a:moveTo>
                  <a:pt x="664" y="310"/>
                </a:moveTo>
                <a:cubicBezTo>
                  <a:pt x="664" y="311"/>
                  <a:pt x="665" y="312"/>
                  <a:pt x="666" y="313"/>
                </a:cubicBezTo>
                <a:cubicBezTo>
                  <a:pt x="668" y="315"/>
                  <a:pt x="671" y="318"/>
                  <a:pt x="673" y="320"/>
                </a:cubicBezTo>
                <a:cubicBezTo>
                  <a:pt x="675" y="321"/>
                  <a:pt x="676" y="323"/>
                  <a:pt x="678" y="324"/>
                </a:cubicBezTo>
                <a:cubicBezTo>
                  <a:pt x="678" y="324"/>
                  <a:pt x="678" y="324"/>
                  <a:pt x="678" y="324"/>
                </a:cubicBezTo>
                <a:cubicBezTo>
                  <a:pt x="678" y="324"/>
                  <a:pt x="679" y="325"/>
                  <a:pt x="679" y="325"/>
                </a:cubicBezTo>
                <a:cubicBezTo>
                  <a:pt x="679" y="325"/>
                  <a:pt x="680" y="325"/>
                  <a:pt x="680" y="326"/>
                </a:cubicBezTo>
                <a:cubicBezTo>
                  <a:pt x="674" y="321"/>
                  <a:pt x="669" y="316"/>
                  <a:pt x="664" y="310"/>
                </a:cubicBezTo>
                <a:moveTo>
                  <a:pt x="657" y="303"/>
                </a:moveTo>
                <a:cubicBezTo>
                  <a:pt x="657" y="303"/>
                  <a:pt x="657" y="303"/>
                  <a:pt x="658" y="304"/>
                </a:cubicBezTo>
                <a:cubicBezTo>
                  <a:pt x="657" y="303"/>
                  <a:pt x="657" y="303"/>
                  <a:pt x="657" y="303"/>
                </a:cubicBezTo>
                <a:moveTo>
                  <a:pt x="649" y="292"/>
                </a:moveTo>
                <a:cubicBezTo>
                  <a:pt x="649" y="293"/>
                  <a:pt x="649" y="293"/>
                  <a:pt x="649" y="293"/>
                </a:cubicBezTo>
                <a:cubicBezTo>
                  <a:pt x="650" y="294"/>
                  <a:pt x="651" y="295"/>
                  <a:pt x="651" y="296"/>
                </a:cubicBezTo>
                <a:cubicBezTo>
                  <a:pt x="651" y="296"/>
                  <a:pt x="651" y="296"/>
                  <a:pt x="652" y="296"/>
                </a:cubicBezTo>
                <a:cubicBezTo>
                  <a:pt x="651" y="295"/>
                  <a:pt x="650" y="294"/>
                  <a:pt x="649" y="292"/>
                </a:cubicBezTo>
                <a:moveTo>
                  <a:pt x="642" y="282"/>
                </a:moveTo>
                <a:cubicBezTo>
                  <a:pt x="642" y="283"/>
                  <a:pt x="643" y="283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4" y="285"/>
                  <a:pt x="644" y="285"/>
                </a:cubicBezTo>
                <a:cubicBezTo>
                  <a:pt x="644" y="285"/>
                  <a:pt x="644" y="285"/>
                  <a:pt x="644" y="285"/>
                </a:cubicBezTo>
                <a:cubicBezTo>
                  <a:pt x="644" y="286"/>
                  <a:pt x="645" y="287"/>
                  <a:pt x="645" y="288"/>
                </a:cubicBezTo>
                <a:cubicBezTo>
                  <a:pt x="646" y="288"/>
                  <a:pt x="646" y="288"/>
                  <a:pt x="646" y="288"/>
                </a:cubicBezTo>
                <a:cubicBezTo>
                  <a:pt x="645" y="286"/>
                  <a:pt x="643" y="284"/>
                  <a:pt x="642" y="282"/>
                </a:cubicBezTo>
                <a:moveTo>
                  <a:pt x="639" y="277"/>
                </a:moveTo>
                <a:cubicBezTo>
                  <a:pt x="639" y="277"/>
                  <a:pt x="639" y="278"/>
                  <a:pt x="640" y="279"/>
                </a:cubicBezTo>
                <a:cubicBezTo>
                  <a:pt x="639" y="278"/>
                  <a:pt x="639" y="277"/>
                  <a:pt x="639" y="277"/>
                </a:cubicBezTo>
                <a:moveTo>
                  <a:pt x="633" y="267"/>
                </a:moveTo>
                <a:cubicBezTo>
                  <a:pt x="633" y="267"/>
                  <a:pt x="634" y="267"/>
                  <a:pt x="634" y="268"/>
                </a:cubicBezTo>
                <a:cubicBezTo>
                  <a:pt x="634" y="267"/>
                  <a:pt x="633" y="267"/>
                  <a:pt x="633" y="267"/>
                </a:cubicBezTo>
                <a:moveTo>
                  <a:pt x="632" y="264"/>
                </a:moveTo>
                <a:cubicBezTo>
                  <a:pt x="632" y="264"/>
                  <a:pt x="632" y="265"/>
                  <a:pt x="632" y="265"/>
                </a:cubicBezTo>
                <a:cubicBezTo>
                  <a:pt x="632" y="265"/>
                  <a:pt x="632" y="264"/>
                  <a:pt x="632" y="264"/>
                </a:cubicBezTo>
                <a:moveTo>
                  <a:pt x="622" y="240"/>
                </a:moveTo>
                <a:cubicBezTo>
                  <a:pt x="622" y="240"/>
                  <a:pt x="623" y="240"/>
                  <a:pt x="623" y="240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0"/>
                  <a:pt x="622" y="240"/>
                </a:cubicBezTo>
                <a:moveTo>
                  <a:pt x="618" y="222"/>
                </a:moveTo>
                <a:cubicBezTo>
                  <a:pt x="618" y="222"/>
                  <a:pt x="618" y="222"/>
                  <a:pt x="618" y="222"/>
                </a:cubicBezTo>
                <a:cubicBezTo>
                  <a:pt x="618" y="224"/>
                  <a:pt x="619" y="226"/>
                  <a:pt x="619" y="228"/>
                </a:cubicBezTo>
                <a:cubicBezTo>
                  <a:pt x="619" y="228"/>
                  <a:pt x="619" y="228"/>
                  <a:pt x="619" y="229"/>
                </a:cubicBezTo>
                <a:cubicBezTo>
                  <a:pt x="619" y="226"/>
                  <a:pt x="618" y="224"/>
                  <a:pt x="618" y="222"/>
                </a:cubicBezTo>
                <a:moveTo>
                  <a:pt x="617" y="217"/>
                </a:moveTo>
                <a:cubicBezTo>
                  <a:pt x="617" y="218"/>
                  <a:pt x="617" y="218"/>
                  <a:pt x="617" y="219"/>
                </a:cubicBezTo>
                <a:cubicBezTo>
                  <a:pt x="617" y="218"/>
                  <a:pt x="617" y="218"/>
                  <a:pt x="617" y="217"/>
                </a:cubicBezTo>
                <a:moveTo>
                  <a:pt x="1" y="211"/>
                </a:moveTo>
                <a:cubicBezTo>
                  <a:pt x="0" y="220"/>
                  <a:pt x="0" y="229"/>
                  <a:pt x="0" y="238"/>
                </a:cubicBezTo>
                <a:cubicBezTo>
                  <a:pt x="0" y="360"/>
                  <a:pt x="72" y="466"/>
                  <a:pt x="175" y="515"/>
                </a:cubicBezTo>
                <a:cubicBezTo>
                  <a:pt x="215" y="534"/>
                  <a:pt x="260" y="545"/>
                  <a:pt x="307" y="545"/>
                </a:cubicBezTo>
                <a:cubicBezTo>
                  <a:pt x="307" y="545"/>
                  <a:pt x="307" y="545"/>
                  <a:pt x="307" y="545"/>
                </a:cubicBezTo>
                <a:cubicBezTo>
                  <a:pt x="312" y="545"/>
                  <a:pt x="317" y="544"/>
                  <a:pt x="322" y="544"/>
                </a:cubicBezTo>
                <a:cubicBezTo>
                  <a:pt x="324" y="544"/>
                  <a:pt x="325" y="544"/>
                  <a:pt x="327" y="544"/>
                </a:cubicBezTo>
                <a:cubicBezTo>
                  <a:pt x="330" y="544"/>
                  <a:pt x="334" y="543"/>
                  <a:pt x="337" y="543"/>
                </a:cubicBezTo>
                <a:cubicBezTo>
                  <a:pt x="339" y="543"/>
                  <a:pt x="341" y="543"/>
                  <a:pt x="342" y="542"/>
                </a:cubicBezTo>
                <a:cubicBezTo>
                  <a:pt x="346" y="542"/>
                  <a:pt x="349" y="542"/>
                  <a:pt x="352" y="541"/>
                </a:cubicBezTo>
                <a:cubicBezTo>
                  <a:pt x="354" y="541"/>
                  <a:pt x="356" y="541"/>
                  <a:pt x="358" y="540"/>
                </a:cubicBezTo>
                <a:cubicBezTo>
                  <a:pt x="360" y="540"/>
                  <a:pt x="363" y="539"/>
                  <a:pt x="366" y="539"/>
                </a:cubicBezTo>
                <a:cubicBezTo>
                  <a:pt x="368" y="538"/>
                  <a:pt x="370" y="538"/>
                  <a:pt x="372" y="538"/>
                </a:cubicBezTo>
                <a:cubicBezTo>
                  <a:pt x="375" y="537"/>
                  <a:pt x="377" y="536"/>
                  <a:pt x="380" y="536"/>
                </a:cubicBezTo>
                <a:cubicBezTo>
                  <a:pt x="382" y="535"/>
                  <a:pt x="384" y="535"/>
                  <a:pt x="387" y="534"/>
                </a:cubicBezTo>
                <a:cubicBezTo>
                  <a:pt x="389" y="533"/>
                  <a:pt x="391" y="533"/>
                  <a:pt x="393" y="532"/>
                </a:cubicBezTo>
                <a:cubicBezTo>
                  <a:pt x="396" y="531"/>
                  <a:pt x="398" y="531"/>
                  <a:pt x="401" y="530"/>
                </a:cubicBezTo>
                <a:cubicBezTo>
                  <a:pt x="402" y="529"/>
                  <a:pt x="404" y="529"/>
                  <a:pt x="406" y="528"/>
                </a:cubicBezTo>
                <a:cubicBezTo>
                  <a:pt x="409" y="527"/>
                  <a:pt x="412" y="526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58" y="509"/>
                  <a:pt x="497" y="483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9" y="450"/>
                  <a:pt x="529" y="449"/>
                  <a:pt x="530" y="448"/>
                </a:cubicBezTo>
                <a:cubicBezTo>
                  <a:pt x="531" y="448"/>
                  <a:pt x="532" y="447"/>
                  <a:pt x="532" y="446"/>
                </a:cubicBezTo>
                <a:cubicBezTo>
                  <a:pt x="534" y="444"/>
                  <a:pt x="535" y="443"/>
                  <a:pt x="536" y="442"/>
                </a:cubicBezTo>
                <a:cubicBezTo>
                  <a:pt x="536" y="442"/>
                  <a:pt x="536" y="442"/>
                  <a:pt x="536" y="442"/>
                </a:cubicBezTo>
                <a:cubicBezTo>
                  <a:pt x="537" y="441"/>
                  <a:pt x="537" y="440"/>
                  <a:pt x="538" y="439"/>
                </a:cubicBezTo>
                <a:cubicBezTo>
                  <a:pt x="540" y="438"/>
                  <a:pt x="541" y="436"/>
                  <a:pt x="543" y="434"/>
                </a:cubicBezTo>
                <a:cubicBezTo>
                  <a:pt x="543" y="434"/>
                  <a:pt x="543" y="434"/>
                  <a:pt x="543" y="434"/>
                </a:cubicBezTo>
                <a:cubicBezTo>
                  <a:pt x="543" y="433"/>
                  <a:pt x="543" y="433"/>
                  <a:pt x="543" y="433"/>
                </a:cubicBezTo>
                <a:cubicBezTo>
                  <a:pt x="544" y="433"/>
                  <a:pt x="544" y="432"/>
                  <a:pt x="545" y="432"/>
                </a:cubicBezTo>
                <a:cubicBezTo>
                  <a:pt x="545" y="431"/>
                  <a:pt x="546" y="430"/>
                  <a:pt x="546" y="430"/>
                </a:cubicBezTo>
                <a:cubicBezTo>
                  <a:pt x="548" y="427"/>
                  <a:pt x="550" y="425"/>
                  <a:pt x="552" y="423"/>
                </a:cubicBezTo>
                <a:cubicBezTo>
                  <a:pt x="552" y="422"/>
                  <a:pt x="552" y="422"/>
                  <a:pt x="553" y="421"/>
                </a:cubicBezTo>
                <a:cubicBezTo>
                  <a:pt x="609" y="496"/>
                  <a:pt x="698" y="545"/>
                  <a:pt x="798" y="545"/>
                </a:cubicBezTo>
                <a:cubicBezTo>
                  <a:pt x="2506" y="545"/>
                  <a:pt x="2506" y="545"/>
                  <a:pt x="2506" y="545"/>
                </a:cubicBezTo>
                <a:cubicBezTo>
                  <a:pt x="2520" y="545"/>
                  <a:pt x="2533" y="542"/>
                  <a:pt x="2544" y="537"/>
                </a:cubicBezTo>
                <a:cubicBezTo>
                  <a:pt x="2545" y="536"/>
                  <a:pt x="2545" y="536"/>
                  <a:pt x="2545" y="536"/>
                </a:cubicBezTo>
                <a:cubicBezTo>
                  <a:pt x="2546" y="536"/>
                  <a:pt x="2547" y="535"/>
                  <a:pt x="2549" y="535"/>
                </a:cubicBezTo>
                <a:cubicBezTo>
                  <a:pt x="2559" y="530"/>
                  <a:pt x="2568" y="524"/>
                  <a:pt x="2575" y="516"/>
                </a:cubicBezTo>
                <a:cubicBezTo>
                  <a:pt x="2576" y="516"/>
                  <a:pt x="2576" y="516"/>
                  <a:pt x="2576" y="516"/>
                </a:cubicBezTo>
                <a:cubicBezTo>
                  <a:pt x="2593" y="498"/>
                  <a:pt x="2604" y="473"/>
                  <a:pt x="2604" y="446"/>
                </a:cubicBezTo>
                <a:cubicBezTo>
                  <a:pt x="2604" y="446"/>
                  <a:pt x="2604" y="446"/>
                  <a:pt x="2604" y="446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0" y="422"/>
                  <a:pt x="2600" y="422"/>
                  <a:pt x="2600" y="422"/>
                </a:cubicBezTo>
                <a:cubicBezTo>
                  <a:pt x="2595" y="438"/>
                  <a:pt x="2587" y="451"/>
                  <a:pt x="2576" y="462"/>
                </a:cubicBezTo>
                <a:cubicBezTo>
                  <a:pt x="2576" y="462"/>
                  <a:pt x="2576" y="462"/>
                  <a:pt x="2576" y="462"/>
                </a:cubicBezTo>
                <a:cubicBezTo>
                  <a:pt x="2575" y="463"/>
                  <a:pt x="2575" y="463"/>
                  <a:pt x="2575" y="463"/>
                </a:cubicBezTo>
                <a:cubicBezTo>
                  <a:pt x="2569" y="469"/>
                  <a:pt x="2562" y="474"/>
                  <a:pt x="2555" y="478"/>
                </a:cubicBezTo>
                <a:cubicBezTo>
                  <a:pt x="2555" y="478"/>
                  <a:pt x="2555" y="478"/>
                  <a:pt x="2555" y="478"/>
                </a:cubicBezTo>
                <a:cubicBezTo>
                  <a:pt x="2555" y="478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47" y="482"/>
                  <a:pt x="2541" y="485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25" y="490"/>
                  <a:pt x="2516" y="491"/>
                  <a:pt x="2506" y="491"/>
                </a:cubicBezTo>
                <a:cubicBezTo>
                  <a:pt x="798" y="491"/>
                  <a:pt x="798" y="491"/>
                  <a:pt x="798" y="491"/>
                </a:cubicBezTo>
                <a:cubicBezTo>
                  <a:pt x="698" y="491"/>
                  <a:pt x="609" y="443"/>
                  <a:pt x="553" y="368"/>
                </a:cubicBezTo>
                <a:cubicBezTo>
                  <a:pt x="497" y="443"/>
                  <a:pt x="407" y="491"/>
                  <a:pt x="307" y="491"/>
                </a:cubicBezTo>
                <a:cubicBezTo>
                  <a:pt x="146" y="491"/>
                  <a:pt x="15" y="368"/>
                  <a:pt x="1" y="211"/>
                </a:cubicBezTo>
                <a:moveTo>
                  <a:pt x="615" y="203"/>
                </a:moveTo>
                <a:cubicBezTo>
                  <a:pt x="615" y="203"/>
                  <a:pt x="615" y="204"/>
                  <a:pt x="615" y="204"/>
                </a:cubicBezTo>
                <a:cubicBezTo>
                  <a:pt x="615" y="206"/>
                  <a:pt x="615" y="208"/>
                  <a:pt x="616" y="210"/>
                </a:cubicBezTo>
                <a:cubicBezTo>
                  <a:pt x="616" y="211"/>
                  <a:pt x="616" y="211"/>
                  <a:pt x="616" y="211"/>
                </a:cubicBezTo>
                <a:cubicBezTo>
                  <a:pt x="615" y="208"/>
                  <a:pt x="615" y="205"/>
                  <a:pt x="615" y="203"/>
                </a:cubicBezTo>
                <a:moveTo>
                  <a:pt x="614" y="191"/>
                </a:moveTo>
                <a:cubicBezTo>
                  <a:pt x="614" y="192"/>
                  <a:pt x="614" y="193"/>
                  <a:pt x="614" y="194"/>
                </a:cubicBezTo>
                <a:cubicBezTo>
                  <a:pt x="614" y="194"/>
                  <a:pt x="614" y="194"/>
                  <a:pt x="614" y="194"/>
                </a:cubicBezTo>
                <a:cubicBezTo>
                  <a:pt x="614" y="195"/>
                  <a:pt x="614" y="196"/>
                  <a:pt x="614" y="197"/>
                </a:cubicBezTo>
                <a:cubicBezTo>
                  <a:pt x="614" y="197"/>
                  <a:pt x="614" y="197"/>
                  <a:pt x="614" y="197"/>
                </a:cubicBezTo>
                <a:cubicBezTo>
                  <a:pt x="614" y="195"/>
                  <a:pt x="614" y="193"/>
                  <a:pt x="614" y="191"/>
                </a:cubicBezTo>
                <a:moveTo>
                  <a:pt x="614" y="187"/>
                </a:moveTo>
                <a:cubicBezTo>
                  <a:pt x="614" y="187"/>
                  <a:pt x="614" y="187"/>
                  <a:pt x="614" y="187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7"/>
                </a:cubicBezTo>
                <a:moveTo>
                  <a:pt x="600" y="92"/>
                </a:moveTo>
                <a:cubicBezTo>
                  <a:pt x="609" y="121"/>
                  <a:pt x="614" y="152"/>
                  <a:pt x="614" y="184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5"/>
                  <a:pt x="614" y="184"/>
                </a:cubicBezTo>
                <a:cubicBezTo>
                  <a:pt x="614" y="152"/>
                  <a:pt x="609" y="121"/>
                  <a:pt x="600" y="92"/>
                </a:cubicBezTo>
                <a:moveTo>
                  <a:pt x="307" y="0"/>
                </a:moveTo>
                <a:cubicBezTo>
                  <a:pt x="205" y="0"/>
                  <a:pt x="122" y="82"/>
                  <a:pt x="122" y="184"/>
                </a:cubicBezTo>
                <a:cubicBezTo>
                  <a:pt x="122" y="286"/>
                  <a:pt x="205" y="369"/>
                  <a:pt x="307" y="369"/>
                </a:cubicBezTo>
                <a:cubicBezTo>
                  <a:pt x="408" y="369"/>
                  <a:pt x="490" y="288"/>
                  <a:pt x="492" y="187"/>
                </a:cubicBezTo>
                <a:cubicBezTo>
                  <a:pt x="492" y="186"/>
                  <a:pt x="492" y="185"/>
                  <a:pt x="492" y="184"/>
                </a:cubicBezTo>
                <a:cubicBezTo>
                  <a:pt x="492" y="184"/>
                  <a:pt x="492" y="184"/>
                  <a:pt x="492" y="184"/>
                </a:cubicBezTo>
                <a:cubicBezTo>
                  <a:pt x="492" y="82"/>
                  <a:pt x="409" y="0"/>
                  <a:pt x="307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4" name="Oval 34">
            <a:extLst>
              <a:ext uri="{FF2B5EF4-FFF2-40B4-BE49-F238E27FC236}">
                <a16:creationId xmlns:a16="http://schemas.microsoft.com/office/drawing/2014/main" id="{95846314-3CE3-412E-861D-FCBB41B93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773" y="4130664"/>
            <a:ext cx="572211" cy="570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5" name="Freeform 35">
            <a:extLst>
              <a:ext uri="{FF2B5EF4-FFF2-40B4-BE49-F238E27FC236}">
                <a16:creationId xmlns:a16="http://schemas.microsoft.com/office/drawing/2014/main" id="{B6302471-B639-41BF-9E30-E3E640718131}"/>
              </a:ext>
            </a:extLst>
          </p:cNvPr>
          <p:cNvSpPr>
            <a:spLocks/>
          </p:cNvSpPr>
          <p:nvPr/>
        </p:nvSpPr>
        <p:spPr bwMode="auto">
          <a:xfrm>
            <a:off x="2474512" y="4014792"/>
            <a:ext cx="3240142" cy="746735"/>
          </a:xfrm>
          <a:custGeom>
            <a:avLst/>
            <a:gdLst>
              <a:gd name="T0" fmla="*/ 0 w 2091"/>
              <a:gd name="T1" fmla="*/ 0 h 482"/>
              <a:gd name="T2" fmla="*/ 143 w 2091"/>
              <a:gd name="T3" fmla="*/ 259 h 482"/>
              <a:gd name="T4" fmla="*/ 143 w 2091"/>
              <a:gd name="T5" fmla="*/ 262 h 482"/>
              <a:gd name="T6" fmla="*/ 327 w 2091"/>
              <a:gd name="T7" fmla="*/ 444 h 482"/>
              <a:gd name="T8" fmla="*/ 327 w 2091"/>
              <a:gd name="T9" fmla="*/ 482 h 482"/>
              <a:gd name="T10" fmla="*/ 2091 w 2091"/>
              <a:gd name="T11" fmla="*/ 482 h 482"/>
              <a:gd name="T12" fmla="*/ 2091 w 2091"/>
              <a:gd name="T13" fmla="*/ 100 h 482"/>
              <a:gd name="T14" fmla="*/ 1990 w 2091"/>
              <a:gd name="T15" fmla="*/ 0 h 482"/>
              <a:gd name="T16" fmla="*/ 0 w 2091"/>
              <a:gd name="T17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1" h="482">
                <a:moveTo>
                  <a:pt x="0" y="0"/>
                </a:moveTo>
                <a:cubicBezTo>
                  <a:pt x="86" y="54"/>
                  <a:pt x="143" y="150"/>
                  <a:pt x="143" y="259"/>
                </a:cubicBezTo>
                <a:cubicBezTo>
                  <a:pt x="143" y="260"/>
                  <a:pt x="143" y="261"/>
                  <a:pt x="143" y="262"/>
                </a:cubicBezTo>
                <a:cubicBezTo>
                  <a:pt x="144" y="363"/>
                  <a:pt x="226" y="444"/>
                  <a:pt x="327" y="444"/>
                </a:cubicBezTo>
                <a:cubicBezTo>
                  <a:pt x="327" y="482"/>
                  <a:pt x="327" y="482"/>
                  <a:pt x="327" y="482"/>
                </a:cubicBezTo>
                <a:cubicBezTo>
                  <a:pt x="2091" y="482"/>
                  <a:pt x="2091" y="482"/>
                  <a:pt x="2091" y="482"/>
                </a:cubicBezTo>
                <a:cubicBezTo>
                  <a:pt x="2091" y="100"/>
                  <a:pt x="2091" y="100"/>
                  <a:pt x="2091" y="100"/>
                </a:cubicBezTo>
                <a:cubicBezTo>
                  <a:pt x="2091" y="45"/>
                  <a:pt x="2046" y="0"/>
                  <a:pt x="199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6" name="Freeform 36">
            <a:extLst>
              <a:ext uri="{FF2B5EF4-FFF2-40B4-BE49-F238E27FC236}">
                <a16:creationId xmlns:a16="http://schemas.microsoft.com/office/drawing/2014/main" id="{7D39055C-7D24-4A57-9F79-FC6D11760307}"/>
              </a:ext>
            </a:extLst>
          </p:cNvPr>
          <p:cNvSpPr>
            <a:spLocks noEditPoints="1"/>
          </p:cNvSpPr>
          <p:nvPr/>
        </p:nvSpPr>
        <p:spPr bwMode="auto">
          <a:xfrm>
            <a:off x="1743512" y="3940405"/>
            <a:ext cx="952731" cy="949870"/>
          </a:xfrm>
          <a:custGeom>
            <a:avLst/>
            <a:gdLst>
              <a:gd name="T0" fmla="*/ 307 w 614"/>
              <a:gd name="T1" fmla="*/ 0 h 614"/>
              <a:gd name="T2" fmla="*/ 0 w 614"/>
              <a:gd name="T3" fmla="*/ 307 h 614"/>
              <a:gd name="T4" fmla="*/ 307 w 614"/>
              <a:gd name="T5" fmla="*/ 614 h 614"/>
              <a:gd name="T6" fmla="*/ 614 w 614"/>
              <a:gd name="T7" fmla="*/ 307 h 614"/>
              <a:gd name="T8" fmla="*/ 307 w 614"/>
              <a:gd name="T9" fmla="*/ 0 h 614"/>
              <a:gd name="T10" fmla="*/ 307 w 614"/>
              <a:gd name="T11" fmla="*/ 492 h 614"/>
              <a:gd name="T12" fmla="*/ 122 w 614"/>
              <a:gd name="T13" fmla="*/ 307 h 614"/>
              <a:gd name="T14" fmla="*/ 307 w 614"/>
              <a:gd name="T15" fmla="*/ 123 h 614"/>
              <a:gd name="T16" fmla="*/ 492 w 614"/>
              <a:gd name="T17" fmla="*/ 307 h 614"/>
              <a:gd name="T18" fmla="*/ 307 w 614"/>
              <a:gd name="T19" fmla="*/ 492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4" h="614">
                <a:moveTo>
                  <a:pt x="307" y="0"/>
                </a:moveTo>
                <a:cubicBezTo>
                  <a:pt x="137" y="0"/>
                  <a:pt x="0" y="138"/>
                  <a:pt x="0" y="307"/>
                </a:cubicBezTo>
                <a:cubicBezTo>
                  <a:pt x="0" y="477"/>
                  <a:pt x="137" y="614"/>
                  <a:pt x="307" y="614"/>
                </a:cubicBezTo>
                <a:cubicBezTo>
                  <a:pt x="476" y="614"/>
                  <a:pt x="614" y="477"/>
                  <a:pt x="614" y="307"/>
                </a:cubicBezTo>
                <a:cubicBezTo>
                  <a:pt x="614" y="138"/>
                  <a:pt x="476" y="0"/>
                  <a:pt x="307" y="0"/>
                </a:cubicBezTo>
                <a:moveTo>
                  <a:pt x="307" y="492"/>
                </a:moveTo>
                <a:cubicBezTo>
                  <a:pt x="205" y="492"/>
                  <a:pt x="122" y="409"/>
                  <a:pt x="122" y="307"/>
                </a:cubicBezTo>
                <a:cubicBezTo>
                  <a:pt x="122" y="205"/>
                  <a:pt x="205" y="123"/>
                  <a:pt x="307" y="123"/>
                </a:cubicBezTo>
                <a:cubicBezTo>
                  <a:pt x="409" y="123"/>
                  <a:pt x="492" y="205"/>
                  <a:pt x="492" y="307"/>
                </a:cubicBezTo>
                <a:cubicBezTo>
                  <a:pt x="492" y="409"/>
                  <a:pt x="409" y="492"/>
                  <a:pt x="307" y="492"/>
                </a:cubicBezTo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7" name="Freeform 37">
            <a:extLst>
              <a:ext uri="{FF2B5EF4-FFF2-40B4-BE49-F238E27FC236}">
                <a16:creationId xmlns:a16="http://schemas.microsoft.com/office/drawing/2014/main" id="{F171F456-CF02-45B1-90BA-17062D25B299}"/>
              </a:ext>
            </a:extLst>
          </p:cNvPr>
          <p:cNvSpPr>
            <a:spLocks/>
          </p:cNvSpPr>
          <p:nvPr/>
        </p:nvSpPr>
        <p:spPr bwMode="auto">
          <a:xfrm>
            <a:off x="2467358" y="4421062"/>
            <a:ext cx="134470" cy="324730"/>
          </a:xfrm>
          <a:custGeom>
            <a:avLst/>
            <a:gdLst>
              <a:gd name="T0" fmla="*/ 86 w 86"/>
              <a:gd name="T1" fmla="*/ 181 h 210"/>
              <a:gd name="T2" fmla="*/ 85 w 86"/>
              <a:gd name="T3" fmla="*/ 182 h 210"/>
              <a:gd name="T4" fmla="*/ 79 w 86"/>
              <a:gd name="T5" fmla="*/ 189 h 210"/>
              <a:gd name="T6" fmla="*/ 76 w 86"/>
              <a:gd name="T7" fmla="*/ 194 h 210"/>
              <a:gd name="T8" fmla="*/ 76 w 86"/>
              <a:gd name="T9" fmla="*/ 194 h 210"/>
              <a:gd name="T10" fmla="*/ 71 w 86"/>
              <a:gd name="T11" fmla="*/ 199 h 210"/>
              <a:gd name="T12" fmla="*/ 66 w 86"/>
              <a:gd name="T13" fmla="*/ 205 h 210"/>
              <a:gd name="T14" fmla="*/ 61 w 86"/>
              <a:gd name="T15" fmla="*/ 210 h 210"/>
              <a:gd name="T16" fmla="*/ 0 w 86"/>
              <a:gd name="T17" fmla="*/ 89 h 210"/>
              <a:gd name="T18" fmla="*/ 12 w 86"/>
              <a:gd name="T19" fmla="*/ 64 h 210"/>
              <a:gd name="T20" fmla="*/ 13 w 86"/>
              <a:gd name="T21" fmla="*/ 61 h 210"/>
              <a:gd name="T22" fmla="*/ 17 w 86"/>
              <a:gd name="T23" fmla="*/ 50 h 210"/>
              <a:gd name="T24" fmla="*/ 18 w 86"/>
              <a:gd name="T25" fmla="*/ 46 h 210"/>
              <a:gd name="T26" fmla="*/ 19 w 86"/>
              <a:gd name="T27" fmla="*/ 42 h 210"/>
              <a:gd name="T28" fmla="*/ 20 w 86"/>
              <a:gd name="T29" fmla="*/ 39 h 210"/>
              <a:gd name="T30" fmla="*/ 21 w 86"/>
              <a:gd name="T31" fmla="*/ 34 h 210"/>
              <a:gd name="T32" fmla="*/ 21 w 86"/>
              <a:gd name="T33" fmla="*/ 32 h 210"/>
              <a:gd name="T34" fmla="*/ 22 w 86"/>
              <a:gd name="T35" fmla="*/ 28 h 210"/>
              <a:gd name="T36" fmla="*/ 24 w 86"/>
              <a:gd name="T37" fmla="*/ 11 h 210"/>
              <a:gd name="T38" fmla="*/ 24 w 86"/>
              <a:gd name="T39" fmla="*/ 7 h 210"/>
              <a:gd name="T40" fmla="*/ 24 w 86"/>
              <a:gd name="T41" fmla="*/ 6 h 210"/>
              <a:gd name="T42" fmla="*/ 24 w 86"/>
              <a:gd name="T43" fmla="*/ 2 h 210"/>
              <a:gd name="T44" fmla="*/ 25 w 86"/>
              <a:gd name="T45" fmla="*/ 0 h 210"/>
              <a:gd name="T46" fmla="*/ 86 w 86"/>
              <a:gd name="T47" fmla="*/ 18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86" y="181"/>
                </a:moveTo>
                <a:cubicBezTo>
                  <a:pt x="85" y="182"/>
                  <a:pt x="85" y="182"/>
                  <a:pt x="85" y="182"/>
                </a:cubicBezTo>
                <a:cubicBezTo>
                  <a:pt x="83" y="185"/>
                  <a:pt x="81" y="187"/>
                  <a:pt x="79" y="189"/>
                </a:cubicBezTo>
                <a:cubicBezTo>
                  <a:pt x="78" y="191"/>
                  <a:pt x="77" y="192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4" y="196"/>
                  <a:pt x="73" y="197"/>
                  <a:pt x="71" y="199"/>
                </a:cubicBezTo>
                <a:cubicBezTo>
                  <a:pt x="69" y="201"/>
                  <a:pt x="68" y="203"/>
                  <a:pt x="66" y="205"/>
                </a:cubicBezTo>
                <a:cubicBezTo>
                  <a:pt x="64" y="207"/>
                  <a:pt x="63" y="208"/>
                  <a:pt x="61" y="210"/>
                </a:cubicBezTo>
                <a:cubicBezTo>
                  <a:pt x="34" y="174"/>
                  <a:pt x="12" y="134"/>
                  <a:pt x="0" y="89"/>
                </a:cubicBezTo>
                <a:cubicBezTo>
                  <a:pt x="5" y="81"/>
                  <a:pt x="9" y="73"/>
                  <a:pt x="12" y="64"/>
                </a:cubicBezTo>
                <a:cubicBezTo>
                  <a:pt x="12" y="63"/>
                  <a:pt x="13" y="62"/>
                  <a:pt x="13" y="61"/>
                </a:cubicBezTo>
                <a:cubicBezTo>
                  <a:pt x="15" y="58"/>
                  <a:pt x="16" y="54"/>
                  <a:pt x="17" y="50"/>
                </a:cubicBezTo>
                <a:cubicBezTo>
                  <a:pt x="17" y="49"/>
                  <a:pt x="18" y="48"/>
                  <a:pt x="18" y="46"/>
                </a:cubicBezTo>
                <a:cubicBezTo>
                  <a:pt x="18" y="45"/>
                  <a:pt x="19" y="44"/>
                  <a:pt x="19" y="42"/>
                </a:cubicBezTo>
                <a:cubicBezTo>
                  <a:pt x="19" y="41"/>
                  <a:pt x="20" y="40"/>
                  <a:pt x="20" y="39"/>
                </a:cubicBezTo>
                <a:cubicBezTo>
                  <a:pt x="20" y="37"/>
                  <a:pt x="21" y="36"/>
                  <a:pt x="21" y="34"/>
                </a:cubicBezTo>
                <a:cubicBezTo>
                  <a:pt x="21" y="34"/>
                  <a:pt x="21" y="33"/>
                  <a:pt x="21" y="32"/>
                </a:cubicBezTo>
                <a:cubicBezTo>
                  <a:pt x="22" y="31"/>
                  <a:pt x="22" y="29"/>
                  <a:pt x="22" y="28"/>
                </a:cubicBezTo>
                <a:cubicBezTo>
                  <a:pt x="23" y="22"/>
                  <a:pt x="24" y="17"/>
                  <a:pt x="24" y="11"/>
                </a:cubicBezTo>
                <a:cubicBezTo>
                  <a:pt x="24" y="10"/>
                  <a:pt x="24" y="9"/>
                  <a:pt x="24" y="7"/>
                </a:cubicBezTo>
                <a:cubicBezTo>
                  <a:pt x="24" y="7"/>
                  <a:pt x="24" y="6"/>
                  <a:pt x="24" y="6"/>
                </a:cubicBezTo>
                <a:cubicBezTo>
                  <a:pt x="24" y="5"/>
                  <a:pt x="24" y="4"/>
                  <a:pt x="24" y="2"/>
                </a:cubicBezTo>
                <a:cubicBezTo>
                  <a:pt x="24" y="1"/>
                  <a:pt x="25" y="0"/>
                  <a:pt x="25" y="0"/>
                </a:cubicBezTo>
                <a:cubicBezTo>
                  <a:pt x="25" y="68"/>
                  <a:pt x="48" y="130"/>
                  <a:pt x="86" y="181"/>
                </a:cubicBezTo>
                <a:close/>
              </a:path>
            </a:pathLst>
          </a:custGeom>
          <a:solidFill>
            <a:srgbClr val="0089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8" name="Freeform 38">
            <a:extLst>
              <a:ext uri="{FF2B5EF4-FFF2-40B4-BE49-F238E27FC236}">
                <a16:creationId xmlns:a16="http://schemas.microsoft.com/office/drawing/2014/main" id="{A0863D2A-4C45-4EE0-A1FA-2776100736E4}"/>
              </a:ext>
            </a:extLst>
          </p:cNvPr>
          <p:cNvSpPr>
            <a:spLocks/>
          </p:cNvSpPr>
          <p:nvPr/>
        </p:nvSpPr>
        <p:spPr bwMode="auto">
          <a:xfrm>
            <a:off x="2467358" y="4421062"/>
            <a:ext cx="134470" cy="324730"/>
          </a:xfrm>
          <a:custGeom>
            <a:avLst/>
            <a:gdLst>
              <a:gd name="T0" fmla="*/ 25 w 86"/>
              <a:gd name="T1" fmla="*/ 0 h 210"/>
              <a:gd name="T2" fmla="*/ 24 w 86"/>
              <a:gd name="T3" fmla="*/ 2 h 210"/>
              <a:gd name="T4" fmla="*/ 24 w 86"/>
              <a:gd name="T5" fmla="*/ 6 h 210"/>
              <a:gd name="T6" fmla="*/ 24 w 86"/>
              <a:gd name="T7" fmla="*/ 7 h 210"/>
              <a:gd name="T8" fmla="*/ 24 w 86"/>
              <a:gd name="T9" fmla="*/ 11 h 210"/>
              <a:gd name="T10" fmla="*/ 22 w 86"/>
              <a:gd name="T11" fmla="*/ 28 h 210"/>
              <a:gd name="T12" fmla="*/ 21 w 86"/>
              <a:gd name="T13" fmla="*/ 32 h 210"/>
              <a:gd name="T14" fmla="*/ 21 w 86"/>
              <a:gd name="T15" fmla="*/ 34 h 210"/>
              <a:gd name="T16" fmla="*/ 20 w 86"/>
              <a:gd name="T17" fmla="*/ 39 h 210"/>
              <a:gd name="T18" fmla="*/ 19 w 86"/>
              <a:gd name="T19" fmla="*/ 42 h 210"/>
              <a:gd name="T20" fmla="*/ 18 w 86"/>
              <a:gd name="T21" fmla="*/ 46 h 210"/>
              <a:gd name="T22" fmla="*/ 17 w 86"/>
              <a:gd name="T23" fmla="*/ 50 h 210"/>
              <a:gd name="T24" fmla="*/ 13 w 86"/>
              <a:gd name="T25" fmla="*/ 61 h 210"/>
              <a:gd name="T26" fmla="*/ 12 w 86"/>
              <a:gd name="T27" fmla="*/ 64 h 210"/>
              <a:gd name="T28" fmla="*/ 0 w 86"/>
              <a:gd name="T29" fmla="*/ 89 h 210"/>
              <a:gd name="T30" fmla="*/ 61 w 86"/>
              <a:gd name="T31" fmla="*/ 210 h 210"/>
              <a:gd name="T32" fmla="*/ 66 w 86"/>
              <a:gd name="T33" fmla="*/ 205 h 210"/>
              <a:gd name="T34" fmla="*/ 71 w 86"/>
              <a:gd name="T35" fmla="*/ 199 h 210"/>
              <a:gd name="T36" fmla="*/ 76 w 86"/>
              <a:gd name="T37" fmla="*/ 194 h 210"/>
              <a:gd name="T38" fmla="*/ 76 w 86"/>
              <a:gd name="T39" fmla="*/ 194 h 210"/>
              <a:gd name="T40" fmla="*/ 79 w 86"/>
              <a:gd name="T41" fmla="*/ 189 h 210"/>
              <a:gd name="T42" fmla="*/ 85 w 86"/>
              <a:gd name="T43" fmla="*/ 182 h 210"/>
              <a:gd name="T44" fmla="*/ 86 w 86"/>
              <a:gd name="T45" fmla="*/ 181 h 210"/>
              <a:gd name="T46" fmla="*/ 25 w 86"/>
              <a:gd name="T4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25" y="0"/>
                </a:moveTo>
                <a:cubicBezTo>
                  <a:pt x="25" y="0"/>
                  <a:pt x="24" y="1"/>
                  <a:pt x="24" y="2"/>
                </a:cubicBezTo>
                <a:cubicBezTo>
                  <a:pt x="24" y="4"/>
                  <a:pt x="24" y="5"/>
                  <a:pt x="24" y="6"/>
                </a:cubicBezTo>
                <a:cubicBezTo>
                  <a:pt x="24" y="6"/>
                  <a:pt x="24" y="7"/>
                  <a:pt x="24" y="7"/>
                </a:cubicBezTo>
                <a:cubicBezTo>
                  <a:pt x="24" y="9"/>
                  <a:pt x="24" y="10"/>
                  <a:pt x="24" y="11"/>
                </a:cubicBezTo>
                <a:cubicBezTo>
                  <a:pt x="24" y="17"/>
                  <a:pt x="23" y="22"/>
                  <a:pt x="22" y="28"/>
                </a:cubicBezTo>
                <a:cubicBezTo>
                  <a:pt x="22" y="29"/>
                  <a:pt x="22" y="31"/>
                  <a:pt x="21" y="32"/>
                </a:cubicBezTo>
                <a:cubicBezTo>
                  <a:pt x="21" y="33"/>
                  <a:pt x="21" y="34"/>
                  <a:pt x="21" y="34"/>
                </a:cubicBezTo>
                <a:cubicBezTo>
                  <a:pt x="21" y="36"/>
                  <a:pt x="20" y="37"/>
                  <a:pt x="20" y="39"/>
                </a:cubicBezTo>
                <a:cubicBezTo>
                  <a:pt x="20" y="40"/>
                  <a:pt x="19" y="41"/>
                  <a:pt x="19" y="42"/>
                </a:cubicBezTo>
                <a:cubicBezTo>
                  <a:pt x="19" y="44"/>
                  <a:pt x="18" y="45"/>
                  <a:pt x="18" y="46"/>
                </a:cubicBezTo>
                <a:cubicBezTo>
                  <a:pt x="18" y="48"/>
                  <a:pt x="17" y="49"/>
                  <a:pt x="17" y="50"/>
                </a:cubicBezTo>
                <a:cubicBezTo>
                  <a:pt x="16" y="54"/>
                  <a:pt x="15" y="58"/>
                  <a:pt x="13" y="61"/>
                </a:cubicBezTo>
                <a:cubicBezTo>
                  <a:pt x="13" y="62"/>
                  <a:pt x="12" y="63"/>
                  <a:pt x="12" y="64"/>
                </a:cubicBezTo>
                <a:cubicBezTo>
                  <a:pt x="9" y="73"/>
                  <a:pt x="5" y="81"/>
                  <a:pt x="0" y="89"/>
                </a:cubicBezTo>
                <a:cubicBezTo>
                  <a:pt x="12" y="134"/>
                  <a:pt x="34" y="174"/>
                  <a:pt x="61" y="210"/>
                </a:cubicBezTo>
                <a:cubicBezTo>
                  <a:pt x="63" y="208"/>
                  <a:pt x="64" y="207"/>
                  <a:pt x="66" y="205"/>
                </a:cubicBezTo>
                <a:cubicBezTo>
                  <a:pt x="68" y="203"/>
                  <a:pt x="69" y="201"/>
                  <a:pt x="71" y="199"/>
                </a:cubicBezTo>
                <a:cubicBezTo>
                  <a:pt x="73" y="197"/>
                  <a:pt x="74" y="196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7" y="192"/>
                  <a:pt x="78" y="191"/>
                  <a:pt x="79" y="189"/>
                </a:cubicBezTo>
                <a:cubicBezTo>
                  <a:pt x="81" y="187"/>
                  <a:pt x="83" y="185"/>
                  <a:pt x="85" y="182"/>
                </a:cubicBezTo>
                <a:cubicBezTo>
                  <a:pt x="85" y="182"/>
                  <a:pt x="85" y="182"/>
                  <a:pt x="86" y="181"/>
                </a:cubicBezTo>
                <a:cubicBezTo>
                  <a:pt x="48" y="130"/>
                  <a:pt x="25" y="68"/>
                  <a:pt x="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3DD5CA6-0553-4D3A-8438-CC5290C3743B}"/>
              </a:ext>
            </a:extLst>
          </p:cNvPr>
          <p:cNvSpPr>
            <a:spLocks/>
          </p:cNvSpPr>
          <p:nvPr/>
        </p:nvSpPr>
        <p:spPr bwMode="auto">
          <a:xfrm>
            <a:off x="2505983" y="4133524"/>
            <a:ext cx="3274474" cy="756749"/>
          </a:xfrm>
          <a:custGeom>
            <a:avLst/>
            <a:gdLst>
              <a:gd name="connsiteX0" fmla="*/ 0 w 3633788"/>
              <a:gd name="connsiteY0" fmla="*/ 312738 h 839788"/>
              <a:gd name="connsiteX1" fmla="*/ 88554 w 3633788"/>
              <a:gd name="connsiteY1" fmla="*/ 312738 h 839788"/>
              <a:gd name="connsiteX2" fmla="*/ 121352 w 3633788"/>
              <a:gd name="connsiteY2" fmla="*/ 312738 h 839788"/>
              <a:gd name="connsiteX3" fmla="*/ 183668 w 3633788"/>
              <a:gd name="connsiteY3" fmla="*/ 312738 h 839788"/>
              <a:gd name="connsiteX4" fmla="*/ 206627 w 3633788"/>
              <a:gd name="connsiteY4" fmla="*/ 312738 h 839788"/>
              <a:gd name="connsiteX5" fmla="*/ 209906 w 3633788"/>
              <a:gd name="connsiteY5" fmla="*/ 312738 h 839788"/>
              <a:gd name="connsiteX6" fmla="*/ 211137 w 3633788"/>
              <a:gd name="connsiteY6" fmla="*/ 318811 h 839788"/>
              <a:gd name="connsiteX7" fmla="*/ 234475 w 3633788"/>
              <a:gd name="connsiteY7" fmla="*/ 433971 h 839788"/>
              <a:gd name="connsiteX8" fmla="*/ 236113 w 3633788"/>
              <a:gd name="connsiteY8" fmla="*/ 438406 h 839788"/>
              <a:gd name="connsiteX9" fmla="*/ 264255 w 3633788"/>
              <a:gd name="connsiteY9" fmla="*/ 490183 h 839788"/>
              <a:gd name="connsiteX10" fmla="*/ 298037 w 3633788"/>
              <a:gd name="connsiteY10" fmla="*/ 531151 h 839788"/>
              <a:gd name="connsiteX11" fmla="*/ 309321 w 3633788"/>
              <a:gd name="connsiteY11" fmla="*/ 542410 h 839788"/>
              <a:gd name="connsiteX12" fmla="*/ 338349 w 3633788"/>
              <a:gd name="connsiteY12" fmla="*/ 566423 h 839788"/>
              <a:gd name="connsiteX13" fmla="*/ 365646 w 3633788"/>
              <a:gd name="connsiteY13" fmla="*/ 584581 h 839788"/>
              <a:gd name="connsiteX14" fmla="*/ 400650 w 3633788"/>
              <a:gd name="connsiteY14" fmla="*/ 603673 h 839788"/>
              <a:gd name="connsiteX15" fmla="*/ 404328 w 3633788"/>
              <a:gd name="connsiteY15" fmla="*/ 604590 h 839788"/>
              <a:gd name="connsiteX16" fmla="*/ 417612 w 3633788"/>
              <a:gd name="connsiteY16" fmla="*/ 609688 h 839788"/>
              <a:gd name="connsiteX17" fmla="*/ 458567 w 3633788"/>
              <a:gd name="connsiteY17" fmla="*/ 622494 h 839788"/>
              <a:gd name="connsiteX18" fmla="*/ 462826 w 3633788"/>
              <a:gd name="connsiteY18" fmla="*/ 623474 h 839788"/>
              <a:gd name="connsiteX19" fmla="*/ 465439 w 3633788"/>
              <a:gd name="connsiteY19" fmla="*/ 624126 h 839788"/>
              <a:gd name="connsiteX20" fmla="*/ 526486 w 3633788"/>
              <a:gd name="connsiteY20" fmla="*/ 630342 h 839788"/>
              <a:gd name="connsiteX21" fmla="*/ 527050 w 3633788"/>
              <a:gd name="connsiteY21" fmla="*/ 630342 h 839788"/>
              <a:gd name="connsiteX22" fmla="*/ 527050 w 3633788"/>
              <a:gd name="connsiteY22" fmla="*/ 630238 h 839788"/>
              <a:gd name="connsiteX23" fmla="*/ 3560763 w 3633788"/>
              <a:gd name="connsiteY23" fmla="*/ 630238 h 839788"/>
              <a:gd name="connsiteX24" fmla="*/ 3560763 w 3633788"/>
              <a:gd name="connsiteY24" fmla="*/ 630342 h 839788"/>
              <a:gd name="connsiteX25" fmla="*/ 3561525 w 3633788"/>
              <a:gd name="connsiteY25" fmla="*/ 630342 h 839788"/>
              <a:gd name="connsiteX26" fmla="*/ 3624755 w 3633788"/>
              <a:gd name="connsiteY26" fmla="*/ 630342 h 839788"/>
              <a:gd name="connsiteX27" fmla="*/ 3633788 w 3633788"/>
              <a:gd name="connsiteY27" fmla="*/ 630342 h 839788"/>
              <a:gd name="connsiteX28" fmla="*/ 3633788 w 3633788"/>
              <a:gd name="connsiteY28" fmla="*/ 647724 h 839788"/>
              <a:gd name="connsiteX29" fmla="*/ 3633788 w 3633788"/>
              <a:gd name="connsiteY29" fmla="*/ 654162 h 839788"/>
              <a:gd name="connsiteX30" fmla="*/ 3633788 w 3633788"/>
              <a:gd name="connsiteY30" fmla="*/ 666394 h 839788"/>
              <a:gd name="connsiteX31" fmla="*/ 3633788 w 3633788"/>
              <a:gd name="connsiteY31" fmla="*/ 670900 h 839788"/>
              <a:gd name="connsiteX32" fmla="*/ 3633788 w 3633788"/>
              <a:gd name="connsiteY32" fmla="*/ 671544 h 839788"/>
              <a:gd name="connsiteX33" fmla="*/ 3465175 w 3633788"/>
              <a:gd name="connsiteY33" fmla="*/ 839788 h 839788"/>
              <a:gd name="connsiteX34" fmla="*/ 3097839 w 3633788"/>
              <a:gd name="connsiteY34" fmla="*/ 839788 h 839788"/>
              <a:gd name="connsiteX35" fmla="*/ 2947891 w 3633788"/>
              <a:gd name="connsiteY35" fmla="*/ 839788 h 839788"/>
              <a:gd name="connsiteX36" fmla="*/ 2942152 w 3633788"/>
              <a:gd name="connsiteY36" fmla="*/ 839788 h 839788"/>
              <a:gd name="connsiteX37" fmla="*/ 2510245 w 3633788"/>
              <a:gd name="connsiteY37" fmla="*/ 839788 h 839788"/>
              <a:gd name="connsiteX38" fmla="*/ 2495178 w 3633788"/>
              <a:gd name="connsiteY38" fmla="*/ 839788 h 839788"/>
              <a:gd name="connsiteX39" fmla="*/ 2225416 w 3633788"/>
              <a:gd name="connsiteY39" fmla="*/ 839788 h 839788"/>
              <a:gd name="connsiteX40" fmla="*/ 2102731 w 3633788"/>
              <a:gd name="connsiteY40" fmla="*/ 839788 h 839788"/>
              <a:gd name="connsiteX41" fmla="*/ 1888930 w 3633788"/>
              <a:gd name="connsiteY41" fmla="*/ 839788 h 839788"/>
              <a:gd name="connsiteX42" fmla="*/ 1766246 w 3633788"/>
              <a:gd name="connsiteY42" fmla="*/ 839788 h 839788"/>
              <a:gd name="connsiteX43" fmla="*/ 1496483 w 3633788"/>
              <a:gd name="connsiteY43" fmla="*/ 839788 h 839788"/>
              <a:gd name="connsiteX44" fmla="*/ 1481417 w 3633788"/>
              <a:gd name="connsiteY44" fmla="*/ 839788 h 839788"/>
              <a:gd name="connsiteX45" fmla="*/ 1243940 w 3633788"/>
              <a:gd name="connsiteY45" fmla="*/ 839788 h 839788"/>
              <a:gd name="connsiteX46" fmla="*/ 1049510 w 3633788"/>
              <a:gd name="connsiteY46" fmla="*/ 839788 h 839788"/>
              <a:gd name="connsiteX47" fmla="*/ 1043770 w 3633788"/>
              <a:gd name="connsiteY47" fmla="*/ 839788 h 839788"/>
              <a:gd name="connsiteX48" fmla="*/ 893823 w 3633788"/>
              <a:gd name="connsiteY48" fmla="*/ 839788 h 839788"/>
              <a:gd name="connsiteX49" fmla="*/ 772573 w 3633788"/>
              <a:gd name="connsiteY49" fmla="*/ 839788 h 839788"/>
              <a:gd name="connsiteX50" fmla="*/ 681456 w 3633788"/>
              <a:gd name="connsiteY50" fmla="*/ 839788 h 839788"/>
              <a:gd name="connsiteX51" fmla="*/ 572403 w 3633788"/>
              <a:gd name="connsiteY51" fmla="*/ 839788 h 839788"/>
              <a:gd name="connsiteX52" fmla="*/ 532226 w 3633788"/>
              <a:gd name="connsiteY52" fmla="*/ 839788 h 839788"/>
              <a:gd name="connsiteX53" fmla="*/ 526486 w 3633788"/>
              <a:gd name="connsiteY53" fmla="*/ 839788 h 839788"/>
              <a:gd name="connsiteX54" fmla="*/ 0 w 3633788"/>
              <a:gd name="connsiteY54" fmla="*/ 312738 h 839788"/>
              <a:gd name="connsiteX55" fmla="*/ 107950 w 3633788"/>
              <a:gd name="connsiteY55" fmla="*/ 0 h 839788"/>
              <a:gd name="connsiteX56" fmla="*/ 113146 w 3633788"/>
              <a:gd name="connsiteY56" fmla="*/ 7144 h 839788"/>
              <a:gd name="connsiteX57" fmla="*/ 125268 w 3633788"/>
              <a:gd name="connsiteY57" fmla="*/ 25003 h 839788"/>
              <a:gd name="connsiteX58" fmla="*/ 127000 w 3633788"/>
              <a:gd name="connsiteY58" fmla="*/ 28575 h 839788"/>
              <a:gd name="connsiteX59" fmla="*/ 107950 w 3633788"/>
              <a:gd name="connsiteY59" fmla="*/ 0 h 83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33788" h="839788">
                <a:moveTo>
                  <a:pt x="0" y="312738"/>
                </a:moveTo>
                <a:cubicBezTo>
                  <a:pt x="0" y="312738"/>
                  <a:pt x="0" y="312738"/>
                  <a:pt x="88554" y="312738"/>
                </a:cubicBezTo>
                <a:lnTo>
                  <a:pt x="121352" y="312738"/>
                </a:lnTo>
                <a:lnTo>
                  <a:pt x="183668" y="312738"/>
                </a:lnTo>
                <a:lnTo>
                  <a:pt x="206627" y="312738"/>
                </a:lnTo>
                <a:lnTo>
                  <a:pt x="209906" y="312738"/>
                </a:lnTo>
                <a:lnTo>
                  <a:pt x="211137" y="318811"/>
                </a:lnTo>
                <a:lnTo>
                  <a:pt x="234475" y="433971"/>
                </a:lnTo>
                <a:lnTo>
                  <a:pt x="236113" y="438406"/>
                </a:lnTo>
                <a:lnTo>
                  <a:pt x="264255" y="490183"/>
                </a:lnTo>
                <a:lnTo>
                  <a:pt x="298037" y="531151"/>
                </a:lnTo>
                <a:lnTo>
                  <a:pt x="309321" y="542410"/>
                </a:lnTo>
                <a:lnTo>
                  <a:pt x="338349" y="566423"/>
                </a:lnTo>
                <a:lnTo>
                  <a:pt x="365646" y="584581"/>
                </a:lnTo>
                <a:lnTo>
                  <a:pt x="400650" y="603673"/>
                </a:lnTo>
                <a:lnTo>
                  <a:pt x="404328" y="604590"/>
                </a:lnTo>
                <a:lnTo>
                  <a:pt x="417612" y="609688"/>
                </a:lnTo>
                <a:lnTo>
                  <a:pt x="458567" y="622494"/>
                </a:lnTo>
                <a:lnTo>
                  <a:pt x="462826" y="623474"/>
                </a:lnTo>
                <a:lnTo>
                  <a:pt x="465439" y="624126"/>
                </a:lnTo>
                <a:lnTo>
                  <a:pt x="526486" y="630342"/>
                </a:lnTo>
                <a:lnTo>
                  <a:pt x="527050" y="630342"/>
                </a:lnTo>
                <a:lnTo>
                  <a:pt x="527050" y="630238"/>
                </a:lnTo>
                <a:lnTo>
                  <a:pt x="3560763" y="630238"/>
                </a:lnTo>
                <a:lnTo>
                  <a:pt x="3560763" y="630342"/>
                </a:lnTo>
                <a:lnTo>
                  <a:pt x="3561525" y="630342"/>
                </a:lnTo>
                <a:lnTo>
                  <a:pt x="3624755" y="630342"/>
                </a:lnTo>
                <a:lnTo>
                  <a:pt x="3633788" y="630342"/>
                </a:lnTo>
                <a:cubicBezTo>
                  <a:pt x="3633788" y="630342"/>
                  <a:pt x="3633788" y="630342"/>
                  <a:pt x="3633788" y="647724"/>
                </a:cubicBezTo>
                <a:lnTo>
                  <a:pt x="3633788" y="654162"/>
                </a:lnTo>
                <a:lnTo>
                  <a:pt x="3633788" y="666394"/>
                </a:lnTo>
                <a:lnTo>
                  <a:pt x="3633788" y="670900"/>
                </a:lnTo>
                <a:lnTo>
                  <a:pt x="3633788" y="671544"/>
                </a:lnTo>
                <a:cubicBezTo>
                  <a:pt x="3633788" y="764250"/>
                  <a:pt x="3558084" y="839788"/>
                  <a:pt x="3465175" y="839788"/>
                </a:cubicBezTo>
                <a:cubicBezTo>
                  <a:pt x="3465175" y="839788"/>
                  <a:pt x="3465175" y="839788"/>
                  <a:pt x="3097839" y="839788"/>
                </a:cubicBezTo>
                <a:lnTo>
                  <a:pt x="2947891" y="839788"/>
                </a:lnTo>
                <a:lnTo>
                  <a:pt x="2942152" y="839788"/>
                </a:lnTo>
                <a:cubicBezTo>
                  <a:pt x="2825924" y="839788"/>
                  <a:pt x="2683869" y="839788"/>
                  <a:pt x="2510245" y="839788"/>
                </a:cubicBezTo>
                <a:lnTo>
                  <a:pt x="2495178" y="839788"/>
                </a:lnTo>
                <a:lnTo>
                  <a:pt x="2225416" y="839788"/>
                </a:lnTo>
                <a:lnTo>
                  <a:pt x="2102731" y="839788"/>
                </a:lnTo>
                <a:lnTo>
                  <a:pt x="1888930" y="839788"/>
                </a:lnTo>
                <a:lnTo>
                  <a:pt x="1766246" y="839788"/>
                </a:lnTo>
                <a:lnTo>
                  <a:pt x="1496483" y="839788"/>
                </a:lnTo>
                <a:lnTo>
                  <a:pt x="1481417" y="839788"/>
                </a:lnTo>
                <a:lnTo>
                  <a:pt x="1243940" y="839788"/>
                </a:lnTo>
                <a:lnTo>
                  <a:pt x="1049510" y="839788"/>
                </a:lnTo>
                <a:lnTo>
                  <a:pt x="1043770" y="839788"/>
                </a:lnTo>
                <a:lnTo>
                  <a:pt x="893823" y="839788"/>
                </a:lnTo>
                <a:lnTo>
                  <a:pt x="772573" y="839788"/>
                </a:lnTo>
                <a:lnTo>
                  <a:pt x="681456" y="839788"/>
                </a:lnTo>
                <a:lnTo>
                  <a:pt x="572403" y="839788"/>
                </a:lnTo>
                <a:lnTo>
                  <a:pt x="532226" y="839788"/>
                </a:lnTo>
                <a:lnTo>
                  <a:pt x="526486" y="839788"/>
                </a:lnTo>
                <a:cubicBezTo>
                  <a:pt x="235715" y="839788"/>
                  <a:pt x="0" y="604590"/>
                  <a:pt x="0" y="312738"/>
                </a:cubicBezTo>
                <a:close/>
                <a:moveTo>
                  <a:pt x="107950" y="0"/>
                </a:moveTo>
                <a:cubicBezTo>
                  <a:pt x="109682" y="1786"/>
                  <a:pt x="111414" y="3572"/>
                  <a:pt x="113146" y="7144"/>
                </a:cubicBezTo>
                <a:cubicBezTo>
                  <a:pt x="116609" y="12502"/>
                  <a:pt x="120073" y="17860"/>
                  <a:pt x="125268" y="25003"/>
                </a:cubicBezTo>
                <a:cubicBezTo>
                  <a:pt x="125268" y="25003"/>
                  <a:pt x="125268" y="26789"/>
                  <a:pt x="127000" y="28575"/>
                </a:cubicBezTo>
                <a:cubicBezTo>
                  <a:pt x="120073" y="17860"/>
                  <a:pt x="114877" y="8930"/>
                  <a:pt x="107950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70" name="Freeform 33">
            <a:extLst>
              <a:ext uri="{FF2B5EF4-FFF2-40B4-BE49-F238E27FC236}">
                <a16:creationId xmlns:a16="http://schemas.microsoft.com/office/drawing/2014/main" id="{B533F33A-6B30-4B22-B789-E9C67B5BFED1}"/>
              </a:ext>
            </a:extLst>
          </p:cNvPr>
          <p:cNvSpPr>
            <a:spLocks noEditPoints="1"/>
          </p:cNvSpPr>
          <p:nvPr/>
        </p:nvSpPr>
        <p:spPr bwMode="auto">
          <a:xfrm>
            <a:off x="6411543" y="4130664"/>
            <a:ext cx="4036944" cy="844011"/>
          </a:xfrm>
          <a:custGeom>
            <a:avLst/>
            <a:gdLst>
              <a:gd name="T0" fmla="*/ 755 w 2604"/>
              <a:gd name="T1" fmla="*/ 364 h 545"/>
              <a:gd name="T2" fmla="*/ 761 w 2604"/>
              <a:gd name="T3" fmla="*/ 365 h 545"/>
              <a:gd name="T4" fmla="*/ 780 w 2604"/>
              <a:gd name="T5" fmla="*/ 368 h 545"/>
              <a:gd name="T6" fmla="*/ 789 w 2604"/>
              <a:gd name="T7" fmla="*/ 369 h 545"/>
              <a:gd name="T8" fmla="*/ 798 w 2604"/>
              <a:gd name="T9" fmla="*/ 369 h 545"/>
              <a:gd name="T10" fmla="*/ 732 w 2604"/>
              <a:gd name="T11" fmla="*/ 357 h 545"/>
              <a:gd name="T12" fmla="*/ 723 w 2604"/>
              <a:gd name="T13" fmla="*/ 353 h 545"/>
              <a:gd name="T14" fmla="*/ 726 w 2604"/>
              <a:gd name="T15" fmla="*/ 354 h 545"/>
              <a:gd name="T16" fmla="*/ 709 w 2604"/>
              <a:gd name="T17" fmla="*/ 346 h 545"/>
              <a:gd name="T18" fmla="*/ 708 w 2604"/>
              <a:gd name="T19" fmla="*/ 345 h 545"/>
              <a:gd name="T20" fmla="*/ 673 w 2604"/>
              <a:gd name="T21" fmla="*/ 320 h 545"/>
              <a:gd name="T22" fmla="*/ 679 w 2604"/>
              <a:gd name="T23" fmla="*/ 325 h 545"/>
              <a:gd name="T24" fmla="*/ 657 w 2604"/>
              <a:gd name="T25" fmla="*/ 303 h 545"/>
              <a:gd name="T26" fmla="*/ 649 w 2604"/>
              <a:gd name="T27" fmla="*/ 292 h 545"/>
              <a:gd name="T28" fmla="*/ 652 w 2604"/>
              <a:gd name="T29" fmla="*/ 296 h 545"/>
              <a:gd name="T30" fmla="*/ 643 w 2604"/>
              <a:gd name="T31" fmla="*/ 284 h 545"/>
              <a:gd name="T32" fmla="*/ 643 w 2604"/>
              <a:gd name="T33" fmla="*/ 284 h 545"/>
              <a:gd name="T34" fmla="*/ 645 w 2604"/>
              <a:gd name="T35" fmla="*/ 288 h 545"/>
              <a:gd name="T36" fmla="*/ 639 w 2604"/>
              <a:gd name="T37" fmla="*/ 277 h 545"/>
              <a:gd name="T38" fmla="*/ 633 w 2604"/>
              <a:gd name="T39" fmla="*/ 267 h 545"/>
              <a:gd name="T40" fmla="*/ 632 w 2604"/>
              <a:gd name="T41" fmla="*/ 264 h 545"/>
              <a:gd name="T42" fmla="*/ 622 w 2604"/>
              <a:gd name="T43" fmla="*/ 240 h 545"/>
              <a:gd name="T44" fmla="*/ 623 w 2604"/>
              <a:gd name="T45" fmla="*/ 241 h 545"/>
              <a:gd name="T46" fmla="*/ 618 w 2604"/>
              <a:gd name="T47" fmla="*/ 222 h 545"/>
              <a:gd name="T48" fmla="*/ 618 w 2604"/>
              <a:gd name="T49" fmla="*/ 222 h 545"/>
              <a:gd name="T50" fmla="*/ 617 w 2604"/>
              <a:gd name="T51" fmla="*/ 217 h 545"/>
              <a:gd name="T52" fmla="*/ 175 w 2604"/>
              <a:gd name="T53" fmla="*/ 515 h 545"/>
              <a:gd name="T54" fmla="*/ 322 w 2604"/>
              <a:gd name="T55" fmla="*/ 544 h 545"/>
              <a:gd name="T56" fmla="*/ 342 w 2604"/>
              <a:gd name="T57" fmla="*/ 542 h 545"/>
              <a:gd name="T58" fmla="*/ 366 w 2604"/>
              <a:gd name="T59" fmla="*/ 539 h 545"/>
              <a:gd name="T60" fmla="*/ 387 w 2604"/>
              <a:gd name="T61" fmla="*/ 534 h 545"/>
              <a:gd name="T62" fmla="*/ 406 w 2604"/>
              <a:gd name="T63" fmla="*/ 528 h 545"/>
              <a:gd name="T64" fmla="*/ 415 w 2604"/>
              <a:gd name="T65" fmla="*/ 525 h 545"/>
              <a:gd name="T66" fmla="*/ 528 w 2604"/>
              <a:gd name="T67" fmla="*/ 450 h 545"/>
              <a:gd name="T68" fmla="*/ 536 w 2604"/>
              <a:gd name="T69" fmla="*/ 442 h 545"/>
              <a:gd name="T70" fmla="*/ 543 w 2604"/>
              <a:gd name="T71" fmla="*/ 434 h 545"/>
              <a:gd name="T72" fmla="*/ 545 w 2604"/>
              <a:gd name="T73" fmla="*/ 432 h 545"/>
              <a:gd name="T74" fmla="*/ 553 w 2604"/>
              <a:gd name="T75" fmla="*/ 421 h 545"/>
              <a:gd name="T76" fmla="*/ 2544 w 2604"/>
              <a:gd name="T77" fmla="*/ 537 h 545"/>
              <a:gd name="T78" fmla="*/ 2575 w 2604"/>
              <a:gd name="T79" fmla="*/ 516 h 545"/>
              <a:gd name="T80" fmla="*/ 2604 w 2604"/>
              <a:gd name="T81" fmla="*/ 446 h 545"/>
              <a:gd name="T82" fmla="*/ 2600 w 2604"/>
              <a:gd name="T83" fmla="*/ 422 h 545"/>
              <a:gd name="T84" fmla="*/ 2575 w 2604"/>
              <a:gd name="T85" fmla="*/ 463 h 545"/>
              <a:gd name="T86" fmla="*/ 2554 w 2604"/>
              <a:gd name="T87" fmla="*/ 479 h 545"/>
              <a:gd name="T88" fmla="*/ 2554 w 2604"/>
              <a:gd name="T89" fmla="*/ 479 h 545"/>
              <a:gd name="T90" fmla="*/ 2554 w 2604"/>
              <a:gd name="T91" fmla="*/ 479 h 545"/>
              <a:gd name="T92" fmla="*/ 2553 w 2604"/>
              <a:gd name="T93" fmla="*/ 479 h 545"/>
              <a:gd name="T94" fmla="*/ 2553 w 2604"/>
              <a:gd name="T95" fmla="*/ 479 h 545"/>
              <a:gd name="T96" fmla="*/ 2534 w 2604"/>
              <a:gd name="T97" fmla="*/ 487 h 545"/>
              <a:gd name="T98" fmla="*/ 2534 w 2604"/>
              <a:gd name="T99" fmla="*/ 487 h 545"/>
              <a:gd name="T100" fmla="*/ 798 w 2604"/>
              <a:gd name="T101" fmla="*/ 491 h 545"/>
              <a:gd name="T102" fmla="*/ 1 w 2604"/>
              <a:gd name="T103" fmla="*/ 211 h 545"/>
              <a:gd name="T104" fmla="*/ 616 w 2604"/>
              <a:gd name="T105" fmla="*/ 210 h 545"/>
              <a:gd name="T106" fmla="*/ 614 w 2604"/>
              <a:gd name="T107" fmla="*/ 191 h 545"/>
              <a:gd name="T108" fmla="*/ 614 w 2604"/>
              <a:gd name="T109" fmla="*/ 197 h 545"/>
              <a:gd name="T110" fmla="*/ 614 w 2604"/>
              <a:gd name="T111" fmla="*/ 187 h 545"/>
              <a:gd name="T112" fmla="*/ 614 w 2604"/>
              <a:gd name="T113" fmla="*/ 188 h 545"/>
              <a:gd name="T114" fmla="*/ 614 w 2604"/>
              <a:gd name="T115" fmla="*/ 184 h 545"/>
              <a:gd name="T116" fmla="*/ 614 w 2604"/>
              <a:gd name="T117" fmla="*/ 186 h 545"/>
              <a:gd name="T118" fmla="*/ 600 w 2604"/>
              <a:gd name="T119" fmla="*/ 92 h 545"/>
              <a:gd name="T120" fmla="*/ 307 w 2604"/>
              <a:gd name="T121" fmla="*/ 369 h 545"/>
              <a:gd name="T122" fmla="*/ 492 w 2604"/>
              <a:gd name="T123" fmla="*/ 184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604" h="545">
                <a:moveTo>
                  <a:pt x="740" y="359"/>
                </a:moveTo>
                <a:cubicBezTo>
                  <a:pt x="741" y="360"/>
                  <a:pt x="741" y="360"/>
                  <a:pt x="742" y="360"/>
                </a:cubicBezTo>
                <a:cubicBezTo>
                  <a:pt x="746" y="361"/>
                  <a:pt x="751" y="363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5" y="364"/>
                  <a:pt x="755" y="364"/>
                  <a:pt x="755" y="364"/>
                </a:cubicBezTo>
                <a:cubicBezTo>
                  <a:pt x="757" y="364"/>
                  <a:pt x="759" y="365"/>
                  <a:pt x="761" y="365"/>
                </a:cubicBezTo>
                <a:cubicBezTo>
                  <a:pt x="761" y="365"/>
                  <a:pt x="762" y="365"/>
                  <a:pt x="762" y="365"/>
                </a:cubicBezTo>
                <a:cubicBezTo>
                  <a:pt x="767" y="366"/>
                  <a:pt x="773" y="367"/>
                  <a:pt x="779" y="368"/>
                </a:cubicBezTo>
                <a:cubicBezTo>
                  <a:pt x="779" y="368"/>
                  <a:pt x="779" y="368"/>
                  <a:pt x="780" y="368"/>
                </a:cubicBezTo>
                <a:cubicBezTo>
                  <a:pt x="780" y="368"/>
                  <a:pt x="780" y="368"/>
                  <a:pt x="780" y="368"/>
                </a:cubicBezTo>
                <a:cubicBezTo>
                  <a:pt x="783" y="368"/>
                  <a:pt x="786" y="368"/>
                  <a:pt x="789" y="369"/>
                </a:cubicBezTo>
                <a:cubicBezTo>
                  <a:pt x="789" y="369"/>
                  <a:pt x="789" y="369"/>
                  <a:pt x="789" y="369"/>
                </a:cubicBezTo>
                <a:cubicBezTo>
                  <a:pt x="790" y="369"/>
                  <a:pt x="791" y="369"/>
                  <a:pt x="792" y="369"/>
                </a:cubicBezTo>
                <a:cubicBezTo>
                  <a:pt x="794" y="369"/>
                  <a:pt x="796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98" y="369"/>
                  <a:pt x="798" y="369"/>
                  <a:pt x="798" y="369"/>
                </a:cubicBezTo>
                <a:cubicBezTo>
                  <a:pt x="778" y="369"/>
                  <a:pt x="758" y="366"/>
                  <a:pt x="740" y="359"/>
                </a:cubicBezTo>
                <a:moveTo>
                  <a:pt x="732" y="357"/>
                </a:moveTo>
                <a:cubicBezTo>
                  <a:pt x="735" y="358"/>
                  <a:pt x="737" y="358"/>
                  <a:pt x="740" y="359"/>
                </a:cubicBezTo>
                <a:cubicBezTo>
                  <a:pt x="737" y="358"/>
                  <a:pt x="735" y="358"/>
                  <a:pt x="732" y="357"/>
                </a:cubicBezTo>
                <a:moveTo>
                  <a:pt x="723" y="353"/>
                </a:moveTo>
                <a:cubicBezTo>
                  <a:pt x="723" y="353"/>
                  <a:pt x="724" y="353"/>
                  <a:pt x="724" y="353"/>
                </a:cubicBezTo>
                <a:cubicBezTo>
                  <a:pt x="724" y="353"/>
                  <a:pt x="725" y="354"/>
                  <a:pt x="725" y="354"/>
                </a:cubicBezTo>
                <a:cubicBezTo>
                  <a:pt x="726" y="354"/>
                  <a:pt x="726" y="354"/>
                  <a:pt x="726" y="354"/>
                </a:cubicBezTo>
                <a:cubicBezTo>
                  <a:pt x="725" y="354"/>
                  <a:pt x="724" y="353"/>
                  <a:pt x="723" y="353"/>
                </a:cubicBezTo>
                <a:moveTo>
                  <a:pt x="708" y="345"/>
                </a:moveTo>
                <a:cubicBezTo>
                  <a:pt x="708" y="345"/>
                  <a:pt x="709" y="346"/>
                  <a:pt x="709" y="346"/>
                </a:cubicBezTo>
                <a:cubicBezTo>
                  <a:pt x="711" y="347"/>
                  <a:pt x="712" y="347"/>
                  <a:pt x="713" y="348"/>
                </a:cubicBezTo>
                <a:cubicBezTo>
                  <a:pt x="716" y="349"/>
                  <a:pt x="718" y="350"/>
                  <a:pt x="720" y="352"/>
                </a:cubicBezTo>
                <a:cubicBezTo>
                  <a:pt x="716" y="350"/>
                  <a:pt x="712" y="347"/>
                  <a:pt x="708" y="345"/>
                </a:cubicBezTo>
                <a:moveTo>
                  <a:pt x="664" y="310"/>
                </a:moveTo>
                <a:cubicBezTo>
                  <a:pt x="664" y="311"/>
                  <a:pt x="665" y="312"/>
                  <a:pt x="666" y="313"/>
                </a:cubicBezTo>
                <a:cubicBezTo>
                  <a:pt x="668" y="315"/>
                  <a:pt x="671" y="318"/>
                  <a:pt x="673" y="320"/>
                </a:cubicBezTo>
                <a:cubicBezTo>
                  <a:pt x="675" y="321"/>
                  <a:pt x="676" y="323"/>
                  <a:pt x="678" y="324"/>
                </a:cubicBezTo>
                <a:cubicBezTo>
                  <a:pt x="678" y="324"/>
                  <a:pt x="678" y="324"/>
                  <a:pt x="678" y="324"/>
                </a:cubicBezTo>
                <a:cubicBezTo>
                  <a:pt x="678" y="324"/>
                  <a:pt x="679" y="325"/>
                  <a:pt x="679" y="325"/>
                </a:cubicBezTo>
                <a:cubicBezTo>
                  <a:pt x="679" y="325"/>
                  <a:pt x="680" y="325"/>
                  <a:pt x="680" y="326"/>
                </a:cubicBezTo>
                <a:cubicBezTo>
                  <a:pt x="674" y="321"/>
                  <a:pt x="669" y="316"/>
                  <a:pt x="664" y="310"/>
                </a:cubicBezTo>
                <a:moveTo>
                  <a:pt x="657" y="303"/>
                </a:moveTo>
                <a:cubicBezTo>
                  <a:pt x="657" y="303"/>
                  <a:pt x="657" y="303"/>
                  <a:pt x="658" y="304"/>
                </a:cubicBezTo>
                <a:cubicBezTo>
                  <a:pt x="657" y="303"/>
                  <a:pt x="657" y="303"/>
                  <a:pt x="657" y="303"/>
                </a:cubicBezTo>
                <a:moveTo>
                  <a:pt x="649" y="292"/>
                </a:moveTo>
                <a:cubicBezTo>
                  <a:pt x="649" y="293"/>
                  <a:pt x="649" y="293"/>
                  <a:pt x="649" y="293"/>
                </a:cubicBezTo>
                <a:cubicBezTo>
                  <a:pt x="650" y="294"/>
                  <a:pt x="651" y="295"/>
                  <a:pt x="651" y="296"/>
                </a:cubicBezTo>
                <a:cubicBezTo>
                  <a:pt x="651" y="296"/>
                  <a:pt x="651" y="296"/>
                  <a:pt x="652" y="296"/>
                </a:cubicBezTo>
                <a:cubicBezTo>
                  <a:pt x="651" y="295"/>
                  <a:pt x="650" y="294"/>
                  <a:pt x="649" y="292"/>
                </a:cubicBezTo>
                <a:moveTo>
                  <a:pt x="642" y="282"/>
                </a:moveTo>
                <a:cubicBezTo>
                  <a:pt x="642" y="283"/>
                  <a:pt x="643" y="283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3" y="284"/>
                  <a:pt x="643" y="284"/>
                </a:cubicBezTo>
                <a:cubicBezTo>
                  <a:pt x="643" y="284"/>
                  <a:pt x="644" y="285"/>
                  <a:pt x="644" y="285"/>
                </a:cubicBezTo>
                <a:cubicBezTo>
                  <a:pt x="644" y="285"/>
                  <a:pt x="644" y="285"/>
                  <a:pt x="644" y="285"/>
                </a:cubicBezTo>
                <a:cubicBezTo>
                  <a:pt x="644" y="286"/>
                  <a:pt x="645" y="287"/>
                  <a:pt x="645" y="288"/>
                </a:cubicBezTo>
                <a:cubicBezTo>
                  <a:pt x="646" y="288"/>
                  <a:pt x="646" y="288"/>
                  <a:pt x="646" y="288"/>
                </a:cubicBezTo>
                <a:cubicBezTo>
                  <a:pt x="645" y="286"/>
                  <a:pt x="643" y="284"/>
                  <a:pt x="642" y="282"/>
                </a:cubicBezTo>
                <a:moveTo>
                  <a:pt x="639" y="277"/>
                </a:moveTo>
                <a:cubicBezTo>
                  <a:pt x="639" y="277"/>
                  <a:pt x="639" y="278"/>
                  <a:pt x="640" y="279"/>
                </a:cubicBezTo>
                <a:cubicBezTo>
                  <a:pt x="639" y="278"/>
                  <a:pt x="639" y="277"/>
                  <a:pt x="639" y="277"/>
                </a:cubicBezTo>
                <a:moveTo>
                  <a:pt x="633" y="267"/>
                </a:moveTo>
                <a:cubicBezTo>
                  <a:pt x="633" y="267"/>
                  <a:pt x="634" y="267"/>
                  <a:pt x="634" y="268"/>
                </a:cubicBezTo>
                <a:cubicBezTo>
                  <a:pt x="634" y="267"/>
                  <a:pt x="633" y="267"/>
                  <a:pt x="633" y="267"/>
                </a:cubicBezTo>
                <a:moveTo>
                  <a:pt x="632" y="264"/>
                </a:moveTo>
                <a:cubicBezTo>
                  <a:pt x="632" y="264"/>
                  <a:pt x="632" y="265"/>
                  <a:pt x="632" y="265"/>
                </a:cubicBezTo>
                <a:cubicBezTo>
                  <a:pt x="632" y="265"/>
                  <a:pt x="632" y="264"/>
                  <a:pt x="632" y="264"/>
                </a:cubicBezTo>
                <a:moveTo>
                  <a:pt x="622" y="240"/>
                </a:moveTo>
                <a:cubicBezTo>
                  <a:pt x="622" y="240"/>
                  <a:pt x="623" y="240"/>
                  <a:pt x="623" y="240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1"/>
                  <a:pt x="623" y="241"/>
                </a:cubicBezTo>
                <a:cubicBezTo>
                  <a:pt x="623" y="241"/>
                  <a:pt x="623" y="240"/>
                  <a:pt x="622" y="240"/>
                </a:cubicBezTo>
                <a:moveTo>
                  <a:pt x="618" y="222"/>
                </a:moveTo>
                <a:cubicBezTo>
                  <a:pt x="618" y="222"/>
                  <a:pt x="618" y="222"/>
                  <a:pt x="618" y="222"/>
                </a:cubicBezTo>
                <a:cubicBezTo>
                  <a:pt x="618" y="224"/>
                  <a:pt x="619" y="226"/>
                  <a:pt x="619" y="228"/>
                </a:cubicBezTo>
                <a:cubicBezTo>
                  <a:pt x="619" y="228"/>
                  <a:pt x="619" y="228"/>
                  <a:pt x="619" y="229"/>
                </a:cubicBezTo>
                <a:cubicBezTo>
                  <a:pt x="619" y="226"/>
                  <a:pt x="618" y="224"/>
                  <a:pt x="618" y="222"/>
                </a:cubicBezTo>
                <a:moveTo>
                  <a:pt x="617" y="217"/>
                </a:moveTo>
                <a:cubicBezTo>
                  <a:pt x="617" y="218"/>
                  <a:pt x="617" y="218"/>
                  <a:pt x="617" y="219"/>
                </a:cubicBezTo>
                <a:cubicBezTo>
                  <a:pt x="617" y="218"/>
                  <a:pt x="617" y="218"/>
                  <a:pt x="617" y="217"/>
                </a:cubicBezTo>
                <a:moveTo>
                  <a:pt x="1" y="211"/>
                </a:moveTo>
                <a:cubicBezTo>
                  <a:pt x="0" y="220"/>
                  <a:pt x="0" y="229"/>
                  <a:pt x="0" y="238"/>
                </a:cubicBezTo>
                <a:cubicBezTo>
                  <a:pt x="0" y="360"/>
                  <a:pt x="72" y="466"/>
                  <a:pt x="175" y="515"/>
                </a:cubicBezTo>
                <a:cubicBezTo>
                  <a:pt x="215" y="534"/>
                  <a:pt x="260" y="545"/>
                  <a:pt x="307" y="545"/>
                </a:cubicBezTo>
                <a:cubicBezTo>
                  <a:pt x="307" y="545"/>
                  <a:pt x="307" y="545"/>
                  <a:pt x="307" y="545"/>
                </a:cubicBezTo>
                <a:cubicBezTo>
                  <a:pt x="312" y="545"/>
                  <a:pt x="317" y="544"/>
                  <a:pt x="322" y="544"/>
                </a:cubicBezTo>
                <a:cubicBezTo>
                  <a:pt x="324" y="544"/>
                  <a:pt x="325" y="544"/>
                  <a:pt x="327" y="544"/>
                </a:cubicBezTo>
                <a:cubicBezTo>
                  <a:pt x="330" y="544"/>
                  <a:pt x="334" y="543"/>
                  <a:pt x="337" y="543"/>
                </a:cubicBezTo>
                <a:cubicBezTo>
                  <a:pt x="339" y="543"/>
                  <a:pt x="341" y="543"/>
                  <a:pt x="342" y="542"/>
                </a:cubicBezTo>
                <a:cubicBezTo>
                  <a:pt x="346" y="542"/>
                  <a:pt x="349" y="542"/>
                  <a:pt x="352" y="541"/>
                </a:cubicBezTo>
                <a:cubicBezTo>
                  <a:pt x="354" y="541"/>
                  <a:pt x="356" y="541"/>
                  <a:pt x="358" y="540"/>
                </a:cubicBezTo>
                <a:cubicBezTo>
                  <a:pt x="360" y="540"/>
                  <a:pt x="363" y="539"/>
                  <a:pt x="366" y="539"/>
                </a:cubicBezTo>
                <a:cubicBezTo>
                  <a:pt x="368" y="538"/>
                  <a:pt x="370" y="538"/>
                  <a:pt x="372" y="538"/>
                </a:cubicBezTo>
                <a:cubicBezTo>
                  <a:pt x="375" y="537"/>
                  <a:pt x="377" y="536"/>
                  <a:pt x="380" y="536"/>
                </a:cubicBezTo>
                <a:cubicBezTo>
                  <a:pt x="382" y="535"/>
                  <a:pt x="384" y="535"/>
                  <a:pt x="387" y="534"/>
                </a:cubicBezTo>
                <a:cubicBezTo>
                  <a:pt x="389" y="533"/>
                  <a:pt x="391" y="533"/>
                  <a:pt x="393" y="532"/>
                </a:cubicBezTo>
                <a:cubicBezTo>
                  <a:pt x="396" y="531"/>
                  <a:pt x="398" y="531"/>
                  <a:pt x="401" y="530"/>
                </a:cubicBezTo>
                <a:cubicBezTo>
                  <a:pt x="402" y="529"/>
                  <a:pt x="404" y="529"/>
                  <a:pt x="406" y="528"/>
                </a:cubicBezTo>
                <a:cubicBezTo>
                  <a:pt x="409" y="527"/>
                  <a:pt x="412" y="526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15" y="525"/>
                  <a:pt x="415" y="525"/>
                  <a:pt x="415" y="525"/>
                </a:cubicBezTo>
                <a:cubicBezTo>
                  <a:pt x="458" y="509"/>
                  <a:pt x="497" y="483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8" y="450"/>
                  <a:pt x="528" y="450"/>
                  <a:pt x="528" y="450"/>
                </a:cubicBezTo>
                <a:cubicBezTo>
                  <a:pt x="529" y="450"/>
                  <a:pt x="529" y="449"/>
                  <a:pt x="530" y="448"/>
                </a:cubicBezTo>
                <a:cubicBezTo>
                  <a:pt x="531" y="448"/>
                  <a:pt x="532" y="447"/>
                  <a:pt x="532" y="446"/>
                </a:cubicBezTo>
                <a:cubicBezTo>
                  <a:pt x="534" y="444"/>
                  <a:pt x="535" y="443"/>
                  <a:pt x="536" y="442"/>
                </a:cubicBezTo>
                <a:cubicBezTo>
                  <a:pt x="536" y="442"/>
                  <a:pt x="536" y="442"/>
                  <a:pt x="536" y="442"/>
                </a:cubicBezTo>
                <a:cubicBezTo>
                  <a:pt x="537" y="441"/>
                  <a:pt x="537" y="440"/>
                  <a:pt x="538" y="439"/>
                </a:cubicBezTo>
                <a:cubicBezTo>
                  <a:pt x="540" y="438"/>
                  <a:pt x="541" y="436"/>
                  <a:pt x="543" y="434"/>
                </a:cubicBezTo>
                <a:cubicBezTo>
                  <a:pt x="543" y="434"/>
                  <a:pt x="543" y="434"/>
                  <a:pt x="543" y="434"/>
                </a:cubicBezTo>
                <a:cubicBezTo>
                  <a:pt x="543" y="433"/>
                  <a:pt x="543" y="433"/>
                  <a:pt x="543" y="433"/>
                </a:cubicBezTo>
                <a:cubicBezTo>
                  <a:pt x="544" y="433"/>
                  <a:pt x="544" y="432"/>
                  <a:pt x="545" y="432"/>
                </a:cubicBezTo>
                <a:cubicBezTo>
                  <a:pt x="545" y="431"/>
                  <a:pt x="546" y="430"/>
                  <a:pt x="546" y="430"/>
                </a:cubicBezTo>
                <a:cubicBezTo>
                  <a:pt x="548" y="427"/>
                  <a:pt x="550" y="425"/>
                  <a:pt x="552" y="423"/>
                </a:cubicBezTo>
                <a:cubicBezTo>
                  <a:pt x="552" y="422"/>
                  <a:pt x="552" y="422"/>
                  <a:pt x="553" y="421"/>
                </a:cubicBezTo>
                <a:cubicBezTo>
                  <a:pt x="609" y="496"/>
                  <a:pt x="698" y="545"/>
                  <a:pt x="798" y="545"/>
                </a:cubicBezTo>
                <a:cubicBezTo>
                  <a:pt x="2506" y="545"/>
                  <a:pt x="2506" y="545"/>
                  <a:pt x="2506" y="545"/>
                </a:cubicBezTo>
                <a:cubicBezTo>
                  <a:pt x="2520" y="545"/>
                  <a:pt x="2533" y="542"/>
                  <a:pt x="2544" y="537"/>
                </a:cubicBezTo>
                <a:cubicBezTo>
                  <a:pt x="2545" y="536"/>
                  <a:pt x="2545" y="536"/>
                  <a:pt x="2545" y="536"/>
                </a:cubicBezTo>
                <a:cubicBezTo>
                  <a:pt x="2546" y="536"/>
                  <a:pt x="2547" y="535"/>
                  <a:pt x="2549" y="535"/>
                </a:cubicBezTo>
                <a:cubicBezTo>
                  <a:pt x="2559" y="530"/>
                  <a:pt x="2568" y="524"/>
                  <a:pt x="2575" y="516"/>
                </a:cubicBezTo>
                <a:cubicBezTo>
                  <a:pt x="2576" y="516"/>
                  <a:pt x="2576" y="516"/>
                  <a:pt x="2576" y="516"/>
                </a:cubicBezTo>
                <a:cubicBezTo>
                  <a:pt x="2593" y="498"/>
                  <a:pt x="2604" y="473"/>
                  <a:pt x="2604" y="446"/>
                </a:cubicBezTo>
                <a:cubicBezTo>
                  <a:pt x="2604" y="446"/>
                  <a:pt x="2604" y="446"/>
                  <a:pt x="2604" y="446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4" y="422"/>
                  <a:pt x="2604" y="422"/>
                  <a:pt x="2604" y="422"/>
                </a:cubicBezTo>
                <a:cubicBezTo>
                  <a:pt x="2600" y="422"/>
                  <a:pt x="2600" y="422"/>
                  <a:pt x="2600" y="422"/>
                </a:cubicBezTo>
                <a:cubicBezTo>
                  <a:pt x="2595" y="438"/>
                  <a:pt x="2587" y="451"/>
                  <a:pt x="2576" y="462"/>
                </a:cubicBezTo>
                <a:cubicBezTo>
                  <a:pt x="2576" y="462"/>
                  <a:pt x="2576" y="462"/>
                  <a:pt x="2576" y="462"/>
                </a:cubicBezTo>
                <a:cubicBezTo>
                  <a:pt x="2575" y="463"/>
                  <a:pt x="2575" y="463"/>
                  <a:pt x="2575" y="463"/>
                </a:cubicBezTo>
                <a:cubicBezTo>
                  <a:pt x="2569" y="469"/>
                  <a:pt x="2562" y="474"/>
                  <a:pt x="2555" y="478"/>
                </a:cubicBezTo>
                <a:cubicBezTo>
                  <a:pt x="2555" y="478"/>
                  <a:pt x="2555" y="478"/>
                  <a:pt x="2555" y="478"/>
                </a:cubicBezTo>
                <a:cubicBezTo>
                  <a:pt x="2555" y="478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4" y="479"/>
                </a:cubicBezTo>
                <a:cubicBezTo>
                  <a:pt x="2554" y="479"/>
                  <a:pt x="2554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53" y="479"/>
                  <a:pt x="2553" y="479"/>
                  <a:pt x="2553" y="479"/>
                </a:cubicBezTo>
                <a:cubicBezTo>
                  <a:pt x="2547" y="482"/>
                  <a:pt x="2541" y="485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34" y="487"/>
                  <a:pt x="2534" y="487"/>
                  <a:pt x="2534" y="487"/>
                </a:cubicBezTo>
                <a:cubicBezTo>
                  <a:pt x="2525" y="490"/>
                  <a:pt x="2516" y="491"/>
                  <a:pt x="2506" y="491"/>
                </a:cubicBezTo>
                <a:cubicBezTo>
                  <a:pt x="798" y="491"/>
                  <a:pt x="798" y="491"/>
                  <a:pt x="798" y="491"/>
                </a:cubicBezTo>
                <a:cubicBezTo>
                  <a:pt x="698" y="491"/>
                  <a:pt x="609" y="443"/>
                  <a:pt x="553" y="368"/>
                </a:cubicBezTo>
                <a:cubicBezTo>
                  <a:pt x="497" y="443"/>
                  <a:pt x="407" y="491"/>
                  <a:pt x="307" y="491"/>
                </a:cubicBezTo>
                <a:cubicBezTo>
                  <a:pt x="146" y="491"/>
                  <a:pt x="15" y="368"/>
                  <a:pt x="1" y="211"/>
                </a:cubicBezTo>
                <a:moveTo>
                  <a:pt x="615" y="203"/>
                </a:moveTo>
                <a:cubicBezTo>
                  <a:pt x="615" y="203"/>
                  <a:pt x="615" y="204"/>
                  <a:pt x="615" y="204"/>
                </a:cubicBezTo>
                <a:cubicBezTo>
                  <a:pt x="615" y="206"/>
                  <a:pt x="615" y="208"/>
                  <a:pt x="616" y="210"/>
                </a:cubicBezTo>
                <a:cubicBezTo>
                  <a:pt x="616" y="211"/>
                  <a:pt x="616" y="211"/>
                  <a:pt x="616" y="211"/>
                </a:cubicBezTo>
                <a:cubicBezTo>
                  <a:pt x="615" y="208"/>
                  <a:pt x="615" y="205"/>
                  <a:pt x="615" y="203"/>
                </a:cubicBezTo>
                <a:moveTo>
                  <a:pt x="614" y="191"/>
                </a:moveTo>
                <a:cubicBezTo>
                  <a:pt x="614" y="192"/>
                  <a:pt x="614" y="193"/>
                  <a:pt x="614" y="194"/>
                </a:cubicBezTo>
                <a:cubicBezTo>
                  <a:pt x="614" y="194"/>
                  <a:pt x="614" y="194"/>
                  <a:pt x="614" y="194"/>
                </a:cubicBezTo>
                <a:cubicBezTo>
                  <a:pt x="614" y="195"/>
                  <a:pt x="614" y="196"/>
                  <a:pt x="614" y="197"/>
                </a:cubicBezTo>
                <a:cubicBezTo>
                  <a:pt x="614" y="197"/>
                  <a:pt x="614" y="197"/>
                  <a:pt x="614" y="197"/>
                </a:cubicBezTo>
                <a:cubicBezTo>
                  <a:pt x="614" y="195"/>
                  <a:pt x="614" y="193"/>
                  <a:pt x="614" y="191"/>
                </a:cubicBezTo>
                <a:moveTo>
                  <a:pt x="614" y="187"/>
                </a:moveTo>
                <a:cubicBezTo>
                  <a:pt x="614" y="187"/>
                  <a:pt x="614" y="187"/>
                  <a:pt x="614" y="187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8"/>
                </a:cubicBezTo>
                <a:cubicBezTo>
                  <a:pt x="614" y="188"/>
                  <a:pt x="614" y="188"/>
                  <a:pt x="614" y="187"/>
                </a:cubicBezTo>
                <a:moveTo>
                  <a:pt x="600" y="92"/>
                </a:moveTo>
                <a:cubicBezTo>
                  <a:pt x="609" y="121"/>
                  <a:pt x="614" y="152"/>
                  <a:pt x="614" y="184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5"/>
                  <a:pt x="614" y="185"/>
                  <a:pt x="614" y="185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6"/>
                  <a:pt x="614" y="186"/>
                </a:cubicBezTo>
                <a:cubicBezTo>
                  <a:pt x="614" y="186"/>
                  <a:pt x="614" y="185"/>
                  <a:pt x="614" y="184"/>
                </a:cubicBezTo>
                <a:cubicBezTo>
                  <a:pt x="614" y="152"/>
                  <a:pt x="609" y="121"/>
                  <a:pt x="600" y="92"/>
                </a:cubicBezTo>
                <a:moveTo>
                  <a:pt x="307" y="0"/>
                </a:moveTo>
                <a:cubicBezTo>
                  <a:pt x="205" y="0"/>
                  <a:pt x="122" y="82"/>
                  <a:pt x="122" y="184"/>
                </a:cubicBezTo>
                <a:cubicBezTo>
                  <a:pt x="122" y="286"/>
                  <a:pt x="205" y="369"/>
                  <a:pt x="307" y="369"/>
                </a:cubicBezTo>
                <a:cubicBezTo>
                  <a:pt x="408" y="369"/>
                  <a:pt x="490" y="288"/>
                  <a:pt x="492" y="187"/>
                </a:cubicBezTo>
                <a:cubicBezTo>
                  <a:pt x="492" y="186"/>
                  <a:pt x="492" y="185"/>
                  <a:pt x="492" y="184"/>
                </a:cubicBezTo>
                <a:cubicBezTo>
                  <a:pt x="492" y="184"/>
                  <a:pt x="492" y="184"/>
                  <a:pt x="492" y="184"/>
                </a:cubicBezTo>
                <a:cubicBezTo>
                  <a:pt x="492" y="82"/>
                  <a:pt x="409" y="0"/>
                  <a:pt x="307" y="0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71" name="Oval 34">
            <a:extLst>
              <a:ext uri="{FF2B5EF4-FFF2-40B4-BE49-F238E27FC236}">
                <a16:creationId xmlns:a16="http://schemas.microsoft.com/office/drawing/2014/main" id="{695F6EE9-7664-4676-BAA5-EF75DC977E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1803" y="4130664"/>
            <a:ext cx="572211" cy="5707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72" name="Freeform 35">
            <a:extLst>
              <a:ext uri="{FF2B5EF4-FFF2-40B4-BE49-F238E27FC236}">
                <a16:creationId xmlns:a16="http://schemas.microsoft.com/office/drawing/2014/main" id="{A9B91825-13F1-430C-BA3A-39BA3F35BEDD}"/>
              </a:ext>
            </a:extLst>
          </p:cNvPr>
          <p:cNvSpPr>
            <a:spLocks/>
          </p:cNvSpPr>
          <p:nvPr/>
        </p:nvSpPr>
        <p:spPr bwMode="auto">
          <a:xfrm>
            <a:off x="7142542" y="4014792"/>
            <a:ext cx="3240142" cy="746735"/>
          </a:xfrm>
          <a:custGeom>
            <a:avLst/>
            <a:gdLst>
              <a:gd name="T0" fmla="*/ 0 w 2091"/>
              <a:gd name="T1" fmla="*/ 0 h 482"/>
              <a:gd name="T2" fmla="*/ 143 w 2091"/>
              <a:gd name="T3" fmla="*/ 259 h 482"/>
              <a:gd name="T4" fmla="*/ 143 w 2091"/>
              <a:gd name="T5" fmla="*/ 262 h 482"/>
              <a:gd name="T6" fmla="*/ 327 w 2091"/>
              <a:gd name="T7" fmla="*/ 444 h 482"/>
              <a:gd name="T8" fmla="*/ 327 w 2091"/>
              <a:gd name="T9" fmla="*/ 482 h 482"/>
              <a:gd name="T10" fmla="*/ 2091 w 2091"/>
              <a:gd name="T11" fmla="*/ 482 h 482"/>
              <a:gd name="T12" fmla="*/ 2091 w 2091"/>
              <a:gd name="T13" fmla="*/ 100 h 482"/>
              <a:gd name="T14" fmla="*/ 1990 w 2091"/>
              <a:gd name="T15" fmla="*/ 0 h 482"/>
              <a:gd name="T16" fmla="*/ 0 w 2091"/>
              <a:gd name="T17" fmla="*/ 0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91" h="482">
                <a:moveTo>
                  <a:pt x="0" y="0"/>
                </a:moveTo>
                <a:cubicBezTo>
                  <a:pt x="86" y="54"/>
                  <a:pt x="143" y="150"/>
                  <a:pt x="143" y="259"/>
                </a:cubicBezTo>
                <a:cubicBezTo>
                  <a:pt x="143" y="260"/>
                  <a:pt x="143" y="261"/>
                  <a:pt x="143" y="262"/>
                </a:cubicBezTo>
                <a:cubicBezTo>
                  <a:pt x="144" y="363"/>
                  <a:pt x="226" y="444"/>
                  <a:pt x="327" y="444"/>
                </a:cubicBezTo>
                <a:cubicBezTo>
                  <a:pt x="327" y="482"/>
                  <a:pt x="327" y="482"/>
                  <a:pt x="327" y="482"/>
                </a:cubicBezTo>
                <a:cubicBezTo>
                  <a:pt x="2091" y="482"/>
                  <a:pt x="2091" y="482"/>
                  <a:pt x="2091" y="482"/>
                </a:cubicBezTo>
                <a:cubicBezTo>
                  <a:pt x="2091" y="100"/>
                  <a:pt x="2091" y="100"/>
                  <a:pt x="2091" y="100"/>
                </a:cubicBezTo>
                <a:cubicBezTo>
                  <a:pt x="2091" y="45"/>
                  <a:pt x="2046" y="0"/>
                  <a:pt x="199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73" name="Freeform 36">
            <a:extLst>
              <a:ext uri="{FF2B5EF4-FFF2-40B4-BE49-F238E27FC236}">
                <a16:creationId xmlns:a16="http://schemas.microsoft.com/office/drawing/2014/main" id="{9A55D670-043C-4E00-94D9-46F112B596F2}"/>
              </a:ext>
            </a:extLst>
          </p:cNvPr>
          <p:cNvSpPr>
            <a:spLocks noEditPoints="1"/>
          </p:cNvSpPr>
          <p:nvPr/>
        </p:nvSpPr>
        <p:spPr bwMode="auto">
          <a:xfrm>
            <a:off x="6411543" y="3940405"/>
            <a:ext cx="952731" cy="949870"/>
          </a:xfrm>
          <a:custGeom>
            <a:avLst/>
            <a:gdLst>
              <a:gd name="T0" fmla="*/ 307 w 614"/>
              <a:gd name="T1" fmla="*/ 0 h 614"/>
              <a:gd name="T2" fmla="*/ 0 w 614"/>
              <a:gd name="T3" fmla="*/ 307 h 614"/>
              <a:gd name="T4" fmla="*/ 307 w 614"/>
              <a:gd name="T5" fmla="*/ 614 h 614"/>
              <a:gd name="T6" fmla="*/ 614 w 614"/>
              <a:gd name="T7" fmla="*/ 307 h 614"/>
              <a:gd name="T8" fmla="*/ 307 w 614"/>
              <a:gd name="T9" fmla="*/ 0 h 614"/>
              <a:gd name="T10" fmla="*/ 307 w 614"/>
              <a:gd name="T11" fmla="*/ 492 h 614"/>
              <a:gd name="T12" fmla="*/ 122 w 614"/>
              <a:gd name="T13" fmla="*/ 307 h 614"/>
              <a:gd name="T14" fmla="*/ 307 w 614"/>
              <a:gd name="T15" fmla="*/ 123 h 614"/>
              <a:gd name="T16" fmla="*/ 492 w 614"/>
              <a:gd name="T17" fmla="*/ 307 h 614"/>
              <a:gd name="T18" fmla="*/ 307 w 614"/>
              <a:gd name="T19" fmla="*/ 492 h 6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614" h="614">
                <a:moveTo>
                  <a:pt x="307" y="0"/>
                </a:moveTo>
                <a:cubicBezTo>
                  <a:pt x="137" y="0"/>
                  <a:pt x="0" y="138"/>
                  <a:pt x="0" y="307"/>
                </a:cubicBezTo>
                <a:cubicBezTo>
                  <a:pt x="0" y="477"/>
                  <a:pt x="137" y="614"/>
                  <a:pt x="307" y="614"/>
                </a:cubicBezTo>
                <a:cubicBezTo>
                  <a:pt x="476" y="614"/>
                  <a:pt x="614" y="477"/>
                  <a:pt x="614" y="307"/>
                </a:cubicBezTo>
                <a:cubicBezTo>
                  <a:pt x="614" y="138"/>
                  <a:pt x="476" y="0"/>
                  <a:pt x="307" y="0"/>
                </a:cubicBezTo>
                <a:moveTo>
                  <a:pt x="307" y="492"/>
                </a:moveTo>
                <a:cubicBezTo>
                  <a:pt x="205" y="492"/>
                  <a:pt x="122" y="409"/>
                  <a:pt x="122" y="307"/>
                </a:cubicBezTo>
                <a:cubicBezTo>
                  <a:pt x="122" y="205"/>
                  <a:pt x="205" y="123"/>
                  <a:pt x="307" y="123"/>
                </a:cubicBezTo>
                <a:cubicBezTo>
                  <a:pt x="409" y="123"/>
                  <a:pt x="492" y="205"/>
                  <a:pt x="492" y="307"/>
                </a:cubicBezTo>
                <a:cubicBezTo>
                  <a:pt x="492" y="409"/>
                  <a:pt x="409" y="492"/>
                  <a:pt x="307" y="492"/>
                </a:cubicBezTo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74" name="Freeform 37">
            <a:extLst>
              <a:ext uri="{FF2B5EF4-FFF2-40B4-BE49-F238E27FC236}">
                <a16:creationId xmlns:a16="http://schemas.microsoft.com/office/drawing/2014/main" id="{321E3580-5C98-4AEA-8EAE-567493151388}"/>
              </a:ext>
            </a:extLst>
          </p:cNvPr>
          <p:cNvSpPr>
            <a:spLocks/>
          </p:cNvSpPr>
          <p:nvPr/>
        </p:nvSpPr>
        <p:spPr bwMode="auto">
          <a:xfrm>
            <a:off x="7135388" y="4421062"/>
            <a:ext cx="134470" cy="324730"/>
          </a:xfrm>
          <a:custGeom>
            <a:avLst/>
            <a:gdLst>
              <a:gd name="T0" fmla="*/ 86 w 86"/>
              <a:gd name="T1" fmla="*/ 181 h 210"/>
              <a:gd name="T2" fmla="*/ 85 w 86"/>
              <a:gd name="T3" fmla="*/ 182 h 210"/>
              <a:gd name="T4" fmla="*/ 79 w 86"/>
              <a:gd name="T5" fmla="*/ 189 h 210"/>
              <a:gd name="T6" fmla="*/ 76 w 86"/>
              <a:gd name="T7" fmla="*/ 194 h 210"/>
              <a:gd name="T8" fmla="*/ 76 w 86"/>
              <a:gd name="T9" fmla="*/ 194 h 210"/>
              <a:gd name="T10" fmla="*/ 71 w 86"/>
              <a:gd name="T11" fmla="*/ 199 h 210"/>
              <a:gd name="T12" fmla="*/ 66 w 86"/>
              <a:gd name="T13" fmla="*/ 205 h 210"/>
              <a:gd name="T14" fmla="*/ 61 w 86"/>
              <a:gd name="T15" fmla="*/ 210 h 210"/>
              <a:gd name="T16" fmla="*/ 0 w 86"/>
              <a:gd name="T17" fmla="*/ 89 h 210"/>
              <a:gd name="T18" fmla="*/ 12 w 86"/>
              <a:gd name="T19" fmla="*/ 64 h 210"/>
              <a:gd name="T20" fmla="*/ 13 w 86"/>
              <a:gd name="T21" fmla="*/ 61 h 210"/>
              <a:gd name="T22" fmla="*/ 17 w 86"/>
              <a:gd name="T23" fmla="*/ 50 h 210"/>
              <a:gd name="T24" fmla="*/ 18 w 86"/>
              <a:gd name="T25" fmla="*/ 46 h 210"/>
              <a:gd name="T26" fmla="*/ 19 w 86"/>
              <a:gd name="T27" fmla="*/ 42 h 210"/>
              <a:gd name="T28" fmla="*/ 20 w 86"/>
              <a:gd name="T29" fmla="*/ 39 h 210"/>
              <a:gd name="T30" fmla="*/ 21 w 86"/>
              <a:gd name="T31" fmla="*/ 34 h 210"/>
              <a:gd name="T32" fmla="*/ 21 w 86"/>
              <a:gd name="T33" fmla="*/ 32 h 210"/>
              <a:gd name="T34" fmla="*/ 22 w 86"/>
              <a:gd name="T35" fmla="*/ 28 h 210"/>
              <a:gd name="T36" fmla="*/ 24 w 86"/>
              <a:gd name="T37" fmla="*/ 11 h 210"/>
              <a:gd name="T38" fmla="*/ 24 w 86"/>
              <a:gd name="T39" fmla="*/ 7 h 210"/>
              <a:gd name="T40" fmla="*/ 24 w 86"/>
              <a:gd name="T41" fmla="*/ 6 h 210"/>
              <a:gd name="T42" fmla="*/ 24 w 86"/>
              <a:gd name="T43" fmla="*/ 2 h 210"/>
              <a:gd name="T44" fmla="*/ 25 w 86"/>
              <a:gd name="T45" fmla="*/ 0 h 210"/>
              <a:gd name="T46" fmla="*/ 86 w 86"/>
              <a:gd name="T47" fmla="*/ 181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86" y="181"/>
                </a:moveTo>
                <a:cubicBezTo>
                  <a:pt x="85" y="182"/>
                  <a:pt x="85" y="182"/>
                  <a:pt x="85" y="182"/>
                </a:cubicBezTo>
                <a:cubicBezTo>
                  <a:pt x="83" y="185"/>
                  <a:pt x="81" y="187"/>
                  <a:pt x="79" y="189"/>
                </a:cubicBezTo>
                <a:cubicBezTo>
                  <a:pt x="78" y="191"/>
                  <a:pt x="77" y="192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4" y="196"/>
                  <a:pt x="73" y="197"/>
                  <a:pt x="71" y="199"/>
                </a:cubicBezTo>
                <a:cubicBezTo>
                  <a:pt x="69" y="201"/>
                  <a:pt x="68" y="203"/>
                  <a:pt x="66" y="205"/>
                </a:cubicBezTo>
                <a:cubicBezTo>
                  <a:pt x="64" y="207"/>
                  <a:pt x="63" y="208"/>
                  <a:pt x="61" y="210"/>
                </a:cubicBezTo>
                <a:cubicBezTo>
                  <a:pt x="34" y="174"/>
                  <a:pt x="12" y="134"/>
                  <a:pt x="0" y="89"/>
                </a:cubicBezTo>
                <a:cubicBezTo>
                  <a:pt x="5" y="81"/>
                  <a:pt x="9" y="73"/>
                  <a:pt x="12" y="64"/>
                </a:cubicBezTo>
                <a:cubicBezTo>
                  <a:pt x="12" y="63"/>
                  <a:pt x="13" y="62"/>
                  <a:pt x="13" y="61"/>
                </a:cubicBezTo>
                <a:cubicBezTo>
                  <a:pt x="15" y="58"/>
                  <a:pt x="16" y="54"/>
                  <a:pt x="17" y="50"/>
                </a:cubicBezTo>
                <a:cubicBezTo>
                  <a:pt x="17" y="49"/>
                  <a:pt x="18" y="48"/>
                  <a:pt x="18" y="46"/>
                </a:cubicBezTo>
                <a:cubicBezTo>
                  <a:pt x="18" y="45"/>
                  <a:pt x="19" y="44"/>
                  <a:pt x="19" y="42"/>
                </a:cubicBezTo>
                <a:cubicBezTo>
                  <a:pt x="19" y="41"/>
                  <a:pt x="20" y="40"/>
                  <a:pt x="20" y="39"/>
                </a:cubicBezTo>
                <a:cubicBezTo>
                  <a:pt x="20" y="37"/>
                  <a:pt x="21" y="36"/>
                  <a:pt x="21" y="34"/>
                </a:cubicBezTo>
                <a:cubicBezTo>
                  <a:pt x="21" y="34"/>
                  <a:pt x="21" y="33"/>
                  <a:pt x="21" y="32"/>
                </a:cubicBezTo>
                <a:cubicBezTo>
                  <a:pt x="22" y="31"/>
                  <a:pt x="22" y="29"/>
                  <a:pt x="22" y="28"/>
                </a:cubicBezTo>
                <a:cubicBezTo>
                  <a:pt x="23" y="22"/>
                  <a:pt x="24" y="17"/>
                  <a:pt x="24" y="11"/>
                </a:cubicBezTo>
                <a:cubicBezTo>
                  <a:pt x="24" y="10"/>
                  <a:pt x="24" y="9"/>
                  <a:pt x="24" y="7"/>
                </a:cubicBezTo>
                <a:cubicBezTo>
                  <a:pt x="24" y="7"/>
                  <a:pt x="24" y="6"/>
                  <a:pt x="24" y="6"/>
                </a:cubicBezTo>
                <a:cubicBezTo>
                  <a:pt x="24" y="5"/>
                  <a:pt x="24" y="4"/>
                  <a:pt x="24" y="2"/>
                </a:cubicBezTo>
                <a:cubicBezTo>
                  <a:pt x="24" y="1"/>
                  <a:pt x="25" y="0"/>
                  <a:pt x="25" y="0"/>
                </a:cubicBezTo>
                <a:cubicBezTo>
                  <a:pt x="25" y="68"/>
                  <a:pt x="48" y="130"/>
                  <a:pt x="86" y="181"/>
                </a:cubicBezTo>
                <a:close/>
              </a:path>
            </a:pathLst>
          </a:custGeom>
          <a:solidFill>
            <a:srgbClr val="0089D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77" name="Freeform 38">
            <a:extLst>
              <a:ext uri="{FF2B5EF4-FFF2-40B4-BE49-F238E27FC236}">
                <a16:creationId xmlns:a16="http://schemas.microsoft.com/office/drawing/2014/main" id="{D7060E7A-0A76-4544-8C22-0014F955FDD4}"/>
              </a:ext>
            </a:extLst>
          </p:cNvPr>
          <p:cNvSpPr>
            <a:spLocks/>
          </p:cNvSpPr>
          <p:nvPr/>
        </p:nvSpPr>
        <p:spPr bwMode="auto">
          <a:xfrm>
            <a:off x="7135388" y="4421062"/>
            <a:ext cx="134470" cy="324730"/>
          </a:xfrm>
          <a:custGeom>
            <a:avLst/>
            <a:gdLst>
              <a:gd name="T0" fmla="*/ 25 w 86"/>
              <a:gd name="T1" fmla="*/ 0 h 210"/>
              <a:gd name="T2" fmla="*/ 24 w 86"/>
              <a:gd name="T3" fmla="*/ 2 h 210"/>
              <a:gd name="T4" fmla="*/ 24 w 86"/>
              <a:gd name="T5" fmla="*/ 6 h 210"/>
              <a:gd name="T6" fmla="*/ 24 w 86"/>
              <a:gd name="T7" fmla="*/ 7 h 210"/>
              <a:gd name="T8" fmla="*/ 24 w 86"/>
              <a:gd name="T9" fmla="*/ 11 h 210"/>
              <a:gd name="T10" fmla="*/ 22 w 86"/>
              <a:gd name="T11" fmla="*/ 28 h 210"/>
              <a:gd name="T12" fmla="*/ 21 w 86"/>
              <a:gd name="T13" fmla="*/ 32 h 210"/>
              <a:gd name="T14" fmla="*/ 21 w 86"/>
              <a:gd name="T15" fmla="*/ 34 h 210"/>
              <a:gd name="T16" fmla="*/ 20 w 86"/>
              <a:gd name="T17" fmla="*/ 39 h 210"/>
              <a:gd name="T18" fmla="*/ 19 w 86"/>
              <a:gd name="T19" fmla="*/ 42 h 210"/>
              <a:gd name="T20" fmla="*/ 18 w 86"/>
              <a:gd name="T21" fmla="*/ 46 h 210"/>
              <a:gd name="T22" fmla="*/ 17 w 86"/>
              <a:gd name="T23" fmla="*/ 50 h 210"/>
              <a:gd name="T24" fmla="*/ 13 w 86"/>
              <a:gd name="T25" fmla="*/ 61 h 210"/>
              <a:gd name="T26" fmla="*/ 12 w 86"/>
              <a:gd name="T27" fmla="*/ 64 h 210"/>
              <a:gd name="T28" fmla="*/ 0 w 86"/>
              <a:gd name="T29" fmla="*/ 89 h 210"/>
              <a:gd name="T30" fmla="*/ 61 w 86"/>
              <a:gd name="T31" fmla="*/ 210 h 210"/>
              <a:gd name="T32" fmla="*/ 66 w 86"/>
              <a:gd name="T33" fmla="*/ 205 h 210"/>
              <a:gd name="T34" fmla="*/ 71 w 86"/>
              <a:gd name="T35" fmla="*/ 199 h 210"/>
              <a:gd name="T36" fmla="*/ 76 w 86"/>
              <a:gd name="T37" fmla="*/ 194 h 210"/>
              <a:gd name="T38" fmla="*/ 76 w 86"/>
              <a:gd name="T39" fmla="*/ 194 h 210"/>
              <a:gd name="T40" fmla="*/ 79 w 86"/>
              <a:gd name="T41" fmla="*/ 189 h 210"/>
              <a:gd name="T42" fmla="*/ 85 w 86"/>
              <a:gd name="T43" fmla="*/ 182 h 210"/>
              <a:gd name="T44" fmla="*/ 86 w 86"/>
              <a:gd name="T45" fmla="*/ 181 h 210"/>
              <a:gd name="T46" fmla="*/ 25 w 86"/>
              <a:gd name="T47" fmla="*/ 0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86" h="210">
                <a:moveTo>
                  <a:pt x="25" y="0"/>
                </a:moveTo>
                <a:cubicBezTo>
                  <a:pt x="25" y="0"/>
                  <a:pt x="24" y="1"/>
                  <a:pt x="24" y="2"/>
                </a:cubicBezTo>
                <a:cubicBezTo>
                  <a:pt x="24" y="4"/>
                  <a:pt x="24" y="5"/>
                  <a:pt x="24" y="6"/>
                </a:cubicBezTo>
                <a:cubicBezTo>
                  <a:pt x="24" y="6"/>
                  <a:pt x="24" y="7"/>
                  <a:pt x="24" y="7"/>
                </a:cubicBezTo>
                <a:cubicBezTo>
                  <a:pt x="24" y="9"/>
                  <a:pt x="24" y="10"/>
                  <a:pt x="24" y="11"/>
                </a:cubicBezTo>
                <a:cubicBezTo>
                  <a:pt x="24" y="17"/>
                  <a:pt x="23" y="22"/>
                  <a:pt x="22" y="28"/>
                </a:cubicBezTo>
                <a:cubicBezTo>
                  <a:pt x="22" y="29"/>
                  <a:pt x="22" y="31"/>
                  <a:pt x="21" y="32"/>
                </a:cubicBezTo>
                <a:cubicBezTo>
                  <a:pt x="21" y="33"/>
                  <a:pt x="21" y="34"/>
                  <a:pt x="21" y="34"/>
                </a:cubicBezTo>
                <a:cubicBezTo>
                  <a:pt x="21" y="36"/>
                  <a:pt x="20" y="37"/>
                  <a:pt x="20" y="39"/>
                </a:cubicBezTo>
                <a:cubicBezTo>
                  <a:pt x="20" y="40"/>
                  <a:pt x="19" y="41"/>
                  <a:pt x="19" y="42"/>
                </a:cubicBezTo>
                <a:cubicBezTo>
                  <a:pt x="19" y="44"/>
                  <a:pt x="18" y="45"/>
                  <a:pt x="18" y="46"/>
                </a:cubicBezTo>
                <a:cubicBezTo>
                  <a:pt x="18" y="48"/>
                  <a:pt x="17" y="49"/>
                  <a:pt x="17" y="50"/>
                </a:cubicBezTo>
                <a:cubicBezTo>
                  <a:pt x="16" y="54"/>
                  <a:pt x="15" y="58"/>
                  <a:pt x="13" y="61"/>
                </a:cubicBezTo>
                <a:cubicBezTo>
                  <a:pt x="13" y="62"/>
                  <a:pt x="12" y="63"/>
                  <a:pt x="12" y="64"/>
                </a:cubicBezTo>
                <a:cubicBezTo>
                  <a:pt x="9" y="73"/>
                  <a:pt x="5" y="81"/>
                  <a:pt x="0" y="89"/>
                </a:cubicBezTo>
                <a:cubicBezTo>
                  <a:pt x="12" y="134"/>
                  <a:pt x="34" y="174"/>
                  <a:pt x="61" y="210"/>
                </a:cubicBezTo>
                <a:cubicBezTo>
                  <a:pt x="63" y="208"/>
                  <a:pt x="64" y="207"/>
                  <a:pt x="66" y="205"/>
                </a:cubicBezTo>
                <a:cubicBezTo>
                  <a:pt x="68" y="203"/>
                  <a:pt x="69" y="201"/>
                  <a:pt x="71" y="199"/>
                </a:cubicBezTo>
                <a:cubicBezTo>
                  <a:pt x="73" y="197"/>
                  <a:pt x="74" y="196"/>
                  <a:pt x="76" y="194"/>
                </a:cubicBezTo>
                <a:cubicBezTo>
                  <a:pt x="76" y="194"/>
                  <a:pt x="76" y="194"/>
                  <a:pt x="76" y="194"/>
                </a:cubicBezTo>
                <a:cubicBezTo>
                  <a:pt x="77" y="192"/>
                  <a:pt x="78" y="191"/>
                  <a:pt x="79" y="189"/>
                </a:cubicBezTo>
                <a:cubicBezTo>
                  <a:pt x="81" y="187"/>
                  <a:pt x="83" y="185"/>
                  <a:pt x="85" y="182"/>
                </a:cubicBezTo>
                <a:cubicBezTo>
                  <a:pt x="85" y="182"/>
                  <a:pt x="85" y="182"/>
                  <a:pt x="86" y="181"/>
                </a:cubicBezTo>
                <a:cubicBezTo>
                  <a:pt x="48" y="130"/>
                  <a:pt x="25" y="68"/>
                  <a:pt x="25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884D2326-6AF6-45AD-B120-3EA767C0ADEF}"/>
              </a:ext>
            </a:extLst>
          </p:cNvPr>
          <p:cNvSpPr>
            <a:spLocks/>
          </p:cNvSpPr>
          <p:nvPr/>
        </p:nvSpPr>
        <p:spPr bwMode="auto">
          <a:xfrm>
            <a:off x="7174014" y="4133524"/>
            <a:ext cx="3274474" cy="756749"/>
          </a:xfrm>
          <a:custGeom>
            <a:avLst/>
            <a:gdLst>
              <a:gd name="connsiteX0" fmla="*/ 0 w 3633788"/>
              <a:gd name="connsiteY0" fmla="*/ 312738 h 839788"/>
              <a:gd name="connsiteX1" fmla="*/ 88554 w 3633788"/>
              <a:gd name="connsiteY1" fmla="*/ 312738 h 839788"/>
              <a:gd name="connsiteX2" fmla="*/ 121352 w 3633788"/>
              <a:gd name="connsiteY2" fmla="*/ 312738 h 839788"/>
              <a:gd name="connsiteX3" fmla="*/ 183668 w 3633788"/>
              <a:gd name="connsiteY3" fmla="*/ 312738 h 839788"/>
              <a:gd name="connsiteX4" fmla="*/ 206627 w 3633788"/>
              <a:gd name="connsiteY4" fmla="*/ 312738 h 839788"/>
              <a:gd name="connsiteX5" fmla="*/ 209906 w 3633788"/>
              <a:gd name="connsiteY5" fmla="*/ 312738 h 839788"/>
              <a:gd name="connsiteX6" fmla="*/ 211137 w 3633788"/>
              <a:gd name="connsiteY6" fmla="*/ 318811 h 839788"/>
              <a:gd name="connsiteX7" fmla="*/ 234475 w 3633788"/>
              <a:gd name="connsiteY7" fmla="*/ 433971 h 839788"/>
              <a:gd name="connsiteX8" fmla="*/ 236113 w 3633788"/>
              <a:gd name="connsiteY8" fmla="*/ 438406 h 839788"/>
              <a:gd name="connsiteX9" fmla="*/ 264255 w 3633788"/>
              <a:gd name="connsiteY9" fmla="*/ 490183 h 839788"/>
              <a:gd name="connsiteX10" fmla="*/ 298037 w 3633788"/>
              <a:gd name="connsiteY10" fmla="*/ 531151 h 839788"/>
              <a:gd name="connsiteX11" fmla="*/ 309321 w 3633788"/>
              <a:gd name="connsiteY11" fmla="*/ 542410 h 839788"/>
              <a:gd name="connsiteX12" fmla="*/ 338349 w 3633788"/>
              <a:gd name="connsiteY12" fmla="*/ 566423 h 839788"/>
              <a:gd name="connsiteX13" fmla="*/ 365646 w 3633788"/>
              <a:gd name="connsiteY13" fmla="*/ 584581 h 839788"/>
              <a:gd name="connsiteX14" fmla="*/ 400650 w 3633788"/>
              <a:gd name="connsiteY14" fmla="*/ 603673 h 839788"/>
              <a:gd name="connsiteX15" fmla="*/ 404328 w 3633788"/>
              <a:gd name="connsiteY15" fmla="*/ 604590 h 839788"/>
              <a:gd name="connsiteX16" fmla="*/ 417612 w 3633788"/>
              <a:gd name="connsiteY16" fmla="*/ 609688 h 839788"/>
              <a:gd name="connsiteX17" fmla="*/ 458567 w 3633788"/>
              <a:gd name="connsiteY17" fmla="*/ 622494 h 839788"/>
              <a:gd name="connsiteX18" fmla="*/ 462826 w 3633788"/>
              <a:gd name="connsiteY18" fmla="*/ 623474 h 839788"/>
              <a:gd name="connsiteX19" fmla="*/ 465439 w 3633788"/>
              <a:gd name="connsiteY19" fmla="*/ 624126 h 839788"/>
              <a:gd name="connsiteX20" fmla="*/ 526486 w 3633788"/>
              <a:gd name="connsiteY20" fmla="*/ 630342 h 839788"/>
              <a:gd name="connsiteX21" fmla="*/ 527050 w 3633788"/>
              <a:gd name="connsiteY21" fmla="*/ 630342 h 839788"/>
              <a:gd name="connsiteX22" fmla="*/ 527050 w 3633788"/>
              <a:gd name="connsiteY22" fmla="*/ 630238 h 839788"/>
              <a:gd name="connsiteX23" fmla="*/ 3560763 w 3633788"/>
              <a:gd name="connsiteY23" fmla="*/ 630238 h 839788"/>
              <a:gd name="connsiteX24" fmla="*/ 3560763 w 3633788"/>
              <a:gd name="connsiteY24" fmla="*/ 630342 h 839788"/>
              <a:gd name="connsiteX25" fmla="*/ 3561525 w 3633788"/>
              <a:gd name="connsiteY25" fmla="*/ 630342 h 839788"/>
              <a:gd name="connsiteX26" fmla="*/ 3624755 w 3633788"/>
              <a:gd name="connsiteY26" fmla="*/ 630342 h 839788"/>
              <a:gd name="connsiteX27" fmla="*/ 3633788 w 3633788"/>
              <a:gd name="connsiteY27" fmla="*/ 630342 h 839788"/>
              <a:gd name="connsiteX28" fmla="*/ 3633788 w 3633788"/>
              <a:gd name="connsiteY28" fmla="*/ 647724 h 839788"/>
              <a:gd name="connsiteX29" fmla="*/ 3633788 w 3633788"/>
              <a:gd name="connsiteY29" fmla="*/ 654162 h 839788"/>
              <a:gd name="connsiteX30" fmla="*/ 3633788 w 3633788"/>
              <a:gd name="connsiteY30" fmla="*/ 666394 h 839788"/>
              <a:gd name="connsiteX31" fmla="*/ 3633788 w 3633788"/>
              <a:gd name="connsiteY31" fmla="*/ 670900 h 839788"/>
              <a:gd name="connsiteX32" fmla="*/ 3633788 w 3633788"/>
              <a:gd name="connsiteY32" fmla="*/ 671544 h 839788"/>
              <a:gd name="connsiteX33" fmla="*/ 3465175 w 3633788"/>
              <a:gd name="connsiteY33" fmla="*/ 839788 h 839788"/>
              <a:gd name="connsiteX34" fmla="*/ 3097839 w 3633788"/>
              <a:gd name="connsiteY34" fmla="*/ 839788 h 839788"/>
              <a:gd name="connsiteX35" fmla="*/ 2947891 w 3633788"/>
              <a:gd name="connsiteY35" fmla="*/ 839788 h 839788"/>
              <a:gd name="connsiteX36" fmla="*/ 2942152 w 3633788"/>
              <a:gd name="connsiteY36" fmla="*/ 839788 h 839788"/>
              <a:gd name="connsiteX37" fmla="*/ 2510245 w 3633788"/>
              <a:gd name="connsiteY37" fmla="*/ 839788 h 839788"/>
              <a:gd name="connsiteX38" fmla="*/ 2495178 w 3633788"/>
              <a:gd name="connsiteY38" fmla="*/ 839788 h 839788"/>
              <a:gd name="connsiteX39" fmla="*/ 2225416 w 3633788"/>
              <a:gd name="connsiteY39" fmla="*/ 839788 h 839788"/>
              <a:gd name="connsiteX40" fmla="*/ 2102731 w 3633788"/>
              <a:gd name="connsiteY40" fmla="*/ 839788 h 839788"/>
              <a:gd name="connsiteX41" fmla="*/ 1888930 w 3633788"/>
              <a:gd name="connsiteY41" fmla="*/ 839788 h 839788"/>
              <a:gd name="connsiteX42" fmla="*/ 1766246 w 3633788"/>
              <a:gd name="connsiteY42" fmla="*/ 839788 h 839788"/>
              <a:gd name="connsiteX43" fmla="*/ 1496483 w 3633788"/>
              <a:gd name="connsiteY43" fmla="*/ 839788 h 839788"/>
              <a:gd name="connsiteX44" fmla="*/ 1481417 w 3633788"/>
              <a:gd name="connsiteY44" fmla="*/ 839788 h 839788"/>
              <a:gd name="connsiteX45" fmla="*/ 1243940 w 3633788"/>
              <a:gd name="connsiteY45" fmla="*/ 839788 h 839788"/>
              <a:gd name="connsiteX46" fmla="*/ 1049510 w 3633788"/>
              <a:gd name="connsiteY46" fmla="*/ 839788 h 839788"/>
              <a:gd name="connsiteX47" fmla="*/ 1043770 w 3633788"/>
              <a:gd name="connsiteY47" fmla="*/ 839788 h 839788"/>
              <a:gd name="connsiteX48" fmla="*/ 893823 w 3633788"/>
              <a:gd name="connsiteY48" fmla="*/ 839788 h 839788"/>
              <a:gd name="connsiteX49" fmla="*/ 772573 w 3633788"/>
              <a:gd name="connsiteY49" fmla="*/ 839788 h 839788"/>
              <a:gd name="connsiteX50" fmla="*/ 681456 w 3633788"/>
              <a:gd name="connsiteY50" fmla="*/ 839788 h 839788"/>
              <a:gd name="connsiteX51" fmla="*/ 572403 w 3633788"/>
              <a:gd name="connsiteY51" fmla="*/ 839788 h 839788"/>
              <a:gd name="connsiteX52" fmla="*/ 532226 w 3633788"/>
              <a:gd name="connsiteY52" fmla="*/ 839788 h 839788"/>
              <a:gd name="connsiteX53" fmla="*/ 526486 w 3633788"/>
              <a:gd name="connsiteY53" fmla="*/ 839788 h 839788"/>
              <a:gd name="connsiteX54" fmla="*/ 0 w 3633788"/>
              <a:gd name="connsiteY54" fmla="*/ 312738 h 839788"/>
              <a:gd name="connsiteX55" fmla="*/ 107950 w 3633788"/>
              <a:gd name="connsiteY55" fmla="*/ 0 h 839788"/>
              <a:gd name="connsiteX56" fmla="*/ 113146 w 3633788"/>
              <a:gd name="connsiteY56" fmla="*/ 7144 h 839788"/>
              <a:gd name="connsiteX57" fmla="*/ 125268 w 3633788"/>
              <a:gd name="connsiteY57" fmla="*/ 25003 h 839788"/>
              <a:gd name="connsiteX58" fmla="*/ 127000 w 3633788"/>
              <a:gd name="connsiteY58" fmla="*/ 28575 h 839788"/>
              <a:gd name="connsiteX59" fmla="*/ 107950 w 3633788"/>
              <a:gd name="connsiteY59" fmla="*/ 0 h 839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633788" h="839788">
                <a:moveTo>
                  <a:pt x="0" y="312738"/>
                </a:moveTo>
                <a:cubicBezTo>
                  <a:pt x="0" y="312738"/>
                  <a:pt x="0" y="312738"/>
                  <a:pt x="88554" y="312738"/>
                </a:cubicBezTo>
                <a:lnTo>
                  <a:pt x="121352" y="312738"/>
                </a:lnTo>
                <a:lnTo>
                  <a:pt x="183668" y="312738"/>
                </a:lnTo>
                <a:lnTo>
                  <a:pt x="206627" y="312738"/>
                </a:lnTo>
                <a:lnTo>
                  <a:pt x="209906" y="312738"/>
                </a:lnTo>
                <a:lnTo>
                  <a:pt x="211137" y="318811"/>
                </a:lnTo>
                <a:lnTo>
                  <a:pt x="234475" y="433971"/>
                </a:lnTo>
                <a:lnTo>
                  <a:pt x="236113" y="438406"/>
                </a:lnTo>
                <a:lnTo>
                  <a:pt x="264255" y="490183"/>
                </a:lnTo>
                <a:lnTo>
                  <a:pt x="298037" y="531151"/>
                </a:lnTo>
                <a:lnTo>
                  <a:pt x="309321" y="542410"/>
                </a:lnTo>
                <a:lnTo>
                  <a:pt x="338349" y="566423"/>
                </a:lnTo>
                <a:lnTo>
                  <a:pt x="365646" y="584581"/>
                </a:lnTo>
                <a:lnTo>
                  <a:pt x="400650" y="603673"/>
                </a:lnTo>
                <a:lnTo>
                  <a:pt x="404328" y="604590"/>
                </a:lnTo>
                <a:lnTo>
                  <a:pt x="417612" y="609688"/>
                </a:lnTo>
                <a:lnTo>
                  <a:pt x="458567" y="622494"/>
                </a:lnTo>
                <a:lnTo>
                  <a:pt x="462826" y="623474"/>
                </a:lnTo>
                <a:lnTo>
                  <a:pt x="465439" y="624126"/>
                </a:lnTo>
                <a:lnTo>
                  <a:pt x="526486" y="630342"/>
                </a:lnTo>
                <a:lnTo>
                  <a:pt x="527050" y="630342"/>
                </a:lnTo>
                <a:lnTo>
                  <a:pt x="527050" y="630238"/>
                </a:lnTo>
                <a:lnTo>
                  <a:pt x="3560763" y="630238"/>
                </a:lnTo>
                <a:lnTo>
                  <a:pt x="3560763" y="630342"/>
                </a:lnTo>
                <a:lnTo>
                  <a:pt x="3561525" y="630342"/>
                </a:lnTo>
                <a:lnTo>
                  <a:pt x="3624755" y="630342"/>
                </a:lnTo>
                <a:lnTo>
                  <a:pt x="3633788" y="630342"/>
                </a:lnTo>
                <a:cubicBezTo>
                  <a:pt x="3633788" y="630342"/>
                  <a:pt x="3633788" y="630342"/>
                  <a:pt x="3633788" y="647724"/>
                </a:cubicBezTo>
                <a:lnTo>
                  <a:pt x="3633788" y="654162"/>
                </a:lnTo>
                <a:lnTo>
                  <a:pt x="3633788" y="666394"/>
                </a:lnTo>
                <a:lnTo>
                  <a:pt x="3633788" y="670900"/>
                </a:lnTo>
                <a:lnTo>
                  <a:pt x="3633788" y="671544"/>
                </a:lnTo>
                <a:cubicBezTo>
                  <a:pt x="3633788" y="764250"/>
                  <a:pt x="3558084" y="839788"/>
                  <a:pt x="3465175" y="839788"/>
                </a:cubicBezTo>
                <a:cubicBezTo>
                  <a:pt x="3465175" y="839788"/>
                  <a:pt x="3465175" y="839788"/>
                  <a:pt x="3097839" y="839788"/>
                </a:cubicBezTo>
                <a:lnTo>
                  <a:pt x="2947891" y="839788"/>
                </a:lnTo>
                <a:lnTo>
                  <a:pt x="2942152" y="839788"/>
                </a:lnTo>
                <a:cubicBezTo>
                  <a:pt x="2825924" y="839788"/>
                  <a:pt x="2683869" y="839788"/>
                  <a:pt x="2510245" y="839788"/>
                </a:cubicBezTo>
                <a:lnTo>
                  <a:pt x="2495178" y="839788"/>
                </a:lnTo>
                <a:lnTo>
                  <a:pt x="2225416" y="839788"/>
                </a:lnTo>
                <a:lnTo>
                  <a:pt x="2102731" y="839788"/>
                </a:lnTo>
                <a:lnTo>
                  <a:pt x="1888930" y="839788"/>
                </a:lnTo>
                <a:lnTo>
                  <a:pt x="1766246" y="839788"/>
                </a:lnTo>
                <a:lnTo>
                  <a:pt x="1496483" y="839788"/>
                </a:lnTo>
                <a:lnTo>
                  <a:pt x="1481417" y="839788"/>
                </a:lnTo>
                <a:lnTo>
                  <a:pt x="1243940" y="839788"/>
                </a:lnTo>
                <a:lnTo>
                  <a:pt x="1049510" y="839788"/>
                </a:lnTo>
                <a:lnTo>
                  <a:pt x="1043770" y="839788"/>
                </a:lnTo>
                <a:lnTo>
                  <a:pt x="893823" y="839788"/>
                </a:lnTo>
                <a:lnTo>
                  <a:pt x="772573" y="839788"/>
                </a:lnTo>
                <a:lnTo>
                  <a:pt x="681456" y="839788"/>
                </a:lnTo>
                <a:lnTo>
                  <a:pt x="572403" y="839788"/>
                </a:lnTo>
                <a:lnTo>
                  <a:pt x="532226" y="839788"/>
                </a:lnTo>
                <a:lnTo>
                  <a:pt x="526486" y="839788"/>
                </a:lnTo>
                <a:cubicBezTo>
                  <a:pt x="235715" y="839788"/>
                  <a:pt x="0" y="604590"/>
                  <a:pt x="0" y="312738"/>
                </a:cubicBezTo>
                <a:close/>
                <a:moveTo>
                  <a:pt x="107950" y="0"/>
                </a:moveTo>
                <a:cubicBezTo>
                  <a:pt x="109682" y="1786"/>
                  <a:pt x="111414" y="3572"/>
                  <a:pt x="113146" y="7144"/>
                </a:cubicBezTo>
                <a:cubicBezTo>
                  <a:pt x="116609" y="12502"/>
                  <a:pt x="120073" y="17860"/>
                  <a:pt x="125268" y="25003"/>
                </a:cubicBezTo>
                <a:cubicBezTo>
                  <a:pt x="125268" y="25003"/>
                  <a:pt x="125268" y="26789"/>
                  <a:pt x="127000" y="28575"/>
                </a:cubicBezTo>
                <a:cubicBezTo>
                  <a:pt x="120073" y="17860"/>
                  <a:pt x="114877" y="8930"/>
                  <a:pt x="107950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  <a:noAutofit/>
          </a:bodyPr>
          <a:lstStyle/>
          <a:p>
            <a:pPr defTabSz="1828800">
              <a:defRPr/>
            </a:pPr>
            <a:endParaRPr lang="en-US" sz="800">
              <a:solidFill>
                <a:srgbClr val="000000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1D2A214-FDB4-436E-BE20-DAAE10AFECB9}"/>
              </a:ext>
            </a:extLst>
          </p:cNvPr>
          <p:cNvSpPr txBox="1"/>
          <p:nvPr/>
        </p:nvSpPr>
        <p:spPr>
          <a:xfrm>
            <a:off x="2954142" y="2441088"/>
            <a:ext cx="109966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SAMPLES TEXT</a:t>
            </a:r>
            <a:endParaRPr lang="vi-VN" sz="1100" b="1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6A9C197-9F13-4EC7-A5DC-C8AE47543BB8}"/>
              </a:ext>
            </a:extLst>
          </p:cNvPr>
          <p:cNvSpPr txBox="1"/>
          <p:nvPr/>
        </p:nvSpPr>
        <p:spPr>
          <a:xfrm flipH="1">
            <a:off x="2954142" y="2683710"/>
            <a:ext cx="2379585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</a:t>
            </a:r>
            <a:r>
              <a:rPr lang="en-US" sz="9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endParaRPr lang="en-US" sz="9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0E1E2D2-03B9-474E-99CF-7F63BF05940E}"/>
              </a:ext>
            </a:extLst>
          </p:cNvPr>
          <p:cNvSpPr txBox="1"/>
          <p:nvPr/>
        </p:nvSpPr>
        <p:spPr>
          <a:xfrm>
            <a:off x="7707599" y="2441088"/>
            <a:ext cx="109966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SAMPLES TEXT</a:t>
            </a:r>
            <a:endParaRPr lang="vi-VN" sz="1100" b="1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DB807FA-B361-490A-AC8B-26F562B6CCA7}"/>
              </a:ext>
            </a:extLst>
          </p:cNvPr>
          <p:cNvSpPr txBox="1"/>
          <p:nvPr/>
        </p:nvSpPr>
        <p:spPr>
          <a:xfrm flipH="1">
            <a:off x="7707599" y="2683710"/>
            <a:ext cx="2379585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</a:t>
            </a:r>
            <a:r>
              <a:rPr lang="en-US" sz="9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endParaRPr lang="en-US" sz="9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8B64929-86BC-443F-9C38-C795F487479F}"/>
              </a:ext>
            </a:extLst>
          </p:cNvPr>
          <p:cNvSpPr txBox="1"/>
          <p:nvPr/>
        </p:nvSpPr>
        <p:spPr>
          <a:xfrm>
            <a:off x="2954142" y="4157748"/>
            <a:ext cx="109966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SAMPLES TEXT</a:t>
            </a:r>
            <a:endParaRPr lang="vi-VN" sz="1100" b="1" dirty="0">
              <a:solidFill>
                <a:schemeClr val="bg1"/>
              </a:solidFill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A838BDF-7379-4E13-90B5-0A4237D3796B}"/>
              </a:ext>
            </a:extLst>
          </p:cNvPr>
          <p:cNvSpPr txBox="1"/>
          <p:nvPr/>
        </p:nvSpPr>
        <p:spPr>
          <a:xfrm flipH="1">
            <a:off x="2954142" y="4400370"/>
            <a:ext cx="2379585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</a:t>
            </a:r>
            <a:r>
              <a:rPr lang="en-US" sz="9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endParaRPr lang="en-US" sz="9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5D3477B-F1FB-4974-A4B8-6289798FBE5A}"/>
              </a:ext>
            </a:extLst>
          </p:cNvPr>
          <p:cNvSpPr txBox="1"/>
          <p:nvPr/>
        </p:nvSpPr>
        <p:spPr>
          <a:xfrm>
            <a:off x="7707599" y="4157748"/>
            <a:ext cx="109966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SAMPLES TEXT</a:t>
            </a:r>
            <a:endParaRPr lang="vi-VN" sz="1100" b="1" dirty="0">
              <a:solidFill>
                <a:schemeClr val="bg1"/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99F7113-3E23-43E3-84CA-CB5D802DE6C3}"/>
              </a:ext>
            </a:extLst>
          </p:cNvPr>
          <p:cNvSpPr txBox="1"/>
          <p:nvPr/>
        </p:nvSpPr>
        <p:spPr>
          <a:xfrm flipH="1">
            <a:off x="7707599" y="4400370"/>
            <a:ext cx="2379585" cy="1843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900" dirty="0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Lorem ipsum dolor sit amet, </a:t>
            </a:r>
            <a:r>
              <a:rPr lang="en-US" sz="900" dirty="0" err="1">
                <a:solidFill>
                  <a:schemeClr val="bg1"/>
                </a:solidFill>
                <a:ea typeface="Lato Medium" panose="020F0502020204030203" pitchFamily="34" charset="0"/>
                <a:cs typeface="Poppins" panose="00000500000000000000" pitchFamily="2" charset="0"/>
              </a:rPr>
              <a:t>consectetur</a:t>
            </a:r>
            <a:endParaRPr lang="en-US" sz="900" dirty="0">
              <a:solidFill>
                <a:schemeClr val="bg1"/>
              </a:solidFill>
              <a:ea typeface="Lato Medium" panose="020F0502020204030203" pitchFamily="34" charset="0"/>
              <a:cs typeface="Poppins" panose="00000500000000000000" pitchFamily="2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6B50AA92-212E-4450-B9A9-120E600772FA}"/>
              </a:ext>
            </a:extLst>
          </p:cNvPr>
          <p:cNvGrpSpPr>
            <a:grpSpLocks noChangeAspect="1"/>
          </p:cNvGrpSpPr>
          <p:nvPr/>
        </p:nvGrpSpPr>
        <p:grpSpPr>
          <a:xfrm>
            <a:off x="2033469" y="4322211"/>
            <a:ext cx="356616" cy="196302"/>
            <a:chOff x="9867088" y="498366"/>
            <a:chExt cx="830579" cy="457199"/>
          </a:xfrm>
          <a:solidFill>
            <a:schemeClr val="accent2"/>
          </a:solidFill>
        </p:grpSpPr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472B40A-5FB2-421A-9E0B-311CAC01486D}"/>
                </a:ext>
              </a:extLst>
            </p:cNvPr>
            <p:cNvSpPr/>
            <p:nvPr/>
          </p:nvSpPr>
          <p:spPr>
            <a:xfrm>
              <a:off x="10015678" y="739348"/>
              <a:ext cx="533400" cy="216217"/>
            </a:xfrm>
            <a:custGeom>
              <a:avLst/>
              <a:gdLst>
                <a:gd name="connsiteX0" fmla="*/ 0 w 533400"/>
                <a:gd name="connsiteY0" fmla="*/ 0 h 216217"/>
                <a:gd name="connsiteX1" fmla="*/ 0 w 533400"/>
                <a:gd name="connsiteY1" fmla="*/ 111443 h 216217"/>
                <a:gd name="connsiteX2" fmla="*/ 266700 w 533400"/>
                <a:gd name="connsiteY2" fmla="*/ 216218 h 216217"/>
                <a:gd name="connsiteX3" fmla="*/ 533400 w 533400"/>
                <a:gd name="connsiteY3" fmla="*/ 111443 h 216217"/>
                <a:gd name="connsiteX4" fmla="*/ 533400 w 533400"/>
                <a:gd name="connsiteY4" fmla="*/ 0 h 216217"/>
                <a:gd name="connsiteX5" fmla="*/ 266700 w 533400"/>
                <a:gd name="connsiteY5" fmla="*/ 94298 h 216217"/>
                <a:gd name="connsiteX6" fmla="*/ 0 w 533400"/>
                <a:gd name="connsiteY6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16217">
                  <a:moveTo>
                    <a:pt x="0" y="0"/>
                  </a:moveTo>
                  <a:lnTo>
                    <a:pt x="0" y="111443"/>
                  </a:lnTo>
                  <a:cubicBezTo>
                    <a:pt x="0" y="163830"/>
                    <a:pt x="119063" y="216218"/>
                    <a:pt x="266700" y="216218"/>
                  </a:cubicBezTo>
                  <a:cubicBezTo>
                    <a:pt x="414338" y="216218"/>
                    <a:pt x="533400" y="163830"/>
                    <a:pt x="533400" y="111443"/>
                  </a:cubicBezTo>
                  <a:lnTo>
                    <a:pt x="533400" y="0"/>
                  </a:lnTo>
                  <a:lnTo>
                    <a:pt x="266700" y="9429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2B00652-B568-4E87-93F4-D79814960349}"/>
                </a:ext>
              </a:extLst>
            </p:cNvPr>
            <p:cNvSpPr/>
            <p:nvPr/>
          </p:nvSpPr>
          <p:spPr>
            <a:xfrm>
              <a:off x="9867088" y="498366"/>
              <a:ext cx="830579" cy="361950"/>
            </a:xfrm>
            <a:custGeom>
              <a:avLst/>
              <a:gdLst>
                <a:gd name="connsiteX0" fmla="*/ 415290 w 830579"/>
                <a:gd name="connsiteY0" fmla="*/ 294323 h 361950"/>
                <a:gd name="connsiteX1" fmla="*/ 830580 w 830579"/>
                <a:gd name="connsiteY1" fmla="*/ 148590 h 361950"/>
                <a:gd name="connsiteX2" fmla="*/ 415290 w 830579"/>
                <a:gd name="connsiteY2" fmla="*/ 0 h 361950"/>
                <a:gd name="connsiteX3" fmla="*/ 0 w 830579"/>
                <a:gd name="connsiteY3" fmla="*/ 148590 h 361950"/>
                <a:gd name="connsiteX4" fmla="*/ 53340 w 830579"/>
                <a:gd name="connsiteY4" fmla="*/ 167640 h 361950"/>
                <a:gd name="connsiteX5" fmla="*/ 53340 w 830579"/>
                <a:gd name="connsiteY5" fmla="*/ 342900 h 361950"/>
                <a:gd name="connsiteX6" fmla="*/ 72390 w 830579"/>
                <a:gd name="connsiteY6" fmla="*/ 361950 h 361950"/>
                <a:gd name="connsiteX7" fmla="*/ 91440 w 830579"/>
                <a:gd name="connsiteY7" fmla="*/ 342900 h 361950"/>
                <a:gd name="connsiteX8" fmla="*/ 91440 w 830579"/>
                <a:gd name="connsiteY8" fmla="*/ 180975 h 361950"/>
                <a:gd name="connsiteX9" fmla="*/ 415290 w 830579"/>
                <a:gd name="connsiteY9" fmla="*/ 29432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0579" h="361950">
                  <a:moveTo>
                    <a:pt x="415290" y="294323"/>
                  </a:moveTo>
                  <a:lnTo>
                    <a:pt x="830580" y="148590"/>
                  </a:lnTo>
                  <a:lnTo>
                    <a:pt x="415290" y="0"/>
                  </a:lnTo>
                  <a:lnTo>
                    <a:pt x="0" y="148590"/>
                  </a:lnTo>
                  <a:lnTo>
                    <a:pt x="53340" y="167640"/>
                  </a:lnTo>
                  <a:lnTo>
                    <a:pt x="53340" y="342900"/>
                  </a:lnTo>
                  <a:cubicBezTo>
                    <a:pt x="53340" y="353378"/>
                    <a:pt x="61912" y="361950"/>
                    <a:pt x="72390" y="361950"/>
                  </a:cubicBezTo>
                  <a:cubicBezTo>
                    <a:pt x="82868" y="361950"/>
                    <a:pt x="91440" y="353378"/>
                    <a:pt x="91440" y="342900"/>
                  </a:cubicBezTo>
                  <a:lnTo>
                    <a:pt x="91440" y="180975"/>
                  </a:lnTo>
                  <a:lnTo>
                    <a:pt x="415290" y="294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00F2BFBD-4DA9-4810-889C-ED2A70E92192}"/>
              </a:ext>
            </a:extLst>
          </p:cNvPr>
          <p:cNvGrpSpPr>
            <a:grpSpLocks noChangeAspect="1"/>
          </p:cNvGrpSpPr>
          <p:nvPr/>
        </p:nvGrpSpPr>
        <p:grpSpPr>
          <a:xfrm>
            <a:off x="6690796" y="4221606"/>
            <a:ext cx="356616" cy="356616"/>
            <a:chOff x="10140046" y="1265011"/>
            <a:chExt cx="647700" cy="647700"/>
          </a:xfrm>
          <a:solidFill>
            <a:schemeClr val="accent2"/>
          </a:solidFill>
        </p:grpSpPr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EF202B88-2868-44F3-B18E-4DDBE52E4354}"/>
                </a:ext>
              </a:extLst>
            </p:cNvPr>
            <p:cNvSpPr/>
            <p:nvPr/>
          </p:nvSpPr>
          <p:spPr>
            <a:xfrm>
              <a:off x="10140046" y="1855561"/>
              <a:ext cx="647700" cy="57150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70ADD1B1-DFD0-403E-902D-CB1B2B09EFBB}"/>
                </a:ext>
              </a:extLst>
            </p:cNvPr>
            <p:cNvSpPr/>
            <p:nvPr/>
          </p:nvSpPr>
          <p:spPr>
            <a:xfrm>
              <a:off x="10140046" y="1265011"/>
              <a:ext cx="76200" cy="552450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0D303628-4882-459A-9772-B17EFC093AA8}"/>
                </a:ext>
              </a:extLst>
            </p:cNvPr>
            <p:cNvSpPr/>
            <p:nvPr/>
          </p:nvSpPr>
          <p:spPr>
            <a:xfrm>
              <a:off x="10616296" y="174126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8383ABB2-0A46-4371-8831-DFD870541029}"/>
                </a:ext>
              </a:extLst>
            </p:cNvPr>
            <p:cNvSpPr/>
            <p:nvPr/>
          </p:nvSpPr>
          <p:spPr>
            <a:xfrm>
              <a:off x="10616296" y="1417411"/>
              <a:ext cx="17145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075A819-A871-4379-A62E-F0B02B1117E3}"/>
                </a:ext>
              </a:extLst>
            </p:cNvPr>
            <p:cNvSpPr/>
            <p:nvPr/>
          </p:nvSpPr>
          <p:spPr>
            <a:xfrm>
              <a:off x="10616296" y="130311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D10D558F-B560-4A74-A7A7-8C11B73D0C74}"/>
                </a:ext>
              </a:extLst>
            </p:cNvPr>
            <p:cNvSpPr/>
            <p:nvPr/>
          </p:nvSpPr>
          <p:spPr>
            <a:xfrm>
              <a:off x="10425796" y="1398361"/>
              <a:ext cx="152400" cy="419100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CE6962CB-9A91-4DBB-8B5C-E78C40E87CD5}"/>
                </a:ext>
              </a:extLst>
            </p:cNvPr>
            <p:cNvSpPr/>
            <p:nvPr/>
          </p:nvSpPr>
          <p:spPr>
            <a:xfrm>
              <a:off x="10254346" y="1322161"/>
              <a:ext cx="133350" cy="495300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14" name="Graphic 51" descr="Books">
            <a:extLst>
              <a:ext uri="{FF2B5EF4-FFF2-40B4-BE49-F238E27FC236}">
                <a16:creationId xmlns:a16="http://schemas.microsoft.com/office/drawing/2014/main" id="{DC99EC5A-6E8F-44EF-B47F-C1400610133C}"/>
              </a:ext>
            </a:extLst>
          </p:cNvPr>
          <p:cNvSpPr>
            <a:spLocks noChangeAspect="1"/>
          </p:cNvSpPr>
          <p:nvPr/>
        </p:nvSpPr>
        <p:spPr>
          <a:xfrm>
            <a:off x="2062051" y="2559387"/>
            <a:ext cx="356616" cy="332758"/>
          </a:xfrm>
          <a:custGeom>
            <a:avLst/>
            <a:gdLst>
              <a:gd name="connsiteX0" fmla="*/ 811530 w 811529"/>
              <a:gd name="connsiteY0" fmla="*/ 266700 h 757237"/>
              <a:gd name="connsiteX1" fmla="*/ 762000 w 811529"/>
              <a:gd name="connsiteY1" fmla="*/ 248603 h 757237"/>
              <a:gd name="connsiteX2" fmla="*/ 762000 w 811529"/>
              <a:gd name="connsiteY2" fmla="*/ 144780 h 757237"/>
              <a:gd name="connsiteX3" fmla="*/ 811530 w 811529"/>
              <a:gd name="connsiteY3" fmla="*/ 123825 h 757237"/>
              <a:gd name="connsiteX4" fmla="*/ 476250 w 811529"/>
              <a:gd name="connsiteY4" fmla="*/ 0 h 757237"/>
              <a:gd name="connsiteX5" fmla="*/ 68580 w 811529"/>
              <a:gd name="connsiteY5" fmla="*/ 142875 h 757237"/>
              <a:gd name="connsiteX6" fmla="*/ 28575 w 811529"/>
              <a:gd name="connsiteY6" fmla="*/ 257175 h 757237"/>
              <a:gd name="connsiteX7" fmla="*/ 33337 w 811529"/>
              <a:gd name="connsiteY7" fmla="*/ 299085 h 757237"/>
              <a:gd name="connsiteX8" fmla="*/ 0 w 811529"/>
              <a:gd name="connsiteY8" fmla="*/ 409575 h 757237"/>
              <a:gd name="connsiteX9" fmla="*/ 28575 w 811529"/>
              <a:gd name="connsiteY9" fmla="*/ 492443 h 757237"/>
              <a:gd name="connsiteX10" fmla="*/ 26670 w 811529"/>
              <a:gd name="connsiteY10" fmla="*/ 552450 h 757237"/>
              <a:gd name="connsiteX11" fmla="*/ 76200 w 811529"/>
              <a:gd name="connsiteY11" fmla="*/ 647700 h 757237"/>
              <a:gd name="connsiteX12" fmla="*/ 340995 w 811529"/>
              <a:gd name="connsiteY12" fmla="*/ 757238 h 757237"/>
              <a:gd name="connsiteX13" fmla="*/ 809625 w 811529"/>
              <a:gd name="connsiteY13" fmla="*/ 562928 h 757237"/>
              <a:gd name="connsiteX14" fmla="*/ 760095 w 811529"/>
              <a:gd name="connsiteY14" fmla="*/ 544830 h 757237"/>
              <a:gd name="connsiteX15" fmla="*/ 760095 w 811529"/>
              <a:gd name="connsiteY15" fmla="*/ 440055 h 757237"/>
              <a:gd name="connsiteX16" fmla="*/ 809625 w 811529"/>
              <a:gd name="connsiteY16" fmla="*/ 419100 h 757237"/>
              <a:gd name="connsiteX17" fmla="*/ 733425 w 811529"/>
              <a:gd name="connsiteY17" fmla="*/ 390525 h 757237"/>
              <a:gd name="connsiteX18" fmla="*/ 733425 w 811529"/>
              <a:gd name="connsiteY18" fmla="*/ 299085 h 757237"/>
              <a:gd name="connsiteX19" fmla="*/ 811530 w 811529"/>
              <a:gd name="connsiteY19" fmla="*/ 266700 h 757237"/>
              <a:gd name="connsiteX20" fmla="*/ 80010 w 811529"/>
              <a:gd name="connsiteY20" fmla="*/ 209550 h 757237"/>
              <a:gd name="connsiteX21" fmla="*/ 344805 w 811529"/>
              <a:gd name="connsiteY21" fmla="*/ 313373 h 757237"/>
              <a:gd name="connsiteX22" fmla="*/ 724853 w 811529"/>
              <a:gd name="connsiteY22" fmla="*/ 160020 h 757237"/>
              <a:gd name="connsiteX23" fmla="*/ 724853 w 811529"/>
              <a:gd name="connsiteY23" fmla="*/ 241935 h 757237"/>
              <a:gd name="connsiteX24" fmla="*/ 344805 w 811529"/>
              <a:gd name="connsiteY24" fmla="*/ 400050 h 757237"/>
              <a:gd name="connsiteX25" fmla="*/ 80010 w 811529"/>
              <a:gd name="connsiteY25" fmla="*/ 295275 h 757237"/>
              <a:gd name="connsiteX26" fmla="*/ 80010 w 811529"/>
              <a:gd name="connsiteY26" fmla="*/ 209550 h 757237"/>
              <a:gd name="connsiteX27" fmla="*/ 722948 w 811529"/>
              <a:gd name="connsiteY27" fmla="*/ 538163 h 757237"/>
              <a:gd name="connsiteX28" fmla="*/ 342900 w 811529"/>
              <a:gd name="connsiteY28" fmla="*/ 695325 h 757237"/>
              <a:gd name="connsiteX29" fmla="*/ 77153 w 811529"/>
              <a:gd name="connsiteY29" fmla="*/ 590550 h 757237"/>
              <a:gd name="connsiteX30" fmla="*/ 77153 w 811529"/>
              <a:gd name="connsiteY30" fmla="*/ 516255 h 757237"/>
              <a:gd name="connsiteX31" fmla="*/ 314325 w 811529"/>
              <a:gd name="connsiteY31" fmla="*/ 613410 h 757237"/>
              <a:gd name="connsiteX32" fmla="*/ 723900 w 811529"/>
              <a:gd name="connsiteY32" fmla="*/ 451485 h 757237"/>
              <a:gd name="connsiteX33" fmla="*/ 722948 w 811529"/>
              <a:gd name="connsiteY33" fmla="*/ 538163 h 757237"/>
              <a:gd name="connsiteX34" fmla="*/ 696278 w 811529"/>
              <a:gd name="connsiteY34" fmla="*/ 395288 h 757237"/>
              <a:gd name="connsiteX35" fmla="*/ 316230 w 811529"/>
              <a:gd name="connsiteY35" fmla="*/ 552450 h 757237"/>
              <a:gd name="connsiteX36" fmla="*/ 51435 w 811529"/>
              <a:gd name="connsiteY36" fmla="*/ 447675 h 757237"/>
              <a:gd name="connsiteX37" fmla="*/ 51435 w 811529"/>
              <a:gd name="connsiteY37" fmla="*/ 361950 h 757237"/>
              <a:gd name="connsiteX38" fmla="*/ 323850 w 811529"/>
              <a:gd name="connsiteY38" fmla="*/ 470535 h 757237"/>
              <a:gd name="connsiteX39" fmla="*/ 697230 w 811529"/>
              <a:gd name="connsiteY39" fmla="*/ 314325 h 757237"/>
              <a:gd name="connsiteX40" fmla="*/ 697230 w 811529"/>
              <a:gd name="connsiteY40" fmla="*/ 395288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1529" h="757237">
                <a:moveTo>
                  <a:pt x="811530" y="266700"/>
                </a:moveTo>
                <a:lnTo>
                  <a:pt x="762000" y="248603"/>
                </a:lnTo>
                <a:lnTo>
                  <a:pt x="762000" y="144780"/>
                </a:lnTo>
                <a:lnTo>
                  <a:pt x="811530" y="123825"/>
                </a:lnTo>
                <a:lnTo>
                  <a:pt x="476250" y="0"/>
                </a:lnTo>
                <a:lnTo>
                  <a:pt x="68580" y="142875"/>
                </a:lnTo>
                <a:cubicBezTo>
                  <a:pt x="29528" y="161925"/>
                  <a:pt x="28575" y="214312"/>
                  <a:pt x="28575" y="257175"/>
                </a:cubicBezTo>
                <a:cubicBezTo>
                  <a:pt x="28575" y="271463"/>
                  <a:pt x="30480" y="285750"/>
                  <a:pt x="33337" y="299085"/>
                </a:cubicBezTo>
                <a:cubicBezTo>
                  <a:pt x="952" y="320040"/>
                  <a:pt x="0" y="368618"/>
                  <a:pt x="0" y="409575"/>
                </a:cubicBezTo>
                <a:cubicBezTo>
                  <a:pt x="0" y="442913"/>
                  <a:pt x="7620" y="473393"/>
                  <a:pt x="28575" y="492443"/>
                </a:cubicBezTo>
                <a:cubicBezTo>
                  <a:pt x="23813" y="508635"/>
                  <a:pt x="26670" y="528638"/>
                  <a:pt x="26670" y="552450"/>
                </a:cubicBezTo>
                <a:cubicBezTo>
                  <a:pt x="26670" y="595313"/>
                  <a:pt x="38100" y="634365"/>
                  <a:pt x="76200" y="647700"/>
                </a:cubicBezTo>
                <a:lnTo>
                  <a:pt x="340995" y="757238"/>
                </a:lnTo>
                <a:lnTo>
                  <a:pt x="809625" y="562928"/>
                </a:lnTo>
                <a:lnTo>
                  <a:pt x="760095" y="544830"/>
                </a:lnTo>
                <a:lnTo>
                  <a:pt x="760095" y="440055"/>
                </a:lnTo>
                <a:lnTo>
                  <a:pt x="809625" y="419100"/>
                </a:lnTo>
                <a:lnTo>
                  <a:pt x="733425" y="390525"/>
                </a:lnTo>
                <a:lnTo>
                  <a:pt x="733425" y="299085"/>
                </a:lnTo>
                <a:lnTo>
                  <a:pt x="811530" y="266700"/>
                </a:lnTo>
                <a:close/>
                <a:moveTo>
                  <a:pt x="80010" y="209550"/>
                </a:moveTo>
                <a:lnTo>
                  <a:pt x="344805" y="313373"/>
                </a:lnTo>
                <a:lnTo>
                  <a:pt x="724853" y="160020"/>
                </a:lnTo>
                <a:lnTo>
                  <a:pt x="724853" y="241935"/>
                </a:lnTo>
                <a:lnTo>
                  <a:pt x="344805" y="400050"/>
                </a:lnTo>
                <a:lnTo>
                  <a:pt x="80010" y="295275"/>
                </a:lnTo>
                <a:lnTo>
                  <a:pt x="80010" y="209550"/>
                </a:lnTo>
                <a:close/>
                <a:moveTo>
                  <a:pt x="722948" y="538163"/>
                </a:moveTo>
                <a:lnTo>
                  <a:pt x="342900" y="695325"/>
                </a:lnTo>
                <a:lnTo>
                  <a:pt x="77153" y="590550"/>
                </a:lnTo>
                <a:lnTo>
                  <a:pt x="77153" y="516255"/>
                </a:lnTo>
                <a:lnTo>
                  <a:pt x="314325" y="613410"/>
                </a:lnTo>
                <a:lnTo>
                  <a:pt x="723900" y="451485"/>
                </a:lnTo>
                <a:lnTo>
                  <a:pt x="722948" y="538163"/>
                </a:lnTo>
                <a:close/>
                <a:moveTo>
                  <a:pt x="696278" y="395288"/>
                </a:moveTo>
                <a:lnTo>
                  <a:pt x="316230" y="552450"/>
                </a:lnTo>
                <a:lnTo>
                  <a:pt x="51435" y="447675"/>
                </a:lnTo>
                <a:lnTo>
                  <a:pt x="51435" y="361950"/>
                </a:lnTo>
                <a:lnTo>
                  <a:pt x="323850" y="470535"/>
                </a:lnTo>
                <a:lnTo>
                  <a:pt x="697230" y="314325"/>
                </a:lnTo>
                <a:lnTo>
                  <a:pt x="697230" y="395288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90352CC-D3E9-470D-A948-5DAD57709400}"/>
              </a:ext>
            </a:extLst>
          </p:cNvPr>
          <p:cNvGrpSpPr>
            <a:grpSpLocks noChangeAspect="1"/>
          </p:cNvGrpSpPr>
          <p:nvPr/>
        </p:nvGrpSpPr>
        <p:grpSpPr>
          <a:xfrm>
            <a:off x="6720122" y="2599687"/>
            <a:ext cx="356616" cy="263409"/>
            <a:chOff x="11634078" y="1375287"/>
            <a:chExt cx="838200" cy="619125"/>
          </a:xfrm>
          <a:solidFill>
            <a:schemeClr val="accent2"/>
          </a:solidFill>
        </p:grpSpPr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CCDB276-24B8-43FB-9B2B-CE1DF728D1EF}"/>
                </a:ext>
              </a:extLst>
            </p:cNvPr>
            <p:cNvSpPr/>
            <p:nvPr/>
          </p:nvSpPr>
          <p:spPr>
            <a:xfrm>
              <a:off x="11634078" y="1432437"/>
              <a:ext cx="838200" cy="561975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3945C1EC-B14C-43E0-8E15-84EC42960693}"/>
                </a:ext>
              </a:extLst>
            </p:cNvPr>
            <p:cNvSpPr/>
            <p:nvPr/>
          </p:nvSpPr>
          <p:spPr>
            <a:xfrm>
              <a:off x="11729328" y="1375287"/>
              <a:ext cx="647700" cy="485775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D745646C-3CDD-49EA-B081-05F72A27554E}"/>
                </a:ext>
              </a:extLst>
            </p:cNvPr>
            <p:cNvSpPr/>
            <p:nvPr/>
          </p:nvSpPr>
          <p:spPr>
            <a:xfrm>
              <a:off x="12129378" y="1527687"/>
              <a:ext cx="133350" cy="28575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CACC4A6-20B5-4386-8B12-AE66EB5515D3}"/>
                </a:ext>
              </a:extLst>
            </p:cNvPr>
            <p:cNvSpPr/>
            <p:nvPr/>
          </p:nvSpPr>
          <p:spPr>
            <a:xfrm>
              <a:off x="12129378" y="1584837"/>
              <a:ext cx="133350" cy="28575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6BFA594C-0C01-4351-9422-E7576F361ADC}"/>
                </a:ext>
              </a:extLst>
            </p:cNvPr>
            <p:cNvSpPr/>
            <p:nvPr/>
          </p:nvSpPr>
          <p:spPr>
            <a:xfrm>
              <a:off x="12129378" y="1641987"/>
              <a:ext cx="92392" cy="28575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77432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7DAB609-2CC7-4534-A62B-6135DC03FA47}"/>
              </a:ext>
            </a:extLst>
          </p:cNvPr>
          <p:cNvGrpSpPr/>
          <p:nvPr/>
        </p:nvGrpSpPr>
        <p:grpSpPr>
          <a:xfrm>
            <a:off x="7454572" y="1745934"/>
            <a:ext cx="3553824" cy="4446708"/>
            <a:chOff x="1523118" y="1532348"/>
            <a:chExt cx="4005196" cy="5011485"/>
          </a:xfrm>
        </p:grpSpPr>
        <p:sp>
          <p:nvSpPr>
            <p:cNvPr id="3" name="Freeform 33">
              <a:extLst>
                <a:ext uri="{FF2B5EF4-FFF2-40B4-BE49-F238E27FC236}">
                  <a16:creationId xmlns:a16="http://schemas.microsoft.com/office/drawing/2014/main" id="{601894F4-80D2-4302-A80F-0D885D113620}"/>
                </a:ext>
              </a:extLst>
            </p:cNvPr>
            <p:cNvSpPr>
              <a:spLocks/>
            </p:cNvSpPr>
            <p:nvPr/>
          </p:nvSpPr>
          <p:spPr bwMode="auto">
            <a:xfrm rot="20192702" flipH="1">
              <a:off x="3534082" y="1833244"/>
              <a:ext cx="763991" cy="634195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4" name="Freeform 36">
              <a:extLst>
                <a:ext uri="{FF2B5EF4-FFF2-40B4-BE49-F238E27FC236}">
                  <a16:creationId xmlns:a16="http://schemas.microsoft.com/office/drawing/2014/main" id="{5C6176BC-80B4-4199-8079-2DA4CBE20410}"/>
                </a:ext>
              </a:extLst>
            </p:cNvPr>
            <p:cNvSpPr>
              <a:spLocks/>
            </p:cNvSpPr>
            <p:nvPr/>
          </p:nvSpPr>
          <p:spPr bwMode="auto">
            <a:xfrm rot="1695130">
              <a:off x="4895721" y="2555158"/>
              <a:ext cx="361353" cy="463770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5" name="Freeform 30">
              <a:extLst>
                <a:ext uri="{FF2B5EF4-FFF2-40B4-BE49-F238E27FC236}">
                  <a16:creationId xmlns:a16="http://schemas.microsoft.com/office/drawing/2014/main" id="{376308E2-9AFC-424B-91C9-23BD0F53923C}"/>
                </a:ext>
              </a:extLst>
            </p:cNvPr>
            <p:cNvSpPr>
              <a:spLocks/>
            </p:cNvSpPr>
            <p:nvPr/>
          </p:nvSpPr>
          <p:spPr bwMode="auto">
            <a:xfrm rot="19798984">
              <a:off x="3776243" y="1994561"/>
              <a:ext cx="1320679" cy="992771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6" name="Freeform 36">
              <a:extLst>
                <a:ext uri="{FF2B5EF4-FFF2-40B4-BE49-F238E27FC236}">
                  <a16:creationId xmlns:a16="http://schemas.microsoft.com/office/drawing/2014/main" id="{4274394A-DAD9-464C-974E-BF2191ECA5D3}"/>
                </a:ext>
              </a:extLst>
            </p:cNvPr>
            <p:cNvSpPr>
              <a:spLocks/>
            </p:cNvSpPr>
            <p:nvPr/>
          </p:nvSpPr>
          <p:spPr bwMode="auto">
            <a:xfrm rot="20742510">
              <a:off x="3455689" y="2511227"/>
              <a:ext cx="361353" cy="463770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7" name="Freeform 30">
              <a:extLst>
                <a:ext uri="{FF2B5EF4-FFF2-40B4-BE49-F238E27FC236}">
                  <a16:creationId xmlns:a16="http://schemas.microsoft.com/office/drawing/2014/main" id="{315EF1AC-A878-4991-9DAA-F45DB2D98E43}"/>
                </a:ext>
              </a:extLst>
            </p:cNvPr>
            <p:cNvSpPr>
              <a:spLocks/>
            </p:cNvSpPr>
            <p:nvPr/>
          </p:nvSpPr>
          <p:spPr bwMode="auto">
            <a:xfrm rot="1666479" flipH="1">
              <a:off x="1970272" y="1532348"/>
              <a:ext cx="1195385" cy="898585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8" name="Freeform 29">
              <a:extLst>
                <a:ext uri="{FF2B5EF4-FFF2-40B4-BE49-F238E27FC236}">
                  <a16:creationId xmlns:a16="http://schemas.microsoft.com/office/drawing/2014/main" id="{6984263C-E551-4C1C-BAC0-0948E4E7E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441" y="3291648"/>
              <a:ext cx="1354445" cy="922339"/>
            </a:xfrm>
            <a:custGeom>
              <a:avLst/>
              <a:gdLst>
                <a:gd name="T0" fmla="*/ 129 w 226"/>
                <a:gd name="T1" fmla="*/ 12 h 154"/>
                <a:gd name="T2" fmla="*/ 7 w 226"/>
                <a:gd name="T3" fmla="*/ 154 h 154"/>
                <a:gd name="T4" fmla="*/ 0 w 226"/>
                <a:gd name="T5" fmla="*/ 142 h 154"/>
                <a:gd name="T6" fmla="*/ 120 w 226"/>
                <a:gd name="T7" fmla="*/ 8 h 154"/>
                <a:gd name="T8" fmla="*/ 226 w 226"/>
                <a:gd name="T9" fmla="*/ 19 h 154"/>
                <a:gd name="T10" fmla="*/ 129 w 226"/>
                <a:gd name="T11" fmla="*/ 1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6" h="154">
                  <a:moveTo>
                    <a:pt x="129" y="12"/>
                  </a:moveTo>
                  <a:cubicBezTo>
                    <a:pt x="55" y="28"/>
                    <a:pt x="4" y="90"/>
                    <a:pt x="7" y="154"/>
                  </a:cubicBezTo>
                  <a:cubicBezTo>
                    <a:pt x="4" y="151"/>
                    <a:pt x="3" y="145"/>
                    <a:pt x="0" y="142"/>
                  </a:cubicBezTo>
                  <a:cubicBezTo>
                    <a:pt x="0" y="80"/>
                    <a:pt x="48" y="24"/>
                    <a:pt x="120" y="8"/>
                  </a:cubicBezTo>
                  <a:cubicBezTo>
                    <a:pt x="157" y="0"/>
                    <a:pt x="195" y="5"/>
                    <a:pt x="226" y="19"/>
                  </a:cubicBezTo>
                  <a:cubicBezTo>
                    <a:pt x="197" y="8"/>
                    <a:pt x="163" y="5"/>
                    <a:pt x="129" y="12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9" name="Freeform 31">
              <a:extLst>
                <a:ext uri="{FF2B5EF4-FFF2-40B4-BE49-F238E27FC236}">
                  <a16:creationId xmlns:a16="http://schemas.microsoft.com/office/drawing/2014/main" id="{8279E8F6-7C02-478A-9369-5B76023CA8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003" y="2422378"/>
              <a:ext cx="126348" cy="838532"/>
            </a:xfrm>
            <a:custGeom>
              <a:avLst/>
              <a:gdLst>
                <a:gd name="T0" fmla="*/ 12 w 21"/>
                <a:gd name="T1" fmla="*/ 80 h 81"/>
                <a:gd name="T2" fmla="*/ 3 w 21"/>
                <a:gd name="T3" fmla="*/ 81 h 81"/>
                <a:gd name="T4" fmla="*/ 3 w 21"/>
                <a:gd name="T5" fmla="*/ 32 h 81"/>
                <a:gd name="T6" fmla="*/ 5 w 21"/>
                <a:gd name="T7" fmla="*/ 0 h 81"/>
                <a:gd name="T8" fmla="*/ 14 w 21"/>
                <a:gd name="T9" fmla="*/ 28 h 81"/>
                <a:gd name="T10" fmla="*/ 12 w 21"/>
                <a:gd name="T11" fmla="*/ 8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1">
                  <a:moveTo>
                    <a:pt x="12" y="80"/>
                  </a:moveTo>
                  <a:cubicBezTo>
                    <a:pt x="9" y="81"/>
                    <a:pt x="6" y="81"/>
                    <a:pt x="3" y="81"/>
                  </a:cubicBezTo>
                  <a:cubicBezTo>
                    <a:pt x="3" y="55"/>
                    <a:pt x="3" y="36"/>
                    <a:pt x="3" y="32"/>
                  </a:cubicBezTo>
                  <a:cubicBezTo>
                    <a:pt x="0" y="8"/>
                    <a:pt x="1" y="0"/>
                    <a:pt x="5" y="0"/>
                  </a:cubicBezTo>
                  <a:cubicBezTo>
                    <a:pt x="9" y="0"/>
                    <a:pt x="21" y="3"/>
                    <a:pt x="14" y="28"/>
                  </a:cubicBezTo>
                  <a:cubicBezTo>
                    <a:pt x="13" y="33"/>
                    <a:pt x="12" y="52"/>
                    <a:pt x="12" y="80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0" name="Freeform 24">
              <a:extLst>
                <a:ext uri="{FF2B5EF4-FFF2-40B4-BE49-F238E27FC236}">
                  <a16:creationId xmlns:a16="http://schemas.microsoft.com/office/drawing/2014/main" id="{D6AB7D5A-69D7-4F72-8C45-F66D44063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6906" y="3968871"/>
              <a:ext cx="179412" cy="1778974"/>
            </a:xfrm>
            <a:custGeom>
              <a:avLst/>
              <a:gdLst>
                <a:gd name="T0" fmla="*/ 21 w 30"/>
                <a:gd name="T1" fmla="*/ 297 h 297"/>
                <a:gd name="T2" fmla="*/ 29 w 30"/>
                <a:gd name="T3" fmla="*/ 290 h 297"/>
                <a:gd name="T4" fmla="*/ 29 w 30"/>
                <a:gd name="T5" fmla="*/ 13 h 297"/>
                <a:gd name="T6" fmla="*/ 21 w 30"/>
                <a:gd name="T7" fmla="*/ 2 h 297"/>
                <a:gd name="T8" fmla="*/ 22 w 30"/>
                <a:gd name="T9" fmla="*/ 7 h 297"/>
                <a:gd name="T10" fmla="*/ 14 w 30"/>
                <a:gd name="T11" fmla="*/ 290 h 297"/>
                <a:gd name="T12" fmla="*/ 21 w 30"/>
                <a:gd name="T13" fmla="*/ 297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97">
                  <a:moveTo>
                    <a:pt x="21" y="297"/>
                  </a:moveTo>
                  <a:cubicBezTo>
                    <a:pt x="25" y="297"/>
                    <a:pt x="29" y="294"/>
                    <a:pt x="29" y="290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9"/>
                    <a:pt x="25" y="2"/>
                    <a:pt x="21" y="2"/>
                  </a:cubicBezTo>
                  <a:cubicBezTo>
                    <a:pt x="17" y="2"/>
                    <a:pt x="0" y="0"/>
                    <a:pt x="22" y="7"/>
                  </a:cubicBezTo>
                  <a:cubicBezTo>
                    <a:pt x="30" y="9"/>
                    <a:pt x="14" y="290"/>
                    <a:pt x="14" y="290"/>
                  </a:cubicBezTo>
                  <a:cubicBezTo>
                    <a:pt x="14" y="294"/>
                    <a:pt x="17" y="297"/>
                    <a:pt x="21" y="297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1" name="Freeform 25">
              <a:extLst>
                <a:ext uri="{FF2B5EF4-FFF2-40B4-BE49-F238E27FC236}">
                  <a16:creationId xmlns:a16="http://schemas.microsoft.com/office/drawing/2014/main" id="{54BBEFD2-B224-4A3D-9011-55F0AA808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6188" y="4310008"/>
              <a:ext cx="154143" cy="1437837"/>
            </a:xfrm>
            <a:custGeom>
              <a:avLst/>
              <a:gdLst>
                <a:gd name="T0" fmla="*/ 8 w 26"/>
                <a:gd name="T1" fmla="*/ 240 h 240"/>
                <a:gd name="T2" fmla="*/ 16 w 26"/>
                <a:gd name="T3" fmla="*/ 233 h 240"/>
                <a:gd name="T4" fmla="*/ 17 w 26"/>
                <a:gd name="T5" fmla="*/ 34 h 240"/>
                <a:gd name="T6" fmla="*/ 12 w 26"/>
                <a:gd name="T7" fmla="*/ 33 h 240"/>
                <a:gd name="T8" fmla="*/ 1 w 26"/>
                <a:gd name="T9" fmla="*/ 233 h 240"/>
                <a:gd name="T10" fmla="*/ 8 w 26"/>
                <a:gd name="T11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40">
                  <a:moveTo>
                    <a:pt x="8" y="240"/>
                  </a:moveTo>
                  <a:cubicBezTo>
                    <a:pt x="12" y="240"/>
                    <a:pt x="16" y="237"/>
                    <a:pt x="16" y="233"/>
                  </a:cubicBezTo>
                  <a:cubicBezTo>
                    <a:pt x="16" y="233"/>
                    <a:pt x="8" y="68"/>
                    <a:pt x="17" y="34"/>
                  </a:cubicBezTo>
                  <a:cubicBezTo>
                    <a:pt x="26" y="0"/>
                    <a:pt x="15" y="30"/>
                    <a:pt x="12" y="33"/>
                  </a:cubicBezTo>
                  <a:cubicBezTo>
                    <a:pt x="0" y="53"/>
                    <a:pt x="1" y="233"/>
                    <a:pt x="1" y="233"/>
                  </a:cubicBezTo>
                  <a:cubicBezTo>
                    <a:pt x="1" y="237"/>
                    <a:pt x="4" y="240"/>
                    <a:pt x="8" y="240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2" name="Freeform 26">
              <a:extLst>
                <a:ext uri="{FF2B5EF4-FFF2-40B4-BE49-F238E27FC236}">
                  <a16:creationId xmlns:a16="http://schemas.microsoft.com/office/drawing/2014/main" id="{D9427CDD-6789-447A-B097-71B0797C1B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0536" y="3908225"/>
              <a:ext cx="121294" cy="1574291"/>
            </a:xfrm>
            <a:custGeom>
              <a:avLst/>
              <a:gdLst>
                <a:gd name="T0" fmla="*/ 9 w 20"/>
                <a:gd name="T1" fmla="*/ 263 h 263"/>
                <a:gd name="T2" fmla="*/ 17 w 20"/>
                <a:gd name="T3" fmla="*/ 256 h 263"/>
                <a:gd name="T4" fmla="*/ 17 w 20"/>
                <a:gd name="T5" fmla="*/ 19 h 263"/>
                <a:gd name="T6" fmla="*/ 9 w 20"/>
                <a:gd name="T7" fmla="*/ 12 h 263"/>
                <a:gd name="T8" fmla="*/ 2 w 20"/>
                <a:gd name="T9" fmla="*/ 256 h 263"/>
                <a:gd name="T10" fmla="*/ 9 w 20"/>
                <a:gd name="T11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" h="263">
                  <a:moveTo>
                    <a:pt x="9" y="263"/>
                  </a:moveTo>
                  <a:cubicBezTo>
                    <a:pt x="13" y="263"/>
                    <a:pt x="17" y="260"/>
                    <a:pt x="17" y="256"/>
                  </a:cubicBezTo>
                  <a:cubicBezTo>
                    <a:pt x="17" y="256"/>
                    <a:pt x="8" y="67"/>
                    <a:pt x="17" y="19"/>
                  </a:cubicBezTo>
                  <a:cubicBezTo>
                    <a:pt x="20" y="0"/>
                    <a:pt x="12" y="9"/>
                    <a:pt x="9" y="12"/>
                  </a:cubicBezTo>
                  <a:cubicBezTo>
                    <a:pt x="0" y="22"/>
                    <a:pt x="2" y="256"/>
                    <a:pt x="2" y="256"/>
                  </a:cubicBezTo>
                  <a:cubicBezTo>
                    <a:pt x="2" y="260"/>
                    <a:pt x="5" y="263"/>
                    <a:pt x="9" y="263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3" name="Freeform 27">
              <a:extLst>
                <a:ext uri="{FF2B5EF4-FFF2-40B4-BE49-F238E27FC236}">
                  <a16:creationId xmlns:a16="http://schemas.microsoft.com/office/drawing/2014/main" id="{9FD3D0F9-6B51-453A-AA4F-0F31A2ECCE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85241" y="5376381"/>
              <a:ext cx="1356973" cy="1167452"/>
            </a:xfrm>
            <a:custGeom>
              <a:avLst/>
              <a:gdLst>
                <a:gd name="T0" fmla="*/ 2 w 226"/>
                <a:gd name="T1" fmla="*/ 61 h 195"/>
                <a:gd name="T2" fmla="*/ 56 w 226"/>
                <a:gd name="T3" fmla="*/ 128 h 195"/>
                <a:gd name="T4" fmla="*/ 56 w 226"/>
                <a:gd name="T5" fmla="*/ 128 h 195"/>
                <a:gd name="T6" fmla="*/ 108 w 226"/>
                <a:gd name="T7" fmla="*/ 192 h 195"/>
                <a:gd name="T8" fmla="*/ 113 w 226"/>
                <a:gd name="T9" fmla="*/ 195 h 195"/>
                <a:gd name="T10" fmla="*/ 119 w 226"/>
                <a:gd name="T11" fmla="*/ 192 h 195"/>
                <a:gd name="T12" fmla="*/ 171 w 226"/>
                <a:gd name="T13" fmla="*/ 128 h 195"/>
                <a:gd name="T14" fmla="*/ 171 w 226"/>
                <a:gd name="T15" fmla="*/ 128 h 195"/>
                <a:gd name="T16" fmla="*/ 224 w 226"/>
                <a:gd name="T17" fmla="*/ 61 h 195"/>
                <a:gd name="T18" fmla="*/ 225 w 226"/>
                <a:gd name="T19" fmla="*/ 54 h 195"/>
                <a:gd name="T20" fmla="*/ 219 w 226"/>
                <a:gd name="T21" fmla="*/ 49 h 195"/>
                <a:gd name="T22" fmla="*/ 178 w 226"/>
                <a:gd name="T23" fmla="*/ 7 h 195"/>
                <a:gd name="T24" fmla="*/ 177 w 226"/>
                <a:gd name="T25" fmla="*/ 5 h 195"/>
                <a:gd name="T26" fmla="*/ 169 w 226"/>
                <a:gd name="T27" fmla="*/ 1 h 195"/>
                <a:gd name="T28" fmla="*/ 166 w 226"/>
                <a:gd name="T29" fmla="*/ 2 h 195"/>
                <a:gd name="T30" fmla="*/ 163 w 226"/>
                <a:gd name="T31" fmla="*/ 7 h 195"/>
                <a:gd name="T32" fmla="*/ 113 w 226"/>
                <a:gd name="T33" fmla="*/ 50 h 195"/>
                <a:gd name="T34" fmla="*/ 64 w 226"/>
                <a:gd name="T35" fmla="*/ 7 h 195"/>
                <a:gd name="T36" fmla="*/ 56 w 226"/>
                <a:gd name="T37" fmla="*/ 1 h 195"/>
                <a:gd name="T38" fmla="*/ 56 w 226"/>
                <a:gd name="T39" fmla="*/ 1 h 195"/>
                <a:gd name="T40" fmla="*/ 53 w 226"/>
                <a:gd name="T41" fmla="*/ 2 h 195"/>
                <a:gd name="T42" fmla="*/ 50 w 226"/>
                <a:gd name="T43" fmla="*/ 5 h 195"/>
                <a:gd name="T44" fmla="*/ 49 w 226"/>
                <a:gd name="T45" fmla="*/ 7 h 195"/>
                <a:gd name="T46" fmla="*/ 7 w 226"/>
                <a:gd name="T47" fmla="*/ 49 h 195"/>
                <a:gd name="T48" fmla="*/ 1 w 226"/>
                <a:gd name="T49" fmla="*/ 54 h 195"/>
                <a:gd name="T50" fmla="*/ 2 w 226"/>
                <a:gd name="T51" fmla="*/ 61 h 195"/>
                <a:gd name="T52" fmla="*/ 75 w 226"/>
                <a:gd name="T53" fmla="*/ 128 h 195"/>
                <a:gd name="T54" fmla="*/ 152 w 226"/>
                <a:gd name="T55" fmla="*/ 128 h 195"/>
                <a:gd name="T56" fmla="*/ 113 w 226"/>
                <a:gd name="T57" fmla="*/ 175 h 195"/>
                <a:gd name="T58" fmla="*/ 75 w 226"/>
                <a:gd name="T59" fmla="*/ 12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26" h="195">
                  <a:moveTo>
                    <a:pt x="2" y="61"/>
                  </a:moveTo>
                  <a:cubicBezTo>
                    <a:pt x="56" y="128"/>
                    <a:pt x="56" y="128"/>
                    <a:pt x="56" y="128"/>
                  </a:cubicBezTo>
                  <a:cubicBezTo>
                    <a:pt x="56" y="128"/>
                    <a:pt x="56" y="128"/>
                    <a:pt x="56" y="128"/>
                  </a:cubicBezTo>
                  <a:cubicBezTo>
                    <a:pt x="108" y="192"/>
                    <a:pt x="108" y="192"/>
                    <a:pt x="108" y="192"/>
                  </a:cubicBezTo>
                  <a:cubicBezTo>
                    <a:pt x="109" y="194"/>
                    <a:pt x="111" y="195"/>
                    <a:pt x="113" y="195"/>
                  </a:cubicBezTo>
                  <a:cubicBezTo>
                    <a:pt x="116" y="195"/>
                    <a:pt x="118" y="194"/>
                    <a:pt x="119" y="192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171" y="128"/>
                    <a:pt x="171" y="128"/>
                    <a:pt x="171" y="128"/>
                  </a:cubicBezTo>
                  <a:cubicBezTo>
                    <a:pt x="224" y="61"/>
                    <a:pt x="224" y="61"/>
                    <a:pt x="224" y="61"/>
                  </a:cubicBezTo>
                  <a:cubicBezTo>
                    <a:pt x="226" y="59"/>
                    <a:pt x="226" y="56"/>
                    <a:pt x="225" y="54"/>
                  </a:cubicBezTo>
                  <a:cubicBezTo>
                    <a:pt x="224" y="51"/>
                    <a:pt x="222" y="50"/>
                    <a:pt x="219" y="49"/>
                  </a:cubicBezTo>
                  <a:cubicBezTo>
                    <a:pt x="198" y="46"/>
                    <a:pt x="180" y="29"/>
                    <a:pt x="178" y="7"/>
                  </a:cubicBezTo>
                  <a:cubicBezTo>
                    <a:pt x="178" y="6"/>
                    <a:pt x="177" y="5"/>
                    <a:pt x="177" y="5"/>
                  </a:cubicBezTo>
                  <a:cubicBezTo>
                    <a:pt x="175" y="2"/>
                    <a:pt x="172" y="0"/>
                    <a:pt x="169" y="1"/>
                  </a:cubicBezTo>
                  <a:cubicBezTo>
                    <a:pt x="168" y="1"/>
                    <a:pt x="167" y="1"/>
                    <a:pt x="166" y="2"/>
                  </a:cubicBezTo>
                  <a:cubicBezTo>
                    <a:pt x="164" y="3"/>
                    <a:pt x="163" y="5"/>
                    <a:pt x="163" y="7"/>
                  </a:cubicBezTo>
                  <a:cubicBezTo>
                    <a:pt x="160" y="31"/>
                    <a:pt x="138" y="50"/>
                    <a:pt x="113" y="50"/>
                  </a:cubicBezTo>
                  <a:cubicBezTo>
                    <a:pt x="88" y="50"/>
                    <a:pt x="67" y="31"/>
                    <a:pt x="64" y="7"/>
                  </a:cubicBezTo>
                  <a:cubicBezTo>
                    <a:pt x="63" y="3"/>
                    <a:pt x="60" y="1"/>
                    <a:pt x="56" y="1"/>
                  </a:cubicBezTo>
                  <a:cubicBezTo>
                    <a:pt x="56" y="1"/>
                    <a:pt x="56" y="1"/>
                    <a:pt x="56" y="1"/>
                  </a:cubicBezTo>
                  <a:cubicBezTo>
                    <a:pt x="55" y="1"/>
                    <a:pt x="54" y="1"/>
                    <a:pt x="53" y="2"/>
                  </a:cubicBezTo>
                  <a:cubicBezTo>
                    <a:pt x="51" y="2"/>
                    <a:pt x="50" y="3"/>
                    <a:pt x="50" y="5"/>
                  </a:cubicBezTo>
                  <a:cubicBezTo>
                    <a:pt x="49" y="5"/>
                    <a:pt x="49" y="6"/>
                    <a:pt x="49" y="7"/>
                  </a:cubicBezTo>
                  <a:cubicBezTo>
                    <a:pt x="46" y="29"/>
                    <a:pt x="29" y="46"/>
                    <a:pt x="7" y="49"/>
                  </a:cubicBezTo>
                  <a:cubicBezTo>
                    <a:pt x="4" y="50"/>
                    <a:pt x="2" y="51"/>
                    <a:pt x="1" y="54"/>
                  </a:cubicBezTo>
                  <a:cubicBezTo>
                    <a:pt x="0" y="56"/>
                    <a:pt x="1" y="59"/>
                    <a:pt x="2" y="61"/>
                  </a:cubicBezTo>
                  <a:close/>
                  <a:moveTo>
                    <a:pt x="75" y="128"/>
                  </a:moveTo>
                  <a:cubicBezTo>
                    <a:pt x="101" y="123"/>
                    <a:pt x="126" y="123"/>
                    <a:pt x="152" y="128"/>
                  </a:cubicBezTo>
                  <a:cubicBezTo>
                    <a:pt x="113" y="175"/>
                    <a:pt x="113" y="175"/>
                    <a:pt x="113" y="175"/>
                  </a:cubicBezTo>
                  <a:lnTo>
                    <a:pt x="75" y="128"/>
                  </a:ln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4" name="Freeform 28">
              <a:extLst>
                <a:ext uri="{FF2B5EF4-FFF2-40B4-BE49-F238E27FC236}">
                  <a16:creationId xmlns:a16="http://schemas.microsoft.com/office/drawing/2014/main" id="{82672ACF-47BF-4C16-BA54-92A547DB7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3118" y="2887378"/>
              <a:ext cx="1511037" cy="1390620"/>
            </a:xfrm>
            <a:custGeom>
              <a:avLst/>
              <a:gdLst>
                <a:gd name="T0" fmla="*/ 105 w 164"/>
                <a:gd name="T1" fmla="*/ 85 h 151"/>
                <a:gd name="T2" fmla="*/ 149 w 164"/>
                <a:gd name="T3" fmla="*/ 140 h 151"/>
                <a:gd name="T4" fmla="*/ 60 w 164"/>
                <a:gd name="T5" fmla="*/ 126 h 151"/>
                <a:gd name="T6" fmla="*/ 33 w 164"/>
                <a:gd name="T7" fmla="*/ 0 h 151"/>
                <a:gd name="T8" fmla="*/ 126 w 164"/>
                <a:gd name="T9" fmla="*/ 54 h 151"/>
                <a:gd name="T10" fmla="*/ 164 w 164"/>
                <a:gd name="T11" fmla="*/ 127 h 151"/>
                <a:gd name="T12" fmla="*/ 105 w 164"/>
                <a:gd name="T13" fmla="*/ 85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" h="151">
                  <a:moveTo>
                    <a:pt x="105" y="85"/>
                  </a:moveTo>
                  <a:cubicBezTo>
                    <a:pt x="105" y="85"/>
                    <a:pt x="156" y="110"/>
                    <a:pt x="149" y="140"/>
                  </a:cubicBezTo>
                  <a:cubicBezTo>
                    <a:pt x="134" y="131"/>
                    <a:pt x="88" y="151"/>
                    <a:pt x="60" y="126"/>
                  </a:cubicBezTo>
                  <a:cubicBezTo>
                    <a:pt x="0" y="69"/>
                    <a:pt x="33" y="0"/>
                    <a:pt x="33" y="0"/>
                  </a:cubicBezTo>
                  <a:cubicBezTo>
                    <a:pt x="39" y="49"/>
                    <a:pt x="90" y="22"/>
                    <a:pt x="126" y="54"/>
                  </a:cubicBezTo>
                  <a:cubicBezTo>
                    <a:pt x="159" y="83"/>
                    <a:pt x="162" y="111"/>
                    <a:pt x="164" y="127"/>
                  </a:cubicBezTo>
                  <a:cubicBezTo>
                    <a:pt x="162" y="121"/>
                    <a:pt x="142" y="91"/>
                    <a:pt x="105" y="8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5" name="Freeform 30">
              <a:extLst>
                <a:ext uri="{FF2B5EF4-FFF2-40B4-BE49-F238E27FC236}">
                  <a16:creationId xmlns:a16="http://schemas.microsoft.com/office/drawing/2014/main" id="{C5B7D501-D1A7-44C7-999F-AFA4AC5F7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2575" y="2882883"/>
              <a:ext cx="1475739" cy="1109331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07B90954-081A-44DF-BA12-BE209EFA6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8367" y="3546611"/>
              <a:ext cx="90970" cy="1935905"/>
            </a:xfrm>
            <a:custGeom>
              <a:avLst/>
              <a:gdLst>
                <a:gd name="T0" fmla="*/ 13 w 15"/>
                <a:gd name="T1" fmla="*/ 4 h 300"/>
                <a:gd name="T2" fmla="*/ 15 w 15"/>
                <a:gd name="T3" fmla="*/ 293 h 300"/>
                <a:gd name="T4" fmla="*/ 7 w 15"/>
                <a:gd name="T5" fmla="*/ 300 h 300"/>
                <a:gd name="T6" fmla="*/ 0 w 15"/>
                <a:gd name="T7" fmla="*/ 293 h 300"/>
                <a:gd name="T8" fmla="*/ 4 w 15"/>
                <a:gd name="T9" fmla="*/ 0 h 300"/>
                <a:gd name="T10" fmla="*/ 13 w 15"/>
                <a:gd name="T11" fmla="*/ 4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300">
                  <a:moveTo>
                    <a:pt x="13" y="4"/>
                  </a:moveTo>
                  <a:cubicBezTo>
                    <a:pt x="13" y="137"/>
                    <a:pt x="15" y="293"/>
                    <a:pt x="15" y="293"/>
                  </a:cubicBezTo>
                  <a:cubicBezTo>
                    <a:pt x="15" y="297"/>
                    <a:pt x="11" y="300"/>
                    <a:pt x="7" y="300"/>
                  </a:cubicBezTo>
                  <a:cubicBezTo>
                    <a:pt x="3" y="300"/>
                    <a:pt x="0" y="297"/>
                    <a:pt x="0" y="293"/>
                  </a:cubicBezTo>
                  <a:cubicBezTo>
                    <a:pt x="0" y="293"/>
                    <a:pt x="3" y="134"/>
                    <a:pt x="4" y="0"/>
                  </a:cubicBezTo>
                  <a:cubicBezTo>
                    <a:pt x="7" y="2"/>
                    <a:pt x="10" y="3"/>
                    <a:pt x="13" y="4"/>
                  </a:cubicBezTo>
                  <a:close/>
                </a:path>
              </a:pathLst>
            </a:custGeom>
            <a:solidFill>
              <a:srgbClr val="37241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E93CD0F7-A149-40A7-933F-DBF6B52877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327" y="3181063"/>
              <a:ext cx="907616" cy="753419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84595192-10E3-4984-BC46-09E1C1C5F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7436" y="2496152"/>
              <a:ext cx="467485" cy="624157"/>
            </a:xfrm>
            <a:custGeom>
              <a:avLst/>
              <a:gdLst>
                <a:gd name="T0" fmla="*/ 23 w 78"/>
                <a:gd name="T1" fmla="*/ 85 h 104"/>
                <a:gd name="T2" fmla="*/ 18 w 78"/>
                <a:gd name="T3" fmla="*/ 31 h 104"/>
                <a:gd name="T4" fmla="*/ 45 w 78"/>
                <a:gd name="T5" fmla="*/ 0 h 104"/>
                <a:gd name="T6" fmla="*/ 57 w 78"/>
                <a:gd name="T7" fmla="*/ 17 h 104"/>
                <a:gd name="T8" fmla="*/ 75 w 78"/>
                <a:gd name="T9" fmla="*/ 57 h 104"/>
                <a:gd name="T10" fmla="*/ 70 w 78"/>
                <a:gd name="T11" fmla="*/ 79 h 104"/>
                <a:gd name="T12" fmla="*/ 76 w 78"/>
                <a:gd name="T13" fmla="*/ 72 h 104"/>
                <a:gd name="T14" fmla="*/ 73 w 78"/>
                <a:gd name="T15" fmla="*/ 104 h 104"/>
                <a:gd name="T16" fmla="*/ 62 w 78"/>
                <a:gd name="T17" fmla="*/ 95 h 104"/>
                <a:gd name="T18" fmla="*/ 33 w 78"/>
                <a:gd name="T19" fmla="*/ 30 h 104"/>
                <a:gd name="T20" fmla="*/ 57 w 78"/>
                <a:gd name="T21" fmla="*/ 104 h 104"/>
                <a:gd name="T22" fmla="*/ 19 w 78"/>
                <a:gd name="T23" fmla="*/ 85 h 104"/>
                <a:gd name="T24" fmla="*/ 23 w 78"/>
                <a:gd name="T25" fmla="*/ 8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" h="104">
                  <a:moveTo>
                    <a:pt x="23" y="85"/>
                  </a:moveTo>
                  <a:cubicBezTo>
                    <a:pt x="23" y="85"/>
                    <a:pt x="0" y="66"/>
                    <a:pt x="18" y="31"/>
                  </a:cubicBezTo>
                  <a:cubicBezTo>
                    <a:pt x="31" y="5"/>
                    <a:pt x="45" y="0"/>
                    <a:pt x="45" y="0"/>
                  </a:cubicBezTo>
                  <a:cubicBezTo>
                    <a:pt x="45" y="0"/>
                    <a:pt x="40" y="8"/>
                    <a:pt x="57" y="17"/>
                  </a:cubicBezTo>
                  <a:cubicBezTo>
                    <a:pt x="67" y="22"/>
                    <a:pt x="78" y="40"/>
                    <a:pt x="75" y="57"/>
                  </a:cubicBezTo>
                  <a:cubicBezTo>
                    <a:pt x="71" y="75"/>
                    <a:pt x="70" y="79"/>
                    <a:pt x="70" y="79"/>
                  </a:cubicBezTo>
                  <a:cubicBezTo>
                    <a:pt x="76" y="72"/>
                    <a:pt x="76" y="72"/>
                    <a:pt x="76" y="72"/>
                  </a:cubicBezTo>
                  <a:cubicBezTo>
                    <a:pt x="76" y="72"/>
                    <a:pt x="66" y="96"/>
                    <a:pt x="73" y="104"/>
                  </a:cubicBezTo>
                  <a:cubicBezTo>
                    <a:pt x="69" y="101"/>
                    <a:pt x="66" y="98"/>
                    <a:pt x="62" y="95"/>
                  </a:cubicBezTo>
                  <a:cubicBezTo>
                    <a:pt x="41" y="76"/>
                    <a:pt x="31" y="51"/>
                    <a:pt x="33" y="30"/>
                  </a:cubicBezTo>
                  <a:cubicBezTo>
                    <a:pt x="27" y="50"/>
                    <a:pt x="29" y="77"/>
                    <a:pt x="57" y="104"/>
                  </a:cubicBezTo>
                  <a:cubicBezTo>
                    <a:pt x="48" y="104"/>
                    <a:pt x="31" y="101"/>
                    <a:pt x="19" y="85"/>
                  </a:cubicBezTo>
                  <a:lnTo>
                    <a:pt x="23" y="8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8C6C05A0-E031-4968-AFAA-9D4E22AF2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3495" y="4088057"/>
              <a:ext cx="558455" cy="533188"/>
            </a:xfrm>
            <a:custGeom>
              <a:avLst/>
              <a:gdLst>
                <a:gd name="T0" fmla="*/ 9 w 93"/>
                <a:gd name="T1" fmla="*/ 37 h 89"/>
                <a:gd name="T2" fmla="*/ 52 w 93"/>
                <a:gd name="T3" fmla="*/ 3 h 89"/>
                <a:gd name="T4" fmla="*/ 93 w 93"/>
                <a:gd name="T5" fmla="*/ 9 h 89"/>
                <a:gd name="T6" fmla="*/ 85 w 93"/>
                <a:gd name="T7" fmla="*/ 28 h 89"/>
                <a:gd name="T8" fmla="*/ 60 w 93"/>
                <a:gd name="T9" fmla="*/ 65 h 89"/>
                <a:gd name="T10" fmla="*/ 40 w 93"/>
                <a:gd name="T11" fmla="*/ 73 h 89"/>
                <a:gd name="T12" fmla="*/ 49 w 93"/>
                <a:gd name="T13" fmla="*/ 74 h 89"/>
                <a:gd name="T14" fmla="*/ 21 w 93"/>
                <a:gd name="T15" fmla="*/ 89 h 89"/>
                <a:gd name="T16" fmla="*/ 22 w 93"/>
                <a:gd name="T17" fmla="*/ 74 h 89"/>
                <a:gd name="T18" fmla="*/ 60 w 93"/>
                <a:gd name="T19" fmla="*/ 15 h 89"/>
                <a:gd name="T20" fmla="*/ 12 w 93"/>
                <a:gd name="T21" fmla="*/ 76 h 89"/>
                <a:gd name="T22" fmla="*/ 7 w 93"/>
                <a:gd name="T23" fmla="*/ 33 h 89"/>
                <a:gd name="T24" fmla="*/ 9 w 93"/>
                <a:gd name="T25" fmla="*/ 37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89">
                  <a:moveTo>
                    <a:pt x="9" y="37"/>
                  </a:moveTo>
                  <a:cubicBezTo>
                    <a:pt x="9" y="37"/>
                    <a:pt x="13" y="7"/>
                    <a:pt x="52" y="3"/>
                  </a:cubicBezTo>
                  <a:cubicBezTo>
                    <a:pt x="80" y="0"/>
                    <a:pt x="93" y="9"/>
                    <a:pt x="93" y="9"/>
                  </a:cubicBezTo>
                  <a:cubicBezTo>
                    <a:pt x="93" y="9"/>
                    <a:pt x="83" y="9"/>
                    <a:pt x="85" y="28"/>
                  </a:cubicBezTo>
                  <a:cubicBezTo>
                    <a:pt x="86" y="39"/>
                    <a:pt x="77" y="58"/>
                    <a:pt x="60" y="65"/>
                  </a:cubicBezTo>
                  <a:cubicBezTo>
                    <a:pt x="44" y="71"/>
                    <a:pt x="40" y="73"/>
                    <a:pt x="40" y="73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74"/>
                    <a:pt x="23" y="78"/>
                    <a:pt x="21" y="89"/>
                  </a:cubicBezTo>
                  <a:cubicBezTo>
                    <a:pt x="21" y="84"/>
                    <a:pt x="21" y="79"/>
                    <a:pt x="22" y="74"/>
                  </a:cubicBezTo>
                  <a:cubicBezTo>
                    <a:pt x="27" y="47"/>
                    <a:pt x="42" y="25"/>
                    <a:pt x="60" y="15"/>
                  </a:cubicBezTo>
                  <a:cubicBezTo>
                    <a:pt x="41" y="21"/>
                    <a:pt x="19" y="37"/>
                    <a:pt x="12" y="76"/>
                  </a:cubicBezTo>
                  <a:cubicBezTo>
                    <a:pt x="7" y="68"/>
                    <a:pt x="0" y="52"/>
                    <a:pt x="7" y="33"/>
                  </a:cubicBezTo>
                  <a:lnTo>
                    <a:pt x="9" y="37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C6BA3803-81A3-4332-8EC8-9DFDE4EED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7791" y="2950227"/>
              <a:ext cx="472540" cy="606469"/>
            </a:xfrm>
            <a:custGeom>
              <a:avLst/>
              <a:gdLst>
                <a:gd name="T0" fmla="*/ 4 w 79"/>
                <a:gd name="T1" fmla="*/ 55 h 101"/>
                <a:gd name="T2" fmla="*/ 37 w 79"/>
                <a:gd name="T3" fmla="*/ 10 h 101"/>
                <a:gd name="T4" fmla="*/ 77 w 79"/>
                <a:gd name="T5" fmla="*/ 5 h 101"/>
                <a:gd name="T6" fmla="*/ 75 w 79"/>
                <a:gd name="T7" fmla="*/ 25 h 101"/>
                <a:gd name="T8" fmla="*/ 61 w 79"/>
                <a:gd name="T9" fmla="*/ 67 h 101"/>
                <a:gd name="T10" fmla="*/ 43 w 79"/>
                <a:gd name="T11" fmla="*/ 81 h 101"/>
                <a:gd name="T12" fmla="*/ 52 w 79"/>
                <a:gd name="T13" fmla="*/ 80 h 101"/>
                <a:gd name="T14" fmla="*/ 30 w 79"/>
                <a:gd name="T15" fmla="*/ 101 h 101"/>
                <a:gd name="T16" fmla="*/ 27 w 79"/>
                <a:gd name="T17" fmla="*/ 87 h 101"/>
                <a:gd name="T18" fmla="*/ 48 w 79"/>
                <a:gd name="T19" fmla="*/ 20 h 101"/>
                <a:gd name="T20" fmla="*/ 18 w 79"/>
                <a:gd name="T21" fmla="*/ 91 h 101"/>
                <a:gd name="T22" fmla="*/ 1 w 79"/>
                <a:gd name="T23" fmla="*/ 51 h 101"/>
                <a:gd name="T24" fmla="*/ 4 w 79"/>
                <a:gd name="T25" fmla="*/ 55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" h="101">
                  <a:moveTo>
                    <a:pt x="4" y="55"/>
                  </a:moveTo>
                  <a:cubicBezTo>
                    <a:pt x="4" y="55"/>
                    <a:pt x="0" y="25"/>
                    <a:pt x="37" y="10"/>
                  </a:cubicBezTo>
                  <a:cubicBezTo>
                    <a:pt x="63" y="0"/>
                    <a:pt x="77" y="5"/>
                    <a:pt x="77" y="5"/>
                  </a:cubicBezTo>
                  <a:cubicBezTo>
                    <a:pt x="77" y="5"/>
                    <a:pt x="67" y="7"/>
                    <a:pt x="75" y="25"/>
                  </a:cubicBezTo>
                  <a:cubicBezTo>
                    <a:pt x="79" y="35"/>
                    <a:pt x="76" y="57"/>
                    <a:pt x="61" y="67"/>
                  </a:cubicBezTo>
                  <a:cubicBezTo>
                    <a:pt x="47" y="78"/>
                    <a:pt x="43" y="81"/>
                    <a:pt x="43" y="81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52" y="80"/>
                    <a:pt x="29" y="91"/>
                    <a:pt x="30" y="101"/>
                  </a:cubicBezTo>
                  <a:cubicBezTo>
                    <a:pt x="28" y="97"/>
                    <a:pt x="28" y="92"/>
                    <a:pt x="27" y="87"/>
                  </a:cubicBezTo>
                  <a:cubicBezTo>
                    <a:pt x="24" y="59"/>
                    <a:pt x="33" y="34"/>
                    <a:pt x="48" y="20"/>
                  </a:cubicBezTo>
                  <a:cubicBezTo>
                    <a:pt x="30" y="31"/>
                    <a:pt x="14" y="52"/>
                    <a:pt x="18" y="91"/>
                  </a:cubicBezTo>
                  <a:cubicBezTo>
                    <a:pt x="11" y="85"/>
                    <a:pt x="0" y="71"/>
                    <a:pt x="1" y="51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2F402AAA-B97A-4DE3-856C-BC114D9B4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9079" y="1835333"/>
              <a:ext cx="664587" cy="869271"/>
            </a:xfrm>
            <a:custGeom>
              <a:avLst/>
              <a:gdLst>
                <a:gd name="T0" fmla="*/ 15 w 111"/>
                <a:gd name="T1" fmla="*/ 90 h 145"/>
                <a:gd name="T2" fmla="*/ 45 w 111"/>
                <a:gd name="T3" fmla="*/ 21 h 145"/>
                <a:gd name="T4" fmla="*/ 98 w 111"/>
                <a:gd name="T5" fmla="*/ 2 h 145"/>
                <a:gd name="T6" fmla="*/ 101 w 111"/>
                <a:gd name="T7" fmla="*/ 31 h 145"/>
                <a:gd name="T8" fmla="*/ 94 w 111"/>
                <a:gd name="T9" fmla="*/ 91 h 145"/>
                <a:gd name="T10" fmla="*/ 74 w 111"/>
                <a:gd name="T11" fmla="*/ 114 h 145"/>
                <a:gd name="T12" fmla="*/ 86 w 111"/>
                <a:gd name="T13" fmla="*/ 110 h 145"/>
                <a:gd name="T14" fmla="*/ 61 w 111"/>
                <a:gd name="T15" fmla="*/ 145 h 145"/>
                <a:gd name="T16" fmla="*/ 54 w 111"/>
                <a:gd name="T17" fmla="*/ 126 h 145"/>
                <a:gd name="T18" fmla="*/ 63 w 111"/>
                <a:gd name="T19" fmla="*/ 30 h 145"/>
                <a:gd name="T20" fmla="*/ 42 w 111"/>
                <a:gd name="T21" fmla="*/ 134 h 145"/>
                <a:gd name="T22" fmla="*/ 9 w 111"/>
                <a:gd name="T23" fmla="*/ 86 h 145"/>
                <a:gd name="T24" fmla="*/ 15 w 111"/>
                <a:gd name="T25" fmla="*/ 9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145">
                  <a:moveTo>
                    <a:pt x="15" y="90"/>
                  </a:moveTo>
                  <a:cubicBezTo>
                    <a:pt x="15" y="90"/>
                    <a:pt x="0" y="50"/>
                    <a:pt x="45" y="21"/>
                  </a:cubicBezTo>
                  <a:cubicBezTo>
                    <a:pt x="78" y="0"/>
                    <a:pt x="98" y="2"/>
                    <a:pt x="98" y="2"/>
                  </a:cubicBezTo>
                  <a:cubicBezTo>
                    <a:pt x="98" y="2"/>
                    <a:pt x="86" y="9"/>
                    <a:pt x="101" y="31"/>
                  </a:cubicBezTo>
                  <a:cubicBezTo>
                    <a:pt x="109" y="43"/>
                    <a:pt x="111" y="72"/>
                    <a:pt x="94" y="91"/>
                  </a:cubicBezTo>
                  <a:cubicBezTo>
                    <a:pt x="78" y="109"/>
                    <a:pt x="74" y="114"/>
                    <a:pt x="74" y="114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86" y="110"/>
                    <a:pt x="58" y="131"/>
                    <a:pt x="61" y="145"/>
                  </a:cubicBezTo>
                  <a:cubicBezTo>
                    <a:pt x="59" y="139"/>
                    <a:pt x="56" y="133"/>
                    <a:pt x="54" y="126"/>
                  </a:cubicBezTo>
                  <a:cubicBezTo>
                    <a:pt x="42" y="90"/>
                    <a:pt x="47" y="53"/>
                    <a:pt x="63" y="30"/>
                  </a:cubicBezTo>
                  <a:cubicBezTo>
                    <a:pt x="43" y="50"/>
                    <a:pt x="27" y="84"/>
                    <a:pt x="42" y="134"/>
                  </a:cubicBezTo>
                  <a:cubicBezTo>
                    <a:pt x="32" y="128"/>
                    <a:pt x="14" y="113"/>
                    <a:pt x="9" y="86"/>
                  </a:cubicBezTo>
                  <a:lnTo>
                    <a:pt x="15" y="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D2235F15-D947-4F64-ADF4-92080074A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9487" y="2372145"/>
              <a:ext cx="668967" cy="555314"/>
            </a:xfrm>
            <a:custGeom>
              <a:avLst/>
              <a:gdLst>
                <a:gd name="T0" fmla="*/ 167 w 196"/>
                <a:gd name="T1" fmla="*/ 142 h 163"/>
                <a:gd name="T2" fmla="*/ 170 w 196"/>
                <a:gd name="T3" fmla="*/ 48 h 163"/>
                <a:gd name="T4" fmla="*/ 167 w 196"/>
                <a:gd name="T5" fmla="*/ 57 h 163"/>
                <a:gd name="T6" fmla="*/ 75 w 196"/>
                <a:gd name="T7" fmla="*/ 3 h 163"/>
                <a:gd name="T8" fmla="*/ 0 w 196"/>
                <a:gd name="T9" fmla="*/ 26 h 163"/>
                <a:gd name="T10" fmla="*/ 20 w 196"/>
                <a:gd name="T11" fmla="*/ 60 h 163"/>
                <a:gd name="T12" fmla="*/ 77 w 196"/>
                <a:gd name="T13" fmla="*/ 124 h 163"/>
                <a:gd name="T14" fmla="*/ 119 w 196"/>
                <a:gd name="T15" fmla="*/ 134 h 163"/>
                <a:gd name="T16" fmla="*/ 102 w 196"/>
                <a:gd name="T17" fmla="*/ 139 h 163"/>
                <a:gd name="T18" fmla="*/ 161 w 196"/>
                <a:gd name="T19" fmla="*/ 163 h 163"/>
                <a:gd name="T20" fmla="*/ 81 w 196"/>
                <a:gd name="T21" fmla="*/ 35 h 163"/>
                <a:gd name="T22" fmla="*/ 167 w 196"/>
                <a:gd name="T23" fmla="*/ 142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6" h="163">
                  <a:moveTo>
                    <a:pt x="167" y="142"/>
                  </a:moveTo>
                  <a:cubicBezTo>
                    <a:pt x="167" y="142"/>
                    <a:pt x="196" y="98"/>
                    <a:pt x="170" y="48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67" y="57"/>
                    <a:pt x="152" y="0"/>
                    <a:pt x="75" y="3"/>
                  </a:cubicBezTo>
                  <a:cubicBezTo>
                    <a:pt x="21" y="6"/>
                    <a:pt x="0" y="26"/>
                    <a:pt x="0" y="26"/>
                  </a:cubicBezTo>
                  <a:cubicBezTo>
                    <a:pt x="0" y="26"/>
                    <a:pt x="19" y="23"/>
                    <a:pt x="20" y="60"/>
                  </a:cubicBezTo>
                  <a:cubicBezTo>
                    <a:pt x="21" y="81"/>
                    <a:pt x="43" y="116"/>
                    <a:pt x="77" y="124"/>
                  </a:cubicBezTo>
                  <a:cubicBezTo>
                    <a:pt x="111" y="131"/>
                    <a:pt x="119" y="134"/>
                    <a:pt x="119" y="134"/>
                  </a:cubicBezTo>
                  <a:cubicBezTo>
                    <a:pt x="102" y="139"/>
                    <a:pt x="102" y="139"/>
                    <a:pt x="102" y="139"/>
                  </a:cubicBezTo>
                  <a:cubicBezTo>
                    <a:pt x="102" y="139"/>
                    <a:pt x="159" y="140"/>
                    <a:pt x="161" y="163"/>
                  </a:cubicBezTo>
                  <a:cubicBezTo>
                    <a:pt x="161" y="163"/>
                    <a:pt x="157" y="56"/>
                    <a:pt x="81" y="35"/>
                  </a:cubicBezTo>
                  <a:cubicBezTo>
                    <a:pt x="81" y="35"/>
                    <a:pt x="153" y="45"/>
                    <a:pt x="167" y="1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58AF71D0-E848-4ECB-BBF5-EC8D0E4A46A6}"/>
                </a:ext>
              </a:extLst>
            </p:cNvPr>
            <p:cNvSpPr>
              <a:spLocks/>
            </p:cNvSpPr>
            <p:nvPr/>
          </p:nvSpPr>
          <p:spPr bwMode="auto">
            <a:xfrm rot="1801016" flipH="1">
              <a:off x="3142885" y="3955850"/>
              <a:ext cx="859041" cy="645753"/>
            </a:xfrm>
            <a:custGeom>
              <a:avLst/>
              <a:gdLst>
                <a:gd name="T0" fmla="*/ 9 w 246"/>
                <a:gd name="T1" fmla="*/ 121 h 185"/>
                <a:gd name="T2" fmla="*/ 73 w 246"/>
                <a:gd name="T3" fmla="*/ 31 h 185"/>
                <a:gd name="T4" fmla="*/ 69 w 246"/>
                <a:gd name="T5" fmla="*/ 42 h 185"/>
                <a:gd name="T6" fmla="*/ 192 w 246"/>
                <a:gd name="T7" fmla="*/ 58 h 185"/>
                <a:gd name="T8" fmla="*/ 246 w 246"/>
                <a:gd name="T9" fmla="*/ 133 h 185"/>
                <a:gd name="T10" fmla="*/ 203 w 246"/>
                <a:gd name="T11" fmla="*/ 150 h 185"/>
                <a:gd name="T12" fmla="*/ 105 w 246"/>
                <a:gd name="T13" fmla="*/ 168 h 185"/>
                <a:gd name="T14" fmla="*/ 59 w 246"/>
                <a:gd name="T15" fmla="*/ 147 h 185"/>
                <a:gd name="T16" fmla="*/ 71 w 246"/>
                <a:gd name="T17" fmla="*/ 164 h 185"/>
                <a:gd name="T18" fmla="*/ 0 w 246"/>
                <a:gd name="T19" fmla="*/ 145 h 185"/>
                <a:gd name="T20" fmla="*/ 165 w 246"/>
                <a:gd name="T21" fmla="*/ 83 h 185"/>
                <a:gd name="T22" fmla="*/ 9 w 246"/>
                <a:gd name="T23" fmla="*/ 121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6" h="185">
                  <a:moveTo>
                    <a:pt x="9" y="121"/>
                  </a:moveTo>
                  <a:cubicBezTo>
                    <a:pt x="9" y="121"/>
                    <a:pt x="14" y="59"/>
                    <a:pt x="73" y="31"/>
                  </a:cubicBezTo>
                  <a:cubicBezTo>
                    <a:pt x="69" y="42"/>
                    <a:pt x="69" y="42"/>
                    <a:pt x="69" y="42"/>
                  </a:cubicBezTo>
                  <a:cubicBezTo>
                    <a:pt x="69" y="42"/>
                    <a:pt x="124" y="0"/>
                    <a:pt x="192" y="58"/>
                  </a:cubicBezTo>
                  <a:cubicBezTo>
                    <a:pt x="241" y="99"/>
                    <a:pt x="246" y="133"/>
                    <a:pt x="246" y="133"/>
                  </a:cubicBezTo>
                  <a:cubicBezTo>
                    <a:pt x="246" y="133"/>
                    <a:pt x="230" y="116"/>
                    <a:pt x="203" y="150"/>
                  </a:cubicBezTo>
                  <a:cubicBezTo>
                    <a:pt x="187" y="169"/>
                    <a:pt x="142" y="185"/>
                    <a:pt x="105" y="168"/>
                  </a:cubicBezTo>
                  <a:cubicBezTo>
                    <a:pt x="68" y="151"/>
                    <a:pt x="59" y="147"/>
                    <a:pt x="59" y="147"/>
                  </a:cubicBezTo>
                  <a:cubicBezTo>
                    <a:pt x="71" y="164"/>
                    <a:pt x="71" y="164"/>
                    <a:pt x="71" y="164"/>
                  </a:cubicBezTo>
                  <a:cubicBezTo>
                    <a:pt x="71" y="164"/>
                    <a:pt x="17" y="124"/>
                    <a:pt x="0" y="145"/>
                  </a:cubicBezTo>
                  <a:cubicBezTo>
                    <a:pt x="0" y="145"/>
                    <a:pt x="79" y="49"/>
                    <a:pt x="165" y="83"/>
                  </a:cubicBezTo>
                  <a:cubicBezTo>
                    <a:pt x="165" y="83"/>
                    <a:pt x="91" y="41"/>
                    <a:pt x="9" y="12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D4980BF-DE94-4B8E-8D0C-77B26188D42F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AE33311-DCAB-417D-BAB2-E0A60C67A430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22A8387-B2EA-4030-AC2B-93A01516C5E0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87530DA-2485-419B-8924-0AEA623D4D55}"/>
              </a:ext>
            </a:extLst>
          </p:cNvPr>
          <p:cNvSpPr/>
          <p:nvPr/>
        </p:nvSpPr>
        <p:spPr>
          <a:xfrm>
            <a:off x="738234" y="2675510"/>
            <a:ext cx="658003" cy="658003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31C1F66F-34A1-4A1E-A49B-995ED2437775}"/>
              </a:ext>
            </a:extLst>
          </p:cNvPr>
          <p:cNvSpPr/>
          <p:nvPr/>
        </p:nvSpPr>
        <p:spPr>
          <a:xfrm>
            <a:off x="3892684" y="2666740"/>
            <a:ext cx="658003" cy="658003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85C2215-9FB9-40E5-A910-3666D7EBC1F9}"/>
              </a:ext>
            </a:extLst>
          </p:cNvPr>
          <p:cNvSpPr/>
          <p:nvPr/>
        </p:nvSpPr>
        <p:spPr>
          <a:xfrm>
            <a:off x="737371" y="4069062"/>
            <a:ext cx="658003" cy="658003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37679AB4-150E-48A3-96B8-599FF07FDB8A}"/>
              </a:ext>
            </a:extLst>
          </p:cNvPr>
          <p:cNvSpPr/>
          <p:nvPr/>
        </p:nvSpPr>
        <p:spPr>
          <a:xfrm>
            <a:off x="3892684" y="4024219"/>
            <a:ext cx="658003" cy="658003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6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EDB61C5-DB12-4F88-9E38-05298784F8FF}"/>
              </a:ext>
            </a:extLst>
          </p:cNvPr>
          <p:cNvGrpSpPr>
            <a:grpSpLocks noChangeAspect="1"/>
          </p:cNvGrpSpPr>
          <p:nvPr/>
        </p:nvGrpSpPr>
        <p:grpSpPr>
          <a:xfrm>
            <a:off x="4043377" y="2897590"/>
            <a:ext cx="356616" cy="196302"/>
            <a:chOff x="9867088" y="498366"/>
            <a:chExt cx="830579" cy="457199"/>
          </a:xfrm>
          <a:solidFill>
            <a:schemeClr val="bg1"/>
          </a:solidFill>
        </p:grpSpPr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5D3F868F-E2CA-484A-8182-F541DDDA428C}"/>
                </a:ext>
              </a:extLst>
            </p:cNvPr>
            <p:cNvSpPr/>
            <p:nvPr/>
          </p:nvSpPr>
          <p:spPr>
            <a:xfrm>
              <a:off x="10015678" y="739348"/>
              <a:ext cx="533400" cy="216217"/>
            </a:xfrm>
            <a:custGeom>
              <a:avLst/>
              <a:gdLst>
                <a:gd name="connsiteX0" fmla="*/ 0 w 533400"/>
                <a:gd name="connsiteY0" fmla="*/ 0 h 216217"/>
                <a:gd name="connsiteX1" fmla="*/ 0 w 533400"/>
                <a:gd name="connsiteY1" fmla="*/ 111443 h 216217"/>
                <a:gd name="connsiteX2" fmla="*/ 266700 w 533400"/>
                <a:gd name="connsiteY2" fmla="*/ 216218 h 216217"/>
                <a:gd name="connsiteX3" fmla="*/ 533400 w 533400"/>
                <a:gd name="connsiteY3" fmla="*/ 111443 h 216217"/>
                <a:gd name="connsiteX4" fmla="*/ 533400 w 533400"/>
                <a:gd name="connsiteY4" fmla="*/ 0 h 216217"/>
                <a:gd name="connsiteX5" fmla="*/ 266700 w 533400"/>
                <a:gd name="connsiteY5" fmla="*/ 94298 h 216217"/>
                <a:gd name="connsiteX6" fmla="*/ 0 w 533400"/>
                <a:gd name="connsiteY6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16217">
                  <a:moveTo>
                    <a:pt x="0" y="0"/>
                  </a:moveTo>
                  <a:lnTo>
                    <a:pt x="0" y="111443"/>
                  </a:lnTo>
                  <a:cubicBezTo>
                    <a:pt x="0" y="163830"/>
                    <a:pt x="119063" y="216218"/>
                    <a:pt x="266700" y="216218"/>
                  </a:cubicBezTo>
                  <a:cubicBezTo>
                    <a:pt x="414338" y="216218"/>
                    <a:pt x="533400" y="163830"/>
                    <a:pt x="533400" y="111443"/>
                  </a:cubicBezTo>
                  <a:lnTo>
                    <a:pt x="533400" y="0"/>
                  </a:lnTo>
                  <a:lnTo>
                    <a:pt x="266700" y="9429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C50BF8BF-6ABD-4008-BE84-CA1744614F7E}"/>
                </a:ext>
              </a:extLst>
            </p:cNvPr>
            <p:cNvSpPr/>
            <p:nvPr/>
          </p:nvSpPr>
          <p:spPr>
            <a:xfrm>
              <a:off x="9867088" y="498366"/>
              <a:ext cx="830579" cy="361950"/>
            </a:xfrm>
            <a:custGeom>
              <a:avLst/>
              <a:gdLst>
                <a:gd name="connsiteX0" fmla="*/ 415290 w 830579"/>
                <a:gd name="connsiteY0" fmla="*/ 294323 h 361950"/>
                <a:gd name="connsiteX1" fmla="*/ 830580 w 830579"/>
                <a:gd name="connsiteY1" fmla="*/ 148590 h 361950"/>
                <a:gd name="connsiteX2" fmla="*/ 415290 w 830579"/>
                <a:gd name="connsiteY2" fmla="*/ 0 h 361950"/>
                <a:gd name="connsiteX3" fmla="*/ 0 w 830579"/>
                <a:gd name="connsiteY3" fmla="*/ 148590 h 361950"/>
                <a:gd name="connsiteX4" fmla="*/ 53340 w 830579"/>
                <a:gd name="connsiteY4" fmla="*/ 167640 h 361950"/>
                <a:gd name="connsiteX5" fmla="*/ 53340 w 830579"/>
                <a:gd name="connsiteY5" fmla="*/ 342900 h 361950"/>
                <a:gd name="connsiteX6" fmla="*/ 72390 w 830579"/>
                <a:gd name="connsiteY6" fmla="*/ 361950 h 361950"/>
                <a:gd name="connsiteX7" fmla="*/ 91440 w 830579"/>
                <a:gd name="connsiteY7" fmla="*/ 342900 h 361950"/>
                <a:gd name="connsiteX8" fmla="*/ 91440 w 830579"/>
                <a:gd name="connsiteY8" fmla="*/ 180975 h 361950"/>
                <a:gd name="connsiteX9" fmla="*/ 415290 w 830579"/>
                <a:gd name="connsiteY9" fmla="*/ 29432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0579" h="361950">
                  <a:moveTo>
                    <a:pt x="415290" y="294323"/>
                  </a:moveTo>
                  <a:lnTo>
                    <a:pt x="830580" y="148590"/>
                  </a:lnTo>
                  <a:lnTo>
                    <a:pt x="415290" y="0"/>
                  </a:lnTo>
                  <a:lnTo>
                    <a:pt x="0" y="148590"/>
                  </a:lnTo>
                  <a:lnTo>
                    <a:pt x="53340" y="167640"/>
                  </a:lnTo>
                  <a:lnTo>
                    <a:pt x="53340" y="342900"/>
                  </a:lnTo>
                  <a:cubicBezTo>
                    <a:pt x="53340" y="353378"/>
                    <a:pt x="61912" y="361950"/>
                    <a:pt x="72390" y="361950"/>
                  </a:cubicBezTo>
                  <a:cubicBezTo>
                    <a:pt x="82868" y="361950"/>
                    <a:pt x="91440" y="353378"/>
                    <a:pt x="91440" y="342900"/>
                  </a:cubicBezTo>
                  <a:lnTo>
                    <a:pt x="91440" y="180975"/>
                  </a:lnTo>
                  <a:lnTo>
                    <a:pt x="415290" y="294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B903CBCF-E9A2-43D6-9F69-FCDCFBDD5C77}"/>
              </a:ext>
            </a:extLst>
          </p:cNvPr>
          <p:cNvGrpSpPr>
            <a:grpSpLocks noChangeAspect="1"/>
          </p:cNvGrpSpPr>
          <p:nvPr/>
        </p:nvGrpSpPr>
        <p:grpSpPr>
          <a:xfrm>
            <a:off x="4043377" y="4174912"/>
            <a:ext cx="356616" cy="356616"/>
            <a:chOff x="10140046" y="1265011"/>
            <a:chExt cx="647700" cy="647700"/>
          </a:xfrm>
          <a:solidFill>
            <a:schemeClr val="bg1"/>
          </a:solidFill>
        </p:grpSpPr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B903E6EE-BEC2-4374-88D5-FCAB5F98CCBE}"/>
                </a:ext>
              </a:extLst>
            </p:cNvPr>
            <p:cNvSpPr/>
            <p:nvPr/>
          </p:nvSpPr>
          <p:spPr>
            <a:xfrm>
              <a:off x="10140046" y="1855561"/>
              <a:ext cx="647700" cy="57150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7B1512D-96AC-43E8-ABFD-E56F807FEC44}"/>
                </a:ext>
              </a:extLst>
            </p:cNvPr>
            <p:cNvSpPr/>
            <p:nvPr/>
          </p:nvSpPr>
          <p:spPr>
            <a:xfrm>
              <a:off x="10140046" y="1265011"/>
              <a:ext cx="76200" cy="552450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D7501AF-27E1-4AE0-9460-8E4174F954AB}"/>
                </a:ext>
              </a:extLst>
            </p:cNvPr>
            <p:cNvSpPr/>
            <p:nvPr/>
          </p:nvSpPr>
          <p:spPr>
            <a:xfrm>
              <a:off x="10616296" y="174126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5F4406C6-F582-4290-B94D-BC4E14A0CD41}"/>
                </a:ext>
              </a:extLst>
            </p:cNvPr>
            <p:cNvSpPr/>
            <p:nvPr/>
          </p:nvSpPr>
          <p:spPr>
            <a:xfrm>
              <a:off x="10616296" y="1417411"/>
              <a:ext cx="17145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4D426672-47A1-418C-9122-D9F15F50FC7C}"/>
                </a:ext>
              </a:extLst>
            </p:cNvPr>
            <p:cNvSpPr/>
            <p:nvPr/>
          </p:nvSpPr>
          <p:spPr>
            <a:xfrm>
              <a:off x="10616296" y="130311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29A75C26-BE29-420E-B735-F0FA8349AE02}"/>
                </a:ext>
              </a:extLst>
            </p:cNvPr>
            <p:cNvSpPr/>
            <p:nvPr/>
          </p:nvSpPr>
          <p:spPr>
            <a:xfrm>
              <a:off x="10425796" y="1398361"/>
              <a:ext cx="152400" cy="419100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C4DB9CF1-2955-4F9C-B960-F92B6B23CEF1}"/>
                </a:ext>
              </a:extLst>
            </p:cNvPr>
            <p:cNvSpPr/>
            <p:nvPr/>
          </p:nvSpPr>
          <p:spPr>
            <a:xfrm>
              <a:off x="10254346" y="1322161"/>
              <a:ext cx="133350" cy="495300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75" name="Graphic 51" descr="Books">
            <a:extLst>
              <a:ext uri="{FF2B5EF4-FFF2-40B4-BE49-F238E27FC236}">
                <a16:creationId xmlns:a16="http://schemas.microsoft.com/office/drawing/2014/main" id="{77C49B4D-D3F4-4ABB-8388-FA70F8ACC1EA}"/>
              </a:ext>
            </a:extLst>
          </p:cNvPr>
          <p:cNvSpPr>
            <a:spLocks noChangeAspect="1"/>
          </p:cNvSpPr>
          <p:nvPr/>
        </p:nvSpPr>
        <p:spPr>
          <a:xfrm>
            <a:off x="888064" y="4243797"/>
            <a:ext cx="356616" cy="332758"/>
          </a:xfrm>
          <a:custGeom>
            <a:avLst/>
            <a:gdLst>
              <a:gd name="connsiteX0" fmla="*/ 811530 w 811529"/>
              <a:gd name="connsiteY0" fmla="*/ 266700 h 757237"/>
              <a:gd name="connsiteX1" fmla="*/ 762000 w 811529"/>
              <a:gd name="connsiteY1" fmla="*/ 248603 h 757237"/>
              <a:gd name="connsiteX2" fmla="*/ 762000 w 811529"/>
              <a:gd name="connsiteY2" fmla="*/ 144780 h 757237"/>
              <a:gd name="connsiteX3" fmla="*/ 811530 w 811529"/>
              <a:gd name="connsiteY3" fmla="*/ 123825 h 757237"/>
              <a:gd name="connsiteX4" fmla="*/ 476250 w 811529"/>
              <a:gd name="connsiteY4" fmla="*/ 0 h 757237"/>
              <a:gd name="connsiteX5" fmla="*/ 68580 w 811529"/>
              <a:gd name="connsiteY5" fmla="*/ 142875 h 757237"/>
              <a:gd name="connsiteX6" fmla="*/ 28575 w 811529"/>
              <a:gd name="connsiteY6" fmla="*/ 257175 h 757237"/>
              <a:gd name="connsiteX7" fmla="*/ 33337 w 811529"/>
              <a:gd name="connsiteY7" fmla="*/ 299085 h 757237"/>
              <a:gd name="connsiteX8" fmla="*/ 0 w 811529"/>
              <a:gd name="connsiteY8" fmla="*/ 409575 h 757237"/>
              <a:gd name="connsiteX9" fmla="*/ 28575 w 811529"/>
              <a:gd name="connsiteY9" fmla="*/ 492443 h 757237"/>
              <a:gd name="connsiteX10" fmla="*/ 26670 w 811529"/>
              <a:gd name="connsiteY10" fmla="*/ 552450 h 757237"/>
              <a:gd name="connsiteX11" fmla="*/ 76200 w 811529"/>
              <a:gd name="connsiteY11" fmla="*/ 647700 h 757237"/>
              <a:gd name="connsiteX12" fmla="*/ 340995 w 811529"/>
              <a:gd name="connsiteY12" fmla="*/ 757238 h 757237"/>
              <a:gd name="connsiteX13" fmla="*/ 809625 w 811529"/>
              <a:gd name="connsiteY13" fmla="*/ 562928 h 757237"/>
              <a:gd name="connsiteX14" fmla="*/ 760095 w 811529"/>
              <a:gd name="connsiteY14" fmla="*/ 544830 h 757237"/>
              <a:gd name="connsiteX15" fmla="*/ 760095 w 811529"/>
              <a:gd name="connsiteY15" fmla="*/ 440055 h 757237"/>
              <a:gd name="connsiteX16" fmla="*/ 809625 w 811529"/>
              <a:gd name="connsiteY16" fmla="*/ 419100 h 757237"/>
              <a:gd name="connsiteX17" fmla="*/ 733425 w 811529"/>
              <a:gd name="connsiteY17" fmla="*/ 390525 h 757237"/>
              <a:gd name="connsiteX18" fmla="*/ 733425 w 811529"/>
              <a:gd name="connsiteY18" fmla="*/ 299085 h 757237"/>
              <a:gd name="connsiteX19" fmla="*/ 811530 w 811529"/>
              <a:gd name="connsiteY19" fmla="*/ 266700 h 757237"/>
              <a:gd name="connsiteX20" fmla="*/ 80010 w 811529"/>
              <a:gd name="connsiteY20" fmla="*/ 209550 h 757237"/>
              <a:gd name="connsiteX21" fmla="*/ 344805 w 811529"/>
              <a:gd name="connsiteY21" fmla="*/ 313373 h 757237"/>
              <a:gd name="connsiteX22" fmla="*/ 724853 w 811529"/>
              <a:gd name="connsiteY22" fmla="*/ 160020 h 757237"/>
              <a:gd name="connsiteX23" fmla="*/ 724853 w 811529"/>
              <a:gd name="connsiteY23" fmla="*/ 241935 h 757237"/>
              <a:gd name="connsiteX24" fmla="*/ 344805 w 811529"/>
              <a:gd name="connsiteY24" fmla="*/ 400050 h 757237"/>
              <a:gd name="connsiteX25" fmla="*/ 80010 w 811529"/>
              <a:gd name="connsiteY25" fmla="*/ 295275 h 757237"/>
              <a:gd name="connsiteX26" fmla="*/ 80010 w 811529"/>
              <a:gd name="connsiteY26" fmla="*/ 209550 h 757237"/>
              <a:gd name="connsiteX27" fmla="*/ 722948 w 811529"/>
              <a:gd name="connsiteY27" fmla="*/ 538163 h 757237"/>
              <a:gd name="connsiteX28" fmla="*/ 342900 w 811529"/>
              <a:gd name="connsiteY28" fmla="*/ 695325 h 757237"/>
              <a:gd name="connsiteX29" fmla="*/ 77153 w 811529"/>
              <a:gd name="connsiteY29" fmla="*/ 590550 h 757237"/>
              <a:gd name="connsiteX30" fmla="*/ 77153 w 811529"/>
              <a:gd name="connsiteY30" fmla="*/ 516255 h 757237"/>
              <a:gd name="connsiteX31" fmla="*/ 314325 w 811529"/>
              <a:gd name="connsiteY31" fmla="*/ 613410 h 757237"/>
              <a:gd name="connsiteX32" fmla="*/ 723900 w 811529"/>
              <a:gd name="connsiteY32" fmla="*/ 451485 h 757237"/>
              <a:gd name="connsiteX33" fmla="*/ 722948 w 811529"/>
              <a:gd name="connsiteY33" fmla="*/ 538163 h 757237"/>
              <a:gd name="connsiteX34" fmla="*/ 696278 w 811529"/>
              <a:gd name="connsiteY34" fmla="*/ 395288 h 757237"/>
              <a:gd name="connsiteX35" fmla="*/ 316230 w 811529"/>
              <a:gd name="connsiteY35" fmla="*/ 552450 h 757237"/>
              <a:gd name="connsiteX36" fmla="*/ 51435 w 811529"/>
              <a:gd name="connsiteY36" fmla="*/ 447675 h 757237"/>
              <a:gd name="connsiteX37" fmla="*/ 51435 w 811529"/>
              <a:gd name="connsiteY37" fmla="*/ 361950 h 757237"/>
              <a:gd name="connsiteX38" fmla="*/ 323850 w 811529"/>
              <a:gd name="connsiteY38" fmla="*/ 470535 h 757237"/>
              <a:gd name="connsiteX39" fmla="*/ 697230 w 811529"/>
              <a:gd name="connsiteY39" fmla="*/ 314325 h 757237"/>
              <a:gd name="connsiteX40" fmla="*/ 697230 w 811529"/>
              <a:gd name="connsiteY40" fmla="*/ 395288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1529" h="757237">
                <a:moveTo>
                  <a:pt x="811530" y="266700"/>
                </a:moveTo>
                <a:lnTo>
                  <a:pt x="762000" y="248603"/>
                </a:lnTo>
                <a:lnTo>
                  <a:pt x="762000" y="144780"/>
                </a:lnTo>
                <a:lnTo>
                  <a:pt x="811530" y="123825"/>
                </a:lnTo>
                <a:lnTo>
                  <a:pt x="476250" y="0"/>
                </a:lnTo>
                <a:lnTo>
                  <a:pt x="68580" y="142875"/>
                </a:lnTo>
                <a:cubicBezTo>
                  <a:pt x="29528" y="161925"/>
                  <a:pt x="28575" y="214312"/>
                  <a:pt x="28575" y="257175"/>
                </a:cubicBezTo>
                <a:cubicBezTo>
                  <a:pt x="28575" y="271463"/>
                  <a:pt x="30480" y="285750"/>
                  <a:pt x="33337" y="299085"/>
                </a:cubicBezTo>
                <a:cubicBezTo>
                  <a:pt x="952" y="320040"/>
                  <a:pt x="0" y="368618"/>
                  <a:pt x="0" y="409575"/>
                </a:cubicBezTo>
                <a:cubicBezTo>
                  <a:pt x="0" y="442913"/>
                  <a:pt x="7620" y="473393"/>
                  <a:pt x="28575" y="492443"/>
                </a:cubicBezTo>
                <a:cubicBezTo>
                  <a:pt x="23813" y="508635"/>
                  <a:pt x="26670" y="528638"/>
                  <a:pt x="26670" y="552450"/>
                </a:cubicBezTo>
                <a:cubicBezTo>
                  <a:pt x="26670" y="595313"/>
                  <a:pt x="38100" y="634365"/>
                  <a:pt x="76200" y="647700"/>
                </a:cubicBezTo>
                <a:lnTo>
                  <a:pt x="340995" y="757238"/>
                </a:lnTo>
                <a:lnTo>
                  <a:pt x="809625" y="562928"/>
                </a:lnTo>
                <a:lnTo>
                  <a:pt x="760095" y="544830"/>
                </a:lnTo>
                <a:lnTo>
                  <a:pt x="760095" y="440055"/>
                </a:lnTo>
                <a:lnTo>
                  <a:pt x="809625" y="419100"/>
                </a:lnTo>
                <a:lnTo>
                  <a:pt x="733425" y="390525"/>
                </a:lnTo>
                <a:lnTo>
                  <a:pt x="733425" y="299085"/>
                </a:lnTo>
                <a:lnTo>
                  <a:pt x="811530" y="266700"/>
                </a:lnTo>
                <a:close/>
                <a:moveTo>
                  <a:pt x="80010" y="209550"/>
                </a:moveTo>
                <a:lnTo>
                  <a:pt x="344805" y="313373"/>
                </a:lnTo>
                <a:lnTo>
                  <a:pt x="724853" y="160020"/>
                </a:lnTo>
                <a:lnTo>
                  <a:pt x="724853" y="241935"/>
                </a:lnTo>
                <a:lnTo>
                  <a:pt x="344805" y="400050"/>
                </a:lnTo>
                <a:lnTo>
                  <a:pt x="80010" y="295275"/>
                </a:lnTo>
                <a:lnTo>
                  <a:pt x="80010" y="209550"/>
                </a:lnTo>
                <a:close/>
                <a:moveTo>
                  <a:pt x="722948" y="538163"/>
                </a:moveTo>
                <a:lnTo>
                  <a:pt x="342900" y="695325"/>
                </a:lnTo>
                <a:lnTo>
                  <a:pt x="77153" y="590550"/>
                </a:lnTo>
                <a:lnTo>
                  <a:pt x="77153" y="516255"/>
                </a:lnTo>
                <a:lnTo>
                  <a:pt x="314325" y="613410"/>
                </a:lnTo>
                <a:lnTo>
                  <a:pt x="723900" y="451485"/>
                </a:lnTo>
                <a:lnTo>
                  <a:pt x="722948" y="538163"/>
                </a:lnTo>
                <a:close/>
                <a:moveTo>
                  <a:pt x="696278" y="395288"/>
                </a:moveTo>
                <a:lnTo>
                  <a:pt x="316230" y="552450"/>
                </a:lnTo>
                <a:lnTo>
                  <a:pt x="51435" y="447675"/>
                </a:lnTo>
                <a:lnTo>
                  <a:pt x="51435" y="361950"/>
                </a:lnTo>
                <a:lnTo>
                  <a:pt x="323850" y="470535"/>
                </a:lnTo>
                <a:lnTo>
                  <a:pt x="697230" y="314325"/>
                </a:lnTo>
                <a:lnTo>
                  <a:pt x="697230" y="39528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0A9B496-A462-4EDD-B163-901CB9218A2A}"/>
              </a:ext>
            </a:extLst>
          </p:cNvPr>
          <p:cNvGrpSpPr>
            <a:grpSpLocks noChangeAspect="1"/>
          </p:cNvGrpSpPr>
          <p:nvPr/>
        </p:nvGrpSpPr>
        <p:grpSpPr>
          <a:xfrm>
            <a:off x="888927" y="2872807"/>
            <a:ext cx="356616" cy="263409"/>
            <a:chOff x="11634078" y="1375287"/>
            <a:chExt cx="838200" cy="619125"/>
          </a:xfrm>
          <a:solidFill>
            <a:schemeClr val="bg1"/>
          </a:solidFill>
        </p:grpSpPr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5AFFDB21-9E6F-4693-8403-94B2582483F1}"/>
                </a:ext>
              </a:extLst>
            </p:cNvPr>
            <p:cNvSpPr/>
            <p:nvPr/>
          </p:nvSpPr>
          <p:spPr>
            <a:xfrm>
              <a:off x="11634078" y="1432437"/>
              <a:ext cx="838200" cy="561975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316AE25-4E76-4D5B-A9D4-1B7856C24403}"/>
                </a:ext>
              </a:extLst>
            </p:cNvPr>
            <p:cNvSpPr/>
            <p:nvPr/>
          </p:nvSpPr>
          <p:spPr>
            <a:xfrm>
              <a:off x="11729328" y="1375287"/>
              <a:ext cx="647700" cy="485775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D744C03C-D283-462A-A698-BA9D75DBF85C}"/>
                </a:ext>
              </a:extLst>
            </p:cNvPr>
            <p:cNvSpPr/>
            <p:nvPr/>
          </p:nvSpPr>
          <p:spPr>
            <a:xfrm>
              <a:off x="12129378" y="1527687"/>
              <a:ext cx="133350" cy="28575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BB6B2241-B15F-41F7-891A-1F930A41A767}"/>
                </a:ext>
              </a:extLst>
            </p:cNvPr>
            <p:cNvSpPr/>
            <p:nvPr/>
          </p:nvSpPr>
          <p:spPr>
            <a:xfrm>
              <a:off x="12129378" y="1584837"/>
              <a:ext cx="133350" cy="28575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4318E47D-6680-4D36-9BDB-EA55BDC20211}"/>
                </a:ext>
              </a:extLst>
            </p:cNvPr>
            <p:cNvSpPr/>
            <p:nvPr/>
          </p:nvSpPr>
          <p:spPr>
            <a:xfrm>
              <a:off x="12129378" y="1641987"/>
              <a:ext cx="92392" cy="28575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995B9DC1-EA2C-4DA4-9353-B773DD977CD4}"/>
              </a:ext>
            </a:extLst>
          </p:cNvPr>
          <p:cNvSpPr txBox="1"/>
          <p:nvPr/>
        </p:nvSpPr>
        <p:spPr>
          <a:xfrm>
            <a:off x="1564627" y="2916130"/>
            <a:ext cx="2013775" cy="527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Lorem ipsum dolor sit amet, cons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cing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AE326525-E644-4FAA-BBD8-A85DA6AD5AF0}"/>
              </a:ext>
            </a:extLst>
          </p:cNvPr>
          <p:cNvSpPr txBox="1"/>
          <p:nvPr/>
        </p:nvSpPr>
        <p:spPr>
          <a:xfrm>
            <a:off x="1546068" y="2639131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6BBAD27-B424-4492-8079-BB10A13F3541}"/>
              </a:ext>
            </a:extLst>
          </p:cNvPr>
          <p:cNvSpPr txBox="1"/>
          <p:nvPr/>
        </p:nvSpPr>
        <p:spPr>
          <a:xfrm>
            <a:off x="1564627" y="4241381"/>
            <a:ext cx="2013775" cy="527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Lorem ipsum dolor sit amet, cons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endParaRPr lang="en-US" sz="1000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1B1D3E-B158-49DA-8B55-8FE7CAB28F7A}"/>
              </a:ext>
            </a:extLst>
          </p:cNvPr>
          <p:cNvSpPr txBox="1"/>
          <p:nvPr/>
        </p:nvSpPr>
        <p:spPr>
          <a:xfrm>
            <a:off x="1546068" y="3997657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F657724C-CC0C-4065-85DD-826D4B18613B}"/>
              </a:ext>
            </a:extLst>
          </p:cNvPr>
          <p:cNvSpPr txBox="1"/>
          <p:nvPr/>
        </p:nvSpPr>
        <p:spPr>
          <a:xfrm>
            <a:off x="4712999" y="2894969"/>
            <a:ext cx="2150909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Lorem ipsum dolor sit amet, cons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5EE3561-075A-4A97-9406-2F079A942F70}"/>
              </a:ext>
            </a:extLst>
          </p:cNvPr>
          <p:cNvSpPr txBox="1"/>
          <p:nvPr/>
        </p:nvSpPr>
        <p:spPr>
          <a:xfrm>
            <a:off x="4694440" y="2629606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A24828A-F552-4E49-9662-C6620BF48515}"/>
              </a:ext>
            </a:extLst>
          </p:cNvPr>
          <p:cNvSpPr txBox="1"/>
          <p:nvPr/>
        </p:nvSpPr>
        <p:spPr>
          <a:xfrm>
            <a:off x="4712999" y="4231856"/>
            <a:ext cx="2150909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Lorem ipsum dolor sit amet, cons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ectetur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,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cing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elit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,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17A266A-6C9C-438E-B47C-9E8CD315F85D}"/>
              </a:ext>
            </a:extLst>
          </p:cNvPr>
          <p:cNvSpPr txBox="1"/>
          <p:nvPr/>
        </p:nvSpPr>
        <p:spPr>
          <a:xfrm>
            <a:off x="4694440" y="3988132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</p:spTree>
    <p:extLst>
      <p:ext uri="{BB962C8B-B14F-4D97-AF65-F5344CB8AC3E}">
        <p14:creationId xmlns:p14="http://schemas.microsoft.com/office/powerpoint/2010/main" val="55957547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0">
            <a:extLst>
              <a:ext uri="{FF2B5EF4-FFF2-40B4-BE49-F238E27FC236}">
                <a16:creationId xmlns:a16="http://schemas.microsoft.com/office/drawing/2014/main" id="{73441922-B010-4319-8DE3-6D91650F4DB6}"/>
              </a:ext>
            </a:extLst>
          </p:cNvPr>
          <p:cNvGrpSpPr/>
          <p:nvPr/>
        </p:nvGrpSpPr>
        <p:grpSpPr>
          <a:xfrm flipH="1">
            <a:off x="7390032" y="2261007"/>
            <a:ext cx="3372442" cy="3394264"/>
            <a:chOff x="1271772" y="2348916"/>
            <a:chExt cx="3544861" cy="3567799"/>
          </a:xfrm>
        </p:grpSpPr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E1B0B293-5308-43AA-83E8-1C01E90F3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671" y="4548976"/>
              <a:ext cx="43546" cy="26523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41D87C9F-F778-485E-A913-9EB220F30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9594" y="4470791"/>
              <a:ext cx="396862" cy="252369"/>
            </a:xfrm>
            <a:custGeom>
              <a:avLst/>
              <a:gdLst>
                <a:gd name="T0" fmla="*/ 22 w 401"/>
                <a:gd name="T1" fmla="*/ 255 h 255"/>
                <a:gd name="T2" fmla="*/ 0 w 401"/>
                <a:gd name="T3" fmla="*/ 218 h 255"/>
                <a:gd name="T4" fmla="*/ 380 w 401"/>
                <a:gd name="T5" fmla="*/ 0 h 255"/>
                <a:gd name="T6" fmla="*/ 401 w 401"/>
                <a:gd name="T7" fmla="*/ 37 h 255"/>
                <a:gd name="T8" fmla="*/ 22 w 401"/>
                <a:gd name="T9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1" h="255">
                  <a:moveTo>
                    <a:pt x="22" y="255"/>
                  </a:moveTo>
                  <a:lnTo>
                    <a:pt x="0" y="218"/>
                  </a:lnTo>
                  <a:lnTo>
                    <a:pt x="380" y="0"/>
                  </a:lnTo>
                  <a:lnTo>
                    <a:pt x="401" y="37"/>
                  </a:lnTo>
                  <a:lnTo>
                    <a:pt x="22" y="25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5130F9C5-3585-4CBB-B62A-ED8B79175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616996" y="4129351"/>
              <a:ext cx="418635" cy="199915"/>
            </a:xfrm>
            <a:custGeom>
              <a:avLst/>
              <a:gdLst>
                <a:gd name="T0" fmla="*/ 0 w 423"/>
                <a:gd name="T1" fmla="*/ 39 h 202"/>
                <a:gd name="T2" fmla="*/ 16 w 423"/>
                <a:gd name="T3" fmla="*/ 0 h 202"/>
                <a:gd name="T4" fmla="*/ 423 w 423"/>
                <a:gd name="T5" fmla="*/ 163 h 202"/>
                <a:gd name="T6" fmla="*/ 407 w 423"/>
                <a:gd name="T7" fmla="*/ 202 h 202"/>
                <a:gd name="T8" fmla="*/ 0 w 423"/>
                <a:gd name="T9" fmla="*/ 39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" h="202">
                  <a:moveTo>
                    <a:pt x="0" y="39"/>
                  </a:moveTo>
                  <a:lnTo>
                    <a:pt x="16" y="0"/>
                  </a:lnTo>
                  <a:lnTo>
                    <a:pt x="423" y="163"/>
                  </a:lnTo>
                  <a:lnTo>
                    <a:pt x="407" y="202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9">
              <a:extLst>
                <a:ext uri="{FF2B5EF4-FFF2-40B4-BE49-F238E27FC236}">
                  <a16:creationId xmlns:a16="http://schemas.microsoft.com/office/drawing/2014/main" id="{34029950-EDB9-49B8-8AD2-223669859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8312" y="4121434"/>
              <a:ext cx="354306" cy="480985"/>
            </a:xfrm>
            <a:custGeom>
              <a:avLst/>
              <a:gdLst>
                <a:gd name="T0" fmla="*/ 307 w 358"/>
                <a:gd name="T1" fmla="*/ 0 h 486"/>
                <a:gd name="T2" fmla="*/ 358 w 358"/>
                <a:gd name="T3" fmla="*/ 19 h 486"/>
                <a:gd name="T4" fmla="*/ 45 w 358"/>
                <a:gd name="T5" fmla="*/ 486 h 486"/>
                <a:gd name="T6" fmla="*/ 0 w 358"/>
                <a:gd name="T7" fmla="*/ 456 h 486"/>
                <a:gd name="T8" fmla="*/ 307 w 358"/>
                <a:gd name="T9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486">
                  <a:moveTo>
                    <a:pt x="307" y="0"/>
                  </a:moveTo>
                  <a:lnTo>
                    <a:pt x="358" y="19"/>
                  </a:lnTo>
                  <a:lnTo>
                    <a:pt x="45" y="486"/>
                  </a:lnTo>
                  <a:lnTo>
                    <a:pt x="0" y="456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30">
              <a:extLst>
                <a:ext uri="{FF2B5EF4-FFF2-40B4-BE49-F238E27FC236}">
                  <a16:creationId xmlns:a16="http://schemas.microsoft.com/office/drawing/2014/main" id="{3DCA0D6A-F11B-443D-A96D-423CB8935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0072" y="2827921"/>
              <a:ext cx="470099" cy="380037"/>
            </a:xfrm>
            <a:custGeom>
              <a:avLst/>
              <a:gdLst>
                <a:gd name="T0" fmla="*/ 432 w 475"/>
                <a:gd name="T1" fmla="*/ 0 h 384"/>
                <a:gd name="T2" fmla="*/ 475 w 475"/>
                <a:gd name="T3" fmla="*/ 35 h 384"/>
                <a:gd name="T4" fmla="*/ 32 w 475"/>
                <a:gd name="T5" fmla="*/ 384 h 384"/>
                <a:gd name="T6" fmla="*/ 0 w 475"/>
                <a:gd name="T7" fmla="*/ 342 h 384"/>
                <a:gd name="T8" fmla="*/ 432 w 475"/>
                <a:gd name="T9" fmla="*/ 0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5" h="384">
                  <a:moveTo>
                    <a:pt x="432" y="0"/>
                  </a:moveTo>
                  <a:lnTo>
                    <a:pt x="475" y="35"/>
                  </a:lnTo>
                  <a:lnTo>
                    <a:pt x="32" y="384"/>
                  </a:lnTo>
                  <a:lnTo>
                    <a:pt x="0" y="342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>
              <a:extLst>
                <a:ext uri="{FF2B5EF4-FFF2-40B4-BE49-F238E27FC236}">
                  <a16:creationId xmlns:a16="http://schemas.microsoft.com/office/drawing/2014/main" id="{D2BF8DED-BF9C-4147-9143-43B54173D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9968" y="3552368"/>
              <a:ext cx="558179" cy="78185"/>
            </a:xfrm>
            <a:custGeom>
              <a:avLst/>
              <a:gdLst>
                <a:gd name="T0" fmla="*/ 553 w 564"/>
                <a:gd name="T1" fmla="*/ 24 h 79"/>
                <a:gd name="T2" fmla="*/ 564 w 564"/>
                <a:gd name="T3" fmla="*/ 79 h 79"/>
                <a:gd name="T4" fmla="*/ 0 w 564"/>
                <a:gd name="T5" fmla="*/ 54 h 79"/>
                <a:gd name="T6" fmla="*/ 2 w 564"/>
                <a:gd name="T7" fmla="*/ 0 h 79"/>
                <a:gd name="T8" fmla="*/ 553 w 564"/>
                <a:gd name="T9" fmla="*/ 2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79">
                  <a:moveTo>
                    <a:pt x="553" y="24"/>
                  </a:moveTo>
                  <a:lnTo>
                    <a:pt x="564" y="79"/>
                  </a:lnTo>
                  <a:lnTo>
                    <a:pt x="0" y="54"/>
                  </a:lnTo>
                  <a:lnTo>
                    <a:pt x="2" y="0"/>
                  </a:lnTo>
                  <a:lnTo>
                    <a:pt x="553" y="2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2">
              <a:extLst>
                <a:ext uri="{FF2B5EF4-FFF2-40B4-BE49-F238E27FC236}">
                  <a16:creationId xmlns:a16="http://schemas.microsoft.com/office/drawing/2014/main" id="{DD9EB9C5-FCC1-4B2F-B177-0D91F380E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6188" y="3480121"/>
              <a:ext cx="560159" cy="76205"/>
            </a:xfrm>
            <a:custGeom>
              <a:avLst/>
              <a:gdLst>
                <a:gd name="T0" fmla="*/ 550 w 566"/>
                <a:gd name="T1" fmla="*/ 0 h 77"/>
                <a:gd name="T2" fmla="*/ 566 w 566"/>
                <a:gd name="T3" fmla="*/ 53 h 77"/>
                <a:gd name="T4" fmla="*/ 3 w 566"/>
                <a:gd name="T5" fmla="*/ 77 h 77"/>
                <a:gd name="T6" fmla="*/ 0 w 566"/>
                <a:gd name="T7" fmla="*/ 23 h 77"/>
                <a:gd name="T8" fmla="*/ 550 w 566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77">
                  <a:moveTo>
                    <a:pt x="550" y="0"/>
                  </a:moveTo>
                  <a:lnTo>
                    <a:pt x="566" y="53"/>
                  </a:lnTo>
                  <a:lnTo>
                    <a:pt x="3" y="77"/>
                  </a:lnTo>
                  <a:lnTo>
                    <a:pt x="0" y="23"/>
                  </a:lnTo>
                  <a:lnTo>
                    <a:pt x="55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3">
              <a:extLst>
                <a:ext uri="{FF2B5EF4-FFF2-40B4-BE49-F238E27FC236}">
                  <a16:creationId xmlns:a16="http://schemas.microsoft.com/office/drawing/2014/main" id="{F7DBF366-48C3-4C3B-93F6-E30A19B86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8618" y="2701242"/>
              <a:ext cx="448326" cy="403790"/>
            </a:xfrm>
            <a:custGeom>
              <a:avLst/>
              <a:gdLst>
                <a:gd name="T0" fmla="*/ 0 w 453"/>
                <a:gd name="T1" fmla="*/ 49 h 408"/>
                <a:gd name="T2" fmla="*/ 26 w 453"/>
                <a:gd name="T3" fmla="*/ 0 h 408"/>
                <a:gd name="T4" fmla="*/ 453 w 453"/>
                <a:gd name="T5" fmla="*/ 367 h 408"/>
                <a:gd name="T6" fmla="*/ 417 w 453"/>
                <a:gd name="T7" fmla="*/ 408 h 408"/>
                <a:gd name="T8" fmla="*/ 0 w 453"/>
                <a:gd name="T9" fmla="*/ 4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408">
                  <a:moveTo>
                    <a:pt x="0" y="49"/>
                  </a:moveTo>
                  <a:lnTo>
                    <a:pt x="26" y="0"/>
                  </a:lnTo>
                  <a:lnTo>
                    <a:pt x="453" y="367"/>
                  </a:lnTo>
                  <a:lnTo>
                    <a:pt x="417" y="408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">
              <a:extLst>
                <a:ext uri="{FF2B5EF4-FFF2-40B4-BE49-F238E27FC236}">
                  <a16:creationId xmlns:a16="http://schemas.microsoft.com/office/drawing/2014/main" id="{7C722FA4-1577-4786-BB7B-7C90A903C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679" y="4756808"/>
              <a:ext cx="355296" cy="481975"/>
            </a:xfrm>
            <a:custGeom>
              <a:avLst/>
              <a:gdLst>
                <a:gd name="T0" fmla="*/ 306 w 359"/>
                <a:gd name="T1" fmla="*/ 0 h 487"/>
                <a:gd name="T2" fmla="*/ 359 w 359"/>
                <a:gd name="T3" fmla="*/ 19 h 487"/>
                <a:gd name="T4" fmla="*/ 46 w 359"/>
                <a:gd name="T5" fmla="*/ 487 h 487"/>
                <a:gd name="T6" fmla="*/ 0 w 359"/>
                <a:gd name="T7" fmla="*/ 456 h 487"/>
                <a:gd name="T8" fmla="*/ 306 w 359"/>
                <a:gd name="T9" fmla="*/ 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9" h="487">
                  <a:moveTo>
                    <a:pt x="306" y="0"/>
                  </a:moveTo>
                  <a:lnTo>
                    <a:pt x="359" y="19"/>
                  </a:lnTo>
                  <a:lnTo>
                    <a:pt x="46" y="487"/>
                  </a:lnTo>
                  <a:lnTo>
                    <a:pt x="0" y="456"/>
                  </a:lnTo>
                  <a:lnTo>
                    <a:pt x="30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B9131A66-EE81-4223-80B3-BDF00F033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0353" y="4749882"/>
              <a:ext cx="505727" cy="312739"/>
            </a:xfrm>
            <a:custGeom>
              <a:avLst/>
              <a:gdLst>
                <a:gd name="T0" fmla="*/ 0 w 511"/>
                <a:gd name="T1" fmla="*/ 54 h 316"/>
                <a:gd name="T2" fmla="*/ 15 w 511"/>
                <a:gd name="T3" fmla="*/ 0 h 316"/>
                <a:gd name="T4" fmla="*/ 511 w 511"/>
                <a:gd name="T5" fmla="*/ 269 h 316"/>
                <a:gd name="T6" fmla="*/ 485 w 511"/>
                <a:gd name="T7" fmla="*/ 316 h 316"/>
                <a:gd name="T8" fmla="*/ 0 w 511"/>
                <a:gd name="T9" fmla="*/ 54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1" h="316">
                  <a:moveTo>
                    <a:pt x="0" y="54"/>
                  </a:moveTo>
                  <a:lnTo>
                    <a:pt x="15" y="0"/>
                  </a:lnTo>
                  <a:lnTo>
                    <a:pt x="511" y="269"/>
                  </a:lnTo>
                  <a:lnTo>
                    <a:pt x="485" y="316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6">
              <a:extLst>
                <a:ext uri="{FF2B5EF4-FFF2-40B4-BE49-F238E27FC236}">
                  <a16:creationId xmlns:a16="http://schemas.microsoft.com/office/drawing/2014/main" id="{9CADA413-ACCC-4D63-A49A-02E3DF66E4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1772" y="4585100"/>
              <a:ext cx="354188" cy="35509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7">
              <a:extLst>
                <a:ext uri="{FF2B5EF4-FFF2-40B4-BE49-F238E27FC236}">
                  <a16:creationId xmlns:a16="http://schemas.microsoft.com/office/drawing/2014/main" id="{E98BC253-7A15-4F4C-AFF6-4D33CA10A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9576" y="3947250"/>
              <a:ext cx="387955" cy="3879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3E911C7B-3561-45FD-92D3-BCC593A663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9214" y="4785511"/>
              <a:ext cx="531348" cy="53046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2EA4D33-8968-49EB-888B-BE9C5D10B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5630" y="4260979"/>
              <a:ext cx="774920" cy="117772"/>
            </a:xfrm>
            <a:custGeom>
              <a:avLst/>
              <a:gdLst>
                <a:gd name="T0" fmla="*/ 19 w 783"/>
                <a:gd name="T1" fmla="*/ 119 h 119"/>
                <a:gd name="T2" fmla="*/ 0 w 783"/>
                <a:gd name="T3" fmla="*/ 0 h 119"/>
                <a:gd name="T4" fmla="*/ 783 w 783"/>
                <a:gd name="T5" fmla="*/ 0 h 119"/>
                <a:gd name="T6" fmla="*/ 783 w 783"/>
                <a:gd name="T7" fmla="*/ 119 h 119"/>
                <a:gd name="T8" fmla="*/ 19 w 783"/>
                <a:gd name="T9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3" h="119">
                  <a:moveTo>
                    <a:pt x="19" y="119"/>
                  </a:moveTo>
                  <a:lnTo>
                    <a:pt x="0" y="0"/>
                  </a:lnTo>
                  <a:lnTo>
                    <a:pt x="783" y="0"/>
                  </a:lnTo>
                  <a:lnTo>
                    <a:pt x="783" y="119"/>
                  </a:lnTo>
                  <a:lnTo>
                    <a:pt x="19" y="11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969E4E1F-EEE0-480A-8B2E-0C3640663B94}"/>
                </a:ext>
              </a:extLst>
            </p:cNvPr>
            <p:cNvGrpSpPr/>
            <p:nvPr/>
          </p:nvGrpSpPr>
          <p:grpSpPr>
            <a:xfrm>
              <a:off x="2095767" y="4931312"/>
              <a:ext cx="137044" cy="263608"/>
              <a:chOff x="2284098" y="4826357"/>
              <a:chExt cx="180664" cy="347512"/>
            </a:xfrm>
            <a:solidFill>
              <a:schemeClr val="bg1"/>
            </a:solidFill>
          </p:grpSpPr>
          <p:sp>
            <p:nvSpPr>
              <p:cNvPr id="88" name="Freeform 13">
                <a:extLst>
                  <a:ext uri="{FF2B5EF4-FFF2-40B4-BE49-F238E27FC236}">
                    <a16:creationId xmlns:a16="http://schemas.microsoft.com/office/drawing/2014/main" id="{D73A74B2-42A0-49D5-B03F-D0FB0B1A5E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286" y="4875242"/>
                <a:ext cx="62701" cy="267807"/>
              </a:xfrm>
              <a:custGeom>
                <a:avLst/>
                <a:gdLst>
                  <a:gd name="T0" fmla="*/ 59 w 59"/>
                  <a:gd name="T1" fmla="*/ 202 h 252"/>
                  <a:gd name="T2" fmla="*/ 40 w 59"/>
                  <a:gd name="T3" fmla="*/ 252 h 252"/>
                  <a:gd name="T4" fmla="*/ 18 w 59"/>
                  <a:gd name="T5" fmla="*/ 252 h 252"/>
                  <a:gd name="T6" fmla="*/ 0 w 59"/>
                  <a:gd name="T7" fmla="*/ 202 h 252"/>
                  <a:gd name="T8" fmla="*/ 0 w 59"/>
                  <a:gd name="T9" fmla="*/ 0 h 252"/>
                  <a:gd name="T10" fmla="*/ 59 w 59"/>
                  <a:gd name="T11" fmla="*/ 0 h 252"/>
                  <a:gd name="T12" fmla="*/ 59 w 59"/>
                  <a:gd name="T13" fmla="*/ 20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52">
                    <a:moveTo>
                      <a:pt x="59" y="202"/>
                    </a:moveTo>
                    <a:lnTo>
                      <a:pt x="40" y="252"/>
                    </a:lnTo>
                    <a:lnTo>
                      <a:pt x="18" y="252"/>
                    </a:lnTo>
                    <a:lnTo>
                      <a:pt x="0" y="20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2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14">
                <a:extLst>
                  <a:ext uri="{FF2B5EF4-FFF2-40B4-BE49-F238E27FC236}">
                    <a16:creationId xmlns:a16="http://schemas.microsoft.com/office/drawing/2014/main" id="{4E23A6C0-3BC1-4D0D-A87D-A1928A3790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286" y="4826357"/>
                <a:ext cx="62701" cy="77579"/>
              </a:xfrm>
              <a:custGeom>
                <a:avLst/>
                <a:gdLst>
                  <a:gd name="T0" fmla="*/ 44 w 44"/>
                  <a:gd name="T1" fmla="*/ 32 h 54"/>
                  <a:gd name="T2" fmla="*/ 22 w 44"/>
                  <a:gd name="T3" fmla="*/ 54 h 54"/>
                  <a:gd name="T4" fmla="*/ 22 w 44"/>
                  <a:gd name="T5" fmla="*/ 54 h 54"/>
                  <a:gd name="T6" fmla="*/ 0 w 44"/>
                  <a:gd name="T7" fmla="*/ 32 h 54"/>
                  <a:gd name="T8" fmla="*/ 0 w 44"/>
                  <a:gd name="T9" fmla="*/ 12 h 54"/>
                  <a:gd name="T10" fmla="*/ 22 w 44"/>
                  <a:gd name="T11" fmla="*/ 3 h 54"/>
                  <a:gd name="T12" fmla="*/ 22 w 44"/>
                  <a:gd name="T13" fmla="*/ 3 h 54"/>
                  <a:gd name="T14" fmla="*/ 44 w 44"/>
                  <a:gd name="T15" fmla="*/ 12 h 54"/>
                  <a:gd name="T16" fmla="*/ 44 w 44"/>
                  <a:gd name="T17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54">
                    <a:moveTo>
                      <a:pt x="44" y="32"/>
                    </a:moveTo>
                    <a:cubicBezTo>
                      <a:pt x="44" y="44"/>
                      <a:pt x="34" y="54"/>
                      <a:pt x="22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10" y="54"/>
                      <a:pt x="0" y="44"/>
                      <a:pt x="0" y="3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10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34" y="3"/>
                      <a:pt x="44" y="0"/>
                      <a:pt x="44" y="12"/>
                    </a:cubicBezTo>
                    <a:lnTo>
                      <a:pt x="4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Rectangle 15">
                <a:extLst>
                  <a:ext uri="{FF2B5EF4-FFF2-40B4-BE49-F238E27FC236}">
                    <a16:creationId xmlns:a16="http://schemas.microsoft.com/office/drawing/2014/main" id="{8DDAC3E5-92DA-4126-8C3F-245968C149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4098" y="4858238"/>
                <a:ext cx="70140" cy="669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16">
                <a:extLst>
                  <a:ext uri="{FF2B5EF4-FFF2-40B4-BE49-F238E27FC236}">
                    <a16:creationId xmlns:a16="http://schemas.microsoft.com/office/drawing/2014/main" id="{8FAB3C25-71A6-44F3-A9E9-EC6EC3BECA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06415" y="5133485"/>
                <a:ext cx="23380" cy="40384"/>
              </a:xfrm>
              <a:custGeom>
                <a:avLst/>
                <a:gdLst>
                  <a:gd name="T0" fmla="*/ 0 w 16"/>
                  <a:gd name="T1" fmla="*/ 6 h 28"/>
                  <a:gd name="T2" fmla="*/ 6 w 16"/>
                  <a:gd name="T3" fmla="*/ 21 h 28"/>
                  <a:gd name="T4" fmla="*/ 16 w 16"/>
                  <a:gd name="T5" fmla="*/ 7 h 28"/>
                  <a:gd name="T6" fmla="*/ 0 w 16"/>
                  <a:gd name="T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8">
                    <a:moveTo>
                      <a:pt x="0" y="6"/>
                    </a:moveTo>
                    <a:cubicBezTo>
                      <a:pt x="0" y="6"/>
                      <a:pt x="4" y="18"/>
                      <a:pt x="6" y="21"/>
                    </a:cubicBezTo>
                    <a:cubicBezTo>
                      <a:pt x="7" y="25"/>
                      <a:pt x="10" y="28"/>
                      <a:pt x="16" y="7"/>
                    </a:cubicBezTo>
                    <a:cubicBezTo>
                      <a:pt x="16" y="7"/>
                      <a:pt x="9" y="0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17">
                <a:extLst>
                  <a:ext uri="{FF2B5EF4-FFF2-40B4-BE49-F238E27FC236}">
                    <a16:creationId xmlns:a16="http://schemas.microsoft.com/office/drawing/2014/main" id="{E1066E91-4AFA-4F41-8C28-D85A7F42D1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1869" y="4875242"/>
                <a:ext cx="62701" cy="267807"/>
              </a:xfrm>
              <a:custGeom>
                <a:avLst/>
                <a:gdLst>
                  <a:gd name="T0" fmla="*/ 59 w 59"/>
                  <a:gd name="T1" fmla="*/ 202 h 252"/>
                  <a:gd name="T2" fmla="*/ 40 w 59"/>
                  <a:gd name="T3" fmla="*/ 252 h 252"/>
                  <a:gd name="T4" fmla="*/ 19 w 59"/>
                  <a:gd name="T5" fmla="*/ 252 h 252"/>
                  <a:gd name="T6" fmla="*/ 0 w 59"/>
                  <a:gd name="T7" fmla="*/ 202 h 252"/>
                  <a:gd name="T8" fmla="*/ 0 w 59"/>
                  <a:gd name="T9" fmla="*/ 0 h 252"/>
                  <a:gd name="T10" fmla="*/ 59 w 59"/>
                  <a:gd name="T11" fmla="*/ 0 h 252"/>
                  <a:gd name="T12" fmla="*/ 59 w 59"/>
                  <a:gd name="T13" fmla="*/ 20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252">
                    <a:moveTo>
                      <a:pt x="59" y="202"/>
                    </a:moveTo>
                    <a:lnTo>
                      <a:pt x="40" y="252"/>
                    </a:lnTo>
                    <a:lnTo>
                      <a:pt x="19" y="252"/>
                    </a:lnTo>
                    <a:lnTo>
                      <a:pt x="0" y="202"/>
                    </a:lnTo>
                    <a:lnTo>
                      <a:pt x="0" y="0"/>
                    </a:lnTo>
                    <a:lnTo>
                      <a:pt x="59" y="0"/>
                    </a:lnTo>
                    <a:lnTo>
                      <a:pt x="59" y="2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18">
                <a:extLst>
                  <a:ext uri="{FF2B5EF4-FFF2-40B4-BE49-F238E27FC236}">
                    <a16:creationId xmlns:a16="http://schemas.microsoft.com/office/drawing/2014/main" id="{C7AEC427-9C28-4A87-8E8C-4E63EB82F5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1869" y="4826357"/>
                <a:ext cx="62701" cy="77579"/>
              </a:xfrm>
              <a:custGeom>
                <a:avLst/>
                <a:gdLst>
                  <a:gd name="T0" fmla="*/ 44 w 44"/>
                  <a:gd name="T1" fmla="*/ 32 h 54"/>
                  <a:gd name="T2" fmla="*/ 23 w 44"/>
                  <a:gd name="T3" fmla="*/ 54 h 54"/>
                  <a:gd name="T4" fmla="*/ 22 w 44"/>
                  <a:gd name="T5" fmla="*/ 54 h 54"/>
                  <a:gd name="T6" fmla="*/ 0 w 44"/>
                  <a:gd name="T7" fmla="*/ 32 h 54"/>
                  <a:gd name="T8" fmla="*/ 0 w 44"/>
                  <a:gd name="T9" fmla="*/ 12 h 54"/>
                  <a:gd name="T10" fmla="*/ 22 w 44"/>
                  <a:gd name="T11" fmla="*/ 3 h 54"/>
                  <a:gd name="T12" fmla="*/ 23 w 44"/>
                  <a:gd name="T13" fmla="*/ 3 h 54"/>
                  <a:gd name="T14" fmla="*/ 44 w 44"/>
                  <a:gd name="T15" fmla="*/ 12 h 54"/>
                  <a:gd name="T16" fmla="*/ 44 w 44"/>
                  <a:gd name="T17" fmla="*/ 3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54">
                    <a:moveTo>
                      <a:pt x="44" y="32"/>
                    </a:moveTo>
                    <a:cubicBezTo>
                      <a:pt x="44" y="44"/>
                      <a:pt x="35" y="54"/>
                      <a:pt x="23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10" y="54"/>
                      <a:pt x="0" y="44"/>
                      <a:pt x="0" y="3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10" y="3"/>
                      <a:pt x="22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35" y="3"/>
                      <a:pt x="44" y="0"/>
                      <a:pt x="44" y="12"/>
                    </a:cubicBezTo>
                    <a:lnTo>
                      <a:pt x="44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Rectangle 19">
                <a:extLst>
                  <a:ext uri="{FF2B5EF4-FFF2-40B4-BE49-F238E27FC236}">
                    <a16:creationId xmlns:a16="http://schemas.microsoft.com/office/drawing/2014/main" id="{A283F405-0621-497E-9809-51FDD64E5F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78681" y="4858238"/>
                <a:ext cx="70140" cy="66952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Freeform 20">
                <a:extLst>
                  <a:ext uri="{FF2B5EF4-FFF2-40B4-BE49-F238E27FC236}">
                    <a16:creationId xmlns:a16="http://schemas.microsoft.com/office/drawing/2014/main" id="{14A099AF-8900-4376-8DFE-A82D51392D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2061" y="5133485"/>
                <a:ext cx="22318" cy="40384"/>
              </a:xfrm>
              <a:custGeom>
                <a:avLst/>
                <a:gdLst>
                  <a:gd name="T0" fmla="*/ 0 w 16"/>
                  <a:gd name="T1" fmla="*/ 6 h 28"/>
                  <a:gd name="T2" fmla="*/ 6 w 16"/>
                  <a:gd name="T3" fmla="*/ 21 h 28"/>
                  <a:gd name="T4" fmla="*/ 16 w 16"/>
                  <a:gd name="T5" fmla="*/ 7 h 28"/>
                  <a:gd name="T6" fmla="*/ 0 w 16"/>
                  <a:gd name="T7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8">
                    <a:moveTo>
                      <a:pt x="0" y="6"/>
                    </a:moveTo>
                    <a:cubicBezTo>
                      <a:pt x="0" y="6"/>
                      <a:pt x="4" y="18"/>
                      <a:pt x="6" y="21"/>
                    </a:cubicBezTo>
                    <a:cubicBezTo>
                      <a:pt x="8" y="25"/>
                      <a:pt x="10" y="28"/>
                      <a:pt x="16" y="7"/>
                    </a:cubicBezTo>
                    <a:cubicBezTo>
                      <a:pt x="16" y="7"/>
                      <a:pt x="10" y="0"/>
                      <a:pt x="0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Freeform 21">
                <a:extLst>
                  <a:ext uri="{FF2B5EF4-FFF2-40B4-BE49-F238E27FC236}">
                    <a16:creationId xmlns:a16="http://schemas.microsoft.com/office/drawing/2014/main" id="{AB095767-CC53-4A73-BE41-668C21E022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41382" y="4870991"/>
                <a:ext cx="23380" cy="134967"/>
              </a:xfrm>
              <a:custGeom>
                <a:avLst/>
                <a:gdLst>
                  <a:gd name="T0" fmla="*/ 0 w 16"/>
                  <a:gd name="T1" fmla="*/ 0 h 94"/>
                  <a:gd name="T2" fmla="*/ 13 w 16"/>
                  <a:gd name="T3" fmla="*/ 10 h 94"/>
                  <a:gd name="T4" fmla="*/ 14 w 16"/>
                  <a:gd name="T5" fmla="*/ 88 h 94"/>
                  <a:gd name="T6" fmla="*/ 9 w 16"/>
                  <a:gd name="T7" fmla="*/ 94 h 94"/>
                  <a:gd name="T8" fmla="*/ 9 w 16"/>
                  <a:gd name="T9" fmla="*/ 33 h 94"/>
                  <a:gd name="T10" fmla="*/ 4 w 16"/>
                  <a:gd name="T11" fmla="*/ 26 h 94"/>
                  <a:gd name="T12" fmla="*/ 0 w 16"/>
                  <a:gd name="T13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94">
                    <a:moveTo>
                      <a:pt x="0" y="0"/>
                    </a:moveTo>
                    <a:cubicBezTo>
                      <a:pt x="0" y="0"/>
                      <a:pt x="12" y="6"/>
                      <a:pt x="13" y="10"/>
                    </a:cubicBezTo>
                    <a:cubicBezTo>
                      <a:pt x="14" y="15"/>
                      <a:pt x="14" y="88"/>
                      <a:pt x="14" y="88"/>
                    </a:cubicBezTo>
                    <a:cubicBezTo>
                      <a:pt x="14" y="88"/>
                      <a:pt x="16" y="94"/>
                      <a:pt x="9" y="94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CC0591-2649-4A53-95E0-ACC9AA01EB04}"/>
                </a:ext>
              </a:extLst>
            </p:cNvPr>
            <p:cNvGrpSpPr/>
            <p:nvPr/>
          </p:nvGrpSpPr>
          <p:grpSpPr>
            <a:xfrm>
              <a:off x="1509603" y="4035825"/>
              <a:ext cx="143528" cy="188043"/>
              <a:chOff x="1664528" y="3887968"/>
              <a:chExt cx="167910" cy="219986"/>
            </a:xfrm>
            <a:solidFill>
              <a:schemeClr val="bg1"/>
            </a:solidFill>
          </p:grpSpPr>
          <p:sp>
            <p:nvSpPr>
              <p:cNvPr id="86" name="Freeform 22">
                <a:extLst>
                  <a:ext uri="{FF2B5EF4-FFF2-40B4-BE49-F238E27FC236}">
                    <a16:creationId xmlns:a16="http://schemas.microsoft.com/office/drawing/2014/main" id="{D836FD31-1894-4467-A160-6ACE5BE1B0D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19789" y="3890094"/>
                <a:ext cx="112649" cy="217860"/>
              </a:xfrm>
              <a:custGeom>
                <a:avLst/>
                <a:gdLst>
                  <a:gd name="T0" fmla="*/ 0 w 106"/>
                  <a:gd name="T1" fmla="*/ 0 h 205"/>
                  <a:gd name="T2" fmla="*/ 0 w 106"/>
                  <a:gd name="T3" fmla="*/ 205 h 205"/>
                  <a:gd name="T4" fmla="*/ 106 w 106"/>
                  <a:gd name="T5" fmla="*/ 205 h 205"/>
                  <a:gd name="T6" fmla="*/ 0 w 106"/>
                  <a:gd name="T7" fmla="*/ 0 h 205"/>
                  <a:gd name="T8" fmla="*/ 17 w 106"/>
                  <a:gd name="T9" fmla="*/ 79 h 205"/>
                  <a:gd name="T10" fmla="*/ 71 w 106"/>
                  <a:gd name="T11" fmla="*/ 179 h 205"/>
                  <a:gd name="T12" fmla="*/ 17 w 106"/>
                  <a:gd name="T13" fmla="*/ 179 h 205"/>
                  <a:gd name="T14" fmla="*/ 17 w 106"/>
                  <a:gd name="T15" fmla="*/ 79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205">
                    <a:moveTo>
                      <a:pt x="0" y="0"/>
                    </a:moveTo>
                    <a:lnTo>
                      <a:pt x="0" y="205"/>
                    </a:lnTo>
                    <a:lnTo>
                      <a:pt x="106" y="205"/>
                    </a:lnTo>
                    <a:lnTo>
                      <a:pt x="0" y="0"/>
                    </a:lnTo>
                    <a:close/>
                    <a:moveTo>
                      <a:pt x="17" y="79"/>
                    </a:moveTo>
                    <a:lnTo>
                      <a:pt x="71" y="179"/>
                    </a:lnTo>
                    <a:lnTo>
                      <a:pt x="17" y="179"/>
                    </a:lnTo>
                    <a:lnTo>
                      <a:pt x="17" y="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Rectangle 23">
                <a:extLst>
                  <a:ext uri="{FF2B5EF4-FFF2-40B4-BE49-F238E27FC236}">
                    <a16:creationId xmlns:a16="http://schemas.microsoft.com/office/drawing/2014/main" id="{F497D778-9630-4AC6-A88E-1544D93186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64528" y="3887968"/>
                <a:ext cx="27631" cy="21148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0A04D80-280E-4D76-A90B-CE5454929C70}"/>
                </a:ext>
              </a:extLst>
            </p:cNvPr>
            <p:cNvGrpSpPr/>
            <p:nvPr/>
          </p:nvGrpSpPr>
          <p:grpSpPr>
            <a:xfrm>
              <a:off x="1349905" y="4646980"/>
              <a:ext cx="204850" cy="221434"/>
              <a:chOff x="1463672" y="4560675"/>
              <a:chExt cx="262494" cy="283748"/>
            </a:xfrm>
            <a:solidFill>
              <a:schemeClr val="bg1"/>
            </a:solidFill>
          </p:grpSpPr>
          <p:sp>
            <p:nvSpPr>
              <p:cNvPr id="82" name="Freeform 24">
                <a:extLst>
                  <a:ext uri="{FF2B5EF4-FFF2-40B4-BE49-F238E27FC236}">
                    <a16:creationId xmlns:a16="http://schemas.microsoft.com/office/drawing/2014/main" id="{3FE76AB2-C43F-4AB2-99C6-E263346D7E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694" y="4797663"/>
                <a:ext cx="61638" cy="15941"/>
              </a:xfrm>
              <a:custGeom>
                <a:avLst/>
                <a:gdLst>
                  <a:gd name="T0" fmla="*/ 43 w 43"/>
                  <a:gd name="T1" fmla="*/ 6 h 11"/>
                  <a:gd name="T2" fmla="*/ 36 w 43"/>
                  <a:gd name="T3" fmla="*/ 11 h 11"/>
                  <a:gd name="T4" fmla="*/ 7 w 43"/>
                  <a:gd name="T5" fmla="*/ 11 h 11"/>
                  <a:gd name="T6" fmla="*/ 0 w 43"/>
                  <a:gd name="T7" fmla="*/ 6 h 11"/>
                  <a:gd name="T8" fmla="*/ 0 w 43"/>
                  <a:gd name="T9" fmla="*/ 6 h 11"/>
                  <a:gd name="T10" fmla="*/ 7 w 43"/>
                  <a:gd name="T11" fmla="*/ 0 h 11"/>
                  <a:gd name="T12" fmla="*/ 36 w 43"/>
                  <a:gd name="T13" fmla="*/ 0 h 11"/>
                  <a:gd name="T14" fmla="*/ 43 w 43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1">
                    <a:moveTo>
                      <a:pt x="43" y="6"/>
                    </a:moveTo>
                    <a:cubicBezTo>
                      <a:pt x="43" y="8"/>
                      <a:pt x="40" y="11"/>
                      <a:pt x="3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3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0" y="0"/>
                      <a:pt x="43" y="3"/>
                      <a:pt x="4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25">
                <a:extLst>
                  <a:ext uri="{FF2B5EF4-FFF2-40B4-BE49-F238E27FC236}">
                    <a16:creationId xmlns:a16="http://schemas.microsoft.com/office/drawing/2014/main" id="{0B69791B-4ADE-490B-ACA5-9F21F735F0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5694" y="4813604"/>
                <a:ext cx="61638" cy="15941"/>
              </a:xfrm>
              <a:custGeom>
                <a:avLst/>
                <a:gdLst>
                  <a:gd name="T0" fmla="*/ 43 w 43"/>
                  <a:gd name="T1" fmla="*/ 6 h 11"/>
                  <a:gd name="T2" fmla="*/ 36 w 43"/>
                  <a:gd name="T3" fmla="*/ 11 h 11"/>
                  <a:gd name="T4" fmla="*/ 7 w 43"/>
                  <a:gd name="T5" fmla="*/ 11 h 11"/>
                  <a:gd name="T6" fmla="*/ 0 w 43"/>
                  <a:gd name="T7" fmla="*/ 6 h 11"/>
                  <a:gd name="T8" fmla="*/ 0 w 43"/>
                  <a:gd name="T9" fmla="*/ 6 h 11"/>
                  <a:gd name="T10" fmla="*/ 7 w 43"/>
                  <a:gd name="T11" fmla="*/ 0 h 11"/>
                  <a:gd name="T12" fmla="*/ 36 w 43"/>
                  <a:gd name="T13" fmla="*/ 0 h 11"/>
                  <a:gd name="T14" fmla="*/ 43 w 43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11">
                    <a:moveTo>
                      <a:pt x="43" y="6"/>
                    </a:moveTo>
                    <a:cubicBezTo>
                      <a:pt x="43" y="8"/>
                      <a:pt x="40" y="11"/>
                      <a:pt x="3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3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40" y="0"/>
                      <a:pt x="43" y="3"/>
                      <a:pt x="4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26">
                <a:extLst>
                  <a:ext uri="{FF2B5EF4-FFF2-40B4-BE49-F238E27FC236}">
                    <a16:creationId xmlns:a16="http://schemas.microsoft.com/office/drawing/2014/main" id="{FF224CAB-4158-4BF6-B2E6-E65B4D313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78447" y="4829545"/>
                <a:ext cx="36133" cy="14878"/>
              </a:xfrm>
              <a:custGeom>
                <a:avLst/>
                <a:gdLst>
                  <a:gd name="T0" fmla="*/ 25 w 25"/>
                  <a:gd name="T1" fmla="*/ 6 h 11"/>
                  <a:gd name="T2" fmla="*/ 21 w 25"/>
                  <a:gd name="T3" fmla="*/ 11 h 11"/>
                  <a:gd name="T4" fmla="*/ 4 w 25"/>
                  <a:gd name="T5" fmla="*/ 11 h 11"/>
                  <a:gd name="T6" fmla="*/ 0 w 25"/>
                  <a:gd name="T7" fmla="*/ 6 h 11"/>
                  <a:gd name="T8" fmla="*/ 0 w 25"/>
                  <a:gd name="T9" fmla="*/ 6 h 11"/>
                  <a:gd name="T10" fmla="*/ 4 w 25"/>
                  <a:gd name="T11" fmla="*/ 0 h 11"/>
                  <a:gd name="T12" fmla="*/ 21 w 25"/>
                  <a:gd name="T13" fmla="*/ 0 h 11"/>
                  <a:gd name="T14" fmla="*/ 25 w 25"/>
                  <a:gd name="T15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">
                    <a:moveTo>
                      <a:pt x="25" y="6"/>
                    </a:moveTo>
                    <a:cubicBezTo>
                      <a:pt x="25" y="8"/>
                      <a:pt x="23" y="11"/>
                      <a:pt x="21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1"/>
                      <a:pt x="0" y="8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1" y="0"/>
                      <a:pt x="4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5" y="3"/>
                      <a:pt x="2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27">
                <a:extLst>
                  <a:ext uri="{FF2B5EF4-FFF2-40B4-BE49-F238E27FC236}">
                    <a16:creationId xmlns:a16="http://schemas.microsoft.com/office/drawing/2014/main" id="{11030030-37B5-4ED5-97F6-3A748FD19F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63672" y="4560675"/>
                <a:ext cx="262494" cy="233800"/>
              </a:xfrm>
              <a:custGeom>
                <a:avLst/>
                <a:gdLst>
                  <a:gd name="T0" fmla="*/ 93 w 183"/>
                  <a:gd name="T1" fmla="*/ 0 h 163"/>
                  <a:gd name="T2" fmla="*/ 93 w 183"/>
                  <a:gd name="T3" fmla="*/ 0 h 163"/>
                  <a:gd name="T4" fmla="*/ 91 w 183"/>
                  <a:gd name="T5" fmla="*/ 0 h 163"/>
                  <a:gd name="T6" fmla="*/ 90 w 183"/>
                  <a:gd name="T7" fmla="*/ 0 h 163"/>
                  <a:gd name="T8" fmla="*/ 90 w 183"/>
                  <a:gd name="T9" fmla="*/ 0 h 163"/>
                  <a:gd name="T10" fmla="*/ 46 w 183"/>
                  <a:gd name="T11" fmla="*/ 113 h 163"/>
                  <a:gd name="T12" fmla="*/ 70 w 183"/>
                  <a:gd name="T13" fmla="*/ 163 h 163"/>
                  <a:gd name="T14" fmla="*/ 91 w 183"/>
                  <a:gd name="T15" fmla="*/ 163 h 163"/>
                  <a:gd name="T16" fmla="*/ 95 w 183"/>
                  <a:gd name="T17" fmla="*/ 163 h 163"/>
                  <a:gd name="T18" fmla="*/ 115 w 183"/>
                  <a:gd name="T19" fmla="*/ 163 h 163"/>
                  <a:gd name="T20" fmla="*/ 138 w 183"/>
                  <a:gd name="T21" fmla="*/ 113 h 163"/>
                  <a:gd name="T22" fmla="*/ 93 w 183"/>
                  <a:gd name="T23" fmla="*/ 0 h 163"/>
                  <a:gd name="T24" fmla="*/ 137 w 183"/>
                  <a:gd name="T25" fmla="*/ 83 h 163"/>
                  <a:gd name="T26" fmla="*/ 111 w 183"/>
                  <a:gd name="T27" fmla="*/ 18 h 163"/>
                  <a:gd name="T28" fmla="*/ 137 w 183"/>
                  <a:gd name="T29" fmla="*/ 8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3" h="163">
                    <a:moveTo>
                      <a:pt x="93" y="0"/>
                    </a:moveTo>
                    <a:cubicBezTo>
                      <a:pt x="93" y="0"/>
                      <a:pt x="93" y="0"/>
                      <a:pt x="93" y="0"/>
                    </a:cubicBezTo>
                    <a:cubicBezTo>
                      <a:pt x="93" y="0"/>
                      <a:pt x="92" y="0"/>
                      <a:pt x="91" y="0"/>
                    </a:cubicBezTo>
                    <a:cubicBezTo>
                      <a:pt x="91" y="0"/>
                      <a:pt x="93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0" y="3"/>
                      <a:pt x="22" y="92"/>
                      <a:pt x="46" y="113"/>
                    </a:cubicBezTo>
                    <a:cubicBezTo>
                      <a:pt x="71" y="136"/>
                      <a:pt x="70" y="163"/>
                      <a:pt x="70" y="163"/>
                    </a:cubicBezTo>
                    <a:cubicBezTo>
                      <a:pt x="91" y="163"/>
                      <a:pt x="91" y="163"/>
                      <a:pt x="91" y="163"/>
                    </a:cubicBezTo>
                    <a:cubicBezTo>
                      <a:pt x="95" y="163"/>
                      <a:pt x="95" y="163"/>
                      <a:pt x="95" y="163"/>
                    </a:cubicBezTo>
                    <a:cubicBezTo>
                      <a:pt x="115" y="163"/>
                      <a:pt x="115" y="163"/>
                      <a:pt x="115" y="163"/>
                    </a:cubicBezTo>
                    <a:cubicBezTo>
                      <a:pt x="115" y="163"/>
                      <a:pt x="113" y="136"/>
                      <a:pt x="138" y="113"/>
                    </a:cubicBezTo>
                    <a:cubicBezTo>
                      <a:pt x="162" y="92"/>
                      <a:pt x="183" y="3"/>
                      <a:pt x="93" y="0"/>
                    </a:cubicBezTo>
                    <a:close/>
                    <a:moveTo>
                      <a:pt x="137" y="83"/>
                    </a:moveTo>
                    <a:cubicBezTo>
                      <a:pt x="152" y="41"/>
                      <a:pt x="111" y="18"/>
                      <a:pt x="111" y="18"/>
                    </a:cubicBezTo>
                    <a:cubicBezTo>
                      <a:pt x="172" y="28"/>
                      <a:pt x="137" y="83"/>
                      <a:pt x="137" y="8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Freeform 28">
              <a:extLst>
                <a:ext uri="{FF2B5EF4-FFF2-40B4-BE49-F238E27FC236}">
                  <a16:creationId xmlns:a16="http://schemas.microsoft.com/office/drawing/2014/main" id="{D2483A11-A67E-465A-8180-66E9E397C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394" y="4603409"/>
              <a:ext cx="1001556" cy="118761"/>
            </a:xfrm>
            <a:custGeom>
              <a:avLst/>
              <a:gdLst>
                <a:gd name="T0" fmla="*/ 988 w 1012"/>
                <a:gd name="T1" fmla="*/ 0 h 120"/>
                <a:gd name="T2" fmla="*/ 1012 w 1012"/>
                <a:gd name="T3" fmla="*/ 120 h 120"/>
                <a:gd name="T4" fmla="*/ 0 w 1012"/>
                <a:gd name="T5" fmla="*/ 120 h 120"/>
                <a:gd name="T6" fmla="*/ 0 w 1012"/>
                <a:gd name="T7" fmla="*/ 0 h 120"/>
                <a:gd name="T8" fmla="*/ 988 w 1012"/>
                <a:gd name="T9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2" h="120">
                  <a:moveTo>
                    <a:pt x="988" y="0"/>
                  </a:moveTo>
                  <a:lnTo>
                    <a:pt x="1012" y="120"/>
                  </a:lnTo>
                  <a:lnTo>
                    <a:pt x="0" y="120"/>
                  </a:lnTo>
                  <a:lnTo>
                    <a:pt x="0" y="0"/>
                  </a:lnTo>
                  <a:lnTo>
                    <a:pt x="988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A1C39960-5F8C-4ACE-BA7D-ABECA4047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799" y="4260979"/>
              <a:ext cx="119751" cy="1252935"/>
            </a:xfrm>
            <a:custGeom>
              <a:avLst/>
              <a:gdLst>
                <a:gd name="T0" fmla="*/ 121 w 121"/>
                <a:gd name="T1" fmla="*/ 1266 h 1266"/>
                <a:gd name="T2" fmla="*/ 0 w 121"/>
                <a:gd name="T3" fmla="*/ 1237 h 1266"/>
                <a:gd name="T4" fmla="*/ 0 w 121"/>
                <a:gd name="T5" fmla="*/ 0 h 1266"/>
                <a:gd name="T6" fmla="*/ 121 w 121"/>
                <a:gd name="T7" fmla="*/ 0 h 1266"/>
                <a:gd name="T8" fmla="*/ 121 w 121"/>
                <a:gd name="T9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66">
                  <a:moveTo>
                    <a:pt x="121" y="1266"/>
                  </a:moveTo>
                  <a:lnTo>
                    <a:pt x="0" y="1237"/>
                  </a:lnTo>
                  <a:lnTo>
                    <a:pt x="0" y="0"/>
                  </a:lnTo>
                  <a:lnTo>
                    <a:pt x="121" y="0"/>
                  </a:lnTo>
                  <a:lnTo>
                    <a:pt x="121" y="12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7">
              <a:extLst>
                <a:ext uri="{FF2B5EF4-FFF2-40B4-BE49-F238E27FC236}">
                  <a16:creationId xmlns:a16="http://schemas.microsoft.com/office/drawing/2014/main" id="{359474DE-D2BB-4F62-9A66-7ACCDC4FEB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7394" y="4638047"/>
              <a:ext cx="117772" cy="875867"/>
            </a:xfrm>
            <a:custGeom>
              <a:avLst/>
              <a:gdLst>
                <a:gd name="T0" fmla="*/ 119 w 119"/>
                <a:gd name="T1" fmla="*/ 864 h 885"/>
                <a:gd name="T2" fmla="*/ 0 w 119"/>
                <a:gd name="T3" fmla="*/ 885 h 885"/>
                <a:gd name="T4" fmla="*/ 0 w 119"/>
                <a:gd name="T5" fmla="*/ 0 h 885"/>
                <a:gd name="T6" fmla="*/ 119 w 119"/>
                <a:gd name="T7" fmla="*/ 0 h 885"/>
                <a:gd name="T8" fmla="*/ 119 w 119"/>
                <a:gd name="T9" fmla="*/ 864 h 8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885">
                  <a:moveTo>
                    <a:pt x="119" y="864"/>
                  </a:moveTo>
                  <a:lnTo>
                    <a:pt x="0" y="885"/>
                  </a:lnTo>
                  <a:lnTo>
                    <a:pt x="0" y="0"/>
                  </a:lnTo>
                  <a:lnTo>
                    <a:pt x="119" y="0"/>
                  </a:lnTo>
                  <a:lnTo>
                    <a:pt x="119" y="8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Rectangle 38">
              <a:extLst>
                <a:ext uri="{FF2B5EF4-FFF2-40B4-BE49-F238E27FC236}">
                  <a16:creationId xmlns:a16="http://schemas.microsoft.com/office/drawing/2014/main" id="{76FEF06A-77EF-4FD3-9141-220F5C3814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3623" y="3423709"/>
              <a:ext cx="219710" cy="209020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9">
              <a:extLst>
                <a:ext uri="{FF2B5EF4-FFF2-40B4-BE49-F238E27FC236}">
                  <a16:creationId xmlns:a16="http://schemas.microsoft.com/office/drawing/2014/main" id="{08F3641D-8A7F-4B64-A08F-B4BEF982B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799" y="5431771"/>
              <a:ext cx="444367" cy="484944"/>
            </a:xfrm>
            <a:custGeom>
              <a:avLst/>
              <a:gdLst>
                <a:gd name="T0" fmla="*/ 84 w 332"/>
                <a:gd name="T1" fmla="*/ 62 h 363"/>
                <a:gd name="T2" fmla="*/ 157 w 332"/>
                <a:gd name="T3" fmla="*/ 20 h 363"/>
                <a:gd name="T4" fmla="*/ 248 w 332"/>
                <a:gd name="T5" fmla="*/ 62 h 363"/>
                <a:gd name="T6" fmla="*/ 299 w 332"/>
                <a:gd name="T7" fmla="*/ 22 h 363"/>
                <a:gd name="T8" fmla="*/ 332 w 332"/>
                <a:gd name="T9" fmla="*/ 40 h 363"/>
                <a:gd name="T10" fmla="*/ 177 w 332"/>
                <a:gd name="T11" fmla="*/ 363 h 363"/>
                <a:gd name="T12" fmla="*/ 0 w 332"/>
                <a:gd name="T13" fmla="*/ 40 h 363"/>
                <a:gd name="T14" fmla="*/ 84 w 332"/>
                <a:gd name="T15" fmla="*/ 62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2" h="363">
                  <a:moveTo>
                    <a:pt x="84" y="62"/>
                  </a:moveTo>
                  <a:cubicBezTo>
                    <a:pt x="84" y="62"/>
                    <a:pt x="127" y="16"/>
                    <a:pt x="157" y="20"/>
                  </a:cubicBezTo>
                  <a:cubicBezTo>
                    <a:pt x="188" y="25"/>
                    <a:pt x="238" y="65"/>
                    <a:pt x="248" y="62"/>
                  </a:cubicBezTo>
                  <a:cubicBezTo>
                    <a:pt x="259" y="58"/>
                    <a:pt x="274" y="22"/>
                    <a:pt x="299" y="22"/>
                  </a:cubicBezTo>
                  <a:cubicBezTo>
                    <a:pt x="324" y="21"/>
                    <a:pt x="332" y="40"/>
                    <a:pt x="332" y="40"/>
                  </a:cubicBezTo>
                  <a:cubicBezTo>
                    <a:pt x="177" y="363"/>
                    <a:pt x="177" y="363"/>
                    <a:pt x="177" y="36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52" y="0"/>
                    <a:pt x="84" y="62"/>
                  </a:cubicBezTo>
                  <a:close/>
                </a:path>
              </a:pathLst>
            </a:custGeom>
            <a:solidFill>
              <a:srgbClr val="F3E1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40">
              <a:extLst>
                <a:ext uri="{FF2B5EF4-FFF2-40B4-BE49-F238E27FC236}">
                  <a16:creationId xmlns:a16="http://schemas.microsoft.com/office/drawing/2014/main" id="{E813F2F9-1E7B-49E2-AEA3-779F0AFCC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2220" y="5723727"/>
              <a:ext cx="160328" cy="192988"/>
            </a:xfrm>
            <a:custGeom>
              <a:avLst/>
              <a:gdLst>
                <a:gd name="T0" fmla="*/ 0 w 120"/>
                <a:gd name="T1" fmla="*/ 27 h 144"/>
                <a:gd name="T2" fmla="*/ 64 w 120"/>
                <a:gd name="T3" fmla="*/ 144 h 144"/>
                <a:gd name="T4" fmla="*/ 120 w 120"/>
                <a:gd name="T5" fmla="*/ 27 h 144"/>
                <a:gd name="T6" fmla="*/ 0 w 120"/>
                <a:gd name="T7" fmla="*/ 27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" h="144">
                  <a:moveTo>
                    <a:pt x="0" y="27"/>
                  </a:moveTo>
                  <a:cubicBezTo>
                    <a:pt x="64" y="144"/>
                    <a:pt x="64" y="144"/>
                    <a:pt x="64" y="144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0" y="27"/>
                    <a:pt x="60" y="0"/>
                    <a:pt x="0" y="2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04F707E9-63D0-4030-804F-1484CDD492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8420" y="4297597"/>
              <a:ext cx="765024" cy="76403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4AC028E3-D834-4BE1-9B35-CD5CBFD9E5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6085" y="3947250"/>
              <a:ext cx="387955" cy="38795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Oval 43">
              <a:extLst>
                <a:ext uri="{FF2B5EF4-FFF2-40B4-BE49-F238E27FC236}">
                  <a16:creationId xmlns:a16="http://schemas.microsoft.com/office/drawing/2014/main" id="{32145B31-E83B-440B-9BB6-9DB8AA136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5367" y="3408864"/>
              <a:ext cx="387955" cy="3879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Oval 44">
              <a:extLst>
                <a:ext uri="{FF2B5EF4-FFF2-40B4-BE49-F238E27FC236}">
                  <a16:creationId xmlns:a16="http://schemas.microsoft.com/office/drawing/2014/main" id="{5AC30624-9AE4-4BAA-9B9F-97B8547B9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7183" y="3215877"/>
              <a:ext cx="554222" cy="5522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45">
              <a:extLst>
                <a:ext uri="{FF2B5EF4-FFF2-40B4-BE49-F238E27FC236}">
                  <a16:creationId xmlns:a16="http://schemas.microsoft.com/office/drawing/2014/main" id="{DCC0249D-9739-472A-9F79-63E13E3199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7206" y="5024023"/>
              <a:ext cx="387955" cy="388944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Oval 46">
              <a:extLst>
                <a:ext uri="{FF2B5EF4-FFF2-40B4-BE49-F238E27FC236}">
                  <a16:creationId xmlns:a16="http://schemas.microsoft.com/office/drawing/2014/main" id="{3F5CA784-160E-4281-A9E6-C00D056101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6887" y="4725139"/>
              <a:ext cx="599746" cy="59776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Oval 47">
              <a:extLst>
                <a:ext uri="{FF2B5EF4-FFF2-40B4-BE49-F238E27FC236}">
                  <a16:creationId xmlns:a16="http://schemas.microsoft.com/office/drawing/2014/main" id="{8A4B9906-37FB-4B28-A0C1-F669AE8B6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8998" y="2348916"/>
              <a:ext cx="803621" cy="80362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Oval 48">
              <a:extLst>
                <a:ext uri="{FF2B5EF4-FFF2-40B4-BE49-F238E27FC236}">
                  <a16:creationId xmlns:a16="http://schemas.microsoft.com/office/drawing/2014/main" id="{F7E3FFAF-5A49-4C5C-96C6-CBCFB0DF9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827" y="2459761"/>
              <a:ext cx="471088" cy="47009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49">
              <a:extLst>
                <a:ext uri="{FF2B5EF4-FFF2-40B4-BE49-F238E27FC236}">
                  <a16:creationId xmlns:a16="http://schemas.microsoft.com/office/drawing/2014/main" id="{9BF8B120-7E14-4D06-9455-0F84058E5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8374" y="4083825"/>
              <a:ext cx="527500" cy="5245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Oval 50">
              <a:extLst>
                <a:ext uri="{FF2B5EF4-FFF2-40B4-BE49-F238E27FC236}">
                  <a16:creationId xmlns:a16="http://schemas.microsoft.com/office/drawing/2014/main" id="{F55F818A-6788-4C5D-ADE6-6A1B462330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731" y="2838808"/>
              <a:ext cx="1187617" cy="118662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015CE4FF-CFFD-41FF-9942-02458D2109AC}"/>
                </a:ext>
              </a:extLst>
            </p:cNvPr>
            <p:cNvGrpSpPr/>
            <p:nvPr/>
          </p:nvGrpSpPr>
          <p:grpSpPr>
            <a:xfrm>
              <a:off x="3569808" y="4479870"/>
              <a:ext cx="424230" cy="424230"/>
              <a:chOff x="3863312" y="4353443"/>
              <a:chExt cx="496294" cy="496294"/>
            </a:xfrm>
            <a:solidFill>
              <a:schemeClr val="bg1"/>
            </a:solidFill>
          </p:grpSpPr>
          <p:sp>
            <p:nvSpPr>
              <p:cNvPr id="77" name="Freeform 51">
                <a:extLst>
                  <a:ext uri="{FF2B5EF4-FFF2-40B4-BE49-F238E27FC236}">
                    <a16:creationId xmlns:a16="http://schemas.microsoft.com/office/drawing/2014/main" id="{57A5920C-DB3A-4CA9-B101-66D2009F06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20595" y="4353443"/>
                <a:ext cx="181727" cy="496294"/>
              </a:xfrm>
              <a:custGeom>
                <a:avLst/>
                <a:gdLst>
                  <a:gd name="T0" fmla="*/ 63 w 127"/>
                  <a:gd name="T1" fmla="*/ 0 h 346"/>
                  <a:gd name="T2" fmla="*/ 0 w 127"/>
                  <a:gd name="T3" fmla="*/ 173 h 346"/>
                  <a:gd name="T4" fmla="*/ 63 w 127"/>
                  <a:gd name="T5" fmla="*/ 346 h 346"/>
                  <a:gd name="T6" fmla="*/ 127 w 127"/>
                  <a:gd name="T7" fmla="*/ 173 h 346"/>
                  <a:gd name="T8" fmla="*/ 63 w 127"/>
                  <a:gd name="T9" fmla="*/ 0 h 346"/>
                  <a:gd name="T10" fmla="*/ 63 w 127"/>
                  <a:gd name="T11" fmla="*/ 317 h 346"/>
                  <a:gd name="T12" fmla="*/ 10 w 127"/>
                  <a:gd name="T13" fmla="*/ 173 h 346"/>
                  <a:gd name="T14" fmla="*/ 63 w 127"/>
                  <a:gd name="T15" fmla="*/ 28 h 346"/>
                  <a:gd name="T16" fmla="*/ 117 w 127"/>
                  <a:gd name="T17" fmla="*/ 173 h 346"/>
                  <a:gd name="T18" fmla="*/ 63 w 127"/>
                  <a:gd name="T19" fmla="*/ 317 h 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7" h="346">
                    <a:moveTo>
                      <a:pt x="63" y="0"/>
                    </a:moveTo>
                    <a:cubicBezTo>
                      <a:pt x="28" y="0"/>
                      <a:pt x="0" y="77"/>
                      <a:pt x="0" y="173"/>
                    </a:cubicBezTo>
                    <a:cubicBezTo>
                      <a:pt x="0" y="268"/>
                      <a:pt x="28" y="346"/>
                      <a:pt x="63" y="346"/>
                    </a:cubicBezTo>
                    <a:cubicBezTo>
                      <a:pt x="99" y="346"/>
                      <a:pt x="127" y="268"/>
                      <a:pt x="127" y="173"/>
                    </a:cubicBezTo>
                    <a:cubicBezTo>
                      <a:pt x="127" y="77"/>
                      <a:pt x="99" y="0"/>
                      <a:pt x="63" y="0"/>
                    </a:cubicBezTo>
                    <a:close/>
                    <a:moveTo>
                      <a:pt x="63" y="317"/>
                    </a:moveTo>
                    <a:cubicBezTo>
                      <a:pt x="34" y="317"/>
                      <a:pt x="10" y="253"/>
                      <a:pt x="10" y="173"/>
                    </a:cubicBezTo>
                    <a:cubicBezTo>
                      <a:pt x="10" y="93"/>
                      <a:pt x="34" y="28"/>
                      <a:pt x="63" y="28"/>
                    </a:cubicBezTo>
                    <a:cubicBezTo>
                      <a:pt x="93" y="28"/>
                      <a:pt x="117" y="93"/>
                      <a:pt x="117" y="173"/>
                    </a:cubicBezTo>
                    <a:cubicBezTo>
                      <a:pt x="117" y="253"/>
                      <a:pt x="93" y="317"/>
                      <a:pt x="63" y="3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52">
                <a:extLst>
                  <a:ext uri="{FF2B5EF4-FFF2-40B4-BE49-F238E27FC236}">
                    <a16:creationId xmlns:a16="http://schemas.microsoft.com/office/drawing/2014/main" id="{03DA97EA-C0E2-42B1-B89F-0E670B2C7F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63312" y="4509664"/>
                <a:ext cx="496294" cy="181727"/>
              </a:xfrm>
              <a:custGeom>
                <a:avLst/>
                <a:gdLst>
                  <a:gd name="T0" fmla="*/ 345 w 345"/>
                  <a:gd name="T1" fmla="*/ 64 h 127"/>
                  <a:gd name="T2" fmla="*/ 172 w 345"/>
                  <a:gd name="T3" fmla="*/ 0 h 127"/>
                  <a:gd name="T4" fmla="*/ 0 w 345"/>
                  <a:gd name="T5" fmla="*/ 64 h 127"/>
                  <a:gd name="T6" fmla="*/ 172 w 345"/>
                  <a:gd name="T7" fmla="*/ 127 h 127"/>
                  <a:gd name="T8" fmla="*/ 345 w 345"/>
                  <a:gd name="T9" fmla="*/ 64 h 127"/>
                  <a:gd name="T10" fmla="*/ 28 w 345"/>
                  <a:gd name="T11" fmla="*/ 64 h 127"/>
                  <a:gd name="T12" fmla="*/ 172 w 345"/>
                  <a:gd name="T13" fmla="*/ 11 h 127"/>
                  <a:gd name="T14" fmla="*/ 317 w 345"/>
                  <a:gd name="T15" fmla="*/ 64 h 127"/>
                  <a:gd name="T16" fmla="*/ 172 w 345"/>
                  <a:gd name="T17" fmla="*/ 117 h 127"/>
                  <a:gd name="T18" fmla="*/ 28 w 345"/>
                  <a:gd name="T19" fmla="*/ 64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5" h="127">
                    <a:moveTo>
                      <a:pt x="345" y="64"/>
                    </a:moveTo>
                    <a:cubicBezTo>
                      <a:pt x="345" y="29"/>
                      <a:pt x="268" y="0"/>
                      <a:pt x="172" y="0"/>
                    </a:cubicBezTo>
                    <a:cubicBezTo>
                      <a:pt x="77" y="0"/>
                      <a:pt x="0" y="29"/>
                      <a:pt x="0" y="64"/>
                    </a:cubicBezTo>
                    <a:cubicBezTo>
                      <a:pt x="0" y="99"/>
                      <a:pt x="77" y="127"/>
                      <a:pt x="172" y="127"/>
                    </a:cubicBezTo>
                    <a:cubicBezTo>
                      <a:pt x="268" y="127"/>
                      <a:pt x="345" y="99"/>
                      <a:pt x="345" y="64"/>
                    </a:cubicBezTo>
                    <a:close/>
                    <a:moveTo>
                      <a:pt x="28" y="64"/>
                    </a:moveTo>
                    <a:cubicBezTo>
                      <a:pt x="28" y="34"/>
                      <a:pt x="92" y="11"/>
                      <a:pt x="172" y="11"/>
                    </a:cubicBezTo>
                    <a:cubicBezTo>
                      <a:pt x="252" y="11"/>
                      <a:pt x="317" y="34"/>
                      <a:pt x="317" y="64"/>
                    </a:cubicBezTo>
                    <a:cubicBezTo>
                      <a:pt x="317" y="93"/>
                      <a:pt x="252" y="117"/>
                      <a:pt x="172" y="117"/>
                    </a:cubicBezTo>
                    <a:cubicBezTo>
                      <a:pt x="92" y="117"/>
                      <a:pt x="28" y="93"/>
                      <a:pt x="28" y="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Freeform 53">
                <a:extLst>
                  <a:ext uri="{FF2B5EF4-FFF2-40B4-BE49-F238E27FC236}">
                    <a16:creationId xmlns:a16="http://schemas.microsoft.com/office/drawing/2014/main" id="{359C24C4-416B-4EA3-A077-BD16B0F8C83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9444" y="4390638"/>
                <a:ext cx="422966" cy="420840"/>
              </a:xfrm>
              <a:custGeom>
                <a:avLst/>
                <a:gdLst>
                  <a:gd name="T0" fmla="*/ 270 w 294"/>
                  <a:gd name="T1" fmla="*/ 25 h 294"/>
                  <a:gd name="T2" fmla="*/ 102 w 294"/>
                  <a:gd name="T3" fmla="*/ 102 h 294"/>
                  <a:gd name="T4" fmla="*/ 25 w 294"/>
                  <a:gd name="T5" fmla="*/ 269 h 294"/>
                  <a:gd name="T6" fmla="*/ 192 w 294"/>
                  <a:gd name="T7" fmla="*/ 192 h 294"/>
                  <a:gd name="T8" fmla="*/ 270 w 294"/>
                  <a:gd name="T9" fmla="*/ 25 h 294"/>
                  <a:gd name="T10" fmla="*/ 45 w 294"/>
                  <a:gd name="T11" fmla="*/ 249 h 294"/>
                  <a:gd name="T12" fmla="*/ 110 w 294"/>
                  <a:gd name="T13" fmla="*/ 109 h 294"/>
                  <a:gd name="T14" fmla="*/ 250 w 294"/>
                  <a:gd name="T15" fmla="*/ 45 h 294"/>
                  <a:gd name="T16" fmla="*/ 185 w 294"/>
                  <a:gd name="T17" fmla="*/ 184 h 294"/>
                  <a:gd name="T18" fmla="*/ 45 w 294"/>
                  <a:gd name="T19" fmla="*/ 249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4" h="294">
                    <a:moveTo>
                      <a:pt x="270" y="25"/>
                    </a:moveTo>
                    <a:cubicBezTo>
                      <a:pt x="245" y="0"/>
                      <a:pt x="170" y="34"/>
                      <a:pt x="102" y="102"/>
                    </a:cubicBezTo>
                    <a:cubicBezTo>
                      <a:pt x="35" y="169"/>
                      <a:pt x="0" y="244"/>
                      <a:pt x="25" y="269"/>
                    </a:cubicBezTo>
                    <a:cubicBezTo>
                      <a:pt x="50" y="294"/>
                      <a:pt x="125" y="259"/>
                      <a:pt x="192" y="192"/>
                    </a:cubicBezTo>
                    <a:cubicBezTo>
                      <a:pt x="260" y="124"/>
                      <a:pt x="294" y="49"/>
                      <a:pt x="270" y="25"/>
                    </a:cubicBezTo>
                    <a:close/>
                    <a:moveTo>
                      <a:pt x="45" y="249"/>
                    </a:moveTo>
                    <a:cubicBezTo>
                      <a:pt x="24" y="228"/>
                      <a:pt x="53" y="166"/>
                      <a:pt x="110" y="109"/>
                    </a:cubicBezTo>
                    <a:cubicBezTo>
                      <a:pt x="166" y="53"/>
                      <a:pt x="229" y="24"/>
                      <a:pt x="250" y="45"/>
                    </a:cubicBezTo>
                    <a:cubicBezTo>
                      <a:pt x="271" y="65"/>
                      <a:pt x="242" y="128"/>
                      <a:pt x="185" y="184"/>
                    </a:cubicBezTo>
                    <a:cubicBezTo>
                      <a:pt x="129" y="241"/>
                      <a:pt x="66" y="270"/>
                      <a:pt x="45" y="2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Freeform 54">
                <a:extLst>
                  <a:ext uri="{FF2B5EF4-FFF2-40B4-BE49-F238E27FC236}">
                    <a16:creationId xmlns:a16="http://schemas.microsoft.com/office/drawing/2014/main" id="{A3D5C6A8-172E-46E9-AD6B-0B1452A05A2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99444" y="4390638"/>
                <a:ext cx="422966" cy="420840"/>
              </a:xfrm>
              <a:custGeom>
                <a:avLst/>
                <a:gdLst>
                  <a:gd name="T0" fmla="*/ 270 w 294"/>
                  <a:gd name="T1" fmla="*/ 269 h 294"/>
                  <a:gd name="T2" fmla="*/ 192 w 294"/>
                  <a:gd name="T3" fmla="*/ 102 h 294"/>
                  <a:gd name="T4" fmla="*/ 25 w 294"/>
                  <a:gd name="T5" fmla="*/ 25 h 294"/>
                  <a:gd name="T6" fmla="*/ 102 w 294"/>
                  <a:gd name="T7" fmla="*/ 192 h 294"/>
                  <a:gd name="T8" fmla="*/ 270 w 294"/>
                  <a:gd name="T9" fmla="*/ 269 h 294"/>
                  <a:gd name="T10" fmla="*/ 45 w 294"/>
                  <a:gd name="T11" fmla="*/ 44 h 294"/>
                  <a:gd name="T12" fmla="*/ 185 w 294"/>
                  <a:gd name="T13" fmla="*/ 109 h 294"/>
                  <a:gd name="T14" fmla="*/ 250 w 294"/>
                  <a:gd name="T15" fmla="*/ 249 h 294"/>
                  <a:gd name="T16" fmla="*/ 110 w 294"/>
                  <a:gd name="T17" fmla="*/ 184 h 294"/>
                  <a:gd name="T18" fmla="*/ 45 w 294"/>
                  <a:gd name="T19" fmla="*/ 4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4" h="294">
                    <a:moveTo>
                      <a:pt x="270" y="269"/>
                    </a:moveTo>
                    <a:cubicBezTo>
                      <a:pt x="294" y="244"/>
                      <a:pt x="260" y="169"/>
                      <a:pt x="192" y="102"/>
                    </a:cubicBezTo>
                    <a:cubicBezTo>
                      <a:pt x="125" y="34"/>
                      <a:pt x="50" y="0"/>
                      <a:pt x="25" y="25"/>
                    </a:cubicBezTo>
                    <a:cubicBezTo>
                      <a:pt x="0" y="49"/>
                      <a:pt x="35" y="124"/>
                      <a:pt x="102" y="192"/>
                    </a:cubicBezTo>
                    <a:cubicBezTo>
                      <a:pt x="170" y="259"/>
                      <a:pt x="245" y="294"/>
                      <a:pt x="270" y="269"/>
                    </a:cubicBezTo>
                    <a:close/>
                    <a:moveTo>
                      <a:pt x="45" y="44"/>
                    </a:moveTo>
                    <a:cubicBezTo>
                      <a:pt x="66" y="24"/>
                      <a:pt x="129" y="53"/>
                      <a:pt x="185" y="109"/>
                    </a:cubicBezTo>
                    <a:cubicBezTo>
                      <a:pt x="242" y="166"/>
                      <a:pt x="271" y="228"/>
                      <a:pt x="250" y="249"/>
                    </a:cubicBezTo>
                    <a:cubicBezTo>
                      <a:pt x="229" y="270"/>
                      <a:pt x="166" y="241"/>
                      <a:pt x="110" y="184"/>
                    </a:cubicBezTo>
                    <a:cubicBezTo>
                      <a:pt x="53" y="128"/>
                      <a:pt x="24" y="65"/>
                      <a:pt x="45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55">
                <a:extLst>
                  <a:ext uri="{FF2B5EF4-FFF2-40B4-BE49-F238E27FC236}">
                    <a16:creationId xmlns:a16="http://schemas.microsoft.com/office/drawing/2014/main" id="{CC454BDD-A05D-4F22-9878-AC804DDEA4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3732" y="4562800"/>
                <a:ext cx="75454" cy="75454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5" name="Freeform 56">
              <a:extLst>
                <a:ext uri="{FF2B5EF4-FFF2-40B4-BE49-F238E27FC236}">
                  <a16:creationId xmlns:a16="http://schemas.microsoft.com/office/drawing/2014/main" id="{F96BC0D2-E29F-4618-A6B1-7A7D7DF735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2604" y="4228999"/>
              <a:ext cx="428773" cy="280700"/>
            </a:xfrm>
            <a:custGeom>
              <a:avLst/>
              <a:gdLst>
                <a:gd name="T0" fmla="*/ 333 w 349"/>
                <a:gd name="T1" fmla="*/ 50 h 229"/>
                <a:gd name="T2" fmla="*/ 259 w 349"/>
                <a:gd name="T3" fmla="*/ 0 h 229"/>
                <a:gd name="T4" fmla="*/ 170 w 349"/>
                <a:gd name="T5" fmla="*/ 224 h 229"/>
                <a:gd name="T6" fmla="*/ 269 w 349"/>
                <a:gd name="T7" fmla="*/ 132 h 229"/>
                <a:gd name="T8" fmla="*/ 333 w 349"/>
                <a:gd name="T9" fmla="*/ 50 h 229"/>
                <a:gd name="T10" fmla="*/ 140 w 349"/>
                <a:gd name="T11" fmla="*/ 40 h 229"/>
                <a:gd name="T12" fmla="*/ 155 w 349"/>
                <a:gd name="T13" fmla="*/ 56 h 229"/>
                <a:gd name="T14" fmla="*/ 140 w 349"/>
                <a:gd name="T15" fmla="*/ 71 h 229"/>
                <a:gd name="T16" fmla="*/ 125 w 349"/>
                <a:gd name="T17" fmla="*/ 56 h 229"/>
                <a:gd name="T18" fmla="*/ 140 w 349"/>
                <a:gd name="T19" fmla="*/ 40 h 229"/>
                <a:gd name="T20" fmla="*/ 105 w 349"/>
                <a:gd name="T21" fmla="*/ 101 h 229"/>
                <a:gd name="T22" fmla="*/ 125 w 349"/>
                <a:gd name="T23" fmla="*/ 80 h 229"/>
                <a:gd name="T24" fmla="*/ 145 w 349"/>
                <a:gd name="T25" fmla="*/ 101 h 229"/>
                <a:gd name="T26" fmla="*/ 125 w 349"/>
                <a:gd name="T27" fmla="*/ 121 h 229"/>
                <a:gd name="T28" fmla="*/ 105 w 349"/>
                <a:gd name="T29" fmla="*/ 101 h 229"/>
                <a:gd name="T30" fmla="*/ 139 w 349"/>
                <a:gd name="T31" fmla="*/ 173 h 229"/>
                <a:gd name="T32" fmla="*/ 116 w 349"/>
                <a:gd name="T33" fmla="*/ 150 h 229"/>
                <a:gd name="T34" fmla="*/ 139 w 349"/>
                <a:gd name="T35" fmla="*/ 127 h 229"/>
                <a:gd name="T36" fmla="*/ 161 w 349"/>
                <a:gd name="T37" fmla="*/ 150 h 229"/>
                <a:gd name="T38" fmla="*/ 139 w 349"/>
                <a:gd name="T39" fmla="*/ 173 h 229"/>
                <a:gd name="T40" fmla="*/ 180 w 349"/>
                <a:gd name="T41" fmla="*/ 213 h 229"/>
                <a:gd name="T42" fmla="*/ 155 w 349"/>
                <a:gd name="T43" fmla="*/ 188 h 229"/>
                <a:gd name="T44" fmla="*/ 180 w 349"/>
                <a:gd name="T45" fmla="*/ 163 h 229"/>
                <a:gd name="T46" fmla="*/ 205 w 349"/>
                <a:gd name="T47" fmla="*/ 188 h 229"/>
                <a:gd name="T48" fmla="*/ 180 w 349"/>
                <a:gd name="T49" fmla="*/ 213 h 229"/>
                <a:gd name="T50" fmla="*/ 281 w 349"/>
                <a:gd name="T51" fmla="*/ 97 h 229"/>
                <a:gd name="T52" fmla="*/ 251 w 349"/>
                <a:gd name="T53" fmla="*/ 67 h 229"/>
                <a:gd name="T54" fmla="*/ 281 w 349"/>
                <a:gd name="T55" fmla="*/ 37 h 229"/>
                <a:gd name="T56" fmla="*/ 311 w 349"/>
                <a:gd name="T57" fmla="*/ 67 h 229"/>
                <a:gd name="T58" fmla="*/ 281 w 349"/>
                <a:gd name="T59" fmla="*/ 9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49" h="229">
                  <a:moveTo>
                    <a:pt x="333" y="50"/>
                  </a:moveTo>
                  <a:cubicBezTo>
                    <a:pt x="316" y="5"/>
                    <a:pt x="259" y="0"/>
                    <a:pt x="259" y="0"/>
                  </a:cubicBezTo>
                  <a:cubicBezTo>
                    <a:pt x="0" y="4"/>
                    <a:pt x="103" y="219"/>
                    <a:pt x="170" y="224"/>
                  </a:cubicBezTo>
                  <a:cubicBezTo>
                    <a:pt x="236" y="229"/>
                    <a:pt x="226" y="149"/>
                    <a:pt x="269" y="132"/>
                  </a:cubicBezTo>
                  <a:cubicBezTo>
                    <a:pt x="311" y="115"/>
                    <a:pt x="349" y="95"/>
                    <a:pt x="333" y="50"/>
                  </a:cubicBezTo>
                  <a:close/>
                  <a:moveTo>
                    <a:pt x="140" y="40"/>
                  </a:moveTo>
                  <a:cubicBezTo>
                    <a:pt x="148" y="40"/>
                    <a:pt x="155" y="47"/>
                    <a:pt x="155" y="56"/>
                  </a:cubicBezTo>
                  <a:cubicBezTo>
                    <a:pt x="155" y="64"/>
                    <a:pt x="148" y="71"/>
                    <a:pt x="140" y="71"/>
                  </a:cubicBezTo>
                  <a:cubicBezTo>
                    <a:pt x="131" y="71"/>
                    <a:pt x="125" y="64"/>
                    <a:pt x="125" y="56"/>
                  </a:cubicBezTo>
                  <a:cubicBezTo>
                    <a:pt x="125" y="47"/>
                    <a:pt x="131" y="40"/>
                    <a:pt x="140" y="40"/>
                  </a:cubicBezTo>
                  <a:close/>
                  <a:moveTo>
                    <a:pt x="105" y="101"/>
                  </a:moveTo>
                  <a:cubicBezTo>
                    <a:pt x="105" y="89"/>
                    <a:pt x="114" y="80"/>
                    <a:pt x="125" y="80"/>
                  </a:cubicBezTo>
                  <a:cubicBezTo>
                    <a:pt x="136" y="80"/>
                    <a:pt x="145" y="89"/>
                    <a:pt x="145" y="101"/>
                  </a:cubicBezTo>
                  <a:cubicBezTo>
                    <a:pt x="145" y="112"/>
                    <a:pt x="136" y="121"/>
                    <a:pt x="125" y="121"/>
                  </a:cubicBezTo>
                  <a:cubicBezTo>
                    <a:pt x="114" y="121"/>
                    <a:pt x="105" y="112"/>
                    <a:pt x="105" y="101"/>
                  </a:cubicBezTo>
                  <a:close/>
                  <a:moveTo>
                    <a:pt x="139" y="173"/>
                  </a:moveTo>
                  <a:cubicBezTo>
                    <a:pt x="126" y="173"/>
                    <a:pt x="116" y="163"/>
                    <a:pt x="116" y="150"/>
                  </a:cubicBezTo>
                  <a:cubicBezTo>
                    <a:pt x="116" y="138"/>
                    <a:pt x="126" y="127"/>
                    <a:pt x="139" y="127"/>
                  </a:cubicBezTo>
                  <a:cubicBezTo>
                    <a:pt x="151" y="127"/>
                    <a:pt x="161" y="138"/>
                    <a:pt x="161" y="150"/>
                  </a:cubicBezTo>
                  <a:cubicBezTo>
                    <a:pt x="161" y="163"/>
                    <a:pt x="151" y="173"/>
                    <a:pt x="139" y="173"/>
                  </a:cubicBezTo>
                  <a:close/>
                  <a:moveTo>
                    <a:pt x="180" y="213"/>
                  </a:moveTo>
                  <a:cubicBezTo>
                    <a:pt x="166" y="213"/>
                    <a:pt x="155" y="202"/>
                    <a:pt x="155" y="188"/>
                  </a:cubicBezTo>
                  <a:cubicBezTo>
                    <a:pt x="155" y="174"/>
                    <a:pt x="166" y="163"/>
                    <a:pt x="180" y="163"/>
                  </a:cubicBezTo>
                  <a:cubicBezTo>
                    <a:pt x="194" y="163"/>
                    <a:pt x="205" y="174"/>
                    <a:pt x="205" y="188"/>
                  </a:cubicBezTo>
                  <a:cubicBezTo>
                    <a:pt x="205" y="202"/>
                    <a:pt x="194" y="213"/>
                    <a:pt x="180" y="213"/>
                  </a:cubicBezTo>
                  <a:close/>
                  <a:moveTo>
                    <a:pt x="281" y="97"/>
                  </a:moveTo>
                  <a:cubicBezTo>
                    <a:pt x="265" y="97"/>
                    <a:pt x="251" y="84"/>
                    <a:pt x="251" y="67"/>
                  </a:cubicBezTo>
                  <a:cubicBezTo>
                    <a:pt x="251" y="51"/>
                    <a:pt x="265" y="37"/>
                    <a:pt x="281" y="37"/>
                  </a:cubicBezTo>
                  <a:cubicBezTo>
                    <a:pt x="298" y="37"/>
                    <a:pt x="311" y="51"/>
                    <a:pt x="311" y="67"/>
                  </a:cubicBezTo>
                  <a:cubicBezTo>
                    <a:pt x="311" y="84"/>
                    <a:pt x="298" y="97"/>
                    <a:pt x="281" y="9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7F233E8C-67C1-4CF2-80A4-5CA85C9CB23B}"/>
                </a:ext>
              </a:extLst>
            </p:cNvPr>
            <p:cNvGrpSpPr/>
            <p:nvPr/>
          </p:nvGrpSpPr>
          <p:grpSpPr>
            <a:xfrm>
              <a:off x="2504569" y="3125817"/>
              <a:ext cx="814849" cy="619539"/>
              <a:chOff x="2700687" y="2890067"/>
              <a:chExt cx="953268" cy="724781"/>
            </a:xfrm>
            <a:solidFill>
              <a:schemeClr val="bg1"/>
            </a:solidFill>
          </p:grpSpPr>
          <p:sp>
            <p:nvSpPr>
              <p:cNvPr id="71" name="Freeform 57">
                <a:extLst>
                  <a:ext uri="{FF2B5EF4-FFF2-40B4-BE49-F238E27FC236}">
                    <a16:creationId xmlns:a16="http://schemas.microsoft.com/office/drawing/2014/main" id="{E34B914F-33DB-4A12-B26A-25BC043E73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00687" y="2890067"/>
                <a:ext cx="916071" cy="411276"/>
              </a:xfrm>
              <a:custGeom>
                <a:avLst/>
                <a:gdLst>
                  <a:gd name="T0" fmla="*/ 427 w 862"/>
                  <a:gd name="T1" fmla="*/ 387 h 387"/>
                  <a:gd name="T2" fmla="*/ 0 w 862"/>
                  <a:gd name="T3" fmla="*/ 194 h 387"/>
                  <a:gd name="T4" fmla="*/ 439 w 862"/>
                  <a:gd name="T5" fmla="*/ 0 h 387"/>
                  <a:gd name="T6" fmla="*/ 862 w 862"/>
                  <a:gd name="T7" fmla="*/ 189 h 387"/>
                  <a:gd name="T8" fmla="*/ 427 w 862"/>
                  <a:gd name="T9" fmla="*/ 387 h 3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2" h="387">
                    <a:moveTo>
                      <a:pt x="427" y="387"/>
                    </a:moveTo>
                    <a:lnTo>
                      <a:pt x="0" y="194"/>
                    </a:lnTo>
                    <a:lnTo>
                      <a:pt x="439" y="0"/>
                    </a:lnTo>
                    <a:lnTo>
                      <a:pt x="862" y="189"/>
                    </a:lnTo>
                    <a:lnTo>
                      <a:pt x="427" y="3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Rectangle 58">
                <a:extLst>
                  <a:ext uri="{FF2B5EF4-FFF2-40B4-BE49-F238E27FC236}">
                    <a16:creationId xmlns:a16="http://schemas.microsoft.com/office/drawing/2014/main" id="{AEFF3C00-2228-48B4-A6A2-63BC34CE9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77437" y="3083483"/>
                <a:ext cx="28694" cy="30181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59">
                <a:extLst>
                  <a:ext uri="{FF2B5EF4-FFF2-40B4-BE49-F238E27FC236}">
                    <a16:creationId xmlns:a16="http://schemas.microsoft.com/office/drawing/2014/main" id="{8086A59A-4F2E-4A84-9F23-7CF4BF542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7681" y="3350228"/>
                <a:ext cx="90332" cy="9033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7A298B4E-4FA4-4F07-87FF-5B76D9C7C6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35991" y="3399114"/>
                <a:ext cx="68015" cy="204044"/>
              </a:xfrm>
              <a:custGeom>
                <a:avLst/>
                <a:gdLst>
                  <a:gd name="T0" fmla="*/ 26 w 47"/>
                  <a:gd name="T1" fmla="*/ 9 h 142"/>
                  <a:gd name="T2" fmla="*/ 10 w 47"/>
                  <a:gd name="T3" fmla="*/ 142 h 142"/>
                  <a:gd name="T4" fmla="*/ 47 w 47"/>
                  <a:gd name="T5" fmla="*/ 142 h 142"/>
                  <a:gd name="T6" fmla="*/ 47 w 47"/>
                  <a:gd name="T7" fmla="*/ 0 h 142"/>
                  <a:gd name="T8" fmla="*/ 26 w 47"/>
                  <a:gd name="T9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42">
                    <a:moveTo>
                      <a:pt x="26" y="9"/>
                    </a:moveTo>
                    <a:cubicBezTo>
                      <a:pt x="26" y="9"/>
                      <a:pt x="0" y="59"/>
                      <a:pt x="10" y="142"/>
                    </a:cubicBezTo>
                    <a:cubicBezTo>
                      <a:pt x="47" y="142"/>
                      <a:pt x="47" y="142"/>
                      <a:pt x="47" y="142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26" y="13"/>
                      <a:pt x="26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61">
                <a:extLst>
                  <a:ext uri="{FF2B5EF4-FFF2-40B4-BE49-F238E27FC236}">
                    <a16:creationId xmlns:a16="http://schemas.microsoft.com/office/drawing/2014/main" id="{0814E449-A66C-4936-9829-7D3EB57517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84877" y="3399114"/>
                <a:ext cx="69078" cy="204044"/>
              </a:xfrm>
              <a:custGeom>
                <a:avLst/>
                <a:gdLst>
                  <a:gd name="T0" fmla="*/ 22 w 48"/>
                  <a:gd name="T1" fmla="*/ 9 h 142"/>
                  <a:gd name="T2" fmla="*/ 38 w 48"/>
                  <a:gd name="T3" fmla="*/ 142 h 142"/>
                  <a:gd name="T4" fmla="*/ 0 w 48"/>
                  <a:gd name="T5" fmla="*/ 142 h 142"/>
                  <a:gd name="T6" fmla="*/ 0 w 48"/>
                  <a:gd name="T7" fmla="*/ 0 h 142"/>
                  <a:gd name="T8" fmla="*/ 22 w 48"/>
                  <a:gd name="T9" fmla="*/ 9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42">
                    <a:moveTo>
                      <a:pt x="22" y="9"/>
                    </a:moveTo>
                    <a:cubicBezTo>
                      <a:pt x="22" y="9"/>
                      <a:pt x="48" y="59"/>
                      <a:pt x="38" y="142"/>
                    </a:cubicBezTo>
                    <a:cubicBezTo>
                      <a:pt x="0" y="142"/>
                      <a:pt x="0" y="142"/>
                      <a:pt x="0" y="142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22" y="13"/>
                      <a:pt x="22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7416AA28-05BC-47FF-A530-F386E61E04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1351" y="3218450"/>
                <a:ext cx="531364" cy="396398"/>
              </a:xfrm>
              <a:custGeom>
                <a:avLst/>
                <a:gdLst>
                  <a:gd name="T0" fmla="*/ 370 w 370"/>
                  <a:gd name="T1" fmla="*/ 0 h 276"/>
                  <a:gd name="T2" fmla="*/ 185 w 370"/>
                  <a:gd name="T3" fmla="*/ 87 h 276"/>
                  <a:gd name="T4" fmla="*/ 0 w 370"/>
                  <a:gd name="T5" fmla="*/ 0 h 276"/>
                  <a:gd name="T6" fmla="*/ 0 w 370"/>
                  <a:gd name="T7" fmla="*/ 213 h 276"/>
                  <a:gd name="T8" fmla="*/ 180 w 370"/>
                  <a:gd name="T9" fmla="*/ 276 h 276"/>
                  <a:gd name="T10" fmla="*/ 180 w 370"/>
                  <a:gd name="T11" fmla="*/ 276 h 276"/>
                  <a:gd name="T12" fmla="*/ 185 w 370"/>
                  <a:gd name="T13" fmla="*/ 276 h 276"/>
                  <a:gd name="T14" fmla="*/ 190 w 370"/>
                  <a:gd name="T15" fmla="*/ 276 h 276"/>
                  <a:gd name="T16" fmla="*/ 190 w 370"/>
                  <a:gd name="T17" fmla="*/ 276 h 276"/>
                  <a:gd name="T18" fmla="*/ 370 w 370"/>
                  <a:gd name="T19" fmla="*/ 213 h 276"/>
                  <a:gd name="T20" fmla="*/ 370 w 370"/>
                  <a:gd name="T21" fmla="*/ 0 h 2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70" h="276">
                    <a:moveTo>
                      <a:pt x="370" y="0"/>
                    </a:moveTo>
                    <a:cubicBezTo>
                      <a:pt x="370" y="1"/>
                      <a:pt x="215" y="73"/>
                      <a:pt x="185" y="87"/>
                    </a:cubicBezTo>
                    <a:cubicBezTo>
                      <a:pt x="155" y="73"/>
                      <a:pt x="0" y="1"/>
                      <a:pt x="0" y="0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50" y="266"/>
                      <a:pt x="149" y="274"/>
                      <a:pt x="180" y="276"/>
                    </a:cubicBezTo>
                    <a:cubicBezTo>
                      <a:pt x="180" y="276"/>
                      <a:pt x="180" y="276"/>
                      <a:pt x="180" y="276"/>
                    </a:cubicBezTo>
                    <a:cubicBezTo>
                      <a:pt x="180" y="276"/>
                      <a:pt x="182" y="276"/>
                      <a:pt x="185" y="276"/>
                    </a:cubicBezTo>
                    <a:cubicBezTo>
                      <a:pt x="188" y="276"/>
                      <a:pt x="190" y="276"/>
                      <a:pt x="190" y="276"/>
                    </a:cubicBezTo>
                    <a:cubicBezTo>
                      <a:pt x="190" y="276"/>
                      <a:pt x="190" y="276"/>
                      <a:pt x="190" y="276"/>
                    </a:cubicBezTo>
                    <a:cubicBezTo>
                      <a:pt x="222" y="274"/>
                      <a:pt x="320" y="266"/>
                      <a:pt x="370" y="213"/>
                    </a:cubicBezTo>
                    <a:lnTo>
                      <a:pt x="37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F02667C-0FEE-4D2A-89BB-3E5026C01429}"/>
                </a:ext>
              </a:extLst>
            </p:cNvPr>
            <p:cNvGrpSpPr/>
            <p:nvPr/>
          </p:nvGrpSpPr>
          <p:grpSpPr>
            <a:xfrm>
              <a:off x="1505023" y="3313785"/>
              <a:ext cx="395162" cy="352465"/>
              <a:chOff x="1647524" y="3104738"/>
              <a:chExt cx="462287" cy="412338"/>
            </a:xfrm>
            <a:solidFill>
              <a:schemeClr val="bg1"/>
            </a:solidFill>
          </p:grpSpPr>
          <p:sp>
            <p:nvSpPr>
              <p:cNvPr id="69" name="Freeform 63">
                <a:extLst>
                  <a:ext uri="{FF2B5EF4-FFF2-40B4-BE49-F238E27FC236}">
                    <a16:creationId xmlns:a16="http://schemas.microsoft.com/office/drawing/2014/main" id="{063E3D7C-F574-4211-B342-8AE7A2E6F1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659214" y="3104738"/>
                <a:ext cx="410213" cy="410213"/>
              </a:xfrm>
              <a:custGeom>
                <a:avLst/>
                <a:gdLst>
                  <a:gd name="T0" fmla="*/ 143 w 286"/>
                  <a:gd name="T1" fmla="*/ 0 h 286"/>
                  <a:gd name="T2" fmla="*/ 0 w 286"/>
                  <a:gd name="T3" fmla="*/ 143 h 286"/>
                  <a:gd name="T4" fmla="*/ 143 w 286"/>
                  <a:gd name="T5" fmla="*/ 286 h 286"/>
                  <a:gd name="T6" fmla="*/ 286 w 286"/>
                  <a:gd name="T7" fmla="*/ 143 h 286"/>
                  <a:gd name="T8" fmla="*/ 143 w 286"/>
                  <a:gd name="T9" fmla="*/ 0 h 286"/>
                  <a:gd name="T10" fmla="*/ 143 w 286"/>
                  <a:gd name="T11" fmla="*/ 280 h 286"/>
                  <a:gd name="T12" fmla="*/ 7 w 286"/>
                  <a:gd name="T13" fmla="*/ 143 h 286"/>
                  <a:gd name="T14" fmla="*/ 143 w 286"/>
                  <a:gd name="T15" fmla="*/ 7 h 286"/>
                  <a:gd name="T16" fmla="*/ 280 w 286"/>
                  <a:gd name="T17" fmla="*/ 143 h 286"/>
                  <a:gd name="T18" fmla="*/ 143 w 286"/>
                  <a:gd name="T19" fmla="*/ 280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6" h="286">
                    <a:moveTo>
                      <a:pt x="143" y="0"/>
                    </a:moveTo>
                    <a:cubicBezTo>
                      <a:pt x="64" y="0"/>
                      <a:pt x="0" y="64"/>
                      <a:pt x="0" y="143"/>
                    </a:cubicBezTo>
                    <a:cubicBezTo>
                      <a:pt x="0" y="222"/>
                      <a:pt x="64" y="286"/>
                      <a:pt x="143" y="286"/>
                    </a:cubicBezTo>
                    <a:cubicBezTo>
                      <a:pt x="222" y="286"/>
                      <a:pt x="286" y="222"/>
                      <a:pt x="286" y="143"/>
                    </a:cubicBezTo>
                    <a:cubicBezTo>
                      <a:pt x="286" y="64"/>
                      <a:pt x="222" y="0"/>
                      <a:pt x="143" y="0"/>
                    </a:cubicBezTo>
                    <a:close/>
                    <a:moveTo>
                      <a:pt x="143" y="280"/>
                    </a:moveTo>
                    <a:cubicBezTo>
                      <a:pt x="68" y="280"/>
                      <a:pt x="7" y="219"/>
                      <a:pt x="7" y="143"/>
                    </a:cubicBezTo>
                    <a:cubicBezTo>
                      <a:pt x="7" y="68"/>
                      <a:pt x="68" y="7"/>
                      <a:pt x="143" y="7"/>
                    </a:cubicBezTo>
                    <a:cubicBezTo>
                      <a:pt x="219" y="7"/>
                      <a:pt x="280" y="68"/>
                      <a:pt x="280" y="143"/>
                    </a:cubicBezTo>
                    <a:cubicBezTo>
                      <a:pt x="280" y="219"/>
                      <a:pt x="219" y="280"/>
                      <a:pt x="143" y="2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64">
                <a:extLst>
                  <a:ext uri="{FF2B5EF4-FFF2-40B4-BE49-F238E27FC236}">
                    <a16:creationId xmlns:a16="http://schemas.microsoft.com/office/drawing/2014/main" id="{FE5FD1F2-127C-4251-A617-260D241B0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7524" y="3114302"/>
                <a:ext cx="462287" cy="402774"/>
              </a:xfrm>
              <a:custGeom>
                <a:avLst/>
                <a:gdLst>
                  <a:gd name="T0" fmla="*/ 93 w 322"/>
                  <a:gd name="T1" fmla="*/ 22 h 281"/>
                  <a:gd name="T2" fmla="*/ 87 w 322"/>
                  <a:gd name="T3" fmla="*/ 33 h 281"/>
                  <a:gd name="T4" fmla="*/ 81 w 322"/>
                  <a:gd name="T5" fmla="*/ 41 h 281"/>
                  <a:gd name="T6" fmla="*/ 76 w 322"/>
                  <a:gd name="T7" fmla="*/ 36 h 281"/>
                  <a:gd name="T8" fmla="*/ 75 w 322"/>
                  <a:gd name="T9" fmla="*/ 46 h 281"/>
                  <a:gd name="T10" fmla="*/ 60 w 322"/>
                  <a:gd name="T11" fmla="*/ 48 h 281"/>
                  <a:gd name="T12" fmla="*/ 51 w 322"/>
                  <a:gd name="T13" fmla="*/ 58 h 281"/>
                  <a:gd name="T14" fmla="*/ 39 w 322"/>
                  <a:gd name="T15" fmla="*/ 75 h 281"/>
                  <a:gd name="T16" fmla="*/ 31 w 322"/>
                  <a:gd name="T17" fmla="*/ 86 h 281"/>
                  <a:gd name="T18" fmla="*/ 38 w 322"/>
                  <a:gd name="T19" fmla="*/ 94 h 281"/>
                  <a:gd name="T20" fmla="*/ 39 w 322"/>
                  <a:gd name="T21" fmla="*/ 99 h 281"/>
                  <a:gd name="T22" fmla="*/ 32 w 322"/>
                  <a:gd name="T23" fmla="*/ 92 h 281"/>
                  <a:gd name="T24" fmla="*/ 27 w 322"/>
                  <a:gd name="T25" fmla="*/ 85 h 281"/>
                  <a:gd name="T26" fmla="*/ 24 w 322"/>
                  <a:gd name="T27" fmla="*/ 97 h 281"/>
                  <a:gd name="T28" fmla="*/ 25 w 322"/>
                  <a:gd name="T29" fmla="*/ 117 h 281"/>
                  <a:gd name="T30" fmla="*/ 35 w 322"/>
                  <a:gd name="T31" fmla="*/ 112 h 281"/>
                  <a:gd name="T32" fmla="*/ 46 w 322"/>
                  <a:gd name="T33" fmla="*/ 125 h 281"/>
                  <a:gd name="T34" fmla="*/ 59 w 322"/>
                  <a:gd name="T35" fmla="*/ 138 h 281"/>
                  <a:gd name="T36" fmla="*/ 71 w 322"/>
                  <a:gd name="T37" fmla="*/ 149 h 281"/>
                  <a:gd name="T38" fmla="*/ 87 w 322"/>
                  <a:gd name="T39" fmla="*/ 165 h 281"/>
                  <a:gd name="T40" fmla="*/ 82 w 322"/>
                  <a:gd name="T41" fmla="*/ 190 h 281"/>
                  <a:gd name="T42" fmla="*/ 70 w 322"/>
                  <a:gd name="T43" fmla="*/ 219 h 281"/>
                  <a:gd name="T44" fmla="*/ 74 w 322"/>
                  <a:gd name="T45" fmla="*/ 239 h 281"/>
                  <a:gd name="T46" fmla="*/ 66 w 322"/>
                  <a:gd name="T47" fmla="*/ 241 h 281"/>
                  <a:gd name="T48" fmla="*/ 46 w 322"/>
                  <a:gd name="T49" fmla="*/ 209 h 281"/>
                  <a:gd name="T50" fmla="*/ 24 w 322"/>
                  <a:gd name="T51" fmla="*/ 159 h 281"/>
                  <a:gd name="T52" fmla="*/ 17 w 322"/>
                  <a:gd name="T53" fmla="*/ 123 h 281"/>
                  <a:gd name="T54" fmla="*/ 104 w 322"/>
                  <a:gd name="T55" fmla="*/ 258 h 281"/>
                  <a:gd name="T56" fmla="*/ 127 w 322"/>
                  <a:gd name="T57" fmla="*/ 255 h 281"/>
                  <a:gd name="T58" fmla="*/ 156 w 322"/>
                  <a:gd name="T59" fmla="*/ 251 h 281"/>
                  <a:gd name="T60" fmla="*/ 154 w 322"/>
                  <a:gd name="T61" fmla="*/ 264 h 281"/>
                  <a:gd name="T62" fmla="*/ 171 w 322"/>
                  <a:gd name="T63" fmla="*/ 262 h 281"/>
                  <a:gd name="T64" fmla="*/ 196 w 322"/>
                  <a:gd name="T65" fmla="*/ 259 h 281"/>
                  <a:gd name="T66" fmla="*/ 194 w 322"/>
                  <a:gd name="T67" fmla="*/ 4 h 281"/>
                  <a:gd name="T68" fmla="*/ 278 w 322"/>
                  <a:gd name="T69" fmla="*/ 90 h 281"/>
                  <a:gd name="T70" fmla="*/ 267 w 322"/>
                  <a:gd name="T71" fmla="*/ 82 h 281"/>
                  <a:gd name="T72" fmla="*/ 256 w 322"/>
                  <a:gd name="T73" fmla="*/ 105 h 281"/>
                  <a:gd name="T74" fmla="*/ 240 w 322"/>
                  <a:gd name="T75" fmla="*/ 84 h 281"/>
                  <a:gd name="T76" fmla="*/ 247 w 322"/>
                  <a:gd name="T77" fmla="*/ 105 h 281"/>
                  <a:gd name="T78" fmla="*/ 263 w 322"/>
                  <a:gd name="T79" fmla="*/ 111 h 281"/>
                  <a:gd name="T80" fmla="*/ 256 w 322"/>
                  <a:gd name="T81" fmla="*/ 141 h 281"/>
                  <a:gd name="T82" fmla="*/ 248 w 322"/>
                  <a:gd name="T83" fmla="*/ 173 h 281"/>
                  <a:gd name="T84" fmla="*/ 238 w 322"/>
                  <a:gd name="T85" fmla="*/ 193 h 281"/>
                  <a:gd name="T86" fmla="*/ 208 w 322"/>
                  <a:gd name="T87" fmla="*/ 217 h 281"/>
                  <a:gd name="T88" fmla="*/ 200 w 322"/>
                  <a:gd name="T89" fmla="*/ 196 h 281"/>
                  <a:gd name="T90" fmla="*/ 202 w 322"/>
                  <a:gd name="T91" fmla="*/ 170 h 281"/>
                  <a:gd name="T92" fmla="*/ 191 w 322"/>
                  <a:gd name="T93" fmla="*/ 142 h 281"/>
                  <a:gd name="T94" fmla="*/ 177 w 322"/>
                  <a:gd name="T95" fmla="*/ 126 h 281"/>
                  <a:gd name="T96" fmla="*/ 141 w 322"/>
                  <a:gd name="T97" fmla="*/ 127 h 281"/>
                  <a:gd name="T98" fmla="*/ 127 w 322"/>
                  <a:gd name="T99" fmla="*/ 108 h 281"/>
                  <a:gd name="T100" fmla="*/ 142 w 322"/>
                  <a:gd name="T101" fmla="*/ 69 h 281"/>
                  <a:gd name="T102" fmla="*/ 168 w 322"/>
                  <a:gd name="T103" fmla="*/ 58 h 281"/>
                  <a:gd name="T104" fmla="*/ 185 w 322"/>
                  <a:gd name="T105" fmla="*/ 65 h 281"/>
                  <a:gd name="T106" fmla="*/ 207 w 322"/>
                  <a:gd name="T107" fmla="*/ 65 h 281"/>
                  <a:gd name="T108" fmla="*/ 229 w 322"/>
                  <a:gd name="T109" fmla="*/ 62 h 281"/>
                  <a:gd name="T110" fmla="*/ 208 w 322"/>
                  <a:gd name="T111" fmla="*/ 52 h 281"/>
                  <a:gd name="T112" fmla="*/ 207 w 322"/>
                  <a:gd name="T113" fmla="*/ 45 h 281"/>
                  <a:gd name="T114" fmla="*/ 180 w 322"/>
                  <a:gd name="T115" fmla="*/ 46 h 281"/>
                  <a:gd name="T116" fmla="*/ 157 w 322"/>
                  <a:gd name="T117" fmla="*/ 52 h 281"/>
                  <a:gd name="T118" fmla="*/ 152 w 322"/>
                  <a:gd name="T119" fmla="*/ 29 h 281"/>
                  <a:gd name="T120" fmla="*/ 136 w 322"/>
                  <a:gd name="T121" fmla="*/ 15 h 281"/>
                  <a:gd name="T122" fmla="*/ 154 w 322"/>
                  <a:gd name="T123" fmla="*/ 4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22" h="281">
                    <a:moveTo>
                      <a:pt x="131" y="1"/>
                    </a:moveTo>
                    <a:cubicBezTo>
                      <a:pt x="131" y="1"/>
                      <a:pt x="83" y="7"/>
                      <a:pt x="50" y="44"/>
                    </a:cubicBezTo>
                    <a:cubicBezTo>
                      <a:pt x="50" y="44"/>
                      <a:pt x="75" y="18"/>
                      <a:pt x="91" y="18"/>
                    </a:cubicBezTo>
                    <a:cubicBezTo>
                      <a:pt x="94" y="20"/>
                      <a:pt x="94" y="20"/>
                      <a:pt x="94" y="20"/>
                    </a:cubicBezTo>
                    <a:cubicBezTo>
                      <a:pt x="94" y="20"/>
                      <a:pt x="94" y="21"/>
                      <a:pt x="93" y="22"/>
                    </a:cubicBezTo>
                    <a:cubicBezTo>
                      <a:pt x="93" y="22"/>
                      <a:pt x="91" y="25"/>
                      <a:pt x="91" y="25"/>
                    </a:cubicBezTo>
                    <a:cubicBezTo>
                      <a:pt x="91" y="26"/>
                      <a:pt x="91" y="28"/>
                      <a:pt x="91" y="28"/>
                    </a:cubicBezTo>
                    <a:cubicBezTo>
                      <a:pt x="90" y="30"/>
                      <a:pt x="90" y="30"/>
                      <a:pt x="90" y="30"/>
                    </a:cubicBezTo>
                    <a:cubicBezTo>
                      <a:pt x="90" y="30"/>
                      <a:pt x="88" y="30"/>
                      <a:pt x="88" y="31"/>
                    </a:cubicBezTo>
                    <a:cubicBezTo>
                      <a:pt x="88" y="31"/>
                      <a:pt x="87" y="31"/>
                      <a:pt x="87" y="33"/>
                    </a:cubicBezTo>
                    <a:cubicBezTo>
                      <a:pt x="87" y="34"/>
                      <a:pt x="88" y="35"/>
                      <a:pt x="88" y="35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7" y="40"/>
                      <a:pt x="87" y="40"/>
                      <a:pt x="87" y="40"/>
                    </a:cubicBezTo>
                    <a:cubicBezTo>
                      <a:pt x="85" y="41"/>
                      <a:pt x="85" y="41"/>
                      <a:pt x="85" y="41"/>
                    </a:cubicBezTo>
                    <a:cubicBezTo>
                      <a:pt x="85" y="41"/>
                      <a:pt x="82" y="41"/>
                      <a:pt x="81" y="41"/>
                    </a:cubicBezTo>
                    <a:cubicBezTo>
                      <a:pt x="80" y="40"/>
                      <a:pt x="80" y="38"/>
                      <a:pt x="80" y="38"/>
                    </a:cubicBezTo>
                    <a:cubicBezTo>
                      <a:pt x="83" y="37"/>
                      <a:pt x="83" y="37"/>
                      <a:pt x="83" y="37"/>
                    </a:cubicBezTo>
                    <a:cubicBezTo>
                      <a:pt x="83" y="37"/>
                      <a:pt x="83" y="36"/>
                      <a:pt x="82" y="36"/>
                    </a:cubicBezTo>
                    <a:cubicBezTo>
                      <a:pt x="81" y="35"/>
                      <a:pt x="82" y="33"/>
                      <a:pt x="80" y="34"/>
                    </a:cubicBezTo>
                    <a:cubicBezTo>
                      <a:pt x="79" y="34"/>
                      <a:pt x="76" y="36"/>
                      <a:pt x="76" y="36"/>
                    </a:cubicBezTo>
                    <a:cubicBezTo>
                      <a:pt x="74" y="38"/>
                      <a:pt x="74" y="38"/>
                      <a:pt x="74" y="38"/>
                    </a:cubicBezTo>
                    <a:cubicBezTo>
                      <a:pt x="74" y="38"/>
                      <a:pt x="73" y="41"/>
                      <a:pt x="73" y="41"/>
                    </a:cubicBezTo>
                    <a:cubicBezTo>
                      <a:pt x="74" y="41"/>
                      <a:pt x="75" y="42"/>
                      <a:pt x="75" y="42"/>
                    </a:cubicBezTo>
                    <a:cubicBezTo>
                      <a:pt x="75" y="42"/>
                      <a:pt x="75" y="42"/>
                      <a:pt x="75" y="43"/>
                    </a:cubicBezTo>
                    <a:cubicBezTo>
                      <a:pt x="75" y="44"/>
                      <a:pt x="75" y="46"/>
                      <a:pt x="75" y="46"/>
                    </a:cubicBezTo>
                    <a:cubicBezTo>
                      <a:pt x="75" y="46"/>
                      <a:pt x="74" y="46"/>
                      <a:pt x="72" y="46"/>
                    </a:cubicBezTo>
                    <a:cubicBezTo>
                      <a:pt x="71" y="46"/>
                      <a:pt x="69" y="45"/>
                      <a:pt x="68" y="45"/>
                    </a:cubicBezTo>
                    <a:cubicBezTo>
                      <a:pt x="67" y="45"/>
                      <a:pt x="66" y="44"/>
                      <a:pt x="65" y="45"/>
                    </a:cubicBezTo>
                    <a:cubicBezTo>
                      <a:pt x="64" y="45"/>
                      <a:pt x="64" y="45"/>
                      <a:pt x="64" y="46"/>
                    </a:cubicBezTo>
                    <a:cubicBezTo>
                      <a:pt x="64" y="46"/>
                      <a:pt x="60" y="48"/>
                      <a:pt x="60" y="48"/>
                    </a:cubicBezTo>
                    <a:cubicBezTo>
                      <a:pt x="60" y="48"/>
                      <a:pt x="59" y="49"/>
                      <a:pt x="59" y="49"/>
                    </a:cubicBezTo>
                    <a:cubicBezTo>
                      <a:pt x="59" y="50"/>
                      <a:pt x="58" y="53"/>
                      <a:pt x="58" y="53"/>
                    </a:cubicBezTo>
                    <a:cubicBezTo>
                      <a:pt x="58" y="53"/>
                      <a:pt x="57" y="54"/>
                      <a:pt x="55" y="54"/>
                    </a:cubicBezTo>
                    <a:cubicBezTo>
                      <a:pt x="53" y="55"/>
                      <a:pt x="52" y="55"/>
                      <a:pt x="52" y="55"/>
                    </a:cubicBezTo>
                    <a:cubicBezTo>
                      <a:pt x="51" y="58"/>
                      <a:pt x="51" y="58"/>
                      <a:pt x="51" y="58"/>
                    </a:cubicBezTo>
                    <a:cubicBezTo>
                      <a:pt x="51" y="58"/>
                      <a:pt x="49" y="59"/>
                      <a:pt x="48" y="60"/>
                    </a:cubicBezTo>
                    <a:cubicBezTo>
                      <a:pt x="47" y="62"/>
                      <a:pt x="44" y="64"/>
                      <a:pt x="43" y="65"/>
                    </a:cubicBezTo>
                    <a:cubicBezTo>
                      <a:pt x="43" y="65"/>
                      <a:pt x="41" y="66"/>
                      <a:pt x="41" y="67"/>
                    </a:cubicBezTo>
                    <a:cubicBezTo>
                      <a:pt x="40" y="69"/>
                      <a:pt x="41" y="71"/>
                      <a:pt x="40" y="71"/>
                    </a:cubicBezTo>
                    <a:cubicBezTo>
                      <a:pt x="40" y="72"/>
                      <a:pt x="39" y="74"/>
                      <a:pt x="39" y="75"/>
                    </a:cubicBezTo>
                    <a:cubicBezTo>
                      <a:pt x="39" y="76"/>
                      <a:pt x="38" y="78"/>
                      <a:pt x="37" y="79"/>
                    </a:cubicBezTo>
                    <a:cubicBezTo>
                      <a:pt x="36" y="79"/>
                      <a:pt x="36" y="80"/>
                      <a:pt x="35" y="80"/>
                    </a:cubicBezTo>
                    <a:cubicBezTo>
                      <a:pt x="35" y="80"/>
                      <a:pt x="32" y="81"/>
                      <a:pt x="31" y="82"/>
                    </a:cubicBezTo>
                    <a:cubicBezTo>
                      <a:pt x="30" y="83"/>
                      <a:pt x="29" y="84"/>
                      <a:pt x="29" y="85"/>
                    </a:cubicBezTo>
                    <a:cubicBezTo>
                      <a:pt x="29" y="85"/>
                      <a:pt x="31" y="86"/>
                      <a:pt x="31" y="86"/>
                    </a:cubicBezTo>
                    <a:cubicBezTo>
                      <a:pt x="32" y="86"/>
                      <a:pt x="33" y="87"/>
                      <a:pt x="33" y="87"/>
                    </a:cubicBezTo>
                    <a:cubicBezTo>
                      <a:pt x="33" y="87"/>
                      <a:pt x="33" y="90"/>
                      <a:pt x="33" y="90"/>
                    </a:cubicBezTo>
                    <a:cubicBezTo>
                      <a:pt x="33" y="91"/>
                      <a:pt x="32" y="93"/>
                      <a:pt x="33" y="93"/>
                    </a:cubicBezTo>
                    <a:cubicBezTo>
                      <a:pt x="34" y="93"/>
                      <a:pt x="36" y="93"/>
                      <a:pt x="36" y="93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42" y="96"/>
                      <a:pt x="42" y="96"/>
                      <a:pt x="42" y="96"/>
                    </a:cubicBezTo>
                    <a:cubicBezTo>
                      <a:pt x="42" y="96"/>
                      <a:pt x="42" y="98"/>
                      <a:pt x="41" y="98"/>
                    </a:cubicBezTo>
                    <a:cubicBezTo>
                      <a:pt x="41" y="99"/>
                      <a:pt x="40" y="100"/>
                      <a:pt x="40" y="100"/>
                    </a:cubicBezTo>
                    <a:cubicBezTo>
                      <a:pt x="39" y="100"/>
                      <a:pt x="39" y="100"/>
                      <a:pt x="39" y="99"/>
                    </a:cubicBezTo>
                    <a:cubicBezTo>
                      <a:pt x="38" y="97"/>
                      <a:pt x="39" y="97"/>
                      <a:pt x="37" y="97"/>
                    </a:cubicBezTo>
                    <a:cubicBezTo>
                      <a:pt x="36" y="96"/>
                      <a:pt x="35" y="97"/>
                      <a:pt x="35" y="97"/>
                    </a:cubicBezTo>
                    <a:cubicBezTo>
                      <a:pt x="34" y="97"/>
                      <a:pt x="33" y="97"/>
                      <a:pt x="33" y="96"/>
                    </a:cubicBezTo>
                    <a:cubicBezTo>
                      <a:pt x="32" y="95"/>
                      <a:pt x="32" y="97"/>
                      <a:pt x="32" y="95"/>
                    </a:cubicBezTo>
                    <a:cubicBezTo>
                      <a:pt x="32" y="94"/>
                      <a:pt x="33" y="93"/>
                      <a:pt x="32" y="92"/>
                    </a:cubicBezTo>
                    <a:cubicBezTo>
                      <a:pt x="32" y="92"/>
                      <a:pt x="31" y="90"/>
                      <a:pt x="30" y="90"/>
                    </a:cubicBezTo>
                    <a:cubicBezTo>
                      <a:pt x="30" y="90"/>
                      <a:pt x="31" y="92"/>
                      <a:pt x="30" y="90"/>
                    </a:cubicBezTo>
                    <a:cubicBezTo>
                      <a:pt x="29" y="89"/>
                      <a:pt x="28" y="88"/>
                      <a:pt x="27" y="89"/>
                    </a:cubicBezTo>
                    <a:cubicBezTo>
                      <a:pt x="27" y="89"/>
                      <a:pt x="26" y="89"/>
                      <a:pt x="26" y="88"/>
                    </a:cubicBezTo>
                    <a:cubicBezTo>
                      <a:pt x="26" y="87"/>
                      <a:pt x="27" y="86"/>
                      <a:pt x="27" y="85"/>
                    </a:cubicBezTo>
                    <a:cubicBezTo>
                      <a:pt x="27" y="84"/>
                      <a:pt x="27" y="83"/>
                      <a:pt x="27" y="82"/>
                    </a:cubicBezTo>
                    <a:cubicBezTo>
                      <a:pt x="27" y="81"/>
                      <a:pt x="28" y="77"/>
                      <a:pt x="28" y="77"/>
                    </a:cubicBezTo>
                    <a:cubicBezTo>
                      <a:pt x="28" y="77"/>
                      <a:pt x="24" y="86"/>
                      <a:pt x="22" y="93"/>
                    </a:cubicBezTo>
                    <a:cubicBezTo>
                      <a:pt x="22" y="93"/>
                      <a:pt x="24" y="92"/>
                      <a:pt x="24" y="93"/>
                    </a:cubicBezTo>
                    <a:cubicBezTo>
                      <a:pt x="24" y="95"/>
                      <a:pt x="24" y="96"/>
                      <a:pt x="24" y="97"/>
                    </a:cubicBezTo>
                    <a:cubicBezTo>
                      <a:pt x="24" y="98"/>
                      <a:pt x="24" y="98"/>
                      <a:pt x="24" y="101"/>
                    </a:cubicBezTo>
                    <a:cubicBezTo>
                      <a:pt x="24" y="105"/>
                      <a:pt x="25" y="106"/>
                      <a:pt x="24" y="107"/>
                    </a:cubicBezTo>
                    <a:cubicBezTo>
                      <a:pt x="24" y="108"/>
                      <a:pt x="23" y="109"/>
                      <a:pt x="23" y="111"/>
                    </a:cubicBezTo>
                    <a:cubicBezTo>
                      <a:pt x="23" y="112"/>
                      <a:pt x="24" y="115"/>
                      <a:pt x="24" y="116"/>
                    </a:cubicBezTo>
                    <a:cubicBezTo>
                      <a:pt x="25" y="116"/>
                      <a:pt x="25" y="117"/>
                      <a:pt x="25" y="117"/>
                    </a:cubicBezTo>
                    <a:cubicBezTo>
                      <a:pt x="26" y="118"/>
                      <a:pt x="24" y="121"/>
                      <a:pt x="26" y="118"/>
                    </a:cubicBezTo>
                    <a:cubicBezTo>
                      <a:pt x="28" y="115"/>
                      <a:pt x="28" y="114"/>
                      <a:pt x="28" y="114"/>
                    </a:cubicBezTo>
                    <a:cubicBezTo>
                      <a:pt x="29" y="113"/>
                      <a:pt x="29" y="113"/>
                      <a:pt x="29" y="113"/>
                    </a:cubicBezTo>
                    <a:cubicBezTo>
                      <a:pt x="29" y="113"/>
                      <a:pt x="29" y="111"/>
                      <a:pt x="32" y="112"/>
                    </a:cubicBezTo>
                    <a:cubicBezTo>
                      <a:pt x="34" y="112"/>
                      <a:pt x="34" y="112"/>
                      <a:pt x="35" y="112"/>
                    </a:cubicBezTo>
                    <a:cubicBezTo>
                      <a:pt x="35" y="113"/>
                      <a:pt x="34" y="116"/>
                      <a:pt x="35" y="116"/>
                    </a:cubicBezTo>
                    <a:cubicBezTo>
                      <a:pt x="36" y="116"/>
                      <a:pt x="39" y="114"/>
                      <a:pt x="40" y="115"/>
                    </a:cubicBezTo>
                    <a:cubicBezTo>
                      <a:pt x="41" y="115"/>
                      <a:pt x="42" y="115"/>
                      <a:pt x="43" y="117"/>
                    </a:cubicBezTo>
                    <a:cubicBezTo>
                      <a:pt x="43" y="118"/>
                      <a:pt x="44" y="120"/>
                      <a:pt x="45" y="121"/>
                    </a:cubicBezTo>
                    <a:cubicBezTo>
                      <a:pt x="45" y="121"/>
                      <a:pt x="45" y="123"/>
                      <a:pt x="46" y="125"/>
                    </a:cubicBezTo>
                    <a:cubicBezTo>
                      <a:pt x="46" y="126"/>
                      <a:pt x="49" y="127"/>
                      <a:pt x="50" y="127"/>
                    </a:cubicBezTo>
                    <a:cubicBezTo>
                      <a:pt x="50" y="127"/>
                      <a:pt x="54" y="127"/>
                      <a:pt x="54" y="128"/>
                    </a:cubicBezTo>
                    <a:cubicBezTo>
                      <a:pt x="55" y="128"/>
                      <a:pt x="54" y="130"/>
                      <a:pt x="56" y="130"/>
                    </a:cubicBezTo>
                    <a:cubicBezTo>
                      <a:pt x="58" y="130"/>
                      <a:pt x="58" y="134"/>
                      <a:pt x="58" y="134"/>
                    </a:cubicBezTo>
                    <a:cubicBezTo>
                      <a:pt x="58" y="134"/>
                      <a:pt x="59" y="137"/>
                      <a:pt x="59" y="138"/>
                    </a:cubicBezTo>
                    <a:cubicBezTo>
                      <a:pt x="58" y="139"/>
                      <a:pt x="58" y="140"/>
                      <a:pt x="59" y="141"/>
                    </a:cubicBezTo>
                    <a:cubicBezTo>
                      <a:pt x="61" y="141"/>
                      <a:pt x="63" y="141"/>
                      <a:pt x="63" y="141"/>
                    </a:cubicBezTo>
                    <a:cubicBezTo>
                      <a:pt x="63" y="141"/>
                      <a:pt x="62" y="143"/>
                      <a:pt x="64" y="144"/>
                    </a:cubicBezTo>
                    <a:cubicBezTo>
                      <a:pt x="67" y="145"/>
                      <a:pt x="69" y="146"/>
                      <a:pt x="70" y="146"/>
                    </a:cubicBezTo>
                    <a:cubicBezTo>
                      <a:pt x="70" y="147"/>
                      <a:pt x="68" y="149"/>
                      <a:pt x="71" y="149"/>
                    </a:cubicBezTo>
                    <a:cubicBezTo>
                      <a:pt x="74" y="148"/>
                      <a:pt x="77" y="148"/>
                      <a:pt x="78" y="149"/>
                    </a:cubicBezTo>
                    <a:cubicBezTo>
                      <a:pt x="79" y="150"/>
                      <a:pt x="78" y="152"/>
                      <a:pt x="82" y="154"/>
                    </a:cubicBezTo>
                    <a:cubicBezTo>
                      <a:pt x="85" y="156"/>
                      <a:pt x="86" y="156"/>
                      <a:pt x="87" y="157"/>
                    </a:cubicBezTo>
                    <a:cubicBezTo>
                      <a:pt x="88" y="157"/>
                      <a:pt x="90" y="157"/>
                      <a:pt x="89" y="160"/>
                    </a:cubicBezTo>
                    <a:cubicBezTo>
                      <a:pt x="89" y="162"/>
                      <a:pt x="88" y="164"/>
                      <a:pt x="87" y="165"/>
                    </a:cubicBezTo>
                    <a:cubicBezTo>
                      <a:pt x="86" y="166"/>
                      <a:pt x="84" y="170"/>
                      <a:pt x="83" y="171"/>
                    </a:cubicBezTo>
                    <a:cubicBezTo>
                      <a:pt x="82" y="172"/>
                      <a:pt x="81" y="174"/>
                      <a:pt x="82" y="175"/>
                    </a:cubicBezTo>
                    <a:cubicBezTo>
                      <a:pt x="83" y="177"/>
                      <a:pt x="84" y="179"/>
                      <a:pt x="84" y="180"/>
                    </a:cubicBezTo>
                    <a:cubicBezTo>
                      <a:pt x="84" y="181"/>
                      <a:pt x="85" y="185"/>
                      <a:pt x="84" y="186"/>
                    </a:cubicBezTo>
                    <a:cubicBezTo>
                      <a:pt x="83" y="187"/>
                      <a:pt x="82" y="190"/>
                      <a:pt x="82" y="190"/>
                    </a:cubicBezTo>
                    <a:cubicBezTo>
                      <a:pt x="82" y="190"/>
                      <a:pt x="84" y="192"/>
                      <a:pt x="83" y="193"/>
                    </a:cubicBezTo>
                    <a:cubicBezTo>
                      <a:pt x="81" y="195"/>
                      <a:pt x="78" y="197"/>
                      <a:pt x="77" y="198"/>
                    </a:cubicBezTo>
                    <a:cubicBezTo>
                      <a:pt x="76" y="198"/>
                      <a:pt x="73" y="200"/>
                      <a:pt x="73" y="200"/>
                    </a:cubicBezTo>
                    <a:cubicBezTo>
                      <a:pt x="73" y="200"/>
                      <a:pt x="73" y="206"/>
                      <a:pt x="73" y="207"/>
                    </a:cubicBezTo>
                    <a:cubicBezTo>
                      <a:pt x="73" y="208"/>
                      <a:pt x="68" y="217"/>
                      <a:pt x="70" y="219"/>
                    </a:cubicBezTo>
                    <a:cubicBezTo>
                      <a:pt x="71" y="221"/>
                      <a:pt x="72" y="223"/>
                      <a:pt x="71" y="224"/>
                    </a:cubicBezTo>
                    <a:cubicBezTo>
                      <a:pt x="71" y="226"/>
                      <a:pt x="70" y="225"/>
                      <a:pt x="70" y="226"/>
                    </a:cubicBezTo>
                    <a:cubicBezTo>
                      <a:pt x="69" y="228"/>
                      <a:pt x="66" y="227"/>
                      <a:pt x="68" y="230"/>
                    </a:cubicBezTo>
                    <a:cubicBezTo>
                      <a:pt x="70" y="233"/>
                      <a:pt x="71" y="233"/>
                      <a:pt x="72" y="235"/>
                    </a:cubicBezTo>
                    <a:cubicBezTo>
                      <a:pt x="73" y="237"/>
                      <a:pt x="72" y="238"/>
                      <a:pt x="74" y="239"/>
                    </a:cubicBezTo>
                    <a:cubicBezTo>
                      <a:pt x="75" y="241"/>
                      <a:pt x="76" y="243"/>
                      <a:pt x="77" y="244"/>
                    </a:cubicBezTo>
                    <a:cubicBezTo>
                      <a:pt x="79" y="245"/>
                      <a:pt x="80" y="246"/>
                      <a:pt x="80" y="248"/>
                    </a:cubicBezTo>
                    <a:cubicBezTo>
                      <a:pt x="80" y="249"/>
                      <a:pt x="84" y="253"/>
                      <a:pt x="80" y="250"/>
                    </a:cubicBezTo>
                    <a:cubicBezTo>
                      <a:pt x="76" y="248"/>
                      <a:pt x="79" y="250"/>
                      <a:pt x="74" y="246"/>
                    </a:cubicBezTo>
                    <a:cubicBezTo>
                      <a:pt x="69" y="242"/>
                      <a:pt x="68" y="244"/>
                      <a:pt x="66" y="241"/>
                    </a:cubicBezTo>
                    <a:cubicBezTo>
                      <a:pt x="64" y="238"/>
                      <a:pt x="67" y="247"/>
                      <a:pt x="63" y="237"/>
                    </a:cubicBezTo>
                    <a:cubicBezTo>
                      <a:pt x="59" y="226"/>
                      <a:pt x="57" y="227"/>
                      <a:pt x="56" y="224"/>
                    </a:cubicBezTo>
                    <a:cubicBezTo>
                      <a:pt x="55" y="222"/>
                      <a:pt x="56" y="225"/>
                      <a:pt x="53" y="219"/>
                    </a:cubicBezTo>
                    <a:cubicBezTo>
                      <a:pt x="50" y="214"/>
                      <a:pt x="53" y="217"/>
                      <a:pt x="50" y="214"/>
                    </a:cubicBezTo>
                    <a:cubicBezTo>
                      <a:pt x="47" y="210"/>
                      <a:pt x="47" y="215"/>
                      <a:pt x="46" y="209"/>
                    </a:cubicBezTo>
                    <a:cubicBezTo>
                      <a:pt x="45" y="202"/>
                      <a:pt x="44" y="207"/>
                      <a:pt x="43" y="199"/>
                    </a:cubicBezTo>
                    <a:cubicBezTo>
                      <a:pt x="41" y="192"/>
                      <a:pt x="44" y="192"/>
                      <a:pt x="40" y="188"/>
                    </a:cubicBezTo>
                    <a:cubicBezTo>
                      <a:pt x="36" y="185"/>
                      <a:pt x="36" y="187"/>
                      <a:pt x="35" y="184"/>
                    </a:cubicBezTo>
                    <a:cubicBezTo>
                      <a:pt x="34" y="182"/>
                      <a:pt x="35" y="184"/>
                      <a:pt x="32" y="178"/>
                    </a:cubicBezTo>
                    <a:cubicBezTo>
                      <a:pt x="28" y="172"/>
                      <a:pt x="24" y="169"/>
                      <a:pt x="24" y="159"/>
                    </a:cubicBezTo>
                    <a:cubicBezTo>
                      <a:pt x="24" y="148"/>
                      <a:pt x="24" y="147"/>
                      <a:pt x="24" y="147"/>
                    </a:cubicBezTo>
                    <a:cubicBezTo>
                      <a:pt x="24" y="147"/>
                      <a:pt x="19" y="142"/>
                      <a:pt x="21" y="136"/>
                    </a:cubicBezTo>
                    <a:cubicBezTo>
                      <a:pt x="22" y="130"/>
                      <a:pt x="23" y="132"/>
                      <a:pt x="22" y="130"/>
                    </a:cubicBezTo>
                    <a:cubicBezTo>
                      <a:pt x="22" y="128"/>
                      <a:pt x="21" y="129"/>
                      <a:pt x="19" y="126"/>
                    </a:cubicBezTo>
                    <a:cubicBezTo>
                      <a:pt x="17" y="124"/>
                      <a:pt x="17" y="124"/>
                      <a:pt x="17" y="123"/>
                    </a:cubicBezTo>
                    <a:cubicBezTo>
                      <a:pt x="16" y="121"/>
                      <a:pt x="16" y="118"/>
                      <a:pt x="16" y="118"/>
                    </a:cubicBezTo>
                    <a:cubicBezTo>
                      <a:pt x="14" y="119"/>
                      <a:pt x="14" y="119"/>
                      <a:pt x="14" y="119"/>
                    </a:cubicBezTo>
                    <a:cubicBezTo>
                      <a:pt x="14" y="119"/>
                      <a:pt x="0" y="257"/>
                      <a:pt x="138" y="277"/>
                    </a:cubicBezTo>
                    <a:cubicBezTo>
                      <a:pt x="138" y="277"/>
                      <a:pt x="106" y="271"/>
                      <a:pt x="104" y="264"/>
                    </a:cubicBezTo>
                    <a:cubicBezTo>
                      <a:pt x="104" y="264"/>
                      <a:pt x="103" y="258"/>
                      <a:pt x="104" y="258"/>
                    </a:cubicBezTo>
                    <a:cubicBezTo>
                      <a:pt x="106" y="258"/>
                      <a:pt x="108" y="259"/>
                      <a:pt x="110" y="258"/>
                    </a:cubicBezTo>
                    <a:cubicBezTo>
                      <a:pt x="112" y="256"/>
                      <a:pt x="114" y="254"/>
                      <a:pt x="114" y="254"/>
                    </a:cubicBezTo>
                    <a:cubicBezTo>
                      <a:pt x="114" y="257"/>
                      <a:pt x="114" y="257"/>
                      <a:pt x="114" y="257"/>
                    </a:cubicBezTo>
                    <a:cubicBezTo>
                      <a:pt x="114" y="257"/>
                      <a:pt x="112" y="257"/>
                      <a:pt x="119" y="256"/>
                    </a:cubicBezTo>
                    <a:cubicBezTo>
                      <a:pt x="125" y="255"/>
                      <a:pt x="125" y="256"/>
                      <a:pt x="127" y="255"/>
                    </a:cubicBezTo>
                    <a:cubicBezTo>
                      <a:pt x="129" y="254"/>
                      <a:pt x="132" y="249"/>
                      <a:pt x="133" y="252"/>
                    </a:cubicBezTo>
                    <a:cubicBezTo>
                      <a:pt x="135" y="255"/>
                      <a:pt x="132" y="253"/>
                      <a:pt x="135" y="255"/>
                    </a:cubicBezTo>
                    <a:cubicBezTo>
                      <a:pt x="138" y="256"/>
                      <a:pt x="143" y="254"/>
                      <a:pt x="143" y="254"/>
                    </a:cubicBezTo>
                    <a:cubicBezTo>
                      <a:pt x="143" y="254"/>
                      <a:pt x="153" y="255"/>
                      <a:pt x="154" y="254"/>
                    </a:cubicBezTo>
                    <a:cubicBezTo>
                      <a:pt x="155" y="253"/>
                      <a:pt x="155" y="251"/>
                      <a:pt x="156" y="251"/>
                    </a:cubicBezTo>
                    <a:cubicBezTo>
                      <a:pt x="158" y="252"/>
                      <a:pt x="159" y="254"/>
                      <a:pt x="159" y="254"/>
                    </a:cubicBezTo>
                    <a:cubicBezTo>
                      <a:pt x="154" y="257"/>
                      <a:pt x="154" y="257"/>
                      <a:pt x="154" y="257"/>
                    </a:cubicBezTo>
                    <a:cubicBezTo>
                      <a:pt x="149" y="261"/>
                      <a:pt x="149" y="261"/>
                      <a:pt x="149" y="261"/>
                    </a:cubicBezTo>
                    <a:cubicBezTo>
                      <a:pt x="149" y="261"/>
                      <a:pt x="146" y="262"/>
                      <a:pt x="148" y="263"/>
                    </a:cubicBezTo>
                    <a:cubicBezTo>
                      <a:pt x="150" y="264"/>
                      <a:pt x="151" y="263"/>
                      <a:pt x="154" y="264"/>
                    </a:cubicBezTo>
                    <a:cubicBezTo>
                      <a:pt x="156" y="264"/>
                      <a:pt x="161" y="268"/>
                      <a:pt x="163" y="266"/>
                    </a:cubicBezTo>
                    <a:cubicBezTo>
                      <a:pt x="164" y="263"/>
                      <a:pt x="164" y="263"/>
                      <a:pt x="165" y="261"/>
                    </a:cubicBezTo>
                    <a:cubicBezTo>
                      <a:pt x="166" y="259"/>
                      <a:pt x="166" y="257"/>
                      <a:pt x="168" y="257"/>
                    </a:cubicBezTo>
                    <a:cubicBezTo>
                      <a:pt x="171" y="257"/>
                      <a:pt x="173" y="258"/>
                      <a:pt x="173" y="258"/>
                    </a:cubicBezTo>
                    <a:cubicBezTo>
                      <a:pt x="171" y="262"/>
                      <a:pt x="171" y="262"/>
                      <a:pt x="171" y="262"/>
                    </a:cubicBezTo>
                    <a:cubicBezTo>
                      <a:pt x="171" y="262"/>
                      <a:pt x="175" y="262"/>
                      <a:pt x="177" y="262"/>
                    </a:cubicBezTo>
                    <a:cubicBezTo>
                      <a:pt x="178" y="262"/>
                      <a:pt x="179" y="265"/>
                      <a:pt x="181" y="262"/>
                    </a:cubicBezTo>
                    <a:cubicBezTo>
                      <a:pt x="183" y="260"/>
                      <a:pt x="183" y="260"/>
                      <a:pt x="186" y="260"/>
                    </a:cubicBezTo>
                    <a:cubicBezTo>
                      <a:pt x="188" y="259"/>
                      <a:pt x="191" y="258"/>
                      <a:pt x="192" y="259"/>
                    </a:cubicBezTo>
                    <a:cubicBezTo>
                      <a:pt x="193" y="259"/>
                      <a:pt x="195" y="259"/>
                      <a:pt x="196" y="259"/>
                    </a:cubicBezTo>
                    <a:cubicBezTo>
                      <a:pt x="197" y="259"/>
                      <a:pt x="202" y="263"/>
                      <a:pt x="203" y="262"/>
                    </a:cubicBezTo>
                    <a:cubicBezTo>
                      <a:pt x="204" y="262"/>
                      <a:pt x="210" y="262"/>
                      <a:pt x="210" y="262"/>
                    </a:cubicBezTo>
                    <a:cubicBezTo>
                      <a:pt x="210" y="262"/>
                      <a:pt x="194" y="277"/>
                      <a:pt x="160" y="277"/>
                    </a:cubicBezTo>
                    <a:cubicBezTo>
                      <a:pt x="160" y="277"/>
                      <a:pt x="236" y="281"/>
                      <a:pt x="279" y="207"/>
                    </a:cubicBezTo>
                    <a:cubicBezTo>
                      <a:pt x="322" y="132"/>
                      <a:pt x="292" y="37"/>
                      <a:pt x="194" y="4"/>
                    </a:cubicBezTo>
                    <a:cubicBezTo>
                      <a:pt x="194" y="4"/>
                      <a:pt x="267" y="31"/>
                      <a:pt x="287" y="101"/>
                    </a:cubicBezTo>
                    <a:cubicBezTo>
                      <a:pt x="286" y="102"/>
                      <a:pt x="286" y="102"/>
                      <a:pt x="286" y="102"/>
                    </a:cubicBezTo>
                    <a:cubicBezTo>
                      <a:pt x="284" y="100"/>
                      <a:pt x="284" y="101"/>
                      <a:pt x="283" y="98"/>
                    </a:cubicBezTo>
                    <a:cubicBezTo>
                      <a:pt x="281" y="95"/>
                      <a:pt x="282" y="95"/>
                      <a:pt x="281" y="93"/>
                    </a:cubicBezTo>
                    <a:cubicBezTo>
                      <a:pt x="280" y="91"/>
                      <a:pt x="280" y="92"/>
                      <a:pt x="278" y="90"/>
                    </a:cubicBezTo>
                    <a:cubicBezTo>
                      <a:pt x="277" y="88"/>
                      <a:pt x="276" y="88"/>
                      <a:pt x="275" y="87"/>
                    </a:cubicBezTo>
                    <a:cubicBezTo>
                      <a:pt x="274" y="85"/>
                      <a:pt x="272" y="81"/>
                      <a:pt x="271" y="80"/>
                    </a:cubicBezTo>
                    <a:cubicBezTo>
                      <a:pt x="270" y="79"/>
                      <a:pt x="267" y="78"/>
                      <a:pt x="266" y="78"/>
                    </a:cubicBezTo>
                    <a:cubicBezTo>
                      <a:pt x="265" y="78"/>
                      <a:pt x="265" y="76"/>
                      <a:pt x="265" y="78"/>
                    </a:cubicBezTo>
                    <a:cubicBezTo>
                      <a:pt x="264" y="79"/>
                      <a:pt x="267" y="82"/>
                      <a:pt x="267" y="82"/>
                    </a:cubicBezTo>
                    <a:cubicBezTo>
                      <a:pt x="267" y="87"/>
                      <a:pt x="267" y="87"/>
                      <a:pt x="267" y="87"/>
                    </a:cubicBezTo>
                    <a:cubicBezTo>
                      <a:pt x="267" y="87"/>
                      <a:pt x="269" y="92"/>
                      <a:pt x="269" y="93"/>
                    </a:cubicBezTo>
                    <a:cubicBezTo>
                      <a:pt x="269" y="95"/>
                      <a:pt x="267" y="98"/>
                      <a:pt x="267" y="98"/>
                    </a:cubicBezTo>
                    <a:cubicBezTo>
                      <a:pt x="267" y="98"/>
                      <a:pt x="266" y="102"/>
                      <a:pt x="265" y="103"/>
                    </a:cubicBezTo>
                    <a:cubicBezTo>
                      <a:pt x="264" y="104"/>
                      <a:pt x="256" y="105"/>
                      <a:pt x="256" y="105"/>
                    </a:cubicBezTo>
                    <a:cubicBezTo>
                      <a:pt x="256" y="105"/>
                      <a:pt x="254" y="102"/>
                      <a:pt x="253" y="100"/>
                    </a:cubicBezTo>
                    <a:cubicBezTo>
                      <a:pt x="251" y="98"/>
                      <a:pt x="247" y="97"/>
                      <a:pt x="246" y="96"/>
                    </a:cubicBezTo>
                    <a:cubicBezTo>
                      <a:pt x="246" y="95"/>
                      <a:pt x="247" y="93"/>
                      <a:pt x="245" y="90"/>
                    </a:cubicBezTo>
                    <a:cubicBezTo>
                      <a:pt x="244" y="88"/>
                      <a:pt x="245" y="88"/>
                      <a:pt x="243" y="86"/>
                    </a:cubicBezTo>
                    <a:cubicBezTo>
                      <a:pt x="240" y="84"/>
                      <a:pt x="240" y="84"/>
                      <a:pt x="240" y="84"/>
                    </a:cubicBezTo>
                    <a:cubicBezTo>
                      <a:pt x="240" y="84"/>
                      <a:pt x="234" y="82"/>
                      <a:pt x="236" y="85"/>
                    </a:cubicBezTo>
                    <a:cubicBezTo>
                      <a:pt x="238" y="88"/>
                      <a:pt x="236" y="92"/>
                      <a:pt x="238" y="92"/>
                    </a:cubicBezTo>
                    <a:cubicBezTo>
                      <a:pt x="239" y="93"/>
                      <a:pt x="240" y="91"/>
                      <a:pt x="242" y="94"/>
                    </a:cubicBezTo>
                    <a:cubicBezTo>
                      <a:pt x="243" y="97"/>
                      <a:pt x="243" y="99"/>
                      <a:pt x="244" y="100"/>
                    </a:cubicBezTo>
                    <a:cubicBezTo>
                      <a:pt x="245" y="101"/>
                      <a:pt x="245" y="105"/>
                      <a:pt x="247" y="105"/>
                    </a:cubicBezTo>
                    <a:cubicBezTo>
                      <a:pt x="248" y="106"/>
                      <a:pt x="252" y="105"/>
                      <a:pt x="251" y="107"/>
                    </a:cubicBezTo>
                    <a:cubicBezTo>
                      <a:pt x="251" y="108"/>
                      <a:pt x="249" y="111"/>
                      <a:pt x="251" y="111"/>
                    </a:cubicBezTo>
                    <a:cubicBezTo>
                      <a:pt x="254" y="112"/>
                      <a:pt x="254" y="113"/>
                      <a:pt x="255" y="113"/>
                    </a:cubicBezTo>
                    <a:cubicBezTo>
                      <a:pt x="257" y="112"/>
                      <a:pt x="256" y="113"/>
                      <a:pt x="258" y="112"/>
                    </a:cubicBezTo>
                    <a:cubicBezTo>
                      <a:pt x="261" y="111"/>
                      <a:pt x="263" y="111"/>
                      <a:pt x="263" y="111"/>
                    </a:cubicBezTo>
                    <a:cubicBezTo>
                      <a:pt x="263" y="111"/>
                      <a:pt x="266" y="113"/>
                      <a:pt x="266" y="114"/>
                    </a:cubicBezTo>
                    <a:cubicBezTo>
                      <a:pt x="266" y="115"/>
                      <a:pt x="265" y="121"/>
                      <a:pt x="265" y="121"/>
                    </a:cubicBezTo>
                    <a:cubicBezTo>
                      <a:pt x="262" y="127"/>
                      <a:pt x="262" y="127"/>
                      <a:pt x="262" y="127"/>
                    </a:cubicBezTo>
                    <a:cubicBezTo>
                      <a:pt x="262" y="127"/>
                      <a:pt x="263" y="136"/>
                      <a:pt x="261" y="136"/>
                    </a:cubicBezTo>
                    <a:cubicBezTo>
                      <a:pt x="259" y="136"/>
                      <a:pt x="257" y="141"/>
                      <a:pt x="256" y="141"/>
                    </a:cubicBezTo>
                    <a:cubicBezTo>
                      <a:pt x="255" y="142"/>
                      <a:pt x="255" y="148"/>
                      <a:pt x="255" y="148"/>
                    </a:cubicBezTo>
                    <a:cubicBezTo>
                      <a:pt x="252" y="152"/>
                      <a:pt x="252" y="152"/>
                      <a:pt x="252" y="152"/>
                    </a:cubicBezTo>
                    <a:cubicBezTo>
                      <a:pt x="252" y="152"/>
                      <a:pt x="252" y="157"/>
                      <a:pt x="252" y="158"/>
                    </a:cubicBezTo>
                    <a:cubicBezTo>
                      <a:pt x="252" y="160"/>
                      <a:pt x="253" y="165"/>
                      <a:pt x="252" y="168"/>
                    </a:cubicBezTo>
                    <a:cubicBezTo>
                      <a:pt x="252" y="170"/>
                      <a:pt x="248" y="173"/>
                      <a:pt x="248" y="173"/>
                    </a:cubicBezTo>
                    <a:cubicBezTo>
                      <a:pt x="248" y="173"/>
                      <a:pt x="253" y="177"/>
                      <a:pt x="250" y="178"/>
                    </a:cubicBezTo>
                    <a:cubicBezTo>
                      <a:pt x="248" y="179"/>
                      <a:pt x="245" y="183"/>
                      <a:pt x="244" y="184"/>
                    </a:cubicBezTo>
                    <a:cubicBezTo>
                      <a:pt x="244" y="185"/>
                      <a:pt x="244" y="187"/>
                      <a:pt x="243" y="187"/>
                    </a:cubicBezTo>
                    <a:cubicBezTo>
                      <a:pt x="241" y="187"/>
                      <a:pt x="238" y="188"/>
                      <a:pt x="238" y="189"/>
                    </a:cubicBezTo>
                    <a:cubicBezTo>
                      <a:pt x="238" y="189"/>
                      <a:pt x="238" y="193"/>
                      <a:pt x="238" y="193"/>
                    </a:cubicBezTo>
                    <a:cubicBezTo>
                      <a:pt x="233" y="201"/>
                      <a:pt x="233" y="201"/>
                      <a:pt x="233" y="201"/>
                    </a:cubicBezTo>
                    <a:cubicBezTo>
                      <a:pt x="226" y="206"/>
                      <a:pt x="226" y="206"/>
                      <a:pt x="226" y="206"/>
                    </a:cubicBezTo>
                    <a:cubicBezTo>
                      <a:pt x="226" y="206"/>
                      <a:pt x="227" y="210"/>
                      <a:pt x="225" y="210"/>
                    </a:cubicBezTo>
                    <a:cubicBezTo>
                      <a:pt x="223" y="210"/>
                      <a:pt x="217" y="213"/>
                      <a:pt x="216" y="214"/>
                    </a:cubicBezTo>
                    <a:cubicBezTo>
                      <a:pt x="215" y="215"/>
                      <a:pt x="210" y="217"/>
                      <a:pt x="208" y="217"/>
                    </a:cubicBezTo>
                    <a:cubicBezTo>
                      <a:pt x="206" y="217"/>
                      <a:pt x="209" y="222"/>
                      <a:pt x="206" y="217"/>
                    </a:cubicBezTo>
                    <a:cubicBezTo>
                      <a:pt x="204" y="213"/>
                      <a:pt x="206" y="216"/>
                      <a:pt x="203" y="210"/>
                    </a:cubicBezTo>
                    <a:cubicBezTo>
                      <a:pt x="201" y="205"/>
                      <a:pt x="201" y="209"/>
                      <a:pt x="201" y="205"/>
                    </a:cubicBezTo>
                    <a:cubicBezTo>
                      <a:pt x="201" y="201"/>
                      <a:pt x="202" y="205"/>
                      <a:pt x="201" y="201"/>
                    </a:cubicBezTo>
                    <a:cubicBezTo>
                      <a:pt x="201" y="198"/>
                      <a:pt x="202" y="200"/>
                      <a:pt x="200" y="196"/>
                    </a:cubicBezTo>
                    <a:cubicBezTo>
                      <a:pt x="198" y="192"/>
                      <a:pt x="199" y="193"/>
                      <a:pt x="196" y="190"/>
                    </a:cubicBezTo>
                    <a:cubicBezTo>
                      <a:pt x="193" y="188"/>
                      <a:pt x="191" y="190"/>
                      <a:pt x="193" y="186"/>
                    </a:cubicBezTo>
                    <a:cubicBezTo>
                      <a:pt x="195" y="182"/>
                      <a:pt x="194" y="186"/>
                      <a:pt x="195" y="182"/>
                    </a:cubicBezTo>
                    <a:cubicBezTo>
                      <a:pt x="196" y="178"/>
                      <a:pt x="194" y="177"/>
                      <a:pt x="197" y="175"/>
                    </a:cubicBezTo>
                    <a:cubicBezTo>
                      <a:pt x="200" y="173"/>
                      <a:pt x="202" y="173"/>
                      <a:pt x="202" y="170"/>
                    </a:cubicBezTo>
                    <a:cubicBezTo>
                      <a:pt x="201" y="168"/>
                      <a:pt x="201" y="167"/>
                      <a:pt x="201" y="165"/>
                    </a:cubicBezTo>
                    <a:cubicBezTo>
                      <a:pt x="200" y="163"/>
                      <a:pt x="197" y="161"/>
                      <a:pt x="197" y="160"/>
                    </a:cubicBezTo>
                    <a:cubicBezTo>
                      <a:pt x="197" y="159"/>
                      <a:pt x="197" y="159"/>
                      <a:pt x="195" y="156"/>
                    </a:cubicBezTo>
                    <a:cubicBezTo>
                      <a:pt x="193" y="153"/>
                      <a:pt x="191" y="152"/>
                      <a:pt x="191" y="152"/>
                    </a:cubicBezTo>
                    <a:cubicBezTo>
                      <a:pt x="191" y="152"/>
                      <a:pt x="191" y="145"/>
                      <a:pt x="191" y="142"/>
                    </a:cubicBezTo>
                    <a:cubicBezTo>
                      <a:pt x="191" y="140"/>
                      <a:pt x="190" y="144"/>
                      <a:pt x="191" y="140"/>
                    </a:cubicBezTo>
                    <a:cubicBezTo>
                      <a:pt x="192" y="135"/>
                      <a:pt x="192" y="133"/>
                      <a:pt x="192" y="133"/>
                    </a:cubicBezTo>
                    <a:cubicBezTo>
                      <a:pt x="192" y="133"/>
                      <a:pt x="187" y="129"/>
                      <a:pt x="185" y="130"/>
                    </a:cubicBezTo>
                    <a:cubicBezTo>
                      <a:pt x="183" y="130"/>
                      <a:pt x="183" y="133"/>
                      <a:pt x="181" y="131"/>
                    </a:cubicBezTo>
                    <a:cubicBezTo>
                      <a:pt x="178" y="128"/>
                      <a:pt x="178" y="127"/>
                      <a:pt x="177" y="126"/>
                    </a:cubicBezTo>
                    <a:cubicBezTo>
                      <a:pt x="176" y="126"/>
                      <a:pt x="174" y="125"/>
                      <a:pt x="173" y="127"/>
                    </a:cubicBezTo>
                    <a:cubicBezTo>
                      <a:pt x="171" y="128"/>
                      <a:pt x="167" y="128"/>
                      <a:pt x="164" y="129"/>
                    </a:cubicBezTo>
                    <a:cubicBezTo>
                      <a:pt x="161" y="130"/>
                      <a:pt x="161" y="130"/>
                      <a:pt x="157" y="130"/>
                    </a:cubicBezTo>
                    <a:cubicBezTo>
                      <a:pt x="153" y="130"/>
                      <a:pt x="148" y="131"/>
                      <a:pt x="145" y="130"/>
                    </a:cubicBezTo>
                    <a:cubicBezTo>
                      <a:pt x="142" y="128"/>
                      <a:pt x="142" y="130"/>
                      <a:pt x="141" y="127"/>
                    </a:cubicBezTo>
                    <a:cubicBezTo>
                      <a:pt x="139" y="124"/>
                      <a:pt x="141" y="124"/>
                      <a:pt x="138" y="123"/>
                    </a:cubicBezTo>
                    <a:cubicBezTo>
                      <a:pt x="135" y="121"/>
                      <a:pt x="134" y="122"/>
                      <a:pt x="134" y="119"/>
                    </a:cubicBezTo>
                    <a:cubicBezTo>
                      <a:pt x="133" y="116"/>
                      <a:pt x="135" y="117"/>
                      <a:pt x="133" y="114"/>
                    </a:cubicBezTo>
                    <a:cubicBezTo>
                      <a:pt x="130" y="112"/>
                      <a:pt x="134" y="116"/>
                      <a:pt x="130" y="112"/>
                    </a:cubicBezTo>
                    <a:cubicBezTo>
                      <a:pt x="127" y="108"/>
                      <a:pt x="125" y="111"/>
                      <a:pt x="127" y="108"/>
                    </a:cubicBezTo>
                    <a:cubicBezTo>
                      <a:pt x="128" y="105"/>
                      <a:pt x="129" y="106"/>
                      <a:pt x="129" y="103"/>
                    </a:cubicBezTo>
                    <a:cubicBezTo>
                      <a:pt x="129" y="99"/>
                      <a:pt x="135" y="104"/>
                      <a:pt x="131" y="96"/>
                    </a:cubicBezTo>
                    <a:cubicBezTo>
                      <a:pt x="128" y="88"/>
                      <a:pt x="127" y="90"/>
                      <a:pt x="130" y="84"/>
                    </a:cubicBezTo>
                    <a:cubicBezTo>
                      <a:pt x="134" y="78"/>
                      <a:pt x="138" y="76"/>
                      <a:pt x="139" y="75"/>
                    </a:cubicBezTo>
                    <a:cubicBezTo>
                      <a:pt x="139" y="74"/>
                      <a:pt x="141" y="70"/>
                      <a:pt x="142" y="69"/>
                    </a:cubicBezTo>
                    <a:cubicBezTo>
                      <a:pt x="143" y="68"/>
                      <a:pt x="142" y="67"/>
                      <a:pt x="145" y="68"/>
                    </a:cubicBezTo>
                    <a:cubicBezTo>
                      <a:pt x="148" y="68"/>
                      <a:pt x="151" y="67"/>
                      <a:pt x="153" y="65"/>
                    </a:cubicBezTo>
                    <a:cubicBezTo>
                      <a:pt x="155" y="63"/>
                      <a:pt x="158" y="60"/>
                      <a:pt x="159" y="60"/>
                    </a:cubicBezTo>
                    <a:cubicBezTo>
                      <a:pt x="161" y="59"/>
                      <a:pt x="160" y="60"/>
                      <a:pt x="163" y="59"/>
                    </a:cubicBezTo>
                    <a:cubicBezTo>
                      <a:pt x="166" y="59"/>
                      <a:pt x="166" y="58"/>
                      <a:pt x="168" y="58"/>
                    </a:cubicBezTo>
                    <a:cubicBezTo>
                      <a:pt x="170" y="58"/>
                      <a:pt x="166" y="59"/>
                      <a:pt x="172" y="58"/>
                    </a:cubicBezTo>
                    <a:cubicBezTo>
                      <a:pt x="178" y="57"/>
                      <a:pt x="176" y="57"/>
                      <a:pt x="178" y="57"/>
                    </a:cubicBezTo>
                    <a:cubicBezTo>
                      <a:pt x="179" y="57"/>
                      <a:pt x="178" y="57"/>
                      <a:pt x="181" y="58"/>
                    </a:cubicBezTo>
                    <a:cubicBezTo>
                      <a:pt x="183" y="58"/>
                      <a:pt x="182" y="53"/>
                      <a:pt x="183" y="58"/>
                    </a:cubicBezTo>
                    <a:cubicBezTo>
                      <a:pt x="183" y="63"/>
                      <a:pt x="181" y="65"/>
                      <a:pt x="185" y="65"/>
                    </a:cubicBezTo>
                    <a:cubicBezTo>
                      <a:pt x="189" y="66"/>
                      <a:pt x="185" y="66"/>
                      <a:pt x="189" y="66"/>
                    </a:cubicBezTo>
                    <a:cubicBezTo>
                      <a:pt x="193" y="66"/>
                      <a:pt x="192" y="66"/>
                      <a:pt x="194" y="67"/>
                    </a:cubicBezTo>
                    <a:cubicBezTo>
                      <a:pt x="196" y="68"/>
                      <a:pt x="197" y="70"/>
                      <a:pt x="200" y="70"/>
                    </a:cubicBezTo>
                    <a:cubicBezTo>
                      <a:pt x="203" y="70"/>
                      <a:pt x="198" y="74"/>
                      <a:pt x="203" y="70"/>
                    </a:cubicBezTo>
                    <a:cubicBezTo>
                      <a:pt x="207" y="65"/>
                      <a:pt x="199" y="65"/>
                      <a:pt x="207" y="65"/>
                    </a:cubicBezTo>
                    <a:cubicBezTo>
                      <a:pt x="214" y="66"/>
                      <a:pt x="215" y="68"/>
                      <a:pt x="217" y="67"/>
                    </a:cubicBezTo>
                    <a:cubicBezTo>
                      <a:pt x="218" y="66"/>
                      <a:pt x="218" y="68"/>
                      <a:pt x="222" y="66"/>
                    </a:cubicBezTo>
                    <a:cubicBezTo>
                      <a:pt x="225" y="65"/>
                      <a:pt x="225" y="65"/>
                      <a:pt x="226" y="65"/>
                    </a:cubicBezTo>
                    <a:cubicBezTo>
                      <a:pt x="228" y="66"/>
                      <a:pt x="228" y="69"/>
                      <a:pt x="229" y="66"/>
                    </a:cubicBezTo>
                    <a:cubicBezTo>
                      <a:pt x="230" y="63"/>
                      <a:pt x="233" y="64"/>
                      <a:pt x="229" y="62"/>
                    </a:cubicBezTo>
                    <a:cubicBezTo>
                      <a:pt x="225" y="60"/>
                      <a:pt x="224" y="62"/>
                      <a:pt x="223" y="60"/>
                    </a:cubicBezTo>
                    <a:cubicBezTo>
                      <a:pt x="223" y="57"/>
                      <a:pt x="226" y="58"/>
                      <a:pt x="223" y="57"/>
                    </a:cubicBezTo>
                    <a:cubicBezTo>
                      <a:pt x="219" y="56"/>
                      <a:pt x="219" y="56"/>
                      <a:pt x="216" y="55"/>
                    </a:cubicBezTo>
                    <a:cubicBezTo>
                      <a:pt x="213" y="54"/>
                      <a:pt x="210" y="58"/>
                      <a:pt x="209" y="55"/>
                    </a:cubicBezTo>
                    <a:cubicBezTo>
                      <a:pt x="208" y="52"/>
                      <a:pt x="203" y="57"/>
                      <a:pt x="208" y="52"/>
                    </a:cubicBezTo>
                    <a:cubicBezTo>
                      <a:pt x="214" y="47"/>
                      <a:pt x="212" y="45"/>
                      <a:pt x="215" y="46"/>
                    </a:cubicBezTo>
                    <a:cubicBezTo>
                      <a:pt x="219" y="47"/>
                      <a:pt x="218" y="51"/>
                      <a:pt x="220" y="49"/>
                    </a:cubicBezTo>
                    <a:cubicBezTo>
                      <a:pt x="223" y="47"/>
                      <a:pt x="227" y="45"/>
                      <a:pt x="223" y="43"/>
                    </a:cubicBezTo>
                    <a:cubicBezTo>
                      <a:pt x="218" y="40"/>
                      <a:pt x="221" y="41"/>
                      <a:pt x="217" y="39"/>
                    </a:cubicBezTo>
                    <a:cubicBezTo>
                      <a:pt x="213" y="37"/>
                      <a:pt x="209" y="46"/>
                      <a:pt x="207" y="45"/>
                    </a:cubicBezTo>
                    <a:cubicBezTo>
                      <a:pt x="205" y="44"/>
                      <a:pt x="204" y="43"/>
                      <a:pt x="203" y="44"/>
                    </a:cubicBezTo>
                    <a:cubicBezTo>
                      <a:pt x="201" y="44"/>
                      <a:pt x="201" y="48"/>
                      <a:pt x="201" y="50"/>
                    </a:cubicBezTo>
                    <a:cubicBezTo>
                      <a:pt x="201" y="53"/>
                      <a:pt x="203" y="54"/>
                      <a:pt x="199" y="52"/>
                    </a:cubicBezTo>
                    <a:cubicBezTo>
                      <a:pt x="195" y="50"/>
                      <a:pt x="203" y="51"/>
                      <a:pt x="194" y="47"/>
                    </a:cubicBezTo>
                    <a:cubicBezTo>
                      <a:pt x="184" y="44"/>
                      <a:pt x="181" y="44"/>
                      <a:pt x="180" y="46"/>
                    </a:cubicBezTo>
                    <a:cubicBezTo>
                      <a:pt x="179" y="47"/>
                      <a:pt x="177" y="47"/>
                      <a:pt x="176" y="48"/>
                    </a:cubicBezTo>
                    <a:cubicBezTo>
                      <a:pt x="175" y="49"/>
                      <a:pt x="179" y="51"/>
                      <a:pt x="175" y="49"/>
                    </a:cubicBezTo>
                    <a:cubicBezTo>
                      <a:pt x="171" y="46"/>
                      <a:pt x="167" y="50"/>
                      <a:pt x="167" y="50"/>
                    </a:cubicBezTo>
                    <a:cubicBezTo>
                      <a:pt x="167" y="50"/>
                      <a:pt x="165" y="49"/>
                      <a:pt x="164" y="51"/>
                    </a:cubicBezTo>
                    <a:cubicBezTo>
                      <a:pt x="162" y="52"/>
                      <a:pt x="159" y="53"/>
                      <a:pt x="157" y="52"/>
                    </a:cubicBezTo>
                    <a:cubicBezTo>
                      <a:pt x="155" y="52"/>
                      <a:pt x="151" y="53"/>
                      <a:pt x="154" y="48"/>
                    </a:cubicBezTo>
                    <a:cubicBezTo>
                      <a:pt x="158" y="44"/>
                      <a:pt x="155" y="46"/>
                      <a:pt x="161" y="44"/>
                    </a:cubicBezTo>
                    <a:cubicBezTo>
                      <a:pt x="166" y="42"/>
                      <a:pt x="175" y="42"/>
                      <a:pt x="167" y="40"/>
                    </a:cubicBezTo>
                    <a:cubicBezTo>
                      <a:pt x="160" y="38"/>
                      <a:pt x="171" y="38"/>
                      <a:pt x="162" y="34"/>
                    </a:cubicBezTo>
                    <a:cubicBezTo>
                      <a:pt x="152" y="29"/>
                      <a:pt x="152" y="35"/>
                      <a:pt x="152" y="29"/>
                    </a:cubicBezTo>
                    <a:cubicBezTo>
                      <a:pt x="153" y="23"/>
                      <a:pt x="152" y="23"/>
                      <a:pt x="150" y="23"/>
                    </a:cubicBezTo>
                    <a:cubicBezTo>
                      <a:pt x="148" y="23"/>
                      <a:pt x="142" y="24"/>
                      <a:pt x="140" y="25"/>
                    </a:cubicBezTo>
                    <a:cubicBezTo>
                      <a:pt x="137" y="25"/>
                      <a:pt x="140" y="27"/>
                      <a:pt x="136" y="24"/>
                    </a:cubicBezTo>
                    <a:cubicBezTo>
                      <a:pt x="131" y="22"/>
                      <a:pt x="130" y="26"/>
                      <a:pt x="131" y="22"/>
                    </a:cubicBezTo>
                    <a:cubicBezTo>
                      <a:pt x="133" y="18"/>
                      <a:pt x="133" y="17"/>
                      <a:pt x="136" y="15"/>
                    </a:cubicBezTo>
                    <a:cubicBezTo>
                      <a:pt x="139" y="13"/>
                      <a:pt x="138" y="4"/>
                      <a:pt x="144" y="7"/>
                    </a:cubicBezTo>
                    <a:cubicBezTo>
                      <a:pt x="151" y="11"/>
                      <a:pt x="148" y="10"/>
                      <a:pt x="154" y="10"/>
                    </a:cubicBezTo>
                    <a:cubicBezTo>
                      <a:pt x="159" y="10"/>
                      <a:pt x="161" y="9"/>
                      <a:pt x="161" y="8"/>
                    </a:cubicBezTo>
                    <a:cubicBezTo>
                      <a:pt x="161" y="7"/>
                      <a:pt x="155" y="4"/>
                      <a:pt x="155" y="4"/>
                    </a:cubicBezTo>
                    <a:cubicBezTo>
                      <a:pt x="155" y="4"/>
                      <a:pt x="153" y="5"/>
                      <a:pt x="154" y="4"/>
                    </a:cubicBezTo>
                    <a:cubicBezTo>
                      <a:pt x="155" y="3"/>
                      <a:pt x="156" y="1"/>
                      <a:pt x="156" y="1"/>
                    </a:cubicBezTo>
                    <a:cubicBezTo>
                      <a:pt x="154" y="0"/>
                      <a:pt x="154" y="0"/>
                      <a:pt x="154" y="0"/>
                    </a:cubicBezTo>
                    <a:cubicBezTo>
                      <a:pt x="154" y="0"/>
                      <a:pt x="136" y="0"/>
                      <a:pt x="1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8" name="Freeform 65">
              <a:extLst>
                <a:ext uri="{FF2B5EF4-FFF2-40B4-BE49-F238E27FC236}">
                  <a16:creationId xmlns:a16="http://schemas.microsoft.com/office/drawing/2014/main" id="{EEFEB451-9522-409A-978B-C0D0F78083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017" y="4883340"/>
              <a:ext cx="281609" cy="284334"/>
            </a:xfrm>
            <a:custGeom>
              <a:avLst/>
              <a:gdLst>
                <a:gd name="T0" fmla="*/ 146 w 229"/>
                <a:gd name="T1" fmla="*/ 112 h 232"/>
                <a:gd name="T2" fmla="*/ 141 w 229"/>
                <a:gd name="T3" fmla="*/ 99 h 232"/>
                <a:gd name="T4" fmla="*/ 141 w 229"/>
                <a:gd name="T5" fmla="*/ 45 h 232"/>
                <a:gd name="T6" fmla="*/ 147 w 229"/>
                <a:gd name="T7" fmla="*/ 38 h 232"/>
                <a:gd name="T8" fmla="*/ 148 w 229"/>
                <a:gd name="T9" fmla="*/ 38 h 232"/>
                <a:gd name="T10" fmla="*/ 148 w 229"/>
                <a:gd name="T11" fmla="*/ 14 h 232"/>
                <a:gd name="T12" fmla="*/ 147 w 229"/>
                <a:gd name="T13" fmla="*/ 14 h 232"/>
                <a:gd name="T14" fmla="*/ 147 w 229"/>
                <a:gd name="T15" fmla="*/ 13 h 232"/>
                <a:gd name="T16" fmla="*/ 114 w 229"/>
                <a:gd name="T17" fmla="*/ 0 h 232"/>
                <a:gd name="T18" fmla="*/ 81 w 229"/>
                <a:gd name="T19" fmla="*/ 13 h 232"/>
                <a:gd name="T20" fmla="*/ 81 w 229"/>
                <a:gd name="T21" fmla="*/ 14 h 232"/>
                <a:gd name="T22" fmla="*/ 80 w 229"/>
                <a:gd name="T23" fmla="*/ 14 h 232"/>
                <a:gd name="T24" fmla="*/ 80 w 229"/>
                <a:gd name="T25" fmla="*/ 38 h 232"/>
                <a:gd name="T26" fmla="*/ 81 w 229"/>
                <a:gd name="T27" fmla="*/ 38 h 232"/>
                <a:gd name="T28" fmla="*/ 90 w 229"/>
                <a:gd name="T29" fmla="*/ 45 h 232"/>
                <a:gd name="T30" fmla="*/ 90 w 229"/>
                <a:gd name="T31" fmla="*/ 99 h 232"/>
                <a:gd name="T32" fmla="*/ 83 w 229"/>
                <a:gd name="T33" fmla="*/ 112 h 232"/>
                <a:gd name="T34" fmla="*/ 31 w 229"/>
                <a:gd name="T35" fmla="*/ 213 h 232"/>
                <a:gd name="T36" fmla="*/ 114 w 229"/>
                <a:gd name="T37" fmla="*/ 231 h 232"/>
                <a:gd name="T38" fmla="*/ 198 w 229"/>
                <a:gd name="T39" fmla="*/ 213 h 232"/>
                <a:gd name="T40" fmla="*/ 146 w 229"/>
                <a:gd name="T41" fmla="*/ 112 h 232"/>
                <a:gd name="T42" fmla="*/ 145 w 229"/>
                <a:gd name="T43" fmla="*/ 213 h 232"/>
                <a:gd name="T44" fmla="*/ 182 w 229"/>
                <a:gd name="T45" fmla="*/ 188 h 232"/>
                <a:gd name="T46" fmla="*/ 150 w 229"/>
                <a:gd name="T47" fmla="*/ 134 h 232"/>
                <a:gd name="T48" fmla="*/ 193 w 229"/>
                <a:gd name="T49" fmla="*/ 191 h 232"/>
                <a:gd name="T50" fmla="*/ 145 w 229"/>
                <a:gd name="T51" fmla="*/ 21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9" h="232">
                  <a:moveTo>
                    <a:pt x="146" y="112"/>
                  </a:moveTo>
                  <a:cubicBezTo>
                    <a:pt x="146" y="112"/>
                    <a:pt x="141" y="109"/>
                    <a:pt x="141" y="99"/>
                  </a:cubicBezTo>
                  <a:cubicBezTo>
                    <a:pt x="141" y="90"/>
                    <a:pt x="141" y="56"/>
                    <a:pt x="141" y="45"/>
                  </a:cubicBezTo>
                  <a:cubicBezTo>
                    <a:pt x="145" y="43"/>
                    <a:pt x="146" y="40"/>
                    <a:pt x="147" y="38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7" y="14"/>
                    <a:pt x="147" y="13"/>
                    <a:pt x="147" y="13"/>
                  </a:cubicBezTo>
                  <a:cubicBezTo>
                    <a:pt x="147" y="6"/>
                    <a:pt x="132" y="0"/>
                    <a:pt x="114" y="0"/>
                  </a:cubicBezTo>
                  <a:cubicBezTo>
                    <a:pt x="96" y="0"/>
                    <a:pt x="81" y="6"/>
                    <a:pt x="81" y="13"/>
                  </a:cubicBezTo>
                  <a:cubicBezTo>
                    <a:pt x="81" y="13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40"/>
                    <a:pt x="84" y="43"/>
                    <a:pt x="90" y="45"/>
                  </a:cubicBezTo>
                  <a:cubicBezTo>
                    <a:pt x="90" y="57"/>
                    <a:pt x="90" y="90"/>
                    <a:pt x="90" y="99"/>
                  </a:cubicBezTo>
                  <a:cubicBezTo>
                    <a:pt x="90" y="109"/>
                    <a:pt x="83" y="112"/>
                    <a:pt x="83" y="112"/>
                  </a:cubicBezTo>
                  <a:cubicBezTo>
                    <a:pt x="71" y="119"/>
                    <a:pt x="0" y="191"/>
                    <a:pt x="31" y="213"/>
                  </a:cubicBezTo>
                  <a:cubicBezTo>
                    <a:pt x="58" y="232"/>
                    <a:pt x="105" y="231"/>
                    <a:pt x="114" y="231"/>
                  </a:cubicBezTo>
                  <a:cubicBezTo>
                    <a:pt x="124" y="231"/>
                    <a:pt x="170" y="232"/>
                    <a:pt x="198" y="213"/>
                  </a:cubicBezTo>
                  <a:cubicBezTo>
                    <a:pt x="229" y="191"/>
                    <a:pt x="159" y="119"/>
                    <a:pt x="146" y="112"/>
                  </a:cubicBezTo>
                  <a:close/>
                  <a:moveTo>
                    <a:pt x="145" y="213"/>
                  </a:moveTo>
                  <a:cubicBezTo>
                    <a:pt x="145" y="213"/>
                    <a:pt x="180" y="207"/>
                    <a:pt x="182" y="188"/>
                  </a:cubicBezTo>
                  <a:cubicBezTo>
                    <a:pt x="183" y="169"/>
                    <a:pt x="150" y="134"/>
                    <a:pt x="150" y="134"/>
                  </a:cubicBezTo>
                  <a:cubicBezTo>
                    <a:pt x="150" y="134"/>
                    <a:pt x="193" y="168"/>
                    <a:pt x="193" y="191"/>
                  </a:cubicBezTo>
                  <a:cubicBezTo>
                    <a:pt x="193" y="213"/>
                    <a:pt x="145" y="213"/>
                    <a:pt x="145" y="21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B083CADB-53C5-481E-9739-A775CF029467}"/>
                </a:ext>
              </a:extLst>
            </p:cNvPr>
            <p:cNvGrpSpPr/>
            <p:nvPr/>
          </p:nvGrpSpPr>
          <p:grpSpPr>
            <a:xfrm>
              <a:off x="3337758" y="5119157"/>
              <a:ext cx="192584" cy="246180"/>
              <a:chOff x="3625261" y="5048467"/>
              <a:chExt cx="225297" cy="287998"/>
            </a:xfrm>
            <a:solidFill>
              <a:schemeClr val="bg1"/>
            </a:solidFill>
          </p:grpSpPr>
          <p:sp>
            <p:nvSpPr>
              <p:cNvPr id="61" name="Freeform 66">
                <a:extLst>
                  <a:ext uri="{FF2B5EF4-FFF2-40B4-BE49-F238E27FC236}">
                    <a16:creationId xmlns:a16="http://schemas.microsoft.com/office/drawing/2014/main" id="{F9FA11EA-48B8-44C3-87DF-53E6C5F688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511" y="5048467"/>
                <a:ext cx="221047" cy="222110"/>
              </a:xfrm>
              <a:custGeom>
                <a:avLst/>
                <a:gdLst>
                  <a:gd name="T0" fmla="*/ 113 w 154"/>
                  <a:gd name="T1" fmla="*/ 8 h 155"/>
                  <a:gd name="T2" fmla="*/ 144 w 154"/>
                  <a:gd name="T3" fmla="*/ 69 h 155"/>
                  <a:gd name="T4" fmla="*/ 68 w 154"/>
                  <a:gd name="T5" fmla="*/ 145 h 155"/>
                  <a:gd name="T6" fmla="*/ 8 w 154"/>
                  <a:gd name="T7" fmla="*/ 115 h 155"/>
                  <a:gd name="T8" fmla="*/ 0 w 154"/>
                  <a:gd name="T9" fmla="*/ 121 h 155"/>
                  <a:gd name="T10" fmla="*/ 68 w 154"/>
                  <a:gd name="T11" fmla="*/ 155 h 155"/>
                  <a:gd name="T12" fmla="*/ 154 w 154"/>
                  <a:gd name="T13" fmla="*/ 69 h 155"/>
                  <a:gd name="T14" fmla="*/ 119 w 154"/>
                  <a:gd name="T15" fmla="*/ 0 h 155"/>
                  <a:gd name="T16" fmla="*/ 113 w 154"/>
                  <a:gd name="T17" fmla="*/ 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155">
                    <a:moveTo>
                      <a:pt x="113" y="8"/>
                    </a:moveTo>
                    <a:cubicBezTo>
                      <a:pt x="132" y="22"/>
                      <a:pt x="144" y="44"/>
                      <a:pt x="144" y="69"/>
                    </a:cubicBezTo>
                    <a:cubicBezTo>
                      <a:pt x="144" y="111"/>
                      <a:pt x="110" y="145"/>
                      <a:pt x="68" y="145"/>
                    </a:cubicBezTo>
                    <a:cubicBezTo>
                      <a:pt x="43" y="145"/>
                      <a:pt x="21" y="133"/>
                      <a:pt x="8" y="11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16" y="142"/>
                      <a:pt x="40" y="155"/>
                      <a:pt x="68" y="155"/>
                    </a:cubicBezTo>
                    <a:cubicBezTo>
                      <a:pt x="116" y="155"/>
                      <a:pt x="154" y="117"/>
                      <a:pt x="154" y="69"/>
                    </a:cubicBezTo>
                    <a:cubicBezTo>
                      <a:pt x="154" y="41"/>
                      <a:pt x="140" y="15"/>
                      <a:pt x="119" y="0"/>
                    </a:cubicBezTo>
                    <a:lnTo>
                      <a:pt x="1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67">
                <a:extLst>
                  <a:ext uri="{FF2B5EF4-FFF2-40B4-BE49-F238E27FC236}">
                    <a16:creationId xmlns:a16="http://schemas.microsoft.com/office/drawing/2014/main" id="{CBB0A1FC-C553-445C-8650-8593EC84BC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30574" y="5051655"/>
                <a:ext cx="195542" cy="196605"/>
              </a:xfrm>
              <a:custGeom>
                <a:avLst/>
                <a:gdLst>
                  <a:gd name="T0" fmla="*/ 68 w 136"/>
                  <a:gd name="T1" fmla="*/ 0 h 137"/>
                  <a:gd name="T2" fmla="*/ 0 w 136"/>
                  <a:gd name="T3" fmla="*/ 69 h 137"/>
                  <a:gd name="T4" fmla="*/ 68 w 136"/>
                  <a:gd name="T5" fmla="*/ 137 h 137"/>
                  <a:gd name="T6" fmla="*/ 136 w 136"/>
                  <a:gd name="T7" fmla="*/ 69 h 137"/>
                  <a:gd name="T8" fmla="*/ 68 w 136"/>
                  <a:gd name="T9" fmla="*/ 0 h 137"/>
                  <a:gd name="T10" fmla="*/ 68 w 136"/>
                  <a:gd name="T11" fmla="*/ 134 h 137"/>
                  <a:gd name="T12" fmla="*/ 3 w 136"/>
                  <a:gd name="T13" fmla="*/ 69 h 137"/>
                  <a:gd name="T14" fmla="*/ 68 w 136"/>
                  <a:gd name="T15" fmla="*/ 4 h 137"/>
                  <a:gd name="T16" fmla="*/ 133 w 136"/>
                  <a:gd name="T17" fmla="*/ 69 h 137"/>
                  <a:gd name="T18" fmla="*/ 68 w 136"/>
                  <a:gd name="T19" fmla="*/ 13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6" h="137">
                    <a:moveTo>
                      <a:pt x="68" y="0"/>
                    </a:moveTo>
                    <a:cubicBezTo>
                      <a:pt x="31" y="0"/>
                      <a:pt x="0" y="31"/>
                      <a:pt x="0" y="69"/>
                    </a:cubicBezTo>
                    <a:cubicBezTo>
                      <a:pt x="0" y="106"/>
                      <a:pt x="31" y="137"/>
                      <a:pt x="68" y="137"/>
                    </a:cubicBezTo>
                    <a:cubicBezTo>
                      <a:pt x="106" y="137"/>
                      <a:pt x="136" y="106"/>
                      <a:pt x="136" y="69"/>
                    </a:cubicBezTo>
                    <a:cubicBezTo>
                      <a:pt x="136" y="31"/>
                      <a:pt x="106" y="0"/>
                      <a:pt x="68" y="0"/>
                    </a:cubicBezTo>
                    <a:close/>
                    <a:moveTo>
                      <a:pt x="68" y="134"/>
                    </a:moveTo>
                    <a:cubicBezTo>
                      <a:pt x="32" y="134"/>
                      <a:pt x="3" y="105"/>
                      <a:pt x="3" y="69"/>
                    </a:cubicBezTo>
                    <a:cubicBezTo>
                      <a:pt x="3" y="33"/>
                      <a:pt x="32" y="4"/>
                      <a:pt x="68" y="4"/>
                    </a:cubicBezTo>
                    <a:cubicBezTo>
                      <a:pt x="104" y="4"/>
                      <a:pt x="133" y="33"/>
                      <a:pt x="133" y="69"/>
                    </a:cubicBezTo>
                    <a:cubicBezTo>
                      <a:pt x="133" y="105"/>
                      <a:pt x="104" y="134"/>
                      <a:pt x="68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68">
                <a:extLst>
                  <a:ext uri="{FF2B5EF4-FFF2-40B4-BE49-F238E27FC236}">
                    <a16:creationId xmlns:a16="http://schemas.microsoft.com/office/drawing/2014/main" id="{243AFB1A-55C6-4BBB-B1CC-B65873720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261" y="5055906"/>
                <a:ext cx="221047" cy="192354"/>
              </a:xfrm>
              <a:custGeom>
                <a:avLst/>
                <a:gdLst>
                  <a:gd name="T0" fmla="*/ 45 w 154"/>
                  <a:gd name="T1" fmla="*/ 11 h 134"/>
                  <a:gd name="T2" fmla="*/ 42 w 154"/>
                  <a:gd name="T3" fmla="*/ 16 h 134"/>
                  <a:gd name="T4" fmla="*/ 39 w 154"/>
                  <a:gd name="T5" fmla="*/ 20 h 134"/>
                  <a:gd name="T6" fmla="*/ 37 w 154"/>
                  <a:gd name="T7" fmla="*/ 17 h 134"/>
                  <a:gd name="T8" fmla="*/ 36 w 154"/>
                  <a:gd name="T9" fmla="*/ 22 h 134"/>
                  <a:gd name="T10" fmla="*/ 29 w 154"/>
                  <a:gd name="T11" fmla="*/ 23 h 134"/>
                  <a:gd name="T12" fmla="*/ 25 w 154"/>
                  <a:gd name="T13" fmla="*/ 28 h 134"/>
                  <a:gd name="T14" fmla="*/ 19 w 154"/>
                  <a:gd name="T15" fmla="*/ 36 h 134"/>
                  <a:gd name="T16" fmla="*/ 15 w 154"/>
                  <a:gd name="T17" fmla="*/ 41 h 134"/>
                  <a:gd name="T18" fmla="*/ 18 w 154"/>
                  <a:gd name="T19" fmla="*/ 45 h 134"/>
                  <a:gd name="T20" fmla="*/ 19 w 154"/>
                  <a:gd name="T21" fmla="*/ 47 h 134"/>
                  <a:gd name="T22" fmla="*/ 16 w 154"/>
                  <a:gd name="T23" fmla="*/ 44 h 134"/>
                  <a:gd name="T24" fmla="*/ 13 w 154"/>
                  <a:gd name="T25" fmla="*/ 41 h 134"/>
                  <a:gd name="T26" fmla="*/ 12 w 154"/>
                  <a:gd name="T27" fmla="*/ 46 h 134"/>
                  <a:gd name="T28" fmla="*/ 12 w 154"/>
                  <a:gd name="T29" fmla="*/ 56 h 134"/>
                  <a:gd name="T30" fmla="*/ 17 w 154"/>
                  <a:gd name="T31" fmla="*/ 54 h 134"/>
                  <a:gd name="T32" fmla="*/ 22 w 154"/>
                  <a:gd name="T33" fmla="*/ 60 h 134"/>
                  <a:gd name="T34" fmla="*/ 28 w 154"/>
                  <a:gd name="T35" fmla="*/ 66 h 134"/>
                  <a:gd name="T36" fmla="*/ 34 w 154"/>
                  <a:gd name="T37" fmla="*/ 71 h 134"/>
                  <a:gd name="T38" fmla="*/ 42 w 154"/>
                  <a:gd name="T39" fmla="*/ 79 h 134"/>
                  <a:gd name="T40" fmla="*/ 39 w 154"/>
                  <a:gd name="T41" fmla="*/ 91 h 134"/>
                  <a:gd name="T42" fmla="*/ 33 w 154"/>
                  <a:gd name="T43" fmla="*/ 105 h 134"/>
                  <a:gd name="T44" fmla="*/ 35 w 154"/>
                  <a:gd name="T45" fmla="*/ 114 h 134"/>
                  <a:gd name="T46" fmla="*/ 32 w 154"/>
                  <a:gd name="T47" fmla="*/ 115 h 134"/>
                  <a:gd name="T48" fmla="*/ 22 w 154"/>
                  <a:gd name="T49" fmla="*/ 100 h 134"/>
                  <a:gd name="T50" fmla="*/ 12 w 154"/>
                  <a:gd name="T51" fmla="*/ 76 h 134"/>
                  <a:gd name="T52" fmla="*/ 8 w 154"/>
                  <a:gd name="T53" fmla="*/ 59 h 134"/>
                  <a:gd name="T54" fmla="*/ 50 w 154"/>
                  <a:gd name="T55" fmla="*/ 123 h 134"/>
                  <a:gd name="T56" fmla="*/ 61 w 154"/>
                  <a:gd name="T57" fmla="*/ 122 h 134"/>
                  <a:gd name="T58" fmla="*/ 75 w 154"/>
                  <a:gd name="T59" fmla="*/ 120 h 134"/>
                  <a:gd name="T60" fmla="*/ 73 w 154"/>
                  <a:gd name="T61" fmla="*/ 126 h 134"/>
                  <a:gd name="T62" fmla="*/ 82 w 154"/>
                  <a:gd name="T63" fmla="*/ 125 h 134"/>
                  <a:gd name="T64" fmla="*/ 94 w 154"/>
                  <a:gd name="T65" fmla="*/ 124 h 134"/>
                  <a:gd name="T66" fmla="*/ 93 w 154"/>
                  <a:gd name="T67" fmla="*/ 2 h 134"/>
                  <a:gd name="T68" fmla="*/ 133 w 154"/>
                  <a:gd name="T69" fmla="*/ 43 h 134"/>
                  <a:gd name="T70" fmla="*/ 127 w 154"/>
                  <a:gd name="T71" fmla="*/ 39 h 134"/>
                  <a:gd name="T72" fmla="*/ 122 w 154"/>
                  <a:gd name="T73" fmla="*/ 50 h 134"/>
                  <a:gd name="T74" fmla="*/ 115 w 154"/>
                  <a:gd name="T75" fmla="*/ 40 h 134"/>
                  <a:gd name="T76" fmla="*/ 118 w 154"/>
                  <a:gd name="T77" fmla="*/ 50 h 134"/>
                  <a:gd name="T78" fmla="*/ 126 w 154"/>
                  <a:gd name="T79" fmla="*/ 53 h 134"/>
                  <a:gd name="T80" fmla="*/ 122 w 154"/>
                  <a:gd name="T81" fmla="*/ 68 h 134"/>
                  <a:gd name="T82" fmla="*/ 118 w 154"/>
                  <a:gd name="T83" fmla="*/ 83 h 134"/>
                  <a:gd name="T84" fmla="*/ 114 w 154"/>
                  <a:gd name="T85" fmla="*/ 92 h 134"/>
                  <a:gd name="T86" fmla="*/ 99 w 154"/>
                  <a:gd name="T87" fmla="*/ 104 h 134"/>
                  <a:gd name="T88" fmla="*/ 96 w 154"/>
                  <a:gd name="T89" fmla="*/ 94 h 134"/>
                  <a:gd name="T90" fmla="*/ 96 w 154"/>
                  <a:gd name="T91" fmla="*/ 81 h 134"/>
                  <a:gd name="T92" fmla="*/ 91 w 154"/>
                  <a:gd name="T93" fmla="*/ 68 h 134"/>
                  <a:gd name="T94" fmla="*/ 85 w 154"/>
                  <a:gd name="T95" fmla="*/ 60 h 134"/>
                  <a:gd name="T96" fmla="*/ 67 w 154"/>
                  <a:gd name="T97" fmla="*/ 61 h 134"/>
                  <a:gd name="T98" fmla="*/ 61 w 154"/>
                  <a:gd name="T99" fmla="*/ 52 h 134"/>
                  <a:gd name="T100" fmla="*/ 68 w 154"/>
                  <a:gd name="T101" fmla="*/ 33 h 134"/>
                  <a:gd name="T102" fmla="*/ 80 w 154"/>
                  <a:gd name="T103" fmla="*/ 28 h 134"/>
                  <a:gd name="T104" fmla="*/ 88 w 154"/>
                  <a:gd name="T105" fmla="*/ 31 h 134"/>
                  <a:gd name="T106" fmla="*/ 99 w 154"/>
                  <a:gd name="T107" fmla="*/ 31 h 134"/>
                  <a:gd name="T108" fmla="*/ 109 w 154"/>
                  <a:gd name="T109" fmla="*/ 30 h 134"/>
                  <a:gd name="T110" fmla="*/ 99 w 154"/>
                  <a:gd name="T111" fmla="*/ 25 h 134"/>
                  <a:gd name="T112" fmla="*/ 99 w 154"/>
                  <a:gd name="T113" fmla="*/ 22 h 134"/>
                  <a:gd name="T114" fmla="*/ 86 w 154"/>
                  <a:gd name="T115" fmla="*/ 22 h 134"/>
                  <a:gd name="T116" fmla="*/ 75 w 154"/>
                  <a:gd name="T117" fmla="*/ 25 h 134"/>
                  <a:gd name="T118" fmla="*/ 73 w 154"/>
                  <a:gd name="T119" fmla="*/ 14 h 134"/>
                  <a:gd name="T120" fmla="*/ 65 w 154"/>
                  <a:gd name="T121" fmla="*/ 7 h 134"/>
                  <a:gd name="T122" fmla="*/ 74 w 154"/>
                  <a:gd name="T123" fmla="*/ 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4" h="134">
                    <a:moveTo>
                      <a:pt x="63" y="1"/>
                    </a:moveTo>
                    <a:cubicBezTo>
                      <a:pt x="63" y="1"/>
                      <a:pt x="40" y="3"/>
                      <a:pt x="24" y="21"/>
                    </a:cubicBezTo>
                    <a:cubicBezTo>
                      <a:pt x="24" y="21"/>
                      <a:pt x="36" y="9"/>
                      <a:pt x="43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1"/>
                    </a:cubicBezTo>
                    <a:cubicBezTo>
                      <a:pt x="44" y="11"/>
                      <a:pt x="43" y="12"/>
                      <a:pt x="43" y="12"/>
                    </a:cubicBezTo>
                    <a:cubicBezTo>
                      <a:pt x="43" y="13"/>
                      <a:pt x="43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42" y="15"/>
                      <a:pt x="42" y="15"/>
                    </a:cubicBezTo>
                    <a:cubicBezTo>
                      <a:pt x="42" y="15"/>
                      <a:pt x="42" y="15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39" y="20"/>
                      <a:pt x="39" y="20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7"/>
                      <a:pt x="39" y="17"/>
                    </a:cubicBezTo>
                    <a:cubicBezTo>
                      <a:pt x="39" y="17"/>
                      <a:pt x="39" y="16"/>
                      <a:pt x="38" y="16"/>
                    </a:cubicBezTo>
                    <a:cubicBezTo>
                      <a:pt x="38" y="17"/>
                      <a:pt x="37" y="17"/>
                      <a:pt x="37" y="17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20"/>
                      <a:pt x="35" y="20"/>
                    </a:cubicBezTo>
                    <a:cubicBezTo>
                      <a:pt x="35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1"/>
                    </a:cubicBezTo>
                    <a:cubicBezTo>
                      <a:pt x="36" y="21"/>
                      <a:pt x="36" y="22"/>
                      <a:pt x="36" y="22"/>
                    </a:cubicBezTo>
                    <a:cubicBezTo>
                      <a:pt x="36" y="22"/>
                      <a:pt x="35" y="22"/>
                      <a:pt x="35" y="22"/>
                    </a:cubicBezTo>
                    <a:cubicBezTo>
                      <a:pt x="34" y="22"/>
                      <a:pt x="33" y="22"/>
                      <a:pt x="33" y="22"/>
                    </a:cubicBezTo>
                    <a:cubicBezTo>
                      <a:pt x="32" y="22"/>
                      <a:pt x="32" y="21"/>
                      <a:pt x="31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29" y="23"/>
                      <a:pt x="29" y="23"/>
                    </a:cubicBezTo>
                    <a:cubicBezTo>
                      <a:pt x="29" y="23"/>
                      <a:pt x="28" y="23"/>
                      <a:pt x="28" y="24"/>
                    </a:cubicBezTo>
                    <a:cubicBezTo>
                      <a:pt x="28" y="24"/>
                      <a:pt x="28" y="25"/>
                      <a:pt x="28" y="25"/>
                    </a:cubicBezTo>
                    <a:cubicBezTo>
                      <a:pt x="28" y="25"/>
                      <a:pt x="27" y="26"/>
                      <a:pt x="26" y="26"/>
                    </a:cubicBezTo>
                    <a:cubicBezTo>
                      <a:pt x="25" y="26"/>
                      <a:pt x="25" y="27"/>
                      <a:pt x="25" y="2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3" y="29"/>
                    </a:cubicBezTo>
                    <a:cubicBezTo>
                      <a:pt x="23" y="30"/>
                      <a:pt x="21" y="31"/>
                      <a:pt x="21" y="31"/>
                    </a:cubicBezTo>
                    <a:cubicBezTo>
                      <a:pt x="21" y="31"/>
                      <a:pt x="20" y="32"/>
                      <a:pt x="20" y="32"/>
                    </a:cubicBezTo>
                    <a:cubicBezTo>
                      <a:pt x="19" y="33"/>
                      <a:pt x="20" y="34"/>
                      <a:pt x="19" y="34"/>
                    </a:cubicBezTo>
                    <a:cubicBezTo>
                      <a:pt x="19" y="35"/>
                      <a:pt x="19" y="35"/>
                      <a:pt x="19" y="36"/>
                    </a:cubicBezTo>
                    <a:cubicBezTo>
                      <a:pt x="19" y="37"/>
                      <a:pt x="18" y="37"/>
                      <a:pt x="18" y="38"/>
                    </a:cubicBezTo>
                    <a:cubicBezTo>
                      <a:pt x="18" y="38"/>
                      <a:pt x="17" y="38"/>
                      <a:pt x="17" y="38"/>
                    </a:cubicBezTo>
                    <a:cubicBezTo>
                      <a:pt x="17" y="39"/>
                      <a:pt x="15" y="39"/>
                      <a:pt x="15" y="39"/>
                    </a:cubicBezTo>
                    <a:cubicBezTo>
                      <a:pt x="14" y="40"/>
                      <a:pt x="14" y="40"/>
                      <a:pt x="14" y="41"/>
                    </a:cubicBezTo>
                    <a:cubicBezTo>
                      <a:pt x="14" y="41"/>
                      <a:pt x="15" y="41"/>
                      <a:pt x="15" y="41"/>
                    </a:cubicBezTo>
                    <a:cubicBezTo>
                      <a:pt x="15" y="41"/>
                      <a:pt x="16" y="42"/>
                      <a:pt x="16" y="42"/>
                    </a:cubicBezTo>
                    <a:cubicBezTo>
                      <a:pt x="16" y="42"/>
                      <a:pt x="16" y="43"/>
                      <a:pt x="16" y="43"/>
                    </a:cubicBezTo>
                    <a:cubicBezTo>
                      <a:pt x="16" y="43"/>
                      <a:pt x="16" y="45"/>
                      <a:pt x="16" y="45"/>
                    </a:cubicBezTo>
                    <a:cubicBezTo>
                      <a:pt x="16" y="45"/>
                      <a:pt x="17" y="45"/>
                      <a:pt x="17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7"/>
                      <a:pt x="20" y="47"/>
                    </a:cubicBezTo>
                    <a:cubicBezTo>
                      <a:pt x="20" y="47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7"/>
                    </a:cubicBezTo>
                    <a:cubicBezTo>
                      <a:pt x="18" y="47"/>
                      <a:pt x="19" y="46"/>
                      <a:pt x="18" y="46"/>
                    </a:cubicBezTo>
                    <a:cubicBezTo>
                      <a:pt x="17" y="46"/>
                      <a:pt x="17" y="47"/>
                      <a:pt x="17" y="47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5"/>
                      <a:pt x="16" y="45"/>
                      <a:pt x="16" y="44"/>
                    </a:cubicBezTo>
                    <a:cubicBezTo>
                      <a:pt x="15" y="44"/>
                      <a:pt x="15" y="43"/>
                      <a:pt x="15" y="43"/>
                    </a:cubicBezTo>
                    <a:cubicBezTo>
                      <a:pt x="14" y="43"/>
                      <a:pt x="15" y="44"/>
                      <a:pt x="14" y="43"/>
                    </a:cubicBezTo>
                    <a:cubicBezTo>
                      <a:pt x="14" y="43"/>
                      <a:pt x="13" y="42"/>
                      <a:pt x="13" y="42"/>
                    </a:cubicBezTo>
                    <a:cubicBezTo>
                      <a:pt x="13" y="43"/>
                      <a:pt x="13" y="43"/>
                      <a:pt x="13" y="42"/>
                    </a:cubicBezTo>
                    <a:cubicBezTo>
                      <a:pt x="13" y="42"/>
                      <a:pt x="13" y="41"/>
                      <a:pt x="13" y="41"/>
                    </a:cubicBezTo>
                    <a:cubicBezTo>
                      <a:pt x="13" y="40"/>
                      <a:pt x="13" y="40"/>
                      <a:pt x="13" y="39"/>
                    </a:cubicBezTo>
                    <a:cubicBezTo>
                      <a:pt x="13" y="39"/>
                      <a:pt x="13" y="37"/>
                      <a:pt x="13" y="37"/>
                    </a:cubicBezTo>
                    <a:cubicBezTo>
                      <a:pt x="13" y="37"/>
                      <a:pt x="11" y="41"/>
                      <a:pt x="11" y="44"/>
                    </a:cubicBezTo>
                    <a:cubicBezTo>
                      <a:pt x="11" y="44"/>
                      <a:pt x="12" y="44"/>
                      <a:pt x="12" y="45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2" y="47"/>
                      <a:pt x="12" y="47"/>
                      <a:pt x="12" y="48"/>
                    </a:cubicBezTo>
                    <a:cubicBezTo>
                      <a:pt x="12" y="50"/>
                      <a:pt x="12" y="51"/>
                      <a:pt x="12" y="51"/>
                    </a:cubicBezTo>
                    <a:cubicBezTo>
                      <a:pt x="12" y="52"/>
                      <a:pt x="11" y="52"/>
                      <a:pt x="11" y="53"/>
                    </a:cubicBezTo>
                    <a:cubicBezTo>
                      <a:pt x="11" y="54"/>
                      <a:pt x="12" y="55"/>
                      <a:pt x="12" y="55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3" y="56"/>
                      <a:pt x="12" y="58"/>
                      <a:pt x="13" y="56"/>
                    </a:cubicBezTo>
                    <a:cubicBezTo>
                      <a:pt x="13" y="55"/>
                      <a:pt x="14" y="55"/>
                      <a:pt x="14" y="5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4"/>
                      <a:pt x="14" y="53"/>
                      <a:pt x="15" y="53"/>
                    </a:cubicBezTo>
                    <a:cubicBezTo>
                      <a:pt x="16" y="54"/>
                      <a:pt x="16" y="53"/>
                      <a:pt x="17" y="54"/>
                    </a:cubicBezTo>
                    <a:cubicBezTo>
                      <a:pt x="17" y="54"/>
                      <a:pt x="16" y="55"/>
                      <a:pt x="17" y="55"/>
                    </a:cubicBezTo>
                    <a:cubicBezTo>
                      <a:pt x="17" y="56"/>
                      <a:pt x="19" y="55"/>
                      <a:pt x="19" y="55"/>
                    </a:cubicBezTo>
                    <a:cubicBezTo>
                      <a:pt x="20" y="55"/>
                      <a:pt x="20" y="55"/>
                      <a:pt x="20" y="56"/>
                    </a:cubicBezTo>
                    <a:cubicBezTo>
                      <a:pt x="21" y="57"/>
                      <a:pt x="21" y="58"/>
                      <a:pt x="21" y="58"/>
                    </a:cubicBezTo>
                    <a:cubicBezTo>
                      <a:pt x="22" y="58"/>
                      <a:pt x="22" y="59"/>
                      <a:pt x="22" y="60"/>
                    </a:cubicBezTo>
                    <a:cubicBezTo>
                      <a:pt x="22" y="60"/>
                      <a:pt x="24" y="61"/>
                      <a:pt x="24" y="61"/>
                    </a:cubicBezTo>
                    <a:cubicBezTo>
                      <a:pt x="24" y="61"/>
                      <a:pt x="26" y="61"/>
                      <a:pt x="26" y="61"/>
                    </a:cubicBezTo>
                    <a:cubicBezTo>
                      <a:pt x="27" y="61"/>
                      <a:pt x="26" y="62"/>
                      <a:pt x="27" y="62"/>
                    </a:cubicBezTo>
                    <a:cubicBezTo>
                      <a:pt x="28" y="62"/>
                      <a:pt x="28" y="64"/>
                      <a:pt x="28" y="64"/>
                    </a:cubicBezTo>
                    <a:cubicBezTo>
                      <a:pt x="28" y="64"/>
                      <a:pt x="28" y="66"/>
                      <a:pt x="28" y="66"/>
                    </a:cubicBezTo>
                    <a:cubicBezTo>
                      <a:pt x="28" y="66"/>
                      <a:pt x="28" y="67"/>
                      <a:pt x="28" y="67"/>
                    </a:cubicBezTo>
                    <a:cubicBezTo>
                      <a:pt x="29" y="67"/>
                      <a:pt x="30" y="68"/>
                      <a:pt x="30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2" y="69"/>
                      <a:pt x="33" y="70"/>
                      <a:pt x="33" y="70"/>
                    </a:cubicBezTo>
                    <a:cubicBezTo>
                      <a:pt x="34" y="70"/>
                      <a:pt x="33" y="71"/>
                      <a:pt x="34" y="71"/>
                    </a:cubicBezTo>
                    <a:cubicBezTo>
                      <a:pt x="35" y="71"/>
                      <a:pt x="37" y="71"/>
                      <a:pt x="37" y="71"/>
                    </a:cubicBezTo>
                    <a:cubicBezTo>
                      <a:pt x="38" y="72"/>
                      <a:pt x="37" y="73"/>
                      <a:pt x="39" y="73"/>
                    </a:cubicBezTo>
                    <a:cubicBezTo>
                      <a:pt x="41" y="74"/>
                      <a:pt x="41" y="75"/>
                      <a:pt x="42" y="75"/>
                    </a:cubicBezTo>
                    <a:cubicBezTo>
                      <a:pt x="42" y="75"/>
                      <a:pt x="43" y="75"/>
                      <a:pt x="43" y="76"/>
                    </a:cubicBezTo>
                    <a:cubicBezTo>
                      <a:pt x="42" y="78"/>
                      <a:pt x="42" y="78"/>
                      <a:pt x="42" y="79"/>
                    </a:cubicBezTo>
                    <a:cubicBezTo>
                      <a:pt x="41" y="79"/>
                      <a:pt x="40" y="81"/>
                      <a:pt x="40" y="82"/>
                    </a:cubicBezTo>
                    <a:cubicBezTo>
                      <a:pt x="39" y="82"/>
                      <a:pt x="39" y="83"/>
                      <a:pt x="39" y="84"/>
                    </a:cubicBezTo>
                    <a:cubicBezTo>
                      <a:pt x="40" y="85"/>
                      <a:pt x="40" y="86"/>
                      <a:pt x="40" y="86"/>
                    </a:cubicBezTo>
                    <a:cubicBezTo>
                      <a:pt x="40" y="87"/>
                      <a:pt x="40" y="88"/>
                      <a:pt x="40" y="89"/>
                    </a:cubicBezTo>
                    <a:cubicBezTo>
                      <a:pt x="40" y="90"/>
                      <a:pt x="39" y="91"/>
                      <a:pt x="39" y="91"/>
                    </a:cubicBezTo>
                    <a:cubicBezTo>
                      <a:pt x="39" y="91"/>
                      <a:pt x="40" y="92"/>
                      <a:pt x="40" y="92"/>
                    </a:cubicBezTo>
                    <a:cubicBezTo>
                      <a:pt x="39" y="93"/>
                      <a:pt x="37" y="94"/>
                      <a:pt x="37" y="94"/>
                    </a:cubicBezTo>
                    <a:cubicBezTo>
                      <a:pt x="36" y="95"/>
                      <a:pt x="35" y="96"/>
                      <a:pt x="35" y="96"/>
                    </a:cubicBezTo>
                    <a:cubicBezTo>
                      <a:pt x="35" y="96"/>
                      <a:pt x="35" y="98"/>
                      <a:pt x="35" y="99"/>
                    </a:cubicBezTo>
                    <a:cubicBezTo>
                      <a:pt x="35" y="99"/>
                      <a:pt x="32" y="104"/>
                      <a:pt x="33" y="105"/>
                    </a:cubicBezTo>
                    <a:cubicBezTo>
                      <a:pt x="34" y="105"/>
                      <a:pt x="34" y="107"/>
                      <a:pt x="34" y="107"/>
                    </a:cubicBezTo>
                    <a:cubicBezTo>
                      <a:pt x="34" y="108"/>
                      <a:pt x="34" y="108"/>
                      <a:pt x="33" y="108"/>
                    </a:cubicBezTo>
                    <a:cubicBezTo>
                      <a:pt x="33" y="109"/>
                      <a:pt x="32" y="108"/>
                      <a:pt x="32" y="110"/>
                    </a:cubicBezTo>
                    <a:cubicBezTo>
                      <a:pt x="33" y="111"/>
                      <a:pt x="34" y="112"/>
                      <a:pt x="34" y="112"/>
                    </a:cubicBezTo>
                    <a:cubicBezTo>
                      <a:pt x="35" y="113"/>
                      <a:pt x="35" y="113"/>
                      <a:pt x="35" y="114"/>
                    </a:cubicBezTo>
                    <a:cubicBezTo>
                      <a:pt x="36" y="115"/>
                      <a:pt x="36" y="116"/>
                      <a:pt x="37" y="117"/>
                    </a:cubicBezTo>
                    <a:cubicBezTo>
                      <a:pt x="38" y="117"/>
                      <a:pt x="39" y="118"/>
                      <a:pt x="39" y="118"/>
                    </a:cubicBezTo>
                    <a:cubicBezTo>
                      <a:pt x="39" y="119"/>
                      <a:pt x="40" y="121"/>
                      <a:pt x="38" y="120"/>
                    </a:cubicBezTo>
                    <a:cubicBezTo>
                      <a:pt x="36" y="118"/>
                      <a:pt x="38" y="119"/>
                      <a:pt x="36" y="117"/>
                    </a:cubicBezTo>
                    <a:cubicBezTo>
                      <a:pt x="33" y="115"/>
                      <a:pt x="33" y="116"/>
                      <a:pt x="32" y="115"/>
                    </a:cubicBezTo>
                    <a:cubicBezTo>
                      <a:pt x="30" y="114"/>
                      <a:pt x="32" y="118"/>
                      <a:pt x="30" y="113"/>
                    </a:cubicBezTo>
                    <a:cubicBezTo>
                      <a:pt x="28" y="108"/>
                      <a:pt x="28" y="108"/>
                      <a:pt x="27" y="107"/>
                    </a:cubicBezTo>
                    <a:cubicBezTo>
                      <a:pt x="27" y="106"/>
                      <a:pt x="27" y="107"/>
                      <a:pt x="25" y="105"/>
                    </a:cubicBezTo>
                    <a:cubicBezTo>
                      <a:pt x="24" y="102"/>
                      <a:pt x="25" y="104"/>
                      <a:pt x="24" y="102"/>
                    </a:cubicBezTo>
                    <a:cubicBezTo>
                      <a:pt x="23" y="100"/>
                      <a:pt x="23" y="103"/>
                      <a:pt x="22" y="100"/>
                    </a:cubicBezTo>
                    <a:cubicBezTo>
                      <a:pt x="21" y="97"/>
                      <a:pt x="21" y="99"/>
                      <a:pt x="20" y="95"/>
                    </a:cubicBezTo>
                    <a:cubicBezTo>
                      <a:pt x="20" y="92"/>
                      <a:pt x="21" y="92"/>
                      <a:pt x="19" y="90"/>
                    </a:cubicBezTo>
                    <a:cubicBezTo>
                      <a:pt x="17" y="88"/>
                      <a:pt x="17" y="89"/>
                      <a:pt x="17" y="88"/>
                    </a:cubicBezTo>
                    <a:cubicBezTo>
                      <a:pt x="16" y="87"/>
                      <a:pt x="17" y="88"/>
                      <a:pt x="15" y="85"/>
                    </a:cubicBezTo>
                    <a:cubicBezTo>
                      <a:pt x="14" y="82"/>
                      <a:pt x="11" y="81"/>
                      <a:pt x="12" y="76"/>
                    </a:cubicBezTo>
                    <a:cubicBezTo>
                      <a:pt x="12" y="71"/>
                      <a:pt x="12" y="70"/>
                      <a:pt x="12" y="70"/>
                    </a:cubicBezTo>
                    <a:cubicBezTo>
                      <a:pt x="12" y="70"/>
                      <a:pt x="9" y="68"/>
                      <a:pt x="10" y="65"/>
                    </a:cubicBezTo>
                    <a:cubicBezTo>
                      <a:pt x="11" y="62"/>
                      <a:pt x="11" y="63"/>
                      <a:pt x="11" y="62"/>
                    </a:cubicBezTo>
                    <a:cubicBezTo>
                      <a:pt x="10" y="61"/>
                      <a:pt x="10" y="62"/>
                      <a:pt x="9" y="60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8" y="58"/>
                      <a:pt x="8" y="56"/>
                      <a:pt x="8" y="56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0" y="123"/>
                      <a:pt x="66" y="132"/>
                    </a:cubicBezTo>
                    <a:cubicBezTo>
                      <a:pt x="66" y="132"/>
                      <a:pt x="51" y="129"/>
                      <a:pt x="50" y="126"/>
                    </a:cubicBezTo>
                    <a:cubicBezTo>
                      <a:pt x="50" y="126"/>
                      <a:pt x="49" y="123"/>
                      <a:pt x="50" y="123"/>
                    </a:cubicBezTo>
                    <a:cubicBezTo>
                      <a:pt x="51" y="123"/>
                      <a:pt x="51" y="124"/>
                      <a:pt x="52" y="123"/>
                    </a:cubicBezTo>
                    <a:cubicBezTo>
                      <a:pt x="53" y="122"/>
                      <a:pt x="54" y="121"/>
                      <a:pt x="54" y="121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55" y="123"/>
                      <a:pt x="54" y="123"/>
                      <a:pt x="57" y="122"/>
                    </a:cubicBezTo>
                    <a:cubicBezTo>
                      <a:pt x="60" y="122"/>
                      <a:pt x="60" y="122"/>
                      <a:pt x="61" y="122"/>
                    </a:cubicBezTo>
                    <a:cubicBezTo>
                      <a:pt x="62" y="121"/>
                      <a:pt x="63" y="119"/>
                      <a:pt x="64" y="120"/>
                    </a:cubicBezTo>
                    <a:cubicBezTo>
                      <a:pt x="64" y="122"/>
                      <a:pt x="63" y="121"/>
                      <a:pt x="64" y="122"/>
                    </a:cubicBezTo>
                    <a:cubicBezTo>
                      <a:pt x="66" y="122"/>
                      <a:pt x="68" y="121"/>
                      <a:pt x="68" y="121"/>
                    </a:cubicBezTo>
                    <a:cubicBezTo>
                      <a:pt x="68" y="121"/>
                      <a:pt x="73" y="122"/>
                      <a:pt x="73" y="121"/>
                    </a:cubicBezTo>
                    <a:cubicBezTo>
                      <a:pt x="74" y="121"/>
                      <a:pt x="74" y="120"/>
                      <a:pt x="75" y="120"/>
                    </a:cubicBezTo>
                    <a:cubicBezTo>
                      <a:pt x="75" y="120"/>
                      <a:pt x="76" y="122"/>
                      <a:pt x="76" y="122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125"/>
                      <a:pt x="70" y="125"/>
                      <a:pt x="71" y="125"/>
                    </a:cubicBezTo>
                    <a:cubicBezTo>
                      <a:pt x="72" y="126"/>
                      <a:pt x="72" y="126"/>
                      <a:pt x="73" y="126"/>
                    </a:cubicBezTo>
                    <a:cubicBezTo>
                      <a:pt x="74" y="126"/>
                      <a:pt x="77" y="128"/>
                      <a:pt x="78" y="127"/>
                    </a:cubicBezTo>
                    <a:cubicBezTo>
                      <a:pt x="78" y="126"/>
                      <a:pt x="79" y="125"/>
                      <a:pt x="79" y="125"/>
                    </a:cubicBezTo>
                    <a:cubicBezTo>
                      <a:pt x="79" y="124"/>
                      <a:pt x="79" y="123"/>
                      <a:pt x="80" y="123"/>
                    </a:cubicBezTo>
                    <a:cubicBezTo>
                      <a:pt x="81" y="123"/>
                      <a:pt x="83" y="123"/>
                      <a:pt x="83" y="123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2" y="125"/>
                      <a:pt x="84" y="125"/>
                      <a:pt x="84" y="125"/>
                    </a:cubicBezTo>
                    <a:cubicBezTo>
                      <a:pt x="85" y="125"/>
                      <a:pt x="85" y="126"/>
                      <a:pt x="86" y="125"/>
                    </a:cubicBezTo>
                    <a:cubicBezTo>
                      <a:pt x="87" y="124"/>
                      <a:pt x="88" y="124"/>
                      <a:pt x="89" y="124"/>
                    </a:cubicBezTo>
                    <a:cubicBezTo>
                      <a:pt x="90" y="124"/>
                      <a:pt x="91" y="123"/>
                      <a:pt x="92" y="124"/>
                    </a:cubicBezTo>
                    <a:cubicBezTo>
                      <a:pt x="92" y="124"/>
                      <a:pt x="93" y="124"/>
                      <a:pt x="94" y="124"/>
                    </a:cubicBezTo>
                    <a:cubicBezTo>
                      <a:pt x="94" y="124"/>
                      <a:pt x="97" y="126"/>
                      <a:pt x="97" y="125"/>
                    </a:cubicBezTo>
                    <a:cubicBezTo>
                      <a:pt x="97" y="125"/>
                      <a:pt x="100" y="125"/>
                      <a:pt x="100" y="125"/>
                    </a:cubicBezTo>
                    <a:cubicBezTo>
                      <a:pt x="100" y="125"/>
                      <a:pt x="93" y="132"/>
                      <a:pt x="76" y="132"/>
                    </a:cubicBezTo>
                    <a:cubicBezTo>
                      <a:pt x="76" y="132"/>
                      <a:pt x="113" y="134"/>
                      <a:pt x="133" y="99"/>
                    </a:cubicBezTo>
                    <a:cubicBezTo>
                      <a:pt x="154" y="63"/>
                      <a:pt x="139" y="18"/>
                      <a:pt x="93" y="2"/>
                    </a:cubicBezTo>
                    <a:cubicBezTo>
                      <a:pt x="93" y="2"/>
                      <a:pt x="128" y="15"/>
                      <a:pt x="137" y="48"/>
                    </a:cubicBezTo>
                    <a:cubicBezTo>
                      <a:pt x="137" y="49"/>
                      <a:pt x="137" y="49"/>
                      <a:pt x="137" y="49"/>
                    </a:cubicBezTo>
                    <a:cubicBezTo>
                      <a:pt x="136" y="48"/>
                      <a:pt x="136" y="48"/>
                      <a:pt x="135" y="47"/>
                    </a:cubicBezTo>
                    <a:cubicBezTo>
                      <a:pt x="134" y="45"/>
                      <a:pt x="135" y="46"/>
                      <a:pt x="134" y="45"/>
                    </a:cubicBezTo>
                    <a:cubicBezTo>
                      <a:pt x="133" y="43"/>
                      <a:pt x="134" y="44"/>
                      <a:pt x="133" y="43"/>
                    </a:cubicBezTo>
                    <a:cubicBezTo>
                      <a:pt x="132" y="42"/>
                      <a:pt x="132" y="42"/>
                      <a:pt x="131" y="42"/>
                    </a:cubicBezTo>
                    <a:cubicBezTo>
                      <a:pt x="131" y="41"/>
                      <a:pt x="130" y="39"/>
                      <a:pt x="129" y="38"/>
                    </a:cubicBezTo>
                    <a:cubicBezTo>
                      <a:pt x="129" y="38"/>
                      <a:pt x="128" y="38"/>
                      <a:pt x="127" y="37"/>
                    </a:cubicBezTo>
                    <a:cubicBezTo>
                      <a:pt x="126" y="37"/>
                      <a:pt x="127" y="36"/>
                      <a:pt x="126" y="37"/>
                    </a:cubicBezTo>
                    <a:cubicBezTo>
                      <a:pt x="126" y="38"/>
                      <a:pt x="127" y="39"/>
                      <a:pt x="127" y="39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42"/>
                      <a:pt x="128" y="44"/>
                      <a:pt x="128" y="45"/>
                    </a:cubicBezTo>
                    <a:cubicBezTo>
                      <a:pt x="128" y="45"/>
                      <a:pt x="127" y="47"/>
                      <a:pt x="127" y="47"/>
                    </a:cubicBezTo>
                    <a:cubicBezTo>
                      <a:pt x="127" y="47"/>
                      <a:pt x="127" y="49"/>
                      <a:pt x="127" y="49"/>
                    </a:cubicBezTo>
                    <a:cubicBezTo>
                      <a:pt x="126" y="50"/>
                      <a:pt x="122" y="50"/>
                      <a:pt x="122" y="50"/>
                    </a:cubicBezTo>
                    <a:cubicBezTo>
                      <a:pt x="122" y="50"/>
                      <a:pt x="121" y="49"/>
                      <a:pt x="121" y="48"/>
                    </a:cubicBezTo>
                    <a:cubicBezTo>
                      <a:pt x="120" y="47"/>
                      <a:pt x="118" y="46"/>
                      <a:pt x="118" y="46"/>
                    </a:cubicBezTo>
                    <a:cubicBezTo>
                      <a:pt x="117" y="46"/>
                      <a:pt x="118" y="45"/>
                      <a:pt x="117" y="43"/>
                    </a:cubicBezTo>
                    <a:cubicBezTo>
                      <a:pt x="116" y="42"/>
                      <a:pt x="117" y="42"/>
                      <a:pt x="116" y="41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5" y="40"/>
                      <a:pt x="112" y="39"/>
                      <a:pt x="113" y="41"/>
                    </a:cubicBezTo>
                    <a:cubicBezTo>
                      <a:pt x="114" y="42"/>
                      <a:pt x="113" y="44"/>
                      <a:pt x="113" y="44"/>
                    </a:cubicBezTo>
                    <a:cubicBezTo>
                      <a:pt x="114" y="44"/>
                      <a:pt x="115" y="44"/>
                      <a:pt x="115" y="45"/>
                    </a:cubicBezTo>
                    <a:cubicBezTo>
                      <a:pt x="116" y="47"/>
                      <a:pt x="116" y="47"/>
                      <a:pt x="117" y="48"/>
                    </a:cubicBezTo>
                    <a:cubicBezTo>
                      <a:pt x="117" y="48"/>
                      <a:pt x="117" y="50"/>
                      <a:pt x="118" y="50"/>
                    </a:cubicBezTo>
                    <a:cubicBezTo>
                      <a:pt x="118" y="51"/>
                      <a:pt x="120" y="50"/>
                      <a:pt x="120" y="51"/>
                    </a:cubicBezTo>
                    <a:cubicBezTo>
                      <a:pt x="120" y="52"/>
                      <a:pt x="119" y="53"/>
                      <a:pt x="120" y="53"/>
                    </a:cubicBezTo>
                    <a:cubicBezTo>
                      <a:pt x="121" y="54"/>
                      <a:pt x="121" y="54"/>
                      <a:pt x="122" y="54"/>
                    </a:cubicBezTo>
                    <a:cubicBezTo>
                      <a:pt x="122" y="54"/>
                      <a:pt x="122" y="54"/>
                      <a:pt x="123" y="54"/>
                    </a:cubicBezTo>
                    <a:cubicBezTo>
                      <a:pt x="124" y="53"/>
                      <a:pt x="126" y="53"/>
                      <a:pt x="126" y="53"/>
                    </a:cubicBezTo>
                    <a:cubicBezTo>
                      <a:pt x="126" y="53"/>
                      <a:pt x="127" y="54"/>
                      <a:pt x="127" y="55"/>
                    </a:cubicBezTo>
                    <a:cubicBezTo>
                      <a:pt x="127" y="55"/>
                      <a:pt x="127" y="58"/>
                      <a:pt x="127" y="58"/>
                    </a:cubicBezTo>
                    <a:cubicBezTo>
                      <a:pt x="125" y="61"/>
                      <a:pt x="125" y="61"/>
                      <a:pt x="125" y="61"/>
                    </a:cubicBezTo>
                    <a:cubicBezTo>
                      <a:pt x="125" y="61"/>
                      <a:pt x="125" y="65"/>
                      <a:pt x="124" y="65"/>
                    </a:cubicBezTo>
                    <a:cubicBezTo>
                      <a:pt x="124" y="65"/>
                      <a:pt x="123" y="67"/>
                      <a:pt x="122" y="68"/>
                    </a:cubicBezTo>
                    <a:cubicBezTo>
                      <a:pt x="122" y="68"/>
                      <a:pt x="122" y="71"/>
                      <a:pt x="122" y="71"/>
                    </a:cubicBezTo>
                    <a:cubicBezTo>
                      <a:pt x="120" y="73"/>
                      <a:pt x="120" y="73"/>
                      <a:pt x="120" y="73"/>
                    </a:cubicBezTo>
                    <a:cubicBezTo>
                      <a:pt x="120" y="73"/>
                      <a:pt x="120" y="75"/>
                      <a:pt x="120" y="76"/>
                    </a:cubicBezTo>
                    <a:cubicBezTo>
                      <a:pt x="120" y="76"/>
                      <a:pt x="121" y="79"/>
                      <a:pt x="120" y="80"/>
                    </a:cubicBezTo>
                    <a:cubicBezTo>
                      <a:pt x="120" y="81"/>
                      <a:pt x="118" y="83"/>
                      <a:pt x="118" y="83"/>
                    </a:cubicBezTo>
                    <a:cubicBezTo>
                      <a:pt x="118" y="83"/>
                      <a:pt x="121" y="85"/>
                      <a:pt x="119" y="85"/>
                    </a:cubicBezTo>
                    <a:cubicBezTo>
                      <a:pt x="118" y="85"/>
                      <a:pt x="117" y="87"/>
                      <a:pt x="117" y="88"/>
                    </a:cubicBezTo>
                    <a:cubicBezTo>
                      <a:pt x="116" y="88"/>
                      <a:pt x="117" y="89"/>
                      <a:pt x="116" y="89"/>
                    </a:cubicBezTo>
                    <a:cubicBezTo>
                      <a:pt x="115" y="89"/>
                      <a:pt x="114" y="90"/>
                      <a:pt x="114" y="90"/>
                    </a:cubicBezTo>
                    <a:cubicBezTo>
                      <a:pt x="114" y="91"/>
                      <a:pt x="114" y="92"/>
                      <a:pt x="114" y="92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99"/>
                      <a:pt x="108" y="100"/>
                      <a:pt x="107" y="100"/>
                    </a:cubicBezTo>
                    <a:cubicBezTo>
                      <a:pt x="107" y="101"/>
                      <a:pt x="103" y="102"/>
                      <a:pt x="103" y="102"/>
                    </a:cubicBezTo>
                    <a:cubicBezTo>
                      <a:pt x="102" y="103"/>
                      <a:pt x="100" y="104"/>
                      <a:pt x="99" y="104"/>
                    </a:cubicBezTo>
                    <a:cubicBezTo>
                      <a:pt x="99" y="104"/>
                      <a:pt x="100" y="106"/>
                      <a:pt x="99" y="104"/>
                    </a:cubicBezTo>
                    <a:cubicBezTo>
                      <a:pt x="97" y="102"/>
                      <a:pt x="98" y="103"/>
                      <a:pt x="97" y="101"/>
                    </a:cubicBezTo>
                    <a:cubicBezTo>
                      <a:pt x="96" y="98"/>
                      <a:pt x="96" y="100"/>
                      <a:pt x="96" y="98"/>
                    </a:cubicBezTo>
                    <a:cubicBezTo>
                      <a:pt x="96" y="96"/>
                      <a:pt x="96" y="98"/>
                      <a:pt x="96" y="96"/>
                    </a:cubicBezTo>
                    <a:cubicBezTo>
                      <a:pt x="96" y="94"/>
                      <a:pt x="97" y="96"/>
                      <a:pt x="96" y="94"/>
                    </a:cubicBezTo>
                    <a:cubicBezTo>
                      <a:pt x="95" y="92"/>
                      <a:pt x="95" y="92"/>
                      <a:pt x="94" y="91"/>
                    </a:cubicBezTo>
                    <a:cubicBezTo>
                      <a:pt x="92" y="90"/>
                      <a:pt x="91" y="91"/>
                      <a:pt x="92" y="89"/>
                    </a:cubicBezTo>
                    <a:cubicBezTo>
                      <a:pt x="93" y="87"/>
                      <a:pt x="92" y="89"/>
                      <a:pt x="93" y="87"/>
                    </a:cubicBezTo>
                    <a:cubicBezTo>
                      <a:pt x="93" y="85"/>
                      <a:pt x="93" y="85"/>
                      <a:pt x="94" y="84"/>
                    </a:cubicBezTo>
                    <a:cubicBezTo>
                      <a:pt x="95" y="83"/>
                      <a:pt x="96" y="83"/>
                      <a:pt x="96" y="81"/>
                    </a:cubicBezTo>
                    <a:cubicBezTo>
                      <a:pt x="96" y="80"/>
                      <a:pt x="96" y="80"/>
                      <a:pt x="96" y="79"/>
                    </a:cubicBezTo>
                    <a:cubicBezTo>
                      <a:pt x="95" y="78"/>
                      <a:pt x="94" y="77"/>
                      <a:pt x="94" y="76"/>
                    </a:cubicBezTo>
                    <a:cubicBezTo>
                      <a:pt x="94" y="76"/>
                      <a:pt x="94" y="76"/>
                      <a:pt x="93" y="75"/>
                    </a:cubicBezTo>
                    <a:cubicBezTo>
                      <a:pt x="92" y="73"/>
                      <a:pt x="91" y="73"/>
                      <a:pt x="91" y="73"/>
                    </a:cubicBezTo>
                    <a:cubicBezTo>
                      <a:pt x="91" y="73"/>
                      <a:pt x="91" y="69"/>
                      <a:pt x="91" y="68"/>
                    </a:cubicBezTo>
                    <a:cubicBezTo>
                      <a:pt x="91" y="67"/>
                      <a:pt x="91" y="69"/>
                      <a:pt x="91" y="67"/>
                    </a:cubicBezTo>
                    <a:cubicBezTo>
                      <a:pt x="91" y="65"/>
                      <a:pt x="92" y="64"/>
                      <a:pt x="92" y="64"/>
                    </a:cubicBezTo>
                    <a:cubicBezTo>
                      <a:pt x="92" y="64"/>
                      <a:pt x="89" y="62"/>
                      <a:pt x="88" y="62"/>
                    </a:cubicBezTo>
                    <a:cubicBezTo>
                      <a:pt x="87" y="62"/>
                      <a:pt x="88" y="64"/>
                      <a:pt x="86" y="63"/>
                    </a:cubicBezTo>
                    <a:cubicBezTo>
                      <a:pt x="85" y="61"/>
                      <a:pt x="85" y="61"/>
                      <a:pt x="85" y="60"/>
                    </a:cubicBezTo>
                    <a:cubicBezTo>
                      <a:pt x="84" y="60"/>
                      <a:pt x="83" y="60"/>
                      <a:pt x="82" y="61"/>
                    </a:cubicBezTo>
                    <a:cubicBezTo>
                      <a:pt x="82" y="61"/>
                      <a:pt x="80" y="61"/>
                      <a:pt x="79" y="62"/>
                    </a:cubicBezTo>
                    <a:cubicBezTo>
                      <a:pt x="77" y="62"/>
                      <a:pt x="77" y="62"/>
                      <a:pt x="75" y="62"/>
                    </a:cubicBezTo>
                    <a:cubicBezTo>
                      <a:pt x="73" y="62"/>
                      <a:pt x="71" y="63"/>
                      <a:pt x="69" y="62"/>
                    </a:cubicBezTo>
                    <a:cubicBezTo>
                      <a:pt x="68" y="61"/>
                      <a:pt x="68" y="62"/>
                      <a:pt x="67" y="61"/>
                    </a:cubicBezTo>
                    <a:cubicBezTo>
                      <a:pt x="66" y="59"/>
                      <a:pt x="67" y="59"/>
                      <a:pt x="66" y="59"/>
                    </a:cubicBezTo>
                    <a:cubicBezTo>
                      <a:pt x="64" y="58"/>
                      <a:pt x="64" y="59"/>
                      <a:pt x="64" y="57"/>
                    </a:cubicBezTo>
                    <a:cubicBezTo>
                      <a:pt x="64" y="56"/>
                      <a:pt x="64" y="56"/>
                      <a:pt x="63" y="55"/>
                    </a:cubicBezTo>
                    <a:cubicBezTo>
                      <a:pt x="62" y="54"/>
                      <a:pt x="64" y="55"/>
                      <a:pt x="62" y="54"/>
                    </a:cubicBezTo>
                    <a:cubicBezTo>
                      <a:pt x="61" y="52"/>
                      <a:pt x="60" y="53"/>
                      <a:pt x="61" y="52"/>
                    </a:cubicBezTo>
                    <a:cubicBezTo>
                      <a:pt x="61" y="50"/>
                      <a:pt x="62" y="51"/>
                      <a:pt x="62" y="49"/>
                    </a:cubicBezTo>
                    <a:cubicBezTo>
                      <a:pt x="62" y="47"/>
                      <a:pt x="64" y="50"/>
                      <a:pt x="63" y="46"/>
                    </a:cubicBezTo>
                    <a:cubicBezTo>
                      <a:pt x="61" y="42"/>
                      <a:pt x="61" y="43"/>
                      <a:pt x="62" y="40"/>
                    </a:cubicBezTo>
                    <a:cubicBezTo>
                      <a:pt x="64" y="38"/>
                      <a:pt x="66" y="37"/>
                      <a:pt x="66" y="36"/>
                    </a:cubicBezTo>
                    <a:cubicBezTo>
                      <a:pt x="66" y="35"/>
                      <a:pt x="67" y="34"/>
                      <a:pt x="68" y="33"/>
                    </a:cubicBezTo>
                    <a:cubicBezTo>
                      <a:pt x="68" y="33"/>
                      <a:pt x="68" y="32"/>
                      <a:pt x="69" y="33"/>
                    </a:cubicBezTo>
                    <a:cubicBezTo>
                      <a:pt x="71" y="33"/>
                      <a:pt x="72" y="32"/>
                      <a:pt x="73" y="31"/>
                    </a:cubicBezTo>
                    <a:cubicBezTo>
                      <a:pt x="74" y="30"/>
                      <a:pt x="75" y="29"/>
                      <a:pt x="76" y="29"/>
                    </a:cubicBezTo>
                    <a:cubicBezTo>
                      <a:pt x="77" y="28"/>
                      <a:pt x="76" y="29"/>
                      <a:pt x="78" y="28"/>
                    </a:cubicBezTo>
                    <a:cubicBezTo>
                      <a:pt x="79" y="28"/>
                      <a:pt x="79" y="28"/>
                      <a:pt x="80" y="28"/>
                    </a:cubicBezTo>
                    <a:cubicBezTo>
                      <a:pt x="81" y="28"/>
                      <a:pt x="79" y="28"/>
                      <a:pt x="82" y="28"/>
                    </a:cubicBezTo>
                    <a:cubicBezTo>
                      <a:pt x="85" y="27"/>
                      <a:pt x="84" y="27"/>
                      <a:pt x="85" y="27"/>
                    </a:cubicBezTo>
                    <a:cubicBezTo>
                      <a:pt x="85" y="27"/>
                      <a:pt x="85" y="28"/>
                      <a:pt x="86" y="28"/>
                    </a:cubicBezTo>
                    <a:cubicBezTo>
                      <a:pt x="87" y="28"/>
                      <a:pt x="87" y="26"/>
                      <a:pt x="87" y="28"/>
                    </a:cubicBezTo>
                    <a:cubicBezTo>
                      <a:pt x="87" y="30"/>
                      <a:pt x="86" y="31"/>
                      <a:pt x="88" y="31"/>
                    </a:cubicBezTo>
                    <a:cubicBezTo>
                      <a:pt x="90" y="32"/>
                      <a:pt x="88" y="32"/>
                      <a:pt x="90" y="32"/>
                    </a:cubicBezTo>
                    <a:cubicBezTo>
                      <a:pt x="92" y="32"/>
                      <a:pt x="91" y="32"/>
                      <a:pt x="92" y="32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7" y="33"/>
                      <a:pt x="95" y="36"/>
                      <a:pt x="97" y="33"/>
                    </a:cubicBezTo>
                    <a:cubicBezTo>
                      <a:pt x="99" y="31"/>
                      <a:pt x="95" y="31"/>
                      <a:pt x="99" y="31"/>
                    </a:cubicBezTo>
                    <a:cubicBezTo>
                      <a:pt x="102" y="32"/>
                      <a:pt x="103" y="33"/>
                      <a:pt x="103" y="32"/>
                    </a:cubicBezTo>
                    <a:cubicBezTo>
                      <a:pt x="104" y="32"/>
                      <a:pt x="104" y="33"/>
                      <a:pt x="106" y="32"/>
                    </a:cubicBezTo>
                    <a:cubicBezTo>
                      <a:pt x="107" y="31"/>
                      <a:pt x="107" y="31"/>
                      <a:pt x="108" y="31"/>
                    </a:cubicBezTo>
                    <a:cubicBezTo>
                      <a:pt x="109" y="32"/>
                      <a:pt x="109" y="33"/>
                      <a:pt x="109" y="32"/>
                    </a:cubicBezTo>
                    <a:cubicBezTo>
                      <a:pt x="110" y="30"/>
                      <a:pt x="111" y="31"/>
                      <a:pt x="109" y="30"/>
                    </a:cubicBezTo>
                    <a:cubicBezTo>
                      <a:pt x="107" y="29"/>
                      <a:pt x="107" y="30"/>
                      <a:pt x="107" y="29"/>
                    </a:cubicBezTo>
                    <a:cubicBezTo>
                      <a:pt x="106" y="27"/>
                      <a:pt x="108" y="28"/>
                      <a:pt x="106" y="27"/>
                    </a:cubicBezTo>
                    <a:cubicBezTo>
                      <a:pt x="104" y="27"/>
                      <a:pt x="105" y="27"/>
                      <a:pt x="103" y="27"/>
                    </a:cubicBezTo>
                    <a:cubicBezTo>
                      <a:pt x="102" y="26"/>
                      <a:pt x="100" y="28"/>
                      <a:pt x="100" y="27"/>
                    </a:cubicBezTo>
                    <a:cubicBezTo>
                      <a:pt x="99" y="25"/>
                      <a:pt x="97" y="28"/>
                      <a:pt x="99" y="25"/>
                    </a:cubicBezTo>
                    <a:cubicBezTo>
                      <a:pt x="102" y="23"/>
                      <a:pt x="101" y="22"/>
                      <a:pt x="103" y="22"/>
                    </a:cubicBezTo>
                    <a:cubicBezTo>
                      <a:pt x="104" y="23"/>
                      <a:pt x="104" y="24"/>
                      <a:pt x="105" y="23"/>
                    </a:cubicBezTo>
                    <a:cubicBezTo>
                      <a:pt x="106" y="23"/>
                      <a:pt x="108" y="22"/>
                      <a:pt x="106" y="21"/>
                    </a:cubicBezTo>
                    <a:cubicBezTo>
                      <a:pt x="104" y="19"/>
                      <a:pt x="106" y="20"/>
                      <a:pt x="104" y="19"/>
                    </a:cubicBezTo>
                    <a:cubicBezTo>
                      <a:pt x="102" y="18"/>
                      <a:pt x="100" y="22"/>
                      <a:pt x="99" y="22"/>
                    </a:cubicBezTo>
                    <a:cubicBezTo>
                      <a:pt x="98" y="21"/>
                      <a:pt x="97" y="21"/>
                      <a:pt x="97" y="21"/>
                    </a:cubicBezTo>
                    <a:cubicBezTo>
                      <a:pt x="96" y="21"/>
                      <a:pt x="96" y="23"/>
                      <a:pt x="96" y="24"/>
                    </a:cubicBezTo>
                    <a:cubicBezTo>
                      <a:pt x="96" y="26"/>
                      <a:pt x="97" y="26"/>
                      <a:pt x="95" y="25"/>
                    </a:cubicBezTo>
                    <a:cubicBezTo>
                      <a:pt x="93" y="24"/>
                      <a:pt x="97" y="24"/>
                      <a:pt x="93" y="23"/>
                    </a:cubicBezTo>
                    <a:cubicBezTo>
                      <a:pt x="88" y="21"/>
                      <a:pt x="86" y="21"/>
                      <a:pt x="86" y="22"/>
                    </a:cubicBezTo>
                    <a:cubicBezTo>
                      <a:pt x="85" y="23"/>
                      <a:pt x="84" y="23"/>
                      <a:pt x="84" y="23"/>
                    </a:cubicBezTo>
                    <a:cubicBezTo>
                      <a:pt x="83" y="23"/>
                      <a:pt x="85" y="25"/>
                      <a:pt x="83" y="23"/>
                    </a:cubicBezTo>
                    <a:cubicBezTo>
                      <a:pt x="81" y="22"/>
                      <a:pt x="80" y="24"/>
                      <a:pt x="80" y="24"/>
                    </a:cubicBezTo>
                    <a:cubicBezTo>
                      <a:pt x="80" y="24"/>
                      <a:pt x="79" y="24"/>
                      <a:pt x="78" y="24"/>
                    </a:cubicBezTo>
                    <a:cubicBezTo>
                      <a:pt x="77" y="25"/>
                      <a:pt x="76" y="26"/>
                      <a:pt x="75" y="25"/>
                    </a:cubicBezTo>
                    <a:cubicBezTo>
                      <a:pt x="74" y="25"/>
                      <a:pt x="72" y="26"/>
                      <a:pt x="74" y="23"/>
                    </a:cubicBezTo>
                    <a:cubicBezTo>
                      <a:pt x="75" y="21"/>
                      <a:pt x="74" y="22"/>
                      <a:pt x="77" y="21"/>
                    </a:cubicBezTo>
                    <a:cubicBezTo>
                      <a:pt x="79" y="20"/>
                      <a:pt x="83" y="20"/>
                      <a:pt x="80" y="19"/>
                    </a:cubicBezTo>
                    <a:cubicBezTo>
                      <a:pt x="76" y="18"/>
                      <a:pt x="82" y="18"/>
                      <a:pt x="77" y="16"/>
                    </a:cubicBezTo>
                    <a:cubicBezTo>
                      <a:pt x="73" y="14"/>
                      <a:pt x="73" y="17"/>
                      <a:pt x="73" y="14"/>
                    </a:cubicBezTo>
                    <a:cubicBezTo>
                      <a:pt x="73" y="11"/>
                      <a:pt x="72" y="11"/>
                      <a:pt x="71" y="11"/>
                    </a:cubicBezTo>
                    <a:cubicBezTo>
                      <a:pt x="71" y="11"/>
                      <a:pt x="68" y="12"/>
                      <a:pt x="67" y="12"/>
                    </a:cubicBezTo>
                    <a:cubicBezTo>
                      <a:pt x="66" y="12"/>
                      <a:pt x="67" y="13"/>
                      <a:pt x="65" y="12"/>
                    </a:cubicBezTo>
                    <a:cubicBezTo>
                      <a:pt x="63" y="11"/>
                      <a:pt x="62" y="13"/>
                      <a:pt x="63" y="11"/>
                    </a:cubicBezTo>
                    <a:cubicBezTo>
                      <a:pt x="64" y="9"/>
                      <a:pt x="64" y="8"/>
                      <a:pt x="65" y="7"/>
                    </a:cubicBezTo>
                    <a:cubicBezTo>
                      <a:pt x="66" y="6"/>
                      <a:pt x="66" y="2"/>
                      <a:pt x="69" y="4"/>
                    </a:cubicBezTo>
                    <a:cubicBezTo>
                      <a:pt x="72" y="5"/>
                      <a:pt x="71" y="5"/>
                      <a:pt x="73" y="5"/>
                    </a:cubicBezTo>
                    <a:cubicBezTo>
                      <a:pt x="76" y="5"/>
                      <a:pt x="77" y="5"/>
                      <a:pt x="77" y="4"/>
                    </a:cubicBezTo>
                    <a:cubicBezTo>
                      <a:pt x="77" y="4"/>
                      <a:pt x="74" y="2"/>
                      <a:pt x="74" y="2"/>
                    </a:cubicBezTo>
                    <a:cubicBezTo>
                      <a:pt x="74" y="2"/>
                      <a:pt x="73" y="3"/>
                      <a:pt x="74" y="2"/>
                    </a:cubicBezTo>
                    <a:cubicBezTo>
                      <a:pt x="74" y="2"/>
                      <a:pt x="74" y="1"/>
                      <a:pt x="74" y="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65" y="0"/>
                      <a:pt x="6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69">
                <a:extLst>
                  <a:ext uri="{FF2B5EF4-FFF2-40B4-BE49-F238E27FC236}">
                    <a16:creationId xmlns:a16="http://schemas.microsoft.com/office/drawing/2014/main" id="{96F9F065-152F-4BF1-B158-23DEA7BAC7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8397" y="5264200"/>
                <a:ext cx="63764" cy="72265"/>
              </a:xfrm>
              <a:custGeom>
                <a:avLst/>
                <a:gdLst>
                  <a:gd name="T0" fmla="*/ 31 w 44"/>
                  <a:gd name="T1" fmla="*/ 3 h 51"/>
                  <a:gd name="T2" fmla="*/ 31 w 44"/>
                  <a:gd name="T3" fmla="*/ 19 h 51"/>
                  <a:gd name="T4" fmla="*/ 18 w 44"/>
                  <a:gd name="T5" fmla="*/ 30 h 51"/>
                  <a:gd name="T6" fmla="*/ 1 w 44"/>
                  <a:gd name="T7" fmla="*/ 43 h 51"/>
                  <a:gd name="T8" fmla="*/ 44 w 44"/>
                  <a:gd name="T9" fmla="*/ 51 h 51"/>
                  <a:gd name="T10" fmla="*/ 44 w 44"/>
                  <a:gd name="T11" fmla="*/ 0 h 51"/>
                  <a:gd name="T12" fmla="*/ 31 w 44"/>
                  <a:gd name="T13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51">
                    <a:moveTo>
                      <a:pt x="31" y="3"/>
                    </a:move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27" y="27"/>
                      <a:pt x="18" y="30"/>
                    </a:cubicBezTo>
                    <a:cubicBezTo>
                      <a:pt x="9" y="33"/>
                      <a:pt x="0" y="38"/>
                      <a:pt x="1" y="43"/>
                    </a:cubicBezTo>
                    <a:cubicBezTo>
                      <a:pt x="2" y="47"/>
                      <a:pt x="12" y="51"/>
                      <a:pt x="44" y="51"/>
                    </a:cubicBezTo>
                    <a:cubicBezTo>
                      <a:pt x="44" y="0"/>
                      <a:pt x="44" y="0"/>
                      <a:pt x="44" y="0"/>
                    </a:cubicBezTo>
                    <a:lnTo>
                      <a:pt x="3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0">
                <a:extLst>
                  <a:ext uri="{FF2B5EF4-FFF2-40B4-BE49-F238E27FC236}">
                    <a16:creationId xmlns:a16="http://schemas.microsoft.com/office/drawing/2014/main" id="{822E296B-B19A-44E9-B45E-37B3816C03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32596" y="5264200"/>
                <a:ext cx="60576" cy="72265"/>
              </a:xfrm>
              <a:custGeom>
                <a:avLst/>
                <a:gdLst>
                  <a:gd name="T0" fmla="*/ 13 w 42"/>
                  <a:gd name="T1" fmla="*/ 3 h 51"/>
                  <a:gd name="T2" fmla="*/ 13 w 42"/>
                  <a:gd name="T3" fmla="*/ 19 h 51"/>
                  <a:gd name="T4" fmla="*/ 24 w 42"/>
                  <a:gd name="T5" fmla="*/ 30 h 51"/>
                  <a:gd name="T6" fmla="*/ 42 w 42"/>
                  <a:gd name="T7" fmla="*/ 43 h 51"/>
                  <a:gd name="T8" fmla="*/ 0 w 42"/>
                  <a:gd name="T9" fmla="*/ 51 h 51"/>
                  <a:gd name="T10" fmla="*/ 0 w 42"/>
                  <a:gd name="T11" fmla="*/ 0 h 51"/>
                  <a:gd name="T12" fmla="*/ 13 w 42"/>
                  <a:gd name="T13" fmla="*/ 3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51">
                    <a:moveTo>
                      <a:pt x="13" y="3"/>
                    </a:move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5" y="27"/>
                      <a:pt x="24" y="30"/>
                    </a:cubicBezTo>
                    <a:cubicBezTo>
                      <a:pt x="33" y="33"/>
                      <a:pt x="42" y="38"/>
                      <a:pt x="42" y="43"/>
                    </a:cubicBezTo>
                    <a:cubicBezTo>
                      <a:pt x="41" y="47"/>
                      <a:pt x="25" y="51"/>
                      <a:pt x="0" y="51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1">
                <a:extLst>
                  <a:ext uri="{FF2B5EF4-FFF2-40B4-BE49-F238E27FC236}">
                    <a16:creationId xmlns:a16="http://schemas.microsoft.com/office/drawing/2014/main" id="{1138336B-3A9F-498B-8EC3-125698D735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9511" y="5048467"/>
                <a:ext cx="221047" cy="222110"/>
              </a:xfrm>
              <a:custGeom>
                <a:avLst/>
                <a:gdLst>
                  <a:gd name="T0" fmla="*/ 113 w 154"/>
                  <a:gd name="T1" fmla="*/ 8 h 155"/>
                  <a:gd name="T2" fmla="*/ 144 w 154"/>
                  <a:gd name="T3" fmla="*/ 69 h 155"/>
                  <a:gd name="T4" fmla="*/ 68 w 154"/>
                  <a:gd name="T5" fmla="*/ 145 h 155"/>
                  <a:gd name="T6" fmla="*/ 8 w 154"/>
                  <a:gd name="T7" fmla="*/ 115 h 155"/>
                  <a:gd name="T8" fmla="*/ 0 w 154"/>
                  <a:gd name="T9" fmla="*/ 121 h 155"/>
                  <a:gd name="T10" fmla="*/ 68 w 154"/>
                  <a:gd name="T11" fmla="*/ 155 h 155"/>
                  <a:gd name="T12" fmla="*/ 154 w 154"/>
                  <a:gd name="T13" fmla="*/ 69 h 155"/>
                  <a:gd name="T14" fmla="*/ 119 w 154"/>
                  <a:gd name="T15" fmla="*/ 0 h 155"/>
                  <a:gd name="T16" fmla="*/ 113 w 154"/>
                  <a:gd name="T17" fmla="*/ 8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4" h="155">
                    <a:moveTo>
                      <a:pt x="113" y="8"/>
                    </a:moveTo>
                    <a:cubicBezTo>
                      <a:pt x="132" y="22"/>
                      <a:pt x="144" y="44"/>
                      <a:pt x="144" y="69"/>
                    </a:cubicBezTo>
                    <a:cubicBezTo>
                      <a:pt x="144" y="111"/>
                      <a:pt x="110" y="145"/>
                      <a:pt x="68" y="145"/>
                    </a:cubicBezTo>
                    <a:cubicBezTo>
                      <a:pt x="43" y="145"/>
                      <a:pt x="21" y="133"/>
                      <a:pt x="8" y="11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16" y="142"/>
                      <a:pt x="40" y="155"/>
                      <a:pt x="68" y="155"/>
                    </a:cubicBezTo>
                    <a:cubicBezTo>
                      <a:pt x="116" y="155"/>
                      <a:pt x="154" y="117"/>
                      <a:pt x="154" y="69"/>
                    </a:cubicBezTo>
                    <a:cubicBezTo>
                      <a:pt x="154" y="41"/>
                      <a:pt x="140" y="15"/>
                      <a:pt x="119" y="0"/>
                    </a:cubicBezTo>
                    <a:lnTo>
                      <a:pt x="11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2">
                <a:extLst>
                  <a:ext uri="{FF2B5EF4-FFF2-40B4-BE49-F238E27FC236}">
                    <a16:creationId xmlns:a16="http://schemas.microsoft.com/office/drawing/2014/main" id="{F7EDFCF1-2867-482E-9EC3-C637AFBA1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30574" y="5051655"/>
                <a:ext cx="195542" cy="196605"/>
              </a:xfrm>
              <a:custGeom>
                <a:avLst/>
                <a:gdLst>
                  <a:gd name="T0" fmla="*/ 68 w 136"/>
                  <a:gd name="T1" fmla="*/ 0 h 137"/>
                  <a:gd name="T2" fmla="*/ 0 w 136"/>
                  <a:gd name="T3" fmla="*/ 69 h 137"/>
                  <a:gd name="T4" fmla="*/ 68 w 136"/>
                  <a:gd name="T5" fmla="*/ 137 h 137"/>
                  <a:gd name="T6" fmla="*/ 136 w 136"/>
                  <a:gd name="T7" fmla="*/ 69 h 137"/>
                  <a:gd name="T8" fmla="*/ 68 w 136"/>
                  <a:gd name="T9" fmla="*/ 0 h 137"/>
                  <a:gd name="T10" fmla="*/ 68 w 136"/>
                  <a:gd name="T11" fmla="*/ 134 h 137"/>
                  <a:gd name="T12" fmla="*/ 3 w 136"/>
                  <a:gd name="T13" fmla="*/ 69 h 137"/>
                  <a:gd name="T14" fmla="*/ 68 w 136"/>
                  <a:gd name="T15" fmla="*/ 4 h 137"/>
                  <a:gd name="T16" fmla="*/ 133 w 136"/>
                  <a:gd name="T17" fmla="*/ 69 h 137"/>
                  <a:gd name="T18" fmla="*/ 68 w 136"/>
                  <a:gd name="T19" fmla="*/ 134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6" h="137">
                    <a:moveTo>
                      <a:pt x="68" y="0"/>
                    </a:moveTo>
                    <a:cubicBezTo>
                      <a:pt x="31" y="0"/>
                      <a:pt x="0" y="31"/>
                      <a:pt x="0" y="69"/>
                    </a:cubicBezTo>
                    <a:cubicBezTo>
                      <a:pt x="0" y="106"/>
                      <a:pt x="31" y="137"/>
                      <a:pt x="68" y="137"/>
                    </a:cubicBezTo>
                    <a:cubicBezTo>
                      <a:pt x="106" y="137"/>
                      <a:pt x="136" y="106"/>
                      <a:pt x="136" y="69"/>
                    </a:cubicBezTo>
                    <a:cubicBezTo>
                      <a:pt x="136" y="31"/>
                      <a:pt x="106" y="0"/>
                      <a:pt x="68" y="0"/>
                    </a:cubicBezTo>
                    <a:close/>
                    <a:moveTo>
                      <a:pt x="68" y="134"/>
                    </a:moveTo>
                    <a:cubicBezTo>
                      <a:pt x="32" y="134"/>
                      <a:pt x="3" y="105"/>
                      <a:pt x="3" y="69"/>
                    </a:cubicBezTo>
                    <a:cubicBezTo>
                      <a:pt x="3" y="33"/>
                      <a:pt x="32" y="4"/>
                      <a:pt x="68" y="4"/>
                    </a:cubicBezTo>
                    <a:cubicBezTo>
                      <a:pt x="104" y="4"/>
                      <a:pt x="133" y="33"/>
                      <a:pt x="133" y="69"/>
                    </a:cubicBezTo>
                    <a:cubicBezTo>
                      <a:pt x="133" y="105"/>
                      <a:pt x="104" y="134"/>
                      <a:pt x="68" y="1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3">
                <a:extLst>
                  <a:ext uri="{FF2B5EF4-FFF2-40B4-BE49-F238E27FC236}">
                    <a16:creationId xmlns:a16="http://schemas.microsoft.com/office/drawing/2014/main" id="{2C430CC6-28FB-4A7B-8B79-2EFAE114A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5261" y="5055906"/>
                <a:ext cx="221047" cy="192354"/>
              </a:xfrm>
              <a:custGeom>
                <a:avLst/>
                <a:gdLst>
                  <a:gd name="T0" fmla="*/ 45 w 154"/>
                  <a:gd name="T1" fmla="*/ 11 h 134"/>
                  <a:gd name="T2" fmla="*/ 42 w 154"/>
                  <a:gd name="T3" fmla="*/ 16 h 134"/>
                  <a:gd name="T4" fmla="*/ 39 w 154"/>
                  <a:gd name="T5" fmla="*/ 20 h 134"/>
                  <a:gd name="T6" fmla="*/ 37 w 154"/>
                  <a:gd name="T7" fmla="*/ 17 h 134"/>
                  <a:gd name="T8" fmla="*/ 36 w 154"/>
                  <a:gd name="T9" fmla="*/ 22 h 134"/>
                  <a:gd name="T10" fmla="*/ 29 w 154"/>
                  <a:gd name="T11" fmla="*/ 23 h 134"/>
                  <a:gd name="T12" fmla="*/ 25 w 154"/>
                  <a:gd name="T13" fmla="*/ 28 h 134"/>
                  <a:gd name="T14" fmla="*/ 19 w 154"/>
                  <a:gd name="T15" fmla="*/ 36 h 134"/>
                  <a:gd name="T16" fmla="*/ 15 w 154"/>
                  <a:gd name="T17" fmla="*/ 41 h 134"/>
                  <a:gd name="T18" fmla="*/ 18 w 154"/>
                  <a:gd name="T19" fmla="*/ 45 h 134"/>
                  <a:gd name="T20" fmla="*/ 19 w 154"/>
                  <a:gd name="T21" fmla="*/ 47 h 134"/>
                  <a:gd name="T22" fmla="*/ 16 w 154"/>
                  <a:gd name="T23" fmla="*/ 44 h 134"/>
                  <a:gd name="T24" fmla="*/ 13 w 154"/>
                  <a:gd name="T25" fmla="*/ 41 h 134"/>
                  <a:gd name="T26" fmla="*/ 12 w 154"/>
                  <a:gd name="T27" fmla="*/ 46 h 134"/>
                  <a:gd name="T28" fmla="*/ 12 w 154"/>
                  <a:gd name="T29" fmla="*/ 56 h 134"/>
                  <a:gd name="T30" fmla="*/ 17 w 154"/>
                  <a:gd name="T31" fmla="*/ 54 h 134"/>
                  <a:gd name="T32" fmla="*/ 22 w 154"/>
                  <a:gd name="T33" fmla="*/ 60 h 134"/>
                  <a:gd name="T34" fmla="*/ 28 w 154"/>
                  <a:gd name="T35" fmla="*/ 66 h 134"/>
                  <a:gd name="T36" fmla="*/ 34 w 154"/>
                  <a:gd name="T37" fmla="*/ 71 h 134"/>
                  <a:gd name="T38" fmla="*/ 42 w 154"/>
                  <a:gd name="T39" fmla="*/ 79 h 134"/>
                  <a:gd name="T40" fmla="*/ 39 w 154"/>
                  <a:gd name="T41" fmla="*/ 91 h 134"/>
                  <a:gd name="T42" fmla="*/ 33 w 154"/>
                  <a:gd name="T43" fmla="*/ 105 h 134"/>
                  <a:gd name="T44" fmla="*/ 35 w 154"/>
                  <a:gd name="T45" fmla="*/ 114 h 134"/>
                  <a:gd name="T46" fmla="*/ 32 w 154"/>
                  <a:gd name="T47" fmla="*/ 115 h 134"/>
                  <a:gd name="T48" fmla="*/ 22 w 154"/>
                  <a:gd name="T49" fmla="*/ 100 h 134"/>
                  <a:gd name="T50" fmla="*/ 12 w 154"/>
                  <a:gd name="T51" fmla="*/ 76 h 134"/>
                  <a:gd name="T52" fmla="*/ 8 w 154"/>
                  <a:gd name="T53" fmla="*/ 59 h 134"/>
                  <a:gd name="T54" fmla="*/ 50 w 154"/>
                  <a:gd name="T55" fmla="*/ 123 h 134"/>
                  <a:gd name="T56" fmla="*/ 61 w 154"/>
                  <a:gd name="T57" fmla="*/ 122 h 134"/>
                  <a:gd name="T58" fmla="*/ 75 w 154"/>
                  <a:gd name="T59" fmla="*/ 120 h 134"/>
                  <a:gd name="T60" fmla="*/ 73 w 154"/>
                  <a:gd name="T61" fmla="*/ 126 h 134"/>
                  <a:gd name="T62" fmla="*/ 82 w 154"/>
                  <a:gd name="T63" fmla="*/ 125 h 134"/>
                  <a:gd name="T64" fmla="*/ 94 w 154"/>
                  <a:gd name="T65" fmla="*/ 124 h 134"/>
                  <a:gd name="T66" fmla="*/ 93 w 154"/>
                  <a:gd name="T67" fmla="*/ 2 h 134"/>
                  <a:gd name="T68" fmla="*/ 133 w 154"/>
                  <a:gd name="T69" fmla="*/ 43 h 134"/>
                  <a:gd name="T70" fmla="*/ 127 w 154"/>
                  <a:gd name="T71" fmla="*/ 39 h 134"/>
                  <a:gd name="T72" fmla="*/ 122 w 154"/>
                  <a:gd name="T73" fmla="*/ 50 h 134"/>
                  <a:gd name="T74" fmla="*/ 115 w 154"/>
                  <a:gd name="T75" fmla="*/ 40 h 134"/>
                  <a:gd name="T76" fmla="*/ 118 w 154"/>
                  <a:gd name="T77" fmla="*/ 50 h 134"/>
                  <a:gd name="T78" fmla="*/ 126 w 154"/>
                  <a:gd name="T79" fmla="*/ 53 h 134"/>
                  <a:gd name="T80" fmla="*/ 122 w 154"/>
                  <a:gd name="T81" fmla="*/ 68 h 134"/>
                  <a:gd name="T82" fmla="*/ 118 w 154"/>
                  <a:gd name="T83" fmla="*/ 83 h 134"/>
                  <a:gd name="T84" fmla="*/ 114 w 154"/>
                  <a:gd name="T85" fmla="*/ 92 h 134"/>
                  <a:gd name="T86" fmla="*/ 99 w 154"/>
                  <a:gd name="T87" fmla="*/ 104 h 134"/>
                  <a:gd name="T88" fmla="*/ 96 w 154"/>
                  <a:gd name="T89" fmla="*/ 94 h 134"/>
                  <a:gd name="T90" fmla="*/ 96 w 154"/>
                  <a:gd name="T91" fmla="*/ 81 h 134"/>
                  <a:gd name="T92" fmla="*/ 91 w 154"/>
                  <a:gd name="T93" fmla="*/ 68 h 134"/>
                  <a:gd name="T94" fmla="*/ 85 w 154"/>
                  <a:gd name="T95" fmla="*/ 60 h 134"/>
                  <a:gd name="T96" fmla="*/ 67 w 154"/>
                  <a:gd name="T97" fmla="*/ 61 h 134"/>
                  <a:gd name="T98" fmla="*/ 61 w 154"/>
                  <a:gd name="T99" fmla="*/ 52 h 134"/>
                  <a:gd name="T100" fmla="*/ 68 w 154"/>
                  <a:gd name="T101" fmla="*/ 33 h 134"/>
                  <a:gd name="T102" fmla="*/ 80 w 154"/>
                  <a:gd name="T103" fmla="*/ 28 h 134"/>
                  <a:gd name="T104" fmla="*/ 88 w 154"/>
                  <a:gd name="T105" fmla="*/ 31 h 134"/>
                  <a:gd name="T106" fmla="*/ 99 w 154"/>
                  <a:gd name="T107" fmla="*/ 31 h 134"/>
                  <a:gd name="T108" fmla="*/ 109 w 154"/>
                  <a:gd name="T109" fmla="*/ 30 h 134"/>
                  <a:gd name="T110" fmla="*/ 99 w 154"/>
                  <a:gd name="T111" fmla="*/ 25 h 134"/>
                  <a:gd name="T112" fmla="*/ 99 w 154"/>
                  <a:gd name="T113" fmla="*/ 22 h 134"/>
                  <a:gd name="T114" fmla="*/ 86 w 154"/>
                  <a:gd name="T115" fmla="*/ 22 h 134"/>
                  <a:gd name="T116" fmla="*/ 75 w 154"/>
                  <a:gd name="T117" fmla="*/ 25 h 134"/>
                  <a:gd name="T118" fmla="*/ 73 w 154"/>
                  <a:gd name="T119" fmla="*/ 14 h 134"/>
                  <a:gd name="T120" fmla="*/ 65 w 154"/>
                  <a:gd name="T121" fmla="*/ 7 h 134"/>
                  <a:gd name="T122" fmla="*/ 74 w 154"/>
                  <a:gd name="T123" fmla="*/ 2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54" h="134">
                    <a:moveTo>
                      <a:pt x="63" y="1"/>
                    </a:moveTo>
                    <a:cubicBezTo>
                      <a:pt x="63" y="1"/>
                      <a:pt x="40" y="3"/>
                      <a:pt x="24" y="21"/>
                    </a:cubicBezTo>
                    <a:cubicBezTo>
                      <a:pt x="24" y="21"/>
                      <a:pt x="36" y="9"/>
                      <a:pt x="43" y="9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0"/>
                      <a:pt x="45" y="11"/>
                    </a:cubicBezTo>
                    <a:cubicBezTo>
                      <a:pt x="44" y="11"/>
                      <a:pt x="43" y="12"/>
                      <a:pt x="43" y="12"/>
                    </a:cubicBezTo>
                    <a:cubicBezTo>
                      <a:pt x="43" y="13"/>
                      <a:pt x="43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42" y="15"/>
                      <a:pt x="42" y="15"/>
                    </a:cubicBezTo>
                    <a:cubicBezTo>
                      <a:pt x="42" y="15"/>
                      <a:pt x="42" y="15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39" y="20"/>
                      <a:pt x="39" y="20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18"/>
                      <a:pt x="40" y="17"/>
                      <a:pt x="39" y="17"/>
                    </a:cubicBezTo>
                    <a:cubicBezTo>
                      <a:pt x="39" y="17"/>
                      <a:pt x="39" y="16"/>
                      <a:pt x="38" y="16"/>
                    </a:cubicBezTo>
                    <a:cubicBezTo>
                      <a:pt x="38" y="17"/>
                      <a:pt x="37" y="17"/>
                      <a:pt x="37" y="17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20"/>
                      <a:pt x="35" y="20"/>
                    </a:cubicBezTo>
                    <a:cubicBezTo>
                      <a:pt x="35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1"/>
                    </a:cubicBezTo>
                    <a:cubicBezTo>
                      <a:pt x="36" y="21"/>
                      <a:pt x="36" y="22"/>
                      <a:pt x="36" y="22"/>
                    </a:cubicBezTo>
                    <a:cubicBezTo>
                      <a:pt x="36" y="22"/>
                      <a:pt x="35" y="22"/>
                      <a:pt x="35" y="22"/>
                    </a:cubicBezTo>
                    <a:cubicBezTo>
                      <a:pt x="34" y="22"/>
                      <a:pt x="33" y="22"/>
                      <a:pt x="33" y="22"/>
                    </a:cubicBezTo>
                    <a:cubicBezTo>
                      <a:pt x="32" y="22"/>
                      <a:pt x="32" y="21"/>
                      <a:pt x="31" y="22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1" y="22"/>
                      <a:pt x="29" y="23"/>
                      <a:pt x="29" y="23"/>
                    </a:cubicBezTo>
                    <a:cubicBezTo>
                      <a:pt x="29" y="23"/>
                      <a:pt x="28" y="23"/>
                      <a:pt x="28" y="24"/>
                    </a:cubicBezTo>
                    <a:cubicBezTo>
                      <a:pt x="28" y="24"/>
                      <a:pt x="28" y="25"/>
                      <a:pt x="28" y="25"/>
                    </a:cubicBezTo>
                    <a:cubicBezTo>
                      <a:pt x="28" y="25"/>
                      <a:pt x="27" y="26"/>
                      <a:pt x="26" y="26"/>
                    </a:cubicBezTo>
                    <a:cubicBezTo>
                      <a:pt x="25" y="26"/>
                      <a:pt x="25" y="27"/>
                      <a:pt x="25" y="2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3" y="29"/>
                    </a:cubicBezTo>
                    <a:cubicBezTo>
                      <a:pt x="23" y="30"/>
                      <a:pt x="21" y="31"/>
                      <a:pt x="21" y="31"/>
                    </a:cubicBezTo>
                    <a:cubicBezTo>
                      <a:pt x="21" y="31"/>
                      <a:pt x="20" y="32"/>
                      <a:pt x="20" y="32"/>
                    </a:cubicBezTo>
                    <a:cubicBezTo>
                      <a:pt x="19" y="33"/>
                      <a:pt x="20" y="34"/>
                      <a:pt x="19" y="34"/>
                    </a:cubicBezTo>
                    <a:cubicBezTo>
                      <a:pt x="19" y="35"/>
                      <a:pt x="19" y="35"/>
                      <a:pt x="19" y="36"/>
                    </a:cubicBezTo>
                    <a:cubicBezTo>
                      <a:pt x="19" y="37"/>
                      <a:pt x="18" y="37"/>
                      <a:pt x="18" y="38"/>
                    </a:cubicBezTo>
                    <a:cubicBezTo>
                      <a:pt x="18" y="38"/>
                      <a:pt x="17" y="38"/>
                      <a:pt x="17" y="38"/>
                    </a:cubicBezTo>
                    <a:cubicBezTo>
                      <a:pt x="17" y="39"/>
                      <a:pt x="15" y="39"/>
                      <a:pt x="15" y="39"/>
                    </a:cubicBezTo>
                    <a:cubicBezTo>
                      <a:pt x="14" y="40"/>
                      <a:pt x="14" y="40"/>
                      <a:pt x="14" y="41"/>
                    </a:cubicBezTo>
                    <a:cubicBezTo>
                      <a:pt x="14" y="41"/>
                      <a:pt x="15" y="41"/>
                      <a:pt x="15" y="41"/>
                    </a:cubicBezTo>
                    <a:cubicBezTo>
                      <a:pt x="15" y="41"/>
                      <a:pt x="16" y="42"/>
                      <a:pt x="16" y="42"/>
                    </a:cubicBezTo>
                    <a:cubicBezTo>
                      <a:pt x="16" y="42"/>
                      <a:pt x="16" y="43"/>
                      <a:pt x="16" y="43"/>
                    </a:cubicBezTo>
                    <a:cubicBezTo>
                      <a:pt x="16" y="43"/>
                      <a:pt x="16" y="45"/>
                      <a:pt x="16" y="45"/>
                    </a:cubicBezTo>
                    <a:cubicBezTo>
                      <a:pt x="16" y="45"/>
                      <a:pt x="17" y="45"/>
                      <a:pt x="17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7"/>
                      <a:pt x="20" y="47"/>
                    </a:cubicBezTo>
                    <a:cubicBezTo>
                      <a:pt x="20" y="47"/>
                      <a:pt x="19" y="48"/>
                      <a:pt x="19" y="48"/>
                    </a:cubicBezTo>
                    <a:cubicBezTo>
                      <a:pt x="19" y="48"/>
                      <a:pt x="19" y="48"/>
                      <a:pt x="19" y="47"/>
                    </a:cubicBezTo>
                    <a:cubicBezTo>
                      <a:pt x="18" y="47"/>
                      <a:pt x="19" y="46"/>
                      <a:pt x="18" y="46"/>
                    </a:cubicBezTo>
                    <a:cubicBezTo>
                      <a:pt x="17" y="46"/>
                      <a:pt x="17" y="47"/>
                      <a:pt x="17" y="47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5"/>
                      <a:pt x="16" y="45"/>
                      <a:pt x="16" y="44"/>
                    </a:cubicBezTo>
                    <a:cubicBezTo>
                      <a:pt x="15" y="44"/>
                      <a:pt x="15" y="43"/>
                      <a:pt x="15" y="43"/>
                    </a:cubicBezTo>
                    <a:cubicBezTo>
                      <a:pt x="14" y="43"/>
                      <a:pt x="15" y="44"/>
                      <a:pt x="14" y="43"/>
                    </a:cubicBezTo>
                    <a:cubicBezTo>
                      <a:pt x="14" y="43"/>
                      <a:pt x="13" y="42"/>
                      <a:pt x="13" y="42"/>
                    </a:cubicBezTo>
                    <a:cubicBezTo>
                      <a:pt x="13" y="43"/>
                      <a:pt x="13" y="43"/>
                      <a:pt x="13" y="42"/>
                    </a:cubicBezTo>
                    <a:cubicBezTo>
                      <a:pt x="13" y="42"/>
                      <a:pt x="13" y="41"/>
                      <a:pt x="13" y="41"/>
                    </a:cubicBezTo>
                    <a:cubicBezTo>
                      <a:pt x="13" y="40"/>
                      <a:pt x="13" y="40"/>
                      <a:pt x="13" y="39"/>
                    </a:cubicBezTo>
                    <a:cubicBezTo>
                      <a:pt x="13" y="39"/>
                      <a:pt x="13" y="37"/>
                      <a:pt x="13" y="37"/>
                    </a:cubicBezTo>
                    <a:cubicBezTo>
                      <a:pt x="13" y="37"/>
                      <a:pt x="11" y="41"/>
                      <a:pt x="11" y="44"/>
                    </a:cubicBezTo>
                    <a:cubicBezTo>
                      <a:pt x="11" y="44"/>
                      <a:pt x="12" y="44"/>
                      <a:pt x="12" y="45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2" y="47"/>
                      <a:pt x="12" y="47"/>
                      <a:pt x="12" y="48"/>
                    </a:cubicBezTo>
                    <a:cubicBezTo>
                      <a:pt x="12" y="50"/>
                      <a:pt x="12" y="51"/>
                      <a:pt x="12" y="51"/>
                    </a:cubicBezTo>
                    <a:cubicBezTo>
                      <a:pt x="12" y="52"/>
                      <a:pt x="11" y="52"/>
                      <a:pt x="11" y="53"/>
                    </a:cubicBezTo>
                    <a:cubicBezTo>
                      <a:pt x="11" y="54"/>
                      <a:pt x="12" y="55"/>
                      <a:pt x="12" y="55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3" y="56"/>
                      <a:pt x="12" y="58"/>
                      <a:pt x="13" y="56"/>
                    </a:cubicBezTo>
                    <a:cubicBezTo>
                      <a:pt x="13" y="55"/>
                      <a:pt x="14" y="55"/>
                      <a:pt x="14" y="5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4"/>
                      <a:pt x="14" y="53"/>
                      <a:pt x="15" y="53"/>
                    </a:cubicBezTo>
                    <a:cubicBezTo>
                      <a:pt x="16" y="54"/>
                      <a:pt x="16" y="53"/>
                      <a:pt x="17" y="54"/>
                    </a:cubicBezTo>
                    <a:cubicBezTo>
                      <a:pt x="17" y="54"/>
                      <a:pt x="16" y="55"/>
                      <a:pt x="17" y="55"/>
                    </a:cubicBezTo>
                    <a:cubicBezTo>
                      <a:pt x="17" y="56"/>
                      <a:pt x="19" y="55"/>
                      <a:pt x="19" y="55"/>
                    </a:cubicBezTo>
                    <a:cubicBezTo>
                      <a:pt x="20" y="55"/>
                      <a:pt x="20" y="55"/>
                      <a:pt x="20" y="56"/>
                    </a:cubicBezTo>
                    <a:cubicBezTo>
                      <a:pt x="21" y="57"/>
                      <a:pt x="21" y="58"/>
                      <a:pt x="21" y="58"/>
                    </a:cubicBezTo>
                    <a:cubicBezTo>
                      <a:pt x="22" y="58"/>
                      <a:pt x="22" y="59"/>
                      <a:pt x="22" y="60"/>
                    </a:cubicBezTo>
                    <a:cubicBezTo>
                      <a:pt x="22" y="60"/>
                      <a:pt x="24" y="61"/>
                      <a:pt x="24" y="61"/>
                    </a:cubicBezTo>
                    <a:cubicBezTo>
                      <a:pt x="24" y="61"/>
                      <a:pt x="26" y="61"/>
                      <a:pt x="26" y="61"/>
                    </a:cubicBezTo>
                    <a:cubicBezTo>
                      <a:pt x="27" y="61"/>
                      <a:pt x="26" y="62"/>
                      <a:pt x="27" y="62"/>
                    </a:cubicBezTo>
                    <a:cubicBezTo>
                      <a:pt x="28" y="62"/>
                      <a:pt x="28" y="64"/>
                      <a:pt x="28" y="64"/>
                    </a:cubicBezTo>
                    <a:cubicBezTo>
                      <a:pt x="28" y="64"/>
                      <a:pt x="28" y="66"/>
                      <a:pt x="28" y="66"/>
                    </a:cubicBezTo>
                    <a:cubicBezTo>
                      <a:pt x="28" y="66"/>
                      <a:pt x="28" y="67"/>
                      <a:pt x="28" y="67"/>
                    </a:cubicBezTo>
                    <a:cubicBezTo>
                      <a:pt x="29" y="67"/>
                      <a:pt x="30" y="68"/>
                      <a:pt x="30" y="68"/>
                    </a:cubicBezTo>
                    <a:cubicBezTo>
                      <a:pt x="30" y="68"/>
                      <a:pt x="30" y="69"/>
                      <a:pt x="31" y="69"/>
                    </a:cubicBezTo>
                    <a:cubicBezTo>
                      <a:pt x="32" y="69"/>
                      <a:pt x="33" y="70"/>
                      <a:pt x="33" y="70"/>
                    </a:cubicBezTo>
                    <a:cubicBezTo>
                      <a:pt x="34" y="70"/>
                      <a:pt x="33" y="71"/>
                      <a:pt x="34" y="71"/>
                    </a:cubicBezTo>
                    <a:cubicBezTo>
                      <a:pt x="35" y="71"/>
                      <a:pt x="37" y="71"/>
                      <a:pt x="37" y="71"/>
                    </a:cubicBezTo>
                    <a:cubicBezTo>
                      <a:pt x="38" y="72"/>
                      <a:pt x="37" y="73"/>
                      <a:pt x="39" y="73"/>
                    </a:cubicBezTo>
                    <a:cubicBezTo>
                      <a:pt x="41" y="74"/>
                      <a:pt x="41" y="75"/>
                      <a:pt x="42" y="75"/>
                    </a:cubicBezTo>
                    <a:cubicBezTo>
                      <a:pt x="42" y="75"/>
                      <a:pt x="43" y="75"/>
                      <a:pt x="43" y="76"/>
                    </a:cubicBezTo>
                    <a:cubicBezTo>
                      <a:pt x="42" y="78"/>
                      <a:pt x="42" y="78"/>
                      <a:pt x="42" y="79"/>
                    </a:cubicBezTo>
                    <a:cubicBezTo>
                      <a:pt x="41" y="79"/>
                      <a:pt x="40" y="81"/>
                      <a:pt x="40" y="82"/>
                    </a:cubicBezTo>
                    <a:cubicBezTo>
                      <a:pt x="39" y="82"/>
                      <a:pt x="39" y="83"/>
                      <a:pt x="39" y="84"/>
                    </a:cubicBezTo>
                    <a:cubicBezTo>
                      <a:pt x="40" y="85"/>
                      <a:pt x="40" y="86"/>
                      <a:pt x="40" y="86"/>
                    </a:cubicBezTo>
                    <a:cubicBezTo>
                      <a:pt x="40" y="87"/>
                      <a:pt x="40" y="88"/>
                      <a:pt x="40" y="89"/>
                    </a:cubicBezTo>
                    <a:cubicBezTo>
                      <a:pt x="40" y="90"/>
                      <a:pt x="39" y="91"/>
                      <a:pt x="39" y="91"/>
                    </a:cubicBezTo>
                    <a:cubicBezTo>
                      <a:pt x="39" y="91"/>
                      <a:pt x="40" y="92"/>
                      <a:pt x="40" y="92"/>
                    </a:cubicBezTo>
                    <a:cubicBezTo>
                      <a:pt x="39" y="93"/>
                      <a:pt x="37" y="94"/>
                      <a:pt x="37" y="94"/>
                    </a:cubicBezTo>
                    <a:cubicBezTo>
                      <a:pt x="36" y="95"/>
                      <a:pt x="35" y="96"/>
                      <a:pt x="35" y="96"/>
                    </a:cubicBezTo>
                    <a:cubicBezTo>
                      <a:pt x="35" y="96"/>
                      <a:pt x="35" y="98"/>
                      <a:pt x="35" y="99"/>
                    </a:cubicBezTo>
                    <a:cubicBezTo>
                      <a:pt x="35" y="99"/>
                      <a:pt x="32" y="104"/>
                      <a:pt x="33" y="105"/>
                    </a:cubicBezTo>
                    <a:cubicBezTo>
                      <a:pt x="34" y="105"/>
                      <a:pt x="34" y="107"/>
                      <a:pt x="34" y="107"/>
                    </a:cubicBezTo>
                    <a:cubicBezTo>
                      <a:pt x="34" y="108"/>
                      <a:pt x="34" y="108"/>
                      <a:pt x="33" y="108"/>
                    </a:cubicBezTo>
                    <a:cubicBezTo>
                      <a:pt x="33" y="109"/>
                      <a:pt x="32" y="108"/>
                      <a:pt x="32" y="110"/>
                    </a:cubicBezTo>
                    <a:cubicBezTo>
                      <a:pt x="33" y="111"/>
                      <a:pt x="34" y="112"/>
                      <a:pt x="34" y="112"/>
                    </a:cubicBezTo>
                    <a:cubicBezTo>
                      <a:pt x="35" y="113"/>
                      <a:pt x="35" y="113"/>
                      <a:pt x="35" y="114"/>
                    </a:cubicBezTo>
                    <a:cubicBezTo>
                      <a:pt x="36" y="115"/>
                      <a:pt x="36" y="116"/>
                      <a:pt x="37" y="117"/>
                    </a:cubicBezTo>
                    <a:cubicBezTo>
                      <a:pt x="38" y="117"/>
                      <a:pt x="39" y="118"/>
                      <a:pt x="39" y="118"/>
                    </a:cubicBezTo>
                    <a:cubicBezTo>
                      <a:pt x="39" y="119"/>
                      <a:pt x="40" y="121"/>
                      <a:pt x="38" y="120"/>
                    </a:cubicBezTo>
                    <a:cubicBezTo>
                      <a:pt x="36" y="118"/>
                      <a:pt x="38" y="119"/>
                      <a:pt x="36" y="117"/>
                    </a:cubicBezTo>
                    <a:cubicBezTo>
                      <a:pt x="33" y="115"/>
                      <a:pt x="33" y="116"/>
                      <a:pt x="32" y="115"/>
                    </a:cubicBezTo>
                    <a:cubicBezTo>
                      <a:pt x="30" y="114"/>
                      <a:pt x="32" y="118"/>
                      <a:pt x="30" y="113"/>
                    </a:cubicBezTo>
                    <a:cubicBezTo>
                      <a:pt x="28" y="108"/>
                      <a:pt x="28" y="108"/>
                      <a:pt x="27" y="107"/>
                    </a:cubicBezTo>
                    <a:cubicBezTo>
                      <a:pt x="27" y="106"/>
                      <a:pt x="27" y="107"/>
                      <a:pt x="25" y="105"/>
                    </a:cubicBezTo>
                    <a:cubicBezTo>
                      <a:pt x="24" y="102"/>
                      <a:pt x="25" y="104"/>
                      <a:pt x="24" y="102"/>
                    </a:cubicBezTo>
                    <a:cubicBezTo>
                      <a:pt x="23" y="100"/>
                      <a:pt x="23" y="103"/>
                      <a:pt x="22" y="100"/>
                    </a:cubicBezTo>
                    <a:cubicBezTo>
                      <a:pt x="21" y="97"/>
                      <a:pt x="21" y="99"/>
                      <a:pt x="20" y="95"/>
                    </a:cubicBezTo>
                    <a:cubicBezTo>
                      <a:pt x="20" y="92"/>
                      <a:pt x="21" y="92"/>
                      <a:pt x="19" y="90"/>
                    </a:cubicBezTo>
                    <a:cubicBezTo>
                      <a:pt x="17" y="88"/>
                      <a:pt x="17" y="89"/>
                      <a:pt x="17" y="88"/>
                    </a:cubicBezTo>
                    <a:cubicBezTo>
                      <a:pt x="16" y="87"/>
                      <a:pt x="17" y="88"/>
                      <a:pt x="15" y="85"/>
                    </a:cubicBezTo>
                    <a:cubicBezTo>
                      <a:pt x="14" y="82"/>
                      <a:pt x="11" y="81"/>
                      <a:pt x="12" y="76"/>
                    </a:cubicBezTo>
                    <a:cubicBezTo>
                      <a:pt x="12" y="71"/>
                      <a:pt x="12" y="70"/>
                      <a:pt x="12" y="70"/>
                    </a:cubicBezTo>
                    <a:cubicBezTo>
                      <a:pt x="12" y="70"/>
                      <a:pt x="9" y="68"/>
                      <a:pt x="10" y="65"/>
                    </a:cubicBezTo>
                    <a:cubicBezTo>
                      <a:pt x="11" y="62"/>
                      <a:pt x="11" y="63"/>
                      <a:pt x="11" y="62"/>
                    </a:cubicBezTo>
                    <a:cubicBezTo>
                      <a:pt x="10" y="61"/>
                      <a:pt x="10" y="62"/>
                      <a:pt x="9" y="60"/>
                    </a:cubicBezTo>
                    <a:cubicBezTo>
                      <a:pt x="8" y="59"/>
                      <a:pt x="8" y="59"/>
                      <a:pt x="8" y="59"/>
                    </a:cubicBezTo>
                    <a:cubicBezTo>
                      <a:pt x="8" y="58"/>
                      <a:pt x="8" y="56"/>
                      <a:pt x="8" y="56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7" y="57"/>
                      <a:pt x="0" y="123"/>
                      <a:pt x="66" y="132"/>
                    </a:cubicBezTo>
                    <a:cubicBezTo>
                      <a:pt x="66" y="132"/>
                      <a:pt x="51" y="129"/>
                      <a:pt x="50" y="126"/>
                    </a:cubicBezTo>
                    <a:cubicBezTo>
                      <a:pt x="50" y="126"/>
                      <a:pt x="49" y="123"/>
                      <a:pt x="50" y="123"/>
                    </a:cubicBezTo>
                    <a:cubicBezTo>
                      <a:pt x="51" y="123"/>
                      <a:pt x="51" y="124"/>
                      <a:pt x="52" y="123"/>
                    </a:cubicBezTo>
                    <a:cubicBezTo>
                      <a:pt x="53" y="122"/>
                      <a:pt x="54" y="121"/>
                      <a:pt x="54" y="121"/>
                    </a:cubicBezTo>
                    <a:cubicBezTo>
                      <a:pt x="55" y="123"/>
                      <a:pt x="55" y="123"/>
                      <a:pt x="55" y="123"/>
                    </a:cubicBezTo>
                    <a:cubicBezTo>
                      <a:pt x="55" y="123"/>
                      <a:pt x="54" y="123"/>
                      <a:pt x="57" y="122"/>
                    </a:cubicBezTo>
                    <a:cubicBezTo>
                      <a:pt x="60" y="122"/>
                      <a:pt x="60" y="122"/>
                      <a:pt x="61" y="122"/>
                    </a:cubicBezTo>
                    <a:cubicBezTo>
                      <a:pt x="62" y="121"/>
                      <a:pt x="63" y="119"/>
                      <a:pt x="64" y="120"/>
                    </a:cubicBezTo>
                    <a:cubicBezTo>
                      <a:pt x="64" y="122"/>
                      <a:pt x="63" y="121"/>
                      <a:pt x="64" y="122"/>
                    </a:cubicBezTo>
                    <a:cubicBezTo>
                      <a:pt x="66" y="122"/>
                      <a:pt x="68" y="121"/>
                      <a:pt x="68" y="121"/>
                    </a:cubicBezTo>
                    <a:cubicBezTo>
                      <a:pt x="68" y="121"/>
                      <a:pt x="73" y="122"/>
                      <a:pt x="73" y="121"/>
                    </a:cubicBezTo>
                    <a:cubicBezTo>
                      <a:pt x="74" y="121"/>
                      <a:pt x="74" y="120"/>
                      <a:pt x="75" y="120"/>
                    </a:cubicBezTo>
                    <a:cubicBezTo>
                      <a:pt x="75" y="120"/>
                      <a:pt x="76" y="122"/>
                      <a:pt x="76" y="122"/>
                    </a:cubicBezTo>
                    <a:cubicBezTo>
                      <a:pt x="73" y="123"/>
                      <a:pt x="73" y="123"/>
                      <a:pt x="73" y="123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125"/>
                      <a:pt x="70" y="125"/>
                      <a:pt x="71" y="125"/>
                    </a:cubicBezTo>
                    <a:cubicBezTo>
                      <a:pt x="72" y="126"/>
                      <a:pt x="72" y="126"/>
                      <a:pt x="73" y="126"/>
                    </a:cubicBezTo>
                    <a:cubicBezTo>
                      <a:pt x="74" y="126"/>
                      <a:pt x="77" y="128"/>
                      <a:pt x="78" y="127"/>
                    </a:cubicBezTo>
                    <a:cubicBezTo>
                      <a:pt x="78" y="126"/>
                      <a:pt x="79" y="125"/>
                      <a:pt x="79" y="125"/>
                    </a:cubicBezTo>
                    <a:cubicBezTo>
                      <a:pt x="79" y="124"/>
                      <a:pt x="79" y="123"/>
                      <a:pt x="80" y="123"/>
                    </a:cubicBezTo>
                    <a:cubicBezTo>
                      <a:pt x="81" y="123"/>
                      <a:pt x="83" y="123"/>
                      <a:pt x="83" y="123"/>
                    </a:cubicBezTo>
                    <a:cubicBezTo>
                      <a:pt x="82" y="125"/>
                      <a:pt x="82" y="125"/>
                      <a:pt x="82" y="125"/>
                    </a:cubicBezTo>
                    <a:cubicBezTo>
                      <a:pt x="82" y="125"/>
                      <a:pt x="84" y="125"/>
                      <a:pt x="84" y="125"/>
                    </a:cubicBezTo>
                    <a:cubicBezTo>
                      <a:pt x="85" y="125"/>
                      <a:pt x="85" y="126"/>
                      <a:pt x="86" y="125"/>
                    </a:cubicBezTo>
                    <a:cubicBezTo>
                      <a:pt x="87" y="124"/>
                      <a:pt x="88" y="124"/>
                      <a:pt x="89" y="124"/>
                    </a:cubicBezTo>
                    <a:cubicBezTo>
                      <a:pt x="90" y="124"/>
                      <a:pt x="91" y="123"/>
                      <a:pt x="92" y="124"/>
                    </a:cubicBezTo>
                    <a:cubicBezTo>
                      <a:pt x="92" y="124"/>
                      <a:pt x="93" y="124"/>
                      <a:pt x="94" y="124"/>
                    </a:cubicBezTo>
                    <a:cubicBezTo>
                      <a:pt x="94" y="124"/>
                      <a:pt x="97" y="126"/>
                      <a:pt x="97" y="125"/>
                    </a:cubicBezTo>
                    <a:cubicBezTo>
                      <a:pt x="97" y="125"/>
                      <a:pt x="100" y="125"/>
                      <a:pt x="100" y="125"/>
                    </a:cubicBezTo>
                    <a:cubicBezTo>
                      <a:pt x="100" y="125"/>
                      <a:pt x="93" y="132"/>
                      <a:pt x="76" y="132"/>
                    </a:cubicBezTo>
                    <a:cubicBezTo>
                      <a:pt x="76" y="132"/>
                      <a:pt x="113" y="134"/>
                      <a:pt x="133" y="99"/>
                    </a:cubicBezTo>
                    <a:cubicBezTo>
                      <a:pt x="154" y="63"/>
                      <a:pt x="139" y="18"/>
                      <a:pt x="93" y="2"/>
                    </a:cubicBezTo>
                    <a:cubicBezTo>
                      <a:pt x="93" y="2"/>
                      <a:pt x="128" y="15"/>
                      <a:pt x="137" y="48"/>
                    </a:cubicBezTo>
                    <a:cubicBezTo>
                      <a:pt x="137" y="49"/>
                      <a:pt x="137" y="49"/>
                      <a:pt x="137" y="49"/>
                    </a:cubicBezTo>
                    <a:cubicBezTo>
                      <a:pt x="136" y="48"/>
                      <a:pt x="136" y="48"/>
                      <a:pt x="135" y="47"/>
                    </a:cubicBezTo>
                    <a:cubicBezTo>
                      <a:pt x="134" y="45"/>
                      <a:pt x="135" y="46"/>
                      <a:pt x="134" y="45"/>
                    </a:cubicBezTo>
                    <a:cubicBezTo>
                      <a:pt x="133" y="43"/>
                      <a:pt x="134" y="44"/>
                      <a:pt x="133" y="43"/>
                    </a:cubicBezTo>
                    <a:cubicBezTo>
                      <a:pt x="132" y="42"/>
                      <a:pt x="132" y="42"/>
                      <a:pt x="131" y="42"/>
                    </a:cubicBezTo>
                    <a:cubicBezTo>
                      <a:pt x="131" y="41"/>
                      <a:pt x="130" y="39"/>
                      <a:pt x="129" y="38"/>
                    </a:cubicBezTo>
                    <a:cubicBezTo>
                      <a:pt x="129" y="38"/>
                      <a:pt x="128" y="38"/>
                      <a:pt x="127" y="37"/>
                    </a:cubicBezTo>
                    <a:cubicBezTo>
                      <a:pt x="126" y="37"/>
                      <a:pt x="127" y="36"/>
                      <a:pt x="126" y="37"/>
                    </a:cubicBezTo>
                    <a:cubicBezTo>
                      <a:pt x="126" y="38"/>
                      <a:pt x="127" y="39"/>
                      <a:pt x="127" y="39"/>
                    </a:cubicBezTo>
                    <a:cubicBezTo>
                      <a:pt x="127" y="42"/>
                      <a:pt x="127" y="42"/>
                      <a:pt x="127" y="42"/>
                    </a:cubicBezTo>
                    <a:cubicBezTo>
                      <a:pt x="127" y="42"/>
                      <a:pt x="128" y="44"/>
                      <a:pt x="128" y="45"/>
                    </a:cubicBezTo>
                    <a:cubicBezTo>
                      <a:pt x="128" y="45"/>
                      <a:pt x="127" y="47"/>
                      <a:pt x="127" y="47"/>
                    </a:cubicBezTo>
                    <a:cubicBezTo>
                      <a:pt x="127" y="47"/>
                      <a:pt x="127" y="49"/>
                      <a:pt x="127" y="49"/>
                    </a:cubicBezTo>
                    <a:cubicBezTo>
                      <a:pt x="126" y="50"/>
                      <a:pt x="122" y="50"/>
                      <a:pt x="122" y="50"/>
                    </a:cubicBezTo>
                    <a:cubicBezTo>
                      <a:pt x="122" y="50"/>
                      <a:pt x="121" y="49"/>
                      <a:pt x="121" y="48"/>
                    </a:cubicBezTo>
                    <a:cubicBezTo>
                      <a:pt x="120" y="47"/>
                      <a:pt x="118" y="46"/>
                      <a:pt x="118" y="46"/>
                    </a:cubicBezTo>
                    <a:cubicBezTo>
                      <a:pt x="117" y="46"/>
                      <a:pt x="118" y="45"/>
                      <a:pt x="117" y="43"/>
                    </a:cubicBezTo>
                    <a:cubicBezTo>
                      <a:pt x="116" y="42"/>
                      <a:pt x="117" y="42"/>
                      <a:pt x="116" y="41"/>
                    </a:cubicBezTo>
                    <a:cubicBezTo>
                      <a:pt x="115" y="40"/>
                      <a:pt x="115" y="40"/>
                      <a:pt x="115" y="40"/>
                    </a:cubicBezTo>
                    <a:cubicBezTo>
                      <a:pt x="115" y="40"/>
                      <a:pt x="112" y="39"/>
                      <a:pt x="113" y="41"/>
                    </a:cubicBezTo>
                    <a:cubicBezTo>
                      <a:pt x="114" y="42"/>
                      <a:pt x="113" y="44"/>
                      <a:pt x="113" y="44"/>
                    </a:cubicBezTo>
                    <a:cubicBezTo>
                      <a:pt x="114" y="44"/>
                      <a:pt x="115" y="44"/>
                      <a:pt x="115" y="45"/>
                    </a:cubicBezTo>
                    <a:cubicBezTo>
                      <a:pt x="116" y="47"/>
                      <a:pt x="116" y="47"/>
                      <a:pt x="117" y="48"/>
                    </a:cubicBezTo>
                    <a:cubicBezTo>
                      <a:pt x="117" y="48"/>
                      <a:pt x="117" y="50"/>
                      <a:pt x="118" y="50"/>
                    </a:cubicBezTo>
                    <a:cubicBezTo>
                      <a:pt x="118" y="51"/>
                      <a:pt x="120" y="50"/>
                      <a:pt x="120" y="51"/>
                    </a:cubicBezTo>
                    <a:cubicBezTo>
                      <a:pt x="120" y="52"/>
                      <a:pt x="119" y="53"/>
                      <a:pt x="120" y="53"/>
                    </a:cubicBezTo>
                    <a:cubicBezTo>
                      <a:pt x="121" y="54"/>
                      <a:pt x="121" y="54"/>
                      <a:pt x="122" y="54"/>
                    </a:cubicBezTo>
                    <a:cubicBezTo>
                      <a:pt x="122" y="54"/>
                      <a:pt x="122" y="54"/>
                      <a:pt x="123" y="54"/>
                    </a:cubicBezTo>
                    <a:cubicBezTo>
                      <a:pt x="124" y="53"/>
                      <a:pt x="126" y="53"/>
                      <a:pt x="126" y="53"/>
                    </a:cubicBezTo>
                    <a:cubicBezTo>
                      <a:pt x="126" y="53"/>
                      <a:pt x="127" y="54"/>
                      <a:pt x="127" y="55"/>
                    </a:cubicBezTo>
                    <a:cubicBezTo>
                      <a:pt x="127" y="55"/>
                      <a:pt x="127" y="58"/>
                      <a:pt x="127" y="58"/>
                    </a:cubicBezTo>
                    <a:cubicBezTo>
                      <a:pt x="125" y="61"/>
                      <a:pt x="125" y="61"/>
                      <a:pt x="125" y="61"/>
                    </a:cubicBezTo>
                    <a:cubicBezTo>
                      <a:pt x="125" y="61"/>
                      <a:pt x="125" y="65"/>
                      <a:pt x="124" y="65"/>
                    </a:cubicBezTo>
                    <a:cubicBezTo>
                      <a:pt x="124" y="65"/>
                      <a:pt x="123" y="67"/>
                      <a:pt x="122" y="68"/>
                    </a:cubicBezTo>
                    <a:cubicBezTo>
                      <a:pt x="122" y="68"/>
                      <a:pt x="122" y="71"/>
                      <a:pt x="122" y="71"/>
                    </a:cubicBezTo>
                    <a:cubicBezTo>
                      <a:pt x="120" y="73"/>
                      <a:pt x="120" y="73"/>
                      <a:pt x="120" y="73"/>
                    </a:cubicBezTo>
                    <a:cubicBezTo>
                      <a:pt x="120" y="73"/>
                      <a:pt x="120" y="75"/>
                      <a:pt x="120" y="76"/>
                    </a:cubicBezTo>
                    <a:cubicBezTo>
                      <a:pt x="120" y="76"/>
                      <a:pt x="121" y="79"/>
                      <a:pt x="120" y="80"/>
                    </a:cubicBezTo>
                    <a:cubicBezTo>
                      <a:pt x="120" y="81"/>
                      <a:pt x="118" y="83"/>
                      <a:pt x="118" y="83"/>
                    </a:cubicBezTo>
                    <a:cubicBezTo>
                      <a:pt x="118" y="83"/>
                      <a:pt x="121" y="85"/>
                      <a:pt x="119" y="85"/>
                    </a:cubicBezTo>
                    <a:cubicBezTo>
                      <a:pt x="118" y="85"/>
                      <a:pt x="117" y="87"/>
                      <a:pt x="117" y="88"/>
                    </a:cubicBezTo>
                    <a:cubicBezTo>
                      <a:pt x="116" y="88"/>
                      <a:pt x="117" y="89"/>
                      <a:pt x="116" y="89"/>
                    </a:cubicBezTo>
                    <a:cubicBezTo>
                      <a:pt x="115" y="89"/>
                      <a:pt x="114" y="90"/>
                      <a:pt x="114" y="90"/>
                    </a:cubicBezTo>
                    <a:cubicBezTo>
                      <a:pt x="114" y="91"/>
                      <a:pt x="114" y="92"/>
                      <a:pt x="114" y="92"/>
                    </a:cubicBezTo>
                    <a:cubicBezTo>
                      <a:pt x="111" y="96"/>
                      <a:pt x="111" y="96"/>
                      <a:pt x="111" y="96"/>
                    </a:cubicBezTo>
                    <a:cubicBezTo>
                      <a:pt x="108" y="99"/>
                      <a:pt x="108" y="99"/>
                      <a:pt x="108" y="99"/>
                    </a:cubicBezTo>
                    <a:cubicBezTo>
                      <a:pt x="108" y="99"/>
                      <a:pt x="108" y="100"/>
                      <a:pt x="107" y="100"/>
                    </a:cubicBezTo>
                    <a:cubicBezTo>
                      <a:pt x="107" y="101"/>
                      <a:pt x="103" y="102"/>
                      <a:pt x="103" y="102"/>
                    </a:cubicBezTo>
                    <a:cubicBezTo>
                      <a:pt x="102" y="103"/>
                      <a:pt x="100" y="104"/>
                      <a:pt x="99" y="104"/>
                    </a:cubicBezTo>
                    <a:cubicBezTo>
                      <a:pt x="99" y="104"/>
                      <a:pt x="100" y="106"/>
                      <a:pt x="99" y="104"/>
                    </a:cubicBezTo>
                    <a:cubicBezTo>
                      <a:pt x="97" y="102"/>
                      <a:pt x="98" y="103"/>
                      <a:pt x="97" y="101"/>
                    </a:cubicBezTo>
                    <a:cubicBezTo>
                      <a:pt x="96" y="98"/>
                      <a:pt x="96" y="100"/>
                      <a:pt x="96" y="98"/>
                    </a:cubicBezTo>
                    <a:cubicBezTo>
                      <a:pt x="96" y="96"/>
                      <a:pt x="96" y="98"/>
                      <a:pt x="96" y="96"/>
                    </a:cubicBezTo>
                    <a:cubicBezTo>
                      <a:pt x="96" y="94"/>
                      <a:pt x="97" y="96"/>
                      <a:pt x="96" y="94"/>
                    </a:cubicBezTo>
                    <a:cubicBezTo>
                      <a:pt x="95" y="92"/>
                      <a:pt x="95" y="92"/>
                      <a:pt x="94" y="91"/>
                    </a:cubicBezTo>
                    <a:cubicBezTo>
                      <a:pt x="92" y="90"/>
                      <a:pt x="91" y="91"/>
                      <a:pt x="92" y="89"/>
                    </a:cubicBezTo>
                    <a:cubicBezTo>
                      <a:pt x="93" y="87"/>
                      <a:pt x="92" y="89"/>
                      <a:pt x="93" y="87"/>
                    </a:cubicBezTo>
                    <a:cubicBezTo>
                      <a:pt x="93" y="85"/>
                      <a:pt x="93" y="85"/>
                      <a:pt x="94" y="84"/>
                    </a:cubicBezTo>
                    <a:cubicBezTo>
                      <a:pt x="95" y="83"/>
                      <a:pt x="96" y="83"/>
                      <a:pt x="96" y="81"/>
                    </a:cubicBezTo>
                    <a:cubicBezTo>
                      <a:pt x="96" y="80"/>
                      <a:pt x="96" y="80"/>
                      <a:pt x="96" y="79"/>
                    </a:cubicBezTo>
                    <a:cubicBezTo>
                      <a:pt x="95" y="78"/>
                      <a:pt x="94" y="77"/>
                      <a:pt x="94" y="76"/>
                    </a:cubicBezTo>
                    <a:cubicBezTo>
                      <a:pt x="94" y="76"/>
                      <a:pt x="94" y="76"/>
                      <a:pt x="93" y="75"/>
                    </a:cubicBezTo>
                    <a:cubicBezTo>
                      <a:pt x="92" y="73"/>
                      <a:pt x="91" y="73"/>
                      <a:pt x="91" y="73"/>
                    </a:cubicBezTo>
                    <a:cubicBezTo>
                      <a:pt x="91" y="73"/>
                      <a:pt x="91" y="69"/>
                      <a:pt x="91" y="68"/>
                    </a:cubicBezTo>
                    <a:cubicBezTo>
                      <a:pt x="91" y="67"/>
                      <a:pt x="91" y="69"/>
                      <a:pt x="91" y="67"/>
                    </a:cubicBezTo>
                    <a:cubicBezTo>
                      <a:pt x="91" y="65"/>
                      <a:pt x="92" y="64"/>
                      <a:pt x="92" y="64"/>
                    </a:cubicBezTo>
                    <a:cubicBezTo>
                      <a:pt x="92" y="64"/>
                      <a:pt x="89" y="62"/>
                      <a:pt x="88" y="62"/>
                    </a:cubicBezTo>
                    <a:cubicBezTo>
                      <a:pt x="87" y="62"/>
                      <a:pt x="88" y="64"/>
                      <a:pt x="86" y="63"/>
                    </a:cubicBezTo>
                    <a:cubicBezTo>
                      <a:pt x="85" y="61"/>
                      <a:pt x="85" y="61"/>
                      <a:pt x="85" y="60"/>
                    </a:cubicBezTo>
                    <a:cubicBezTo>
                      <a:pt x="84" y="60"/>
                      <a:pt x="83" y="60"/>
                      <a:pt x="82" y="61"/>
                    </a:cubicBezTo>
                    <a:cubicBezTo>
                      <a:pt x="82" y="61"/>
                      <a:pt x="80" y="61"/>
                      <a:pt x="79" y="62"/>
                    </a:cubicBezTo>
                    <a:cubicBezTo>
                      <a:pt x="77" y="62"/>
                      <a:pt x="77" y="62"/>
                      <a:pt x="75" y="62"/>
                    </a:cubicBezTo>
                    <a:cubicBezTo>
                      <a:pt x="73" y="62"/>
                      <a:pt x="71" y="63"/>
                      <a:pt x="69" y="62"/>
                    </a:cubicBezTo>
                    <a:cubicBezTo>
                      <a:pt x="68" y="61"/>
                      <a:pt x="68" y="62"/>
                      <a:pt x="67" y="61"/>
                    </a:cubicBezTo>
                    <a:cubicBezTo>
                      <a:pt x="66" y="59"/>
                      <a:pt x="67" y="59"/>
                      <a:pt x="66" y="59"/>
                    </a:cubicBezTo>
                    <a:cubicBezTo>
                      <a:pt x="64" y="58"/>
                      <a:pt x="64" y="59"/>
                      <a:pt x="64" y="57"/>
                    </a:cubicBezTo>
                    <a:cubicBezTo>
                      <a:pt x="64" y="56"/>
                      <a:pt x="64" y="56"/>
                      <a:pt x="63" y="55"/>
                    </a:cubicBezTo>
                    <a:cubicBezTo>
                      <a:pt x="62" y="54"/>
                      <a:pt x="64" y="55"/>
                      <a:pt x="62" y="54"/>
                    </a:cubicBezTo>
                    <a:cubicBezTo>
                      <a:pt x="61" y="52"/>
                      <a:pt x="60" y="53"/>
                      <a:pt x="61" y="52"/>
                    </a:cubicBezTo>
                    <a:cubicBezTo>
                      <a:pt x="61" y="50"/>
                      <a:pt x="62" y="51"/>
                      <a:pt x="62" y="49"/>
                    </a:cubicBezTo>
                    <a:cubicBezTo>
                      <a:pt x="62" y="47"/>
                      <a:pt x="64" y="50"/>
                      <a:pt x="63" y="46"/>
                    </a:cubicBezTo>
                    <a:cubicBezTo>
                      <a:pt x="61" y="42"/>
                      <a:pt x="61" y="43"/>
                      <a:pt x="62" y="40"/>
                    </a:cubicBezTo>
                    <a:cubicBezTo>
                      <a:pt x="64" y="38"/>
                      <a:pt x="66" y="37"/>
                      <a:pt x="66" y="36"/>
                    </a:cubicBezTo>
                    <a:cubicBezTo>
                      <a:pt x="66" y="35"/>
                      <a:pt x="67" y="34"/>
                      <a:pt x="68" y="33"/>
                    </a:cubicBezTo>
                    <a:cubicBezTo>
                      <a:pt x="68" y="33"/>
                      <a:pt x="68" y="32"/>
                      <a:pt x="69" y="33"/>
                    </a:cubicBezTo>
                    <a:cubicBezTo>
                      <a:pt x="71" y="33"/>
                      <a:pt x="72" y="32"/>
                      <a:pt x="73" y="31"/>
                    </a:cubicBezTo>
                    <a:cubicBezTo>
                      <a:pt x="74" y="30"/>
                      <a:pt x="75" y="29"/>
                      <a:pt x="76" y="29"/>
                    </a:cubicBezTo>
                    <a:cubicBezTo>
                      <a:pt x="77" y="28"/>
                      <a:pt x="76" y="29"/>
                      <a:pt x="78" y="28"/>
                    </a:cubicBezTo>
                    <a:cubicBezTo>
                      <a:pt x="79" y="28"/>
                      <a:pt x="79" y="28"/>
                      <a:pt x="80" y="28"/>
                    </a:cubicBezTo>
                    <a:cubicBezTo>
                      <a:pt x="81" y="28"/>
                      <a:pt x="79" y="28"/>
                      <a:pt x="82" y="28"/>
                    </a:cubicBezTo>
                    <a:cubicBezTo>
                      <a:pt x="85" y="27"/>
                      <a:pt x="84" y="27"/>
                      <a:pt x="85" y="27"/>
                    </a:cubicBezTo>
                    <a:cubicBezTo>
                      <a:pt x="85" y="27"/>
                      <a:pt x="85" y="28"/>
                      <a:pt x="86" y="28"/>
                    </a:cubicBezTo>
                    <a:cubicBezTo>
                      <a:pt x="87" y="28"/>
                      <a:pt x="87" y="26"/>
                      <a:pt x="87" y="28"/>
                    </a:cubicBezTo>
                    <a:cubicBezTo>
                      <a:pt x="87" y="30"/>
                      <a:pt x="86" y="31"/>
                      <a:pt x="88" y="31"/>
                    </a:cubicBezTo>
                    <a:cubicBezTo>
                      <a:pt x="90" y="32"/>
                      <a:pt x="88" y="32"/>
                      <a:pt x="90" y="32"/>
                    </a:cubicBezTo>
                    <a:cubicBezTo>
                      <a:pt x="92" y="32"/>
                      <a:pt x="91" y="32"/>
                      <a:pt x="92" y="32"/>
                    </a:cubicBezTo>
                    <a:cubicBezTo>
                      <a:pt x="93" y="33"/>
                      <a:pt x="94" y="33"/>
                      <a:pt x="95" y="33"/>
                    </a:cubicBezTo>
                    <a:cubicBezTo>
                      <a:pt x="97" y="33"/>
                      <a:pt x="95" y="36"/>
                      <a:pt x="97" y="33"/>
                    </a:cubicBezTo>
                    <a:cubicBezTo>
                      <a:pt x="99" y="31"/>
                      <a:pt x="95" y="31"/>
                      <a:pt x="99" y="31"/>
                    </a:cubicBezTo>
                    <a:cubicBezTo>
                      <a:pt x="102" y="32"/>
                      <a:pt x="103" y="33"/>
                      <a:pt x="103" y="32"/>
                    </a:cubicBezTo>
                    <a:cubicBezTo>
                      <a:pt x="104" y="32"/>
                      <a:pt x="104" y="33"/>
                      <a:pt x="106" y="32"/>
                    </a:cubicBezTo>
                    <a:cubicBezTo>
                      <a:pt x="107" y="31"/>
                      <a:pt x="107" y="31"/>
                      <a:pt x="108" y="31"/>
                    </a:cubicBezTo>
                    <a:cubicBezTo>
                      <a:pt x="109" y="32"/>
                      <a:pt x="109" y="33"/>
                      <a:pt x="109" y="32"/>
                    </a:cubicBezTo>
                    <a:cubicBezTo>
                      <a:pt x="110" y="30"/>
                      <a:pt x="111" y="31"/>
                      <a:pt x="109" y="30"/>
                    </a:cubicBezTo>
                    <a:cubicBezTo>
                      <a:pt x="107" y="29"/>
                      <a:pt x="107" y="30"/>
                      <a:pt x="107" y="29"/>
                    </a:cubicBezTo>
                    <a:cubicBezTo>
                      <a:pt x="106" y="27"/>
                      <a:pt x="108" y="28"/>
                      <a:pt x="106" y="27"/>
                    </a:cubicBezTo>
                    <a:cubicBezTo>
                      <a:pt x="104" y="27"/>
                      <a:pt x="105" y="27"/>
                      <a:pt x="103" y="27"/>
                    </a:cubicBezTo>
                    <a:cubicBezTo>
                      <a:pt x="102" y="26"/>
                      <a:pt x="100" y="28"/>
                      <a:pt x="100" y="27"/>
                    </a:cubicBezTo>
                    <a:cubicBezTo>
                      <a:pt x="99" y="25"/>
                      <a:pt x="97" y="28"/>
                      <a:pt x="99" y="25"/>
                    </a:cubicBezTo>
                    <a:cubicBezTo>
                      <a:pt x="102" y="23"/>
                      <a:pt x="101" y="22"/>
                      <a:pt x="103" y="22"/>
                    </a:cubicBezTo>
                    <a:cubicBezTo>
                      <a:pt x="104" y="23"/>
                      <a:pt x="104" y="24"/>
                      <a:pt x="105" y="23"/>
                    </a:cubicBezTo>
                    <a:cubicBezTo>
                      <a:pt x="106" y="23"/>
                      <a:pt x="108" y="22"/>
                      <a:pt x="106" y="21"/>
                    </a:cubicBezTo>
                    <a:cubicBezTo>
                      <a:pt x="104" y="19"/>
                      <a:pt x="106" y="20"/>
                      <a:pt x="104" y="19"/>
                    </a:cubicBezTo>
                    <a:cubicBezTo>
                      <a:pt x="102" y="18"/>
                      <a:pt x="100" y="22"/>
                      <a:pt x="99" y="22"/>
                    </a:cubicBezTo>
                    <a:cubicBezTo>
                      <a:pt x="98" y="21"/>
                      <a:pt x="97" y="21"/>
                      <a:pt x="97" y="21"/>
                    </a:cubicBezTo>
                    <a:cubicBezTo>
                      <a:pt x="96" y="21"/>
                      <a:pt x="96" y="23"/>
                      <a:pt x="96" y="24"/>
                    </a:cubicBezTo>
                    <a:cubicBezTo>
                      <a:pt x="96" y="26"/>
                      <a:pt x="97" y="26"/>
                      <a:pt x="95" y="25"/>
                    </a:cubicBezTo>
                    <a:cubicBezTo>
                      <a:pt x="93" y="24"/>
                      <a:pt x="97" y="24"/>
                      <a:pt x="93" y="23"/>
                    </a:cubicBezTo>
                    <a:cubicBezTo>
                      <a:pt x="88" y="21"/>
                      <a:pt x="86" y="21"/>
                      <a:pt x="86" y="22"/>
                    </a:cubicBezTo>
                    <a:cubicBezTo>
                      <a:pt x="85" y="23"/>
                      <a:pt x="84" y="23"/>
                      <a:pt x="84" y="23"/>
                    </a:cubicBezTo>
                    <a:cubicBezTo>
                      <a:pt x="83" y="23"/>
                      <a:pt x="85" y="25"/>
                      <a:pt x="83" y="23"/>
                    </a:cubicBezTo>
                    <a:cubicBezTo>
                      <a:pt x="81" y="22"/>
                      <a:pt x="80" y="24"/>
                      <a:pt x="80" y="24"/>
                    </a:cubicBezTo>
                    <a:cubicBezTo>
                      <a:pt x="80" y="24"/>
                      <a:pt x="79" y="24"/>
                      <a:pt x="78" y="24"/>
                    </a:cubicBezTo>
                    <a:cubicBezTo>
                      <a:pt x="77" y="25"/>
                      <a:pt x="76" y="26"/>
                      <a:pt x="75" y="25"/>
                    </a:cubicBezTo>
                    <a:cubicBezTo>
                      <a:pt x="74" y="25"/>
                      <a:pt x="72" y="26"/>
                      <a:pt x="74" y="23"/>
                    </a:cubicBezTo>
                    <a:cubicBezTo>
                      <a:pt x="75" y="21"/>
                      <a:pt x="74" y="22"/>
                      <a:pt x="77" y="21"/>
                    </a:cubicBezTo>
                    <a:cubicBezTo>
                      <a:pt x="79" y="20"/>
                      <a:pt x="83" y="20"/>
                      <a:pt x="80" y="19"/>
                    </a:cubicBezTo>
                    <a:cubicBezTo>
                      <a:pt x="76" y="18"/>
                      <a:pt x="82" y="18"/>
                      <a:pt x="77" y="16"/>
                    </a:cubicBezTo>
                    <a:cubicBezTo>
                      <a:pt x="73" y="14"/>
                      <a:pt x="73" y="17"/>
                      <a:pt x="73" y="14"/>
                    </a:cubicBezTo>
                    <a:cubicBezTo>
                      <a:pt x="73" y="11"/>
                      <a:pt x="72" y="11"/>
                      <a:pt x="71" y="11"/>
                    </a:cubicBezTo>
                    <a:cubicBezTo>
                      <a:pt x="71" y="11"/>
                      <a:pt x="68" y="12"/>
                      <a:pt x="67" y="12"/>
                    </a:cubicBezTo>
                    <a:cubicBezTo>
                      <a:pt x="66" y="12"/>
                      <a:pt x="67" y="13"/>
                      <a:pt x="65" y="12"/>
                    </a:cubicBezTo>
                    <a:cubicBezTo>
                      <a:pt x="63" y="11"/>
                      <a:pt x="62" y="13"/>
                      <a:pt x="63" y="11"/>
                    </a:cubicBezTo>
                    <a:cubicBezTo>
                      <a:pt x="64" y="9"/>
                      <a:pt x="64" y="8"/>
                      <a:pt x="65" y="7"/>
                    </a:cubicBezTo>
                    <a:cubicBezTo>
                      <a:pt x="66" y="6"/>
                      <a:pt x="66" y="2"/>
                      <a:pt x="69" y="4"/>
                    </a:cubicBezTo>
                    <a:cubicBezTo>
                      <a:pt x="72" y="5"/>
                      <a:pt x="71" y="5"/>
                      <a:pt x="73" y="5"/>
                    </a:cubicBezTo>
                    <a:cubicBezTo>
                      <a:pt x="76" y="5"/>
                      <a:pt x="77" y="5"/>
                      <a:pt x="77" y="4"/>
                    </a:cubicBezTo>
                    <a:cubicBezTo>
                      <a:pt x="77" y="4"/>
                      <a:pt x="74" y="2"/>
                      <a:pt x="74" y="2"/>
                    </a:cubicBezTo>
                    <a:cubicBezTo>
                      <a:pt x="74" y="2"/>
                      <a:pt x="73" y="3"/>
                      <a:pt x="74" y="2"/>
                    </a:cubicBezTo>
                    <a:cubicBezTo>
                      <a:pt x="74" y="2"/>
                      <a:pt x="74" y="1"/>
                      <a:pt x="74" y="1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65" y="0"/>
                      <a:pt x="6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C2A0750-8226-42CC-A961-9A6441D3818D}"/>
                </a:ext>
              </a:extLst>
            </p:cNvPr>
            <p:cNvGrpSpPr/>
            <p:nvPr/>
          </p:nvGrpSpPr>
          <p:grpSpPr>
            <a:xfrm>
              <a:off x="4133733" y="4018862"/>
              <a:ext cx="154432" cy="273432"/>
              <a:chOff x="4481819" y="3865651"/>
              <a:chExt cx="180664" cy="319881"/>
            </a:xfrm>
            <a:solidFill>
              <a:schemeClr val="bg1"/>
            </a:solidFill>
          </p:grpSpPr>
          <p:sp>
            <p:nvSpPr>
              <p:cNvPr id="58" name="Freeform 74">
                <a:extLst>
                  <a:ext uri="{FF2B5EF4-FFF2-40B4-BE49-F238E27FC236}">
                    <a16:creationId xmlns:a16="http://schemas.microsoft.com/office/drawing/2014/main" id="{B6A8F06E-0A77-4805-82D8-B02B6FEF31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481819" y="3865651"/>
                <a:ext cx="180664" cy="180664"/>
              </a:xfrm>
              <a:custGeom>
                <a:avLst/>
                <a:gdLst>
                  <a:gd name="T0" fmla="*/ 63 w 126"/>
                  <a:gd name="T1" fmla="*/ 0 h 126"/>
                  <a:gd name="T2" fmla="*/ 0 w 126"/>
                  <a:gd name="T3" fmla="*/ 63 h 126"/>
                  <a:gd name="T4" fmla="*/ 63 w 126"/>
                  <a:gd name="T5" fmla="*/ 126 h 126"/>
                  <a:gd name="T6" fmla="*/ 126 w 126"/>
                  <a:gd name="T7" fmla="*/ 63 h 126"/>
                  <a:gd name="T8" fmla="*/ 63 w 126"/>
                  <a:gd name="T9" fmla="*/ 0 h 126"/>
                  <a:gd name="T10" fmla="*/ 63 w 126"/>
                  <a:gd name="T11" fmla="*/ 114 h 126"/>
                  <a:gd name="T12" fmla="*/ 11 w 126"/>
                  <a:gd name="T13" fmla="*/ 63 h 126"/>
                  <a:gd name="T14" fmla="*/ 63 w 126"/>
                  <a:gd name="T15" fmla="*/ 11 h 126"/>
                  <a:gd name="T16" fmla="*/ 114 w 126"/>
                  <a:gd name="T17" fmla="*/ 63 h 126"/>
                  <a:gd name="T18" fmla="*/ 63 w 126"/>
                  <a:gd name="T19" fmla="*/ 11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6" h="126">
                    <a:moveTo>
                      <a:pt x="63" y="0"/>
                    </a:moveTo>
                    <a:cubicBezTo>
                      <a:pt x="28" y="0"/>
                      <a:pt x="0" y="28"/>
                      <a:pt x="0" y="63"/>
                    </a:cubicBezTo>
                    <a:cubicBezTo>
                      <a:pt x="0" y="97"/>
                      <a:pt x="28" y="126"/>
                      <a:pt x="63" y="126"/>
                    </a:cubicBezTo>
                    <a:cubicBezTo>
                      <a:pt x="97" y="126"/>
                      <a:pt x="126" y="97"/>
                      <a:pt x="126" y="63"/>
                    </a:cubicBezTo>
                    <a:cubicBezTo>
                      <a:pt x="126" y="28"/>
                      <a:pt x="97" y="0"/>
                      <a:pt x="63" y="0"/>
                    </a:cubicBezTo>
                    <a:close/>
                    <a:moveTo>
                      <a:pt x="63" y="114"/>
                    </a:moveTo>
                    <a:cubicBezTo>
                      <a:pt x="34" y="114"/>
                      <a:pt x="11" y="91"/>
                      <a:pt x="11" y="63"/>
                    </a:cubicBezTo>
                    <a:cubicBezTo>
                      <a:pt x="11" y="34"/>
                      <a:pt x="34" y="11"/>
                      <a:pt x="63" y="11"/>
                    </a:cubicBezTo>
                    <a:cubicBezTo>
                      <a:pt x="91" y="11"/>
                      <a:pt x="114" y="34"/>
                      <a:pt x="114" y="63"/>
                    </a:cubicBezTo>
                    <a:cubicBezTo>
                      <a:pt x="114" y="91"/>
                      <a:pt x="91" y="114"/>
                      <a:pt x="63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Rectangle 75">
                <a:extLst>
                  <a:ext uri="{FF2B5EF4-FFF2-40B4-BE49-F238E27FC236}">
                    <a16:creationId xmlns:a16="http://schemas.microsoft.com/office/drawing/2014/main" id="{F6662C88-F8D3-4716-BB44-6A6C46A093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59398" y="4035687"/>
                <a:ext cx="23380" cy="8820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76">
                <a:extLst>
                  <a:ext uri="{FF2B5EF4-FFF2-40B4-BE49-F238E27FC236}">
                    <a16:creationId xmlns:a16="http://schemas.microsoft.com/office/drawing/2014/main" id="{68B940FD-65F2-432B-9FB1-DF862642FE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1959" y="4063318"/>
                <a:ext cx="38258" cy="122214"/>
              </a:xfrm>
              <a:custGeom>
                <a:avLst/>
                <a:gdLst>
                  <a:gd name="T0" fmla="*/ 27 w 27"/>
                  <a:gd name="T1" fmla="*/ 71 h 85"/>
                  <a:gd name="T2" fmla="*/ 14 w 27"/>
                  <a:gd name="T3" fmla="*/ 85 h 85"/>
                  <a:gd name="T4" fmla="*/ 14 w 27"/>
                  <a:gd name="T5" fmla="*/ 85 h 85"/>
                  <a:gd name="T6" fmla="*/ 0 w 27"/>
                  <a:gd name="T7" fmla="*/ 71 h 85"/>
                  <a:gd name="T8" fmla="*/ 0 w 27"/>
                  <a:gd name="T9" fmla="*/ 14 h 85"/>
                  <a:gd name="T10" fmla="*/ 14 w 27"/>
                  <a:gd name="T11" fmla="*/ 0 h 85"/>
                  <a:gd name="T12" fmla="*/ 14 w 27"/>
                  <a:gd name="T13" fmla="*/ 0 h 85"/>
                  <a:gd name="T14" fmla="*/ 27 w 27"/>
                  <a:gd name="T15" fmla="*/ 14 h 85"/>
                  <a:gd name="T16" fmla="*/ 27 w 27"/>
                  <a:gd name="T17" fmla="*/ 71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" h="85">
                    <a:moveTo>
                      <a:pt x="27" y="71"/>
                    </a:moveTo>
                    <a:cubicBezTo>
                      <a:pt x="27" y="79"/>
                      <a:pt x="21" y="85"/>
                      <a:pt x="14" y="85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6" y="85"/>
                      <a:pt x="0" y="79"/>
                      <a:pt x="0" y="71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6"/>
                      <a:pt x="6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21" y="0"/>
                      <a:pt x="27" y="6"/>
                      <a:pt x="27" y="14"/>
                    </a:cubicBezTo>
                    <a:lnTo>
                      <a:pt x="27" y="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CEF409E-9BF9-4A7A-A29E-025B4DCF54EC}"/>
                </a:ext>
              </a:extLst>
            </p:cNvPr>
            <p:cNvGrpSpPr/>
            <p:nvPr/>
          </p:nvGrpSpPr>
          <p:grpSpPr>
            <a:xfrm>
              <a:off x="3679015" y="2596131"/>
              <a:ext cx="343381" cy="371541"/>
              <a:chOff x="3984463" y="2333197"/>
              <a:chExt cx="401711" cy="434657"/>
            </a:xfrm>
            <a:solidFill>
              <a:schemeClr val="bg1"/>
            </a:solidFill>
          </p:grpSpPr>
          <p:sp>
            <p:nvSpPr>
              <p:cNvPr id="54" name="Freeform 77">
                <a:extLst>
                  <a:ext uri="{FF2B5EF4-FFF2-40B4-BE49-F238E27FC236}">
                    <a16:creationId xmlns:a16="http://schemas.microsoft.com/office/drawing/2014/main" id="{486AB74A-BB4D-4C99-BF9D-0251A5E81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9621" y="2697713"/>
                <a:ext cx="94583" cy="21255"/>
              </a:xfrm>
              <a:custGeom>
                <a:avLst/>
                <a:gdLst>
                  <a:gd name="T0" fmla="*/ 66 w 66"/>
                  <a:gd name="T1" fmla="*/ 8 h 15"/>
                  <a:gd name="T2" fmla="*/ 55 w 66"/>
                  <a:gd name="T3" fmla="*/ 15 h 15"/>
                  <a:gd name="T4" fmla="*/ 11 w 66"/>
                  <a:gd name="T5" fmla="*/ 15 h 15"/>
                  <a:gd name="T6" fmla="*/ 0 w 66"/>
                  <a:gd name="T7" fmla="*/ 8 h 15"/>
                  <a:gd name="T8" fmla="*/ 0 w 66"/>
                  <a:gd name="T9" fmla="*/ 8 h 15"/>
                  <a:gd name="T10" fmla="*/ 11 w 66"/>
                  <a:gd name="T11" fmla="*/ 0 h 15"/>
                  <a:gd name="T12" fmla="*/ 55 w 66"/>
                  <a:gd name="T13" fmla="*/ 0 h 15"/>
                  <a:gd name="T14" fmla="*/ 66 w 66"/>
                  <a:gd name="T15" fmla="*/ 8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5">
                    <a:moveTo>
                      <a:pt x="66" y="8"/>
                    </a:moveTo>
                    <a:cubicBezTo>
                      <a:pt x="66" y="12"/>
                      <a:pt x="61" y="15"/>
                      <a:pt x="55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5" y="15"/>
                      <a:pt x="0" y="12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3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3"/>
                      <a:pt x="6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78">
                <a:extLst>
                  <a:ext uri="{FF2B5EF4-FFF2-40B4-BE49-F238E27FC236}">
                    <a16:creationId xmlns:a16="http://schemas.microsoft.com/office/drawing/2014/main" id="{E0873CFB-66B0-450A-B582-1AF67CACD5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39621" y="2721093"/>
                <a:ext cx="94583" cy="22318"/>
              </a:xfrm>
              <a:custGeom>
                <a:avLst/>
                <a:gdLst>
                  <a:gd name="T0" fmla="*/ 66 w 66"/>
                  <a:gd name="T1" fmla="*/ 8 h 16"/>
                  <a:gd name="T2" fmla="*/ 55 w 66"/>
                  <a:gd name="T3" fmla="*/ 16 h 16"/>
                  <a:gd name="T4" fmla="*/ 11 w 66"/>
                  <a:gd name="T5" fmla="*/ 16 h 16"/>
                  <a:gd name="T6" fmla="*/ 0 w 66"/>
                  <a:gd name="T7" fmla="*/ 8 h 16"/>
                  <a:gd name="T8" fmla="*/ 0 w 66"/>
                  <a:gd name="T9" fmla="*/ 8 h 16"/>
                  <a:gd name="T10" fmla="*/ 11 w 66"/>
                  <a:gd name="T11" fmla="*/ 0 h 16"/>
                  <a:gd name="T12" fmla="*/ 55 w 66"/>
                  <a:gd name="T13" fmla="*/ 0 h 16"/>
                  <a:gd name="T14" fmla="*/ 66 w 66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6">
                    <a:moveTo>
                      <a:pt x="66" y="8"/>
                    </a:moveTo>
                    <a:cubicBezTo>
                      <a:pt x="66" y="13"/>
                      <a:pt x="61" y="16"/>
                      <a:pt x="55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5" y="16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61" y="0"/>
                      <a:pt x="66" y="4"/>
                      <a:pt x="6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79">
                <a:extLst>
                  <a:ext uri="{FF2B5EF4-FFF2-40B4-BE49-F238E27FC236}">
                    <a16:creationId xmlns:a16="http://schemas.microsoft.com/office/drawing/2014/main" id="{318A2BA2-BC86-4D68-8911-8B0A39995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57687" y="2745536"/>
                <a:ext cx="58450" cy="22318"/>
              </a:xfrm>
              <a:custGeom>
                <a:avLst/>
                <a:gdLst>
                  <a:gd name="T0" fmla="*/ 40 w 40"/>
                  <a:gd name="T1" fmla="*/ 8 h 16"/>
                  <a:gd name="T2" fmla="*/ 34 w 40"/>
                  <a:gd name="T3" fmla="*/ 16 h 16"/>
                  <a:gd name="T4" fmla="*/ 7 w 40"/>
                  <a:gd name="T5" fmla="*/ 16 h 16"/>
                  <a:gd name="T6" fmla="*/ 0 w 40"/>
                  <a:gd name="T7" fmla="*/ 8 h 16"/>
                  <a:gd name="T8" fmla="*/ 0 w 40"/>
                  <a:gd name="T9" fmla="*/ 8 h 16"/>
                  <a:gd name="T10" fmla="*/ 7 w 40"/>
                  <a:gd name="T11" fmla="*/ 0 h 16"/>
                  <a:gd name="T12" fmla="*/ 34 w 40"/>
                  <a:gd name="T13" fmla="*/ 0 h 16"/>
                  <a:gd name="T14" fmla="*/ 40 w 40"/>
                  <a:gd name="T15" fmla="*/ 8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6">
                    <a:moveTo>
                      <a:pt x="40" y="8"/>
                    </a:moveTo>
                    <a:cubicBezTo>
                      <a:pt x="40" y="13"/>
                      <a:pt x="37" y="16"/>
                      <a:pt x="34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3" y="16"/>
                      <a:pt x="0" y="13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3" y="0"/>
                      <a:pt x="7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40" y="4"/>
                      <a:pt x="40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80">
                <a:extLst>
                  <a:ext uri="{FF2B5EF4-FFF2-40B4-BE49-F238E27FC236}">
                    <a16:creationId xmlns:a16="http://schemas.microsoft.com/office/drawing/2014/main" id="{7209FBA7-B070-41A1-B398-BD15C0B7639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984463" y="2333197"/>
                <a:ext cx="401711" cy="360265"/>
              </a:xfrm>
              <a:custGeom>
                <a:avLst/>
                <a:gdLst>
                  <a:gd name="T0" fmla="*/ 143 w 280"/>
                  <a:gd name="T1" fmla="*/ 0 h 251"/>
                  <a:gd name="T2" fmla="*/ 143 w 280"/>
                  <a:gd name="T3" fmla="*/ 0 h 251"/>
                  <a:gd name="T4" fmla="*/ 140 w 280"/>
                  <a:gd name="T5" fmla="*/ 0 h 251"/>
                  <a:gd name="T6" fmla="*/ 137 w 280"/>
                  <a:gd name="T7" fmla="*/ 0 h 251"/>
                  <a:gd name="T8" fmla="*/ 137 w 280"/>
                  <a:gd name="T9" fmla="*/ 0 h 251"/>
                  <a:gd name="T10" fmla="*/ 70 w 280"/>
                  <a:gd name="T11" fmla="*/ 174 h 251"/>
                  <a:gd name="T12" fmla="*/ 107 w 280"/>
                  <a:gd name="T13" fmla="*/ 251 h 251"/>
                  <a:gd name="T14" fmla="*/ 140 w 280"/>
                  <a:gd name="T15" fmla="*/ 251 h 251"/>
                  <a:gd name="T16" fmla="*/ 145 w 280"/>
                  <a:gd name="T17" fmla="*/ 251 h 251"/>
                  <a:gd name="T18" fmla="*/ 176 w 280"/>
                  <a:gd name="T19" fmla="*/ 251 h 251"/>
                  <a:gd name="T20" fmla="*/ 211 w 280"/>
                  <a:gd name="T21" fmla="*/ 174 h 251"/>
                  <a:gd name="T22" fmla="*/ 143 w 280"/>
                  <a:gd name="T23" fmla="*/ 0 h 251"/>
                  <a:gd name="T24" fmla="*/ 209 w 280"/>
                  <a:gd name="T25" fmla="*/ 127 h 251"/>
                  <a:gd name="T26" fmla="*/ 169 w 280"/>
                  <a:gd name="T27" fmla="*/ 28 h 251"/>
                  <a:gd name="T28" fmla="*/ 209 w 280"/>
                  <a:gd name="T29" fmla="*/ 127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80" h="251">
                    <a:moveTo>
                      <a:pt x="143" y="0"/>
                    </a:move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1" y="0"/>
                      <a:pt x="140" y="0"/>
                    </a:cubicBezTo>
                    <a:cubicBezTo>
                      <a:pt x="139" y="0"/>
                      <a:pt x="143" y="0"/>
                      <a:pt x="137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0" y="4"/>
                      <a:pt x="33" y="140"/>
                      <a:pt x="70" y="174"/>
                    </a:cubicBezTo>
                    <a:cubicBezTo>
                      <a:pt x="108" y="208"/>
                      <a:pt x="107" y="251"/>
                      <a:pt x="107" y="251"/>
                    </a:cubicBezTo>
                    <a:cubicBezTo>
                      <a:pt x="140" y="251"/>
                      <a:pt x="140" y="251"/>
                      <a:pt x="140" y="251"/>
                    </a:cubicBezTo>
                    <a:cubicBezTo>
                      <a:pt x="145" y="251"/>
                      <a:pt x="145" y="251"/>
                      <a:pt x="145" y="251"/>
                    </a:cubicBezTo>
                    <a:cubicBezTo>
                      <a:pt x="176" y="251"/>
                      <a:pt x="176" y="251"/>
                      <a:pt x="176" y="251"/>
                    </a:cubicBezTo>
                    <a:cubicBezTo>
                      <a:pt x="176" y="251"/>
                      <a:pt x="173" y="208"/>
                      <a:pt x="211" y="174"/>
                    </a:cubicBezTo>
                    <a:cubicBezTo>
                      <a:pt x="248" y="140"/>
                      <a:pt x="280" y="4"/>
                      <a:pt x="143" y="0"/>
                    </a:cubicBezTo>
                    <a:close/>
                    <a:moveTo>
                      <a:pt x="209" y="127"/>
                    </a:moveTo>
                    <a:cubicBezTo>
                      <a:pt x="233" y="63"/>
                      <a:pt x="169" y="28"/>
                      <a:pt x="169" y="28"/>
                    </a:cubicBezTo>
                    <a:cubicBezTo>
                      <a:pt x="263" y="43"/>
                      <a:pt x="209" y="127"/>
                      <a:pt x="209" y="1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2" name="Freeform 81">
              <a:extLst>
                <a:ext uri="{FF2B5EF4-FFF2-40B4-BE49-F238E27FC236}">
                  <a16:creationId xmlns:a16="http://schemas.microsoft.com/office/drawing/2014/main" id="{18D9C380-A975-4B78-B9EB-9A08CB4F90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23402" y="2532849"/>
              <a:ext cx="280700" cy="284334"/>
            </a:xfrm>
            <a:custGeom>
              <a:avLst/>
              <a:gdLst>
                <a:gd name="T0" fmla="*/ 146 w 229"/>
                <a:gd name="T1" fmla="*/ 112 h 232"/>
                <a:gd name="T2" fmla="*/ 141 w 229"/>
                <a:gd name="T3" fmla="*/ 99 h 232"/>
                <a:gd name="T4" fmla="*/ 141 w 229"/>
                <a:gd name="T5" fmla="*/ 45 h 232"/>
                <a:gd name="T6" fmla="*/ 147 w 229"/>
                <a:gd name="T7" fmla="*/ 38 h 232"/>
                <a:gd name="T8" fmla="*/ 148 w 229"/>
                <a:gd name="T9" fmla="*/ 38 h 232"/>
                <a:gd name="T10" fmla="*/ 148 w 229"/>
                <a:gd name="T11" fmla="*/ 14 h 232"/>
                <a:gd name="T12" fmla="*/ 147 w 229"/>
                <a:gd name="T13" fmla="*/ 14 h 232"/>
                <a:gd name="T14" fmla="*/ 147 w 229"/>
                <a:gd name="T15" fmla="*/ 13 h 232"/>
                <a:gd name="T16" fmla="*/ 114 w 229"/>
                <a:gd name="T17" fmla="*/ 0 h 232"/>
                <a:gd name="T18" fmla="*/ 81 w 229"/>
                <a:gd name="T19" fmla="*/ 13 h 232"/>
                <a:gd name="T20" fmla="*/ 81 w 229"/>
                <a:gd name="T21" fmla="*/ 14 h 232"/>
                <a:gd name="T22" fmla="*/ 80 w 229"/>
                <a:gd name="T23" fmla="*/ 14 h 232"/>
                <a:gd name="T24" fmla="*/ 80 w 229"/>
                <a:gd name="T25" fmla="*/ 38 h 232"/>
                <a:gd name="T26" fmla="*/ 81 w 229"/>
                <a:gd name="T27" fmla="*/ 38 h 232"/>
                <a:gd name="T28" fmla="*/ 90 w 229"/>
                <a:gd name="T29" fmla="*/ 45 h 232"/>
                <a:gd name="T30" fmla="*/ 90 w 229"/>
                <a:gd name="T31" fmla="*/ 99 h 232"/>
                <a:gd name="T32" fmla="*/ 83 w 229"/>
                <a:gd name="T33" fmla="*/ 112 h 232"/>
                <a:gd name="T34" fmla="*/ 31 w 229"/>
                <a:gd name="T35" fmla="*/ 213 h 232"/>
                <a:gd name="T36" fmla="*/ 114 w 229"/>
                <a:gd name="T37" fmla="*/ 231 h 232"/>
                <a:gd name="T38" fmla="*/ 198 w 229"/>
                <a:gd name="T39" fmla="*/ 213 h 232"/>
                <a:gd name="T40" fmla="*/ 146 w 229"/>
                <a:gd name="T41" fmla="*/ 112 h 232"/>
                <a:gd name="T42" fmla="*/ 145 w 229"/>
                <a:gd name="T43" fmla="*/ 214 h 232"/>
                <a:gd name="T44" fmla="*/ 181 w 229"/>
                <a:gd name="T45" fmla="*/ 188 h 232"/>
                <a:gd name="T46" fmla="*/ 150 w 229"/>
                <a:gd name="T47" fmla="*/ 134 h 232"/>
                <a:gd name="T48" fmla="*/ 193 w 229"/>
                <a:gd name="T49" fmla="*/ 191 h 232"/>
                <a:gd name="T50" fmla="*/ 145 w 229"/>
                <a:gd name="T51" fmla="*/ 21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9" h="232">
                  <a:moveTo>
                    <a:pt x="146" y="112"/>
                  </a:moveTo>
                  <a:cubicBezTo>
                    <a:pt x="146" y="112"/>
                    <a:pt x="141" y="109"/>
                    <a:pt x="141" y="99"/>
                  </a:cubicBezTo>
                  <a:cubicBezTo>
                    <a:pt x="141" y="90"/>
                    <a:pt x="141" y="56"/>
                    <a:pt x="141" y="45"/>
                  </a:cubicBezTo>
                  <a:cubicBezTo>
                    <a:pt x="145" y="43"/>
                    <a:pt x="146" y="40"/>
                    <a:pt x="147" y="38"/>
                  </a:cubicBezTo>
                  <a:cubicBezTo>
                    <a:pt x="148" y="38"/>
                    <a:pt x="148" y="38"/>
                    <a:pt x="148" y="38"/>
                  </a:cubicBezTo>
                  <a:cubicBezTo>
                    <a:pt x="148" y="14"/>
                    <a:pt x="148" y="14"/>
                    <a:pt x="148" y="14"/>
                  </a:cubicBezTo>
                  <a:cubicBezTo>
                    <a:pt x="147" y="14"/>
                    <a:pt x="147" y="14"/>
                    <a:pt x="147" y="14"/>
                  </a:cubicBezTo>
                  <a:cubicBezTo>
                    <a:pt x="147" y="14"/>
                    <a:pt x="147" y="13"/>
                    <a:pt x="147" y="13"/>
                  </a:cubicBezTo>
                  <a:cubicBezTo>
                    <a:pt x="147" y="6"/>
                    <a:pt x="132" y="0"/>
                    <a:pt x="114" y="0"/>
                  </a:cubicBezTo>
                  <a:cubicBezTo>
                    <a:pt x="95" y="0"/>
                    <a:pt x="81" y="6"/>
                    <a:pt x="81" y="13"/>
                  </a:cubicBezTo>
                  <a:cubicBezTo>
                    <a:pt x="81" y="13"/>
                    <a:pt x="81" y="14"/>
                    <a:pt x="81" y="14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80" y="38"/>
                    <a:pt x="80" y="38"/>
                    <a:pt x="80" y="38"/>
                  </a:cubicBezTo>
                  <a:cubicBezTo>
                    <a:pt x="81" y="38"/>
                    <a:pt x="81" y="38"/>
                    <a:pt x="81" y="38"/>
                  </a:cubicBezTo>
                  <a:cubicBezTo>
                    <a:pt x="81" y="40"/>
                    <a:pt x="84" y="43"/>
                    <a:pt x="90" y="45"/>
                  </a:cubicBezTo>
                  <a:cubicBezTo>
                    <a:pt x="90" y="57"/>
                    <a:pt x="90" y="90"/>
                    <a:pt x="90" y="99"/>
                  </a:cubicBezTo>
                  <a:cubicBezTo>
                    <a:pt x="90" y="109"/>
                    <a:pt x="83" y="112"/>
                    <a:pt x="83" y="112"/>
                  </a:cubicBezTo>
                  <a:cubicBezTo>
                    <a:pt x="71" y="119"/>
                    <a:pt x="0" y="191"/>
                    <a:pt x="31" y="213"/>
                  </a:cubicBezTo>
                  <a:cubicBezTo>
                    <a:pt x="58" y="232"/>
                    <a:pt x="105" y="231"/>
                    <a:pt x="114" y="231"/>
                  </a:cubicBezTo>
                  <a:cubicBezTo>
                    <a:pt x="124" y="231"/>
                    <a:pt x="170" y="232"/>
                    <a:pt x="198" y="213"/>
                  </a:cubicBezTo>
                  <a:cubicBezTo>
                    <a:pt x="229" y="191"/>
                    <a:pt x="159" y="119"/>
                    <a:pt x="146" y="112"/>
                  </a:cubicBezTo>
                  <a:close/>
                  <a:moveTo>
                    <a:pt x="145" y="214"/>
                  </a:moveTo>
                  <a:cubicBezTo>
                    <a:pt x="145" y="214"/>
                    <a:pt x="180" y="207"/>
                    <a:pt x="181" y="188"/>
                  </a:cubicBezTo>
                  <a:cubicBezTo>
                    <a:pt x="183" y="169"/>
                    <a:pt x="150" y="134"/>
                    <a:pt x="150" y="134"/>
                  </a:cubicBezTo>
                  <a:cubicBezTo>
                    <a:pt x="150" y="134"/>
                    <a:pt x="193" y="168"/>
                    <a:pt x="193" y="191"/>
                  </a:cubicBezTo>
                  <a:cubicBezTo>
                    <a:pt x="192" y="214"/>
                    <a:pt x="145" y="214"/>
                    <a:pt x="145" y="2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82">
              <a:extLst>
                <a:ext uri="{FF2B5EF4-FFF2-40B4-BE49-F238E27FC236}">
                  <a16:creationId xmlns:a16="http://schemas.microsoft.com/office/drawing/2014/main" id="{7584711A-C7C0-4FA0-BF17-33F40DBD7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8369" y="3477152"/>
              <a:ext cx="213830" cy="196948"/>
            </a:xfrm>
            <a:custGeom>
              <a:avLst/>
              <a:gdLst>
                <a:gd name="T0" fmla="*/ 96 w 197"/>
                <a:gd name="T1" fmla="*/ 181 h 181"/>
                <a:gd name="T2" fmla="*/ 0 w 197"/>
                <a:gd name="T3" fmla="*/ 179 h 181"/>
                <a:gd name="T4" fmla="*/ 0 w 197"/>
                <a:gd name="T5" fmla="*/ 36 h 181"/>
                <a:gd name="T6" fmla="*/ 98 w 197"/>
                <a:gd name="T7" fmla="*/ 36 h 181"/>
                <a:gd name="T8" fmla="*/ 197 w 197"/>
                <a:gd name="T9" fmla="*/ 36 h 181"/>
                <a:gd name="T10" fmla="*/ 197 w 197"/>
                <a:gd name="T11" fmla="*/ 180 h 181"/>
                <a:gd name="T12" fmla="*/ 96 w 197"/>
                <a:gd name="T13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7" h="181">
                  <a:moveTo>
                    <a:pt x="96" y="181"/>
                  </a:moveTo>
                  <a:cubicBezTo>
                    <a:pt x="96" y="181"/>
                    <a:pt x="62" y="147"/>
                    <a:pt x="0" y="179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64" y="0"/>
                    <a:pt x="98" y="36"/>
                  </a:cubicBezTo>
                  <a:cubicBezTo>
                    <a:pt x="197" y="36"/>
                    <a:pt x="197" y="36"/>
                    <a:pt x="197" y="36"/>
                  </a:cubicBezTo>
                  <a:cubicBezTo>
                    <a:pt x="197" y="180"/>
                    <a:pt x="197" y="180"/>
                    <a:pt x="197" y="180"/>
                  </a:cubicBezTo>
                  <a:lnTo>
                    <a:pt x="96" y="18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" name="Oval 102">
            <a:extLst>
              <a:ext uri="{FF2B5EF4-FFF2-40B4-BE49-F238E27FC236}">
                <a16:creationId xmlns:a16="http://schemas.microsoft.com/office/drawing/2014/main" id="{DE7CA70B-B937-471B-B51D-75450AFA5B32}"/>
              </a:ext>
            </a:extLst>
          </p:cNvPr>
          <p:cNvSpPr/>
          <p:nvPr/>
        </p:nvSpPr>
        <p:spPr>
          <a:xfrm>
            <a:off x="1555825" y="3696838"/>
            <a:ext cx="608329" cy="60832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2EAE41AC-DD1C-4001-B3F2-91F20EB59255}"/>
              </a:ext>
            </a:extLst>
          </p:cNvPr>
          <p:cNvSpPr/>
          <p:nvPr/>
        </p:nvSpPr>
        <p:spPr>
          <a:xfrm>
            <a:off x="4193641" y="3710794"/>
            <a:ext cx="608329" cy="60832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8CC593E-9E4B-45FA-BD75-5BA8F3113B03}"/>
              </a:ext>
            </a:extLst>
          </p:cNvPr>
          <p:cNvGrpSpPr/>
          <p:nvPr/>
        </p:nvGrpSpPr>
        <p:grpSpPr>
          <a:xfrm>
            <a:off x="1447414" y="2108607"/>
            <a:ext cx="4994836" cy="1136486"/>
            <a:chOff x="6728849" y="3977816"/>
            <a:chExt cx="4994836" cy="1136486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528A877F-086B-4724-A8D9-55100349DE93}"/>
                </a:ext>
              </a:extLst>
            </p:cNvPr>
            <p:cNvSpPr txBox="1"/>
            <p:nvPr/>
          </p:nvSpPr>
          <p:spPr>
            <a:xfrm>
              <a:off x="6728849" y="3977816"/>
              <a:ext cx="35557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tx2"/>
                  </a:solidFill>
                  <a:latin typeface="+mj-lt"/>
                </a:rPr>
                <a:t>Education presentation template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40A0E06-F266-4B01-A042-876F1629F612}"/>
                </a:ext>
              </a:extLst>
            </p:cNvPr>
            <p:cNvSpPr txBox="1"/>
            <p:nvPr/>
          </p:nvSpPr>
          <p:spPr>
            <a:xfrm>
              <a:off x="6728849" y="4498749"/>
              <a:ext cx="127787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dirty="0">
                  <a:solidFill>
                    <a:schemeClr val="accent1"/>
                  </a:solidFill>
                  <a:latin typeface="+mj-lt"/>
                </a:rPr>
                <a:t>58%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7BEB9FD2-E9FB-4679-AE99-E36B2657257D}"/>
                </a:ext>
              </a:extLst>
            </p:cNvPr>
            <p:cNvSpPr/>
            <p:nvPr/>
          </p:nvSpPr>
          <p:spPr>
            <a:xfrm>
              <a:off x="7732761" y="4502354"/>
              <a:ext cx="3990924" cy="571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100" dirty="0">
                  <a:solidFill>
                    <a:schemeClr val="tx2"/>
                  </a:solidFill>
                </a:rPr>
                <a:t>Lorem ipsum dolor sit amet </a:t>
              </a:r>
              <a:r>
                <a:rPr lang="en-US" sz="1100" dirty="0" err="1">
                  <a:solidFill>
                    <a:schemeClr val="tx2"/>
                  </a:solidFill>
                </a:rPr>
                <a:t>consectetur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  <a:r>
                <a:rPr lang="en-US" sz="1100" dirty="0" err="1">
                  <a:solidFill>
                    <a:schemeClr val="tx2"/>
                  </a:solidFill>
                </a:rPr>
                <a:t>adip</a:t>
              </a:r>
              <a:r>
                <a:rPr lang="en-US" sz="1100" dirty="0">
                  <a:solidFill>
                    <a:schemeClr val="tx2"/>
                  </a:solidFill>
                </a:rPr>
                <a:t> lit sed do </a:t>
              </a:r>
              <a:r>
                <a:rPr lang="en-US" sz="1100" dirty="0" err="1">
                  <a:solidFill>
                    <a:schemeClr val="tx2"/>
                  </a:solidFill>
                </a:rPr>
                <a:t>eiusm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  <a:r>
                <a:rPr lang="en-US" sz="1100" dirty="0" err="1">
                  <a:solidFill>
                    <a:schemeClr val="tx2"/>
                  </a:solidFill>
                </a:rPr>
                <a:t>tempor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  <a:r>
                <a:rPr lang="en-US" sz="1100" dirty="0" err="1">
                  <a:solidFill>
                    <a:schemeClr val="tx2"/>
                  </a:solidFill>
                </a:rPr>
                <a:t>incididunt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  <a:r>
                <a:rPr lang="en-US" sz="1100" dirty="0" err="1">
                  <a:solidFill>
                    <a:schemeClr val="tx2"/>
                  </a:solidFill>
                </a:rPr>
                <a:t>ut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  <a:r>
                <a:rPr lang="en-US" sz="1100" dirty="0" err="1">
                  <a:solidFill>
                    <a:schemeClr val="tx2"/>
                  </a:solidFill>
                </a:rPr>
                <a:t>tempor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  <a:r>
                <a:rPr lang="en-US" sz="1100" dirty="0" err="1">
                  <a:solidFill>
                    <a:schemeClr val="tx2"/>
                  </a:solidFill>
                </a:rPr>
                <a:t>adipiscing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  <a:r>
                <a:rPr lang="en-US" sz="1100" dirty="0" err="1">
                  <a:solidFill>
                    <a:schemeClr val="tx2"/>
                  </a:solidFill>
                </a:rPr>
                <a:t>elit</a:t>
              </a:r>
              <a:r>
                <a:rPr lang="en-US" sz="1100" dirty="0">
                  <a:solidFill>
                    <a:schemeClr val="tx2"/>
                  </a:solidFill>
                </a:rPr>
                <a:t> 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24B38BC8-31CE-4E47-A3EC-06626F7F8F8F}"/>
              </a:ext>
            </a:extLst>
          </p:cNvPr>
          <p:cNvGrpSpPr>
            <a:grpSpLocks noChangeAspect="1"/>
          </p:cNvGrpSpPr>
          <p:nvPr/>
        </p:nvGrpSpPr>
        <p:grpSpPr>
          <a:xfrm>
            <a:off x="4317172" y="3836870"/>
            <a:ext cx="356616" cy="356616"/>
            <a:chOff x="10140046" y="1265011"/>
            <a:chExt cx="647700" cy="647700"/>
          </a:xfrm>
          <a:solidFill>
            <a:schemeClr val="bg1"/>
          </a:solidFill>
        </p:grpSpPr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0AECE0C9-9681-46C3-9749-AF8C61DA89D5}"/>
                </a:ext>
              </a:extLst>
            </p:cNvPr>
            <p:cNvSpPr/>
            <p:nvPr/>
          </p:nvSpPr>
          <p:spPr>
            <a:xfrm>
              <a:off x="10140046" y="1855561"/>
              <a:ext cx="647700" cy="57150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45EAE319-AC38-4A3C-93BB-07073AF69B48}"/>
                </a:ext>
              </a:extLst>
            </p:cNvPr>
            <p:cNvSpPr/>
            <p:nvPr/>
          </p:nvSpPr>
          <p:spPr>
            <a:xfrm>
              <a:off x="10140046" y="1265011"/>
              <a:ext cx="76200" cy="552450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1468E5A-F47F-4F6B-8B32-BA069C334796}"/>
                </a:ext>
              </a:extLst>
            </p:cNvPr>
            <p:cNvSpPr/>
            <p:nvPr/>
          </p:nvSpPr>
          <p:spPr>
            <a:xfrm>
              <a:off x="10616296" y="174126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DADEDFF2-245B-4196-94DC-AB05FAD73A27}"/>
                </a:ext>
              </a:extLst>
            </p:cNvPr>
            <p:cNvSpPr/>
            <p:nvPr/>
          </p:nvSpPr>
          <p:spPr>
            <a:xfrm>
              <a:off x="10616296" y="1417411"/>
              <a:ext cx="17145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A9B6A96C-3040-4121-AEDE-9282C51D8C7F}"/>
                </a:ext>
              </a:extLst>
            </p:cNvPr>
            <p:cNvSpPr/>
            <p:nvPr/>
          </p:nvSpPr>
          <p:spPr>
            <a:xfrm>
              <a:off x="10616296" y="130311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8FB6FAF8-491E-4B43-8952-371392920B1A}"/>
                </a:ext>
              </a:extLst>
            </p:cNvPr>
            <p:cNvSpPr/>
            <p:nvPr/>
          </p:nvSpPr>
          <p:spPr>
            <a:xfrm>
              <a:off x="10425796" y="1398361"/>
              <a:ext cx="152400" cy="419100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A982362-C754-4B7D-9C99-C90D9523126A}"/>
                </a:ext>
              </a:extLst>
            </p:cNvPr>
            <p:cNvSpPr/>
            <p:nvPr/>
          </p:nvSpPr>
          <p:spPr>
            <a:xfrm>
              <a:off x="10254346" y="1322161"/>
              <a:ext cx="133350" cy="495300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26" name="Graphic 51" descr="Books">
            <a:extLst>
              <a:ext uri="{FF2B5EF4-FFF2-40B4-BE49-F238E27FC236}">
                <a16:creationId xmlns:a16="http://schemas.microsoft.com/office/drawing/2014/main" id="{D1D15705-2C0C-43FD-9C1A-7EFFDB41CADE}"/>
              </a:ext>
            </a:extLst>
          </p:cNvPr>
          <p:cNvSpPr>
            <a:spLocks noChangeAspect="1"/>
          </p:cNvSpPr>
          <p:nvPr/>
        </p:nvSpPr>
        <p:spPr>
          <a:xfrm>
            <a:off x="1696633" y="3848004"/>
            <a:ext cx="356616" cy="332758"/>
          </a:xfrm>
          <a:custGeom>
            <a:avLst/>
            <a:gdLst>
              <a:gd name="connsiteX0" fmla="*/ 811530 w 811529"/>
              <a:gd name="connsiteY0" fmla="*/ 266700 h 757237"/>
              <a:gd name="connsiteX1" fmla="*/ 762000 w 811529"/>
              <a:gd name="connsiteY1" fmla="*/ 248603 h 757237"/>
              <a:gd name="connsiteX2" fmla="*/ 762000 w 811529"/>
              <a:gd name="connsiteY2" fmla="*/ 144780 h 757237"/>
              <a:gd name="connsiteX3" fmla="*/ 811530 w 811529"/>
              <a:gd name="connsiteY3" fmla="*/ 123825 h 757237"/>
              <a:gd name="connsiteX4" fmla="*/ 476250 w 811529"/>
              <a:gd name="connsiteY4" fmla="*/ 0 h 757237"/>
              <a:gd name="connsiteX5" fmla="*/ 68580 w 811529"/>
              <a:gd name="connsiteY5" fmla="*/ 142875 h 757237"/>
              <a:gd name="connsiteX6" fmla="*/ 28575 w 811529"/>
              <a:gd name="connsiteY6" fmla="*/ 257175 h 757237"/>
              <a:gd name="connsiteX7" fmla="*/ 33337 w 811529"/>
              <a:gd name="connsiteY7" fmla="*/ 299085 h 757237"/>
              <a:gd name="connsiteX8" fmla="*/ 0 w 811529"/>
              <a:gd name="connsiteY8" fmla="*/ 409575 h 757237"/>
              <a:gd name="connsiteX9" fmla="*/ 28575 w 811529"/>
              <a:gd name="connsiteY9" fmla="*/ 492443 h 757237"/>
              <a:gd name="connsiteX10" fmla="*/ 26670 w 811529"/>
              <a:gd name="connsiteY10" fmla="*/ 552450 h 757237"/>
              <a:gd name="connsiteX11" fmla="*/ 76200 w 811529"/>
              <a:gd name="connsiteY11" fmla="*/ 647700 h 757237"/>
              <a:gd name="connsiteX12" fmla="*/ 340995 w 811529"/>
              <a:gd name="connsiteY12" fmla="*/ 757238 h 757237"/>
              <a:gd name="connsiteX13" fmla="*/ 809625 w 811529"/>
              <a:gd name="connsiteY13" fmla="*/ 562928 h 757237"/>
              <a:gd name="connsiteX14" fmla="*/ 760095 w 811529"/>
              <a:gd name="connsiteY14" fmla="*/ 544830 h 757237"/>
              <a:gd name="connsiteX15" fmla="*/ 760095 w 811529"/>
              <a:gd name="connsiteY15" fmla="*/ 440055 h 757237"/>
              <a:gd name="connsiteX16" fmla="*/ 809625 w 811529"/>
              <a:gd name="connsiteY16" fmla="*/ 419100 h 757237"/>
              <a:gd name="connsiteX17" fmla="*/ 733425 w 811529"/>
              <a:gd name="connsiteY17" fmla="*/ 390525 h 757237"/>
              <a:gd name="connsiteX18" fmla="*/ 733425 w 811529"/>
              <a:gd name="connsiteY18" fmla="*/ 299085 h 757237"/>
              <a:gd name="connsiteX19" fmla="*/ 811530 w 811529"/>
              <a:gd name="connsiteY19" fmla="*/ 266700 h 757237"/>
              <a:gd name="connsiteX20" fmla="*/ 80010 w 811529"/>
              <a:gd name="connsiteY20" fmla="*/ 209550 h 757237"/>
              <a:gd name="connsiteX21" fmla="*/ 344805 w 811529"/>
              <a:gd name="connsiteY21" fmla="*/ 313373 h 757237"/>
              <a:gd name="connsiteX22" fmla="*/ 724853 w 811529"/>
              <a:gd name="connsiteY22" fmla="*/ 160020 h 757237"/>
              <a:gd name="connsiteX23" fmla="*/ 724853 w 811529"/>
              <a:gd name="connsiteY23" fmla="*/ 241935 h 757237"/>
              <a:gd name="connsiteX24" fmla="*/ 344805 w 811529"/>
              <a:gd name="connsiteY24" fmla="*/ 400050 h 757237"/>
              <a:gd name="connsiteX25" fmla="*/ 80010 w 811529"/>
              <a:gd name="connsiteY25" fmla="*/ 295275 h 757237"/>
              <a:gd name="connsiteX26" fmla="*/ 80010 w 811529"/>
              <a:gd name="connsiteY26" fmla="*/ 209550 h 757237"/>
              <a:gd name="connsiteX27" fmla="*/ 722948 w 811529"/>
              <a:gd name="connsiteY27" fmla="*/ 538163 h 757237"/>
              <a:gd name="connsiteX28" fmla="*/ 342900 w 811529"/>
              <a:gd name="connsiteY28" fmla="*/ 695325 h 757237"/>
              <a:gd name="connsiteX29" fmla="*/ 77153 w 811529"/>
              <a:gd name="connsiteY29" fmla="*/ 590550 h 757237"/>
              <a:gd name="connsiteX30" fmla="*/ 77153 w 811529"/>
              <a:gd name="connsiteY30" fmla="*/ 516255 h 757237"/>
              <a:gd name="connsiteX31" fmla="*/ 314325 w 811529"/>
              <a:gd name="connsiteY31" fmla="*/ 613410 h 757237"/>
              <a:gd name="connsiteX32" fmla="*/ 723900 w 811529"/>
              <a:gd name="connsiteY32" fmla="*/ 451485 h 757237"/>
              <a:gd name="connsiteX33" fmla="*/ 722948 w 811529"/>
              <a:gd name="connsiteY33" fmla="*/ 538163 h 757237"/>
              <a:gd name="connsiteX34" fmla="*/ 696278 w 811529"/>
              <a:gd name="connsiteY34" fmla="*/ 395288 h 757237"/>
              <a:gd name="connsiteX35" fmla="*/ 316230 w 811529"/>
              <a:gd name="connsiteY35" fmla="*/ 552450 h 757237"/>
              <a:gd name="connsiteX36" fmla="*/ 51435 w 811529"/>
              <a:gd name="connsiteY36" fmla="*/ 447675 h 757237"/>
              <a:gd name="connsiteX37" fmla="*/ 51435 w 811529"/>
              <a:gd name="connsiteY37" fmla="*/ 361950 h 757237"/>
              <a:gd name="connsiteX38" fmla="*/ 323850 w 811529"/>
              <a:gd name="connsiteY38" fmla="*/ 470535 h 757237"/>
              <a:gd name="connsiteX39" fmla="*/ 697230 w 811529"/>
              <a:gd name="connsiteY39" fmla="*/ 314325 h 757237"/>
              <a:gd name="connsiteX40" fmla="*/ 697230 w 811529"/>
              <a:gd name="connsiteY40" fmla="*/ 395288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1529" h="757237">
                <a:moveTo>
                  <a:pt x="811530" y="266700"/>
                </a:moveTo>
                <a:lnTo>
                  <a:pt x="762000" y="248603"/>
                </a:lnTo>
                <a:lnTo>
                  <a:pt x="762000" y="144780"/>
                </a:lnTo>
                <a:lnTo>
                  <a:pt x="811530" y="123825"/>
                </a:lnTo>
                <a:lnTo>
                  <a:pt x="476250" y="0"/>
                </a:lnTo>
                <a:lnTo>
                  <a:pt x="68580" y="142875"/>
                </a:lnTo>
                <a:cubicBezTo>
                  <a:pt x="29528" y="161925"/>
                  <a:pt x="28575" y="214312"/>
                  <a:pt x="28575" y="257175"/>
                </a:cubicBezTo>
                <a:cubicBezTo>
                  <a:pt x="28575" y="271463"/>
                  <a:pt x="30480" y="285750"/>
                  <a:pt x="33337" y="299085"/>
                </a:cubicBezTo>
                <a:cubicBezTo>
                  <a:pt x="952" y="320040"/>
                  <a:pt x="0" y="368618"/>
                  <a:pt x="0" y="409575"/>
                </a:cubicBezTo>
                <a:cubicBezTo>
                  <a:pt x="0" y="442913"/>
                  <a:pt x="7620" y="473393"/>
                  <a:pt x="28575" y="492443"/>
                </a:cubicBezTo>
                <a:cubicBezTo>
                  <a:pt x="23813" y="508635"/>
                  <a:pt x="26670" y="528638"/>
                  <a:pt x="26670" y="552450"/>
                </a:cubicBezTo>
                <a:cubicBezTo>
                  <a:pt x="26670" y="595313"/>
                  <a:pt x="38100" y="634365"/>
                  <a:pt x="76200" y="647700"/>
                </a:cubicBezTo>
                <a:lnTo>
                  <a:pt x="340995" y="757238"/>
                </a:lnTo>
                <a:lnTo>
                  <a:pt x="809625" y="562928"/>
                </a:lnTo>
                <a:lnTo>
                  <a:pt x="760095" y="544830"/>
                </a:lnTo>
                <a:lnTo>
                  <a:pt x="760095" y="440055"/>
                </a:lnTo>
                <a:lnTo>
                  <a:pt x="809625" y="419100"/>
                </a:lnTo>
                <a:lnTo>
                  <a:pt x="733425" y="390525"/>
                </a:lnTo>
                <a:lnTo>
                  <a:pt x="733425" y="299085"/>
                </a:lnTo>
                <a:lnTo>
                  <a:pt x="811530" y="266700"/>
                </a:lnTo>
                <a:close/>
                <a:moveTo>
                  <a:pt x="80010" y="209550"/>
                </a:moveTo>
                <a:lnTo>
                  <a:pt x="344805" y="313373"/>
                </a:lnTo>
                <a:lnTo>
                  <a:pt x="724853" y="160020"/>
                </a:lnTo>
                <a:lnTo>
                  <a:pt x="724853" y="241935"/>
                </a:lnTo>
                <a:lnTo>
                  <a:pt x="344805" y="400050"/>
                </a:lnTo>
                <a:lnTo>
                  <a:pt x="80010" y="295275"/>
                </a:lnTo>
                <a:lnTo>
                  <a:pt x="80010" y="209550"/>
                </a:lnTo>
                <a:close/>
                <a:moveTo>
                  <a:pt x="722948" y="538163"/>
                </a:moveTo>
                <a:lnTo>
                  <a:pt x="342900" y="695325"/>
                </a:lnTo>
                <a:lnTo>
                  <a:pt x="77153" y="590550"/>
                </a:lnTo>
                <a:lnTo>
                  <a:pt x="77153" y="516255"/>
                </a:lnTo>
                <a:lnTo>
                  <a:pt x="314325" y="613410"/>
                </a:lnTo>
                <a:lnTo>
                  <a:pt x="723900" y="451485"/>
                </a:lnTo>
                <a:lnTo>
                  <a:pt x="722948" y="538163"/>
                </a:lnTo>
                <a:close/>
                <a:moveTo>
                  <a:pt x="696278" y="395288"/>
                </a:moveTo>
                <a:lnTo>
                  <a:pt x="316230" y="552450"/>
                </a:lnTo>
                <a:lnTo>
                  <a:pt x="51435" y="447675"/>
                </a:lnTo>
                <a:lnTo>
                  <a:pt x="51435" y="361950"/>
                </a:lnTo>
                <a:lnTo>
                  <a:pt x="323850" y="470535"/>
                </a:lnTo>
                <a:lnTo>
                  <a:pt x="697230" y="314325"/>
                </a:lnTo>
                <a:lnTo>
                  <a:pt x="697230" y="39528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hape 2020">
            <a:extLst>
              <a:ext uri="{FF2B5EF4-FFF2-40B4-BE49-F238E27FC236}">
                <a16:creationId xmlns:a16="http://schemas.microsoft.com/office/drawing/2014/main" id="{7DBF9DA7-0AAF-43FF-A8B4-6C47B63ABE44}"/>
              </a:ext>
            </a:extLst>
          </p:cNvPr>
          <p:cNvSpPr/>
          <p:nvPr/>
        </p:nvSpPr>
        <p:spPr>
          <a:xfrm flipH="1">
            <a:off x="4092240" y="4432958"/>
            <a:ext cx="2301244" cy="108156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2"/>
                </a:solidFill>
                <a:latin typeface="Montserrat" panose="00000500000000000000" pitchFamily="2" charset="0"/>
              </a:rPr>
              <a:t>Lorem Ipsum is simply dummy text of the printing and typesetting industry. Lorem Ipsum has been the</a:t>
            </a:r>
          </a:p>
        </p:txBody>
      </p:sp>
      <p:sp>
        <p:nvSpPr>
          <p:cNvPr id="128" name="Shape 2020">
            <a:extLst>
              <a:ext uri="{FF2B5EF4-FFF2-40B4-BE49-F238E27FC236}">
                <a16:creationId xmlns:a16="http://schemas.microsoft.com/office/drawing/2014/main" id="{53E71CD3-C3FF-4CC0-9F35-4CDC1CCDDB61}"/>
              </a:ext>
            </a:extLst>
          </p:cNvPr>
          <p:cNvSpPr/>
          <p:nvPr/>
        </p:nvSpPr>
        <p:spPr>
          <a:xfrm flipH="1">
            <a:off x="1443820" y="4437675"/>
            <a:ext cx="2235083" cy="109059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tx2"/>
                </a:solidFill>
                <a:latin typeface="Montserrat" panose="00000500000000000000" pitchFamily="2" charset="0"/>
              </a:rPr>
              <a:t>Lorem Ipsum is simply dummy text of the printing and typesetting industry. Lorem Ipsum has been the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96D197E2-2BD6-4896-9A60-8270E1BB769C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897B318-38E0-48AA-BFE6-A7028242F730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5726908B-7EFF-4F12-A96A-A37B8F86DE5D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252395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E361206-AB0A-4142-8215-A8E8445163AC}"/>
              </a:ext>
            </a:extLst>
          </p:cNvPr>
          <p:cNvGrpSpPr/>
          <p:nvPr/>
        </p:nvGrpSpPr>
        <p:grpSpPr>
          <a:xfrm>
            <a:off x="4589697" y="1949084"/>
            <a:ext cx="3012607" cy="4132683"/>
            <a:chOff x="9325016" y="3660059"/>
            <a:chExt cx="5700336" cy="781969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7143553-C9EA-48F3-87FF-AA9FA57750E5}"/>
                </a:ext>
              </a:extLst>
            </p:cNvPr>
            <p:cNvGrpSpPr/>
            <p:nvPr/>
          </p:nvGrpSpPr>
          <p:grpSpPr>
            <a:xfrm>
              <a:off x="10098589" y="8109757"/>
              <a:ext cx="4153188" cy="1502302"/>
              <a:chOff x="10095959" y="8109429"/>
              <a:chExt cx="4152106" cy="1501911"/>
            </a:xfrm>
          </p:grpSpPr>
          <p:sp>
            <p:nvSpPr>
              <p:cNvPr id="36" name="Freeform 14">
                <a:extLst>
                  <a:ext uri="{FF2B5EF4-FFF2-40B4-BE49-F238E27FC236}">
                    <a16:creationId xmlns:a16="http://schemas.microsoft.com/office/drawing/2014/main" id="{1B59FD3D-229F-4912-AA2A-DDC42A014D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5959" y="8109429"/>
                <a:ext cx="4152106" cy="354466"/>
              </a:xfrm>
              <a:custGeom>
                <a:avLst/>
                <a:gdLst>
                  <a:gd name="T0" fmla="*/ 1503 w 1503"/>
                  <a:gd name="T1" fmla="*/ 74 h 205"/>
                  <a:gd name="T2" fmla="*/ 1450 w 1503"/>
                  <a:gd name="T3" fmla="*/ 0 h 205"/>
                  <a:gd name="T4" fmla="*/ 1384 w 1503"/>
                  <a:gd name="T5" fmla="*/ 20 h 205"/>
                  <a:gd name="T6" fmla="*/ 1309 w 1503"/>
                  <a:gd name="T7" fmla="*/ 37 h 205"/>
                  <a:gd name="T8" fmla="*/ 1225 w 1503"/>
                  <a:gd name="T9" fmla="*/ 51 h 205"/>
                  <a:gd name="T10" fmla="*/ 1137 w 1503"/>
                  <a:gd name="T11" fmla="*/ 64 h 205"/>
                  <a:gd name="T12" fmla="*/ 1042 w 1503"/>
                  <a:gd name="T13" fmla="*/ 75 h 205"/>
                  <a:gd name="T14" fmla="*/ 944 w 1503"/>
                  <a:gd name="T15" fmla="*/ 82 h 205"/>
                  <a:gd name="T16" fmla="*/ 844 w 1503"/>
                  <a:gd name="T17" fmla="*/ 86 h 205"/>
                  <a:gd name="T18" fmla="*/ 741 w 1503"/>
                  <a:gd name="T19" fmla="*/ 88 h 205"/>
                  <a:gd name="T20" fmla="*/ 640 w 1503"/>
                  <a:gd name="T21" fmla="*/ 87 h 205"/>
                  <a:gd name="T22" fmla="*/ 540 w 1503"/>
                  <a:gd name="T23" fmla="*/ 84 h 205"/>
                  <a:gd name="T24" fmla="*/ 442 w 1503"/>
                  <a:gd name="T25" fmla="*/ 78 h 205"/>
                  <a:gd name="T26" fmla="*/ 349 w 1503"/>
                  <a:gd name="T27" fmla="*/ 68 h 205"/>
                  <a:gd name="T28" fmla="*/ 262 w 1503"/>
                  <a:gd name="T29" fmla="*/ 56 h 205"/>
                  <a:gd name="T30" fmla="*/ 180 w 1503"/>
                  <a:gd name="T31" fmla="*/ 41 h 205"/>
                  <a:gd name="T32" fmla="*/ 107 w 1503"/>
                  <a:gd name="T33" fmla="*/ 22 h 205"/>
                  <a:gd name="T34" fmla="*/ 43 w 1503"/>
                  <a:gd name="T35" fmla="*/ 1 h 205"/>
                  <a:gd name="T36" fmla="*/ 21 w 1503"/>
                  <a:gd name="T37" fmla="*/ 31 h 205"/>
                  <a:gd name="T38" fmla="*/ 0 w 1503"/>
                  <a:gd name="T39" fmla="*/ 63 h 205"/>
                  <a:gd name="T40" fmla="*/ 19 w 1503"/>
                  <a:gd name="T41" fmla="*/ 82 h 205"/>
                  <a:gd name="T42" fmla="*/ 44 w 1503"/>
                  <a:gd name="T43" fmla="*/ 99 h 205"/>
                  <a:gd name="T44" fmla="*/ 74 w 1503"/>
                  <a:gd name="T45" fmla="*/ 114 h 205"/>
                  <a:gd name="T46" fmla="*/ 109 w 1503"/>
                  <a:gd name="T47" fmla="*/ 128 h 205"/>
                  <a:gd name="T48" fmla="*/ 148 w 1503"/>
                  <a:gd name="T49" fmla="*/ 141 h 205"/>
                  <a:gd name="T50" fmla="*/ 236 w 1503"/>
                  <a:gd name="T51" fmla="*/ 163 h 205"/>
                  <a:gd name="T52" fmla="*/ 338 w 1503"/>
                  <a:gd name="T53" fmla="*/ 181 h 205"/>
                  <a:gd name="T54" fmla="*/ 449 w 1503"/>
                  <a:gd name="T55" fmla="*/ 194 h 205"/>
                  <a:gd name="T56" fmla="*/ 568 w 1503"/>
                  <a:gd name="T57" fmla="*/ 201 h 205"/>
                  <a:gd name="T58" fmla="*/ 691 w 1503"/>
                  <a:gd name="T59" fmla="*/ 205 h 205"/>
                  <a:gd name="T60" fmla="*/ 815 w 1503"/>
                  <a:gd name="T61" fmla="*/ 204 h 205"/>
                  <a:gd name="T62" fmla="*/ 938 w 1503"/>
                  <a:gd name="T63" fmla="*/ 199 h 205"/>
                  <a:gd name="T64" fmla="*/ 1056 w 1503"/>
                  <a:gd name="T65" fmla="*/ 190 h 205"/>
                  <a:gd name="T66" fmla="*/ 1167 w 1503"/>
                  <a:gd name="T67" fmla="*/ 177 h 205"/>
                  <a:gd name="T68" fmla="*/ 1269 w 1503"/>
                  <a:gd name="T69" fmla="*/ 160 h 205"/>
                  <a:gd name="T70" fmla="*/ 1356 w 1503"/>
                  <a:gd name="T71" fmla="*/ 139 h 205"/>
                  <a:gd name="T72" fmla="*/ 1429 w 1503"/>
                  <a:gd name="T73" fmla="*/ 116 h 205"/>
                  <a:gd name="T74" fmla="*/ 1458 w 1503"/>
                  <a:gd name="T75" fmla="*/ 102 h 205"/>
                  <a:gd name="T76" fmla="*/ 1483 w 1503"/>
                  <a:gd name="T77" fmla="*/ 88 h 205"/>
                  <a:gd name="T78" fmla="*/ 1503 w 1503"/>
                  <a:gd name="T79" fmla="*/ 7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03" h="205">
                    <a:moveTo>
                      <a:pt x="1503" y="74"/>
                    </a:moveTo>
                    <a:lnTo>
                      <a:pt x="1503" y="74"/>
                    </a:lnTo>
                    <a:lnTo>
                      <a:pt x="1450" y="0"/>
                    </a:lnTo>
                    <a:lnTo>
                      <a:pt x="1450" y="0"/>
                    </a:lnTo>
                    <a:lnTo>
                      <a:pt x="1418" y="9"/>
                    </a:lnTo>
                    <a:lnTo>
                      <a:pt x="1384" y="20"/>
                    </a:lnTo>
                    <a:lnTo>
                      <a:pt x="1348" y="28"/>
                    </a:lnTo>
                    <a:lnTo>
                      <a:pt x="1309" y="37"/>
                    </a:lnTo>
                    <a:lnTo>
                      <a:pt x="1269" y="44"/>
                    </a:lnTo>
                    <a:lnTo>
                      <a:pt x="1225" y="51"/>
                    </a:lnTo>
                    <a:lnTo>
                      <a:pt x="1182" y="59"/>
                    </a:lnTo>
                    <a:lnTo>
                      <a:pt x="1137" y="64"/>
                    </a:lnTo>
                    <a:lnTo>
                      <a:pt x="1090" y="69"/>
                    </a:lnTo>
                    <a:lnTo>
                      <a:pt x="1042" y="75"/>
                    </a:lnTo>
                    <a:lnTo>
                      <a:pt x="993" y="78"/>
                    </a:lnTo>
                    <a:lnTo>
                      <a:pt x="944" y="82"/>
                    </a:lnTo>
                    <a:lnTo>
                      <a:pt x="894" y="84"/>
                    </a:lnTo>
                    <a:lnTo>
                      <a:pt x="844" y="86"/>
                    </a:lnTo>
                    <a:lnTo>
                      <a:pt x="793" y="87"/>
                    </a:lnTo>
                    <a:lnTo>
                      <a:pt x="741" y="88"/>
                    </a:lnTo>
                    <a:lnTo>
                      <a:pt x="691" y="88"/>
                    </a:lnTo>
                    <a:lnTo>
                      <a:pt x="640" y="87"/>
                    </a:lnTo>
                    <a:lnTo>
                      <a:pt x="590" y="86"/>
                    </a:lnTo>
                    <a:lnTo>
                      <a:pt x="540" y="84"/>
                    </a:lnTo>
                    <a:lnTo>
                      <a:pt x="490" y="81"/>
                    </a:lnTo>
                    <a:lnTo>
                      <a:pt x="442" y="78"/>
                    </a:lnTo>
                    <a:lnTo>
                      <a:pt x="396" y="74"/>
                    </a:lnTo>
                    <a:lnTo>
                      <a:pt x="349" y="68"/>
                    </a:lnTo>
                    <a:lnTo>
                      <a:pt x="305" y="63"/>
                    </a:lnTo>
                    <a:lnTo>
                      <a:pt x="262" y="56"/>
                    </a:lnTo>
                    <a:lnTo>
                      <a:pt x="219" y="48"/>
                    </a:lnTo>
                    <a:lnTo>
                      <a:pt x="180" y="41"/>
                    </a:lnTo>
                    <a:lnTo>
                      <a:pt x="142" y="31"/>
                    </a:lnTo>
                    <a:lnTo>
                      <a:pt x="107" y="22"/>
                    </a:lnTo>
                    <a:lnTo>
                      <a:pt x="74" y="1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21" y="31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9" y="72"/>
                    </a:lnTo>
                    <a:lnTo>
                      <a:pt x="19" y="82"/>
                    </a:lnTo>
                    <a:lnTo>
                      <a:pt x="31" y="90"/>
                    </a:lnTo>
                    <a:lnTo>
                      <a:pt x="44" y="99"/>
                    </a:lnTo>
                    <a:lnTo>
                      <a:pt x="58" y="106"/>
                    </a:lnTo>
                    <a:lnTo>
                      <a:pt x="74" y="114"/>
                    </a:lnTo>
                    <a:lnTo>
                      <a:pt x="91" y="121"/>
                    </a:lnTo>
                    <a:lnTo>
                      <a:pt x="109" y="128"/>
                    </a:lnTo>
                    <a:lnTo>
                      <a:pt x="128" y="135"/>
                    </a:lnTo>
                    <a:lnTo>
                      <a:pt x="148" y="141"/>
                    </a:lnTo>
                    <a:lnTo>
                      <a:pt x="190" y="154"/>
                    </a:lnTo>
                    <a:lnTo>
                      <a:pt x="236" y="163"/>
                    </a:lnTo>
                    <a:lnTo>
                      <a:pt x="286" y="173"/>
                    </a:lnTo>
                    <a:lnTo>
                      <a:pt x="338" y="181"/>
                    </a:lnTo>
                    <a:lnTo>
                      <a:pt x="392" y="187"/>
                    </a:lnTo>
                    <a:lnTo>
                      <a:pt x="449" y="194"/>
                    </a:lnTo>
                    <a:lnTo>
                      <a:pt x="508" y="198"/>
                    </a:lnTo>
                    <a:lnTo>
                      <a:pt x="568" y="201"/>
                    </a:lnTo>
                    <a:lnTo>
                      <a:pt x="629" y="203"/>
                    </a:lnTo>
                    <a:lnTo>
                      <a:pt x="691" y="205"/>
                    </a:lnTo>
                    <a:lnTo>
                      <a:pt x="753" y="205"/>
                    </a:lnTo>
                    <a:lnTo>
                      <a:pt x="815" y="204"/>
                    </a:lnTo>
                    <a:lnTo>
                      <a:pt x="876" y="202"/>
                    </a:lnTo>
                    <a:lnTo>
                      <a:pt x="938" y="199"/>
                    </a:lnTo>
                    <a:lnTo>
                      <a:pt x="998" y="195"/>
                    </a:lnTo>
                    <a:lnTo>
                      <a:pt x="1056" y="190"/>
                    </a:lnTo>
                    <a:lnTo>
                      <a:pt x="1113" y="183"/>
                    </a:lnTo>
                    <a:lnTo>
                      <a:pt x="1167" y="177"/>
                    </a:lnTo>
                    <a:lnTo>
                      <a:pt x="1219" y="168"/>
                    </a:lnTo>
                    <a:lnTo>
                      <a:pt x="1269" y="160"/>
                    </a:lnTo>
                    <a:lnTo>
                      <a:pt x="1314" y="151"/>
                    </a:lnTo>
                    <a:lnTo>
                      <a:pt x="1356" y="139"/>
                    </a:lnTo>
                    <a:lnTo>
                      <a:pt x="1395" y="128"/>
                    </a:lnTo>
                    <a:lnTo>
                      <a:pt x="1429" y="116"/>
                    </a:lnTo>
                    <a:lnTo>
                      <a:pt x="1445" y="109"/>
                    </a:lnTo>
                    <a:lnTo>
                      <a:pt x="1458" y="102"/>
                    </a:lnTo>
                    <a:lnTo>
                      <a:pt x="1471" y="96"/>
                    </a:lnTo>
                    <a:lnTo>
                      <a:pt x="1483" y="88"/>
                    </a:lnTo>
                    <a:lnTo>
                      <a:pt x="1493" y="81"/>
                    </a:lnTo>
                    <a:lnTo>
                      <a:pt x="1503" y="74"/>
                    </a:lnTo>
                    <a:lnTo>
                      <a:pt x="1503" y="74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glow" dir="t"/>
              </a:scene3d>
              <a:sp3d prstMaterial="metal">
                <a:bevelT w="342900" h="50800" prst="coolSlant"/>
              </a:sp3d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dirty="0"/>
              </a:p>
            </p:txBody>
          </p:sp>
          <p:sp>
            <p:nvSpPr>
              <p:cNvPr id="37" name="Freeform 5">
                <a:extLst>
                  <a:ext uri="{FF2B5EF4-FFF2-40B4-BE49-F238E27FC236}">
                    <a16:creationId xmlns:a16="http://schemas.microsoft.com/office/drawing/2014/main" id="{DF029389-8B26-4336-8E23-F71688A0D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95959" y="8196933"/>
                <a:ext cx="4152106" cy="1414407"/>
              </a:xfrm>
              <a:custGeom>
                <a:avLst/>
                <a:gdLst>
                  <a:gd name="T0" fmla="*/ 0 w 2118"/>
                  <a:gd name="T1" fmla="*/ 0 h 818"/>
                  <a:gd name="T2" fmla="*/ 120 w 2118"/>
                  <a:gd name="T3" fmla="*/ 339 h 818"/>
                  <a:gd name="T4" fmla="*/ 189 w 2118"/>
                  <a:gd name="T5" fmla="*/ 523 h 818"/>
                  <a:gd name="T6" fmla="*/ 245 w 2118"/>
                  <a:gd name="T7" fmla="*/ 659 h 818"/>
                  <a:gd name="T8" fmla="*/ 254 w 2118"/>
                  <a:gd name="T9" fmla="*/ 670 h 818"/>
                  <a:gd name="T10" fmla="*/ 265 w 2118"/>
                  <a:gd name="T11" fmla="*/ 679 h 818"/>
                  <a:gd name="T12" fmla="*/ 289 w 2118"/>
                  <a:gd name="T13" fmla="*/ 697 h 818"/>
                  <a:gd name="T14" fmla="*/ 318 w 2118"/>
                  <a:gd name="T15" fmla="*/ 713 h 818"/>
                  <a:gd name="T16" fmla="*/ 352 w 2118"/>
                  <a:gd name="T17" fmla="*/ 729 h 818"/>
                  <a:gd name="T18" fmla="*/ 390 w 2118"/>
                  <a:gd name="T19" fmla="*/ 742 h 818"/>
                  <a:gd name="T20" fmla="*/ 478 w 2118"/>
                  <a:gd name="T21" fmla="*/ 767 h 818"/>
                  <a:gd name="T22" fmla="*/ 578 w 2118"/>
                  <a:gd name="T23" fmla="*/ 787 h 818"/>
                  <a:gd name="T24" fmla="*/ 688 w 2118"/>
                  <a:gd name="T25" fmla="*/ 801 h 818"/>
                  <a:gd name="T26" fmla="*/ 807 w 2118"/>
                  <a:gd name="T27" fmla="*/ 811 h 818"/>
                  <a:gd name="T28" fmla="*/ 930 w 2118"/>
                  <a:gd name="T29" fmla="*/ 817 h 818"/>
                  <a:gd name="T30" fmla="*/ 1056 w 2118"/>
                  <a:gd name="T31" fmla="*/ 818 h 818"/>
                  <a:gd name="T32" fmla="*/ 1183 w 2118"/>
                  <a:gd name="T33" fmla="*/ 815 h 818"/>
                  <a:gd name="T34" fmla="*/ 1306 w 2118"/>
                  <a:gd name="T35" fmla="*/ 809 h 818"/>
                  <a:gd name="T36" fmla="*/ 1427 w 2118"/>
                  <a:gd name="T37" fmla="*/ 797 h 818"/>
                  <a:gd name="T38" fmla="*/ 1538 w 2118"/>
                  <a:gd name="T39" fmla="*/ 782 h 818"/>
                  <a:gd name="T40" fmla="*/ 1641 w 2118"/>
                  <a:gd name="T41" fmla="*/ 763 h 818"/>
                  <a:gd name="T42" fmla="*/ 1730 w 2118"/>
                  <a:gd name="T43" fmla="*/ 740 h 818"/>
                  <a:gd name="T44" fmla="*/ 1805 w 2118"/>
                  <a:gd name="T45" fmla="*/ 714 h 818"/>
                  <a:gd name="T46" fmla="*/ 1836 w 2118"/>
                  <a:gd name="T47" fmla="*/ 699 h 818"/>
                  <a:gd name="T48" fmla="*/ 1862 w 2118"/>
                  <a:gd name="T49" fmla="*/ 684 h 818"/>
                  <a:gd name="T50" fmla="*/ 1879 w 2118"/>
                  <a:gd name="T51" fmla="*/ 672 h 818"/>
                  <a:gd name="T52" fmla="*/ 1893 w 2118"/>
                  <a:gd name="T53" fmla="*/ 660 h 818"/>
                  <a:gd name="T54" fmla="*/ 1943 w 2118"/>
                  <a:gd name="T55" fmla="*/ 527 h 818"/>
                  <a:gd name="T56" fmla="*/ 2005 w 2118"/>
                  <a:gd name="T57" fmla="*/ 348 h 818"/>
                  <a:gd name="T58" fmla="*/ 2118 w 2118"/>
                  <a:gd name="T59" fmla="*/ 12 h 818"/>
                  <a:gd name="T60" fmla="*/ 2100 w 2118"/>
                  <a:gd name="T61" fmla="*/ 20 h 818"/>
                  <a:gd name="T62" fmla="*/ 2058 w 2118"/>
                  <a:gd name="T63" fmla="*/ 37 h 818"/>
                  <a:gd name="T64" fmla="*/ 1986 w 2118"/>
                  <a:gd name="T65" fmla="*/ 60 h 818"/>
                  <a:gd name="T66" fmla="*/ 1874 w 2118"/>
                  <a:gd name="T67" fmla="*/ 86 h 818"/>
                  <a:gd name="T68" fmla="*/ 1744 w 2118"/>
                  <a:gd name="T69" fmla="*/ 110 h 818"/>
                  <a:gd name="T70" fmla="*/ 1601 w 2118"/>
                  <a:gd name="T71" fmla="*/ 129 h 818"/>
                  <a:gd name="T72" fmla="*/ 1448 w 2118"/>
                  <a:gd name="T73" fmla="*/ 142 h 818"/>
                  <a:gd name="T74" fmla="*/ 1287 w 2118"/>
                  <a:gd name="T75" fmla="*/ 152 h 818"/>
                  <a:gd name="T76" fmla="*/ 1123 w 2118"/>
                  <a:gd name="T77" fmla="*/ 157 h 818"/>
                  <a:gd name="T78" fmla="*/ 958 w 2118"/>
                  <a:gd name="T79" fmla="*/ 158 h 818"/>
                  <a:gd name="T80" fmla="*/ 795 w 2118"/>
                  <a:gd name="T81" fmla="*/ 154 h 818"/>
                  <a:gd name="T82" fmla="*/ 637 w 2118"/>
                  <a:gd name="T83" fmla="*/ 144 h 818"/>
                  <a:gd name="T84" fmla="*/ 487 w 2118"/>
                  <a:gd name="T85" fmla="*/ 130 h 818"/>
                  <a:gd name="T86" fmla="*/ 349 w 2118"/>
                  <a:gd name="T87" fmla="*/ 111 h 818"/>
                  <a:gd name="T88" fmla="*/ 226 w 2118"/>
                  <a:gd name="T89" fmla="*/ 85 h 818"/>
                  <a:gd name="T90" fmla="*/ 143 w 2118"/>
                  <a:gd name="T91" fmla="*/ 63 h 818"/>
                  <a:gd name="T92" fmla="*/ 96 w 2118"/>
                  <a:gd name="T93" fmla="*/ 47 h 818"/>
                  <a:gd name="T94" fmla="*/ 53 w 2118"/>
                  <a:gd name="T95" fmla="*/ 29 h 818"/>
                  <a:gd name="T96" fmla="*/ 16 w 2118"/>
                  <a:gd name="T97" fmla="*/ 10 h 818"/>
                  <a:gd name="T98" fmla="*/ 0 w 2118"/>
                  <a:gd name="T99" fmla="*/ 0 h 8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18" h="818">
                    <a:moveTo>
                      <a:pt x="0" y="0"/>
                    </a:moveTo>
                    <a:lnTo>
                      <a:pt x="0" y="0"/>
                    </a:lnTo>
                    <a:lnTo>
                      <a:pt x="53" y="151"/>
                    </a:lnTo>
                    <a:lnTo>
                      <a:pt x="120" y="339"/>
                    </a:lnTo>
                    <a:lnTo>
                      <a:pt x="155" y="434"/>
                    </a:lnTo>
                    <a:lnTo>
                      <a:pt x="189" y="523"/>
                    </a:lnTo>
                    <a:lnTo>
                      <a:pt x="219" y="600"/>
                    </a:lnTo>
                    <a:lnTo>
                      <a:pt x="245" y="659"/>
                    </a:lnTo>
                    <a:lnTo>
                      <a:pt x="245" y="659"/>
                    </a:lnTo>
                    <a:lnTo>
                      <a:pt x="254" y="670"/>
                    </a:lnTo>
                    <a:lnTo>
                      <a:pt x="265" y="679"/>
                    </a:lnTo>
                    <a:lnTo>
                      <a:pt x="265" y="679"/>
                    </a:lnTo>
                    <a:lnTo>
                      <a:pt x="276" y="689"/>
                    </a:lnTo>
                    <a:lnTo>
                      <a:pt x="289" y="697"/>
                    </a:lnTo>
                    <a:lnTo>
                      <a:pt x="304" y="705"/>
                    </a:lnTo>
                    <a:lnTo>
                      <a:pt x="318" y="713"/>
                    </a:lnTo>
                    <a:lnTo>
                      <a:pt x="335" y="721"/>
                    </a:lnTo>
                    <a:lnTo>
                      <a:pt x="352" y="729"/>
                    </a:lnTo>
                    <a:lnTo>
                      <a:pt x="371" y="736"/>
                    </a:lnTo>
                    <a:lnTo>
                      <a:pt x="390" y="742"/>
                    </a:lnTo>
                    <a:lnTo>
                      <a:pt x="432" y="755"/>
                    </a:lnTo>
                    <a:lnTo>
                      <a:pt x="478" y="767"/>
                    </a:lnTo>
                    <a:lnTo>
                      <a:pt x="526" y="777"/>
                    </a:lnTo>
                    <a:lnTo>
                      <a:pt x="578" y="787"/>
                    </a:lnTo>
                    <a:lnTo>
                      <a:pt x="631" y="794"/>
                    </a:lnTo>
                    <a:lnTo>
                      <a:pt x="688" y="801"/>
                    </a:lnTo>
                    <a:lnTo>
                      <a:pt x="746" y="807"/>
                    </a:lnTo>
                    <a:lnTo>
                      <a:pt x="807" y="811"/>
                    </a:lnTo>
                    <a:lnTo>
                      <a:pt x="868" y="815"/>
                    </a:lnTo>
                    <a:lnTo>
                      <a:pt x="930" y="817"/>
                    </a:lnTo>
                    <a:lnTo>
                      <a:pt x="993" y="818"/>
                    </a:lnTo>
                    <a:lnTo>
                      <a:pt x="1056" y="818"/>
                    </a:lnTo>
                    <a:lnTo>
                      <a:pt x="1120" y="817"/>
                    </a:lnTo>
                    <a:lnTo>
                      <a:pt x="1183" y="815"/>
                    </a:lnTo>
                    <a:lnTo>
                      <a:pt x="1245" y="812"/>
                    </a:lnTo>
                    <a:lnTo>
                      <a:pt x="1306" y="809"/>
                    </a:lnTo>
                    <a:lnTo>
                      <a:pt x="1368" y="804"/>
                    </a:lnTo>
                    <a:lnTo>
                      <a:pt x="1427" y="797"/>
                    </a:lnTo>
                    <a:lnTo>
                      <a:pt x="1484" y="790"/>
                    </a:lnTo>
                    <a:lnTo>
                      <a:pt x="1538" y="782"/>
                    </a:lnTo>
                    <a:lnTo>
                      <a:pt x="1590" y="773"/>
                    </a:lnTo>
                    <a:lnTo>
                      <a:pt x="1641" y="763"/>
                    </a:lnTo>
                    <a:lnTo>
                      <a:pt x="1687" y="752"/>
                    </a:lnTo>
                    <a:lnTo>
                      <a:pt x="1730" y="740"/>
                    </a:lnTo>
                    <a:lnTo>
                      <a:pt x="1769" y="728"/>
                    </a:lnTo>
                    <a:lnTo>
                      <a:pt x="1805" y="714"/>
                    </a:lnTo>
                    <a:lnTo>
                      <a:pt x="1821" y="707"/>
                    </a:lnTo>
                    <a:lnTo>
                      <a:pt x="1836" y="699"/>
                    </a:lnTo>
                    <a:lnTo>
                      <a:pt x="1849" y="692"/>
                    </a:lnTo>
                    <a:lnTo>
                      <a:pt x="1862" y="684"/>
                    </a:lnTo>
                    <a:lnTo>
                      <a:pt x="1862" y="684"/>
                    </a:lnTo>
                    <a:lnTo>
                      <a:pt x="1879" y="672"/>
                    </a:lnTo>
                    <a:lnTo>
                      <a:pt x="1893" y="660"/>
                    </a:lnTo>
                    <a:lnTo>
                      <a:pt x="1893" y="660"/>
                    </a:lnTo>
                    <a:lnTo>
                      <a:pt x="1916" y="601"/>
                    </a:lnTo>
                    <a:lnTo>
                      <a:pt x="1943" y="527"/>
                    </a:lnTo>
                    <a:lnTo>
                      <a:pt x="1974" y="441"/>
                    </a:lnTo>
                    <a:lnTo>
                      <a:pt x="2005" y="348"/>
                    </a:lnTo>
                    <a:lnTo>
                      <a:pt x="2069" y="163"/>
                    </a:lnTo>
                    <a:lnTo>
                      <a:pt x="2118" y="12"/>
                    </a:lnTo>
                    <a:lnTo>
                      <a:pt x="2118" y="12"/>
                    </a:lnTo>
                    <a:lnTo>
                      <a:pt x="2100" y="20"/>
                    </a:lnTo>
                    <a:lnTo>
                      <a:pt x="2080" y="28"/>
                    </a:lnTo>
                    <a:lnTo>
                      <a:pt x="2058" y="37"/>
                    </a:lnTo>
                    <a:lnTo>
                      <a:pt x="2036" y="44"/>
                    </a:lnTo>
                    <a:lnTo>
                      <a:pt x="1986" y="60"/>
                    </a:lnTo>
                    <a:lnTo>
                      <a:pt x="1933" y="74"/>
                    </a:lnTo>
                    <a:lnTo>
                      <a:pt x="1874" y="86"/>
                    </a:lnTo>
                    <a:lnTo>
                      <a:pt x="1810" y="98"/>
                    </a:lnTo>
                    <a:lnTo>
                      <a:pt x="1744" y="110"/>
                    </a:lnTo>
                    <a:lnTo>
                      <a:pt x="1674" y="119"/>
                    </a:lnTo>
                    <a:lnTo>
                      <a:pt x="1601" y="129"/>
                    </a:lnTo>
                    <a:lnTo>
                      <a:pt x="1526" y="136"/>
                    </a:lnTo>
                    <a:lnTo>
                      <a:pt x="1448" y="142"/>
                    </a:lnTo>
                    <a:lnTo>
                      <a:pt x="1369" y="148"/>
                    </a:lnTo>
                    <a:lnTo>
                      <a:pt x="1287" y="152"/>
                    </a:lnTo>
                    <a:lnTo>
                      <a:pt x="1206" y="155"/>
                    </a:lnTo>
                    <a:lnTo>
                      <a:pt x="1123" y="157"/>
                    </a:lnTo>
                    <a:lnTo>
                      <a:pt x="1041" y="158"/>
                    </a:lnTo>
                    <a:lnTo>
                      <a:pt x="958" y="158"/>
                    </a:lnTo>
                    <a:lnTo>
                      <a:pt x="876" y="156"/>
                    </a:lnTo>
                    <a:lnTo>
                      <a:pt x="795" y="154"/>
                    </a:lnTo>
                    <a:lnTo>
                      <a:pt x="715" y="150"/>
                    </a:lnTo>
                    <a:lnTo>
                      <a:pt x="637" y="144"/>
                    </a:lnTo>
                    <a:lnTo>
                      <a:pt x="561" y="138"/>
                    </a:lnTo>
                    <a:lnTo>
                      <a:pt x="487" y="130"/>
                    </a:lnTo>
                    <a:lnTo>
                      <a:pt x="416" y="121"/>
                    </a:lnTo>
                    <a:lnTo>
                      <a:pt x="349" y="111"/>
                    </a:lnTo>
                    <a:lnTo>
                      <a:pt x="285" y="99"/>
                    </a:lnTo>
                    <a:lnTo>
                      <a:pt x="226" y="85"/>
                    </a:lnTo>
                    <a:lnTo>
                      <a:pt x="170" y="72"/>
                    </a:lnTo>
                    <a:lnTo>
                      <a:pt x="143" y="63"/>
                    </a:lnTo>
                    <a:lnTo>
                      <a:pt x="119" y="56"/>
                    </a:lnTo>
                    <a:lnTo>
                      <a:pt x="96" y="47"/>
                    </a:lnTo>
                    <a:lnTo>
                      <a:pt x="74" y="39"/>
                    </a:lnTo>
                    <a:lnTo>
                      <a:pt x="53" y="29"/>
                    </a:lnTo>
                    <a:lnTo>
                      <a:pt x="34" y="20"/>
                    </a:lnTo>
                    <a:lnTo>
                      <a:pt x="16" y="1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scene3d>
                <a:camera prst="orthographicFront"/>
                <a:lightRig rig="glow" dir="t"/>
              </a:scene3d>
              <a:sp3d prstMaterial="metal"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dirty="0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70F8479-2814-4AA0-9F61-E66FFB0CC861}"/>
                </a:ext>
              </a:extLst>
            </p:cNvPr>
            <p:cNvGrpSpPr/>
            <p:nvPr/>
          </p:nvGrpSpPr>
          <p:grpSpPr>
            <a:xfrm>
              <a:off x="9325016" y="6107950"/>
              <a:ext cx="5700336" cy="2218981"/>
              <a:chOff x="9322587" y="6108155"/>
              <a:chExt cx="5698851" cy="2218406"/>
            </a:xfrm>
          </p:grpSpPr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B91F591B-18C9-4551-BD31-4DCAFF05C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2587" y="6542127"/>
                <a:ext cx="5698851" cy="1784434"/>
              </a:xfrm>
              <a:custGeom>
                <a:avLst/>
                <a:gdLst>
                  <a:gd name="T0" fmla="*/ 1454 w 2907"/>
                  <a:gd name="T1" fmla="*/ 211 h 1032"/>
                  <a:gd name="T2" fmla="*/ 1176 w 2907"/>
                  <a:gd name="T3" fmla="*/ 207 h 1032"/>
                  <a:gd name="T4" fmla="*/ 917 w 2907"/>
                  <a:gd name="T5" fmla="*/ 195 h 1032"/>
                  <a:gd name="T6" fmla="*/ 680 w 2907"/>
                  <a:gd name="T7" fmla="*/ 176 h 1032"/>
                  <a:gd name="T8" fmla="*/ 470 w 2907"/>
                  <a:gd name="T9" fmla="*/ 150 h 1032"/>
                  <a:gd name="T10" fmla="*/ 377 w 2907"/>
                  <a:gd name="T11" fmla="*/ 135 h 1032"/>
                  <a:gd name="T12" fmla="*/ 291 w 2907"/>
                  <a:gd name="T13" fmla="*/ 119 h 1032"/>
                  <a:gd name="T14" fmla="*/ 217 w 2907"/>
                  <a:gd name="T15" fmla="*/ 101 h 1032"/>
                  <a:gd name="T16" fmla="*/ 151 w 2907"/>
                  <a:gd name="T17" fmla="*/ 83 h 1032"/>
                  <a:gd name="T18" fmla="*/ 96 w 2907"/>
                  <a:gd name="T19" fmla="*/ 63 h 1032"/>
                  <a:gd name="T20" fmla="*/ 52 w 2907"/>
                  <a:gd name="T21" fmla="*/ 43 h 1032"/>
                  <a:gd name="T22" fmla="*/ 20 w 2907"/>
                  <a:gd name="T23" fmla="*/ 22 h 1032"/>
                  <a:gd name="T24" fmla="*/ 4 w 2907"/>
                  <a:gd name="T25" fmla="*/ 5 h 1032"/>
                  <a:gd name="T26" fmla="*/ 0 w 2907"/>
                  <a:gd name="T27" fmla="*/ 0 h 1032"/>
                  <a:gd name="T28" fmla="*/ 108 w 2907"/>
                  <a:gd name="T29" fmla="*/ 270 h 1032"/>
                  <a:gd name="T30" fmla="*/ 214 w 2907"/>
                  <a:gd name="T31" fmla="*/ 528 h 1032"/>
                  <a:gd name="T32" fmla="*/ 291 w 2907"/>
                  <a:gd name="T33" fmla="*/ 709 h 1032"/>
                  <a:gd name="T34" fmla="*/ 337 w 2907"/>
                  <a:gd name="T35" fmla="*/ 806 h 1032"/>
                  <a:gd name="T36" fmla="*/ 355 w 2907"/>
                  <a:gd name="T37" fmla="*/ 844 h 1032"/>
                  <a:gd name="T38" fmla="*/ 372 w 2907"/>
                  <a:gd name="T39" fmla="*/ 859 h 1032"/>
                  <a:gd name="T40" fmla="*/ 392 w 2907"/>
                  <a:gd name="T41" fmla="*/ 873 h 1032"/>
                  <a:gd name="T42" fmla="*/ 425 w 2907"/>
                  <a:gd name="T43" fmla="*/ 893 h 1032"/>
                  <a:gd name="T44" fmla="*/ 465 w 2907"/>
                  <a:gd name="T45" fmla="*/ 912 h 1032"/>
                  <a:gd name="T46" fmla="*/ 511 w 2907"/>
                  <a:gd name="T47" fmla="*/ 929 h 1032"/>
                  <a:gd name="T48" fmla="*/ 561 w 2907"/>
                  <a:gd name="T49" fmla="*/ 945 h 1032"/>
                  <a:gd name="T50" fmla="*/ 676 w 2907"/>
                  <a:gd name="T51" fmla="*/ 972 h 1032"/>
                  <a:gd name="T52" fmla="*/ 808 w 2907"/>
                  <a:gd name="T53" fmla="*/ 995 h 1032"/>
                  <a:gd name="T54" fmla="*/ 953 w 2907"/>
                  <a:gd name="T55" fmla="*/ 1011 h 1032"/>
                  <a:gd name="T56" fmla="*/ 1107 w 2907"/>
                  <a:gd name="T57" fmla="*/ 1023 h 1032"/>
                  <a:gd name="T58" fmla="*/ 1268 w 2907"/>
                  <a:gd name="T59" fmla="*/ 1029 h 1032"/>
                  <a:gd name="T60" fmla="*/ 1432 w 2907"/>
                  <a:gd name="T61" fmla="*/ 1032 h 1032"/>
                  <a:gd name="T62" fmla="*/ 1598 w 2907"/>
                  <a:gd name="T63" fmla="*/ 1028 h 1032"/>
                  <a:gd name="T64" fmla="*/ 1760 w 2907"/>
                  <a:gd name="T65" fmla="*/ 1021 h 1032"/>
                  <a:gd name="T66" fmla="*/ 1917 w 2907"/>
                  <a:gd name="T67" fmla="*/ 1009 h 1032"/>
                  <a:gd name="T68" fmla="*/ 2066 w 2907"/>
                  <a:gd name="T69" fmla="*/ 993 h 1032"/>
                  <a:gd name="T70" fmla="*/ 2202 w 2907"/>
                  <a:gd name="T71" fmla="*/ 971 h 1032"/>
                  <a:gd name="T72" fmla="*/ 2324 w 2907"/>
                  <a:gd name="T73" fmla="*/ 947 h 1032"/>
                  <a:gd name="T74" fmla="*/ 2428 w 2907"/>
                  <a:gd name="T75" fmla="*/ 918 h 1032"/>
                  <a:gd name="T76" fmla="*/ 2472 w 2907"/>
                  <a:gd name="T77" fmla="*/ 902 h 1032"/>
                  <a:gd name="T78" fmla="*/ 2510 w 2907"/>
                  <a:gd name="T79" fmla="*/ 885 h 1032"/>
                  <a:gd name="T80" fmla="*/ 2529 w 2907"/>
                  <a:gd name="T81" fmla="*/ 875 h 1032"/>
                  <a:gd name="T82" fmla="*/ 2561 w 2907"/>
                  <a:gd name="T83" fmla="*/ 854 h 1032"/>
                  <a:gd name="T84" fmla="*/ 2573 w 2907"/>
                  <a:gd name="T85" fmla="*/ 844 h 1032"/>
                  <a:gd name="T86" fmla="*/ 2611 w 2907"/>
                  <a:gd name="T87" fmla="*/ 762 h 1032"/>
                  <a:gd name="T88" fmla="*/ 2705 w 2907"/>
                  <a:gd name="T89" fmla="*/ 530 h 1032"/>
                  <a:gd name="T90" fmla="*/ 2805 w 2907"/>
                  <a:gd name="T91" fmla="*/ 272 h 1032"/>
                  <a:gd name="T92" fmla="*/ 2907 w 2907"/>
                  <a:gd name="T93" fmla="*/ 1 h 1032"/>
                  <a:gd name="T94" fmla="*/ 2902 w 2907"/>
                  <a:gd name="T95" fmla="*/ 6 h 1032"/>
                  <a:gd name="T96" fmla="*/ 2887 w 2907"/>
                  <a:gd name="T97" fmla="*/ 23 h 1032"/>
                  <a:gd name="T98" fmla="*/ 2854 w 2907"/>
                  <a:gd name="T99" fmla="*/ 44 h 1032"/>
                  <a:gd name="T100" fmla="*/ 2810 w 2907"/>
                  <a:gd name="T101" fmla="*/ 64 h 1032"/>
                  <a:gd name="T102" fmla="*/ 2754 w 2907"/>
                  <a:gd name="T103" fmla="*/ 83 h 1032"/>
                  <a:gd name="T104" fmla="*/ 2688 w 2907"/>
                  <a:gd name="T105" fmla="*/ 102 h 1032"/>
                  <a:gd name="T106" fmla="*/ 2613 w 2907"/>
                  <a:gd name="T107" fmla="*/ 119 h 1032"/>
                  <a:gd name="T108" fmla="*/ 2528 w 2907"/>
                  <a:gd name="T109" fmla="*/ 136 h 1032"/>
                  <a:gd name="T110" fmla="*/ 2435 w 2907"/>
                  <a:gd name="T111" fmla="*/ 151 h 1032"/>
                  <a:gd name="T112" fmla="*/ 2225 w 2907"/>
                  <a:gd name="T113" fmla="*/ 176 h 1032"/>
                  <a:gd name="T114" fmla="*/ 1989 w 2907"/>
                  <a:gd name="T115" fmla="*/ 195 h 1032"/>
                  <a:gd name="T116" fmla="*/ 1730 w 2907"/>
                  <a:gd name="T117" fmla="*/ 207 h 1032"/>
                  <a:gd name="T118" fmla="*/ 1454 w 2907"/>
                  <a:gd name="T119" fmla="*/ 211 h 10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07" h="1032">
                    <a:moveTo>
                      <a:pt x="1454" y="211"/>
                    </a:moveTo>
                    <a:lnTo>
                      <a:pt x="1454" y="211"/>
                    </a:lnTo>
                    <a:lnTo>
                      <a:pt x="1313" y="210"/>
                    </a:lnTo>
                    <a:lnTo>
                      <a:pt x="1176" y="207"/>
                    </a:lnTo>
                    <a:lnTo>
                      <a:pt x="1044" y="203"/>
                    </a:lnTo>
                    <a:lnTo>
                      <a:pt x="917" y="195"/>
                    </a:lnTo>
                    <a:lnTo>
                      <a:pt x="796" y="187"/>
                    </a:lnTo>
                    <a:lnTo>
                      <a:pt x="680" y="176"/>
                    </a:lnTo>
                    <a:lnTo>
                      <a:pt x="571" y="164"/>
                    </a:lnTo>
                    <a:lnTo>
                      <a:pt x="470" y="150"/>
                    </a:lnTo>
                    <a:lnTo>
                      <a:pt x="422" y="142"/>
                    </a:lnTo>
                    <a:lnTo>
                      <a:pt x="377" y="135"/>
                    </a:lnTo>
                    <a:lnTo>
                      <a:pt x="333" y="128"/>
                    </a:lnTo>
                    <a:lnTo>
                      <a:pt x="291" y="119"/>
                    </a:lnTo>
                    <a:lnTo>
                      <a:pt x="254" y="111"/>
                    </a:lnTo>
                    <a:lnTo>
                      <a:pt x="217" y="101"/>
                    </a:lnTo>
                    <a:lnTo>
                      <a:pt x="183" y="93"/>
                    </a:lnTo>
                    <a:lnTo>
                      <a:pt x="151" y="83"/>
                    </a:lnTo>
                    <a:lnTo>
                      <a:pt x="123" y="74"/>
                    </a:lnTo>
                    <a:lnTo>
                      <a:pt x="96" y="63"/>
                    </a:lnTo>
                    <a:lnTo>
                      <a:pt x="73" y="54"/>
                    </a:lnTo>
                    <a:lnTo>
                      <a:pt x="52" y="43"/>
                    </a:lnTo>
                    <a:lnTo>
                      <a:pt x="34" y="33"/>
                    </a:lnTo>
                    <a:lnTo>
                      <a:pt x="20" y="22"/>
                    </a:lnTo>
                    <a:lnTo>
                      <a:pt x="9" y="11"/>
                    </a:lnTo>
                    <a:lnTo>
                      <a:pt x="4" y="5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2" y="155"/>
                    </a:lnTo>
                    <a:lnTo>
                      <a:pt x="108" y="270"/>
                    </a:lnTo>
                    <a:lnTo>
                      <a:pt x="160" y="398"/>
                    </a:lnTo>
                    <a:lnTo>
                      <a:pt x="214" y="528"/>
                    </a:lnTo>
                    <a:lnTo>
                      <a:pt x="267" y="653"/>
                    </a:lnTo>
                    <a:lnTo>
                      <a:pt x="291" y="709"/>
                    </a:lnTo>
                    <a:lnTo>
                      <a:pt x="315" y="760"/>
                    </a:lnTo>
                    <a:lnTo>
                      <a:pt x="337" y="806"/>
                    </a:lnTo>
                    <a:lnTo>
                      <a:pt x="355" y="844"/>
                    </a:lnTo>
                    <a:lnTo>
                      <a:pt x="355" y="844"/>
                    </a:lnTo>
                    <a:lnTo>
                      <a:pt x="363" y="851"/>
                    </a:lnTo>
                    <a:lnTo>
                      <a:pt x="372" y="859"/>
                    </a:lnTo>
                    <a:lnTo>
                      <a:pt x="392" y="873"/>
                    </a:lnTo>
                    <a:lnTo>
                      <a:pt x="392" y="873"/>
                    </a:lnTo>
                    <a:lnTo>
                      <a:pt x="407" y="884"/>
                    </a:lnTo>
                    <a:lnTo>
                      <a:pt x="425" y="893"/>
                    </a:lnTo>
                    <a:lnTo>
                      <a:pt x="444" y="903"/>
                    </a:lnTo>
                    <a:lnTo>
                      <a:pt x="465" y="912"/>
                    </a:lnTo>
                    <a:lnTo>
                      <a:pt x="488" y="921"/>
                    </a:lnTo>
                    <a:lnTo>
                      <a:pt x="511" y="929"/>
                    </a:lnTo>
                    <a:lnTo>
                      <a:pt x="535" y="937"/>
                    </a:lnTo>
                    <a:lnTo>
                      <a:pt x="561" y="945"/>
                    </a:lnTo>
                    <a:lnTo>
                      <a:pt x="617" y="959"/>
                    </a:lnTo>
                    <a:lnTo>
                      <a:pt x="676" y="972"/>
                    </a:lnTo>
                    <a:lnTo>
                      <a:pt x="741" y="984"/>
                    </a:lnTo>
                    <a:lnTo>
                      <a:pt x="808" y="995"/>
                    </a:lnTo>
                    <a:lnTo>
                      <a:pt x="879" y="1003"/>
                    </a:lnTo>
                    <a:lnTo>
                      <a:pt x="953" y="1011"/>
                    </a:lnTo>
                    <a:lnTo>
                      <a:pt x="1029" y="1018"/>
                    </a:lnTo>
                    <a:lnTo>
                      <a:pt x="1107" y="1023"/>
                    </a:lnTo>
                    <a:lnTo>
                      <a:pt x="1187" y="1027"/>
                    </a:lnTo>
                    <a:lnTo>
                      <a:pt x="1268" y="1029"/>
                    </a:lnTo>
                    <a:lnTo>
                      <a:pt x="1350" y="1032"/>
                    </a:lnTo>
                    <a:lnTo>
                      <a:pt x="1432" y="1032"/>
                    </a:lnTo>
                    <a:lnTo>
                      <a:pt x="1515" y="1030"/>
                    </a:lnTo>
                    <a:lnTo>
                      <a:pt x="1598" y="1028"/>
                    </a:lnTo>
                    <a:lnTo>
                      <a:pt x="1679" y="1025"/>
                    </a:lnTo>
                    <a:lnTo>
                      <a:pt x="1760" y="1021"/>
                    </a:lnTo>
                    <a:lnTo>
                      <a:pt x="1839" y="1016"/>
                    </a:lnTo>
                    <a:lnTo>
                      <a:pt x="1917" y="1009"/>
                    </a:lnTo>
                    <a:lnTo>
                      <a:pt x="1992" y="1002"/>
                    </a:lnTo>
                    <a:lnTo>
                      <a:pt x="2066" y="993"/>
                    </a:lnTo>
                    <a:lnTo>
                      <a:pt x="2136" y="983"/>
                    </a:lnTo>
                    <a:lnTo>
                      <a:pt x="2202" y="971"/>
                    </a:lnTo>
                    <a:lnTo>
                      <a:pt x="2265" y="960"/>
                    </a:lnTo>
                    <a:lnTo>
                      <a:pt x="2324" y="947"/>
                    </a:lnTo>
                    <a:lnTo>
                      <a:pt x="2378" y="933"/>
                    </a:lnTo>
                    <a:lnTo>
                      <a:pt x="2428" y="918"/>
                    </a:lnTo>
                    <a:lnTo>
                      <a:pt x="2450" y="910"/>
                    </a:lnTo>
                    <a:lnTo>
                      <a:pt x="2472" y="902"/>
                    </a:lnTo>
                    <a:lnTo>
                      <a:pt x="2492" y="893"/>
                    </a:lnTo>
                    <a:lnTo>
                      <a:pt x="2510" y="885"/>
                    </a:lnTo>
                    <a:lnTo>
                      <a:pt x="2510" y="885"/>
                    </a:lnTo>
                    <a:lnTo>
                      <a:pt x="2529" y="875"/>
                    </a:lnTo>
                    <a:lnTo>
                      <a:pt x="2546" y="865"/>
                    </a:lnTo>
                    <a:lnTo>
                      <a:pt x="2561" y="854"/>
                    </a:lnTo>
                    <a:lnTo>
                      <a:pt x="2573" y="844"/>
                    </a:lnTo>
                    <a:lnTo>
                      <a:pt x="2573" y="844"/>
                    </a:lnTo>
                    <a:lnTo>
                      <a:pt x="2591" y="806"/>
                    </a:lnTo>
                    <a:lnTo>
                      <a:pt x="2611" y="762"/>
                    </a:lnTo>
                    <a:lnTo>
                      <a:pt x="2656" y="653"/>
                    </a:lnTo>
                    <a:lnTo>
                      <a:pt x="2705" y="530"/>
                    </a:lnTo>
                    <a:lnTo>
                      <a:pt x="2757" y="400"/>
                    </a:lnTo>
                    <a:lnTo>
                      <a:pt x="2805" y="272"/>
                    </a:lnTo>
                    <a:lnTo>
                      <a:pt x="2849" y="157"/>
                    </a:lnTo>
                    <a:lnTo>
                      <a:pt x="2907" y="1"/>
                    </a:lnTo>
                    <a:lnTo>
                      <a:pt x="2907" y="1"/>
                    </a:lnTo>
                    <a:lnTo>
                      <a:pt x="2902" y="6"/>
                    </a:lnTo>
                    <a:lnTo>
                      <a:pt x="2898" y="12"/>
                    </a:lnTo>
                    <a:lnTo>
                      <a:pt x="2887" y="23"/>
                    </a:lnTo>
                    <a:lnTo>
                      <a:pt x="2872" y="34"/>
                    </a:lnTo>
                    <a:lnTo>
                      <a:pt x="2854" y="44"/>
                    </a:lnTo>
                    <a:lnTo>
                      <a:pt x="2833" y="55"/>
                    </a:lnTo>
                    <a:lnTo>
                      <a:pt x="2810" y="64"/>
                    </a:lnTo>
                    <a:lnTo>
                      <a:pt x="2783" y="74"/>
                    </a:lnTo>
                    <a:lnTo>
                      <a:pt x="2754" y="83"/>
                    </a:lnTo>
                    <a:lnTo>
                      <a:pt x="2723" y="93"/>
                    </a:lnTo>
                    <a:lnTo>
                      <a:pt x="2688" y="102"/>
                    </a:lnTo>
                    <a:lnTo>
                      <a:pt x="2652" y="111"/>
                    </a:lnTo>
                    <a:lnTo>
                      <a:pt x="2613" y="119"/>
                    </a:lnTo>
                    <a:lnTo>
                      <a:pt x="2572" y="128"/>
                    </a:lnTo>
                    <a:lnTo>
                      <a:pt x="2528" y="136"/>
                    </a:lnTo>
                    <a:lnTo>
                      <a:pt x="2483" y="144"/>
                    </a:lnTo>
                    <a:lnTo>
                      <a:pt x="2435" y="151"/>
                    </a:lnTo>
                    <a:lnTo>
                      <a:pt x="2334" y="165"/>
                    </a:lnTo>
                    <a:lnTo>
                      <a:pt x="2225" y="176"/>
                    </a:lnTo>
                    <a:lnTo>
                      <a:pt x="2110" y="187"/>
                    </a:lnTo>
                    <a:lnTo>
                      <a:pt x="1989" y="195"/>
                    </a:lnTo>
                    <a:lnTo>
                      <a:pt x="1862" y="203"/>
                    </a:lnTo>
                    <a:lnTo>
                      <a:pt x="1730" y="207"/>
                    </a:lnTo>
                    <a:lnTo>
                      <a:pt x="1594" y="210"/>
                    </a:lnTo>
                    <a:lnTo>
                      <a:pt x="1454" y="211"/>
                    </a:lnTo>
                    <a:lnTo>
                      <a:pt x="1454" y="21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scene3d>
                <a:camera prst="orthographicFront"/>
                <a:lightRig rig="glow" dir="t"/>
              </a:scene3d>
              <a:sp3d prstMaterial="metal"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dirty="0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73C2C0D3-A1B5-4658-8553-DB0CEDF36BA7}"/>
                  </a:ext>
                </a:extLst>
              </p:cNvPr>
              <p:cNvSpPr/>
              <p:nvPr/>
            </p:nvSpPr>
            <p:spPr>
              <a:xfrm>
                <a:off x="9322587" y="6108155"/>
                <a:ext cx="5698851" cy="85406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E4E417-A9AA-4678-96BD-25CB4B541E49}"/>
                </a:ext>
              </a:extLst>
            </p:cNvPr>
            <p:cNvGrpSpPr/>
            <p:nvPr/>
          </p:nvGrpSpPr>
          <p:grpSpPr>
            <a:xfrm>
              <a:off x="11138870" y="10454133"/>
              <a:ext cx="2072627" cy="1025625"/>
              <a:chOff x="5307060" y="5562404"/>
              <a:chExt cx="1667820" cy="825309"/>
            </a:xfrm>
            <a:effectLst>
              <a:outerShdw blurRad="495300" dir="8340000" sx="112000" sy="112000" kx="-1200000" algn="bl" rotWithShape="0">
                <a:prstClr val="black">
                  <a:alpha val="36000"/>
                </a:prstClr>
              </a:outerShdw>
            </a:effectLst>
            <a:scene3d>
              <a:camera prst="orthographicFront"/>
              <a:lightRig rig="glow" dir="t"/>
            </a:scene3d>
          </p:grpSpPr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762DC4EF-0CEF-4C84-AEA3-781E155815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060" y="5562404"/>
                <a:ext cx="1667820" cy="173969"/>
              </a:xfrm>
              <a:custGeom>
                <a:avLst/>
                <a:gdLst>
                  <a:gd name="T0" fmla="*/ 39 w 966"/>
                  <a:gd name="T1" fmla="*/ 12 h 125"/>
                  <a:gd name="T2" fmla="*/ 39 w 966"/>
                  <a:gd name="T3" fmla="*/ 12 h 125"/>
                  <a:gd name="T4" fmla="*/ 0 w 966"/>
                  <a:gd name="T5" fmla="*/ 56 h 125"/>
                  <a:gd name="T6" fmla="*/ 0 w 966"/>
                  <a:gd name="T7" fmla="*/ 56 h 125"/>
                  <a:gd name="T8" fmla="*/ 13 w 966"/>
                  <a:gd name="T9" fmla="*/ 65 h 125"/>
                  <a:gd name="T10" fmla="*/ 28 w 966"/>
                  <a:gd name="T11" fmla="*/ 73 h 125"/>
                  <a:gd name="T12" fmla="*/ 47 w 966"/>
                  <a:gd name="T13" fmla="*/ 79 h 125"/>
                  <a:gd name="T14" fmla="*/ 70 w 966"/>
                  <a:gd name="T15" fmla="*/ 87 h 125"/>
                  <a:gd name="T16" fmla="*/ 94 w 966"/>
                  <a:gd name="T17" fmla="*/ 93 h 125"/>
                  <a:gd name="T18" fmla="*/ 121 w 966"/>
                  <a:gd name="T19" fmla="*/ 98 h 125"/>
                  <a:gd name="T20" fmla="*/ 151 w 966"/>
                  <a:gd name="T21" fmla="*/ 104 h 125"/>
                  <a:gd name="T22" fmla="*/ 182 w 966"/>
                  <a:gd name="T23" fmla="*/ 108 h 125"/>
                  <a:gd name="T24" fmla="*/ 216 w 966"/>
                  <a:gd name="T25" fmla="*/ 112 h 125"/>
                  <a:gd name="T26" fmla="*/ 251 w 966"/>
                  <a:gd name="T27" fmla="*/ 115 h 125"/>
                  <a:gd name="T28" fmla="*/ 325 w 966"/>
                  <a:gd name="T29" fmla="*/ 121 h 125"/>
                  <a:gd name="T30" fmla="*/ 402 w 966"/>
                  <a:gd name="T31" fmla="*/ 124 h 125"/>
                  <a:gd name="T32" fmla="*/ 481 w 966"/>
                  <a:gd name="T33" fmla="*/ 125 h 125"/>
                  <a:gd name="T34" fmla="*/ 560 w 966"/>
                  <a:gd name="T35" fmla="*/ 124 h 125"/>
                  <a:gd name="T36" fmla="*/ 638 w 966"/>
                  <a:gd name="T37" fmla="*/ 121 h 125"/>
                  <a:gd name="T38" fmla="*/ 712 w 966"/>
                  <a:gd name="T39" fmla="*/ 115 h 125"/>
                  <a:gd name="T40" fmla="*/ 748 w 966"/>
                  <a:gd name="T41" fmla="*/ 112 h 125"/>
                  <a:gd name="T42" fmla="*/ 780 w 966"/>
                  <a:gd name="T43" fmla="*/ 108 h 125"/>
                  <a:gd name="T44" fmla="*/ 813 w 966"/>
                  <a:gd name="T45" fmla="*/ 104 h 125"/>
                  <a:gd name="T46" fmla="*/ 843 w 966"/>
                  <a:gd name="T47" fmla="*/ 99 h 125"/>
                  <a:gd name="T48" fmla="*/ 870 w 966"/>
                  <a:gd name="T49" fmla="*/ 94 h 125"/>
                  <a:gd name="T50" fmla="*/ 895 w 966"/>
                  <a:gd name="T51" fmla="*/ 88 h 125"/>
                  <a:gd name="T52" fmla="*/ 917 w 966"/>
                  <a:gd name="T53" fmla="*/ 83 h 125"/>
                  <a:gd name="T54" fmla="*/ 936 w 966"/>
                  <a:gd name="T55" fmla="*/ 75 h 125"/>
                  <a:gd name="T56" fmla="*/ 953 w 966"/>
                  <a:gd name="T57" fmla="*/ 69 h 125"/>
                  <a:gd name="T58" fmla="*/ 966 w 966"/>
                  <a:gd name="T59" fmla="*/ 61 h 125"/>
                  <a:gd name="T60" fmla="*/ 927 w 966"/>
                  <a:gd name="T61" fmla="*/ 0 h 125"/>
                  <a:gd name="T62" fmla="*/ 927 w 966"/>
                  <a:gd name="T63" fmla="*/ 0 h 125"/>
                  <a:gd name="T64" fmla="*/ 883 w 966"/>
                  <a:gd name="T65" fmla="*/ 11 h 125"/>
                  <a:gd name="T66" fmla="*/ 834 w 966"/>
                  <a:gd name="T67" fmla="*/ 20 h 125"/>
                  <a:gd name="T68" fmla="*/ 782 w 966"/>
                  <a:gd name="T69" fmla="*/ 29 h 125"/>
                  <a:gd name="T70" fmla="*/ 727 w 966"/>
                  <a:gd name="T71" fmla="*/ 36 h 125"/>
                  <a:gd name="T72" fmla="*/ 670 w 966"/>
                  <a:gd name="T73" fmla="*/ 41 h 125"/>
                  <a:gd name="T74" fmla="*/ 611 w 966"/>
                  <a:gd name="T75" fmla="*/ 46 h 125"/>
                  <a:gd name="T76" fmla="*/ 549 w 966"/>
                  <a:gd name="T77" fmla="*/ 49 h 125"/>
                  <a:gd name="T78" fmla="*/ 488 w 966"/>
                  <a:gd name="T79" fmla="*/ 51 h 125"/>
                  <a:gd name="T80" fmla="*/ 427 w 966"/>
                  <a:gd name="T81" fmla="*/ 51 h 125"/>
                  <a:gd name="T82" fmla="*/ 366 w 966"/>
                  <a:gd name="T83" fmla="*/ 50 h 125"/>
                  <a:gd name="T84" fmla="*/ 306 w 966"/>
                  <a:gd name="T85" fmla="*/ 48 h 125"/>
                  <a:gd name="T86" fmla="*/ 247 w 966"/>
                  <a:gd name="T87" fmla="*/ 44 h 125"/>
                  <a:gd name="T88" fmla="*/ 191 w 966"/>
                  <a:gd name="T89" fmla="*/ 37 h 125"/>
                  <a:gd name="T90" fmla="*/ 137 w 966"/>
                  <a:gd name="T91" fmla="*/ 31 h 125"/>
                  <a:gd name="T92" fmla="*/ 86 w 966"/>
                  <a:gd name="T93" fmla="*/ 21 h 125"/>
                  <a:gd name="T94" fmla="*/ 39 w 966"/>
                  <a:gd name="T95" fmla="*/ 12 h 125"/>
                  <a:gd name="T96" fmla="*/ 39 w 966"/>
                  <a:gd name="T97" fmla="*/ 12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66" h="125">
                    <a:moveTo>
                      <a:pt x="39" y="12"/>
                    </a:moveTo>
                    <a:lnTo>
                      <a:pt x="39" y="12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3" y="65"/>
                    </a:lnTo>
                    <a:lnTo>
                      <a:pt x="28" y="73"/>
                    </a:lnTo>
                    <a:lnTo>
                      <a:pt x="47" y="79"/>
                    </a:lnTo>
                    <a:lnTo>
                      <a:pt x="70" y="87"/>
                    </a:lnTo>
                    <a:lnTo>
                      <a:pt x="94" y="93"/>
                    </a:lnTo>
                    <a:lnTo>
                      <a:pt x="121" y="98"/>
                    </a:lnTo>
                    <a:lnTo>
                      <a:pt x="151" y="104"/>
                    </a:lnTo>
                    <a:lnTo>
                      <a:pt x="182" y="108"/>
                    </a:lnTo>
                    <a:lnTo>
                      <a:pt x="216" y="112"/>
                    </a:lnTo>
                    <a:lnTo>
                      <a:pt x="251" y="115"/>
                    </a:lnTo>
                    <a:lnTo>
                      <a:pt x="325" y="121"/>
                    </a:lnTo>
                    <a:lnTo>
                      <a:pt x="402" y="124"/>
                    </a:lnTo>
                    <a:lnTo>
                      <a:pt x="481" y="125"/>
                    </a:lnTo>
                    <a:lnTo>
                      <a:pt x="560" y="124"/>
                    </a:lnTo>
                    <a:lnTo>
                      <a:pt x="638" y="121"/>
                    </a:lnTo>
                    <a:lnTo>
                      <a:pt x="712" y="115"/>
                    </a:lnTo>
                    <a:lnTo>
                      <a:pt x="748" y="112"/>
                    </a:lnTo>
                    <a:lnTo>
                      <a:pt x="780" y="108"/>
                    </a:lnTo>
                    <a:lnTo>
                      <a:pt x="813" y="104"/>
                    </a:lnTo>
                    <a:lnTo>
                      <a:pt x="843" y="99"/>
                    </a:lnTo>
                    <a:lnTo>
                      <a:pt x="870" y="94"/>
                    </a:lnTo>
                    <a:lnTo>
                      <a:pt x="895" y="88"/>
                    </a:lnTo>
                    <a:lnTo>
                      <a:pt x="917" y="83"/>
                    </a:lnTo>
                    <a:lnTo>
                      <a:pt x="936" y="75"/>
                    </a:lnTo>
                    <a:lnTo>
                      <a:pt x="953" y="69"/>
                    </a:lnTo>
                    <a:lnTo>
                      <a:pt x="966" y="61"/>
                    </a:lnTo>
                    <a:lnTo>
                      <a:pt x="927" y="0"/>
                    </a:lnTo>
                    <a:lnTo>
                      <a:pt x="927" y="0"/>
                    </a:lnTo>
                    <a:lnTo>
                      <a:pt x="883" y="11"/>
                    </a:lnTo>
                    <a:lnTo>
                      <a:pt x="834" y="20"/>
                    </a:lnTo>
                    <a:lnTo>
                      <a:pt x="782" y="29"/>
                    </a:lnTo>
                    <a:lnTo>
                      <a:pt x="727" y="36"/>
                    </a:lnTo>
                    <a:lnTo>
                      <a:pt x="670" y="41"/>
                    </a:lnTo>
                    <a:lnTo>
                      <a:pt x="611" y="46"/>
                    </a:lnTo>
                    <a:lnTo>
                      <a:pt x="549" y="49"/>
                    </a:lnTo>
                    <a:lnTo>
                      <a:pt x="488" y="51"/>
                    </a:lnTo>
                    <a:lnTo>
                      <a:pt x="427" y="51"/>
                    </a:lnTo>
                    <a:lnTo>
                      <a:pt x="366" y="50"/>
                    </a:lnTo>
                    <a:lnTo>
                      <a:pt x="306" y="48"/>
                    </a:lnTo>
                    <a:lnTo>
                      <a:pt x="247" y="44"/>
                    </a:lnTo>
                    <a:lnTo>
                      <a:pt x="191" y="37"/>
                    </a:lnTo>
                    <a:lnTo>
                      <a:pt x="137" y="31"/>
                    </a:lnTo>
                    <a:lnTo>
                      <a:pt x="86" y="21"/>
                    </a:lnTo>
                    <a:lnTo>
                      <a:pt x="39" y="12"/>
                    </a:lnTo>
                    <a:lnTo>
                      <a:pt x="39" y="12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sp3d prstMaterial="metal">
                <a:bevelT w="342900" h="50800" prst="coolSlant"/>
              </a:sp3d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dirty="0"/>
              </a:p>
            </p:txBody>
          </p:sp>
          <p:sp>
            <p:nvSpPr>
              <p:cNvPr id="33" name="Freeform 12">
                <a:extLst>
                  <a:ext uri="{FF2B5EF4-FFF2-40B4-BE49-F238E27FC236}">
                    <a16:creationId xmlns:a16="http://schemas.microsoft.com/office/drawing/2014/main" id="{AF388DF3-EDC3-47EB-8118-0C1699598D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07060" y="5634775"/>
                <a:ext cx="1667820" cy="752938"/>
              </a:xfrm>
              <a:custGeom>
                <a:avLst/>
                <a:gdLst>
                  <a:gd name="T0" fmla="*/ 0 w 966"/>
                  <a:gd name="T1" fmla="*/ 0 h 541"/>
                  <a:gd name="T2" fmla="*/ 46 w 966"/>
                  <a:gd name="T3" fmla="*/ 228 h 541"/>
                  <a:gd name="T4" fmla="*/ 83 w 966"/>
                  <a:gd name="T5" fmla="*/ 393 h 541"/>
                  <a:gd name="T6" fmla="*/ 105 w 966"/>
                  <a:gd name="T7" fmla="*/ 472 h 541"/>
                  <a:gd name="T8" fmla="*/ 110 w 966"/>
                  <a:gd name="T9" fmla="*/ 484 h 541"/>
                  <a:gd name="T10" fmla="*/ 132 w 966"/>
                  <a:gd name="T11" fmla="*/ 499 h 541"/>
                  <a:gd name="T12" fmla="*/ 165 w 966"/>
                  <a:gd name="T13" fmla="*/ 510 h 541"/>
                  <a:gd name="T14" fmla="*/ 206 w 966"/>
                  <a:gd name="T15" fmla="*/ 521 h 541"/>
                  <a:gd name="T16" fmla="*/ 254 w 966"/>
                  <a:gd name="T17" fmla="*/ 528 h 541"/>
                  <a:gd name="T18" fmla="*/ 308 w 966"/>
                  <a:gd name="T19" fmla="*/ 535 h 541"/>
                  <a:gd name="T20" fmla="*/ 427 w 966"/>
                  <a:gd name="T21" fmla="*/ 541 h 541"/>
                  <a:gd name="T22" fmla="*/ 553 w 966"/>
                  <a:gd name="T23" fmla="*/ 540 h 541"/>
                  <a:gd name="T24" fmla="*/ 672 w 966"/>
                  <a:gd name="T25" fmla="*/ 532 h 541"/>
                  <a:gd name="T26" fmla="*/ 751 w 966"/>
                  <a:gd name="T27" fmla="*/ 522 h 541"/>
                  <a:gd name="T28" fmla="*/ 795 w 966"/>
                  <a:gd name="T29" fmla="*/ 513 h 541"/>
                  <a:gd name="T30" fmla="*/ 831 w 966"/>
                  <a:gd name="T31" fmla="*/ 502 h 541"/>
                  <a:gd name="T32" fmla="*/ 858 w 966"/>
                  <a:gd name="T33" fmla="*/ 490 h 541"/>
                  <a:gd name="T34" fmla="*/ 868 w 966"/>
                  <a:gd name="T35" fmla="*/ 484 h 541"/>
                  <a:gd name="T36" fmla="*/ 878 w 966"/>
                  <a:gd name="T37" fmla="*/ 451 h 541"/>
                  <a:gd name="T38" fmla="*/ 893 w 966"/>
                  <a:gd name="T39" fmla="*/ 390 h 541"/>
                  <a:gd name="T40" fmla="*/ 926 w 966"/>
                  <a:gd name="T41" fmla="*/ 228 h 541"/>
                  <a:gd name="T42" fmla="*/ 966 w 966"/>
                  <a:gd name="T43" fmla="*/ 5 h 541"/>
                  <a:gd name="T44" fmla="*/ 953 w 966"/>
                  <a:gd name="T45" fmla="*/ 13 h 541"/>
                  <a:gd name="T46" fmla="*/ 917 w 966"/>
                  <a:gd name="T47" fmla="*/ 26 h 541"/>
                  <a:gd name="T48" fmla="*/ 870 w 966"/>
                  <a:gd name="T49" fmla="*/ 38 h 541"/>
                  <a:gd name="T50" fmla="*/ 813 w 966"/>
                  <a:gd name="T51" fmla="*/ 47 h 541"/>
                  <a:gd name="T52" fmla="*/ 748 w 966"/>
                  <a:gd name="T53" fmla="*/ 56 h 541"/>
                  <a:gd name="T54" fmla="*/ 638 w 966"/>
                  <a:gd name="T55" fmla="*/ 64 h 541"/>
                  <a:gd name="T56" fmla="*/ 481 w 966"/>
                  <a:gd name="T57" fmla="*/ 69 h 541"/>
                  <a:gd name="T58" fmla="*/ 325 w 966"/>
                  <a:gd name="T59" fmla="*/ 64 h 541"/>
                  <a:gd name="T60" fmla="*/ 216 w 966"/>
                  <a:gd name="T61" fmla="*/ 56 h 541"/>
                  <a:gd name="T62" fmla="*/ 151 w 966"/>
                  <a:gd name="T63" fmla="*/ 47 h 541"/>
                  <a:gd name="T64" fmla="*/ 94 w 966"/>
                  <a:gd name="T65" fmla="*/ 37 h 541"/>
                  <a:gd name="T66" fmla="*/ 47 w 966"/>
                  <a:gd name="T67" fmla="*/ 23 h 541"/>
                  <a:gd name="T68" fmla="*/ 13 w 966"/>
                  <a:gd name="T69" fmla="*/ 8 h 541"/>
                  <a:gd name="T70" fmla="*/ 0 w 966"/>
                  <a:gd name="T71" fmla="*/ 0 h 5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966" h="541">
                    <a:moveTo>
                      <a:pt x="0" y="0"/>
                    </a:moveTo>
                    <a:lnTo>
                      <a:pt x="0" y="0"/>
                    </a:lnTo>
                    <a:lnTo>
                      <a:pt x="14" y="71"/>
                    </a:lnTo>
                    <a:lnTo>
                      <a:pt x="46" y="228"/>
                    </a:lnTo>
                    <a:lnTo>
                      <a:pt x="65" y="314"/>
                    </a:lnTo>
                    <a:lnTo>
                      <a:pt x="83" y="393"/>
                    </a:lnTo>
                    <a:lnTo>
                      <a:pt x="99" y="452"/>
                    </a:lnTo>
                    <a:lnTo>
                      <a:pt x="105" y="472"/>
                    </a:lnTo>
                    <a:lnTo>
                      <a:pt x="110" y="484"/>
                    </a:lnTo>
                    <a:lnTo>
                      <a:pt x="110" y="484"/>
                    </a:lnTo>
                    <a:lnTo>
                      <a:pt x="119" y="491"/>
                    </a:lnTo>
                    <a:lnTo>
                      <a:pt x="132" y="499"/>
                    </a:lnTo>
                    <a:lnTo>
                      <a:pt x="147" y="505"/>
                    </a:lnTo>
                    <a:lnTo>
                      <a:pt x="165" y="510"/>
                    </a:lnTo>
                    <a:lnTo>
                      <a:pt x="184" y="516"/>
                    </a:lnTo>
                    <a:lnTo>
                      <a:pt x="206" y="521"/>
                    </a:lnTo>
                    <a:lnTo>
                      <a:pt x="229" y="525"/>
                    </a:lnTo>
                    <a:lnTo>
                      <a:pt x="254" y="528"/>
                    </a:lnTo>
                    <a:lnTo>
                      <a:pt x="281" y="532"/>
                    </a:lnTo>
                    <a:lnTo>
                      <a:pt x="308" y="535"/>
                    </a:lnTo>
                    <a:lnTo>
                      <a:pt x="366" y="539"/>
                    </a:lnTo>
                    <a:lnTo>
                      <a:pt x="427" y="541"/>
                    </a:lnTo>
                    <a:lnTo>
                      <a:pt x="490" y="541"/>
                    </a:lnTo>
                    <a:lnTo>
                      <a:pt x="553" y="540"/>
                    </a:lnTo>
                    <a:lnTo>
                      <a:pt x="614" y="537"/>
                    </a:lnTo>
                    <a:lnTo>
                      <a:pt x="672" y="532"/>
                    </a:lnTo>
                    <a:lnTo>
                      <a:pt x="725" y="525"/>
                    </a:lnTo>
                    <a:lnTo>
                      <a:pt x="751" y="522"/>
                    </a:lnTo>
                    <a:lnTo>
                      <a:pt x="774" y="518"/>
                    </a:lnTo>
                    <a:lnTo>
                      <a:pt x="795" y="513"/>
                    </a:lnTo>
                    <a:lnTo>
                      <a:pt x="814" y="507"/>
                    </a:lnTo>
                    <a:lnTo>
                      <a:pt x="831" y="502"/>
                    </a:lnTo>
                    <a:lnTo>
                      <a:pt x="846" y="497"/>
                    </a:lnTo>
                    <a:lnTo>
                      <a:pt x="858" y="490"/>
                    </a:lnTo>
                    <a:lnTo>
                      <a:pt x="868" y="484"/>
                    </a:lnTo>
                    <a:lnTo>
                      <a:pt x="868" y="484"/>
                    </a:lnTo>
                    <a:lnTo>
                      <a:pt x="873" y="471"/>
                    </a:lnTo>
                    <a:lnTo>
                      <a:pt x="878" y="451"/>
                    </a:lnTo>
                    <a:lnTo>
                      <a:pt x="886" y="424"/>
                    </a:lnTo>
                    <a:lnTo>
                      <a:pt x="893" y="390"/>
                    </a:lnTo>
                    <a:lnTo>
                      <a:pt x="910" y="313"/>
                    </a:lnTo>
                    <a:lnTo>
                      <a:pt x="926" y="228"/>
                    </a:lnTo>
                    <a:lnTo>
                      <a:pt x="954" y="74"/>
                    </a:lnTo>
                    <a:lnTo>
                      <a:pt x="966" y="5"/>
                    </a:lnTo>
                    <a:lnTo>
                      <a:pt x="966" y="5"/>
                    </a:lnTo>
                    <a:lnTo>
                      <a:pt x="953" y="13"/>
                    </a:lnTo>
                    <a:lnTo>
                      <a:pt x="936" y="19"/>
                    </a:lnTo>
                    <a:lnTo>
                      <a:pt x="917" y="26"/>
                    </a:lnTo>
                    <a:lnTo>
                      <a:pt x="895" y="32"/>
                    </a:lnTo>
                    <a:lnTo>
                      <a:pt x="870" y="38"/>
                    </a:lnTo>
                    <a:lnTo>
                      <a:pt x="843" y="43"/>
                    </a:lnTo>
                    <a:lnTo>
                      <a:pt x="813" y="47"/>
                    </a:lnTo>
                    <a:lnTo>
                      <a:pt x="780" y="52"/>
                    </a:lnTo>
                    <a:lnTo>
                      <a:pt x="748" y="56"/>
                    </a:lnTo>
                    <a:lnTo>
                      <a:pt x="712" y="59"/>
                    </a:lnTo>
                    <a:lnTo>
                      <a:pt x="638" y="64"/>
                    </a:lnTo>
                    <a:lnTo>
                      <a:pt x="560" y="67"/>
                    </a:lnTo>
                    <a:lnTo>
                      <a:pt x="481" y="69"/>
                    </a:lnTo>
                    <a:lnTo>
                      <a:pt x="402" y="67"/>
                    </a:lnTo>
                    <a:lnTo>
                      <a:pt x="325" y="64"/>
                    </a:lnTo>
                    <a:lnTo>
                      <a:pt x="251" y="59"/>
                    </a:lnTo>
                    <a:lnTo>
                      <a:pt x="216" y="56"/>
                    </a:lnTo>
                    <a:lnTo>
                      <a:pt x="182" y="52"/>
                    </a:lnTo>
                    <a:lnTo>
                      <a:pt x="151" y="47"/>
                    </a:lnTo>
                    <a:lnTo>
                      <a:pt x="121" y="42"/>
                    </a:lnTo>
                    <a:lnTo>
                      <a:pt x="94" y="37"/>
                    </a:lnTo>
                    <a:lnTo>
                      <a:pt x="70" y="31"/>
                    </a:lnTo>
                    <a:lnTo>
                      <a:pt x="47" y="23"/>
                    </a:lnTo>
                    <a:lnTo>
                      <a:pt x="28" y="17"/>
                    </a:lnTo>
                    <a:lnTo>
                      <a:pt x="13" y="8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sp3d prstMaterial="metal"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061DCAB-BD2B-43AA-9778-58ECDE9774D6}"/>
                </a:ext>
              </a:extLst>
            </p:cNvPr>
            <p:cNvGrpSpPr/>
            <p:nvPr/>
          </p:nvGrpSpPr>
          <p:grpSpPr>
            <a:xfrm>
              <a:off x="10701566" y="9449479"/>
              <a:ext cx="2947234" cy="1106427"/>
              <a:chOff x="10698779" y="9448804"/>
              <a:chExt cx="2946466" cy="1106138"/>
            </a:xfrm>
          </p:grpSpPr>
          <p:sp>
            <p:nvSpPr>
              <p:cNvPr id="30" name="Freeform 13">
                <a:extLst>
                  <a:ext uri="{FF2B5EF4-FFF2-40B4-BE49-F238E27FC236}">
                    <a16:creationId xmlns:a16="http://schemas.microsoft.com/office/drawing/2014/main" id="{2A416ADD-0F31-4D9D-8949-5476ECDDB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8779" y="9548604"/>
                <a:ext cx="2946466" cy="1006338"/>
              </a:xfrm>
              <a:custGeom>
                <a:avLst/>
                <a:gdLst>
                  <a:gd name="T0" fmla="*/ 1504 w 1504"/>
                  <a:gd name="T1" fmla="*/ 11 h 582"/>
                  <a:gd name="T2" fmla="*/ 1484 w 1504"/>
                  <a:gd name="T3" fmla="*/ 25 h 582"/>
                  <a:gd name="T4" fmla="*/ 1459 w 1504"/>
                  <a:gd name="T5" fmla="*/ 39 h 582"/>
                  <a:gd name="T6" fmla="*/ 1430 w 1504"/>
                  <a:gd name="T7" fmla="*/ 53 h 582"/>
                  <a:gd name="T8" fmla="*/ 1357 w 1504"/>
                  <a:gd name="T9" fmla="*/ 76 h 582"/>
                  <a:gd name="T10" fmla="*/ 1268 w 1504"/>
                  <a:gd name="T11" fmla="*/ 95 h 582"/>
                  <a:gd name="T12" fmla="*/ 1166 w 1504"/>
                  <a:gd name="T13" fmla="*/ 112 h 582"/>
                  <a:gd name="T14" fmla="*/ 1055 w 1504"/>
                  <a:gd name="T15" fmla="*/ 123 h 582"/>
                  <a:gd name="T16" fmla="*/ 935 w 1504"/>
                  <a:gd name="T17" fmla="*/ 132 h 582"/>
                  <a:gd name="T18" fmla="*/ 812 w 1504"/>
                  <a:gd name="T19" fmla="*/ 136 h 582"/>
                  <a:gd name="T20" fmla="*/ 688 w 1504"/>
                  <a:gd name="T21" fmla="*/ 137 h 582"/>
                  <a:gd name="T22" fmla="*/ 564 w 1504"/>
                  <a:gd name="T23" fmla="*/ 133 h 582"/>
                  <a:gd name="T24" fmla="*/ 445 w 1504"/>
                  <a:gd name="T25" fmla="*/ 125 h 582"/>
                  <a:gd name="T26" fmla="*/ 334 w 1504"/>
                  <a:gd name="T27" fmla="*/ 113 h 582"/>
                  <a:gd name="T28" fmla="*/ 233 w 1504"/>
                  <a:gd name="T29" fmla="*/ 96 h 582"/>
                  <a:gd name="T30" fmla="*/ 145 w 1504"/>
                  <a:gd name="T31" fmla="*/ 75 h 582"/>
                  <a:gd name="T32" fmla="*/ 90 w 1504"/>
                  <a:gd name="T33" fmla="*/ 56 h 582"/>
                  <a:gd name="T34" fmla="*/ 58 w 1504"/>
                  <a:gd name="T35" fmla="*/ 41 h 582"/>
                  <a:gd name="T36" fmla="*/ 32 w 1504"/>
                  <a:gd name="T37" fmla="*/ 26 h 582"/>
                  <a:gd name="T38" fmla="*/ 10 w 1504"/>
                  <a:gd name="T39" fmla="*/ 9 h 582"/>
                  <a:gd name="T40" fmla="*/ 1 w 1504"/>
                  <a:gd name="T41" fmla="*/ 1 h 582"/>
                  <a:gd name="T42" fmla="*/ 0 w 1504"/>
                  <a:gd name="T43" fmla="*/ 0 h 582"/>
                  <a:gd name="T44" fmla="*/ 22 w 1504"/>
                  <a:gd name="T45" fmla="*/ 62 h 582"/>
                  <a:gd name="T46" fmla="*/ 102 w 1504"/>
                  <a:gd name="T47" fmla="*/ 284 h 582"/>
                  <a:gd name="T48" fmla="*/ 160 w 1504"/>
                  <a:gd name="T49" fmla="*/ 434 h 582"/>
                  <a:gd name="T50" fmla="*/ 175 w 1504"/>
                  <a:gd name="T51" fmla="*/ 469 h 582"/>
                  <a:gd name="T52" fmla="*/ 200 w 1504"/>
                  <a:gd name="T53" fmla="*/ 491 h 582"/>
                  <a:gd name="T54" fmla="*/ 235 w 1504"/>
                  <a:gd name="T55" fmla="*/ 511 h 582"/>
                  <a:gd name="T56" fmla="*/ 278 w 1504"/>
                  <a:gd name="T57" fmla="*/ 528 h 582"/>
                  <a:gd name="T58" fmla="*/ 329 w 1504"/>
                  <a:gd name="T59" fmla="*/ 543 h 582"/>
                  <a:gd name="T60" fmla="*/ 376 w 1504"/>
                  <a:gd name="T61" fmla="*/ 553 h 582"/>
                  <a:gd name="T62" fmla="*/ 481 w 1504"/>
                  <a:gd name="T63" fmla="*/ 568 h 582"/>
                  <a:gd name="T64" fmla="*/ 596 w 1504"/>
                  <a:gd name="T65" fmla="*/ 579 h 582"/>
                  <a:gd name="T66" fmla="*/ 717 w 1504"/>
                  <a:gd name="T67" fmla="*/ 582 h 582"/>
                  <a:gd name="T68" fmla="*/ 839 w 1504"/>
                  <a:gd name="T69" fmla="*/ 580 h 582"/>
                  <a:gd name="T70" fmla="*/ 960 w 1504"/>
                  <a:gd name="T71" fmla="*/ 573 h 582"/>
                  <a:gd name="T72" fmla="*/ 1072 w 1504"/>
                  <a:gd name="T73" fmla="*/ 560 h 582"/>
                  <a:gd name="T74" fmla="*/ 1173 w 1504"/>
                  <a:gd name="T75" fmla="*/ 542 h 582"/>
                  <a:gd name="T76" fmla="*/ 1217 w 1504"/>
                  <a:gd name="T77" fmla="*/ 532 h 582"/>
                  <a:gd name="T78" fmla="*/ 1259 w 1504"/>
                  <a:gd name="T79" fmla="*/ 518 h 582"/>
                  <a:gd name="T80" fmla="*/ 1296 w 1504"/>
                  <a:gd name="T81" fmla="*/ 503 h 582"/>
                  <a:gd name="T82" fmla="*/ 1326 w 1504"/>
                  <a:gd name="T83" fmla="*/ 487 h 582"/>
                  <a:gd name="T84" fmla="*/ 1348 w 1504"/>
                  <a:gd name="T85" fmla="*/ 469 h 582"/>
                  <a:gd name="T86" fmla="*/ 1363 w 1504"/>
                  <a:gd name="T87" fmla="*/ 428 h 582"/>
                  <a:gd name="T88" fmla="*/ 1404 w 1504"/>
                  <a:gd name="T89" fmla="*/ 314 h 582"/>
                  <a:gd name="T90" fmla="*/ 1469 w 1504"/>
                  <a:gd name="T91" fmla="*/ 118 h 582"/>
                  <a:gd name="T92" fmla="*/ 1504 w 1504"/>
                  <a:gd name="T93" fmla="*/ 11 h 582"/>
                  <a:gd name="T94" fmla="*/ 1504 w 1504"/>
                  <a:gd name="T95" fmla="*/ 11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04" h="582">
                    <a:moveTo>
                      <a:pt x="1504" y="11"/>
                    </a:moveTo>
                    <a:lnTo>
                      <a:pt x="1504" y="11"/>
                    </a:lnTo>
                    <a:lnTo>
                      <a:pt x="1494" y="18"/>
                    </a:lnTo>
                    <a:lnTo>
                      <a:pt x="1484" y="25"/>
                    </a:lnTo>
                    <a:lnTo>
                      <a:pt x="1472" y="33"/>
                    </a:lnTo>
                    <a:lnTo>
                      <a:pt x="1459" y="39"/>
                    </a:lnTo>
                    <a:lnTo>
                      <a:pt x="1446" y="45"/>
                    </a:lnTo>
                    <a:lnTo>
                      <a:pt x="1430" y="53"/>
                    </a:lnTo>
                    <a:lnTo>
                      <a:pt x="1395" y="64"/>
                    </a:lnTo>
                    <a:lnTo>
                      <a:pt x="1357" y="76"/>
                    </a:lnTo>
                    <a:lnTo>
                      <a:pt x="1314" y="86"/>
                    </a:lnTo>
                    <a:lnTo>
                      <a:pt x="1268" y="95"/>
                    </a:lnTo>
                    <a:lnTo>
                      <a:pt x="1219" y="104"/>
                    </a:lnTo>
                    <a:lnTo>
                      <a:pt x="1166" y="112"/>
                    </a:lnTo>
                    <a:lnTo>
                      <a:pt x="1111" y="118"/>
                    </a:lnTo>
                    <a:lnTo>
                      <a:pt x="1055" y="123"/>
                    </a:lnTo>
                    <a:lnTo>
                      <a:pt x="995" y="129"/>
                    </a:lnTo>
                    <a:lnTo>
                      <a:pt x="935" y="132"/>
                    </a:lnTo>
                    <a:lnTo>
                      <a:pt x="874" y="135"/>
                    </a:lnTo>
                    <a:lnTo>
                      <a:pt x="812" y="136"/>
                    </a:lnTo>
                    <a:lnTo>
                      <a:pt x="750" y="137"/>
                    </a:lnTo>
                    <a:lnTo>
                      <a:pt x="688" y="137"/>
                    </a:lnTo>
                    <a:lnTo>
                      <a:pt x="625" y="136"/>
                    </a:lnTo>
                    <a:lnTo>
                      <a:pt x="564" y="133"/>
                    </a:lnTo>
                    <a:lnTo>
                      <a:pt x="504" y="130"/>
                    </a:lnTo>
                    <a:lnTo>
                      <a:pt x="445" y="125"/>
                    </a:lnTo>
                    <a:lnTo>
                      <a:pt x="388" y="119"/>
                    </a:lnTo>
                    <a:lnTo>
                      <a:pt x="334" y="113"/>
                    </a:lnTo>
                    <a:lnTo>
                      <a:pt x="282" y="104"/>
                    </a:lnTo>
                    <a:lnTo>
                      <a:pt x="233" y="96"/>
                    </a:lnTo>
                    <a:lnTo>
                      <a:pt x="187" y="85"/>
                    </a:lnTo>
                    <a:lnTo>
                      <a:pt x="145" y="75"/>
                    </a:lnTo>
                    <a:lnTo>
                      <a:pt x="107" y="62"/>
                    </a:lnTo>
                    <a:lnTo>
                      <a:pt x="90" y="56"/>
                    </a:lnTo>
                    <a:lnTo>
                      <a:pt x="73" y="48"/>
                    </a:lnTo>
                    <a:lnTo>
                      <a:pt x="58" y="41"/>
                    </a:lnTo>
                    <a:lnTo>
                      <a:pt x="44" y="34"/>
                    </a:lnTo>
                    <a:lnTo>
                      <a:pt x="32" y="26"/>
                    </a:lnTo>
                    <a:lnTo>
                      <a:pt x="20" y="18"/>
                    </a:lnTo>
                    <a:lnTo>
                      <a:pt x="10" y="9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2" y="62"/>
                    </a:lnTo>
                    <a:lnTo>
                      <a:pt x="22" y="62"/>
                    </a:lnTo>
                    <a:lnTo>
                      <a:pt x="60" y="169"/>
                    </a:lnTo>
                    <a:lnTo>
                      <a:pt x="102" y="284"/>
                    </a:lnTo>
                    <a:lnTo>
                      <a:pt x="142" y="390"/>
                    </a:lnTo>
                    <a:lnTo>
                      <a:pt x="160" y="434"/>
                    </a:lnTo>
                    <a:lnTo>
                      <a:pt x="175" y="469"/>
                    </a:lnTo>
                    <a:lnTo>
                      <a:pt x="175" y="469"/>
                    </a:lnTo>
                    <a:lnTo>
                      <a:pt x="187" y="481"/>
                    </a:lnTo>
                    <a:lnTo>
                      <a:pt x="200" y="491"/>
                    </a:lnTo>
                    <a:lnTo>
                      <a:pt x="216" y="502"/>
                    </a:lnTo>
                    <a:lnTo>
                      <a:pt x="235" y="511"/>
                    </a:lnTo>
                    <a:lnTo>
                      <a:pt x="255" y="520"/>
                    </a:lnTo>
                    <a:lnTo>
                      <a:pt x="278" y="528"/>
                    </a:lnTo>
                    <a:lnTo>
                      <a:pt x="303" y="536"/>
                    </a:lnTo>
                    <a:lnTo>
                      <a:pt x="329" y="543"/>
                    </a:lnTo>
                    <a:lnTo>
                      <a:pt x="329" y="543"/>
                    </a:lnTo>
                    <a:lnTo>
                      <a:pt x="376" y="553"/>
                    </a:lnTo>
                    <a:lnTo>
                      <a:pt x="427" y="562"/>
                    </a:lnTo>
                    <a:lnTo>
                      <a:pt x="481" y="568"/>
                    </a:lnTo>
                    <a:lnTo>
                      <a:pt x="537" y="575"/>
                    </a:lnTo>
                    <a:lnTo>
                      <a:pt x="596" y="579"/>
                    </a:lnTo>
                    <a:lnTo>
                      <a:pt x="656" y="581"/>
                    </a:lnTo>
                    <a:lnTo>
                      <a:pt x="717" y="582"/>
                    </a:lnTo>
                    <a:lnTo>
                      <a:pt x="778" y="582"/>
                    </a:lnTo>
                    <a:lnTo>
                      <a:pt x="839" y="580"/>
                    </a:lnTo>
                    <a:lnTo>
                      <a:pt x="901" y="577"/>
                    </a:lnTo>
                    <a:lnTo>
                      <a:pt x="960" y="573"/>
                    </a:lnTo>
                    <a:lnTo>
                      <a:pt x="1017" y="567"/>
                    </a:lnTo>
                    <a:lnTo>
                      <a:pt x="1072" y="560"/>
                    </a:lnTo>
                    <a:lnTo>
                      <a:pt x="1124" y="552"/>
                    </a:lnTo>
                    <a:lnTo>
                      <a:pt x="1173" y="542"/>
                    </a:lnTo>
                    <a:lnTo>
                      <a:pt x="1217" y="532"/>
                    </a:lnTo>
                    <a:lnTo>
                      <a:pt x="1217" y="532"/>
                    </a:lnTo>
                    <a:lnTo>
                      <a:pt x="1239" y="524"/>
                    </a:lnTo>
                    <a:lnTo>
                      <a:pt x="1259" y="518"/>
                    </a:lnTo>
                    <a:lnTo>
                      <a:pt x="1279" y="510"/>
                    </a:lnTo>
                    <a:lnTo>
                      <a:pt x="1296" y="503"/>
                    </a:lnTo>
                    <a:lnTo>
                      <a:pt x="1312" y="495"/>
                    </a:lnTo>
                    <a:lnTo>
                      <a:pt x="1326" y="487"/>
                    </a:lnTo>
                    <a:lnTo>
                      <a:pt x="1337" y="479"/>
                    </a:lnTo>
                    <a:lnTo>
                      <a:pt x="1348" y="469"/>
                    </a:lnTo>
                    <a:lnTo>
                      <a:pt x="1348" y="469"/>
                    </a:lnTo>
                    <a:lnTo>
                      <a:pt x="1363" y="428"/>
                    </a:lnTo>
                    <a:lnTo>
                      <a:pt x="1382" y="375"/>
                    </a:lnTo>
                    <a:lnTo>
                      <a:pt x="1404" y="314"/>
                    </a:lnTo>
                    <a:lnTo>
                      <a:pt x="1426" y="249"/>
                    </a:lnTo>
                    <a:lnTo>
                      <a:pt x="1469" y="118"/>
                    </a:lnTo>
                    <a:lnTo>
                      <a:pt x="1504" y="11"/>
                    </a:lnTo>
                    <a:lnTo>
                      <a:pt x="1504" y="11"/>
                    </a:lnTo>
                    <a:lnTo>
                      <a:pt x="1504" y="11"/>
                    </a:lnTo>
                    <a:lnTo>
                      <a:pt x="1504" y="1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scene3d>
                <a:camera prst="orthographicFront"/>
                <a:lightRig rig="glow" dir="t"/>
              </a:scene3d>
              <a:sp3d prstMaterial="metal"/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dirty="0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:a16="http://schemas.microsoft.com/office/drawing/2014/main" id="{F93B29AA-6C00-4145-829A-71BB09D92A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8779" y="9448804"/>
                <a:ext cx="2946465" cy="354466"/>
              </a:xfrm>
              <a:custGeom>
                <a:avLst/>
                <a:gdLst>
                  <a:gd name="T0" fmla="*/ 1503 w 1503"/>
                  <a:gd name="T1" fmla="*/ 74 h 205"/>
                  <a:gd name="T2" fmla="*/ 1450 w 1503"/>
                  <a:gd name="T3" fmla="*/ 0 h 205"/>
                  <a:gd name="T4" fmla="*/ 1384 w 1503"/>
                  <a:gd name="T5" fmla="*/ 20 h 205"/>
                  <a:gd name="T6" fmla="*/ 1309 w 1503"/>
                  <a:gd name="T7" fmla="*/ 37 h 205"/>
                  <a:gd name="T8" fmla="*/ 1225 w 1503"/>
                  <a:gd name="T9" fmla="*/ 51 h 205"/>
                  <a:gd name="T10" fmla="*/ 1137 w 1503"/>
                  <a:gd name="T11" fmla="*/ 64 h 205"/>
                  <a:gd name="T12" fmla="*/ 1042 w 1503"/>
                  <a:gd name="T13" fmla="*/ 75 h 205"/>
                  <a:gd name="T14" fmla="*/ 944 w 1503"/>
                  <a:gd name="T15" fmla="*/ 82 h 205"/>
                  <a:gd name="T16" fmla="*/ 844 w 1503"/>
                  <a:gd name="T17" fmla="*/ 86 h 205"/>
                  <a:gd name="T18" fmla="*/ 741 w 1503"/>
                  <a:gd name="T19" fmla="*/ 88 h 205"/>
                  <a:gd name="T20" fmla="*/ 640 w 1503"/>
                  <a:gd name="T21" fmla="*/ 87 h 205"/>
                  <a:gd name="T22" fmla="*/ 540 w 1503"/>
                  <a:gd name="T23" fmla="*/ 84 h 205"/>
                  <a:gd name="T24" fmla="*/ 442 w 1503"/>
                  <a:gd name="T25" fmla="*/ 78 h 205"/>
                  <a:gd name="T26" fmla="*/ 349 w 1503"/>
                  <a:gd name="T27" fmla="*/ 68 h 205"/>
                  <a:gd name="T28" fmla="*/ 262 w 1503"/>
                  <a:gd name="T29" fmla="*/ 56 h 205"/>
                  <a:gd name="T30" fmla="*/ 180 w 1503"/>
                  <a:gd name="T31" fmla="*/ 41 h 205"/>
                  <a:gd name="T32" fmla="*/ 107 w 1503"/>
                  <a:gd name="T33" fmla="*/ 22 h 205"/>
                  <a:gd name="T34" fmla="*/ 43 w 1503"/>
                  <a:gd name="T35" fmla="*/ 1 h 205"/>
                  <a:gd name="T36" fmla="*/ 21 w 1503"/>
                  <a:gd name="T37" fmla="*/ 31 h 205"/>
                  <a:gd name="T38" fmla="*/ 0 w 1503"/>
                  <a:gd name="T39" fmla="*/ 63 h 205"/>
                  <a:gd name="T40" fmla="*/ 19 w 1503"/>
                  <a:gd name="T41" fmla="*/ 82 h 205"/>
                  <a:gd name="T42" fmla="*/ 44 w 1503"/>
                  <a:gd name="T43" fmla="*/ 99 h 205"/>
                  <a:gd name="T44" fmla="*/ 74 w 1503"/>
                  <a:gd name="T45" fmla="*/ 114 h 205"/>
                  <a:gd name="T46" fmla="*/ 109 w 1503"/>
                  <a:gd name="T47" fmla="*/ 128 h 205"/>
                  <a:gd name="T48" fmla="*/ 148 w 1503"/>
                  <a:gd name="T49" fmla="*/ 141 h 205"/>
                  <a:gd name="T50" fmla="*/ 236 w 1503"/>
                  <a:gd name="T51" fmla="*/ 163 h 205"/>
                  <a:gd name="T52" fmla="*/ 338 w 1503"/>
                  <a:gd name="T53" fmla="*/ 181 h 205"/>
                  <a:gd name="T54" fmla="*/ 449 w 1503"/>
                  <a:gd name="T55" fmla="*/ 194 h 205"/>
                  <a:gd name="T56" fmla="*/ 568 w 1503"/>
                  <a:gd name="T57" fmla="*/ 201 h 205"/>
                  <a:gd name="T58" fmla="*/ 691 w 1503"/>
                  <a:gd name="T59" fmla="*/ 205 h 205"/>
                  <a:gd name="T60" fmla="*/ 815 w 1503"/>
                  <a:gd name="T61" fmla="*/ 204 h 205"/>
                  <a:gd name="T62" fmla="*/ 938 w 1503"/>
                  <a:gd name="T63" fmla="*/ 199 h 205"/>
                  <a:gd name="T64" fmla="*/ 1056 w 1503"/>
                  <a:gd name="T65" fmla="*/ 190 h 205"/>
                  <a:gd name="T66" fmla="*/ 1167 w 1503"/>
                  <a:gd name="T67" fmla="*/ 177 h 205"/>
                  <a:gd name="T68" fmla="*/ 1269 w 1503"/>
                  <a:gd name="T69" fmla="*/ 160 h 205"/>
                  <a:gd name="T70" fmla="*/ 1356 w 1503"/>
                  <a:gd name="T71" fmla="*/ 139 h 205"/>
                  <a:gd name="T72" fmla="*/ 1429 w 1503"/>
                  <a:gd name="T73" fmla="*/ 116 h 205"/>
                  <a:gd name="T74" fmla="*/ 1458 w 1503"/>
                  <a:gd name="T75" fmla="*/ 102 h 205"/>
                  <a:gd name="T76" fmla="*/ 1483 w 1503"/>
                  <a:gd name="T77" fmla="*/ 88 h 205"/>
                  <a:gd name="T78" fmla="*/ 1503 w 1503"/>
                  <a:gd name="T79" fmla="*/ 7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03" h="205">
                    <a:moveTo>
                      <a:pt x="1503" y="74"/>
                    </a:moveTo>
                    <a:lnTo>
                      <a:pt x="1503" y="74"/>
                    </a:lnTo>
                    <a:lnTo>
                      <a:pt x="1450" y="0"/>
                    </a:lnTo>
                    <a:lnTo>
                      <a:pt x="1450" y="0"/>
                    </a:lnTo>
                    <a:lnTo>
                      <a:pt x="1418" y="9"/>
                    </a:lnTo>
                    <a:lnTo>
                      <a:pt x="1384" y="20"/>
                    </a:lnTo>
                    <a:lnTo>
                      <a:pt x="1348" y="28"/>
                    </a:lnTo>
                    <a:lnTo>
                      <a:pt x="1309" y="37"/>
                    </a:lnTo>
                    <a:lnTo>
                      <a:pt x="1269" y="44"/>
                    </a:lnTo>
                    <a:lnTo>
                      <a:pt x="1225" y="51"/>
                    </a:lnTo>
                    <a:lnTo>
                      <a:pt x="1182" y="59"/>
                    </a:lnTo>
                    <a:lnTo>
                      <a:pt x="1137" y="64"/>
                    </a:lnTo>
                    <a:lnTo>
                      <a:pt x="1090" y="69"/>
                    </a:lnTo>
                    <a:lnTo>
                      <a:pt x="1042" y="75"/>
                    </a:lnTo>
                    <a:lnTo>
                      <a:pt x="993" y="78"/>
                    </a:lnTo>
                    <a:lnTo>
                      <a:pt x="944" y="82"/>
                    </a:lnTo>
                    <a:lnTo>
                      <a:pt x="894" y="84"/>
                    </a:lnTo>
                    <a:lnTo>
                      <a:pt x="844" y="86"/>
                    </a:lnTo>
                    <a:lnTo>
                      <a:pt x="793" y="87"/>
                    </a:lnTo>
                    <a:lnTo>
                      <a:pt x="741" y="88"/>
                    </a:lnTo>
                    <a:lnTo>
                      <a:pt x="691" y="88"/>
                    </a:lnTo>
                    <a:lnTo>
                      <a:pt x="640" y="87"/>
                    </a:lnTo>
                    <a:lnTo>
                      <a:pt x="590" y="86"/>
                    </a:lnTo>
                    <a:lnTo>
                      <a:pt x="540" y="84"/>
                    </a:lnTo>
                    <a:lnTo>
                      <a:pt x="490" y="81"/>
                    </a:lnTo>
                    <a:lnTo>
                      <a:pt x="442" y="78"/>
                    </a:lnTo>
                    <a:lnTo>
                      <a:pt x="396" y="74"/>
                    </a:lnTo>
                    <a:lnTo>
                      <a:pt x="349" y="68"/>
                    </a:lnTo>
                    <a:lnTo>
                      <a:pt x="305" y="63"/>
                    </a:lnTo>
                    <a:lnTo>
                      <a:pt x="262" y="56"/>
                    </a:lnTo>
                    <a:lnTo>
                      <a:pt x="219" y="48"/>
                    </a:lnTo>
                    <a:lnTo>
                      <a:pt x="180" y="41"/>
                    </a:lnTo>
                    <a:lnTo>
                      <a:pt x="142" y="31"/>
                    </a:lnTo>
                    <a:lnTo>
                      <a:pt x="107" y="22"/>
                    </a:lnTo>
                    <a:lnTo>
                      <a:pt x="74" y="11"/>
                    </a:lnTo>
                    <a:lnTo>
                      <a:pt x="43" y="1"/>
                    </a:lnTo>
                    <a:lnTo>
                      <a:pt x="43" y="1"/>
                    </a:lnTo>
                    <a:lnTo>
                      <a:pt x="21" y="31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9" y="72"/>
                    </a:lnTo>
                    <a:lnTo>
                      <a:pt x="19" y="82"/>
                    </a:lnTo>
                    <a:lnTo>
                      <a:pt x="31" y="90"/>
                    </a:lnTo>
                    <a:lnTo>
                      <a:pt x="44" y="99"/>
                    </a:lnTo>
                    <a:lnTo>
                      <a:pt x="58" y="106"/>
                    </a:lnTo>
                    <a:lnTo>
                      <a:pt x="74" y="114"/>
                    </a:lnTo>
                    <a:lnTo>
                      <a:pt x="91" y="121"/>
                    </a:lnTo>
                    <a:lnTo>
                      <a:pt x="109" y="128"/>
                    </a:lnTo>
                    <a:lnTo>
                      <a:pt x="128" y="135"/>
                    </a:lnTo>
                    <a:lnTo>
                      <a:pt x="148" y="141"/>
                    </a:lnTo>
                    <a:lnTo>
                      <a:pt x="190" y="154"/>
                    </a:lnTo>
                    <a:lnTo>
                      <a:pt x="236" y="163"/>
                    </a:lnTo>
                    <a:lnTo>
                      <a:pt x="286" y="173"/>
                    </a:lnTo>
                    <a:lnTo>
                      <a:pt x="338" y="181"/>
                    </a:lnTo>
                    <a:lnTo>
                      <a:pt x="392" y="187"/>
                    </a:lnTo>
                    <a:lnTo>
                      <a:pt x="449" y="194"/>
                    </a:lnTo>
                    <a:lnTo>
                      <a:pt x="508" y="198"/>
                    </a:lnTo>
                    <a:lnTo>
                      <a:pt x="568" y="201"/>
                    </a:lnTo>
                    <a:lnTo>
                      <a:pt x="629" y="203"/>
                    </a:lnTo>
                    <a:lnTo>
                      <a:pt x="691" y="205"/>
                    </a:lnTo>
                    <a:lnTo>
                      <a:pt x="753" y="205"/>
                    </a:lnTo>
                    <a:lnTo>
                      <a:pt x="815" y="204"/>
                    </a:lnTo>
                    <a:lnTo>
                      <a:pt x="876" y="202"/>
                    </a:lnTo>
                    <a:lnTo>
                      <a:pt x="938" y="199"/>
                    </a:lnTo>
                    <a:lnTo>
                      <a:pt x="998" y="195"/>
                    </a:lnTo>
                    <a:lnTo>
                      <a:pt x="1056" y="190"/>
                    </a:lnTo>
                    <a:lnTo>
                      <a:pt x="1113" y="183"/>
                    </a:lnTo>
                    <a:lnTo>
                      <a:pt x="1167" y="177"/>
                    </a:lnTo>
                    <a:lnTo>
                      <a:pt x="1219" y="168"/>
                    </a:lnTo>
                    <a:lnTo>
                      <a:pt x="1269" y="160"/>
                    </a:lnTo>
                    <a:lnTo>
                      <a:pt x="1314" y="151"/>
                    </a:lnTo>
                    <a:lnTo>
                      <a:pt x="1356" y="139"/>
                    </a:lnTo>
                    <a:lnTo>
                      <a:pt x="1395" y="128"/>
                    </a:lnTo>
                    <a:lnTo>
                      <a:pt x="1429" y="116"/>
                    </a:lnTo>
                    <a:lnTo>
                      <a:pt x="1445" y="109"/>
                    </a:lnTo>
                    <a:lnTo>
                      <a:pt x="1458" y="102"/>
                    </a:lnTo>
                    <a:lnTo>
                      <a:pt x="1471" y="96"/>
                    </a:lnTo>
                    <a:lnTo>
                      <a:pt x="1483" y="88"/>
                    </a:lnTo>
                    <a:lnTo>
                      <a:pt x="1493" y="81"/>
                    </a:lnTo>
                    <a:lnTo>
                      <a:pt x="1503" y="74"/>
                    </a:lnTo>
                    <a:lnTo>
                      <a:pt x="1503" y="74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  <a:scene3d>
                <a:camera prst="orthographicFront"/>
                <a:lightRig rig="glow" dir="t"/>
              </a:scene3d>
              <a:sp3d prstMaterial="metal">
                <a:bevelT w="342900" h="50800" prst="coolSlant"/>
              </a:sp3d>
            </p:spPr>
            <p:txBody>
              <a:bodyPr vert="horz" wrap="square" lIns="91464" tIns="45732" rIns="91464" bIns="45732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 sz="1200" dirty="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E7D5F1-56FC-4B33-830C-00A2623902B2}"/>
                </a:ext>
              </a:extLst>
            </p:cNvPr>
            <p:cNvSpPr txBox="1"/>
            <p:nvPr/>
          </p:nvSpPr>
          <p:spPr>
            <a:xfrm>
              <a:off x="11102665" y="9847138"/>
              <a:ext cx="2145036" cy="582363"/>
            </a:xfrm>
            <a:prstGeom prst="rect">
              <a:avLst/>
            </a:prstGeom>
            <a:noFill/>
            <a:effectLst>
              <a:outerShdw blurRad="711200" dir="18900000" sy="23000" kx="-1200000" algn="bl" rotWithShape="0">
                <a:schemeClr val="bg1">
                  <a:lumMod val="50000"/>
                  <a:alpha val="73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>
                  <a:solidFill>
                    <a:schemeClr val="bg1"/>
                  </a:solidFill>
                </a:rPr>
                <a:t>Section 03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635644-B6E6-42E6-8E03-B83F3C3BF20B}"/>
                </a:ext>
              </a:extLst>
            </p:cNvPr>
            <p:cNvSpPr txBox="1"/>
            <p:nvPr/>
          </p:nvSpPr>
          <p:spPr>
            <a:xfrm>
              <a:off x="10850917" y="8676013"/>
              <a:ext cx="2648537" cy="698835"/>
            </a:xfrm>
            <a:prstGeom prst="rect">
              <a:avLst/>
            </a:prstGeom>
            <a:noFill/>
            <a:effectLst>
              <a:outerShdw blurRad="711200" dir="18900000" sy="23000" kx="-1200000" algn="bl" rotWithShape="0">
                <a:schemeClr val="bg1">
                  <a:lumMod val="50000"/>
                  <a:alpha val="73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Section 02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C03C8D-0ED7-4F7B-9A06-287490BB316B}"/>
                </a:ext>
              </a:extLst>
            </p:cNvPr>
            <p:cNvSpPr txBox="1"/>
            <p:nvPr/>
          </p:nvSpPr>
          <p:spPr>
            <a:xfrm>
              <a:off x="10772055" y="7242954"/>
              <a:ext cx="2806259" cy="757072"/>
            </a:xfrm>
            <a:prstGeom prst="rect">
              <a:avLst/>
            </a:prstGeom>
            <a:noFill/>
            <a:effectLst>
              <a:outerShdw blurRad="711200" dir="18900000" sy="23000" kx="-1200000" algn="bl" rotWithShape="0">
                <a:schemeClr val="bg1">
                  <a:lumMod val="50000"/>
                  <a:alpha val="73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Section 01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390B67F-7FBC-4304-9842-FB4F30D79CBD}"/>
                </a:ext>
              </a:extLst>
            </p:cNvPr>
            <p:cNvSpPr txBox="1"/>
            <p:nvPr/>
          </p:nvSpPr>
          <p:spPr>
            <a:xfrm>
              <a:off x="11460576" y="10735923"/>
              <a:ext cx="1429215" cy="524127"/>
            </a:xfrm>
            <a:prstGeom prst="rect">
              <a:avLst/>
            </a:prstGeom>
            <a:noFill/>
            <a:effectLst>
              <a:outerShdw blurRad="711200" dir="18900000" sy="23000" kx="-1200000" algn="bl" rotWithShape="0">
                <a:schemeClr val="bg1">
                  <a:lumMod val="50000"/>
                  <a:alpha val="73000"/>
                </a:schemeClr>
              </a:outerShdw>
            </a:effectLst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bg1"/>
                  </a:solidFill>
                </a:rPr>
                <a:t>Section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5990F85-C5EE-4F28-9C52-94E6A16F7CCE}"/>
                </a:ext>
              </a:extLst>
            </p:cNvPr>
            <p:cNvGrpSpPr/>
            <p:nvPr/>
          </p:nvGrpSpPr>
          <p:grpSpPr>
            <a:xfrm>
              <a:off x="10332461" y="3660059"/>
              <a:ext cx="3751947" cy="3056437"/>
              <a:chOff x="10329770" y="3660890"/>
              <a:chExt cx="3750969" cy="3055640"/>
            </a:xfrm>
          </p:grpSpPr>
          <p:sp>
            <p:nvSpPr>
              <p:cNvPr id="15" name="Freeform 100">
                <a:extLst>
                  <a:ext uri="{FF2B5EF4-FFF2-40B4-BE49-F238E27FC236}">
                    <a16:creationId xmlns:a16="http://schemas.microsoft.com/office/drawing/2014/main" id="{5F855C34-2E32-4214-8C5C-7D396B393B23}"/>
                  </a:ext>
                </a:extLst>
              </p:cNvPr>
              <p:cNvSpPr/>
              <p:nvPr/>
            </p:nvSpPr>
            <p:spPr>
              <a:xfrm>
                <a:off x="11310505" y="4549498"/>
                <a:ext cx="1541704" cy="1541671"/>
              </a:xfrm>
              <a:custGeom>
                <a:avLst/>
                <a:gdLst>
                  <a:gd name="connsiteX0" fmla="*/ 0 w 3609757"/>
                  <a:gd name="connsiteY0" fmla="*/ 1804840 h 3609679"/>
                  <a:gd name="connsiteX1" fmla="*/ 1804879 w 3609757"/>
                  <a:gd name="connsiteY1" fmla="*/ 0 h 3609679"/>
                  <a:gd name="connsiteX2" fmla="*/ 3609758 w 3609757"/>
                  <a:gd name="connsiteY2" fmla="*/ 1804840 h 3609679"/>
                  <a:gd name="connsiteX3" fmla="*/ 1804879 w 3609757"/>
                  <a:gd name="connsiteY3" fmla="*/ 3609680 h 3609679"/>
                  <a:gd name="connsiteX4" fmla="*/ 0 w 3609757"/>
                  <a:gd name="connsiteY4" fmla="*/ 1804840 h 3609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09757" h="3609679">
                    <a:moveTo>
                      <a:pt x="0" y="1804840"/>
                    </a:moveTo>
                    <a:cubicBezTo>
                      <a:pt x="0" y="808054"/>
                      <a:pt x="808072" y="0"/>
                      <a:pt x="1804879" y="0"/>
                    </a:cubicBezTo>
                    <a:cubicBezTo>
                      <a:pt x="2801686" y="0"/>
                      <a:pt x="3609758" y="808054"/>
                      <a:pt x="3609758" y="1804840"/>
                    </a:cubicBezTo>
                    <a:cubicBezTo>
                      <a:pt x="3609758" y="2801626"/>
                      <a:pt x="2801686" y="3609680"/>
                      <a:pt x="1804879" y="3609680"/>
                    </a:cubicBezTo>
                    <a:cubicBezTo>
                      <a:pt x="808072" y="3609680"/>
                      <a:pt x="0" y="2801626"/>
                      <a:pt x="0" y="1804840"/>
                    </a:cubicBezTo>
                    <a:close/>
                  </a:path>
                </a:pathLst>
              </a:cu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681214" tIns="681202" rIns="681214" bIns="681202" numCol="1" spcCol="1270" anchor="ctr" anchorCtr="0">
                <a:noAutofit/>
              </a:bodyPr>
              <a:lstStyle/>
              <a:p>
                <a:pPr algn="ctr" defTabSz="1778563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IN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6983DE47-7B8E-4F2D-ABEC-58F8C8D8DE91}"/>
                  </a:ext>
                </a:extLst>
              </p:cNvPr>
              <p:cNvSpPr/>
              <p:nvPr/>
            </p:nvSpPr>
            <p:spPr>
              <a:xfrm>
                <a:off x="12413065" y="4432740"/>
                <a:ext cx="419043" cy="419035"/>
              </a:xfrm>
              <a:prstGeom prst="ellipse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2EC66585-E600-40DB-B07E-AD75006A5F43}"/>
                  </a:ext>
                </a:extLst>
              </p:cNvPr>
              <p:cNvSpPr/>
              <p:nvPr/>
            </p:nvSpPr>
            <p:spPr>
              <a:xfrm>
                <a:off x="11614145" y="6225432"/>
                <a:ext cx="299153" cy="2994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EC41003-70BF-41DF-A3A0-5032E9A1C881}"/>
                  </a:ext>
                </a:extLst>
              </p:cNvPr>
              <p:cNvSpPr/>
              <p:nvPr/>
            </p:nvSpPr>
            <p:spPr>
              <a:xfrm>
                <a:off x="13325197" y="5341836"/>
                <a:ext cx="160395" cy="160551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161B196-AB4D-4613-9633-BB91FBE1F7C2}"/>
                  </a:ext>
                </a:extLst>
              </p:cNvPr>
              <p:cNvSpPr/>
              <p:nvPr/>
            </p:nvSpPr>
            <p:spPr>
              <a:xfrm>
                <a:off x="12427512" y="6495016"/>
                <a:ext cx="221517" cy="22151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1DA228A0-C691-4EE6-90FE-6D67225C0AB2}"/>
                  </a:ext>
                </a:extLst>
              </p:cNvPr>
              <p:cNvSpPr/>
              <p:nvPr/>
            </p:nvSpPr>
            <p:spPr>
              <a:xfrm>
                <a:off x="11091057" y="5652024"/>
                <a:ext cx="299153" cy="29944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1" name="Freeform 106">
                <a:extLst>
                  <a:ext uri="{FF2B5EF4-FFF2-40B4-BE49-F238E27FC236}">
                    <a16:creationId xmlns:a16="http://schemas.microsoft.com/office/drawing/2014/main" id="{7FF4F60A-62EF-464D-A7EC-26848F677A1F}"/>
                  </a:ext>
                </a:extLst>
              </p:cNvPr>
              <p:cNvSpPr/>
              <p:nvPr/>
            </p:nvSpPr>
            <p:spPr>
              <a:xfrm>
                <a:off x="10329770" y="4713621"/>
                <a:ext cx="809759" cy="809501"/>
              </a:xfrm>
              <a:custGeom>
                <a:avLst/>
                <a:gdLst>
                  <a:gd name="connsiteX0" fmla="*/ 0 w 1467533"/>
                  <a:gd name="connsiteY0" fmla="*/ 733532 h 1467064"/>
                  <a:gd name="connsiteX1" fmla="*/ 733767 w 1467533"/>
                  <a:gd name="connsiteY1" fmla="*/ 0 h 1467064"/>
                  <a:gd name="connsiteX2" fmla="*/ 1467534 w 1467533"/>
                  <a:gd name="connsiteY2" fmla="*/ 733532 h 1467064"/>
                  <a:gd name="connsiteX3" fmla="*/ 733767 w 1467533"/>
                  <a:gd name="connsiteY3" fmla="*/ 1467064 h 1467064"/>
                  <a:gd name="connsiteX4" fmla="*/ 0 w 1467533"/>
                  <a:gd name="connsiteY4" fmla="*/ 733532 h 146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33" h="1467064">
                    <a:moveTo>
                      <a:pt x="0" y="733532"/>
                    </a:moveTo>
                    <a:cubicBezTo>
                      <a:pt x="0" y="328413"/>
                      <a:pt x="328519" y="0"/>
                      <a:pt x="733767" y="0"/>
                    </a:cubicBezTo>
                    <a:cubicBezTo>
                      <a:pt x="1139015" y="0"/>
                      <a:pt x="1467534" y="328413"/>
                      <a:pt x="1467534" y="733532"/>
                    </a:cubicBezTo>
                    <a:cubicBezTo>
                      <a:pt x="1467534" y="1138651"/>
                      <a:pt x="1139015" y="1467064"/>
                      <a:pt x="733767" y="1467064"/>
                    </a:cubicBezTo>
                    <a:cubicBezTo>
                      <a:pt x="328519" y="1467064"/>
                      <a:pt x="0" y="1138651"/>
                      <a:pt x="0" y="73353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14058" tIns="313990" rIns="314058" bIns="313990" numCol="1" spcCol="1270" anchor="ctr" anchorCtr="0">
                <a:noAutofit/>
              </a:bodyPr>
              <a:lstStyle/>
              <a:p>
                <a:pPr algn="ctr" defTabSz="115606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IN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86D3192-893E-4D7D-8501-3E17284B519D}"/>
                  </a:ext>
                </a:extLst>
              </p:cNvPr>
              <p:cNvSpPr/>
              <p:nvPr/>
            </p:nvSpPr>
            <p:spPr>
              <a:xfrm>
                <a:off x="11914413" y="4513196"/>
                <a:ext cx="221517" cy="22151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8A7B38F5-F95F-46CE-B044-A0C2E137D596}"/>
                  </a:ext>
                </a:extLst>
              </p:cNvPr>
              <p:cNvSpPr/>
              <p:nvPr/>
            </p:nvSpPr>
            <p:spPr>
              <a:xfrm>
                <a:off x="10639565" y="5911089"/>
                <a:ext cx="610840" cy="61085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36009" tIns="72019" rIns="36009" bIns="36009"/>
              <a:lstStyle/>
              <a:p>
                <a:endParaRPr lang="en-IN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" name="Freeform 109">
                <a:extLst>
                  <a:ext uri="{FF2B5EF4-FFF2-40B4-BE49-F238E27FC236}">
                    <a16:creationId xmlns:a16="http://schemas.microsoft.com/office/drawing/2014/main" id="{E77FF312-AB9F-4DCA-BF89-8D3C424BE340}"/>
                  </a:ext>
                </a:extLst>
              </p:cNvPr>
              <p:cNvSpPr/>
              <p:nvPr/>
            </p:nvSpPr>
            <p:spPr>
              <a:xfrm>
                <a:off x="13270980" y="4459049"/>
                <a:ext cx="809759" cy="809501"/>
              </a:xfrm>
              <a:custGeom>
                <a:avLst/>
                <a:gdLst>
                  <a:gd name="connsiteX0" fmla="*/ 0 w 1467533"/>
                  <a:gd name="connsiteY0" fmla="*/ 733532 h 1467064"/>
                  <a:gd name="connsiteX1" fmla="*/ 733767 w 1467533"/>
                  <a:gd name="connsiteY1" fmla="*/ 0 h 1467064"/>
                  <a:gd name="connsiteX2" fmla="*/ 1467534 w 1467533"/>
                  <a:gd name="connsiteY2" fmla="*/ 733532 h 1467064"/>
                  <a:gd name="connsiteX3" fmla="*/ 733767 w 1467533"/>
                  <a:gd name="connsiteY3" fmla="*/ 1467064 h 1467064"/>
                  <a:gd name="connsiteX4" fmla="*/ 0 w 1467533"/>
                  <a:gd name="connsiteY4" fmla="*/ 733532 h 146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33" h="1467064">
                    <a:moveTo>
                      <a:pt x="0" y="733532"/>
                    </a:moveTo>
                    <a:cubicBezTo>
                      <a:pt x="0" y="328413"/>
                      <a:pt x="328519" y="0"/>
                      <a:pt x="733767" y="0"/>
                    </a:cubicBezTo>
                    <a:cubicBezTo>
                      <a:pt x="1139015" y="0"/>
                      <a:pt x="1467534" y="328413"/>
                      <a:pt x="1467534" y="733532"/>
                    </a:cubicBezTo>
                    <a:cubicBezTo>
                      <a:pt x="1467534" y="1138651"/>
                      <a:pt x="1139015" y="1467064"/>
                      <a:pt x="733767" y="1467064"/>
                    </a:cubicBezTo>
                    <a:cubicBezTo>
                      <a:pt x="328519" y="1467064"/>
                      <a:pt x="0" y="1138651"/>
                      <a:pt x="0" y="733532"/>
                    </a:cubicBezTo>
                    <a:close/>
                  </a:path>
                </a:pathLst>
              </a:custGeom>
              <a:solidFill>
                <a:schemeClr val="accent2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8075" tIns="324084" rIns="288075" bIns="216056" numCol="1" spcCol="1270" anchor="ctr" anchorCtr="0">
                <a:noAutofit/>
              </a:bodyPr>
              <a:lstStyle/>
              <a:p>
                <a:pPr algn="ctr" defTabSz="115606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IN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41DC7C84-62C1-42AB-A43F-C05848536D2F}"/>
                  </a:ext>
                </a:extLst>
              </p:cNvPr>
              <p:cNvSpPr/>
              <p:nvPr/>
            </p:nvSpPr>
            <p:spPr>
              <a:xfrm>
                <a:off x="12832107" y="5129684"/>
                <a:ext cx="221517" cy="221514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BACAF54B-2289-4FBE-BBAF-3BC2261C6AF5}"/>
                  </a:ext>
                </a:extLst>
              </p:cNvPr>
              <p:cNvSpPr/>
              <p:nvPr/>
            </p:nvSpPr>
            <p:spPr>
              <a:xfrm>
                <a:off x="10470153" y="5801745"/>
                <a:ext cx="160395" cy="160551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F7227E6E-2A78-416A-91DA-F9CB7CFB9800}"/>
                  </a:ext>
                </a:extLst>
              </p:cNvPr>
              <p:cNvSpPr/>
              <p:nvPr/>
            </p:nvSpPr>
            <p:spPr>
              <a:xfrm>
                <a:off x="12067487" y="6507722"/>
                <a:ext cx="160395" cy="160551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Freeform 109">
                <a:extLst>
                  <a:ext uri="{FF2B5EF4-FFF2-40B4-BE49-F238E27FC236}">
                    <a16:creationId xmlns:a16="http://schemas.microsoft.com/office/drawing/2014/main" id="{47EF948E-F966-4FFB-9D7D-7600C579CF2F}"/>
                  </a:ext>
                </a:extLst>
              </p:cNvPr>
              <p:cNvSpPr/>
              <p:nvPr/>
            </p:nvSpPr>
            <p:spPr>
              <a:xfrm>
                <a:off x="11273142" y="3660890"/>
                <a:ext cx="613014" cy="612819"/>
              </a:xfrm>
              <a:custGeom>
                <a:avLst/>
                <a:gdLst>
                  <a:gd name="connsiteX0" fmla="*/ 0 w 1467533"/>
                  <a:gd name="connsiteY0" fmla="*/ 733532 h 1467064"/>
                  <a:gd name="connsiteX1" fmla="*/ 733767 w 1467533"/>
                  <a:gd name="connsiteY1" fmla="*/ 0 h 1467064"/>
                  <a:gd name="connsiteX2" fmla="*/ 1467534 w 1467533"/>
                  <a:gd name="connsiteY2" fmla="*/ 733532 h 1467064"/>
                  <a:gd name="connsiteX3" fmla="*/ 733767 w 1467533"/>
                  <a:gd name="connsiteY3" fmla="*/ 1467064 h 1467064"/>
                  <a:gd name="connsiteX4" fmla="*/ 0 w 1467533"/>
                  <a:gd name="connsiteY4" fmla="*/ 733532 h 146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33" h="1467064">
                    <a:moveTo>
                      <a:pt x="0" y="733532"/>
                    </a:moveTo>
                    <a:cubicBezTo>
                      <a:pt x="0" y="328413"/>
                      <a:pt x="328519" y="0"/>
                      <a:pt x="733767" y="0"/>
                    </a:cubicBezTo>
                    <a:cubicBezTo>
                      <a:pt x="1139015" y="0"/>
                      <a:pt x="1467534" y="328413"/>
                      <a:pt x="1467534" y="733532"/>
                    </a:cubicBezTo>
                    <a:cubicBezTo>
                      <a:pt x="1467534" y="1138651"/>
                      <a:pt x="1139015" y="1467064"/>
                      <a:pt x="733767" y="1467064"/>
                    </a:cubicBezTo>
                    <a:cubicBezTo>
                      <a:pt x="328519" y="1467064"/>
                      <a:pt x="0" y="1138651"/>
                      <a:pt x="0" y="733532"/>
                    </a:cubicBezTo>
                    <a:close/>
                  </a:path>
                </a:pathLst>
              </a:custGeom>
              <a:solidFill>
                <a:schemeClr val="accent1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8075" tIns="324084" rIns="288075" bIns="216056" numCol="1" spcCol="1270" anchor="ctr" anchorCtr="0">
                <a:noAutofit/>
              </a:bodyPr>
              <a:lstStyle/>
              <a:p>
                <a:pPr algn="ctr" defTabSz="115606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IN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09">
                <a:extLst>
                  <a:ext uri="{FF2B5EF4-FFF2-40B4-BE49-F238E27FC236}">
                    <a16:creationId xmlns:a16="http://schemas.microsoft.com/office/drawing/2014/main" id="{987E2535-A5A5-494E-88A4-B5CD72386844}"/>
                  </a:ext>
                </a:extLst>
              </p:cNvPr>
              <p:cNvSpPr/>
              <p:nvPr/>
            </p:nvSpPr>
            <p:spPr>
              <a:xfrm>
                <a:off x="12936339" y="5732901"/>
                <a:ext cx="613014" cy="612819"/>
              </a:xfrm>
              <a:custGeom>
                <a:avLst/>
                <a:gdLst>
                  <a:gd name="connsiteX0" fmla="*/ 0 w 1467533"/>
                  <a:gd name="connsiteY0" fmla="*/ 733532 h 1467064"/>
                  <a:gd name="connsiteX1" fmla="*/ 733767 w 1467533"/>
                  <a:gd name="connsiteY1" fmla="*/ 0 h 1467064"/>
                  <a:gd name="connsiteX2" fmla="*/ 1467534 w 1467533"/>
                  <a:gd name="connsiteY2" fmla="*/ 733532 h 1467064"/>
                  <a:gd name="connsiteX3" fmla="*/ 733767 w 1467533"/>
                  <a:gd name="connsiteY3" fmla="*/ 1467064 h 1467064"/>
                  <a:gd name="connsiteX4" fmla="*/ 0 w 1467533"/>
                  <a:gd name="connsiteY4" fmla="*/ 733532 h 1467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533" h="1467064">
                    <a:moveTo>
                      <a:pt x="0" y="733532"/>
                    </a:moveTo>
                    <a:cubicBezTo>
                      <a:pt x="0" y="328413"/>
                      <a:pt x="328519" y="0"/>
                      <a:pt x="733767" y="0"/>
                    </a:cubicBezTo>
                    <a:cubicBezTo>
                      <a:pt x="1139015" y="0"/>
                      <a:pt x="1467534" y="328413"/>
                      <a:pt x="1467534" y="733532"/>
                    </a:cubicBezTo>
                    <a:cubicBezTo>
                      <a:pt x="1467534" y="1138651"/>
                      <a:pt x="1139015" y="1467064"/>
                      <a:pt x="733767" y="1467064"/>
                    </a:cubicBezTo>
                    <a:cubicBezTo>
                      <a:pt x="328519" y="1467064"/>
                      <a:pt x="0" y="1138651"/>
                      <a:pt x="0" y="733532"/>
                    </a:cubicBezTo>
                    <a:close/>
                  </a:path>
                </a:pathLst>
              </a:custGeom>
              <a:solidFill>
                <a:schemeClr val="accent4"/>
              </a:solid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288075" tIns="324084" rIns="288075" bIns="216056" numCol="1" spcCol="1270" anchor="ctr" anchorCtr="0">
                <a:noAutofit/>
              </a:bodyPr>
              <a:lstStyle/>
              <a:p>
                <a:pPr algn="ctr" defTabSz="1156066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IN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08F3E653-F922-4BB2-8E0E-73F6C39A86F3}"/>
              </a:ext>
            </a:extLst>
          </p:cNvPr>
          <p:cNvSpPr txBox="1"/>
          <p:nvPr/>
        </p:nvSpPr>
        <p:spPr>
          <a:xfrm>
            <a:off x="8224441" y="4327972"/>
            <a:ext cx="155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Element Text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69800EA-D8B2-4A64-AB96-29C12214C4A1}"/>
              </a:ext>
            </a:extLst>
          </p:cNvPr>
          <p:cNvSpPr/>
          <p:nvPr/>
        </p:nvSpPr>
        <p:spPr>
          <a:xfrm>
            <a:off x="8239418" y="4581065"/>
            <a:ext cx="3372798" cy="615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incidid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BFCC01F-5FC2-4B38-B9E3-C5EA7BB40FFA}"/>
              </a:ext>
            </a:extLst>
          </p:cNvPr>
          <p:cNvSpPr txBox="1"/>
          <p:nvPr/>
        </p:nvSpPr>
        <p:spPr>
          <a:xfrm>
            <a:off x="8224441" y="2465581"/>
            <a:ext cx="155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tx2"/>
                </a:solidFill>
              </a:rPr>
              <a:t>Element Text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A49BF10-72FC-45D1-BFC9-3E818103FD9A}"/>
              </a:ext>
            </a:extLst>
          </p:cNvPr>
          <p:cNvSpPr/>
          <p:nvPr/>
        </p:nvSpPr>
        <p:spPr>
          <a:xfrm>
            <a:off x="8239418" y="2718674"/>
            <a:ext cx="3372798" cy="615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incidid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3AC754-31E0-4949-8D77-856027ABEE5C}"/>
              </a:ext>
            </a:extLst>
          </p:cNvPr>
          <p:cNvSpPr txBox="1"/>
          <p:nvPr/>
        </p:nvSpPr>
        <p:spPr>
          <a:xfrm>
            <a:off x="2518938" y="4327972"/>
            <a:ext cx="155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2"/>
                </a:solidFill>
              </a:rPr>
              <a:t>Element Text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87E1683E-F996-4A8C-B563-CE4558E0C5ED}"/>
              </a:ext>
            </a:extLst>
          </p:cNvPr>
          <p:cNvSpPr/>
          <p:nvPr/>
        </p:nvSpPr>
        <p:spPr>
          <a:xfrm>
            <a:off x="703385" y="4560799"/>
            <a:ext cx="3372798" cy="615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incidid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7E37BDC-AC23-4C46-85FF-18596469F687}"/>
              </a:ext>
            </a:extLst>
          </p:cNvPr>
          <p:cNvSpPr txBox="1"/>
          <p:nvPr/>
        </p:nvSpPr>
        <p:spPr>
          <a:xfrm>
            <a:off x="2518938" y="2465581"/>
            <a:ext cx="1557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>
                <a:solidFill>
                  <a:schemeClr val="tx2"/>
                </a:solidFill>
              </a:rPr>
              <a:t>Element Text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546511A-4C3E-4E37-8756-1E996E84FA1D}"/>
              </a:ext>
            </a:extLst>
          </p:cNvPr>
          <p:cNvSpPr/>
          <p:nvPr/>
        </p:nvSpPr>
        <p:spPr>
          <a:xfrm>
            <a:off x="703385" y="2698408"/>
            <a:ext cx="3372798" cy="615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sed do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eiusmod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por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incidid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87F9D05-2171-4EEB-AE5B-723C8FF1C0E6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B0FEFB7C-A56F-460E-83DD-AE33A72922D1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83A725F-EBE7-4491-A57E-6C418433E2F9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0762390"/>
      </p:ext>
    </p:extLst>
  </p:cSld>
  <p:clrMapOvr>
    <a:masterClrMapping/>
  </p:clrMapOvr>
  <p:transition spd="med">
    <p:pull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>
            <a:extLst>
              <a:ext uri="{FF2B5EF4-FFF2-40B4-BE49-F238E27FC236}">
                <a16:creationId xmlns:a16="http://schemas.microsoft.com/office/drawing/2014/main" id="{8C72829E-D59C-4676-B151-A27E3D755620}"/>
              </a:ext>
            </a:extLst>
          </p:cNvPr>
          <p:cNvSpPr txBox="1"/>
          <p:nvPr/>
        </p:nvSpPr>
        <p:spPr>
          <a:xfrm>
            <a:off x="497073" y="1968943"/>
            <a:ext cx="1709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d-ID" sz="2000" b="1" dirty="0">
                <a:solidFill>
                  <a:schemeClr val="accent1"/>
                </a:solidFill>
              </a:rPr>
              <a:t>Description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0EB521E-62B3-4C6C-AE32-2F47EE408670}"/>
              </a:ext>
            </a:extLst>
          </p:cNvPr>
          <p:cNvSpPr txBox="1"/>
          <p:nvPr/>
        </p:nvSpPr>
        <p:spPr>
          <a:xfrm>
            <a:off x="497073" y="2470874"/>
            <a:ext cx="1712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chemeClr val="accent1"/>
                </a:solidFill>
              </a:rPr>
              <a:t>75</a:t>
            </a:r>
            <a:r>
              <a:rPr lang="id-ID" sz="5400" b="1" dirty="0">
                <a:solidFill>
                  <a:schemeClr val="accent1"/>
                </a:solidFill>
              </a:rPr>
              <a:t>%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21D124-05F9-481F-9638-0B9AAE96A013}"/>
              </a:ext>
            </a:extLst>
          </p:cNvPr>
          <p:cNvGrpSpPr/>
          <p:nvPr/>
        </p:nvGrpSpPr>
        <p:grpSpPr>
          <a:xfrm>
            <a:off x="6301704" y="468083"/>
            <a:ext cx="5549899" cy="6389917"/>
            <a:chOff x="6210300" y="491235"/>
            <a:chExt cx="5549899" cy="6389917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80796B6-097A-47E5-9F85-6C74C9CF5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2632" y="3158487"/>
              <a:ext cx="2211342" cy="516937"/>
            </a:xfrm>
            <a:custGeom>
              <a:avLst/>
              <a:gdLst>
                <a:gd name="connsiteX0" fmla="*/ 129234 w 2211342"/>
                <a:gd name="connsiteY0" fmla="*/ 0 h 516937"/>
                <a:gd name="connsiteX1" fmla="*/ 211799 w 2211342"/>
                <a:gd name="connsiteY1" fmla="*/ 0 h 516937"/>
                <a:gd name="connsiteX2" fmla="*/ 258469 w 2211342"/>
                <a:gd name="connsiteY2" fmla="*/ 0 h 516937"/>
                <a:gd name="connsiteX3" fmla="*/ 387703 w 2211342"/>
                <a:gd name="connsiteY3" fmla="*/ 0 h 516937"/>
                <a:gd name="connsiteX4" fmla="*/ 1870307 w 2211342"/>
                <a:gd name="connsiteY4" fmla="*/ 0 h 516937"/>
                <a:gd name="connsiteX5" fmla="*/ 2211342 w 2211342"/>
                <a:gd name="connsiteY5" fmla="*/ 516937 h 516937"/>
                <a:gd name="connsiteX6" fmla="*/ 387703 w 2211342"/>
                <a:gd name="connsiteY6" fmla="*/ 516937 h 516937"/>
                <a:gd name="connsiteX7" fmla="*/ 258469 w 2211342"/>
                <a:gd name="connsiteY7" fmla="*/ 516937 h 516937"/>
                <a:gd name="connsiteX8" fmla="*/ 211799 w 2211342"/>
                <a:gd name="connsiteY8" fmla="*/ 516937 h 516937"/>
                <a:gd name="connsiteX9" fmla="*/ 129234 w 2211342"/>
                <a:gd name="connsiteY9" fmla="*/ 516937 h 516937"/>
                <a:gd name="connsiteX10" fmla="*/ 68207 w 2211342"/>
                <a:gd name="connsiteY10" fmla="*/ 387703 h 516937"/>
                <a:gd name="connsiteX11" fmla="*/ 0 w 2211342"/>
                <a:gd name="connsiteY11" fmla="*/ 258469 h 516937"/>
                <a:gd name="connsiteX12" fmla="*/ 68207 w 2211342"/>
                <a:gd name="connsiteY12" fmla="*/ 129234 h 5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11342" h="516937">
                  <a:moveTo>
                    <a:pt x="129234" y="0"/>
                  </a:moveTo>
                  <a:lnTo>
                    <a:pt x="211799" y="0"/>
                  </a:lnTo>
                  <a:lnTo>
                    <a:pt x="258469" y="0"/>
                  </a:lnTo>
                  <a:lnTo>
                    <a:pt x="387703" y="0"/>
                  </a:lnTo>
                  <a:lnTo>
                    <a:pt x="1870307" y="0"/>
                  </a:lnTo>
                  <a:lnTo>
                    <a:pt x="2211342" y="516937"/>
                  </a:lnTo>
                  <a:lnTo>
                    <a:pt x="387703" y="516937"/>
                  </a:lnTo>
                  <a:lnTo>
                    <a:pt x="258469" y="516937"/>
                  </a:lnTo>
                  <a:lnTo>
                    <a:pt x="211799" y="516937"/>
                  </a:lnTo>
                  <a:lnTo>
                    <a:pt x="129234" y="516937"/>
                  </a:lnTo>
                  <a:lnTo>
                    <a:pt x="68207" y="387703"/>
                  </a:lnTo>
                  <a:lnTo>
                    <a:pt x="0" y="258469"/>
                  </a:lnTo>
                  <a:lnTo>
                    <a:pt x="68207" y="12923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566F90E3-57DD-4FF5-AF0E-B195F1014C4A}"/>
                </a:ext>
              </a:extLst>
            </p:cNvPr>
            <p:cNvSpPr/>
            <p:nvPr/>
          </p:nvSpPr>
          <p:spPr>
            <a:xfrm>
              <a:off x="7163456" y="3227099"/>
              <a:ext cx="432140" cy="372534"/>
            </a:xfrm>
            <a:prstGeom prst="hexagon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7AE09CC-EE49-4260-879A-0DD3F162C1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5445" y="3689783"/>
              <a:ext cx="2846745" cy="516937"/>
            </a:xfrm>
            <a:custGeom>
              <a:avLst/>
              <a:gdLst>
                <a:gd name="connsiteX0" fmla="*/ 129234 w 2846745"/>
                <a:gd name="connsiteY0" fmla="*/ 0 h 516937"/>
                <a:gd name="connsiteX1" fmla="*/ 211800 w 2846745"/>
                <a:gd name="connsiteY1" fmla="*/ 0 h 516937"/>
                <a:gd name="connsiteX2" fmla="*/ 258469 w 2846745"/>
                <a:gd name="connsiteY2" fmla="*/ 0 h 516937"/>
                <a:gd name="connsiteX3" fmla="*/ 387703 w 2846745"/>
                <a:gd name="connsiteY3" fmla="*/ 0 h 516937"/>
                <a:gd name="connsiteX4" fmla="*/ 387963 w 2846745"/>
                <a:gd name="connsiteY4" fmla="*/ 550 h 516937"/>
                <a:gd name="connsiteX5" fmla="*/ 2512889 w 2846745"/>
                <a:gd name="connsiteY5" fmla="*/ 7180 h 516937"/>
                <a:gd name="connsiteX6" fmla="*/ 2846745 w 2846745"/>
                <a:gd name="connsiteY6" fmla="*/ 516937 h 516937"/>
                <a:gd name="connsiteX7" fmla="*/ 387703 w 2846745"/>
                <a:gd name="connsiteY7" fmla="*/ 516937 h 516937"/>
                <a:gd name="connsiteX8" fmla="*/ 258469 w 2846745"/>
                <a:gd name="connsiteY8" fmla="*/ 516937 h 516937"/>
                <a:gd name="connsiteX9" fmla="*/ 211800 w 2846745"/>
                <a:gd name="connsiteY9" fmla="*/ 516937 h 516937"/>
                <a:gd name="connsiteX10" fmla="*/ 129234 w 2846745"/>
                <a:gd name="connsiteY10" fmla="*/ 516937 h 516937"/>
                <a:gd name="connsiteX11" fmla="*/ 61027 w 2846745"/>
                <a:gd name="connsiteY11" fmla="*/ 387703 h 516937"/>
                <a:gd name="connsiteX12" fmla="*/ 0 w 2846745"/>
                <a:gd name="connsiteY12" fmla="*/ 258469 h 516937"/>
                <a:gd name="connsiteX13" fmla="*/ 61027 w 2846745"/>
                <a:gd name="connsiteY13" fmla="*/ 129234 h 5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846745" h="516937">
                  <a:moveTo>
                    <a:pt x="129234" y="0"/>
                  </a:moveTo>
                  <a:lnTo>
                    <a:pt x="211800" y="0"/>
                  </a:lnTo>
                  <a:lnTo>
                    <a:pt x="258469" y="0"/>
                  </a:lnTo>
                  <a:lnTo>
                    <a:pt x="387703" y="0"/>
                  </a:lnTo>
                  <a:lnTo>
                    <a:pt x="387963" y="550"/>
                  </a:lnTo>
                  <a:lnTo>
                    <a:pt x="2512889" y="7180"/>
                  </a:lnTo>
                  <a:lnTo>
                    <a:pt x="2846745" y="516937"/>
                  </a:lnTo>
                  <a:lnTo>
                    <a:pt x="387703" y="516937"/>
                  </a:lnTo>
                  <a:lnTo>
                    <a:pt x="258469" y="516937"/>
                  </a:lnTo>
                  <a:lnTo>
                    <a:pt x="211800" y="516937"/>
                  </a:lnTo>
                  <a:lnTo>
                    <a:pt x="129234" y="516937"/>
                  </a:lnTo>
                  <a:lnTo>
                    <a:pt x="61027" y="387703"/>
                  </a:lnTo>
                  <a:lnTo>
                    <a:pt x="0" y="258469"/>
                  </a:lnTo>
                  <a:lnTo>
                    <a:pt x="61027" y="12923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0" name="Hexagon 9">
              <a:extLst>
                <a:ext uri="{FF2B5EF4-FFF2-40B4-BE49-F238E27FC236}">
                  <a16:creationId xmlns:a16="http://schemas.microsoft.com/office/drawing/2014/main" id="{0CB8354A-941B-48FB-9D9F-EF877A16F274}"/>
                </a:ext>
              </a:extLst>
            </p:cNvPr>
            <p:cNvSpPr/>
            <p:nvPr/>
          </p:nvSpPr>
          <p:spPr>
            <a:xfrm>
              <a:off x="6872034" y="3761984"/>
              <a:ext cx="432140" cy="372534"/>
            </a:xfrm>
            <a:prstGeom prst="hexagon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36868DC-890B-48F4-B31F-AF0B86F90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4666" y="4228260"/>
              <a:ext cx="3485738" cy="516937"/>
            </a:xfrm>
            <a:custGeom>
              <a:avLst/>
              <a:gdLst>
                <a:gd name="connsiteX0" fmla="*/ 129234 w 3485738"/>
                <a:gd name="connsiteY0" fmla="*/ 0 h 516937"/>
                <a:gd name="connsiteX1" fmla="*/ 208211 w 3485738"/>
                <a:gd name="connsiteY1" fmla="*/ 0 h 516937"/>
                <a:gd name="connsiteX2" fmla="*/ 258469 w 3485738"/>
                <a:gd name="connsiteY2" fmla="*/ 0 h 516937"/>
                <a:gd name="connsiteX3" fmla="*/ 387703 w 3485738"/>
                <a:gd name="connsiteY3" fmla="*/ 0 h 516937"/>
                <a:gd name="connsiteX4" fmla="*/ 3151883 w 3485738"/>
                <a:gd name="connsiteY4" fmla="*/ 0 h 516937"/>
                <a:gd name="connsiteX5" fmla="*/ 3485738 w 3485738"/>
                <a:gd name="connsiteY5" fmla="*/ 516937 h 516937"/>
                <a:gd name="connsiteX6" fmla="*/ 387703 w 3485738"/>
                <a:gd name="connsiteY6" fmla="*/ 516937 h 516937"/>
                <a:gd name="connsiteX7" fmla="*/ 258469 w 3485738"/>
                <a:gd name="connsiteY7" fmla="*/ 516937 h 516937"/>
                <a:gd name="connsiteX8" fmla="*/ 208211 w 3485738"/>
                <a:gd name="connsiteY8" fmla="*/ 516937 h 516937"/>
                <a:gd name="connsiteX9" fmla="*/ 129234 w 3485738"/>
                <a:gd name="connsiteY9" fmla="*/ 516937 h 516937"/>
                <a:gd name="connsiteX10" fmla="*/ 61027 w 3485738"/>
                <a:gd name="connsiteY10" fmla="*/ 387703 h 516937"/>
                <a:gd name="connsiteX11" fmla="*/ 0 w 3485738"/>
                <a:gd name="connsiteY11" fmla="*/ 258469 h 516937"/>
                <a:gd name="connsiteX12" fmla="*/ 61027 w 3485738"/>
                <a:gd name="connsiteY12" fmla="*/ 129234 h 5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5738" h="516937">
                  <a:moveTo>
                    <a:pt x="129234" y="0"/>
                  </a:moveTo>
                  <a:lnTo>
                    <a:pt x="208211" y="0"/>
                  </a:lnTo>
                  <a:lnTo>
                    <a:pt x="258469" y="0"/>
                  </a:lnTo>
                  <a:lnTo>
                    <a:pt x="387703" y="0"/>
                  </a:lnTo>
                  <a:lnTo>
                    <a:pt x="3151883" y="0"/>
                  </a:lnTo>
                  <a:lnTo>
                    <a:pt x="3485738" y="516937"/>
                  </a:lnTo>
                  <a:lnTo>
                    <a:pt x="387703" y="516937"/>
                  </a:lnTo>
                  <a:lnTo>
                    <a:pt x="258469" y="516937"/>
                  </a:lnTo>
                  <a:lnTo>
                    <a:pt x="208211" y="516937"/>
                  </a:lnTo>
                  <a:lnTo>
                    <a:pt x="129234" y="516937"/>
                  </a:lnTo>
                  <a:lnTo>
                    <a:pt x="61027" y="387703"/>
                  </a:lnTo>
                  <a:lnTo>
                    <a:pt x="0" y="258469"/>
                  </a:lnTo>
                  <a:lnTo>
                    <a:pt x="61027" y="12923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3" name="Hexagon 12">
              <a:extLst>
                <a:ext uri="{FF2B5EF4-FFF2-40B4-BE49-F238E27FC236}">
                  <a16:creationId xmlns:a16="http://schemas.microsoft.com/office/drawing/2014/main" id="{0D98D091-3C0A-42B8-8940-634A7BDF802A}"/>
                </a:ext>
              </a:extLst>
            </p:cNvPr>
            <p:cNvSpPr/>
            <p:nvPr/>
          </p:nvSpPr>
          <p:spPr>
            <a:xfrm>
              <a:off x="6596644" y="4300461"/>
              <a:ext cx="432140" cy="372534"/>
            </a:xfrm>
            <a:prstGeom prst="hexagon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48F6BE-F0F5-4DF0-8356-1A32D9F388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0300" y="4759556"/>
              <a:ext cx="4131910" cy="516937"/>
            </a:xfrm>
            <a:custGeom>
              <a:avLst/>
              <a:gdLst>
                <a:gd name="connsiteX0" fmla="*/ 129234 w 4131910"/>
                <a:gd name="connsiteY0" fmla="*/ 0 h 516937"/>
                <a:gd name="connsiteX1" fmla="*/ 211802 w 4131910"/>
                <a:gd name="connsiteY1" fmla="*/ 0 h 516937"/>
                <a:gd name="connsiteX2" fmla="*/ 258469 w 4131910"/>
                <a:gd name="connsiteY2" fmla="*/ 0 h 516937"/>
                <a:gd name="connsiteX3" fmla="*/ 387703 w 4131910"/>
                <a:gd name="connsiteY3" fmla="*/ 0 h 516937"/>
                <a:gd name="connsiteX4" fmla="*/ 2940082 w 4131910"/>
                <a:gd name="connsiteY4" fmla="*/ 0 h 516937"/>
                <a:gd name="connsiteX5" fmla="*/ 3794465 w 4131910"/>
                <a:gd name="connsiteY5" fmla="*/ 0 h 516937"/>
                <a:gd name="connsiteX6" fmla="*/ 4131910 w 4131910"/>
                <a:gd name="connsiteY6" fmla="*/ 516937 h 516937"/>
                <a:gd name="connsiteX7" fmla="*/ 387703 w 4131910"/>
                <a:gd name="connsiteY7" fmla="*/ 516937 h 516937"/>
                <a:gd name="connsiteX8" fmla="*/ 258469 w 4131910"/>
                <a:gd name="connsiteY8" fmla="*/ 516937 h 516937"/>
                <a:gd name="connsiteX9" fmla="*/ 211802 w 4131910"/>
                <a:gd name="connsiteY9" fmla="*/ 516937 h 516937"/>
                <a:gd name="connsiteX10" fmla="*/ 129234 w 4131910"/>
                <a:gd name="connsiteY10" fmla="*/ 516937 h 516937"/>
                <a:gd name="connsiteX11" fmla="*/ 68207 w 4131910"/>
                <a:gd name="connsiteY11" fmla="*/ 387703 h 516937"/>
                <a:gd name="connsiteX12" fmla="*/ 0 w 4131910"/>
                <a:gd name="connsiteY12" fmla="*/ 258469 h 516937"/>
                <a:gd name="connsiteX13" fmla="*/ 68207 w 4131910"/>
                <a:gd name="connsiteY13" fmla="*/ 129234 h 5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1910" h="516937">
                  <a:moveTo>
                    <a:pt x="129234" y="0"/>
                  </a:moveTo>
                  <a:lnTo>
                    <a:pt x="211802" y="0"/>
                  </a:lnTo>
                  <a:lnTo>
                    <a:pt x="258469" y="0"/>
                  </a:lnTo>
                  <a:lnTo>
                    <a:pt x="387703" y="0"/>
                  </a:lnTo>
                  <a:lnTo>
                    <a:pt x="2940082" y="0"/>
                  </a:lnTo>
                  <a:lnTo>
                    <a:pt x="3794465" y="0"/>
                  </a:lnTo>
                  <a:lnTo>
                    <a:pt x="4131910" y="516937"/>
                  </a:lnTo>
                  <a:lnTo>
                    <a:pt x="387703" y="516937"/>
                  </a:lnTo>
                  <a:lnTo>
                    <a:pt x="258469" y="516937"/>
                  </a:lnTo>
                  <a:lnTo>
                    <a:pt x="211802" y="516937"/>
                  </a:lnTo>
                  <a:lnTo>
                    <a:pt x="129234" y="516937"/>
                  </a:lnTo>
                  <a:lnTo>
                    <a:pt x="68207" y="387703"/>
                  </a:lnTo>
                  <a:lnTo>
                    <a:pt x="0" y="258469"/>
                  </a:lnTo>
                  <a:lnTo>
                    <a:pt x="68207" y="12923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16" name="Hexagon 15">
              <a:extLst>
                <a:ext uri="{FF2B5EF4-FFF2-40B4-BE49-F238E27FC236}">
                  <a16:creationId xmlns:a16="http://schemas.microsoft.com/office/drawing/2014/main" id="{405F48D5-4826-4512-812B-F689781E1A9B}"/>
                </a:ext>
              </a:extLst>
            </p:cNvPr>
            <p:cNvSpPr/>
            <p:nvPr/>
          </p:nvSpPr>
          <p:spPr>
            <a:xfrm>
              <a:off x="6301704" y="4840265"/>
              <a:ext cx="432140" cy="372534"/>
            </a:xfrm>
            <a:prstGeom prst="hexagon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4CC113E-3C78-42FF-9102-939BF70B5E5F}"/>
                </a:ext>
              </a:extLst>
            </p:cNvPr>
            <p:cNvGrpSpPr/>
            <p:nvPr/>
          </p:nvGrpSpPr>
          <p:grpSpPr>
            <a:xfrm>
              <a:off x="7430847" y="491235"/>
              <a:ext cx="4329352" cy="6368378"/>
              <a:chOff x="7430847" y="491235"/>
              <a:chExt cx="4329352" cy="6368378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F5A6DE9-FCE3-479F-BF24-CA7901728ED7}"/>
                  </a:ext>
                </a:extLst>
              </p:cNvPr>
              <p:cNvGrpSpPr/>
              <p:nvPr/>
            </p:nvGrpSpPr>
            <p:grpSpPr>
              <a:xfrm>
                <a:off x="7430847" y="491235"/>
                <a:ext cx="944130" cy="994385"/>
                <a:chOff x="7430847" y="491235"/>
                <a:chExt cx="944130" cy="994385"/>
              </a:xfrm>
            </p:grpSpPr>
            <p:sp>
              <p:nvSpPr>
                <p:cNvPr id="35" name="Freeform 12">
                  <a:extLst>
                    <a:ext uri="{FF2B5EF4-FFF2-40B4-BE49-F238E27FC236}">
                      <a16:creationId xmlns:a16="http://schemas.microsoft.com/office/drawing/2014/main" id="{C417D06A-AEC8-476A-85B7-722CC8D269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430847" y="491235"/>
                  <a:ext cx="944130" cy="994385"/>
                </a:xfrm>
                <a:custGeom>
                  <a:avLst/>
                  <a:gdLst>
                    <a:gd name="T0" fmla="*/ 37 w 139"/>
                    <a:gd name="T1" fmla="*/ 107 h 146"/>
                    <a:gd name="T2" fmla="*/ 37 w 139"/>
                    <a:gd name="T3" fmla="*/ 107 h 146"/>
                    <a:gd name="T4" fmla="*/ 63 w 139"/>
                    <a:gd name="T5" fmla="*/ 146 h 146"/>
                    <a:gd name="T6" fmla="*/ 139 w 139"/>
                    <a:gd name="T7" fmla="*/ 96 h 146"/>
                    <a:gd name="T8" fmla="*/ 114 w 139"/>
                    <a:gd name="T9" fmla="*/ 56 h 146"/>
                    <a:gd name="T10" fmla="*/ 114 w 139"/>
                    <a:gd name="T11" fmla="*/ 56 h 146"/>
                    <a:gd name="T12" fmla="*/ 37 w 139"/>
                    <a:gd name="T13" fmla="*/ 107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39" h="146">
                      <a:moveTo>
                        <a:pt x="37" y="107"/>
                      </a:moveTo>
                      <a:cubicBezTo>
                        <a:pt x="37" y="107"/>
                        <a:pt x="37" y="107"/>
                        <a:pt x="37" y="107"/>
                      </a:cubicBezTo>
                      <a:cubicBezTo>
                        <a:pt x="63" y="146"/>
                        <a:pt x="63" y="146"/>
                        <a:pt x="63" y="146"/>
                      </a:cubicBezTo>
                      <a:cubicBezTo>
                        <a:pt x="139" y="96"/>
                        <a:pt x="139" y="96"/>
                        <a:pt x="139" y="96"/>
                      </a:cubicBezTo>
                      <a:cubicBezTo>
                        <a:pt x="114" y="56"/>
                        <a:pt x="114" y="56"/>
                        <a:pt x="114" y="56"/>
                      </a:cubicBezTo>
                      <a:cubicBezTo>
                        <a:pt x="114" y="56"/>
                        <a:pt x="114" y="56"/>
                        <a:pt x="114" y="56"/>
                      </a:cubicBezTo>
                      <a:cubicBezTo>
                        <a:pt x="77" y="0"/>
                        <a:pt x="0" y="51"/>
                        <a:pt x="37" y="107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6" name="Freeform 13">
                  <a:extLst>
                    <a:ext uri="{FF2B5EF4-FFF2-40B4-BE49-F238E27FC236}">
                      <a16:creationId xmlns:a16="http://schemas.microsoft.com/office/drawing/2014/main" id="{93B76A85-3F13-4AF2-934C-9B74BE2D0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94453" y="749701"/>
                  <a:ext cx="333856" cy="402062"/>
                </a:xfrm>
                <a:custGeom>
                  <a:avLst/>
                  <a:gdLst>
                    <a:gd name="T0" fmla="*/ 49 w 49"/>
                    <a:gd name="T1" fmla="*/ 56 h 59"/>
                    <a:gd name="T2" fmla="*/ 44 w 49"/>
                    <a:gd name="T3" fmla="*/ 59 h 59"/>
                    <a:gd name="T4" fmla="*/ 22 w 49"/>
                    <a:gd name="T5" fmla="*/ 25 h 59"/>
                    <a:gd name="T6" fmla="*/ 0 w 49"/>
                    <a:gd name="T7" fmla="*/ 0 h 59"/>
                    <a:gd name="T8" fmla="*/ 27 w 49"/>
                    <a:gd name="T9" fmla="*/ 21 h 59"/>
                    <a:gd name="T10" fmla="*/ 49 w 49"/>
                    <a:gd name="T11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59">
                      <a:moveTo>
                        <a:pt x="49" y="56"/>
                      </a:moveTo>
                      <a:cubicBezTo>
                        <a:pt x="44" y="59"/>
                        <a:pt x="44" y="59"/>
                        <a:pt x="44" y="59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15" y="15"/>
                        <a:pt x="8" y="7"/>
                        <a:pt x="0" y="0"/>
                      </a:cubicBezTo>
                      <a:cubicBezTo>
                        <a:pt x="10" y="3"/>
                        <a:pt x="19" y="9"/>
                        <a:pt x="27" y="21"/>
                      </a:cubicBezTo>
                      <a:lnTo>
                        <a:pt x="49" y="56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7" name="Freeform 14">
                  <a:extLst>
                    <a:ext uri="{FF2B5EF4-FFF2-40B4-BE49-F238E27FC236}">
                      <a16:creationId xmlns:a16="http://schemas.microsoft.com/office/drawing/2014/main" id="{3B35E61B-6E0E-4A68-AF99-1F753E2886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7261" y="764061"/>
                  <a:ext cx="420013" cy="682070"/>
                </a:xfrm>
                <a:custGeom>
                  <a:avLst/>
                  <a:gdLst>
                    <a:gd name="T0" fmla="*/ 20 w 62"/>
                    <a:gd name="T1" fmla="*/ 65 h 100"/>
                    <a:gd name="T2" fmla="*/ 20 w 62"/>
                    <a:gd name="T3" fmla="*/ 65 h 100"/>
                    <a:gd name="T4" fmla="*/ 43 w 62"/>
                    <a:gd name="T5" fmla="*/ 100 h 100"/>
                    <a:gd name="T6" fmla="*/ 62 w 62"/>
                    <a:gd name="T7" fmla="*/ 87 h 100"/>
                    <a:gd name="T8" fmla="*/ 39 w 62"/>
                    <a:gd name="T9" fmla="*/ 52 h 100"/>
                    <a:gd name="T10" fmla="*/ 39 w 62"/>
                    <a:gd name="T11" fmla="*/ 52 h 100"/>
                    <a:gd name="T12" fmla="*/ 40 w 62"/>
                    <a:gd name="T13" fmla="*/ 0 h 100"/>
                    <a:gd name="T14" fmla="*/ 20 w 62"/>
                    <a:gd name="T15" fmla="*/ 65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2" h="100">
                      <a:moveTo>
                        <a:pt x="20" y="65"/>
                      </a:moveTo>
                      <a:cubicBezTo>
                        <a:pt x="20" y="65"/>
                        <a:pt x="20" y="65"/>
                        <a:pt x="20" y="65"/>
                      </a:cubicBezTo>
                      <a:cubicBezTo>
                        <a:pt x="43" y="100"/>
                        <a:pt x="43" y="100"/>
                        <a:pt x="43" y="100"/>
                      </a:cubicBezTo>
                      <a:cubicBezTo>
                        <a:pt x="62" y="87"/>
                        <a:pt x="62" y="87"/>
                        <a:pt x="62" y="87"/>
                      </a:cubicBezTo>
                      <a:cubicBezTo>
                        <a:pt x="39" y="52"/>
                        <a:pt x="39" y="52"/>
                        <a:pt x="39" y="52"/>
                      </a:cubicBezTo>
                      <a:cubicBezTo>
                        <a:pt x="39" y="52"/>
                        <a:pt x="39" y="52"/>
                        <a:pt x="39" y="52"/>
                      </a:cubicBezTo>
                      <a:cubicBezTo>
                        <a:pt x="26" y="32"/>
                        <a:pt x="29" y="13"/>
                        <a:pt x="40" y="0"/>
                      </a:cubicBezTo>
                      <a:cubicBezTo>
                        <a:pt x="17" y="7"/>
                        <a:pt x="0" y="35"/>
                        <a:pt x="20" y="65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451B6809-993B-49E1-B5E4-7A6D993B99D8}"/>
                  </a:ext>
                </a:extLst>
              </p:cNvPr>
              <p:cNvGrpSpPr/>
              <p:nvPr/>
            </p:nvGrpSpPr>
            <p:grpSpPr>
              <a:xfrm>
                <a:off x="11031460" y="5983691"/>
                <a:ext cx="728739" cy="875922"/>
                <a:chOff x="11031460" y="5983691"/>
                <a:chExt cx="728739" cy="875922"/>
              </a:xfrm>
            </p:grpSpPr>
            <p:sp>
              <p:nvSpPr>
                <p:cNvPr id="29" name="Freeform 11">
                  <a:extLst>
                    <a:ext uri="{FF2B5EF4-FFF2-40B4-BE49-F238E27FC236}">
                      <a16:creationId xmlns:a16="http://schemas.microsoft.com/office/drawing/2014/main" id="{BD6E74D1-0CD8-4230-A692-A28EDF655F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31460" y="5983691"/>
                  <a:ext cx="728739" cy="875922"/>
                </a:xfrm>
                <a:custGeom>
                  <a:avLst/>
                  <a:gdLst>
                    <a:gd name="T0" fmla="*/ 36 w 107"/>
                    <a:gd name="T1" fmla="*/ 26 h 129"/>
                    <a:gd name="T2" fmla="*/ 36 w 107"/>
                    <a:gd name="T3" fmla="*/ 27 h 129"/>
                    <a:gd name="T4" fmla="*/ 30 w 107"/>
                    <a:gd name="T5" fmla="*/ 41 h 129"/>
                    <a:gd name="T6" fmla="*/ 23 w 107"/>
                    <a:gd name="T7" fmla="*/ 49 h 129"/>
                    <a:gd name="T8" fmla="*/ 0 w 107"/>
                    <a:gd name="T9" fmla="*/ 50 h 129"/>
                    <a:gd name="T10" fmla="*/ 107 w 107"/>
                    <a:gd name="T11" fmla="*/ 129 h 129"/>
                    <a:gd name="T12" fmla="*/ 76 w 107"/>
                    <a:gd name="T13" fmla="*/ 0 h 129"/>
                    <a:gd name="T14" fmla="*/ 72 w 107"/>
                    <a:gd name="T15" fmla="*/ 4 h 129"/>
                    <a:gd name="T16" fmla="*/ 60 w 107"/>
                    <a:gd name="T17" fmla="*/ 25 h 129"/>
                    <a:gd name="T18" fmla="*/ 52 w 107"/>
                    <a:gd name="T19" fmla="*/ 26 h 129"/>
                    <a:gd name="T20" fmla="*/ 36 w 107"/>
                    <a:gd name="T21" fmla="*/ 26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7" h="129">
                      <a:moveTo>
                        <a:pt x="36" y="26"/>
                      </a:moveTo>
                      <a:cubicBezTo>
                        <a:pt x="36" y="27"/>
                        <a:pt x="36" y="27"/>
                        <a:pt x="36" y="27"/>
                      </a:cubicBezTo>
                      <a:cubicBezTo>
                        <a:pt x="31" y="30"/>
                        <a:pt x="31" y="36"/>
                        <a:pt x="30" y="41"/>
                      </a:cubicBezTo>
                      <a:cubicBezTo>
                        <a:pt x="29" y="45"/>
                        <a:pt x="26" y="48"/>
                        <a:pt x="23" y="49"/>
                      </a:cubicBezTo>
                      <a:cubicBezTo>
                        <a:pt x="16" y="53"/>
                        <a:pt x="11" y="44"/>
                        <a:pt x="0" y="50"/>
                      </a:cubicBezTo>
                      <a:cubicBezTo>
                        <a:pt x="107" y="129"/>
                        <a:pt x="107" y="129"/>
                        <a:pt x="107" y="129"/>
                      </a:cubicBezTo>
                      <a:cubicBezTo>
                        <a:pt x="76" y="0"/>
                        <a:pt x="76" y="0"/>
                        <a:pt x="76" y="0"/>
                      </a:cubicBezTo>
                      <a:cubicBezTo>
                        <a:pt x="75" y="1"/>
                        <a:pt x="73" y="2"/>
                        <a:pt x="72" y="4"/>
                      </a:cubicBezTo>
                      <a:cubicBezTo>
                        <a:pt x="64" y="11"/>
                        <a:pt x="68" y="21"/>
                        <a:pt x="60" y="25"/>
                      </a:cubicBezTo>
                      <a:cubicBezTo>
                        <a:pt x="58" y="27"/>
                        <a:pt x="55" y="27"/>
                        <a:pt x="52" y="26"/>
                      </a:cubicBezTo>
                      <a:cubicBezTo>
                        <a:pt x="45" y="24"/>
                        <a:pt x="41" y="23"/>
                        <a:pt x="36" y="26"/>
                      </a:cubicBezTo>
                      <a:close/>
                    </a:path>
                  </a:pathLst>
                </a:custGeom>
                <a:solidFill>
                  <a:srgbClr val="D3A64D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0" name="Freeform 16">
                  <a:extLst>
                    <a:ext uri="{FF2B5EF4-FFF2-40B4-BE49-F238E27FC236}">
                      <a16:creationId xmlns:a16="http://schemas.microsoft.com/office/drawing/2014/main" id="{4579E724-3F92-4EED-9999-28A2763063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31460" y="6281649"/>
                  <a:ext cx="728739" cy="577963"/>
                </a:xfrm>
                <a:custGeom>
                  <a:avLst/>
                  <a:gdLst>
                    <a:gd name="T0" fmla="*/ 28 w 107"/>
                    <a:gd name="T1" fmla="*/ 1 h 85"/>
                    <a:gd name="T2" fmla="*/ 28 w 107"/>
                    <a:gd name="T3" fmla="*/ 1 h 85"/>
                    <a:gd name="T4" fmla="*/ 107 w 107"/>
                    <a:gd name="T5" fmla="*/ 85 h 85"/>
                    <a:gd name="T6" fmla="*/ 0 w 107"/>
                    <a:gd name="T7" fmla="*/ 6 h 85"/>
                    <a:gd name="T8" fmla="*/ 23 w 107"/>
                    <a:gd name="T9" fmla="*/ 5 h 85"/>
                    <a:gd name="T10" fmla="*/ 28 w 107"/>
                    <a:gd name="T11" fmla="*/ 1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7" h="85">
                      <a:moveTo>
                        <a:pt x="28" y="1"/>
                      </a:move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46" y="23"/>
                        <a:pt x="72" y="52"/>
                        <a:pt x="107" y="85"/>
                      </a:cubicBezTo>
                      <a:cubicBezTo>
                        <a:pt x="35" y="32"/>
                        <a:pt x="0" y="6"/>
                        <a:pt x="0" y="6"/>
                      </a:cubicBezTo>
                      <a:cubicBezTo>
                        <a:pt x="11" y="0"/>
                        <a:pt x="16" y="9"/>
                        <a:pt x="23" y="5"/>
                      </a:cubicBezTo>
                      <a:cubicBezTo>
                        <a:pt x="25" y="5"/>
                        <a:pt x="27" y="3"/>
                        <a:pt x="28" y="1"/>
                      </a:cubicBezTo>
                      <a:close/>
                    </a:path>
                  </a:pathLst>
                </a:custGeom>
                <a:solidFill>
                  <a:srgbClr val="C2913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 dirty="0"/>
                </a:p>
              </p:txBody>
            </p:sp>
            <p:sp>
              <p:nvSpPr>
                <p:cNvPr id="31" name="Freeform 17">
                  <a:extLst>
                    <a:ext uri="{FF2B5EF4-FFF2-40B4-BE49-F238E27FC236}">
                      <a16:creationId xmlns:a16="http://schemas.microsoft.com/office/drawing/2014/main" id="{8E4068C8-3273-4BAB-BE81-F55DD9848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47882" y="5983691"/>
                  <a:ext cx="312317" cy="875922"/>
                </a:xfrm>
                <a:custGeom>
                  <a:avLst/>
                  <a:gdLst>
                    <a:gd name="T0" fmla="*/ 0 w 46"/>
                    <a:gd name="T1" fmla="*/ 25 h 129"/>
                    <a:gd name="T2" fmla="*/ 46 w 46"/>
                    <a:gd name="T3" fmla="*/ 129 h 129"/>
                    <a:gd name="T4" fmla="*/ 15 w 46"/>
                    <a:gd name="T5" fmla="*/ 0 h 129"/>
                    <a:gd name="T6" fmla="*/ 15 w 46"/>
                    <a:gd name="T7" fmla="*/ 0 h 129"/>
                    <a:gd name="T8" fmla="*/ 15 w 46"/>
                    <a:gd name="T9" fmla="*/ 0 h 129"/>
                    <a:gd name="T10" fmla="*/ 11 w 46"/>
                    <a:gd name="T11" fmla="*/ 4 h 129"/>
                    <a:gd name="T12" fmla="*/ 0 w 46"/>
                    <a:gd name="T13" fmla="*/ 25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6" h="129">
                      <a:moveTo>
                        <a:pt x="0" y="25"/>
                      </a:moveTo>
                      <a:cubicBezTo>
                        <a:pt x="13" y="50"/>
                        <a:pt x="29" y="85"/>
                        <a:pt x="46" y="129"/>
                      </a:cubicBezTo>
                      <a:cubicBezTo>
                        <a:pt x="25" y="43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1"/>
                        <a:pt x="12" y="2"/>
                        <a:pt x="11" y="4"/>
                      </a:cubicBezTo>
                      <a:cubicBezTo>
                        <a:pt x="3" y="11"/>
                        <a:pt x="6" y="20"/>
                        <a:pt x="0" y="25"/>
                      </a:cubicBezTo>
                      <a:close/>
                    </a:path>
                  </a:pathLst>
                </a:custGeom>
                <a:solidFill>
                  <a:srgbClr val="D7AF5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 dirty="0"/>
                </a:p>
              </p:txBody>
            </p:sp>
            <p:sp>
              <p:nvSpPr>
                <p:cNvPr id="32" name="Freeform 18">
                  <a:extLst>
                    <a:ext uri="{FF2B5EF4-FFF2-40B4-BE49-F238E27FC236}">
                      <a16:creationId xmlns:a16="http://schemas.microsoft.com/office/drawing/2014/main" id="{19D25D7D-71A1-4149-83AD-A1A61BA145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34038" y="6593965"/>
                  <a:ext cx="226161" cy="265648"/>
                </a:xfrm>
                <a:custGeom>
                  <a:avLst/>
                  <a:gdLst>
                    <a:gd name="T0" fmla="*/ 0 w 33"/>
                    <a:gd name="T1" fmla="*/ 15 h 39"/>
                    <a:gd name="T2" fmla="*/ 33 w 33"/>
                    <a:gd name="T3" fmla="*/ 39 h 39"/>
                    <a:gd name="T4" fmla="*/ 23 w 33"/>
                    <a:gd name="T5" fmla="*/ 0 h 39"/>
                    <a:gd name="T6" fmla="*/ 13 w 33"/>
                    <a:gd name="T7" fmla="*/ 9 h 39"/>
                    <a:gd name="T8" fmla="*/ 0 w 33"/>
                    <a:gd name="T9" fmla="*/ 15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39">
                      <a:moveTo>
                        <a:pt x="0" y="15"/>
                      </a:moveTo>
                      <a:cubicBezTo>
                        <a:pt x="33" y="39"/>
                        <a:pt x="33" y="39"/>
                        <a:pt x="33" y="39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1" y="4"/>
                        <a:pt x="17" y="7"/>
                        <a:pt x="13" y="9"/>
                      </a:cubicBezTo>
                      <a:cubicBezTo>
                        <a:pt x="9" y="12"/>
                        <a:pt x="5" y="14"/>
                        <a:pt x="0" y="15"/>
                      </a:cubicBezTo>
                      <a:close/>
                    </a:path>
                  </a:pathLst>
                </a:custGeom>
                <a:solidFill>
                  <a:srgbClr val="554D4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3" name="Freeform 19">
                  <a:extLst>
                    <a:ext uri="{FF2B5EF4-FFF2-40B4-BE49-F238E27FC236}">
                      <a16:creationId xmlns:a16="http://schemas.microsoft.com/office/drawing/2014/main" id="{F576079F-9B7B-42C5-8856-F52BF9CE80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26858" y="6683712"/>
                  <a:ext cx="233341" cy="175901"/>
                </a:xfrm>
                <a:custGeom>
                  <a:avLst/>
                  <a:gdLst>
                    <a:gd name="T0" fmla="*/ 8 w 34"/>
                    <a:gd name="T1" fmla="*/ 0 h 26"/>
                    <a:gd name="T2" fmla="*/ 0 w 34"/>
                    <a:gd name="T3" fmla="*/ 2 h 26"/>
                    <a:gd name="T4" fmla="*/ 34 w 34"/>
                    <a:gd name="T5" fmla="*/ 26 h 26"/>
                    <a:gd name="T6" fmla="*/ 8 w 34"/>
                    <a:gd name="T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4" h="26">
                      <a:moveTo>
                        <a:pt x="8" y="0"/>
                      </a:moveTo>
                      <a:cubicBezTo>
                        <a:pt x="5" y="1"/>
                        <a:pt x="3" y="2"/>
                        <a:pt x="0" y="2"/>
                      </a:cubicBezTo>
                      <a:cubicBezTo>
                        <a:pt x="34" y="26"/>
                        <a:pt x="34" y="26"/>
                        <a:pt x="34" y="26"/>
                      </a:cubicBezTo>
                      <a:cubicBezTo>
                        <a:pt x="24" y="17"/>
                        <a:pt x="16" y="8"/>
                        <a:pt x="8" y="0"/>
                      </a:cubicBezTo>
                      <a:close/>
                    </a:path>
                  </a:pathLst>
                </a:custGeom>
                <a:solidFill>
                  <a:srgbClr val="40322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34" name="Freeform 20">
                  <a:extLst>
                    <a:ext uri="{FF2B5EF4-FFF2-40B4-BE49-F238E27FC236}">
                      <a16:creationId xmlns:a16="http://schemas.microsoft.com/office/drawing/2014/main" id="{D0684925-1D25-423F-8F01-3F4A72123E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63272" y="6593965"/>
                  <a:ext cx="96927" cy="265648"/>
                </a:xfrm>
                <a:custGeom>
                  <a:avLst/>
                  <a:gdLst>
                    <a:gd name="T0" fmla="*/ 0 w 14"/>
                    <a:gd name="T1" fmla="*/ 5 h 39"/>
                    <a:gd name="T2" fmla="*/ 14 w 14"/>
                    <a:gd name="T3" fmla="*/ 39 h 39"/>
                    <a:gd name="T4" fmla="*/ 6 w 14"/>
                    <a:gd name="T5" fmla="*/ 7 h 39"/>
                    <a:gd name="T6" fmla="*/ 6 w 14"/>
                    <a:gd name="T7" fmla="*/ 7 h 39"/>
                    <a:gd name="T8" fmla="*/ 4 w 14"/>
                    <a:gd name="T9" fmla="*/ 0 h 39"/>
                    <a:gd name="T10" fmla="*/ 0 w 14"/>
                    <a:gd name="T11" fmla="*/ 5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4" h="39">
                      <a:moveTo>
                        <a:pt x="0" y="5"/>
                      </a:moveTo>
                      <a:cubicBezTo>
                        <a:pt x="4" y="16"/>
                        <a:pt x="9" y="27"/>
                        <a:pt x="14" y="39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6" y="7"/>
                        <a:pt x="6" y="7"/>
                        <a:pt x="6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2"/>
                        <a:pt x="2" y="3"/>
                        <a:pt x="0" y="5"/>
                      </a:cubicBezTo>
                      <a:close/>
                    </a:path>
                  </a:pathLst>
                </a:custGeom>
                <a:solidFill>
                  <a:srgbClr val="857E7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5AA3BF1-5E22-472D-A6BC-12F4A274D4ED}"/>
                  </a:ext>
                </a:extLst>
              </p:cNvPr>
              <p:cNvGrpSpPr/>
              <p:nvPr/>
            </p:nvGrpSpPr>
            <p:grpSpPr>
              <a:xfrm>
                <a:off x="7858039" y="1144584"/>
                <a:ext cx="3690358" cy="5212451"/>
                <a:chOff x="7858039" y="1144584"/>
                <a:chExt cx="3690358" cy="5212451"/>
              </a:xfrm>
            </p:grpSpPr>
            <p:sp>
              <p:nvSpPr>
                <p:cNvPr id="26" name="Freeform 10">
                  <a:extLst>
                    <a:ext uri="{FF2B5EF4-FFF2-40B4-BE49-F238E27FC236}">
                      <a16:creationId xmlns:a16="http://schemas.microsoft.com/office/drawing/2014/main" id="{6A127C44-3821-4D25-83F8-B97CDE2E6E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039" y="1144584"/>
                  <a:ext cx="3690358" cy="5212451"/>
                </a:xfrm>
                <a:custGeom>
                  <a:avLst/>
                  <a:gdLst>
                    <a:gd name="T0" fmla="*/ 76 w 542"/>
                    <a:gd name="T1" fmla="*/ 0 h 766"/>
                    <a:gd name="T2" fmla="*/ 0 w 542"/>
                    <a:gd name="T3" fmla="*/ 50 h 766"/>
                    <a:gd name="T4" fmla="*/ 404 w 542"/>
                    <a:gd name="T5" fmla="*/ 666 h 766"/>
                    <a:gd name="T6" fmla="*/ 432 w 542"/>
                    <a:gd name="T7" fmla="*/ 710 h 766"/>
                    <a:gd name="T8" fmla="*/ 466 w 542"/>
                    <a:gd name="T9" fmla="*/ 761 h 766"/>
                    <a:gd name="T10" fmla="*/ 491 w 542"/>
                    <a:gd name="T11" fmla="*/ 763 h 766"/>
                    <a:gd name="T12" fmla="*/ 497 w 542"/>
                    <a:gd name="T13" fmla="*/ 754 h 766"/>
                    <a:gd name="T14" fmla="*/ 502 w 542"/>
                    <a:gd name="T15" fmla="*/ 738 h 766"/>
                    <a:gd name="T16" fmla="*/ 519 w 542"/>
                    <a:gd name="T17" fmla="*/ 739 h 766"/>
                    <a:gd name="T18" fmla="*/ 528 w 542"/>
                    <a:gd name="T19" fmla="*/ 739 h 766"/>
                    <a:gd name="T20" fmla="*/ 538 w 542"/>
                    <a:gd name="T21" fmla="*/ 715 h 766"/>
                    <a:gd name="T22" fmla="*/ 542 w 542"/>
                    <a:gd name="T23" fmla="*/ 711 h 766"/>
                    <a:gd name="T24" fmla="*/ 516 w 542"/>
                    <a:gd name="T25" fmla="*/ 670 h 766"/>
                    <a:gd name="T26" fmla="*/ 480 w 542"/>
                    <a:gd name="T27" fmla="*/ 616 h 766"/>
                    <a:gd name="T28" fmla="*/ 480 w 542"/>
                    <a:gd name="T29" fmla="*/ 616 h 766"/>
                    <a:gd name="T30" fmla="*/ 76 w 542"/>
                    <a:gd name="T31" fmla="*/ 0 h 7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542" h="766">
                      <a:moveTo>
                        <a:pt x="76" y="0"/>
                      </a:move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404" y="666"/>
                        <a:pt x="404" y="666"/>
                        <a:pt x="404" y="666"/>
                      </a:cubicBezTo>
                      <a:cubicBezTo>
                        <a:pt x="432" y="710"/>
                        <a:pt x="432" y="710"/>
                        <a:pt x="432" y="710"/>
                      </a:cubicBezTo>
                      <a:cubicBezTo>
                        <a:pt x="466" y="761"/>
                        <a:pt x="466" y="761"/>
                        <a:pt x="466" y="761"/>
                      </a:cubicBezTo>
                      <a:cubicBezTo>
                        <a:pt x="477" y="755"/>
                        <a:pt x="484" y="766"/>
                        <a:pt x="491" y="763"/>
                      </a:cubicBezTo>
                      <a:cubicBezTo>
                        <a:pt x="494" y="762"/>
                        <a:pt x="496" y="759"/>
                        <a:pt x="497" y="754"/>
                      </a:cubicBezTo>
                      <a:cubicBezTo>
                        <a:pt x="498" y="748"/>
                        <a:pt x="497" y="741"/>
                        <a:pt x="502" y="738"/>
                      </a:cubicBezTo>
                      <a:cubicBezTo>
                        <a:pt x="506" y="734"/>
                        <a:pt x="512" y="736"/>
                        <a:pt x="519" y="739"/>
                      </a:cubicBezTo>
                      <a:cubicBezTo>
                        <a:pt x="523" y="741"/>
                        <a:pt x="526" y="741"/>
                        <a:pt x="528" y="739"/>
                      </a:cubicBezTo>
                      <a:cubicBezTo>
                        <a:pt x="536" y="735"/>
                        <a:pt x="530" y="723"/>
                        <a:pt x="538" y="715"/>
                      </a:cubicBezTo>
                      <a:cubicBezTo>
                        <a:pt x="539" y="713"/>
                        <a:pt x="541" y="712"/>
                        <a:pt x="542" y="711"/>
                      </a:cubicBezTo>
                      <a:cubicBezTo>
                        <a:pt x="516" y="670"/>
                        <a:pt x="516" y="670"/>
                        <a:pt x="516" y="670"/>
                      </a:cubicBezTo>
                      <a:cubicBezTo>
                        <a:pt x="480" y="616"/>
                        <a:pt x="480" y="616"/>
                        <a:pt x="480" y="616"/>
                      </a:cubicBezTo>
                      <a:cubicBezTo>
                        <a:pt x="480" y="616"/>
                        <a:pt x="480" y="616"/>
                        <a:pt x="480" y="616"/>
                      </a:cubicBezTo>
                      <a:lnTo>
                        <a:pt x="76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 dirty="0"/>
                </a:p>
              </p:txBody>
            </p:sp>
            <p:sp>
              <p:nvSpPr>
                <p:cNvPr id="27" name="Freeform 15">
                  <a:extLst>
                    <a:ext uri="{FF2B5EF4-FFF2-40B4-BE49-F238E27FC236}">
                      <a16:creationId xmlns:a16="http://schemas.microsoft.com/office/drawing/2014/main" id="{B7318E0F-03B5-4926-B9C5-ECCC55B908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9838" y="1715370"/>
                  <a:ext cx="3166241" cy="4641665"/>
                </a:xfrm>
                <a:custGeom>
                  <a:avLst/>
                  <a:gdLst>
                    <a:gd name="T0" fmla="*/ 395 w 465"/>
                    <a:gd name="T1" fmla="*/ 568 h 682"/>
                    <a:gd name="T2" fmla="*/ 54 w 465"/>
                    <a:gd name="T3" fmla="*/ 47 h 682"/>
                    <a:gd name="T4" fmla="*/ 22 w 465"/>
                    <a:gd name="T5" fmla="*/ 0 h 682"/>
                    <a:gd name="T6" fmla="*/ 16 w 465"/>
                    <a:gd name="T7" fmla="*/ 38 h 682"/>
                    <a:gd name="T8" fmla="*/ 373 w 465"/>
                    <a:gd name="T9" fmla="*/ 582 h 682"/>
                    <a:gd name="T10" fmla="*/ 401 w 465"/>
                    <a:gd name="T11" fmla="*/ 626 h 682"/>
                    <a:gd name="T12" fmla="*/ 460 w 465"/>
                    <a:gd name="T13" fmla="*/ 679 h 682"/>
                    <a:gd name="T14" fmla="*/ 460 w 465"/>
                    <a:gd name="T15" fmla="*/ 679 h 682"/>
                    <a:gd name="T16" fmla="*/ 461 w 465"/>
                    <a:gd name="T17" fmla="*/ 679 h 682"/>
                    <a:gd name="T18" fmla="*/ 461 w 465"/>
                    <a:gd name="T19" fmla="*/ 679 h 682"/>
                    <a:gd name="T20" fmla="*/ 461 w 465"/>
                    <a:gd name="T21" fmla="*/ 679 h 682"/>
                    <a:gd name="T22" fmla="*/ 461 w 465"/>
                    <a:gd name="T23" fmla="*/ 679 h 682"/>
                    <a:gd name="T24" fmla="*/ 461 w 465"/>
                    <a:gd name="T25" fmla="*/ 679 h 682"/>
                    <a:gd name="T26" fmla="*/ 461 w 465"/>
                    <a:gd name="T27" fmla="*/ 679 h 682"/>
                    <a:gd name="T28" fmla="*/ 461 w 465"/>
                    <a:gd name="T29" fmla="*/ 679 h 682"/>
                    <a:gd name="T30" fmla="*/ 461 w 465"/>
                    <a:gd name="T31" fmla="*/ 679 h 682"/>
                    <a:gd name="T32" fmla="*/ 461 w 465"/>
                    <a:gd name="T33" fmla="*/ 679 h 682"/>
                    <a:gd name="T34" fmla="*/ 462 w 465"/>
                    <a:gd name="T35" fmla="*/ 679 h 682"/>
                    <a:gd name="T36" fmla="*/ 462 w 465"/>
                    <a:gd name="T37" fmla="*/ 679 h 682"/>
                    <a:gd name="T38" fmla="*/ 462 w 465"/>
                    <a:gd name="T39" fmla="*/ 679 h 682"/>
                    <a:gd name="T40" fmla="*/ 462 w 465"/>
                    <a:gd name="T41" fmla="*/ 678 h 682"/>
                    <a:gd name="T42" fmla="*/ 462 w 465"/>
                    <a:gd name="T43" fmla="*/ 678 h 682"/>
                    <a:gd name="T44" fmla="*/ 462 w 465"/>
                    <a:gd name="T45" fmla="*/ 678 h 682"/>
                    <a:gd name="T46" fmla="*/ 462 w 465"/>
                    <a:gd name="T47" fmla="*/ 678 h 682"/>
                    <a:gd name="T48" fmla="*/ 462 w 465"/>
                    <a:gd name="T49" fmla="*/ 678 h 682"/>
                    <a:gd name="T50" fmla="*/ 462 w 465"/>
                    <a:gd name="T51" fmla="*/ 678 h 682"/>
                    <a:gd name="T52" fmla="*/ 462 w 465"/>
                    <a:gd name="T53" fmla="*/ 678 h 682"/>
                    <a:gd name="T54" fmla="*/ 463 w 465"/>
                    <a:gd name="T55" fmla="*/ 678 h 682"/>
                    <a:gd name="T56" fmla="*/ 463 w 465"/>
                    <a:gd name="T57" fmla="*/ 678 h 682"/>
                    <a:gd name="T58" fmla="*/ 463 w 465"/>
                    <a:gd name="T59" fmla="*/ 678 h 682"/>
                    <a:gd name="T60" fmla="*/ 463 w 465"/>
                    <a:gd name="T61" fmla="*/ 678 h 682"/>
                    <a:gd name="T62" fmla="*/ 463 w 465"/>
                    <a:gd name="T63" fmla="*/ 678 h 682"/>
                    <a:gd name="T64" fmla="*/ 463 w 465"/>
                    <a:gd name="T65" fmla="*/ 677 h 682"/>
                    <a:gd name="T66" fmla="*/ 463 w 465"/>
                    <a:gd name="T67" fmla="*/ 677 h 682"/>
                    <a:gd name="T68" fmla="*/ 463 w 465"/>
                    <a:gd name="T69" fmla="*/ 677 h 682"/>
                    <a:gd name="T70" fmla="*/ 463 w 465"/>
                    <a:gd name="T71" fmla="*/ 677 h 682"/>
                    <a:gd name="T72" fmla="*/ 463 w 465"/>
                    <a:gd name="T73" fmla="*/ 677 h 682"/>
                    <a:gd name="T74" fmla="*/ 464 w 465"/>
                    <a:gd name="T75" fmla="*/ 677 h 682"/>
                    <a:gd name="T76" fmla="*/ 464 w 465"/>
                    <a:gd name="T77" fmla="*/ 677 h 682"/>
                    <a:gd name="T78" fmla="*/ 464 w 465"/>
                    <a:gd name="T79" fmla="*/ 677 h 682"/>
                    <a:gd name="T80" fmla="*/ 464 w 465"/>
                    <a:gd name="T81" fmla="*/ 677 h 682"/>
                    <a:gd name="T82" fmla="*/ 464 w 465"/>
                    <a:gd name="T83" fmla="*/ 677 h 682"/>
                    <a:gd name="T84" fmla="*/ 464 w 465"/>
                    <a:gd name="T85" fmla="*/ 676 h 682"/>
                    <a:gd name="T86" fmla="*/ 464 w 465"/>
                    <a:gd name="T87" fmla="*/ 676 h 682"/>
                    <a:gd name="T88" fmla="*/ 464 w 465"/>
                    <a:gd name="T89" fmla="*/ 676 h 682"/>
                    <a:gd name="T90" fmla="*/ 464 w 465"/>
                    <a:gd name="T91" fmla="*/ 676 h 682"/>
                    <a:gd name="T92" fmla="*/ 464 w 465"/>
                    <a:gd name="T93" fmla="*/ 676 h 682"/>
                    <a:gd name="T94" fmla="*/ 464 w 465"/>
                    <a:gd name="T95" fmla="*/ 676 h 682"/>
                    <a:gd name="T96" fmla="*/ 464 w 465"/>
                    <a:gd name="T97" fmla="*/ 676 h 682"/>
                    <a:gd name="T98" fmla="*/ 464 w 465"/>
                    <a:gd name="T99" fmla="*/ 676 h 682"/>
                    <a:gd name="T100" fmla="*/ 464 w 465"/>
                    <a:gd name="T101" fmla="*/ 676 h 682"/>
                    <a:gd name="T102" fmla="*/ 465 w 465"/>
                    <a:gd name="T103" fmla="*/ 675 h 682"/>
                    <a:gd name="T104" fmla="*/ 465 w 465"/>
                    <a:gd name="T105" fmla="*/ 675 h 682"/>
                    <a:gd name="T106" fmla="*/ 465 w 465"/>
                    <a:gd name="T107" fmla="*/ 675 h 682"/>
                    <a:gd name="T108" fmla="*/ 465 w 465"/>
                    <a:gd name="T109" fmla="*/ 675 h 682"/>
                    <a:gd name="T110" fmla="*/ 465 w 465"/>
                    <a:gd name="T111" fmla="*/ 675 h 682"/>
                    <a:gd name="T112" fmla="*/ 465 w 465"/>
                    <a:gd name="T113" fmla="*/ 675 h 682"/>
                    <a:gd name="T114" fmla="*/ 465 w 465"/>
                    <a:gd name="T115" fmla="*/ 675 h 682"/>
                    <a:gd name="T116" fmla="*/ 465 w 465"/>
                    <a:gd name="T117" fmla="*/ 674 h 6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65" h="682">
                      <a:moveTo>
                        <a:pt x="465" y="674"/>
                      </a:moveTo>
                      <a:cubicBezTo>
                        <a:pt x="395" y="568"/>
                        <a:pt x="395" y="568"/>
                        <a:pt x="395" y="568"/>
                      </a:cubicBezTo>
                      <a:cubicBezTo>
                        <a:pt x="395" y="568"/>
                        <a:pt x="395" y="568"/>
                        <a:pt x="395" y="568"/>
                      </a:cubicBezTo>
                      <a:cubicBezTo>
                        <a:pt x="54" y="47"/>
                        <a:pt x="54" y="47"/>
                        <a:pt x="54" y="47"/>
                      </a:cubicBezTo>
                      <a:cubicBezTo>
                        <a:pt x="38" y="23"/>
                        <a:pt x="38" y="23"/>
                        <a:pt x="38" y="23"/>
                      </a:cubicBez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6" y="38"/>
                        <a:pt x="16" y="38"/>
                        <a:pt x="16" y="38"/>
                      </a:cubicBezTo>
                      <a:cubicBezTo>
                        <a:pt x="31" y="62"/>
                        <a:pt x="31" y="62"/>
                        <a:pt x="31" y="62"/>
                      </a:cubicBezTo>
                      <a:cubicBezTo>
                        <a:pt x="373" y="582"/>
                        <a:pt x="373" y="582"/>
                        <a:pt x="373" y="582"/>
                      </a:cubicBezTo>
                      <a:cubicBezTo>
                        <a:pt x="377" y="589"/>
                        <a:pt x="377" y="589"/>
                        <a:pt x="377" y="589"/>
                      </a:cubicBezTo>
                      <a:cubicBezTo>
                        <a:pt x="401" y="626"/>
                        <a:pt x="401" y="626"/>
                        <a:pt x="401" y="626"/>
                      </a:cubicBezTo>
                      <a:cubicBezTo>
                        <a:pt x="435" y="677"/>
                        <a:pt x="435" y="677"/>
                        <a:pt x="435" y="677"/>
                      </a:cubicBezTo>
                      <a:cubicBezTo>
                        <a:pt x="446" y="671"/>
                        <a:pt x="453" y="682"/>
                        <a:pt x="460" y="679"/>
                      </a:cubicBezTo>
                      <a:cubicBezTo>
                        <a:pt x="460" y="679"/>
                        <a:pt x="460" y="679"/>
                        <a:pt x="460" y="679"/>
                      </a:cubicBezTo>
                      <a:cubicBezTo>
                        <a:pt x="460" y="679"/>
                        <a:pt x="460" y="679"/>
                        <a:pt x="460" y="679"/>
                      </a:cubicBezTo>
                      <a:cubicBezTo>
                        <a:pt x="460" y="679"/>
                        <a:pt x="460" y="679"/>
                        <a:pt x="460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1" y="679"/>
                        <a:pt x="461" y="679"/>
                        <a:pt x="461" y="679"/>
                      </a:cubicBezTo>
                      <a:cubicBezTo>
                        <a:pt x="462" y="679"/>
                        <a:pt x="462" y="679"/>
                        <a:pt x="462" y="679"/>
                      </a:cubicBezTo>
                      <a:cubicBezTo>
                        <a:pt x="462" y="679"/>
                        <a:pt x="462" y="679"/>
                        <a:pt x="462" y="679"/>
                      </a:cubicBezTo>
                      <a:cubicBezTo>
                        <a:pt x="462" y="679"/>
                        <a:pt x="462" y="679"/>
                        <a:pt x="462" y="679"/>
                      </a:cubicBezTo>
                      <a:cubicBezTo>
                        <a:pt x="462" y="679"/>
                        <a:pt x="462" y="679"/>
                        <a:pt x="462" y="679"/>
                      </a:cubicBezTo>
                      <a:cubicBezTo>
                        <a:pt x="462" y="679"/>
                        <a:pt x="462" y="679"/>
                        <a:pt x="462" y="679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2" y="678"/>
                        <a:pt x="462" y="678"/>
                        <a:pt x="462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8"/>
                        <a:pt x="463" y="678"/>
                        <a:pt x="463" y="678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3" y="677"/>
                        <a:pt x="463" y="677"/>
                        <a:pt x="463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7"/>
                        <a:pt x="464" y="677"/>
                        <a:pt x="464" y="677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4" y="676"/>
                        <a:pt x="464" y="676"/>
                        <a:pt x="464" y="676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cubicBezTo>
                        <a:pt x="465" y="675"/>
                        <a:pt x="465" y="675"/>
                        <a:pt x="465" y="675"/>
                      </a:cubicBezTo>
                      <a:lnTo>
                        <a:pt x="465" y="674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28" name="Freeform 21">
                  <a:extLst>
                    <a:ext uri="{FF2B5EF4-FFF2-40B4-BE49-F238E27FC236}">
                      <a16:creationId xmlns:a16="http://schemas.microsoft.com/office/drawing/2014/main" id="{B0BEB3DF-EEFD-41A7-9B1E-9EDEDEA50D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436002" y="1471261"/>
                  <a:ext cx="3112395" cy="4681154"/>
                </a:xfrm>
                <a:custGeom>
                  <a:avLst/>
                  <a:gdLst>
                    <a:gd name="T0" fmla="*/ 372 w 457"/>
                    <a:gd name="T1" fmla="*/ 583 h 688"/>
                    <a:gd name="T2" fmla="*/ 442 w 457"/>
                    <a:gd name="T3" fmla="*/ 688 h 688"/>
                    <a:gd name="T4" fmla="*/ 453 w 457"/>
                    <a:gd name="T5" fmla="*/ 667 h 688"/>
                    <a:gd name="T6" fmla="*/ 457 w 457"/>
                    <a:gd name="T7" fmla="*/ 663 h 688"/>
                    <a:gd name="T8" fmla="*/ 395 w 457"/>
                    <a:gd name="T9" fmla="*/ 568 h 688"/>
                    <a:gd name="T10" fmla="*/ 395 w 457"/>
                    <a:gd name="T11" fmla="*/ 568 h 688"/>
                    <a:gd name="T12" fmla="*/ 23 w 457"/>
                    <a:gd name="T13" fmla="*/ 0 h 688"/>
                    <a:gd name="T14" fmla="*/ 0 w 457"/>
                    <a:gd name="T15" fmla="*/ 14 h 688"/>
                    <a:gd name="T16" fmla="*/ 373 w 457"/>
                    <a:gd name="T17" fmla="*/ 583 h 688"/>
                    <a:gd name="T18" fmla="*/ 372 w 457"/>
                    <a:gd name="T19" fmla="*/ 583 h 6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57" h="688">
                      <a:moveTo>
                        <a:pt x="372" y="583"/>
                      </a:moveTo>
                      <a:cubicBezTo>
                        <a:pt x="442" y="688"/>
                        <a:pt x="442" y="688"/>
                        <a:pt x="442" y="688"/>
                      </a:cubicBezTo>
                      <a:cubicBezTo>
                        <a:pt x="448" y="683"/>
                        <a:pt x="445" y="674"/>
                        <a:pt x="453" y="667"/>
                      </a:cubicBezTo>
                      <a:cubicBezTo>
                        <a:pt x="454" y="665"/>
                        <a:pt x="456" y="664"/>
                        <a:pt x="457" y="663"/>
                      </a:cubicBezTo>
                      <a:cubicBezTo>
                        <a:pt x="395" y="568"/>
                        <a:pt x="395" y="568"/>
                        <a:pt x="395" y="568"/>
                      </a:cubicBezTo>
                      <a:cubicBezTo>
                        <a:pt x="395" y="568"/>
                        <a:pt x="395" y="568"/>
                        <a:pt x="395" y="568"/>
                      </a:cubicBezTo>
                      <a:cubicBezTo>
                        <a:pt x="261" y="363"/>
                        <a:pt x="157" y="205"/>
                        <a:pt x="23" y="0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135" y="220"/>
                        <a:pt x="238" y="377"/>
                        <a:pt x="373" y="583"/>
                      </a:cubicBezTo>
                      <a:lnTo>
                        <a:pt x="372" y="583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E8994135-7B01-4BC6-8ECD-F562C7ACA8BA}"/>
                  </a:ext>
                </a:extLst>
              </p:cNvPr>
              <p:cNvGrpSpPr/>
              <p:nvPr/>
            </p:nvGrpSpPr>
            <p:grpSpPr>
              <a:xfrm>
                <a:off x="7858039" y="1144584"/>
                <a:ext cx="735919" cy="667711"/>
                <a:chOff x="7858039" y="1144584"/>
                <a:chExt cx="735919" cy="667711"/>
              </a:xfrm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53288010-1FAE-42E2-9EFD-60C657ECD7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039" y="1144584"/>
                  <a:ext cx="735919" cy="667711"/>
                </a:xfrm>
                <a:custGeom>
                  <a:avLst/>
                  <a:gdLst>
                    <a:gd name="T0" fmla="*/ 144 w 205"/>
                    <a:gd name="T1" fmla="*/ 0 h 186"/>
                    <a:gd name="T2" fmla="*/ 0 w 205"/>
                    <a:gd name="T3" fmla="*/ 95 h 186"/>
                    <a:gd name="T4" fmla="*/ 59 w 205"/>
                    <a:gd name="T5" fmla="*/ 186 h 186"/>
                    <a:gd name="T6" fmla="*/ 205 w 205"/>
                    <a:gd name="T7" fmla="*/ 91 h 186"/>
                    <a:gd name="T8" fmla="*/ 144 w 205"/>
                    <a:gd name="T9" fmla="*/ 0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5" h="186">
                      <a:moveTo>
                        <a:pt x="144" y="0"/>
                      </a:moveTo>
                      <a:lnTo>
                        <a:pt x="0" y="95"/>
                      </a:lnTo>
                      <a:lnTo>
                        <a:pt x="59" y="186"/>
                      </a:lnTo>
                      <a:lnTo>
                        <a:pt x="205" y="91"/>
                      </a:lnTo>
                      <a:lnTo>
                        <a:pt x="144" y="0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68A5D038-C3C0-4B3E-8BC2-332AF15BD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58039" y="1392284"/>
                  <a:ext cx="362575" cy="420010"/>
                </a:xfrm>
                <a:custGeom>
                  <a:avLst/>
                  <a:gdLst>
                    <a:gd name="T0" fmla="*/ 42 w 101"/>
                    <a:gd name="T1" fmla="*/ 0 h 117"/>
                    <a:gd name="T2" fmla="*/ 0 w 101"/>
                    <a:gd name="T3" fmla="*/ 26 h 117"/>
                    <a:gd name="T4" fmla="*/ 59 w 101"/>
                    <a:gd name="T5" fmla="*/ 117 h 117"/>
                    <a:gd name="T6" fmla="*/ 101 w 101"/>
                    <a:gd name="T7" fmla="*/ 90 h 117"/>
                    <a:gd name="T8" fmla="*/ 42 w 101"/>
                    <a:gd name="T9" fmla="*/ 0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17">
                      <a:moveTo>
                        <a:pt x="42" y="0"/>
                      </a:moveTo>
                      <a:lnTo>
                        <a:pt x="0" y="26"/>
                      </a:lnTo>
                      <a:lnTo>
                        <a:pt x="59" y="117"/>
                      </a:lnTo>
                      <a:lnTo>
                        <a:pt x="101" y="9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chemeClr val="bg2">
                    <a:lumMod val="6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  <p:sp>
              <p:nvSpPr>
                <p:cNvPr id="25" name="Freeform 24">
                  <a:extLst>
                    <a:ext uri="{FF2B5EF4-FFF2-40B4-BE49-F238E27FC236}">
                      <a16:creationId xmlns:a16="http://schemas.microsoft.com/office/drawing/2014/main" id="{32C2BC93-410B-411C-A532-26CEE7DF41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7792" y="1144584"/>
                  <a:ext cx="366164" cy="423601"/>
                </a:xfrm>
                <a:custGeom>
                  <a:avLst/>
                  <a:gdLst>
                    <a:gd name="T0" fmla="*/ 41 w 102"/>
                    <a:gd name="T1" fmla="*/ 0 h 118"/>
                    <a:gd name="T2" fmla="*/ 0 w 102"/>
                    <a:gd name="T3" fmla="*/ 29 h 118"/>
                    <a:gd name="T4" fmla="*/ 58 w 102"/>
                    <a:gd name="T5" fmla="*/ 118 h 118"/>
                    <a:gd name="T6" fmla="*/ 102 w 102"/>
                    <a:gd name="T7" fmla="*/ 91 h 118"/>
                    <a:gd name="T8" fmla="*/ 41 w 102"/>
                    <a:gd name="T9" fmla="*/ 0 h 1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18">
                      <a:moveTo>
                        <a:pt x="41" y="0"/>
                      </a:moveTo>
                      <a:lnTo>
                        <a:pt x="0" y="29"/>
                      </a:lnTo>
                      <a:lnTo>
                        <a:pt x="58" y="118"/>
                      </a:lnTo>
                      <a:lnTo>
                        <a:pt x="102" y="91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chemeClr val="bg2">
                    <a:lumMod val="85000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ID"/>
                </a:p>
              </p:txBody>
            </p:sp>
          </p:grp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3B3A5CE-BBE0-434F-9067-DD476A9B1EA2}"/>
                </a:ext>
              </a:extLst>
            </p:cNvPr>
            <p:cNvGrpSpPr/>
            <p:nvPr/>
          </p:nvGrpSpPr>
          <p:grpSpPr>
            <a:xfrm>
              <a:off x="6910320" y="2623599"/>
              <a:ext cx="2868285" cy="4257553"/>
              <a:chOff x="6910320" y="2623599"/>
              <a:chExt cx="2868285" cy="4257553"/>
            </a:xfrm>
          </p:grpSpPr>
          <p:sp>
            <p:nvSpPr>
              <p:cNvPr id="39" name="Freeform 25">
                <a:extLst>
                  <a:ext uri="{FF2B5EF4-FFF2-40B4-BE49-F238E27FC236}">
                    <a16:creationId xmlns:a16="http://schemas.microsoft.com/office/drawing/2014/main" id="{4504E933-3A82-4A75-A0BC-4039C2A9EB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10320" y="2623599"/>
                <a:ext cx="2868285" cy="4257553"/>
              </a:xfrm>
              <a:custGeom>
                <a:avLst/>
                <a:gdLst>
                  <a:gd name="T0" fmla="*/ 371 w 421"/>
                  <a:gd name="T1" fmla="*/ 21 h 626"/>
                  <a:gd name="T2" fmla="*/ 0 w 421"/>
                  <a:gd name="T3" fmla="*/ 626 h 626"/>
                  <a:gd name="T4" fmla="*/ 91 w 421"/>
                  <a:gd name="T5" fmla="*/ 622 h 626"/>
                  <a:gd name="T6" fmla="*/ 421 w 421"/>
                  <a:gd name="T7" fmla="*/ 84 h 626"/>
                  <a:gd name="T8" fmla="*/ 378 w 421"/>
                  <a:gd name="T9" fmla="*/ 14 h 626"/>
                  <a:gd name="T10" fmla="*/ 358 w 421"/>
                  <a:gd name="T11" fmla="*/ 0 h 626"/>
                  <a:gd name="T12" fmla="*/ 371 w 421"/>
                  <a:gd name="T13" fmla="*/ 21 h 6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1" h="626">
                    <a:moveTo>
                      <a:pt x="371" y="21"/>
                    </a:moveTo>
                    <a:cubicBezTo>
                      <a:pt x="0" y="626"/>
                      <a:pt x="0" y="626"/>
                      <a:pt x="0" y="626"/>
                    </a:cubicBezTo>
                    <a:cubicBezTo>
                      <a:pt x="91" y="622"/>
                      <a:pt x="91" y="622"/>
                      <a:pt x="91" y="622"/>
                    </a:cubicBezTo>
                    <a:cubicBezTo>
                      <a:pt x="201" y="443"/>
                      <a:pt x="311" y="264"/>
                      <a:pt x="421" y="84"/>
                    </a:cubicBezTo>
                    <a:cubicBezTo>
                      <a:pt x="378" y="14"/>
                      <a:pt x="378" y="14"/>
                      <a:pt x="378" y="14"/>
                    </a:cubicBezTo>
                    <a:cubicBezTo>
                      <a:pt x="374" y="7"/>
                      <a:pt x="367" y="1"/>
                      <a:pt x="358" y="0"/>
                    </a:cubicBezTo>
                    <a:lnTo>
                      <a:pt x="371" y="2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40" name="Freeform 30">
                <a:extLst>
                  <a:ext uri="{FF2B5EF4-FFF2-40B4-BE49-F238E27FC236}">
                    <a16:creationId xmlns:a16="http://schemas.microsoft.com/office/drawing/2014/main" id="{FAA065D6-713E-415E-89FC-07B10C4F9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5002" y="2634370"/>
                <a:ext cx="111286" cy="129234"/>
              </a:xfrm>
              <a:custGeom>
                <a:avLst/>
                <a:gdLst>
                  <a:gd name="T0" fmla="*/ 0 w 16"/>
                  <a:gd name="T1" fmla="*/ 0 h 19"/>
                  <a:gd name="T2" fmla="*/ 12 w 16"/>
                  <a:gd name="T3" fmla="*/ 19 h 19"/>
                  <a:gd name="T4" fmla="*/ 0 w 16"/>
                  <a:gd name="T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6" h="19">
                    <a:moveTo>
                      <a:pt x="0" y="0"/>
                    </a:moveTo>
                    <a:cubicBezTo>
                      <a:pt x="12" y="19"/>
                      <a:pt x="12" y="19"/>
                      <a:pt x="12" y="19"/>
                    </a:cubicBezTo>
                    <a:cubicBezTo>
                      <a:pt x="16" y="10"/>
                      <a:pt x="8" y="0"/>
                      <a:pt x="0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03EAA0F2-CFB0-4F2A-8467-3B61104036DD}"/>
                </a:ext>
              </a:extLst>
            </p:cNvPr>
            <p:cNvGrpSpPr/>
            <p:nvPr/>
          </p:nvGrpSpPr>
          <p:grpSpPr>
            <a:xfrm>
              <a:off x="7606750" y="3187205"/>
              <a:ext cx="2527249" cy="3672408"/>
              <a:chOff x="7606750" y="3187205"/>
              <a:chExt cx="2527249" cy="3672408"/>
            </a:xfrm>
          </p:grpSpPr>
          <p:sp>
            <p:nvSpPr>
              <p:cNvPr id="42" name="Freeform 26">
                <a:extLst>
                  <a:ext uri="{FF2B5EF4-FFF2-40B4-BE49-F238E27FC236}">
                    <a16:creationId xmlns:a16="http://schemas.microsoft.com/office/drawing/2014/main" id="{F398ABA9-3EE5-4050-ADF8-7C51EE70E0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06750" y="3187205"/>
                <a:ext cx="2527249" cy="3672408"/>
              </a:xfrm>
              <a:custGeom>
                <a:avLst/>
                <a:gdLst>
                  <a:gd name="T0" fmla="*/ 321 w 371"/>
                  <a:gd name="T1" fmla="*/ 16 h 540"/>
                  <a:gd name="T2" fmla="*/ 0 w 371"/>
                  <a:gd name="T3" fmla="*/ 539 h 540"/>
                  <a:gd name="T4" fmla="*/ 89 w 371"/>
                  <a:gd name="T5" fmla="*/ 540 h 540"/>
                  <a:gd name="T6" fmla="*/ 371 w 371"/>
                  <a:gd name="T7" fmla="*/ 80 h 540"/>
                  <a:gd name="T8" fmla="*/ 328 w 371"/>
                  <a:gd name="T9" fmla="*/ 10 h 540"/>
                  <a:gd name="T10" fmla="*/ 318 w 371"/>
                  <a:gd name="T11" fmla="*/ 0 h 540"/>
                  <a:gd name="T12" fmla="*/ 319 w 371"/>
                  <a:gd name="T13" fmla="*/ 1 h 540"/>
                  <a:gd name="T14" fmla="*/ 315 w 371"/>
                  <a:gd name="T15" fmla="*/ 8 h 540"/>
                  <a:gd name="T16" fmla="*/ 321 w 371"/>
                  <a:gd name="T17" fmla="*/ 16 h 5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71" h="540">
                    <a:moveTo>
                      <a:pt x="321" y="16"/>
                    </a:moveTo>
                    <a:cubicBezTo>
                      <a:pt x="0" y="539"/>
                      <a:pt x="0" y="539"/>
                      <a:pt x="0" y="539"/>
                    </a:cubicBezTo>
                    <a:cubicBezTo>
                      <a:pt x="89" y="540"/>
                      <a:pt x="89" y="540"/>
                      <a:pt x="89" y="540"/>
                    </a:cubicBezTo>
                    <a:cubicBezTo>
                      <a:pt x="371" y="80"/>
                      <a:pt x="371" y="80"/>
                      <a:pt x="371" y="80"/>
                    </a:cubicBezTo>
                    <a:cubicBezTo>
                      <a:pt x="328" y="10"/>
                      <a:pt x="328" y="10"/>
                      <a:pt x="328" y="10"/>
                    </a:cubicBezTo>
                    <a:cubicBezTo>
                      <a:pt x="325" y="6"/>
                      <a:pt x="322" y="2"/>
                      <a:pt x="318" y="0"/>
                    </a:cubicBezTo>
                    <a:cubicBezTo>
                      <a:pt x="319" y="1"/>
                      <a:pt x="319" y="1"/>
                      <a:pt x="319" y="1"/>
                    </a:cubicBezTo>
                    <a:cubicBezTo>
                      <a:pt x="315" y="8"/>
                      <a:pt x="315" y="8"/>
                      <a:pt x="315" y="8"/>
                    </a:cubicBezTo>
                    <a:lnTo>
                      <a:pt x="321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43" name="Freeform 41">
                <a:extLst>
                  <a:ext uri="{FF2B5EF4-FFF2-40B4-BE49-F238E27FC236}">
                    <a16:creationId xmlns:a16="http://schemas.microsoft.com/office/drawing/2014/main" id="{54988455-3DCF-4F66-88F4-383B7436CA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49885" y="3205154"/>
                <a:ext cx="57437" cy="89745"/>
              </a:xfrm>
              <a:custGeom>
                <a:avLst/>
                <a:gdLst>
                  <a:gd name="T0" fmla="*/ 0 w 8"/>
                  <a:gd name="T1" fmla="*/ 5 h 13"/>
                  <a:gd name="T2" fmla="*/ 6 w 8"/>
                  <a:gd name="T3" fmla="*/ 13 h 13"/>
                  <a:gd name="T4" fmla="*/ 3 w 8"/>
                  <a:gd name="T5" fmla="*/ 0 h 13"/>
                  <a:gd name="T6" fmla="*/ 0 w 8"/>
                  <a:gd name="T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3">
                    <a:moveTo>
                      <a:pt x="0" y="5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8" y="8"/>
                      <a:pt x="7" y="3"/>
                      <a:pt x="3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2B0E737-92FA-4EEF-BBED-B4FDB40CCC1A}"/>
                </a:ext>
              </a:extLst>
            </p:cNvPr>
            <p:cNvGrpSpPr/>
            <p:nvPr/>
          </p:nvGrpSpPr>
          <p:grpSpPr>
            <a:xfrm>
              <a:off x="8281640" y="3718502"/>
              <a:ext cx="2196984" cy="3141111"/>
              <a:chOff x="8281640" y="3718502"/>
              <a:chExt cx="2196984" cy="3141111"/>
            </a:xfrm>
          </p:grpSpPr>
          <p:sp>
            <p:nvSpPr>
              <p:cNvPr id="45" name="Freeform 27">
                <a:extLst>
                  <a:ext uri="{FF2B5EF4-FFF2-40B4-BE49-F238E27FC236}">
                    <a16:creationId xmlns:a16="http://schemas.microsoft.com/office/drawing/2014/main" id="{EE662737-7A39-4EEC-9EB3-7A8A1EE6D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81640" y="3718502"/>
                <a:ext cx="2196984" cy="3141111"/>
              </a:xfrm>
              <a:custGeom>
                <a:avLst/>
                <a:gdLst>
                  <a:gd name="T0" fmla="*/ 273 w 323"/>
                  <a:gd name="T1" fmla="*/ 17 h 462"/>
                  <a:gd name="T2" fmla="*/ 0 w 323"/>
                  <a:gd name="T3" fmla="*/ 462 h 462"/>
                  <a:gd name="T4" fmla="*/ 89 w 323"/>
                  <a:gd name="T5" fmla="*/ 462 h 462"/>
                  <a:gd name="T6" fmla="*/ 323 w 323"/>
                  <a:gd name="T7" fmla="*/ 80 h 462"/>
                  <a:gd name="T8" fmla="*/ 280 w 323"/>
                  <a:gd name="T9" fmla="*/ 10 h 462"/>
                  <a:gd name="T10" fmla="*/ 271 w 323"/>
                  <a:gd name="T11" fmla="*/ 0 h 462"/>
                  <a:gd name="T12" fmla="*/ 272 w 323"/>
                  <a:gd name="T13" fmla="*/ 2 h 462"/>
                  <a:gd name="T14" fmla="*/ 268 w 323"/>
                  <a:gd name="T15" fmla="*/ 8 h 462"/>
                  <a:gd name="T16" fmla="*/ 273 w 323"/>
                  <a:gd name="T17" fmla="*/ 17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23" h="462">
                    <a:moveTo>
                      <a:pt x="273" y="17"/>
                    </a:moveTo>
                    <a:cubicBezTo>
                      <a:pt x="0" y="462"/>
                      <a:pt x="0" y="462"/>
                      <a:pt x="0" y="462"/>
                    </a:cubicBezTo>
                    <a:cubicBezTo>
                      <a:pt x="89" y="462"/>
                      <a:pt x="89" y="462"/>
                      <a:pt x="89" y="462"/>
                    </a:cubicBezTo>
                    <a:cubicBezTo>
                      <a:pt x="323" y="80"/>
                      <a:pt x="323" y="80"/>
                      <a:pt x="323" y="80"/>
                    </a:cubicBezTo>
                    <a:cubicBezTo>
                      <a:pt x="280" y="10"/>
                      <a:pt x="280" y="10"/>
                      <a:pt x="280" y="10"/>
                    </a:cubicBezTo>
                    <a:cubicBezTo>
                      <a:pt x="278" y="6"/>
                      <a:pt x="275" y="3"/>
                      <a:pt x="271" y="0"/>
                    </a:cubicBezTo>
                    <a:cubicBezTo>
                      <a:pt x="272" y="2"/>
                      <a:pt x="272" y="2"/>
                      <a:pt x="272" y="2"/>
                    </a:cubicBezTo>
                    <a:cubicBezTo>
                      <a:pt x="268" y="8"/>
                      <a:pt x="268" y="8"/>
                      <a:pt x="268" y="8"/>
                    </a:cubicBezTo>
                    <a:lnTo>
                      <a:pt x="273" y="17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46" name="Freeform 42">
                <a:extLst>
                  <a:ext uri="{FF2B5EF4-FFF2-40B4-BE49-F238E27FC236}">
                    <a16:creationId xmlns:a16="http://schemas.microsoft.com/office/drawing/2014/main" id="{EFE9778C-2203-4D32-9599-4ECC937084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05280" y="3736450"/>
                <a:ext cx="46669" cy="96925"/>
              </a:xfrm>
              <a:custGeom>
                <a:avLst/>
                <a:gdLst>
                  <a:gd name="T0" fmla="*/ 0 w 7"/>
                  <a:gd name="T1" fmla="*/ 5 h 14"/>
                  <a:gd name="T2" fmla="*/ 5 w 7"/>
                  <a:gd name="T3" fmla="*/ 14 h 14"/>
                  <a:gd name="T4" fmla="*/ 3 w 7"/>
                  <a:gd name="T5" fmla="*/ 0 h 14"/>
                  <a:gd name="T6" fmla="*/ 0 w 7"/>
                  <a:gd name="T7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4">
                    <a:moveTo>
                      <a:pt x="0" y="5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7" y="9"/>
                      <a:pt x="6" y="4"/>
                      <a:pt x="3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A710788-5C67-4363-B5C5-7E208248D046}"/>
                </a:ext>
              </a:extLst>
            </p:cNvPr>
            <p:cNvGrpSpPr/>
            <p:nvPr/>
          </p:nvGrpSpPr>
          <p:grpSpPr>
            <a:xfrm>
              <a:off x="8952940" y="4246208"/>
              <a:ext cx="1881078" cy="2613405"/>
              <a:chOff x="8952940" y="4246208"/>
              <a:chExt cx="1881078" cy="2613405"/>
            </a:xfrm>
          </p:grpSpPr>
          <p:sp>
            <p:nvSpPr>
              <p:cNvPr id="48" name="Freeform 28">
                <a:extLst>
                  <a:ext uri="{FF2B5EF4-FFF2-40B4-BE49-F238E27FC236}">
                    <a16:creationId xmlns:a16="http://schemas.microsoft.com/office/drawing/2014/main" id="{A8D850CC-6841-4478-825D-F527FE37B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52940" y="4246208"/>
                <a:ext cx="1881078" cy="2613405"/>
              </a:xfrm>
              <a:custGeom>
                <a:avLst/>
                <a:gdLst>
                  <a:gd name="T0" fmla="*/ 225 w 276"/>
                  <a:gd name="T1" fmla="*/ 17 h 384"/>
                  <a:gd name="T2" fmla="*/ 0 w 276"/>
                  <a:gd name="T3" fmla="*/ 384 h 384"/>
                  <a:gd name="T4" fmla="*/ 89 w 276"/>
                  <a:gd name="T5" fmla="*/ 384 h 384"/>
                  <a:gd name="T6" fmla="*/ 276 w 276"/>
                  <a:gd name="T7" fmla="*/ 80 h 384"/>
                  <a:gd name="T8" fmla="*/ 232 w 276"/>
                  <a:gd name="T9" fmla="*/ 11 h 384"/>
                  <a:gd name="T10" fmla="*/ 223 w 276"/>
                  <a:gd name="T11" fmla="*/ 0 h 384"/>
                  <a:gd name="T12" fmla="*/ 224 w 276"/>
                  <a:gd name="T13" fmla="*/ 2 h 384"/>
                  <a:gd name="T14" fmla="*/ 220 w 276"/>
                  <a:gd name="T15" fmla="*/ 9 h 384"/>
                  <a:gd name="T16" fmla="*/ 225 w 276"/>
                  <a:gd name="T17" fmla="*/ 17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6" h="384">
                    <a:moveTo>
                      <a:pt x="225" y="17"/>
                    </a:moveTo>
                    <a:cubicBezTo>
                      <a:pt x="0" y="384"/>
                      <a:pt x="0" y="384"/>
                      <a:pt x="0" y="384"/>
                    </a:cubicBezTo>
                    <a:cubicBezTo>
                      <a:pt x="89" y="384"/>
                      <a:pt x="89" y="384"/>
                      <a:pt x="89" y="384"/>
                    </a:cubicBezTo>
                    <a:cubicBezTo>
                      <a:pt x="276" y="80"/>
                      <a:pt x="276" y="80"/>
                      <a:pt x="276" y="80"/>
                    </a:cubicBezTo>
                    <a:cubicBezTo>
                      <a:pt x="232" y="11"/>
                      <a:pt x="232" y="11"/>
                      <a:pt x="232" y="11"/>
                    </a:cubicBezTo>
                    <a:cubicBezTo>
                      <a:pt x="230" y="7"/>
                      <a:pt x="227" y="3"/>
                      <a:pt x="223" y="0"/>
                    </a:cubicBezTo>
                    <a:cubicBezTo>
                      <a:pt x="224" y="2"/>
                      <a:pt x="224" y="2"/>
                      <a:pt x="224" y="2"/>
                    </a:cubicBezTo>
                    <a:cubicBezTo>
                      <a:pt x="220" y="9"/>
                      <a:pt x="220" y="9"/>
                      <a:pt x="220" y="9"/>
                    </a:cubicBezTo>
                    <a:lnTo>
                      <a:pt x="225" y="1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49" name="Freeform 43">
                <a:extLst>
                  <a:ext uri="{FF2B5EF4-FFF2-40B4-BE49-F238E27FC236}">
                    <a16:creationId xmlns:a16="http://schemas.microsoft.com/office/drawing/2014/main" id="{4C694052-8F4C-443E-B8A0-0881DC7F8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53494" y="4267747"/>
                <a:ext cx="53849" cy="96925"/>
              </a:xfrm>
              <a:custGeom>
                <a:avLst/>
                <a:gdLst>
                  <a:gd name="T0" fmla="*/ 0 w 8"/>
                  <a:gd name="T1" fmla="*/ 6 h 14"/>
                  <a:gd name="T2" fmla="*/ 5 w 8"/>
                  <a:gd name="T3" fmla="*/ 14 h 14"/>
                  <a:gd name="T4" fmla="*/ 3 w 8"/>
                  <a:gd name="T5" fmla="*/ 0 h 14"/>
                  <a:gd name="T6" fmla="*/ 0 w 8"/>
                  <a:gd name="T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4">
                    <a:moveTo>
                      <a:pt x="0" y="6"/>
                    </a:moveTo>
                    <a:cubicBezTo>
                      <a:pt x="5" y="14"/>
                      <a:pt x="5" y="14"/>
                      <a:pt x="5" y="14"/>
                    </a:cubicBezTo>
                    <a:cubicBezTo>
                      <a:pt x="8" y="9"/>
                      <a:pt x="6" y="4"/>
                      <a:pt x="3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DCFBD1CE-E858-4633-8E38-9995A8522B3C}"/>
                </a:ext>
              </a:extLst>
            </p:cNvPr>
            <p:cNvGrpSpPr/>
            <p:nvPr/>
          </p:nvGrpSpPr>
          <p:grpSpPr>
            <a:xfrm>
              <a:off x="9635010" y="4784684"/>
              <a:ext cx="1547223" cy="2074929"/>
              <a:chOff x="9635010" y="4784684"/>
              <a:chExt cx="1547223" cy="2074929"/>
            </a:xfrm>
          </p:grpSpPr>
          <p:sp>
            <p:nvSpPr>
              <p:cNvPr id="51" name="Freeform 29">
                <a:extLst>
                  <a:ext uri="{FF2B5EF4-FFF2-40B4-BE49-F238E27FC236}">
                    <a16:creationId xmlns:a16="http://schemas.microsoft.com/office/drawing/2014/main" id="{F73EC6B2-9FDC-4414-AF70-6F9BB58092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35010" y="4784684"/>
                <a:ext cx="1547223" cy="2074929"/>
              </a:xfrm>
              <a:custGeom>
                <a:avLst/>
                <a:gdLst>
                  <a:gd name="T0" fmla="*/ 177 w 227"/>
                  <a:gd name="T1" fmla="*/ 16 h 305"/>
                  <a:gd name="T2" fmla="*/ 0 w 227"/>
                  <a:gd name="T3" fmla="*/ 305 h 305"/>
                  <a:gd name="T4" fmla="*/ 89 w 227"/>
                  <a:gd name="T5" fmla="*/ 305 h 305"/>
                  <a:gd name="T6" fmla="*/ 227 w 227"/>
                  <a:gd name="T7" fmla="*/ 80 h 305"/>
                  <a:gd name="T8" fmla="*/ 184 w 227"/>
                  <a:gd name="T9" fmla="*/ 10 h 305"/>
                  <a:gd name="T10" fmla="*/ 175 w 227"/>
                  <a:gd name="T11" fmla="*/ 0 h 305"/>
                  <a:gd name="T12" fmla="*/ 176 w 227"/>
                  <a:gd name="T13" fmla="*/ 1 h 305"/>
                  <a:gd name="T14" fmla="*/ 171 w 227"/>
                  <a:gd name="T15" fmla="*/ 8 h 305"/>
                  <a:gd name="T16" fmla="*/ 177 w 227"/>
                  <a:gd name="T17" fmla="*/ 16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27" h="305">
                    <a:moveTo>
                      <a:pt x="177" y="16"/>
                    </a:moveTo>
                    <a:cubicBezTo>
                      <a:pt x="0" y="305"/>
                      <a:pt x="0" y="305"/>
                      <a:pt x="0" y="305"/>
                    </a:cubicBezTo>
                    <a:cubicBezTo>
                      <a:pt x="89" y="305"/>
                      <a:pt x="89" y="305"/>
                      <a:pt x="89" y="305"/>
                    </a:cubicBezTo>
                    <a:cubicBezTo>
                      <a:pt x="227" y="80"/>
                      <a:pt x="227" y="80"/>
                      <a:pt x="227" y="80"/>
                    </a:cubicBezTo>
                    <a:cubicBezTo>
                      <a:pt x="184" y="10"/>
                      <a:pt x="184" y="10"/>
                      <a:pt x="184" y="10"/>
                    </a:cubicBezTo>
                    <a:cubicBezTo>
                      <a:pt x="182" y="6"/>
                      <a:pt x="178" y="2"/>
                      <a:pt x="175" y="0"/>
                    </a:cubicBezTo>
                    <a:cubicBezTo>
                      <a:pt x="176" y="1"/>
                      <a:pt x="176" y="1"/>
                      <a:pt x="176" y="1"/>
                    </a:cubicBezTo>
                    <a:cubicBezTo>
                      <a:pt x="171" y="8"/>
                      <a:pt x="171" y="8"/>
                      <a:pt x="171" y="8"/>
                    </a:cubicBezTo>
                    <a:lnTo>
                      <a:pt x="177" y="1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  <p:sp>
            <p:nvSpPr>
              <p:cNvPr id="52" name="Freeform 44">
                <a:extLst>
                  <a:ext uri="{FF2B5EF4-FFF2-40B4-BE49-F238E27FC236}">
                    <a16:creationId xmlns:a16="http://schemas.microsoft.com/office/drawing/2014/main" id="{2871DC1D-0352-4551-8094-658B63CB5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8119" y="4806223"/>
                <a:ext cx="57437" cy="86156"/>
              </a:xfrm>
              <a:custGeom>
                <a:avLst/>
                <a:gdLst>
                  <a:gd name="T0" fmla="*/ 0 w 8"/>
                  <a:gd name="T1" fmla="*/ 5 h 13"/>
                  <a:gd name="T2" fmla="*/ 6 w 8"/>
                  <a:gd name="T3" fmla="*/ 13 h 13"/>
                  <a:gd name="T4" fmla="*/ 4 w 8"/>
                  <a:gd name="T5" fmla="*/ 0 h 13"/>
                  <a:gd name="T6" fmla="*/ 0 w 8"/>
                  <a:gd name="T7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13">
                    <a:moveTo>
                      <a:pt x="0" y="5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8" y="8"/>
                      <a:pt x="7" y="3"/>
                      <a:pt x="4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D"/>
              </a:p>
            </p:txBody>
          </p:sp>
        </p:grp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30D6C70-519C-430D-BC5A-3BAF3E210A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3409" y="2623599"/>
              <a:ext cx="1568763" cy="516937"/>
            </a:xfrm>
            <a:custGeom>
              <a:avLst/>
              <a:gdLst>
                <a:gd name="connsiteX0" fmla="*/ 132825 w 1568763"/>
                <a:gd name="connsiteY0" fmla="*/ 0 h 516937"/>
                <a:gd name="connsiteX1" fmla="*/ 262059 w 1568763"/>
                <a:gd name="connsiteY1" fmla="*/ 0 h 516937"/>
                <a:gd name="connsiteX2" fmla="*/ 262060 w 1568763"/>
                <a:gd name="connsiteY2" fmla="*/ 0 h 516937"/>
                <a:gd name="connsiteX3" fmla="*/ 391294 w 1568763"/>
                <a:gd name="connsiteY3" fmla="*/ 0 h 516937"/>
                <a:gd name="connsiteX4" fmla="*/ 1227728 w 1568763"/>
                <a:gd name="connsiteY4" fmla="*/ 0 h 516937"/>
                <a:gd name="connsiteX5" fmla="*/ 1568763 w 1568763"/>
                <a:gd name="connsiteY5" fmla="*/ 516937 h 516937"/>
                <a:gd name="connsiteX6" fmla="*/ 391294 w 1568763"/>
                <a:gd name="connsiteY6" fmla="*/ 516937 h 516937"/>
                <a:gd name="connsiteX7" fmla="*/ 262060 w 1568763"/>
                <a:gd name="connsiteY7" fmla="*/ 516937 h 516937"/>
                <a:gd name="connsiteX8" fmla="*/ 262059 w 1568763"/>
                <a:gd name="connsiteY8" fmla="*/ 516937 h 516937"/>
                <a:gd name="connsiteX9" fmla="*/ 132825 w 1568763"/>
                <a:gd name="connsiteY9" fmla="*/ 516937 h 516937"/>
                <a:gd name="connsiteX10" fmla="*/ 68207 w 1568763"/>
                <a:gd name="connsiteY10" fmla="*/ 387703 h 516937"/>
                <a:gd name="connsiteX11" fmla="*/ 0 w 1568763"/>
                <a:gd name="connsiteY11" fmla="*/ 258469 h 516937"/>
                <a:gd name="connsiteX12" fmla="*/ 68207 w 1568763"/>
                <a:gd name="connsiteY12" fmla="*/ 129234 h 5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68763" h="516937">
                  <a:moveTo>
                    <a:pt x="132825" y="0"/>
                  </a:moveTo>
                  <a:lnTo>
                    <a:pt x="262059" y="0"/>
                  </a:lnTo>
                  <a:lnTo>
                    <a:pt x="262060" y="0"/>
                  </a:lnTo>
                  <a:lnTo>
                    <a:pt x="391294" y="0"/>
                  </a:lnTo>
                  <a:lnTo>
                    <a:pt x="1227728" y="0"/>
                  </a:lnTo>
                  <a:lnTo>
                    <a:pt x="1568763" y="516937"/>
                  </a:lnTo>
                  <a:lnTo>
                    <a:pt x="391294" y="516937"/>
                  </a:lnTo>
                  <a:lnTo>
                    <a:pt x="262060" y="516937"/>
                  </a:lnTo>
                  <a:lnTo>
                    <a:pt x="262059" y="516937"/>
                  </a:lnTo>
                  <a:lnTo>
                    <a:pt x="132825" y="516937"/>
                  </a:lnTo>
                  <a:lnTo>
                    <a:pt x="68207" y="387703"/>
                  </a:lnTo>
                  <a:lnTo>
                    <a:pt x="0" y="258469"/>
                  </a:lnTo>
                  <a:lnTo>
                    <a:pt x="68207" y="12923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62" name="Hexagon 61">
              <a:extLst>
                <a:ext uri="{FF2B5EF4-FFF2-40B4-BE49-F238E27FC236}">
                  <a16:creationId xmlns:a16="http://schemas.microsoft.com/office/drawing/2014/main" id="{BF199E16-57A7-4855-832D-AACDCFDFE351}"/>
                </a:ext>
              </a:extLst>
            </p:cNvPr>
            <p:cNvSpPr/>
            <p:nvPr/>
          </p:nvSpPr>
          <p:spPr>
            <a:xfrm>
              <a:off x="7449090" y="2692211"/>
              <a:ext cx="432140" cy="372534"/>
            </a:xfrm>
            <a:prstGeom prst="hexagon">
              <a:avLst/>
            </a:prstGeom>
            <a:solidFill>
              <a:schemeClr val="bg1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/>
            </a:p>
          </p:txBody>
        </p:sp>
        <p:sp>
          <p:nvSpPr>
            <p:cNvPr id="63" name="Freeform 113">
              <a:extLst>
                <a:ext uri="{FF2B5EF4-FFF2-40B4-BE49-F238E27FC236}">
                  <a16:creationId xmlns:a16="http://schemas.microsoft.com/office/drawing/2014/main" id="{78FA06E7-E208-4972-B088-BA45623ED5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36475" y="4947578"/>
              <a:ext cx="162598" cy="157908"/>
            </a:xfrm>
            <a:custGeom>
              <a:avLst/>
              <a:gdLst>
                <a:gd name="T0" fmla="*/ 94 w 132"/>
                <a:gd name="T1" fmla="*/ 0 h 128"/>
                <a:gd name="T2" fmla="*/ 56 w 132"/>
                <a:gd name="T3" fmla="*/ 27 h 128"/>
                <a:gd name="T4" fmla="*/ 55 w 132"/>
                <a:gd name="T5" fmla="*/ 27 h 128"/>
                <a:gd name="T6" fmla="*/ 14 w 132"/>
                <a:gd name="T7" fmla="*/ 69 h 128"/>
                <a:gd name="T8" fmla="*/ 1 w 132"/>
                <a:gd name="T9" fmla="*/ 110 h 128"/>
                <a:gd name="T10" fmla="*/ 14 w 132"/>
                <a:gd name="T11" fmla="*/ 128 h 128"/>
                <a:gd name="T12" fmla="*/ 53 w 132"/>
                <a:gd name="T13" fmla="*/ 118 h 128"/>
                <a:gd name="T14" fmla="*/ 120 w 132"/>
                <a:gd name="T15" fmla="*/ 53 h 128"/>
                <a:gd name="T16" fmla="*/ 64 w 132"/>
                <a:gd name="T17" fmla="*/ 95 h 128"/>
                <a:gd name="T18" fmla="*/ 99 w 132"/>
                <a:gd name="T19" fmla="*/ 47 h 128"/>
                <a:gd name="T20" fmla="*/ 95 w 132"/>
                <a:gd name="T21" fmla="*/ 67 h 128"/>
                <a:gd name="T22" fmla="*/ 64 w 132"/>
                <a:gd name="T23" fmla="*/ 98 h 128"/>
                <a:gd name="T24" fmla="*/ 59 w 132"/>
                <a:gd name="T25" fmla="*/ 81 h 128"/>
                <a:gd name="T26" fmla="*/ 46 w 132"/>
                <a:gd name="T27" fmla="*/ 68 h 128"/>
                <a:gd name="T28" fmla="*/ 92 w 132"/>
                <a:gd name="T29" fmla="*/ 36 h 128"/>
                <a:gd name="T30" fmla="*/ 59 w 132"/>
                <a:gd name="T31" fmla="*/ 81 h 128"/>
                <a:gd name="T32" fmla="*/ 30 w 132"/>
                <a:gd name="T33" fmla="*/ 64 h 128"/>
                <a:gd name="T34" fmla="*/ 80 w 132"/>
                <a:gd name="T35" fmla="*/ 29 h 128"/>
                <a:gd name="T36" fmla="*/ 17 w 132"/>
                <a:gd name="T37" fmla="*/ 119 h 128"/>
                <a:gd name="T38" fmla="*/ 8 w 132"/>
                <a:gd name="T39" fmla="*/ 114 h 128"/>
                <a:gd name="T40" fmla="*/ 13 w 132"/>
                <a:gd name="T41" fmla="*/ 96 h 128"/>
                <a:gd name="T42" fmla="*/ 32 w 132"/>
                <a:gd name="T43" fmla="*/ 116 h 128"/>
                <a:gd name="T44" fmla="*/ 35 w 132"/>
                <a:gd name="T45" fmla="*/ 115 h 128"/>
                <a:gd name="T46" fmla="*/ 14 w 132"/>
                <a:gd name="T47" fmla="*/ 92 h 128"/>
                <a:gd name="T48" fmla="*/ 19 w 132"/>
                <a:gd name="T49" fmla="*/ 75 h 128"/>
                <a:gd name="T50" fmla="*/ 52 w 132"/>
                <a:gd name="T51" fmla="*/ 110 h 128"/>
                <a:gd name="T52" fmla="*/ 35 w 132"/>
                <a:gd name="T53" fmla="*/ 115 h 128"/>
                <a:gd name="T54" fmla="*/ 108 w 132"/>
                <a:gd name="T55" fmla="*/ 54 h 128"/>
                <a:gd name="T56" fmla="*/ 98 w 132"/>
                <a:gd name="T57" fmla="*/ 30 h 128"/>
                <a:gd name="T58" fmla="*/ 81 w 132"/>
                <a:gd name="T59" fmla="*/ 13 h 128"/>
                <a:gd name="T60" fmla="*/ 112 w 132"/>
                <a:gd name="T61" fmla="*/ 16 h 128"/>
                <a:gd name="T62" fmla="*/ 115 w 132"/>
                <a:gd name="T63" fmla="*/ 47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4" name="Freeform 148">
              <a:extLst>
                <a:ext uri="{FF2B5EF4-FFF2-40B4-BE49-F238E27FC236}">
                  <a16:creationId xmlns:a16="http://schemas.microsoft.com/office/drawing/2014/main" id="{58B81075-B038-4B74-A7B6-764D7ABAA5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51165" y="2776075"/>
              <a:ext cx="227990" cy="204806"/>
            </a:xfrm>
            <a:custGeom>
              <a:avLst/>
              <a:gdLst>
                <a:gd name="T0" fmla="*/ 42 w 75"/>
                <a:gd name="T1" fmla="*/ 1 h 65"/>
                <a:gd name="T2" fmla="*/ 3 w 75"/>
                <a:gd name="T3" fmla="*/ 10 h 65"/>
                <a:gd name="T4" fmla="*/ 3 w 75"/>
                <a:gd name="T5" fmla="*/ 15 h 65"/>
                <a:gd name="T6" fmla="*/ 13 w 75"/>
                <a:gd name="T7" fmla="*/ 42 h 65"/>
                <a:gd name="T8" fmla="*/ 18 w 75"/>
                <a:gd name="T9" fmla="*/ 53 h 65"/>
                <a:gd name="T10" fmla="*/ 18 w 75"/>
                <a:gd name="T11" fmla="*/ 56 h 65"/>
                <a:gd name="T12" fmla="*/ 20 w 75"/>
                <a:gd name="T13" fmla="*/ 65 h 65"/>
                <a:gd name="T14" fmla="*/ 21 w 75"/>
                <a:gd name="T15" fmla="*/ 56 h 65"/>
                <a:gd name="T16" fmla="*/ 22 w 75"/>
                <a:gd name="T17" fmla="*/ 53 h 65"/>
                <a:gd name="T18" fmla="*/ 39 w 75"/>
                <a:gd name="T19" fmla="*/ 52 h 65"/>
                <a:gd name="T20" fmla="*/ 64 w 75"/>
                <a:gd name="T21" fmla="*/ 17 h 65"/>
                <a:gd name="T22" fmla="*/ 75 w 75"/>
                <a:gd name="T23" fmla="*/ 12 h 65"/>
                <a:gd name="T24" fmla="*/ 16 w 75"/>
                <a:gd name="T25" fmla="*/ 42 h 65"/>
                <a:gd name="T26" fmla="*/ 18 w 75"/>
                <a:gd name="T27" fmla="*/ 20 h 65"/>
                <a:gd name="T28" fmla="*/ 16 w 75"/>
                <a:gd name="T29" fmla="*/ 42 h 65"/>
                <a:gd name="T30" fmla="*/ 39 w 75"/>
                <a:gd name="T31" fmla="*/ 49 h 65"/>
                <a:gd name="T32" fmla="*/ 22 w 75"/>
                <a:gd name="T33" fmla="*/ 21 h 65"/>
                <a:gd name="T34" fmla="*/ 37 w 75"/>
                <a:gd name="T35" fmla="*/ 25 h 65"/>
                <a:gd name="T36" fmla="*/ 61 w 75"/>
                <a:gd name="T37" fmla="*/ 18 h 65"/>
                <a:gd name="T38" fmla="*/ 41 w 75"/>
                <a:gd name="T39" fmla="*/ 21 h 65"/>
                <a:gd name="T40" fmla="*/ 26 w 75"/>
                <a:gd name="T41" fmla="*/ 19 h 65"/>
                <a:gd name="T42" fmla="*/ 39 w 75"/>
                <a:gd name="T43" fmla="*/ 12 h 65"/>
                <a:gd name="T44" fmla="*/ 20 w 75"/>
                <a:gd name="T45" fmla="*/ 17 h 65"/>
                <a:gd name="T46" fmla="*/ 5 w 75"/>
                <a:gd name="T47" fmla="*/ 12 h 65"/>
                <a:gd name="T48" fmla="*/ 41 w 75"/>
                <a:gd name="T49" fmla="*/ 4 h 65"/>
                <a:gd name="T50" fmla="*/ 41 w 75"/>
                <a:gd name="T51" fmla="*/ 21 h 65"/>
                <a:gd name="T52" fmla="*/ 57 w 75"/>
                <a:gd name="T53" fmla="*/ 24 h 65"/>
                <a:gd name="T54" fmla="*/ 59 w 75"/>
                <a:gd name="T55" fmla="*/ 24 h 65"/>
                <a:gd name="T56" fmla="*/ 58 w 75"/>
                <a:gd name="T57" fmla="*/ 38 h 65"/>
                <a:gd name="T58" fmla="*/ 57 w 75"/>
                <a:gd name="T59" fmla="*/ 43 h 65"/>
                <a:gd name="T60" fmla="*/ 58 w 75"/>
                <a:gd name="T61" fmla="*/ 40 h 65"/>
                <a:gd name="T62" fmla="*/ 59 w 75"/>
                <a:gd name="T63" fmla="*/ 43 h 65"/>
                <a:gd name="T64" fmla="*/ 57 w 75"/>
                <a:gd name="T65" fmla="*/ 4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5" h="65">
                  <a:moveTo>
                    <a:pt x="72" y="1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39" y="0"/>
                    <a:pt x="36" y="0"/>
                    <a:pt x="33" y="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1" y="10"/>
                    <a:pt x="0" y="12"/>
                    <a:pt x="0" y="12"/>
                  </a:cubicBezTo>
                  <a:cubicBezTo>
                    <a:pt x="0" y="13"/>
                    <a:pt x="1" y="14"/>
                    <a:pt x="3" y="15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4"/>
                    <a:pt x="15" y="47"/>
                    <a:pt x="18" y="48"/>
                  </a:cubicBezTo>
                  <a:cubicBezTo>
                    <a:pt x="18" y="53"/>
                    <a:pt x="18" y="53"/>
                    <a:pt x="18" y="53"/>
                  </a:cubicBezTo>
                  <a:cubicBezTo>
                    <a:pt x="18" y="54"/>
                    <a:pt x="19" y="55"/>
                    <a:pt x="20" y="55"/>
                  </a:cubicBezTo>
                  <a:cubicBezTo>
                    <a:pt x="19" y="55"/>
                    <a:pt x="18" y="56"/>
                    <a:pt x="18" y="56"/>
                  </a:cubicBezTo>
                  <a:cubicBezTo>
                    <a:pt x="17" y="59"/>
                    <a:pt x="16" y="60"/>
                    <a:pt x="16" y="61"/>
                  </a:cubicBezTo>
                  <a:cubicBezTo>
                    <a:pt x="16" y="63"/>
                    <a:pt x="18" y="65"/>
                    <a:pt x="20" y="65"/>
                  </a:cubicBezTo>
                  <a:cubicBezTo>
                    <a:pt x="22" y="65"/>
                    <a:pt x="23" y="63"/>
                    <a:pt x="23" y="61"/>
                  </a:cubicBezTo>
                  <a:cubicBezTo>
                    <a:pt x="23" y="60"/>
                    <a:pt x="23" y="59"/>
                    <a:pt x="21" y="56"/>
                  </a:cubicBezTo>
                  <a:cubicBezTo>
                    <a:pt x="21" y="56"/>
                    <a:pt x="21" y="55"/>
                    <a:pt x="20" y="55"/>
                  </a:cubicBezTo>
                  <a:cubicBezTo>
                    <a:pt x="21" y="55"/>
                    <a:pt x="22" y="54"/>
                    <a:pt x="22" y="53"/>
                  </a:cubicBezTo>
                  <a:cubicBezTo>
                    <a:pt x="22" y="50"/>
                    <a:pt x="22" y="50"/>
                    <a:pt x="22" y="50"/>
                  </a:cubicBezTo>
                  <a:cubicBezTo>
                    <a:pt x="27" y="51"/>
                    <a:pt x="33" y="52"/>
                    <a:pt x="39" y="52"/>
                  </a:cubicBezTo>
                  <a:cubicBezTo>
                    <a:pt x="51" y="52"/>
                    <a:pt x="64" y="48"/>
                    <a:pt x="64" y="42"/>
                  </a:cubicBezTo>
                  <a:cubicBezTo>
                    <a:pt x="64" y="17"/>
                    <a:pt x="64" y="17"/>
                    <a:pt x="64" y="17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4" y="14"/>
                    <a:pt x="75" y="13"/>
                    <a:pt x="75" y="12"/>
                  </a:cubicBezTo>
                  <a:cubicBezTo>
                    <a:pt x="75" y="12"/>
                    <a:pt x="74" y="10"/>
                    <a:pt x="72" y="10"/>
                  </a:cubicBezTo>
                  <a:close/>
                  <a:moveTo>
                    <a:pt x="16" y="42"/>
                  </a:moveTo>
                  <a:cubicBezTo>
                    <a:pt x="16" y="19"/>
                    <a:pt x="16" y="19"/>
                    <a:pt x="16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7" y="44"/>
                    <a:pt x="16" y="43"/>
                    <a:pt x="16" y="42"/>
                  </a:cubicBezTo>
                  <a:close/>
                  <a:moveTo>
                    <a:pt x="61" y="42"/>
                  </a:moveTo>
                  <a:cubicBezTo>
                    <a:pt x="61" y="45"/>
                    <a:pt x="53" y="49"/>
                    <a:pt x="39" y="49"/>
                  </a:cubicBezTo>
                  <a:cubicBezTo>
                    <a:pt x="32" y="49"/>
                    <a:pt x="26" y="48"/>
                    <a:pt x="22" y="46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3" y="24"/>
                    <a:pt x="33" y="24"/>
                    <a:pt x="33" y="24"/>
                  </a:cubicBezTo>
                  <a:cubicBezTo>
                    <a:pt x="34" y="24"/>
                    <a:pt x="36" y="25"/>
                    <a:pt x="37" y="25"/>
                  </a:cubicBezTo>
                  <a:cubicBezTo>
                    <a:pt x="39" y="25"/>
                    <a:pt x="41" y="24"/>
                    <a:pt x="42" y="24"/>
                  </a:cubicBezTo>
                  <a:cubicBezTo>
                    <a:pt x="61" y="18"/>
                    <a:pt x="61" y="18"/>
                    <a:pt x="61" y="18"/>
                  </a:cubicBezTo>
                  <a:lnTo>
                    <a:pt x="61" y="42"/>
                  </a:lnTo>
                  <a:close/>
                  <a:moveTo>
                    <a:pt x="41" y="21"/>
                  </a:moveTo>
                  <a:cubicBezTo>
                    <a:pt x="39" y="22"/>
                    <a:pt x="36" y="22"/>
                    <a:pt x="34" y="21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9" y="14"/>
                    <a:pt x="40" y="13"/>
                    <a:pt x="39" y="12"/>
                  </a:cubicBezTo>
                  <a:cubicBezTo>
                    <a:pt x="39" y="11"/>
                    <a:pt x="38" y="10"/>
                    <a:pt x="37" y="11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3"/>
                    <a:pt x="39" y="3"/>
                    <a:pt x="41" y="4"/>
                  </a:cubicBezTo>
                  <a:cubicBezTo>
                    <a:pt x="70" y="12"/>
                    <a:pt x="70" y="12"/>
                    <a:pt x="70" y="12"/>
                  </a:cubicBezTo>
                  <a:lnTo>
                    <a:pt x="41" y="21"/>
                  </a:lnTo>
                  <a:close/>
                  <a:moveTo>
                    <a:pt x="57" y="37"/>
                  </a:moveTo>
                  <a:cubicBezTo>
                    <a:pt x="57" y="24"/>
                    <a:pt x="57" y="24"/>
                    <a:pt x="57" y="24"/>
                  </a:cubicBezTo>
                  <a:cubicBezTo>
                    <a:pt x="57" y="23"/>
                    <a:pt x="57" y="23"/>
                    <a:pt x="58" y="23"/>
                  </a:cubicBezTo>
                  <a:cubicBezTo>
                    <a:pt x="58" y="23"/>
                    <a:pt x="59" y="23"/>
                    <a:pt x="59" y="24"/>
                  </a:cubicBezTo>
                  <a:cubicBezTo>
                    <a:pt x="59" y="37"/>
                    <a:pt x="59" y="37"/>
                    <a:pt x="59" y="37"/>
                  </a:cubicBezTo>
                  <a:cubicBezTo>
                    <a:pt x="59" y="37"/>
                    <a:pt x="58" y="38"/>
                    <a:pt x="58" y="38"/>
                  </a:cubicBezTo>
                  <a:cubicBezTo>
                    <a:pt x="57" y="38"/>
                    <a:pt x="57" y="37"/>
                    <a:pt x="57" y="37"/>
                  </a:cubicBezTo>
                  <a:close/>
                  <a:moveTo>
                    <a:pt x="57" y="43"/>
                  </a:moveTo>
                  <a:cubicBezTo>
                    <a:pt x="57" y="41"/>
                    <a:pt x="57" y="41"/>
                    <a:pt x="57" y="41"/>
                  </a:cubicBezTo>
                  <a:cubicBezTo>
                    <a:pt x="57" y="40"/>
                    <a:pt x="57" y="40"/>
                    <a:pt x="58" y="40"/>
                  </a:cubicBezTo>
                  <a:cubicBezTo>
                    <a:pt x="58" y="40"/>
                    <a:pt x="59" y="40"/>
                    <a:pt x="59" y="41"/>
                  </a:cubicBezTo>
                  <a:cubicBezTo>
                    <a:pt x="59" y="43"/>
                    <a:pt x="59" y="43"/>
                    <a:pt x="59" y="43"/>
                  </a:cubicBezTo>
                  <a:cubicBezTo>
                    <a:pt x="59" y="43"/>
                    <a:pt x="58" y="44"/>
                    <a:pt x="58" y="44"/>
                  </a:cubicBezTo>
                  <a:cubicBezTo>
                    <a:pt x="57" y="44"/>
                    <a:pt x="57" y="43"/>
                    <a:pt x="57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163">
              <a:extLst>
                <a:ext uri="{FF2B5EF4-FFF2-40B4-BE49-F238E27FC236}">
                  <a16:creationId xmlns:a16="http://schemas.microsoft.com/office/drawing/2014/main" id="{704CE909-05E9-4E0F-960A-2758D3867A5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07949" y="4378561"/>
              <a:ext cx="209531" cy="216335"/>
            </a:xfrm>
            <a:custGeom>
              <a:avLst/>
              <a:gdLst>
                <a:gd name="T0" fmla="*/ 14 w 65"/>
                <a:gd name="T1" fmla="*/ 21 h 65"/>
                <a:gd name="T2" fmla="*/ 12 w 65"/>
                <a:gd name="T3" fmla="*/ 23 h 65"/>
                <a:gd name="T4" fmla="*/ 14 w 65"/>
                <a:gd name="T5" fmla="*/ 53 h 65"/>
                <a:gd name="T6" fmla="*/ 44 w 65"/>
                <a:gd name="T7" fmla="*/ 52 h 65"/>
                <a:gd name="T8" fmla="*/ 16 w 65"/>
                <a:gd name="T9" fmla="*/ 21 h 65"/>
                <a:gd name="T10" fmla="*/ 14 w 65"/>
                <a:gd name="T11" fmla="*/ 23 h 65"/>
                <a:gd name="T12" fmla="*/ 14 w 65"/>
                <a:gd name="T13" fmla="*/ 51 h 65"/>
                <a:gd name="T14" fmla="*/ 14 w 65"/>
                <a:gd name="T15" fmla="*/ 3 h 65"/>
                <a:gd name="T16" fmla="*/ 5 w 65"/>
                <a:gd name="T17" fmla="*/ 1 h 65"/>
                <a:gd name="T18" fmla="*/ 0 w 65"/>
                <a:gd name="T19" fmla="*/ 57 h 65"/>
                <a:gd name="T20" fmla="*/ 57 w 65"/>
                <a:gd name="T21" fmla="*/ 65 h 65"/>
                <a:gd name="T22" fmla="*/ 57 w 65"/>
                <a:gd name="T23" fmla="*/ 65 h 65"/>
                <a:gd name="T24" fmla="*/ 62 w 65"/>
                <a:gd name="T25" fmla="*/ 51 h 65"/>
                <a:gd name="T26" fmla="*/ 57 w 65"/>
                <a:gd name="T27" fmla="*/ 61 h 65"/>
                <a:gd name="T28" fmla="*/ 8 w 65"/>
                <a:gd name="T29" fmla="*/ 61 h 65"/>
                <a:gd name="T30" fmla="*/ 4 w 65"/>
                <a:gd name="T31" fmla="*/ 8 h 65"/>
                <a:gd name="T32" fmla="*/ 8 w 65"/>
                <a:gd name="T33" fmla="*/ 4 h 65"/>
                <a:gd name="T34" fmla="*/ 16 w 65"/>
                <a:gd name="T35" fmla="*/ 10 h 65"/>
                <a:gd name="T36" fmla="*/ 13 w 65"/>
                <a:gd name="T37" fmla="*/ 14 h 65"/>
                <a:gd name="T38" fmla="*/ 14 w 65"/>
                <a:gd name="T39" fmla="*/ 14 h 65"/>
                <a:gd name="T40" fmla="*/ 21 w 65"/>
                <a:gd name="T41" fmla="*/ 15 h 65"/>
                <a:gd name="T42" fmla="*/ 19 w 65"/>
                <a:gd name="T43" fmla="*/ 18 h 65"/>
                <a:gd name="T44" fmla="*/ 20 w 65"/>
                <a:gd name="T45" fmla="*/ 18 h 65"/>
                <a:gd name="T46" fmla="*/ 25 w 65"/>
                <a:gd name="T47" fmla="*/ 20 h 65"/>
                <a:gd name="T48" fmla="*/ 23 w 65"/>
                <a:gd name="T49" fmla="*/ 24 h 65"/>
                <a:gd name="T50" fmla="*/ 24 w 65"/>
                <a:gd name="T51" fmla="*/ 24 h 65"/>
                <a:gd name="T52" fmla="*/ 30 w 65"/>
                <a:gd name="T53" fmla="*/ 24 h 65"/>
                <a:gd name="T54" fmla="*/ 29 w 65"/>
                <a:gd name="T55" fmla="*/ 27 h 65"/>
                <a:gd name="T56" fmla="*/ 30 w 65"/>
                <a:gd name="T57" fmla="*/ 27 h 65"/>
                <a:gd name="T58" fmla="*/ 35 w 65"/>
                <a:gd name="T59" fmla="*/ 29 h 65"/>
                <a:gd name="T60" fmla="*/ 32 w 65"/>
                <a:gd name="T61" fmla="*/ 33 h 65"/>
                <a:gd name="T62" fmla="*/ 33 w 65"/>
                <a:gd name="T63" fmla="*/ 33 h 65"/>
                <a:gd name="T64" fmla="*/ 40 w 65"/>
                <a:gd name="T65" fmla="*/ 34 h 65"/>
                <a:gd name="T66" fmla="*/ 38 w 65"/>
                <a:gd name="T67" fmla="*/ 37 h 65"/>
                <a:gd name="T68" fmla="*/ 39 w 65"/>
                <a:gd name="T69" fmla="*/ 37 h 65"/>
                <a:gd name="T70" fmla="*/ 44 w 65"/>
                <a:gd name="T71" fmla="*/ 39 h 65"/>
                <a:gd name="T72" fmla="*/ 42 w 65"/>
                <a:gd name="T73" fmla="*/ 43 h 65"/>
                <a:gd name="T74" fmla="*/ 43 w 65"/>
                <a:gd name="T75" fmla="*/ 43 h 65"/>
                <a:gd name="T76" fmla="*/ 49 w 65"/>
                <a:gd name="T77" fmla="*/ 43 h 65"/>
                <a:gd name="T78" fmla="*/ 48 w 65"/>
                <a:gd name="T79" fmla="*/ 46 h 65"/>
                <a:gd name="T80" fmla="*/ 49 w 65"/>
                <a:gd name="T81" fmla="*/ 46 h 65"/>
                <a:gd name="T82" fmla="*/ 54 w 65"/>
                <a:gd name="T83" fmla="*/ 48 h 65"/>
                <a:gd name="T84" fmla="*/ 51 w 65"/>
                <a:gd name="T85" fmla="*/ 52 h 65"/>
                <a:gd name="T86" fmla="*/ 52 w 65"/>
                <a:gd name="T87" fmla="*/ 52 h 65"/>
                <a:gd name="T88" fmla="*/ 59 w 65"/>
                <a:gd name="T89" fmla="*/ 54 h 65"/>
                <a:gd name="T90" fmla="*/ 61 w 65"/>
                <a:gd name="T91" fmla="*/ 5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65">
                  <a:moveTo>
                    <a:pt x="16" y="21"/>
                  </a:moveTo>
                  <a:cubicBezTo>
                    <a:pt x="15" y="21"/>
                    <a:pt x="15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3" y="21"/>
                    <a:pt x="12" y="22"/>
                    <a:pt x="12" y="23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2" y="52"/>
                    <a:pt x="13" y="53"/>
                    <a:pt x="14" y="53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3" y="53"/>
                    <a:pt x="44" y="53"/>
                    <a:pt x="44" y="52"/>
                  </a:cubicBezTo>
                  <a:cubicBezTo>
                    <a:pt x="45" y="51"/>
                    <a:pt x="45" y="50"/>
                    <a:pt x="44" y="50"/>
                  </a:cubicBezTo>
                  <a:lnTo>
                    <a:pt x="16" y="21"/>
                  </a:lnTo>
                  <a:close/>
                  <a:moveTo>
                    <a:pt x="14" y="51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43" y="51"/>
                    <a:pt x="43" y="51"/>
                    <a:pt x="43" y="51"/>
                  </a:cubicBezTo>
                  <a:lnTo>
                    <a:pt x="14" y="51"/>
                  </a:lnTo>
                  <a:close/>
                  <a:moveTo>
                    <a:pt x="62" y="51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2" y="1"/>
                    <a:pt x="10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2" y="2"/>
                    <a:pt x="0" y="5"/>
                    <a:pt x="0" y="8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2"/>
                    <a:pt x="4" y="65"/>
                    <a:pt x="8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57" y="65"/>
                    <a:pt x="57" y="65"/>
                    <a:pt x="57" y="65"/>
                  </a:cubicBezTo>
                  <a:cubicBezTo>
                    <a:pt x="62" y="65"/>
                    <a:pt x="65" y="62"/>
                    <a:pt x="65" y="57"/>
                  </a:cubicBezTo>
                  <a:cubicBezTo>
                    <a:pt x="65" y="55"/>
                    <a:pt x="64" y="52"/>
                    <a:pt x="62" y="51"/>
                  </a:cubicBezTo>
                  <a:close/>
                  <a:moveTo>
                    <a:pt x="57" y="61"/>
                  </a:moveTo>
                  <a:cubicBezTo>
                    <a:pt x="57" y="61"/>
                    <a:pt x="57" y="61"/>
                    <a:pt x="57" y="61"/>
                  </a:cubicBezTo>
                  <a:cubicBezTo>
                    <a:pt x="57" y="61"/>
                    <a:pt x="57" y="61"/>
                    <a:pt x="5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6" y="61"/>
                    <a:pt x="4" y="59"/>
                    <a:pt x="4" y="5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5" y="5"/>
                    <a:pt x="7" y="5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9" y="4"/>
                    <a:pt x="10" y="5"/>
                    <a:pt x="11" y="6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4"/>
                    <a:pt x="13" y="14"/>
                  </a:cubicBezTo>
                  <a:cubicBezTo>
                    <a:pt x="13" y="15"/>
                    <a:pt x="13" y="15"/>
                    <a:pt x="14" y="15"/>
                  </a:cubicBezTo>
                  <a:cubicBezTo>
                    <a:pt x="14" y="15"/>
                    <a:pt x="14" y="15"/>
                    <a:pt x="14" y="14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8"/>
                    <a:pt x="19" y="18"/>
                  </a:cubicBezTo>
                  <a:cubicBezTo>
                    <a:pt x="19" y="18"/>
                    <a:pt x="19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2" y="23"/>
                    <a:pt x="22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8" y="26"/>
                    <a:pt x="28" y="27"/>
                    <a:pt x="29" y="27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8"/>
                    <a:pt x="30" y="28"/>
                    <a:pt x="30" y="27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2" y="32"/>
                    <a:pt x="32" y="33"/>
                    <a:pt x="32" y="33"/>
                  </a:cubicBezTo>
                  <a:cubicBezTo>
                    <a:pt x="32" y="34"/>
                    <a:pt x="32" y="34"/>
                    <a:pt x="33" y="34"/>
                  </a:cubicBezTo>
                  <a:cubicBezTo>
                    <a:pt x="33" y="34"/>
                    <a:pt x="33" y="34"/>
                    <a:pt x="33" y="33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0" y="34"/>
                    <a:pt x="40" y="34"/>
                    <a:pt x="40" y="34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8" y="36"/>
                    <a:pt x="38" y="37"/>
                    <a:pt x="38" y="37"/>
                  </a:cubicBezTo>
                  <a:cubicBezTo>
                    <a:pt x="38" y="37"/>
                    <a:pt x="38" y="37"/>
                    <a:pt x="39" y="37"/>
                  </a:cubicBezTo>
                  <a:cubicBezTo>
                    <a:pt x="39" y="37"/>
                    <a:pt x="39" y="37"/>
                    <a:pt x="39" y="37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2" y="42"/>
                    <a:pt x="42" y="42"/>
                    <a:pt x="42" y="42"/>
                  </a:cubicBezTo>
                  <a:cubicBezTo>
                    <a:pt x="41" y="42"/>
                    <a:pt x="41" y="43"/>
                    <a:pt x="42" y="43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3" y="43"/>
                    <a:pt x="43" y="43"/>
                    <a:pt x="43" y="43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9" y="43"/>
                    <a:pt x="49" y="43"/>
                    <a:pt x="49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47" y="45"/>
                    <a:pt x="47" y="46"/>
                    <a:pt x="48" y="46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9" y="47"/>
                    <a:pt x="49" y="47"/>
                    <a:pt x="49" y="46"/>
                  </a:cubicBezTo>
                  <a:cubicBezTo>
                    <a:pt x="51" y="45"/>
                    <a:pt x="51" y="45"/>
                    <a:pt x="51" y="45"/>
                  </a:cubicBezTo>
                  <a:cubicBezTo>
                    <a:pt x="54" y="48"/>
                    <a:pt x="54" y="48"/>
                    <a:pt x="54" y="48"/>
                  </a:cubicBezTo>
                  <a:cubicBezTo>
                    <a:pt x="51" y="51"/>
                    <a:pt x="51" y="51"/>
                    <a:pt x="51" y="51"/>
                  </a:cubicBezTo>
                  <a:cubicBezTo>
                    <a:pt x="51" y="51"/>
                    <a:pt x="51" y="52"/>
                    <a:pt x="51" y="52"/>
                  </a:cubicBezTo>
                  <a:cubicBezTo>
                    <a:pt x="51" y="53"/>
                    <a:pt x="51" y="53"/>
                    <a:pt x="52" y="53"/>
                  </a:cubicBezTo>
                  <a:cubicBezTo>
                    <a:pt x="52" y="53"/>
                    <a:pt x="52" y="53"/>
                    <a:pt x="52" y="52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9" y="54"/>
                    <a:pt x="60" y="54"/>
                    <a:pt x="60" y="54"/>
                  </a:cubicBezTo>
                  <a:cubicBezTo>
                    <a:pt x="61" y="55"/>
                    <a:pt x="61" y="56"/>
                    <a:pt x="61" y="57"/>
                  </a:cubicBezTo>
                  <a:cubicBezTo>
                    <a:pt x="61" y="59"/>
                    <a:pt x="59" y="61"/>
                    <a:pt x="57" y="6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110">
              <a:extLst>
                <a:ext uri="{FF2B5EF4-FFF2-40B4-BE49-F238E27FC236}">
                  <a16:creationId xmlns:a16="http://schemas.microsoft.com/office/drawing/2014/main" id="{C1E00E08-91E8-424D-80CE-661CA1B3F3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93916" y="3309627"/>
              <a:ext cx="171220" cy="207480"/>
            </a:xfrm>
            <a:custGeom>
              <a:avLst/>
              <a:gdLst>
                <a:gd name="T0" fmla="*/ 6 w 144"/>
                <a:gd name="T1" fmla="*/ 37 h 174"/>
                <a:gd name="T2" fmla="*/ 5 w 144"/>
                <a:gd name="T3" fmla="*/ 50 h 174"/>
                <a:gd name="T4" fmla="*/ 29 w 144"/>
                <a:gd name="T5" fmla="*/ 79 h 174"/>
                <a:gd name="T6" fmla="*/ 30 w 144"/>
                <a:gd name="T7" fmla="*/ 78 h 174"/>
                <a:gd name="T8" fmla="*/ 45 w 144"/>
                <a:gd name="T9" fmla="*/ 70 h 174"/>
                <a:gd name="T10" fmla="*/ 0 w 144"/>
                <a:gd name="T11" fmla="*/ 14 h 174"/>
                <a:gd name="T12" fmla="*/ 29 w 144"/>
                <a:gd name="T13" fmla="*/ 79 h 174"/>
                <a:gd name="T14" fmla="*/ 72 w 144"/>
                <a:gd name="T15" fmla="*/ 38 h 174"/>
                <a:gd name="T16" fmla="*/ 82 w 144"/>
                <a:gd name="T17" fmla="*/ 43 h 174"/>
                <a:gd name="T18" fmla="*/ 119 w 144"/>
                <a:gd name="T19" fmla="*/ 73 h 174"/>
                <a:gd name="T20" fmla="*/ 92 w 144"/>
                <a:gd name="T21" fmla="*/ 35 h 174"/>
                <a:gd name="T22" fmla="*/ 93 w 144"/>
                <a:gd name="T23" fmla="*/ 19 h 174"/>
                <a:gd name="T24" fmla="*/ 96 w 144"/>
                <a:gd name="T25" fmla="*/ 12 h 174"/>
                <a:gd name="T26" fmla="*/ 89 w 144"/>
                <a:gd name="T27" fmla="*/ 8 h 174"/>
                <a:gd name="T28" fmla="*/ 76 w 144"/>
                <a:gd name="T29" fmla="*/ 5 h 174"/>
                <a:gd name="T30" fmla="*/ 70 w 144"/>
                <a:gd name="T31" fmla="*/ 7 h 174"/>
                <a:gd name="T32" fmla="*/ 62 w 144"/>
                <a:gd name="T33" fmla="*/ 11 h 174"/>
                <a:gd name="T34" fmla="*/ 32 w 144"/>
                <a:gd name="T35" fmla="*/ 4 h 174"/>
                <a:gd name="T36" fmla="*/ 48 w 144"/>
                <a:gd name="T37" fmla="*/ 68 h 174"/>
                <a:gd name="T38" fmla="*/ 126 w 144"/>
                <a:gd name="T39" fmla="*/ 163 h 174"/>
                <a:gd name="T40" fmla="*/ 11 w 144"/>
                <a:gd name="T41" fmla="*/ 167 h 174"/>
                <a:gd name="T42" fmla="*/ 14 w 144"/>
                <a:gd name="T43" fmla="*/ 174 h 174"/>
                <a:gd name="T44" fmla="*/ 126 w 144"/>
                <a:gd name="T45" fmla="*/ 174 h 174"/>
                <a:gd name="T46" fmla="*/ 130 w 144"/>
                <a:gd name="T47" fmla="*/ 167 h 174"/>
                <a:gd name="T48" fmla="*/ 139 w 144"/>
                <a:gd name="T49" fmla="*/ 76 h 174"/>
                <a:gd name="T50" fmla="*/ 122 w 144"/>
                <a:gd name="T51" fmla="*/ 93 h 174"/>
                <a:gd name="T52" fmla="*/ 139 w 144"/>
                <a:gd name="T53" fmla="*/ 76 h 174"/>
                <a:gd name="T54" fmla="*/ 71 w 144"/>
                <a:gd name="T55" fmla="*/ 135 h 174"/>
                <a:gd name="T56" fmla="*/ 70 w 144"/>
                <a:gd name="T57" fmla="*/ 135 h 174"/>
                <a:gd name="T58" fmla="*/ 61 w 144"/>
                <a:gd name="T59" fmla="*/ 136 h 174"/>
                <a:gd name="T60" fmla="*/ 57 w 144"/>
                <a:gd name="T61" fmla="*/ 137 h 174"/>
                <a:gd name="T62" fmla="*/ 49 w 144"/>
                <a:gd name="T63" fmla="*/ 139 h 174"/>
                <a:gd name="T64" fmla="*/ 49 w 144"/>
                <a:gd name="T65" fmla="*/ 139 h 174"/>
                <a:gd name="T66" fmla="*/ 48 w 144"/>
                <a:gd name="T67" fmla="*/ 135 h 174"/>
                <a:gd name="T68" fmla="*/ 39 w 144"/>
                <a:gd name="T69" fmla="*/ 136 h 174"/>
                <a:gd name="T70" fmla="*/ 39 w 144"/>
                <a:gd name="T71" fmla="*/ 144 h 174"/>
                <a:gd name="T72" fmla="*/ 39 w 144"/>
                <a:gd name="T73" fmla="*/ 144 h 174"/>
                <a:gd name="T74" fmla="*/ 39 w 144"/>
                <a:gd name="T75" fmla="*/ 144 h 174"/>
                <a:gd name="T76" fmla="*/ 28 w 144"/>
                <a:gd name="T77" fmla="*/ 155 h 174"/>
                <a:gd name="T78" fmla="*/ 115 w 144"/>
                <a:gd name="T79" fmla="*/ 159 h 174"/>
                <a:gd name="T80" fmla="*/ 113 w 144"/>
                <a:gd name="T81" fmla="*/ 155 h 174"/>
                <a:gd name="T82" fmla="*/ 110 w 144"/>
                <a:gd name="T83" fmla="*/ 152 h 174"/>
                <a:gd name="T84" fmla="*/ 107 w 144"/>
                <a:gd name="T85" fmla="*/ 149 h 174"/>
                <a:gd name="T86" fmla="*/ 104 w 144"/>
                <a:gd name="T87" fmla="*/ 146 h 174"/>
                <a:gd name="T88" fmla="*/ 101 w 144"/>
                <a:gd name="T89" fmla="*/ 144 h 174"/>
                <a:gd name="T90" fmla="*/ 96 w 144"/>
                <a:gd name="T91" fmla="*/ 141 h 174"/>
                <a:gd name="T92" fmla="*/ 92 w 144"/>
                <a:gd name="T93" fmla="*/ 139 h 174"/>
                <a:gd name="T94" fmla="*/ 128 w 144"/>
                <a:gd name="T95" fmla="*/ 101 h 174"/>
                <a:gd name="T96" fmla="*/ 117 w 144"/>
                <a:gd name="T97" fmla="*/ 94 h 174"/>
                <a:gd name="T98" fmla="*/ 116 w 144"/>
                <a:gd name="T99" fmla="*/ 7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4" h="174">
                  <a:moveTo>
                    <a:pt x="5" y="50"/>
                  </a:moveTo>
                  <a:cubicBezTo>
                    <a:pt x="4" y="46"/>
                    <a:pt x="4" y="41"/>
                    <a:pt x="6" y="37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1" y="58"/>
                    <a:pt x="7" y="55"/>
                    <a:pt x="5" y="50"/>
                  </a:cubicBezTo>
                  <a:close/>
                  <a:moveTo>
                    <a:pt x="29" y="79"/>
                  </a:moveTo>
                  <a:cubicBezTo>
                    <a:pt x="29" y="79"/>
                    <a:pt x="29" y="79"/>
                    <a:pt x="29" y="79"/>
                  </a:cubicBezTo>
                  <a:cubicBezTo>
                    <a:pt x="29" y="79"/>
                    <a:pt x="29" y="79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2" y="77"/>
                    <a:pt x="36" y="74"/>
                    <a:pt x="45" y="7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28" y="79"/>
                  </a:cubicBezTo>
                  <a:cubicBezTo>
                    <a:pt x="28" y="79"/>
                    <a:pt x="28" y="79"/>
                    <a:pt x="29" y="79"/>
                  </a:cubicBezTo>
                  <a:close/>
                  <a:moveTo>
                    <a:pt x="58" y="63"/>
                  </a:moveTo>
                  <a:cubicBezTo>
                    <a:pt x="67" y="58"/>
                    <a:pt x="72" y="48"/>
                    <a:pt x="72" y="38"/>
                  </a:cubicBezTo>
                  <a:cubicBezTo>
                    <a:pt x="73" y="39"/>
                    <a:pt x="73" y="40"/>
                    <a:pt x="74" y="40"/>
                  </a:cubicBezTo>
                  <a:cubicBezTo>
                    <a:pt x="76" y="43"/>
                    <a:pt x="79" y="44"/>
                    <a:pt x="82" y="43"/>
                  </a:cubicBezTo>
                  <a:cubicBezTo>
                    <a:pt x="82" y="43"/>
                    <a:pt x="111" y="71"/>
                    <a:pt x="116" y="77"/>
                  </a:cubicBezTo>
                  <a:cubicBezTo>
                    <a:pt x="117" y="76"/>
                    <a:pt x="118" y="74"/>
                    <a:pt x="119" y="73"/>
                  </a:cubicBezTo>
                  <a:cubicBezTo>
                    <a:pt x="121" y="71"/>
                    <a:pt x="123" y="70"/>
                    <a:pt x="126" y="69"/>
                  </a:cubicBezTo>
                  <a:cubicBezTo>
                    <a:pt x="92" y="35"/>
                    <a:pt x="92" y="35"/>
                    <a:pt x="92" y="35"/>
                  </a:cubicBezTo>
                  <a:cubicBezTo>
                    <a:pt x="92" y="32"/>
                    <a:pt x="92" y="29"/>
                    <a:pt x="90" y="27"/>
                  </a:cubicBezTo>
                  <a:cubicBezTo>
                    <a:pt x="92" y="25"/>
                    <a:pt x="93" y="22"/>
                    <a:pt x="93" y="19"/>
                  </a:cubicBezTo>
                  <a:cubicBezTo>
                    <a:pt x="93" y="18"/>
                    <a:pt x="93" y="18"/>
                    <a:pt x="93" y="18"/>
                  </a:cubicBezTo>
                  <a:cubicBezTo>
                    <a:pt x="96" y="17"/>
                    <a:pt x="97" y="15"/>
                    <a:pt x="96" y="12"/>
                  </a:cubicBezTo>
                  <a:cubicBezTo>
                    <a:pt x="96" y="12"/>
                    <a:pt x="96" y="12"/>
                    <a:pt x="95" y="10"/>
                  </a:cubicBezTo>
                  <a:cubicBezTo>
                    <a:pt x="94" y="8"/>
                    <a:pt x="91" y="7"/>
                    <a:pt x="89" y="8"/>
                  </a:cubicBezTo>
                  <a:cubicBezTo>
                    <a:pt x="89" y="8"/>
                    <a:pt x="89" y="8"/>
                    <a:pt x="88" y="8"/>
                  </a:cubicBezTo>
                  <a:cubicBezTo>
                    <a:pt x="85" y="5"/>
                    <a:pt x="80" y="3"/>
                    <a:pt x="76" y="5"/>
                  </a:cubicBezTo>
                  <a:cubicBezTo>
                    <a:pt x="76" y="5"/>
                    <a:pt x="76" y="5"/>
                    <a:pt x="70" y="8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2" y="11"/>
                    <a:pt x="62" y="11"/>
                    <a:pt x="62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54" y="4"/>
                    <a:pt x="43" y="0"/>
                    <a:pt x="32" y="4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51" y="66"/>
                    <a:pt x="54" y="65"/>
                    <a:pt x="58" y="63"/>
                  </a:cubicBezTo>
                  <a:close/>
                  <a:moveTo>
                    <a:pt x="126" y="163"/>
                  </a:moveTo>
                  <a:cubicBezTo>
                    <a:pt x="122" y="163"/>
                    <a:pt x="14" y="163"/>
                    <a:pt x="14" y="163"/>
                  </a:cubicBezTo>
                  <a:cubicBezTo>
                    <a:pt x="12" y="163"/>
                    <a:pt x="11" y="165"/>
                    <a:pt x="11" y="167"/>
                  </a:cubicBezTo>
                  <a:cubicBezTo>
                    <a:pt x="11" y="170"/>
                    <a:pt x="11" y="170"/>
                    <a:pt x="11" y="170"/>
                  </a:cubicBezTo>
                  <a:cubicBezTo>
                    <a:pt x="11" y="172"/>
                    <a:pt x="12" y="174"/>
                    <a:pt x="14" y="174"/>
                  </a:cubicBezTo>
                  <a:cubicBezTo>
                    <a:pt x="37" y="174"/>
                    <a:pt x="56" y="174"/>
                    <a:pt x="70" y="174"/>
                  </a:cubicBezTo>
                  <a:cubicBezTo>
                    <a:pt x="126" y="174"/>
                    <a:pt x="126" y="174"/>
                    <a:pt x="126" y="174"/>
                  </a:cubicBezTo>
                  <a:cubicBezTo>
                    <a:pt x="128" y="174"/>
                    <a:pt x="130" y="172"/>
                    <a:pt x="130" y="170"/>
                  </a:cubicBezTo>
                  <a:cubicBezTo>
                    <a:pt x="130" y="167"/>
                    <a:pt x="130" y="167"/>
                    <a:pt x="130" y="167"/>
                  </a:cubicBezTo>
                  <a:cubicBezTo>
                    <a:pt x="130" y="165"/>
                    <a:pt x="128" y="163"/>
                    <a:pt x="126" y="163"/>
                  </a:cubicBezTo>
                  <a:close/>
                  <a:moveTo>
                    <a:pt x="139" y="76"/>
                  </a:moveTo>
                  <a:cubicBezTo>
                    <a:pt x="134" y="71"/>
                    <a:pt x="126" y="71"/>
                    <a:pt x="122" y="76"/>
                  </a:cubicBezTo>
                  <a:cubicBezTo>
                    <a:pt x="117" y="81"/>
                    <a:pt x="117" y="88"/>
                    <a:pt x="122" y="93"/>
                  </a:cubicBezTo>
                  <a:cubicBezTo>
                    <a:pt x="126" y="98"/>
                    <a:pt x="134" y="98"/>
                    <a:pt x="139" y="93"/>
                  </a:cubicBezTo>
                  <a:cubicBezTo>
                    <a:pt x="144" y="88"/>
                    <a:pt x="144" y="81"/>
                    <a:pt x="139" y="76"/>
                  </a:cubicBezTo>
                  <a:close/>
                  <a:moveTo>
                    <a:pt x="117" y="94"/>
                  </a:moveTo>
                  <a:cubicBezTo>
                    <a:pt x="71" y="135"/>
                    <a:pt x="71" y="135"/>
                    <a:pt x="71" y="135"/>
                  </a:cubicBezTo>
                  <a:cubicBezTo>
                    <a:pt x="71" y="135"/>
                    <a:pt x="70" y="135"/>
                    <a:pt x="70" y="135"/>
                  </a:cubicBezTo>
                  <a:cubicBezTo>
                    <a:pt x="70" y="135"/>
                    <a:pt x="70" y="135"/>
                    <a:pt x="70" y="135"/>
                  </a:cubicBezTo>
                  <a:cubicBezTo>
                    <a:pt x="68" y="135"/>
                    <a:pt x="66" y="135"/>
                    <a:pt x="65" y="135"/>
                  </a:cubicBezTo>
                  <a:cubicBezTo>
                    <a:pt x="64" y="135"/>
                    <a:pt x="62" y="136"/>
                    <a:pt x="61" y="136"/>
                  </a:cubicBezTo>
                  <a:cubicBezTo>
                    <a:pt x="60" y="136"/>
                    <a:pt x="58" y="136"/>
                    <a:pt x="57" y="137"/>
                  </a:cubicBezTo>
                  <a:cubicBezTo>
                    <a:pt x="57" y="137"/>
                    <a:pt x="57" y="137"/>
                    <a:pt x="57" y="137"/>
                  </a:cubicBezTo>
                  <a:cubicBezTo>
                    <a:pt x="54" y="137"/>
                    <a:pt x="52" y="138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50" y="139"/>
                    <a:pt x="50" y="139"/>
                    <a:pt x="50" y="140"/>
                  </a:cubicBezTo>
                  <a:cubicBezTo>
                    <a:pt x="50" y="139"/>
                    <a:pt x="49" y="139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9"/>
                    <a:pt x="48" y="135"/>
                  </a:cubicBezTo>
                  <a:cubicBezTo>
                    <a:pt x="47" y="134"/>
                    <a:pt x="45" y="133"/>
                    <a:pt x="43" y="134"/>
                  </a:cubicBezTo>
                  <a:cubicBezTo>
                    <a:pt x="43" y="134"/>
                    <a:pt x="43" y="134"/>
                    <a:pt x="39" y="136"/>
                  </a:cubicBezTo>
                  <a:cubicBezTo>
                    <a:pt x="37" y="137"/>
                    <a:pt x="36" y="139"/>
                    <a:pt x="37" y="141"/>
                  </a:cubicBezTo>
                  <a:cubicBezTo>
                    <a:pt x="37" y="141"/>
                    <a:pt x="37" y="141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9" y="144"/>
                    <a:pt x="39" y="144"/>
                    <a:pt x="39" y="144"/>
                  </a:cubicBezTo>
                  <a:cubicBezTo>
                    <a:pt x="36" y="146"/>
                    <a:pt x="33" y="149"/>
                    <a:pt x="31" y="151"/>
                  </a:cubicBezTo>
                  <a:cubicBezTo>
                    <a:pt x="30" y="152"/>
                    <a:pt x="29" y="154"/>
                    <a:pt x="28" y="155"/>
                  </a:cubicBezTo>
                  <a:cubicBezTo>
                    <a:pt x="27" y="156"/>
                    <a:pt x="26" y="158"/>
                    <a:pt x="25" y="159"/>
                  </a:cubicBezTo>
                  <a:cubicBezTo>
                    <a:pt x="115" y="159"/>
                    <a:pt x="115" y="159"/>
                    <a:pt x="115" y="159"/>
                  </a:cubicBezTo>
                  <a:cubicBezTo>
                    <a:pt x="114" y="158"/>
                    <a:pt x="114" y="157"/>
                    <a:pt x="113" y="156"/>
                  </a:cubicBezTo>
                  <a:cubicBezTo>
                    <a:pt x="113" y="156"/>
                    <a:pt x="113" y="155"/>
                    <a:pt x="113" y="155"/>
                  </a:cubicBezTo>
                  <a:cubicBezTo>
                    <a:pt x="112" y="154"/>
                    <a:pt x="111" y="153"/>
                    <a:pt x="111" y="153"/>
                  </a:cubicBezTo>
                  <a:cubicBezTo>
                    <a:pt x="111" y="152"/>
                    <a:pt x="110" y="152"/>
                    <a:pt x="110" y="152"/>
                  </a:cubicBezTo>
                  <a:cubicBezTo>
                    <a:pt x="109" y="151"/>
                    <a:pt x="109" y="150"/>
                    <a:pt x="108" y="149"/>
                  </a:cubicBezTo>
                  <a:cubicBezTo>
                    <a:pt x="108" y="149"/>
                    <a:pt x="107" y="149"/>
                    <a:pt x="107" y="149"/>
                  </a:cubicBezTo>
                  <a:cubicBezTo>
                    <a:pt x="106" y="148"/>
                    <a:pt x="106" y="147"/>
                    <a:pt x="105" y="147"/>
                  </a:cubicBezTo>
                  <a:cubicBezTo>
                    <a:pt x="104" y="146"/>
                    <a:pt x="104" y="146"/>
                    <a:pt x="104" y="146"/>
                  </a:cubicBezTo>
                  <a:cubicBezTo>
                    <a:pt x="103" y="145"/>
                    <a:pt x="102" y="144"/>
                    <a:pt x="101" y="144"/>
                  </a:cubicBezTo>
                  <a:cubicBezTo>
                    <a:pt x="101" y="144"/>
                    <a:pt x="101" y="144"/>
                    <a:pt x="101" y="144"/>
                  </a:cubicBezTo>
                  <a:cubicBezTo>
                    <a:pt x="99" y="143"/>
                    <a:pt x="98" y="142"/>
                    <a:pt x="97" y="142"/>
                  </a:cubicBezTo>
                  <a:cubicBezTo>
                    <a:pt x="97" y="141"/>
                    <a:pt x="96" y="141"/>
                    <a:pt x="96" y="141"/>
                  </a:cubicBezTo>
                  <a:cubicBezTo>
                    <a:pt x="95" y="141"/>
                    <a:pt x="94" y="140"/>
                    <a:pt x="93" y="140"/>
                  </a:cubicBezTo>
                  <a:cubicBezTo>
                    <a:pt x="93" y="140"/>
                    <a:pt x="92" y="139"/>
                    <a:pt x="92" y="139"/>
                  </a:cubicBezTo>
                  <a:cubicBezTo>
                    <a:pt x="91" y="139"/>
                    <a:pt x="90" y="138"/>
                    <a:pt x="88" y="138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25" y="100"/>
                    <a:pt x="121" y="98"/>
                    <a:pt x="119" y="96"/>
                  </a:cubicBezTo>
                  <a:cubicBezTo>
                    <a:pt x="118" y="95"/>
                    <a:pt x="118" y="94"/>
                    <a:pt x="117" y="94"/>
                  </a:cubicBezTo>
                  <a:close/>
                  <a:moveTo>
                    <a:pt x="82" y="43"/>
                  </a:moveTo>
                  <a:cubicBezTo>
                    <a:pt x="116" y="77"/>
                    <a:pt x="116" y="77"/>
                    <a:pt x="116" y="77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/>
            </a:p>
          </p:txBody>
        </p:sp>
        <p:sp>
          <p:nvSpPr>
            <p:cNvPr id="67" name="Freeform 113">
              <a:extLst>
                <a:ext uri="{FF2B5EF4-FFF2-40B4-BE49-F238E27FC236}">
                  <a16:creationId xmlns:a16="http://schemas.microsoft.com/office/drawing/2014/main" id="{38A05DFF-A652-4026-BAE6-14DBDBF97A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5098" y="3870819"/>
              <a:ext cx="206013" cy="154865"/>
            </a:xfrm>
            <a:custGeom>
              <a:avLst/>
              <a:gdLst>
                <a:gd name="T0" fmla="*/ 130 w 184"/>
                <a:gd name="T1" fmla="*/ 45 h 138"/>
                <a:gd name="T2" fmla="*/ 160 w 184"/>
                <a:gd name="T3" fmla="*/ 41 h 138"/>
                <a:gd name="T4" fmla="*/ 160 w 184"/>
                <a:gd name="T5" fmla="*/ 57 h 138"/>
                <a:gd name="T6" fmla="*/ 115 w 184"/>
                <a:gd name="T7" fmla="*/ 53 h 138"/>
                <a:gd name="T8" fmla="*/ 108 w 184"/>
                <a:gd name="T9" fmla="*/ 59 h 138"/>
                <a:gd name="T10" fmla="*/ 160 w 184"/>
                <a:gd name="T11" fmla="*/ 57 h 138"/>
                <a:gd name="T12" fmla="*/ 31 w 184"/>
                <a:gd name="T13" fmla="*/ 95 h 138"/>
                <a:gd name="T14" fmla="*/ 79 w 184"/>
                <a:gd name="T15" fmla="*/ 97 h 138"/>
                <a:gd name="T16" fmla="*/ 71 w 184"/>
                <a:gd name="T17" fmla="*/ 92 h 138"/>
                <a:gd name="T18" fmla="*/ 160 w 184"/>
                <a:gd name="T19" fmla="*/ 106 h 138"/>
                <a:gd name="T20" fmla="*/ 115 w 184"/>
                <a:gd name="T21" fmla="*/ 102 h 138"/>
                <a:gd name="T22" fmla="*/ 108 w 184"/>
                <a:gd name="T23" fmla="*/ 107 h 138"/>
                <a:gd name="T24" fmla="*/ 160 w 184"/>
                <a:gd name="T25" fmla="*/ 106 h 138"/>
                <a:gd name="T26" fmla="*/ 160 w 184"/>
                <a:gd name="T27" fmla="*/ 65 h 138"/>
                <a:gd name="T28" fmla="*/ 108 w 184"/>
                <a:gd name="T29" fmla="*/ 67 h 138"/>
                <a:gd name="T30" fmla="*/ 115 w 184"/>
                <a:gd name="T31" fmla="*/ 69 h 138"/>
                <a:gd name="T32" fmla="*/ 160 w 184"/>
                <a:gd name="T33" fmla="*/ 93 h 138"/>
                <a:gd name="T34" fmla="*/ 115 w 184"/>
                <a:gd name="T35" fmla="*/ 89 h 138"/>
                <a:gd name="T36" fmla="*/ 108 w 184"/>
                <a:gd name="T37" fmla="*/ 95 h 138"/>
                <a:gd name="T38" fmla="*/ 160 w 184"/>
                <a:gd name="T39" fmla="*/ 93 h 138"/>
                <a:gd name="T40" fmla="*/ 160 w 184"/>
                <a:gd name="T41" fmla="*/ 77 h 138"/>
                <a:gd name="T42" fmla="*/ 108 w 184"/>
                <a:gd name="T43" fmla="*/ 79 h 138"/>
                <a:gd name="T44" fmla="*/ 115 w 184"/>
                <a:gd name="T45" fmla="*/ 81 h 138"/>
                <a:gd name="T46" fmla="*/ 184 w 184"/>
                <a:gd name="T47" fmla="*/ 18 h 138"/>
                <a:gd name="T48" fmla="*/ 180 w 184"/>
                <a:gd name="T49" fmla="*/ 133 h 138"/>
                <a:gd name="T50" fmla="*/ 101 w 184"/>
                <a:gd name="T51" fmla="*/ 135 h 138"/>
                <a:gd name="T52" fmla="*/ 87 w 184"/>
                <a:gd name="T53" fmla="*/ 138 h 138"/>
                <a:gd name="T54" fmla="*/ 81 w 184"/>
                <a:gd name="T55" fmla="*/ 133 h 138"/>
                <a:gd name="T56" fmla="*/ 0 w 184"/>
                <a:gd name="T57" fmla="*/ 129 h 138"/>
                <a:gd name="T58" fmla="*/ 4 w 184"/>
                <a:gd name="T59" fmla="*/ 14 h 138"/>
                <a:gd name="T60" fmla="*/ 6 w 184"/>
                <a:gd name="T61" fmla="*/ 123 h 138"/>
                <a:gd name="T62" fmla="*/ 89 w 184"/>
                <a:gd name="T63" fmla="*/ 133 h 138"/>
                <a:gd name="T64" fmla="*/ 13 w 184"/>
                <a:gd name="T65" fmla="*/ 115 h 138"/>
                <a:gd name="T66" fmla="*/ 31 w 184"/>
                <a:gd name="T67" fmla="*/ 0 h 138"/>
                <a:gd name="T68" fmla="*/ 71 w 184"/>
                <a:gd name="T69" fmla="*/ 0 h 138"/>
                <a:gd name="T70" fmla="*/ 79 w 184"/>
                <a:gd name="T71" fmla="*/ 2 h 138"/>
                <a:gd name="T72" fmla="*/ 103 w 184"/>
                <a:gd name="T73" fmla="*/ 11 h 138"/>
                <a:gd name="T74" fmla="*/ 179 w 184"/>
                <a:gd name="T75" fmla="*/ 14 h 138"/>
                <a:gd name="T76" fmla="*/ 184 w 184"/>
                <a:gd name="T77" fmla="*/ 18 h 138"/>
                <a:gd name="T78" fmla="*/ 70 w 184"/>
                <a:gd name="T79" fmla="*/ 7 h 138"/>
                <a:gd name="T80" fmla="*/ 20 w 184"/>
                <a:gd name="T81" fmla="*/ 108 h 138"/>
                <a:gd name="T82" fmla="*/ 89 w 184"/>
                <a:gd name="T83" fmla="*/ 116 h 138"/>
                <a:gd name="T84" fmla="*/ 171 w 184"/>
                <a:gd name="T85" fmla="*/ 18 h 138"/>
                <a:gd name="T86" fmla="*/ 96 w 184"/>
                <a:gd name="T87" fmla="*/ 26 h 138"/>
                <a:gd name="T88" fmla="*/ 103 w 184"/>
                <a:gd name="T89" fmla="*/ 119 h 138"/>
                <a:gd name="T90" fmla="*/ 171 w 184"/>
                <a:gd name="T91" fmla="*/ 18 h 138"/>
                <a:gd name="T92" fmla="*/ 54 w 184"/>
                <a:gd name="T93" fmla="*/ 72 h 138"/>
                <a:gd name="T94" fmla="*/ 62 w 184"/>
                <a:gd name="T95" fmla="*/ 68 h 138"/>
                <a:gd name="T96" fmla="*/ 31 w 184"/>
                <a:gd name="T97" fmla="*/ 65 h 138"/>
                <a:gd name="T98" fmla="*/ 42 w 184"/>
                <a:gd name="T99" fmla="*/ 79 h 138"/>
                <a:gd name="T100" fmla="*/ 31 w 184"/>
                <a:gd name="T101" fmla="*/ 35 h 138"/>
                <a:gd name="T102" fmla="*/ 81 w 184"/>
                <a:gd name="T103" fmla="*/ 61 h 138"/>
                <a:gd name="T104" fmla="*/ 58 w 184"/>
                <a:gd name="T105" fmla="*/ 57 h 138"/>
                <a:gd name="T106" fmla="*/ 31 w 184"/>
                <a:gd name="T107" fmla="*/ 61 h 138"/>
                <a:gd name="T108" fmla="*/ 68 w 184"/>
                <a:gd name="T109" fmla="*/ 41 h 138"/>
                <a:gd name="T110" fmla="*/ 78 w 184"/>
                <a:gd name="T111" fmla="*/ 41 h 138"/>
                <a:gd name="T112" fmla="*/ 68 w 184"/>
                <a:gd name="T113" fmla="*/ 41 h 138"/>
                <a:gd name="T114" fmla="*/ 66 w 184"/>
                <a:gd name="T115" fmla="*/ 76 h 138"/>
                <a:gd name="T116" fmla="*/ 81 w 184"/>
                <a:gd name="T117" fmla="*/ 79 h 138"/>
                <a:gd name="T118" fmla="*/ 68 w 184"/>
                <a:gd name="T119" fmla="*/ 65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" h="138">
                  <a:moveTo>
                    <a:pt x="160" y="45"/>
                  </a:moveTo>
                  <a:cubicBezTo>
                    <a:pt x="130" y="45"/>
                    <a:pt x="130" y="45"/>
                    <a:pt x="130" y="45"/>
                  </a:cubicBezTo>
                  <a:cubicBezTo>
                    <a:pt x="130" y="41"/>
                    <a:pt x="130" y="41"/>
                    <a:pt x="130" y="41"/>
                  </a:cubicBezTo>
                  <a:cubicBezTo>
                    <a:pt x="160" y="41"/>
                    <a:pt x="160" y="41"/>
                    <a:pt x="160" y="41"/>
                  </a:cubicBezTo>
                  <a:lnTo>
                    <a:pt x="160" y="45"/>
                  </a:lnTo>
                  <a:close/>
                  <a:moveTo>
                    <a:pt x="160" y="57"/>
                  </a:moveTo>
                  <a:cubicBezTo>
                    <a:pt x="160" y="53"/>
                    <a:pt x="160" y="53"/>
                    <a:pt x="160" y="53"/>
                  </a:cubicBezTo>
                  <a:cubicBezTo>
                    <a:pt x="115" y="53"/>
                    <a:pt x="115" y="53"/>
                    <a:pt x="115" y="53"/>
                  </a:cubicBezTo>
                  <a:cubicBezTo>
                    <a:pt x="112" y="53"/>
                    <a:pt x="110" y="54"/>
                    <a:pt x="108" y="54"/>
                  </a:cubicBezTo>
                  <a:cubicBezTo>
                    <a:pt x="108" y="59"/>
                    <a:pt x="108" y="59"/>
                    <a:pt x="108" y="59"/>
                  </a:cubicBezTo>
                  <a:cubicBezTo>
                    <a:pt x="109" y="58"/>
                    <a:pt x="112" y="57"/>
                    <a:pt x="115" y="57"/>
                  </a:cubicBezTo>
                  <a:lnTo>
                    <a:pt x="160" y="57"/>
                  </a:lnTo>
                  <a:close/>
                  <a:moveTo>
                    <a:pt x="31" y="92"/>
                  </a:moveTo>
                  <a:cubicBezTo>
                    <a:pt x="31" y="95"/>
                    <a:pt x="31" y="95"/>
                    <a:pt x="31" y="95"/>
                  </a:cubicBezTo>
                  <a:cubicBezTo>
                    <a:pt x="71" y="95"/>
                    <a:pt x="71" y="95"/>
                    <a:pt x="71" y="95"/>
                  </a:cubicBezTo>
                  <a:cubicBezTo>
                    <a:pt x="75" y="95"/>
                    <a:pt x="77" y="96"/>
                    <a:pt x="79" y="97"/>
                  </a:cubicBezTo>
                  <a:cubicBezTo>
                    <a:pt x="79" y="93"/>
                    <a:pt x="79" y="93"/>
                    <a:pt x="79" y="93"/>
                  </a:cubicBezTo>
                  <a:cubicBezTo>
                    <a:pt x="77" y="92"/>
                    <a:pt x="74" y="92"/>
                    <a:pt x="71" y="92"/>
                  </a:cubicBezTo>
                  <a:lnTo>
                    <a:pt x="31" y="92"/>
                  </a:lnTo>
                  <a:close/>
                  <a:moveTo>
                    <a:pt x="160" y="106"/>
                  </a:moveTo>
                  <a:cubicBezTo>
                    <a:pt x="160" y="102"/>
                    <a:pt x="160" y="102"/>
                    <a:pt x="160" y="102"/>
                  </a:cubicBezTo>
                  <a:cubicBezTo>
                    <a:pt x="115" y="102"/>
                    <a:pt x="115" y="102"/>
                    <a:pt x="115" y="102"/>
                  </a:cubicBezTo>
                  <a:cubicBezTo>
                    <a:pt x="112" y="102"/>
                    <a:pt x="110" y="102"/>
                    <a:pt x="108" y="103"/>
                  </a:cubicBezTo>
                  <a:cubicBezTo>
                    <a:pt x="108" y="107"/>
                    <a:pt x="108" y="107"/>
                    <a:pt x="108" y="107"/>
                  </a:cubicBezTo>
                  <a:cubicBezTo>
                    <a:pt x="109" y="106"/>
                    <a:pt x="112" y="106"/>
                    <a:pt x="115" y="106"/>
                  </a:cubicBezTo>
                  <a:lnTo>
                    <a:pt x="160" y="106"/>
                  </a:lnTo>
                  <a:close/>
                  <a:moveTo>
                    <a:pt x="160" y="69"/>
                  </a:moveTo>
                  <a:cubicBezTo>
                    <a:pt x="160" y="65"/>
                    <a:pt x="160" y="65"/>
                    <a:pt x="160" y="65"/>
                  </a:cubicBezTo>
                  <a:cubicBezTo>
                    <a:pt x="115" y="65"/>
                    <a:pt x="115" y="65"/>
                    <a:pt x="115" y="65"/>
                  </a:cubicBezTo>
                  <a:cubicBezTo>
                    <a:pt x="112" y="65"/>
                    <a:pt x="110" y="66"/>
                    <a:pt x="108" y="67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9" y="70"/>
                    <a:pt x="112" y="69"/>
                    <a:pt x="115" y="69"/>
                  </a:cubicBezTo>
                  <a:lnTo>
                    <a:pt x="160" y="69"/>
                  </a:lnTo>
                  <a:close/>
                  <a:moveTo>
                    <a:pt x="160" y="93"/>
                  </a:moveTo>
                  <a:cubicBezTo>
                    <a:pt x="160" y="89"/>
                    <a:pt x="160" y="89"/>
                    <a:pt x="160" y="89"/>
                  </a:cubicBezTo>
                  <a:cubicBezTo>
                    <a:pt x="115" y="89"/>
                    <a:pt x="115" y="89"/>
                    <a:pt x="115" y="89"/>
                  </a:cubicBezTo>
                  <a:cubicBezTo>
                    <a:pt x="112" y="89"/>
                    <a:pt x="110" y="90"/>
                    <a:pt x="108" y="91"/>
                  </a:cubicBezTo>
                  <a:cubicBezTo>
                    <a:pt x="108" y="95"/>
                    <a:pt x="108" y="95"/>
                    <a:pt x="108" y="95"/>
                  </a:cubicBezTo>
                  <a:cubicBezTo>
                    <a:pt x="109" y="94"/>
                    <a:pt x="112" y="93"/>
                    <a:pt x="115" y="93"/>
                  </a:cubicBezTo>
                  <a:lnTo>
                    <a:pt x="160" y="93"/>
                  </a:lnTo>
                  <a:close/>
                  <a:moveTo>
                    <a:pt x="160" y="81"/>
                  </a:moveTo>
                  <a:cubicBezTo>
                    <a:pt x="160" y="77"/>
                    <a:pt x="160" y="77"/>
                    <a:pt x="160" y="77"/>
                  </a:cubicBezTo>
                  <a:cubicBezTo>
                    <a:pt x="115" y="77"/>
                    <a:pt x="115" y="77"/>
                    <a:pt x="115" y="77"/>
                  </a:cubicBezTo>
                  <a:cubicBezTo>
                    <a:pt x="112" y="77"/>
                    <a:pt x="110" y="78"/>
                    <a:pt x="108" y="79"/>
                  </a:cubicBezTo>
                  <a:cubicBezTo>
                    <a:pt x="108" y="83"/>
                    <a:pt x="108" y="83"/>
                    <a:pt x="108" y="83"/>
                  </a:cubicBezTo>
                  <a:cubicBezTo>
                    <a:pt x="109" y="82"/>
                    <a:pt x="112" y="81"/>
                    <a:pt x="115" y="81"/>
                  </a:cubicBezTo>
                  <a:lnTo>
                    <a:pt x="160" y="81"/>
                  </a:lnTo>
                  <a:close/>
                  <a:moveTo>
                    <a:pt x="184" y="18"/>
                  </a:moveTo>
                  <a:cubicBezTo>
                    <a:pt x="184" y="129"/>
                    <a:pt x="184" y="129"/>
                    <a:pt x="184" y="129"/>
                  </a:cubicBezTo>
                  <a:cubicBezTo>
                    <a:pt x="184" y="131"/>
                    <a:pt x="182" y="133"/>
                    <a:pt x="180" y="133"/>
                  </a:cubicBezTo>
                  <a:cubicBezTo>
                    <a:pt x="103" y="133"/>
                    <a:pt x="103" y="133"/>
                    <a:pt x="103" y="133"/>
                  </a:cubicBezTo>
                  <a:cubicBezTo>
                    <a:pt x="102" y="133"/>
                    <a:pt x="102" y="134"/>
                    <a:pt x="101" y="135"/>
                  </a:cubicBezTo>
                  <a:cubicBezTo>
                    <a:pt x="101" y="137"/>
                    <a:pt x="100" y="138"/>
                    <a:pt x="98" y="138"/>
                  </a:cubicBezTo>
                  <a:cubicBezTo>
                    <a:pt x="87" y="138"/>
                    <a:pt x="87" y="138"/>
                    <a:pt x="87" y="138"/>
                  </a:cubicBezTo>
                  <a:cubicBezTo>
                    <a:pt x="85" y="138"/>
                    <a:pt x="83" y="137"/>
                    <a:pt x="83" y="135"/>
                  </a:cubicBezTo>
                  <a:cubicBezTo>
                    <a:pt x="83" y="134"/>
                    <a:pt x="82" y="133"/>
                    <a:pt x="81" y="133"/>
                  </a:cubicBezTo>
                  <a:cubicBezTo>
                    <a:pt x="4" y="133"/>
                    <a:pt x="4" y="133"/>
                    <a:pt x="4" y="133"/>
                  </a:cubicBezTo>
                  <a:cubicBezTo>
                    <a:pt x="2" y="133"/>
                    <a:pt x="0" y="131"/>
                    <a:pt x="0" y="12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6"/>
                    <a:pt x="2" y="14"/>
                    <a:pt x="4" y="14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3"/>
                    <a:pt x="6" y="123"/>
                    <a:pt x="6" y="123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80" y="123"/>
                    <a:pt x="89" y="126"/>
                    <a:pt x="89" y="133"/>
                  </a:cubicBezTo>
                  <a:cubicBezTo>
                    <a:pt x="89" y="123"/>
                    <a:pt x="80" y="115"/>
                    <a:pt x="70" y="115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4" y="0"/>
                    <a:pt x="77" y="0"/>
                    <a:pt x="79" y="1"/>
                  </a:cubicBezTo>
                  <a:cubicBezTo>
                    <a:pt x="79" y="2"/>
                    <a:pt x="79" y="2"/>
                    <a:pt x="79" y="2"/>
                  </a:cubicBezTo>
                  <a:cubicBezTo>
                    <a:pt x="85" y="4"/>
                    <a:pt x="91" y="9"/>
                    <a:pt x="93" y="15"/>
                  </a:cubicBezTo>
                  <a:cubicBezTo>
                    <a:pt x="96" y="12"/>
                    <a:pt x="99" y="11"/>
                    <a:pt x="103" y="11"/>
                  </a:cubicBezTo>
                  <a:cubicBezTo>
                    <a:pt x="179" y="11"/>
                    <a:pt x="179" y="11"/>
                    <a:pt x="179" y="11"/>
                  </a:cubicBezTo>
                  <a:cubicBezTo>
                    <a:pt x="179" y="14"/>
                    <a:pt x="179" y="14"/>
                    <a:pt x="179" y="14"/>
                  </a:cubicBezTo>
                  <a:cubicBezTo>
                    <a:pt x="180" y="14"/>
                    <a:pt x="180" y="14"/>
                    <a:pt x="180" y="14"/>
                  </a:cubicBezTo>
                  <a:cubicBezTo>
                    <a:pt x="182" y="14"/>
                    <a:pt x="184" y="16"/>
                    <a:pt x="184" y="18"/>
                  </a:cubicBezTo>
                  <a:close/>
                  <a:moveTo>
                    <a:pt x="89" y="26"/>
                  </a:moveTo>
                  <a:cubicBezTo>
                    <a:pt x="89" y="15"/>
                    <a:pt x="80" y="7"/>
                    <a:pt x="7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08"/>
                    <a:pt x="20" y="108"/>
                    <a:pt x="20" y="108"/>
                  </a:cubicBezTo>
                  <a:cubicBezTo>
                    <a:pt x="70" y="108"/>
                    <a:pt x="70" y="108"/>
                    <a:pt x="70" y="108"/>
                  </a:cubicBezTo>
                  <a:cubicBezTo>
                    <a:pt x="77" y="108"/>
                    <a:pt x="84" y="111"/>
                    <a:pt x="89" y="116"/>
                  </a:cubicBezTo>
                  <a:lnTo>
                    <a:pt x="89" y="26"/>
                  </a:lnTo>
                  <a:close/>
                  <a:moveTo>
                    <a:pt x="171" y="18"/>
                  </a:moveTo>
                  <a:cubicBezTo>
                    <a:pt x="103" y="18"/>
                    <a:pt x="103" y="18"/>
                    <a:pt x="103" y="18"/>
                  </a:cubicBezTo>
                  <a:cubicBezTo>
                    <a:pt x="99" y="18"/>
                    <a:pt x="96" y="21"/>
                    <a:pt x="96" y="26"/>
                  </a:cubicBezTo>
                  <a:cubicBezTo>
                    <a:pt x="96" y="121"/>
                    <a:pt x="96" y="121"/>
                    <a:pt x="96" y="121"/>
                  </a:cubicBezTo>
                  <a:cubicBezTo>
                    <a:pt x="98" y="120"/>
                    <a:pt x="100" y="119"/>
                    <a:pt x="103" y="119"/>
                  </a:cubicBezTo>
                  <a:cubicBezTo>
                    <a:pt x="171" y="119"/>
                    <a:pt x="171" y="119"/>
                    <a:pt x="171" y="119"/>
                  </a:cubicBezTo>
                  <a:lnTo>
                    <a:pt x="171" y="18"/>
                  </a:lnTo>
                  <a:close/>
                  <a:moveTo>
                    <a:pt x="45" y="75"/>
                  </a:moveTo>
                  <a:cubicBezTo>
                    <a:pt x="48" y="73"/>
                    <a:pt x="51" y="72"/>
                    <a:pt x="54" y="72"/>
                  </a:cubicBezTo>
                  <a:cubicBezTo>
                    <a:pt x="57" y="71"/>
                    <a:pt x="60" y="71"/>
                    <a:pt x="61" y="69"/>
                  </a:cubicBezTo>
                  <a:cubicBezTo>
                    <a:pt x="62" y="68"/>
                    <a:pt x="62" y="68"/>
                    <a:pt x="62" y="68"/>
                  </a:cubicBezTo>
                  <a:cubicBezTo>
                    <a:pt x="62" y="67"/>
                    <a:pt x="59" y="65"/>
                    <a:pt x="57" y="65"/>
                  </a:cubicBezTo>
                  <a:cubicBezTo>
                    <a:pt x="31" y="65"/>
                    <a:pt x="31" y="65"/>
                    <a:pt x="31" y="65"/>
                  </a:cubicBezTo>
                  <a:cubicBezTo>
                    <a:pt x="31" y="79"/>
                    <a:pt x="31" y="79"/>
                    <a:pt x="31" y="79"/>
                  </a:cubicBezTo>
                  <a:cubicBezTo>
                    <a:pt x="42" y="79"/>
                    <a:pt x="42" y="79"/>
                    <a:pt x="42" y="79"/>
                  </a:cubicBezTo>
                  <a:lnTo>
                    <a:pt x="45" y="75"/>
                  </a:lnTo>
                  <a:close/>
                  <a:moveTo>
                    <a:pt x="31" y="35"/>
                  </a:moveTo>
                  <a:cubicBezTo>
                    <a:pt x="81" y="35"/>
                    <a:pt x="81" y="35"/>
                    <a:pt x="81" y="35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58" y="57"/>
                    <a:pt x="58" y="57"/>
                    <a:pt x="58" y="57"/>
                  </a:cubicBezTo>
                  <a:cubicBezTo>
                    <a:pt x="47" y="45"/>
                    <a:pt x="47" y="45"/>
                    <a:pt x="47" y="45"/>
                  </a:cubicBezTo>
                  <a:cubicBezTo>
                    <a:pt x="31" y="61"/>
                    <a:pt x="31" y="61"/>
                    <a:pt x="31" y="61"/>
                  </a:cubicBezTo>
                  <a:lnTo>
                    <a:pt x="31" y="35"/>
                  </a:lnTo>
                  <a:close/>
                  <a:moveTo>
                    <a:pt x="68" y="41"/>
                  </a:moveTo>
                  <a:cubicBezTo>
                    <a:pt x="68" y="44"/>
                    <a:pt x="71" y="46"/>
                    <a:pt x="73" y="46"/>
                  </a:cubicBezTo>
                  <a:cubicBezTo>
                    <a:pt x="76" y="46"/>
                    <a:pt x="78" y="44"/>
                    <a:pt x="78" y="41"/>
                  </a:cubicBezTo>
                  <a:cubicBezTo>
                    <a:pt x="78" y="39"/>
                    <a:pt x="76" y="36"/>
                    <a:pt x="73" y="36"/>
                  </a:cubicBezTo>
                  <a:cubicBezTo>
                    <a:pt x="71" y="36"/>
                    <a:pt x="68" y="39"/>
                    <a:pt x="68" y="41"/>
                  </a:cubicBezTo>
                  <a:close/>
                  <a:moveTo>
                    <a:pt x="70" y="67"/>
                  </a:moveTo>
                  <a:cubicBezTo>
                    <a:pt x="72" y="71"/>
                    <a:pt x="70" y="73"/>
                    <a:pt x="66" y="76"/>
                  </a:cubicBezTo>
                  <a:cubicBezTo>
                    <a:pt x="64" y="77"/>
                    <a:pt x="64" y="78"/>
                    <a:pt x="64" y="79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65"/>
                    <a:pt x="81" y="65"/>
                    <a:pt x="81" y="65"/>
                  </a:cubicBezTo>
                  <a:cubicBezTo>
                    <a:pt x="68" y="65"/>
                    <a:pt x="68" y="65"/>
                    <a:pt x="68" y="65"/>
                  </a:cubicBezTo>
                  <a:cubicBezTo>
                    <a:pt x="69" y="66"/>
                    <a:pt x="70" y="66"/>
                    <a:pt x="70" y="6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80" tIns="91440" rIns="182880" bIns="91440" numCol="1" anchor="t" anchorCtr="0" compatLnSpc="1">
              <a:prstTxWarp prst="textNoShape">
                <a:avLst/>
              </a:prstTxWarp>
            </a:bodyPr>
            <a:lstStyle/>
            <a:p>
              <a:endParaRPr lang="en-US" sz="720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A4B814DC-726B-4946-AEBE-C357400DDBD0}"/>
                </a:ext>
              </a:extLst>
            </p:cNvPr>
            <p:cNvSpPr txBox="1"/>
            <p:nvPr/>
          </p:nvSpPr>
          <p:spPr>
            <a:xfrm>
              <a:off x="7906023" y="2732064"/>
              <a:ext cx="787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$15M</a:t>
              </a:r>
              <a:endParaRPr lang="id-ID" b="1" dirty="0">
                <a:solidFill>
                  <a:schemeClr val="bg1"/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5473D32-A498-4D56-9634-E207E54BFF26}"/>
                </a:ext>
              </a:extLst>
            </p:cNvPr>
            <p:cNvSpPr txBox="1"/>
            <p:nvPr/>
          </p:nvSpPr>
          <p:spPr>
            <a:xfrm>
              <a:off x="7642562" y="3237386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$25M</a:t>
              </a:r>
              <a:endParaRPr lang="id-ID" b="1" dirty="0">
                <a:solidFill>
                  <a:schemeClr val="bg1"/>
                </a:solidFill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8AD0A24-81C7-4E0B-8C59-9ED8BDF1918D}"/>
                </a:ext>
              </a:extLst>
            </p:cNvPr>
            <p:cNvSpPr txBox="1"/>
            <p:nvPr/>
          </p:nvSpPr>
          <p:spPr>
            <a:xfrm>
              <a:off x="7063242" y="4314371"/>
              <a:ext cx="849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$45M</a:t>
              </a:r>
              <a:endParaRPr lang="id-ID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F944BB4-463C-4430-AB97-191558107D53}"/>
                </a:ext>
              </a:extLst>
            </p:cNvPr>
            <p:cNvSpPr txBox="1"/>
            <p:nvPr/>
          </p:nvSpPr>
          <p:spPr>
            <a:xfrm>
              <a:off x="7334261" y="3771187"/>
              <a:ext cx="827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$35M</a:t>
              </a:r>
              <a:endParaRPr lang="id-ID" b="1" dirty="0">
                <a:solidFill>
                  <a:schemeClr val="bg1"/>
                </a:solidFill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80B725D-88BC-4689-A83C-893F4AED36F6}"/>
                </a:ext>
              </a:extLst>
            </p:cNvPr>
            <p:cNvSpPr txBox="1"/>
            <p:nvPr/>
          </p:nvSpPr>
          <p:spPr>
            <a:xfrm>
              <a:off x="6773376" y="4831308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$55M</a:t>
              </a:r>
              <a:endParaRPr lang="id-ID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7E912B4-623B-49B9-8633-9835DA28C342}"/>
              </a:ext>
            </a:extLst>
          </p:cNvPr>
          <p:cNvSpPr/>
          <p:nvPr/>
        </p:nvSpPr>
        <p:spPr>
          <a:xfrm>
            <a:off x="2135505" y="2560739"/>
            <a:ext cx="4227228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</a:rPr>
              <a:t>Lorem ipsum dolor sit amet </a:t>
            </a:r>
            <a:r>
              <a:rPr lang="en-US" sz="1200" dirty="0" err="1">
                <a:solidFill>
                  <a:schemeClr val="tx2"/>
                </a:solidFill>
              </a:rPr>
              <a:t>consectetur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adip</a:t>
            </a:r>
            <a:r>
              <a:rPr lang="en-US" sz="1200" dirty="0">
                <a:solidFill>
                  <a:schemeClr val="tx2"/>
                </a:solidFill>
              </a:rPr>
              <a:t> lit sed do </a:t>
            </a:r>
            <a:r>
              <a:rPr lang="en-US" sz="1200" dirty="0" err="1">
                <a:solidFill>
                  <a:schemeClr val="tx2"/>
                </a:solidFill>
              </a:rPr>
              <a:t>eiusm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tempor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incididunt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ut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tempor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adipiscing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elit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C85249-6AFC-445F-AC64-00F4B4E82631}"/>
              </a:ext>
            </a:extLst>
          </p:cNvPr>
          <p:cNvSpPr/>
          <p:nvPr/>
        </p:nvSpPr>
        <p:spPr>
          <a:xfrm>
            <a:off x="517277" y="3638900"/>
            <a:ext cx="3807073" cy="133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00" dirty="0">
                <a:solidFill>
                  <a:schemeClr val="tx2"/>
                </a:solidFill>
              </a:rPr>
              <a:t>Lorem Ipsum Dolor Sit Amet </a:t>
            </a:r>
            <a:r>
              <a:rPr lang="en-US" sz="1100" dirty="0" err="1">
                <a:solidFill>
                  <a:schemeClr val="tx2"/>
                </a:solidFill>
              </a:rPr>
              <a:t>Consectetur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err="1">
                <a:solidFill>
                  <a:schemeClr val="tx2"/>
                </a:solidFill>
              </a:rPr>
              <a:t>Adipiscing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err="1">
                <a:solidFill>
                  <a:schemeClr val="tx2"/>
                </a:solidFill>
              </a:rPr>
              <a:t>Elit</a:t>
            </a:r>
            <a:r>
              <a:rPr lang="en-US" sz="1100" dirty="0">
                <a:solidFill>
                  <a:schemeClr val="tx2"/>
                </a:solidFill>
              </a:rPr>
              <a:t> Sed Do </a:t>
            </a:r>
            <a:r>
              <a:rPr lang="en-US" sz="1100" dirty="0" err="1">
                <a:solidFill>
                  <a:schemeClr val="tx2"/>
                </a:solidFill>
              </a:rPr>
              <a:t>Eiusm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err="1">
                <a:solidFill>
                  <a:schemeClr val="tx2"/>
                </a:solidFill>
              </a:rPr>
              <a:t>Tempor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err="1">
                <a:solidFill>
                  <a:schemeClr val="tx2"/>
                </a:solidFill>
              </a:rPr>
              <a:t>Incididunt</a:t>
            </a:r>
            <a:r>
              <a:rPr lang="en-US" sz="1100" dirty="0">
                <a:solidFill>
                  <a:schemeClr val="tx2"/>
                </a:solidFill>
              </a:rPr>
              <a:t> Ut </a:t>
            </a:r>
            <a:r>
              <a:rPr lang="en-US" sz="1100" dirty="0" err="1">
                <a:solidFill>
                  <a:schemeClr val="tx2"/>
                </a:solidFill>
              </a:rPr>
              <a:t>Labore</a:t>
            </a:r>
            <a:r>
              <a:rPr lang="en-US" sz="1100" dirty="0">
                <a:solidFill>
                  <a:schemeClr val="tx2"/>
                </a:solidFill>
              </a:rPr>
              <a:t> Et Dolore Magna </a:t>
            </a:r>
            <a:r>
              <a:rPr lang="en-US" sz="1100" dirty="0" err="1">
                <a:solidFill>
                  <a:schemeClr val="tx2"/>
                </a:solidFill>
              </a:rPr>
              <a:t>Aliqua</a:t>
            </a:r>
            <a:r>
              <a:rPr lang="en-US" sz="1100" dirty="0">
                <a:solidFill>
                  <a:schemeClr val="tx2"/>
                </a:solidFill>
              </a:rPr>
              <a:t>. Ut </a:t>
            </a:r>
            <a:r>
              <a:rPr lang="en-US" sz="1100" dirty="0" err="1">
                <a:solidFill>
                  <a:schemeClr val="tx2"/>
                </a:solidFill>
              </a:rPr>
              <a:t>Enim</a:t>
            </a:r>
            <a:r>
              <a:rPr lang="en-US" sz="1100" dirty="0">
                <a:solidFill>
                  <a:schemeClr val="tx2"/>
                </a:solidFill>
              </a:rPr>
              <a:t> Ad Minim </a:t>
            </a:r>
            <a:r>
              <a:rPr lang="en-US" sz="1100" dirty="0" err="1">
                <a:solidFill>
                  <a:schemeClr val="tx2"/>
                </a:solidFill>
              </a:rPr>
              <a:t>Veniam</a:t>
            </a:r>
            <a:r>
              <a:rPr lang="en-US" sz="1100" dirty="0">
                <a:solidFill>
                  <a:schemeClr val="tx2"/>
                </a:solidFill>
              </a:rPr>
              <a:t> Qu </a:t>
            </a:r>
            <a:r>
              <a:rPr lang="en-US" sz="1100" dirty="0" err="1">
                <a:solidFill>
                  <a:schemeClr val="tx2"/>
                </a:solidFill>
              </a:rPr>
              <a:t>Nostrud</a:t>
            </a:r>
            <a:r>
              <a:rPr lang="en-US" sz="1100" dirty="0">
                <a:solidFill>
                  <a:schemeClr val="tx2"/>
                </a:solidFill>
              </a:rPr>
              <a:t> Exercitation </a:t>
            </a:r>
            <a:r>
              <a:rPr lang="en-US" sz="1100" dirty="0" err="1">
                <a:solidFill>
                  <a:schemeClr val="tx2"/>
                </a:solidFill>
              </a:rPr>
              <a:t>Ullamco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err="1">
                <a:solidFill>
                  <a:schemeClr val="tx2"/>
                </a:solidFill>
              </a:rPr>
              <a:t>Laboris</a:t>
            </a:r>
            <a:r>
              <a:rPr lang="en-US" sz="1100" dirty="0">
                <a:solidFill>
                  <a:schemeClr val="tx2"/>
                </a:solidFill>
              </a:rPr>
              <a:t> Nisi Ut </a:t>
            </a:r>
            <a:r>
              <a:rPr lang="en-US" sz="1100" dirty="0" err="1">
                <a:solidFill>
                  <a:schemeClr val="tx2"/>
                </a:solidFill>
              </a:rPr>
              <a:t>Aliquip</a:t>
            </a:r>
            <a:r>
              <a:rPr lang="en-US" sz="1100" dirty="0">
                <a:solidFill>
                  <a:schemeClr val="tx2"/>
                </a:solidFill>
              </a:rPr>
              <a:t> Ex </a:t>
            </a:r>
            <a:r>
              <a:rPr lang="en-US" sz="1100" dirty="0" err="1">
                <a:solidFill>
                  <a:schemeClr val="tx2"/>
                </a:solidFill>
              </a:rPr>
              <a:t>Ea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err="1">
                <a:solidFill>
                  <a:schemeClr val="tx2"/>
                </a:solidFill>
              </a:rPr>
              <a:t>Commodo</a:t>
            </a:r>
            <a:r>
              <a:rPr lang="en-US" sz="1100" dirty="0">
                <a:solidFill>
                  <a:schemeClr val="tx2"/>
                </a:solidFill>
              </a:rPr>
              <a:t> </a:t>
            </a:r>
            <a:r>
              <a:rPr lang="en-US" sz="1100" dirty="0" err="1">
                <a:solidFill>
                  <a:schemeClr val="tx2"/>
                </a:solidFill>
              </a:rPr>
              <a:t>Consequatsit</a:t>
            </a:r>
            <a:endParaRPr lang="en-US" sz="11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7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3754D008-2DF2-4308-838A-068917706C30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83C376D-CF9B-42E7-84E8-84D0AD5985A6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7BC04FA-58DE-4C4C-865C-0A86D8CDDED6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8D3A43-EEF5-477B-AEC8-0EE7FE913C01}"/>
              </a:ext>
            </a:extLst>
          </p:cNvPr>
          <p:cNvSpPr txBox="1"/>
          <p:nvPr/>
        </p:nvSpPr>
        <p:spPr>
          <a:xfrm>
            <a:off x="8107335" y="3844840"/>
            <a:ext cx="1099981" cy="33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b="1" dirty="0"/>
              <a:t>Description</a:t>
            </a:r>
          </a:p>
        </p:txBody>
      </p:sp>
      <p:sp>
        <p:nvSpPr>
          <p:cNvPr id="6" name="Content Placeholder 19">
            <a:extLst>
              <a:ext uri="{FF2B5EF4-FFF2-40B4-BE49-F238E27FC236}">
                <a16:creationId xmlns:a16="http://schemas.microsoft.com/office/drawing/2014/main" id="{220A84A3-32E9-4EED-B4D0-939AD037AEDE}"/>
              </a:ext>
            </a:extLst>
          </p:cNvPr>
          <p:cNvSpPr txBox="1">
            <a:spLocks/>
          </p:cNvSpPr>
          <p:nvPr/>
        </p:nvSpPr>
        <p:spPr>
          <a:xfrm>
            <a:off x="8107334" y="4105676"/>
            <a:ext cx="3783813" cy="69405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d-ID" sz="1100" dirty="0"/>
              <a:t>Suitable for all categories business and personal presentation</a:t>
            </a:r>
            <a:r>
              <a:rPr lang="en-US" sz="1100" dirty="0"/>
              <a:t> Lorem Ipsum is not simply random.</a:t>
            </a:r>
            <a:endParaRPr lang="id-ID" sz="11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070107-0F59-4CC3-A52E-21DB4A5E539A}"/>
              </a:ext>
            </a:extLst>
          </p:cNvPr>
          <p:cNvSpPr txBox="1"/>
          <p:nvPr/>
        </p:nvSpPr>
        <p:spPr>
          <a:xfrm>
            <a:off x="8080893" y="1432960"/>
            <a:ext cx="1099981" cy="33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b="1" dirty="0"/>
              <a:t>Description</a:t>
            </a:r>
          </a:p>
        </p:txBody>
      </p:sp>
      <p:sp>
        <p:nvSpPr>
          <p:cNvPr id="8" name="Content Placeholder 19">
            <a:extLst>
              <a:ext uri="{FF2B5EF4-FFF2-40B4-BE49-F238E27FC236}">
                <a16:creationId xmlns:a16="http://schemas.microsoft.com/office/drawing/2014/main" id="{0D5D2D7E-F259-458B-B3C6-E35F6BE727C2}"/>
              </a:ext>
            </a:extLst>
          </p:cNvPr>
          <p:cNvSpPr txBox="1">
            <a:spLocks/>
          </p:cNvSpPr>
          <p:nvPr/>
        </p:nvSpPr>
        <p:spPr>
          <a:xfrm>
            <a:off x="8080892" y="1693796"/>
            <a:ext cx="3783813" cy="69405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d-ID" sz="1100" dirty="0"/>
              <a:t>Suitable for all categories business and personal presentation</a:t>
            </a:r>
            <a:r>
              <a:rPr lang="en-US" sz="1100" dirty="0"/>
              <a:t> Lorem Ipsum is not simply random.</a:t>
            </a:r>
            <a:endParaRPr lang="id-ID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EF698-646E-4C1A-AB4B-41EB3BF53982}"/>
              </a:ext>
            </a:extLst>
          </p:cNvPr>
          <p:cNvSpPr txBox="1"/>
          <p:nvPr/>
        </p:nvSpPr>
        <p:spPr>
          <a:xfrm>
            <a:off x="8107335" y="2637747"/>
            <a:ext cx="1099981" cy="338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200" b="1" dirty="0"/>
              <a:t>Description</a:t>
            </a:r>
          </a:p>
        </p:txBody>
      </p:sp>
      <p:sp>
        <p:nvSpPr>
          <p:cNvPr id="10" name="Content Placeholder 19">
            <a:extLst>
              <a:ext uri="{FF2B5EF4-FFF2-40B4-BE49-F238E27FC236}">
                <a16:creationId xmlns:a16="http://schemas.microsoft.com/office/drawing/2014/main" id="{A5FEBC76-3AF8-4A33-8160-ACFE3A2322D2}"/>
              </a:ext>
            </a:extLst>
          </p:cNvPr>
          <p:cNvSpPr txBox="1">
            <a:spLocks/>
          </p:cNvSpPr>
          <p:nvPr/>
        </p:nvSpPr>
        <p:spPr>
          <a:xfrm>
            <a:off x="8107334" y="2898583"/>
            <a:ext cx="3783813" cy="69405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id-ID" sz="1100" dirty="0"/>
              <a:t>Suitable for all categories business and personal presentation</a:t>
            </a:r>
            <a:r>
              <a:rPr lang="en-US" sz="1100" dirty="0"/>
              <a:t> Lorem Ipsum is not simply random.</a:t>
            </a:r>
            <a:endParaRPr lang="id-ID" sz="11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8F5875-8305-44C0-8394-1B1D321F877C}"/>
              </a:ext>
            </a:extLst>
          </p:cNvPr>
          <p:cNvCxnSpPr>
            <a:cxnSpLocks/>
          </p:cNvCxnSpPr>
          <p:nvPr/>
        </p:nvCxnSpPr>
        <p:spPr>
          <a:xfrm>
            <a:off x="2216146" y="2081021"/>
            <a:ext cx="0" cy="3060000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26FFDA-8100-47BF-A6D2-0962CC5C5B59}"/>
              </a:ext>
            </a:extLst>
          </p:cNvPr>
          <p:cNvCxnSpPr>
            <a:cxnSpLocks/>
          </p:cNvCxnSpPr>
          <p:nvPr/>
        </p:nvCxnSpPr>
        <p:spPr>
          <a:xfrm flipH="1">
            <a:off x="2204160" y="2081021"/>
            <a:ext cx="4572000" cy="0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C09A2A-5A29-41D7-AE21-D05CE5FD0E24}"/>
              </a:ext>
            </a:extLst>
          </p:cNvPr>
          <p:cNvCxnSpPr>
            <a:cxnSpLocks/>
          </p:cNvCxnSpPr>
          <p:nvPr/>
        </p:nvCxnSpPr>
        <p:spPr>
          <a:xfrm>
            <a:off x="4038597" y="3266883"/>
            <a:ext cx="0" cy="187200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42A059E-8304-4859-904C-40989E0C3B68}"/>
              </a:ext>
            </a:extLst>
          </p:cNvPr>
          <p:cNvCxnSpPr>
            <a:cxnSpLocks/>
          </p:cNvCxnSpPr>
          <p:nvPr/>
        </p:nvCxnSpPr>
        <p:spPr>
          <a:xfrm flipH="1">
            <a:off x="4023756" y="3266883"/>
            <a:ext cx="2658985" cy="0"/>
          </a:xfrm>
          <a:prstGeom prst="line">
            <a:avLst/>
          </a:prstGeom>
          <a:ln w="254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AAF73F-A597-4B8D-8AAE-EFC0CD4DCCD7}"/>
              </a:ext>
            </a:extLst>
          </p:cNvPr>
          <p:cNvCxnSpPr>
            <a:cxnSpLocks/>
          </p:cNvCxnSpPr>
          <p:nvPr/>
        </p:nvCxnSpPr>
        <p:spPr>
          <a:xfrm>
            <a:off x="5855489" y="4455922"/>
            <a:ext cx="0" cy="772964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C00EF0A-CFA0-4906-8E2C-4FF337DBC2A8}"/>
              </a:ext>
            </a:extLst>
          </p:cNvPr>
          <p:cNvCxnSpPr>
            <a:cxnSpLocks/>
          </p:cNvCxnSpPr>
          <p:nvPr/>
        </p:nvCxnSpPr>
        <p:spPr>
          <a:xfrm flipH="1">
            <a:off x="5843354" y="4455922"/>
            <a:ext cx="770807" cy="0"/>
          </a:xfrm>
          <a:prstGeom prst="line">
            <a:avLst/>
          </a:prstGeom>
          <a:ln w="254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602498A-F8D2-42AA-BD69-BB40A9BA4577}"/>
              </a:ext>
            </a:extLst>
          </p:cNvPr>
          <p:cNvSpPr txBox="1"/>
          <p:nvPr/>
        </p:nvSpPr>
        <p:spPr>
          <a:xfrm>
            <a:off x="6943638" y="3969737"/>
            <a:ext cx="1198580" cy="657479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r>
              <a:rPr lang="en-US" sz="3800" b="1" dirty="0">
                <a:solidFill>
                  <a:schemeClr val="accent3"/>
                </a:solidFill>
                <a:latin typeface="+mj-lt"/>
              </a:rPr>
              <a:t>65%</a:t>
            </a:r>
            <a:endParaRPr lang="id-ID" sz="38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B9E555-1DC3-4038-9238-2D41A161B21C}"/>
              </a:ext>
            </a:extLst>
          </p:cNvPr>
          <p:cNvSpPr txBox="1"/>
          <p:nvPr/>
        </p:nvSpPr>
        <p:spPr>
          <a:xfrm>
            <a:off x="6943638" y="2778253"/>
            <a:ext cx="1198580" cy="657479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latin typeface="+mj-lt"/>
              </a:rPr>
              <a:t>55%</a:t>
            </a:r>
            <a:endParaRPr lang="id-ID" sz="3800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CBAF0E-F233-440E-92E5-3E6461F2A950}"/>
              </a:ext>
            </a:extLst>
          </p:cNvPr>
          <p:cNvSpPr txBox="1"/>
          <p:nvPr/>
        </p:nvSpPr>
        <p:spPr>
          <a:xfrm>
            <a:off x="6943638" y="1589215"/>
            <a:ext cx="1198580" cy="657479"/>
          </a:xfrm>
          <a:prstGeom prst="rect">
            <a:avLst/>
          </a:prstGeom>
          <a:noFill/>
        </p:spPr>
        <p:txBody>
          <a:bodyPr wrap="none" lIns="72000" tIns="36000" rIns="72000" bIns="36000" rtlCol="0" anchor="t">
            <a:spAutoFit/>
          </a:bodyPr>
          <a:lstStyle/>
          <a:p>
            <a:r>
              <a:rPr lang="en-US" sz="3800" b="1" dirty="0">
                <a:solidFill>
                  <a:schemeClr val="accent1"/>
                </a:solidFill>
                <a:latin typeface="+mj-lt"/>
              </a:rPr>
              <a:t>45%</a:t>
            </a:r>
            <a:endParaRPr lang="id-ID" sz="3800" b="1" dirty="0">
              <a:solidFill>
                <a:schemeClr val="accent1"/>
              </a:solidFill>
              <a:latin typeface="+mj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A3BB01-5AEC-49E5-9A18-D6D237C3F3E9}"/>
              </a:ext>
            </a:extLst>
          </p:cNvPr>
          <p:cNvGrpSpPr/>
          <p:nvPr/>
        </p:nvGrpSpPr>
        <p:grpSpPr>
          <a:xfrm>
            <a:off x="2204159" y="5099734"/>
            <a:ext cx="1882738" cy="981551"/>
            <a:chOff x="2204159" y="5311366"/>
            <a:chExt cx="1882738" cy="981551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78984602-96BA-4AA6-AF52-02DE8DAA0655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2735114" y="4941133"/>
              <a:ext cx="883968" cy="1819599"/>
            </a:xfrm>
            <a:custGeom>
              <a:avLst/>
              <a:gdLst>
                <a:gd name="T0" fmla="*/ 79 w 79"/>
                <a:gd name="T1" fmla="*/ 0 h 167"/>
                <a:gd name="T2" fmla="*/ 54 w 79"/>
                <a:gd name="T3" fmla="*/ 0 h 167"/>
                <a:gd name="T4" fmla="*/ 56 w 79"/>
                <a:gd name="T5" fmla="*/ 9 h 167"/>
                <a:gd name="T6" fmla="*/ 40 w 79"/>
                <a:gd name="T7" fmla="*/ 25 h 167"/>
                <a:gd name="T8" fmla="*/ 24 w 79"/>
                <a:gd name="T9" fmla="*/ 9 h 167"/>
                <a:gd name="T10" fmla="*/ 26 w 79"/>
                <a:gd name="T11" fmla="*/ 0 h 167"/>
                <a:gd name="T12" fmla="*/ 0 w 79"/>
                <a:gd name="T13" fmla="*/ 0 h 167"/>
                <a:gd name="T14" fmla="*/ 0 w 79"/>
                <a:gd name="T15" fmla="*/ 5 h 167"/>
                <a:gd name="T16" fmla="*/ 0 w 79"/>
                <a:gd name="T17" fmla="*/ 30 h 167"/>
                <a:gd name="T18" fmla="*/ 0 w 79"/>
                <a:gd name="T19" fmla="*/ 136 h 167"/>
                <a:gd name="T20" fmla="*/ 0 w 79"/>
                <a:gd name="T21" fmla="*/ 142 h 167"/>
                <a:gd name="T22" fmla="*/ 26 w 79"/>
                <a:gd name="T23" fmla="*/ 142 h 167"/>
                <a:gd name="T24" fmla="*/ 24 w 79"/>
                <a:gd name="T25" fmla="*/ 151 h 167"/>
                <a:gd name="T26" fmla="*/ 40 w 79"/>
                <a:gd name="T27" fmla="*/ 167 h 167"/>
                <a:gd name="T28" fmla="*/ 56 w 79"/>
                <a:gd name="T29" fmla="*/ 151 h 167"/>
                <a:gd name="T30" fmla="*/ 54 w 79"/>
                <a:gd name="T31" fmla="*/ 142 h 167"/>
                <a:gd name="T32" fmla="*/ 79 w 79"/>
                <a:gd name="T33" fmla="*/ 142 h 167"/>
                <a:gd name="T34" fmla="*/ 79 w 79"/>
                <a:gd name="T35" fmla="*/ 136 h 167"/>
                <a:gd name="T36" fmla="*/ 79 w 79"/>
                <a:gd name="T37" fmla="*/ 30 h 167"/>
                <a:gd name="T38" fmla="*/ 79 w 79"/>
                <a:gd name="T3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167">
                  <a:moveTo>
                    <a:pt x="79" y="0"/>
                  </a:moveTo>
                  <a:cubicBezTo>
                    <a:pt x="71" y="0"/>
                    <a:pt x="62" y="0"/>
                    <a:pt x="54" y="0"/>
                  </a:cubicBezTo>
                  <a:cubicBezTo>
                    <a:pt x="55" y="2"/>
                    <a:pt x="56" y="5"/>
                    <a:pt x="56" y="9"/>
                  </a:cubicBezTo>
                  <a:cubicBezTo>
                    <a:pt x="56" y="18"/>
                    <a:pt x="49" y="25"/>
                    <a:pt x="40" y="25"/>
                  </a:cubicBezTo>
                  <a:cubicBezTo>
                    <a:pt x="31" y="25"/>
                    <a:pt x="24" y="18"/>
                    <a:pt x="24" y="9"/>
                  </a:cubicBezTo>
                  <a:cubicBezTo>
                    <a:pt x="24" y="5"/>
                    <a:pt x="25" y="2"/>
                    <a:pt x="26" y="0"/>
                  </a:cubicBezTo>
                  <a:cubicBezTo>
                    <a:pt x="18" y="0"/>
                    <a:pt x="9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26" y="142"/>
                    <a:pt x="26" y="142"/>
                    <a:pt x="26" y="142"/>
                  </a:cubicBezTo>
                  <a:cubicBezTo>
                    <a:pt x="25" y="144"/>
                    <a:pt x="24" y="147"/>
                    <a:pt x="24" y="151"/>
                  </a:cubicBezTo>
                  <a:cubicBezTo>
                    <a:pt x="24" y="160"/>
                    <a:pt x="31" y="167"/>
                    <a:pt x="40" y="167"/>
                  </a:cubicBezTo>
                  <a:cubicBezTo>
                    <a:pt x="49" y="167"/>
                    <a:pt x="56" y="160"/>
                    <a:pt x="56" y="151"/>
                  </a:cubicBezTo>
                  <a:cubicBezTo>
                    <a:pt x="56" y="147"/>
                    <a:pt x="55" y="144"/>
                    <a:pt x="54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30"/>
                    <a:pt x="79" y="30"/>
                    <a:pt x="79" y="30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EED4AE8-A31D-419D-9247-309EADD9768B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2669105" y="4846421"/>
              <a:ext cx="889710" cy="1819599"/>
            </a:xfrm>
            <a:custGeom>
              <a:avLst/>
              <a:gdLst>
                <a:gd name="T0" fmla="*/ 80 w 80"/>
                <a:gd name="T1" fmla="*/ 0 h 167"/>
                <a:gd name="T2" fmla="*/ 54 w 80"/>
                <a:gd name="T3" fmla="*/ 0 h 167"/>
                <a:gd name="T4" fmla="*/ 57 w 80"/>
                <a:gd name="T5" fmla="*/ 9 h 167"/>
                <a:gd name="T6" fmla="*/ 40 w 80"/>
                <a:gd name="T7" fmla="*/ 25 h 167"/>
                <a:gd name="T8" fmla="*/ 24 w 80"/>
                <a:gd name="T9" fmla="*/ 9 h 167"/>
                <a:gd name="T10" fmla="*/ 27 w 80"/>
                <a:gd name="T11" fmla="*/ 0 h 167"/>
                <a:gd name="T12" fmla="*/ 0 w 80"/>
                <a:gd name="T13" fmla="*/ 0 h 167"/>
                <a:gd name="T14" fmla="*/ 0 w 80"/>
                <a:gd name="T15" fmla="*/ 6 h 167"/>
                <a:gd name="T16" fmla="*/ 0 w 80"/>
                <a:gd name="T17" fmla="*/ 30 h 167"/>
                <a:gd name="T18" fmla="*/ 0 w 80"/>
                <a:gd name="T19" fmla="*/ 136 h 167"/>
                <a:gd name="T20" fmla="*/ 0 w 80"/>
                <a:gd name="T21" fmla="*/ 142 h 167"/>
                <a:gd name="T22" fmla="*/ 27 w 80"/>
                <a:gd name="T23" fmla="*/ 142 h 167"/>
                <a:gd name="T24" fmla="*/ 24 w 80"/>
                <a:gd name="T25" fmla="*/ 151 h 167"/>
                <a:gd name="T26" fmla="*/ 40 w 80"/>
                <a:gd name="T27" fmla="*/ 167 h 167"/>
                <a:gd name="T28" fmla="*/ 57 w 80"/>
                <a:gd name="T29" fmla="*/ 151 h 167"/>
                <a:gd name="T30" fmla="*/ 54 w 80"/>
                <a:gd name="T31" fmla="*/ 142 h 167"/>
                <a:gd name="T32" fmla="*/ 80 w 80"/>
                <a:gd name="T33" fmla="*/ 142 h 167"/>
                <a:gd name="T34" fmla="*/ 80 w 80"/>
                <a:gd name="T35" fmla="*/ 136 h 167"/>
                <a:gd name="T36" fmla="*/ 80 w 80"/>
                <a:gd name="T37" fmla="*/ 30 h 167"/>
                <a:gd name="T38" fmla="*/ 80 w 80"/>
                <a:gd name="T3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7">
                  <a:moveTo>
                    <a:pt x="80" y="0"/>
                  </a:moveTo>
                  <a:cubicBezTo>
                    <a:pt x="71" y="0"/>
                    <a:pt x="63" y="0"/>
                    <a:pt x="54" y="0"/>
                  </a:cubicBezTo>
                  <a:cubicBezTo>
                    <a:pt x="56" y="3"/>
                    <a:pt x="57" y="6"/>
                    <a:pt x="57" y="9"/>
                  </a:cubicBezTo>
                  <a:cubicBezTo>
                    <a:pt x="57" y="18"/>
                    <a:pt x="49" y="25"/>
                    <a:pt x="40" y="25"/>
                  </a:cubicBezTo>
                  <a:cubicBezTo>
                    <a:pt x="31" y="25"/>
                    <a:pt x="24" y="18"/>
                    <a:pt x="24" y="9"/>
                  </a:cubicBezTo>
                  <a:cubicBezTo>
                    <a:pt x="24" y="6"/>
                    <a:pt x="25" y="3"/>
                    <a:pt x="27" y="0"/>
                  </a:cubicBezTo>
                  <a:cubicBezTo>
                    <a:pt x="18" y="0"/>
                    <a:pt x="9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5" y="144"/>
                    <a:pt x="24" y="148"/>
                    <a:pt x="24" y="151"/>
                  </a:cubicBezTo>
                  <a:cubicBezTo>
                    <a:pt x="24" y="160"/>
                    <a:pt x="31" y="167"/>
                    <a:pt x="40" y="167"/>
                  </a:cubicBezTo>
                  <a:cubicBezTo>
                    <a:pt x="49" y="167"/>
                    <a:pt x="57" y="160"/>
                    <a:pt x="57" y="151"/>
                  </a:cubicBezTo>
                  <a:cubicBezTo>
                    <a:pt x="57" y="148"/>
                    <a:pt x="56" y="144"/>
                    <a:pt x="54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80" y="30"/>
                    <a:pt x="80" y="30"/>
                    <a:pt x="80" y="30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53695FE-A5A4-47A5-9504-D277CB8CD3BD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2852786" y="5299887"/>
              <a:ext cx="252562" cy="1549815"/>
            </a:xfrm>
            <a:custGeom>
              <a:avLst/>
              <a:gdLst>
                <a:gd name="T0" fmla="*/ 0 w 44"/>
                <a:gd name="T1" fmla="*/ 270 h 270"/>
                <a:gd name="T2" fmla="*/ 0 w 44"/>
                <a:gd name="T3" fmla="*/ 0 h 270"/>
                <a:gd name="T4" fmla="*/ 44 w 44"/>
                <a:gd name="T5" fmla="*/ 0 h 270"/>
                <a:gd name="T6" fmla="*/ 44 w 44"/>
                <a:gd name="T7" fmla="*/ 57 h 270"/>
                <a:gd name="T8" fmla="*/ 44 w 44"/>
                <a:gd name="T9" fmla="*/ 258 h 270"/>
                <a:gd name="T10" fmla="*/ 44 w 44"/>
                <a:gd name="T11" fmla="*/ 270 h 270"/>
                <a:gd name="T12" fmla="*/ 0 w 44"/>
                <a:gd name="T13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70">
                  <a:moveTo>
                    <a:pt x="0" y="27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44" y="57"/>
                  </a:lnTo>
                  <a:lnTo>
                    <a:pt x="44" y="258"/>
                  </a:lnTo>
                  <a:lnTo>
                    <a:pt x="44" y="2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4" name="Freeform 29">
              <a:extLst>
                <a:ext uri="{FF2B5EF4-FFF2-40B4-BE49-F238E27FC236}">
                  <a16:creationId xmlns:a16="http://schemas.microsoft.com/office/drawing/2014/main" id="{4BE2293B-4737-4DEF-82FD-E90009861FEC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2844175" y="4671350"/>
              <a:ext cx="269784" cy="1549815"/>
            </a:xfrm>
            <a:custGeom>
              <a:avLst/>
              <a:gdLst>
                <a:gd name="T0" fmla="*/ 47 w 47"/>
                <a:gd name="T1" fmla="*/ 0 h 270"/>
                <a:gd name="T2" fmla="*/ 47 w 47"/>
                <a:gd name="T3" fmla="*/ 270 h 270"/>
                <a:gd name="T4" fmla="*/ 0 w 47"/>
                <a:gd name="T5" fmla="*/ 270 h 270"/>
                <a:gd name="T6" fmla="*/ 0 w 47"/>
                <a:gd name="T7" fmla="*/ 258 h 270"/>
                <a:gd name="T8" fmla="*/ 0 w 47"/>
                <a:gd name="T9" fmla="*/ 57 h 270"/>
                <a:gd name="T10" fmla="*/ 0 w 47"/>
                <a:gd name="T11" fmla="*/ 11 h 270"/>
                <a:gd name="T12" fmla="*/ 0 w 47"/>
                <a:gd name="T13" fmla="*/ 0 h 270"/>
                <a:gd name="T14" fmla="*/ 12 w 47"/>
                <a:gd name="T15" fmla="*/ 0 h 270"/>
                <a:gd name="T16" fmla="*/ 47 w 47"/>
                <a:gd name="T17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70">
                  <a:moveTo>
                    <a:pt x="47" y="0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58"/>
                  </a:lnTo>
                  <a:lnTo>
                    <a:pt x="0" y="5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2EE902F-CEF3-4EB4-ADC3-2C661C6A2059}"/>
              </a:ext>
            </a:extLst>
          </p:cNvPr>
          <p:cNvGrpSpPr/>
          <p:nvPr/>
        </p:nvGrpSpPr>
        <p:grpSpPr>
          <a:xfrm>
            <a:off x="688782" y="5099734"/>
            <a:ext cx="1515378" cy="981551"/>
            <a:chOff x="688782" y="5311366"/>
            <a:chExt cx="1515378" cy="98155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ED54F6CC-4CAF-4370-A6E9-C6304F086FE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979608" y="5286486"/>
              <a:ext cx="895448" cy="1117413"/>
            </a:xfrm>
            <a:custGeom>
              <a:avLst/>
              <a:gdLst>
                <a:gd name="connsiteX0" fmla="*/ 11480 w 895448"/>
                <a:gd name="connsiteY0" fmla="*/ 715609 h 1117413"/>
                <a:gd name="connsiteX1" fmla="*/ 11480 w 895448"/>
                <a:gd name="connsiteY1" fmla="*/ 1117413 h 1117413"/>
                <a:gd name="connsiteX2" fmla="*/ 895448 w 895448"/>
                <a:gd name="connsiteY2" fmla="*/ 1117413 h 1117413"/>
                <a:gd name="connsiteX3" fmla="*/ 895448 w 895448"/>
                <a:gd name="connsiteY3" fmla="*/ 715609 h 1117413"/>
                <a:gd name="connsiteX4" fmla="*/ 0 w 895448"/>
                <a:gd name="connsiteY4" fmla="*/ 367326 h 1117413"/>
                <a:gd name="connsiteX5" fmla="*/ 11193 w 895448"/>
                <a:gd name="connsiteY5" fmla="*/ 715606 h 1117413"/>
                <a:gd name="connsiteX6" fmla="*/ 895448 w 895448"/>
                <a:gd name="connsiteY6" fmla="*/ 715606 h 1117413"/>
                <a:gd name="connsiteX7" fmla="*/ 895448 w 895448"/>
                <a:gd name="connsiteY7" fmla="*/ 367326 h 1117413"/>
                <a:gd name="connsiteX8" fmla="*/ 0 w 895448"/>
                <a:gd name="connsiteY8" fmla="*/ 367326 h 1117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5448" h="1117413">
                  <a:moveTo>
                    <a:pt x="11480" y="715609"/>
                  </a:moveTo>
                  <a:lnTo>
                    <a:pt x="11480" y="1117413"/>
                  </a:lnTo>
                  <a:lnTo>
                    <a:pt x="895448" y="1117413"/>
                  </a:lnTo>
                  <a:lnTo>
                    <a:pt x="895448" y="715609"/>
                  </a:lnTo>
                  <a:close/>
                  <a:moveTo>
                    <a:pt x="0" y="367326"/>
                  </a:moveTo>
                  <a:cubicBezTo>
                    <a:pt x="0" y="367326"/>
                    <a:pt x="0" y="367326"/>
                    <a:pt x="11193" y="715606"/>
                  </a:cubicBezTo>
                  <a:cubicBezTo>
                    <a:pt x="11193" y="715606"/>
                    <a:pt x="11193" y="715606"/>
                    <a:pt x="895448" y="715606"/>
                  </a:cubicBezTo>
                  <a:cubicBezTo>
                    <a:pt x="895448" y="715606"/>
                    <a:pt x="895448" y="715606"/>
                    <a:pt x="895448" y="367326"/>
                  </a:cubicBezTo>
                  <a:cubicBezTo>
                    <a:pt x="895448" y="-122442"/>
                    <a:pt x="0" y="-122442"/>
                    <a:pt x="0" y="367326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E16CC99D-D028-4204-8934-8B5FC73C572E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657211" y="5342937"/>
              <a:ext cx="889710" cy="826568"/>
            </a:xfrm>
            <a:custGeom>
              <a:avLst/>
              <a:gdLst>
                <a:gd name="T0" fmla="*/ 80 w 80"/>
                <a:gd name="T1" fmla="*/ 44 h 76"/>
                <a:gd name="T2" fmla="*/ 80 w 80"/>
                <a:gd name="T3" fmla="*/ 44 h 76"/>
                <a:gd name="T4" fmla="*/ 80 w 80"/>
                <a:gd name="T5" fmla="*/ 76 h 76"/>
                <a:gd name="T6" fmla="*/ 0 w 80"/>
                <a:gd name="T7" fmla="*/ 76 h 76"/>
                <a:gd name="T8" fmla="*/ 0 w 80"/>
                <a:gd name="T9" fmla="*/ 44 h 76"/>
                <a:gd name="T10" fmla="*/ 0 w 80"/>
                <a:gd name="T11" fmla="*/ 44 h 76"/>
                <a:gd name="T12" fmla="*/ 80 w 80"/>
                <a:gd name="T13" fmla="*/ 44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76">
                  <a:moveTo>
                    <a:pt x="80" y="44"/>
                  </a:moveTo>
                  <a:cubicBezTo>
                    <a:pt x="80" y="44"/>
                    <a:pt x="80" y="44"/>
                    <a:pt x="80" y="44"/>
                  </a:cubicBezTo>
                  <a:cubicBezTo>
                    <a:pt x="80" y="76"/>
                    <a:pt x="80" y="76"/>
                    <a:pt x="8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0" y="0"/>
                    <a:pt x="80" y="0"/>
                    <a:pt x="80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8AB93FE0-439F-4F06-A335-5EB4B89E12C1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1159471" y="5139164"/>
              <a:ext cx="97583" cy="533827"/>
            </a:xfrm>
            <a:custGeom>
              <a:avLst/>
              <a:gdLst>
                <a:gd name="T0" fmla="*/ 0 w 9"/>
                <a:gd name="T1" fmla="*/ 49 h 49"/>
                <a:gd name="T2" fmla="*/ 6 w 9"/>
                <a:gd name="T3" fmla="*/ 49 h 49"/>
                <a:gd name="T4" fmla="*/ 6 w 9"/>
                <a:gd name="T5" fmla="*/ 22 h 49"/>
                <a:gd name="T6" fmla="*/ 9 w 9"/>
                <a:gd name="T7" fmla="*/ 0 h 49"/>
                <a:gd name="T8" fmla="*/ 0 w 9"/>
                <a:gd name="T9" fmla="*/ 21 h 49"/>
                <a:gd name="T10" fmla="*/ 0 w 9"/>
                <a:gd name="T1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49">
                  <a:moveTo>
                    <a:pt x="0" y="49"/>
                  </a:moveTo>
                  <a:cubicBezTo>
                    <a:pt x="6" y="49"/>
                    <a:pt x="6" y="49"/>
                    <a:pt x="6" y="49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6" y="13"/>
                    <a:pt x="7" y="6"/>
                    <a:pt x="9" y="0"/>
                  </a:cubicBezTo>
                  <a:cubicBezTo>
                    <a:pt x="4" y="5"/>
                    <a:pt x="0" y="12"/>
                    <a:pt x="0" y="21"/>
                  </a:cubicBezTo>
                  <a:lnTo>
                    <a:pt x="0" y="49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06D1441E-3E8D-4612-9850-DEC0FA5249B6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3946" y="5581148"/>
              <a:ext cx="516605" cy="665846"/>
            </a:xfrm>
            <a:custGeom>
              <a:avLst/>
              <a:gdLst>
                <a:gd name="T0" fmla="*/ 46 w 46"/>
                <a:gd name="T1" fmla="*/ 33 h 61"/>
                <a:gd name="T2" fmla="*/ 46 w 46"/>
                <a:gd name="T3" fmla="*/ 33 h 61"/>
                <a:gd name="T4" fmla="*/ 46 w 46"/>
                <a:gd name="T5" fmla="*/ 61 h 61"/>
                <a:gd name="T6" fmla="*/ 25 w 46"/>
                <a:gd name="T7" fmla="*/ 61 h 61"/>
                <a:gd name="T8" fmla="*/ 25 w 46"/>
                <a:gd name="T9" fmla="*/ 33 h 61"/>
                <a:gd name="T10" fmla="*/ 25 w 46"/>
                <a:gd name="T11" fmla="*/ 33 h 61"/>
                <a:gd name="T12" fmla="*/ 0 w 46"/>
                <a:gd name="T13" fmla="*/ 5 h 61"/>
                <a:gd name="T14" fmla="*/ 46 w 46"/>
                <a:gd name="T15" fmla="*/ 3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6" h="61">
                  <a:moveTo>
                    <a:pt x="46" y="33"/>
                  </a:moveTo>
                  <a:cubicBezTo>
                    <a:pt x="46" y="33"/>
                    <a:pt x="46" y="33"/>
                    <a:pt x="46" y="33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25" y="61"/>
                    <a:pt x="25" y="61"/>
                    <a:pt x="25" y="61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17"/>
                    <a:pt x="14" y="8"/>
                    <a:pt x="0" y="5"/>
                  </a:cubicBezTo>
                  <a:cubicBezTo>
                    <a:pt x="21" y="0"/>
                    <a:pt x="46" y="10"/>
                    <a:pt x="46" y="3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322EDA0-E3AD-4FBF-BE8D-97A4CBDA93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1839666" y="5584019"/>
              <a:ext cx="367363" cy="361625"/>
            </a:xfrm>
            <a:prstGeom prst="ellipse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6CE2EA1-BC09-4378-AA7E-4433A1CF61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1280012" y="5546708"/>
              <a:ext cx="889710" cy="419026"/>
            </a:xfrm>
            <a:prstGeom prst="rect">
              <a:avLst/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CF779485-C0E0-4B30-8EB0-C5557DD73CA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1598586" y="5865282"/>
              <a:ext cx="252562" cy="419026"/>
            </a:xfrm>
            <a:prstGeom prst="rect">
              <a:avLst/>
            </a:prstGeom>
            <a:solidFill>
              <a:srgbClr val="99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544EFDB-C46D-47AD-B891-8A782ACE19D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1595715" y="5231005"/>
              <a:ext cx="258304" cy="419026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037474B-BEA2-4E1A-81F6-3A8B930BA8B2}"/>
              </a:ext>
            </a:extLst>
          </p:cNvPr>
          <p:cNvGrpSpPr/>
          <p:nvPr/>
        </p:nvGrpSpPr>
        <p:grpSpPr>
          <a:xfrm>
            <a:off x="4023755" y="5099734"/>
            <a:ext cx="1882741" cy="981551"/>
            <a:chOff x="4023755" y="5311366"/>
            <a:chExt cx="1882741" cy="981551"/>
          </a:xfrm>
        </p:grpSpPr>
        <p:sp>
          <p:nvSpPr>
            <p:cNvPr id="35" name="Freeform 8">
              <a:extLst>
                <a:ext uri="{FF2B5EF4-FFF2-40B4-BE49-F238E27FC236}">
                  <a16:creationId xmlns:a16="http://schemas.microsoft.com/office/drawing/2014/main" id="{4DCE4641-1D41-41A5-95CC-CF660CB2256B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4554713" y="4941133"/>
              <a:ext cx="883968" cy="1819599"/>
            </a:xfrm>
            <a:custGeom>
              <a:avLst/>
              <a:gdLst>
                <a:gd name="T0" fmla="*/ 79 w 79"/>
                <a:gd name="T1" fmla="*/ 0 h 167"/>
                <a:gd name="T2" fmla="*/ 54 w 79"/>
                <a:gd name="T3" fmla="*/ 0 h 167"/>
                <a:gd name="T4" fmla="*/ 56 w 79"/>
                <a:gd name="T5" fmla="*/ 9 h 167"/>
                <a:gd name="T6" fmla="*/ 40 w 79"/>
                <a:gd name="T7" fmla="*/ 25 h 167"/>
                <a:gd name="T8" fmla="*/ 24 w 79"/>
                <a:gd name="T9" fmla="*/ 9 h 167"/>
                <a:gd name="T10" fmla="*/ 26 w 79"/>
                <a:gd name="T11" fmla="*/ 0 h 167"/>
                <a:gd name="T12" fmla="*/ 0 w 79"/>
                <a:gd name="T13" fmla="*/ 0 h 167"/>
                <a:gd name="T14" fmla="*/ 0 w 79"/>
                <a:gd name="T15" fmla="*/ 6 h 167"/>
                <a:gd name="T16" fmla="*/ 0 w 79"/>
                <a:gd name="T17" fmla="*/ 72 h 167"/>
                <a:gd name="T18" fmla="*/ 0 w 79"/>
                <a:gd name="T19" fmla="*/ 136 h 167"/>
                <a:gd name="T20" fmla="*/ 0 w 79"/>
                <a:gd name="T21" fmla="*/ 142 h 167"/>
                <a:gd name="T22" fmla="*/ 26 w 79"/>
                <a:gd name="T23" fmla="*/ 142 h 167"/>
                <a:gd name="T24" fmla="*/ 24 w 79"/>
                <a:gd name="T25" fmla="*/ 151 h 167"/>
                <a:gd name="T26" fmla="*/ 40 w 79"/>
                <a:gd name="T27" fmla="*/ 167 h 167"/>
                <a:gd name="T28" fmla="*/ 56 w 79"/>
                <a:gd name="T29" fmla="*/ 151 h 167"/>
                <a:gd name="T30" fmla="*/ 54 w 79"/>
                <a:gd name="T31" fmla="*/ 142 h 167"/>
                <a:gd name="T32" fmla="*/ 79 w 79"/>
                <a:gd name="T33" fmla="*/ 142 h 167"/>
                <a:gd name="T34" fmla="*/ 79 w 79"/>
                <a:gd name="T35" fmla="*/ 136 h 167"/>
                <a:gd name="T36" fmla="*/ 79 w 79"/>
                <a:gd name="T37" fmla="*/ 72 h 167"/>
                <a:gd name="T38" fmla="*/ 79 w 79"/>
                <a:gd name="T3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9" h="167">
                  <a:moveTo>
                    <a:pt x="79" y="0"/>
                  </a:moveTo>
                  <a:cubicBezTo>
                    <a:pt x="71" y="0"/>
                    <a:pt x="62" y="0"/>
                    <a:pt x="54" y="0"/>
                  </a:cubicBezTo>
                  <a:cubicBezTo>
                    <a:pt x="55" y="3"/>
                    <a:pt x="56" y="6"/>
                    <a:pt x="56" y="9"/>
                  </a:cubicBezTo>
                  <a:cubicBezTo>
                    <a:pt x="56" y="18"/>
                    <a:pt x="49" y="25"/>
                    <a:pt x="40" y="25"/>
                  </a:cubicBezTo>
                  <a:cubicBezTo>
                    <a:pt x="31" y="25"/>
                    <a:pt x="24" y="18"/>
                    <a:pt x="24" y="9"/>
                  </a:cubicBezTo>
                  <a:cubicBezTo>
                    <a:pt x="24" y="6"/>
                    <a:pt x="25" y="3"/>
                    <a:pt x="26" y="0"/>
                  </a:cubicBezTo>
                  <a:cubicBezTo>
                    <a:pt x="18" y="0"/>
                    <a:pt x="9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26" y="142"/>
                    <a:pt x="26" y="142"/>
                    <a:pt x="26" y="142"/>
                  </a:cubicBezTo>
                  <a:cubicBezTo>
                    <a:pt x="25" y="144"/>
                    <a:pt x="24" y="147"/>
                    <a:pt x="24" y="151"/>
                  </a:cubicBezTo>
                  <a:cubicBezTo>
                    <a:pt x="24" y="160"/>
                    <a:pt x="31" y="167"/>
                    <a:pt x="40" y="167"/>
                  </a:cubicBezTo>
                  <a:cubicBezTo>
                    <a:pt x="49" y="167"/>
                    <a:pt x="56" y="160"/>
                    <a:pt x="56" y="151"/>
                  </a:cubicBezTo>
                  <a:cubicBezTo>
                    <a:pt x="56" y="147"/>
                    <a:pt x="55" y="144"/>
                    <a:pt x="54" y="142"/>
                  </a:cubicBezTo>
                  <a:cubicBezTo>
                    <a:pt x="79" y="142"/>
                    <a:pt x="79" y="142"/>
                    <a:pt x="79" y="142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72"/>
                    <a:pt x="79" y="72"/>
                    <a:pt x="79" y="72"/>
                  </a:cubicBezTo>
                  <a:lnTo>
                    <a:pt x="79" y="0"/>
                  </a:ln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61D381A5-10BD-464C-A036-D3A12CEE3FDE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4488700" y="4846421"/>
              <a:ext cx="889710" cy="1819599"/>
            </a:xfrm>
            <a:custGeom>
              <a:avLst/>
              <a:gdLst>
                <a:gd name="T0" fmla="*/ 80 w 80"/>
                <a:gd name="T1" fmla="*/ 0 h 167"/>
                <a:gd name="T2" fmla="*/ 54 w 80"/>
                <a:gd name="T3" fmla="*/ 0 h 167"/>
                <a:gd name="T4" fmla="*/ 57 w 80"/>
                <a:gd name="T5" fmla="*/ 9 h 167"/>
                <a:gd name="T6" fmla="*/ 40 w 80"/>
                <a:gd name="T7" fmla="*/ 26 h 167"/>
                <a:gd name="T8" fmla="*/ 24 w 80"/>
                <a:gd name="T9" fmla="*/ 9 h 167"/>
                <a:gd name="T10" fmla="*/ 27 w 80"/>
                <a:gd name="T11" fmla="*/ 0 h 167"/>
                <a:gd name="T12" fmla="*/ 0 w 80"/>
                <a:gd name="T13" fmla="*/ 0 h 167"/>
                <a:gd name="T14" fmla="*/ 0 w 80"/>
                <a:gd name="T15" fmla="*/ 6 h 167"/>
                <a:gd name="T16" fmla="*/ 0 w 80"/>
                <a:gd name="T17" fmla="*/ 72 h 167"/>
                <a:gd name="T18" fmla="*/ 0 w 80"/>
                <a:gd name="T19" fmla="*/ 136 h 167"/>
                <a:gd name="T20" fmla="*/ 0 w 80"/>
                <a:gd name="T21" fmla="*/ 142 h 167"/>
                <a:gd name="T22" fmla="*/ 27 w 80"/>
                <a:gd name="T23" fmla="*/ 142 h 167"/>
                <a:gd name="T24" fmla="*/ 24 w 80"/>
                <a:gd name="T25" fmla="*/ 151 h 167"/>
                <a:gd name="T26" fmla="*/ 40 w 80"/>
                <a:gd name="T27" fmla="*/ 167 h 167"/>
                <a:gd name="T28" fmla="*/ 57 w 80"/>
                <a:gd name="T29" fmla="*/ 151 h 167"/>
                <a:gd name="T30" fmla="*/ 54 w 80"/>
                <a:gd name="T31" fmla="*/ 142 h 167"/>
                <a:gd name="T32" fmla="*/ 80 w 80"/>
                <a:gd name="T33" fmla="*/ 142 h 167"/>
                <a:gd name="T34" fmla="*/ 80 w 80"/>
                <a:gd name="T35" fmla="*/ 136 h 167"/>
                <a:gd name="T36" fmla="*/ 80 w 80"/>
                <a:gd name="T37" fmla="*/ 72 h 167"/>
                <a:gd name="T38" fmla="*/ 80 w 80"/>
                <a:gd name="T39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0" h="167">
                  <a:moveTo>
                    <a:pt x="80" y="0"/>
                  </a:moveTo>
                  <a:cubicBezTo>
                    <a:pt x="71" y="0"/>
                    <a:pt x="63" y="0"/>
                    <a:pt x="54" y="0"/>
                  </a:cubicBezTo>
                  <a:cubicBezTo>
                    <a:pt x="56" y="3"/>
                    <a:pt x="57" y="6"/>
                    <a:pt x="57" y="9"/>
                  </a:cubicBezTo>
                  <a:cubicBezTo>
                    <a:pt x="57" y="18"/>
                    <a:pt x="49" y="26"/>
                    <a:pt x="40" y="26"/>
                  </a:cubicBezTo>
                  <a:cubicBezTo>
                    <a:pt x="31" y="26"/>
                    <a:pt x="24" y="18"/>
                    <a:pt x="24" y="9"/>
                  </a:cubicBezTo>
                  <a:cubicBezTo>
                    <a:pt x="24" y="6"/>
                    <a:pt x="25" y="3"/>
                    <a:pt x="27" y="0"/>
                  </a:cubicBezTo>
                  <a:cubicBezTo>
                    <a:pt x="18" y="0"/>
                    <a:pt x="9" y="0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136"/>
                    <a:pt x="0" y="136"/>
                    <a:pt x="0" y="136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5" y="145"/>
                    <a:pt x="24" y="148"/>
                    <a:pt x="24" y="151"/>
                  </a:cubicBezTo>
                  <a:cubicBezTo>
                    <a:pt x="24" y="160"/>
                    <a:pt x="31" y="167"/>
                    <a:pt x="40" y="167"/>
                  </a:cubicBezTo>
                  <a:cubicBezTo>
                    <a:pt x="49" y="167"/>
                    <a:pt x="57" y="160"/>
                    <a:pt x="57" y="151"/>
                  </a:cubicBezTo>
                  <a:cubicBezTo>
                    <a:pt x="57" y="148"/>
                    <a:pt x="56" y="145"/>
                    <a:pt x="54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36"/>
                    <a:pt x="80" y="136"/>
                    <a:pt x="80" y="136"/>
                  </a:cubicBezTo>
                  <a:cubicBezTo>
                    <a:pt x="80" y="72"/>
                    <a:pt x="80" y="72"/>
                    <a:pt x="80" y="72"/>
                  </a:cubicBezTo>
                  <a:lnTo>
                    <a:pt x="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7" name="Freeform 21">
              <a:extLst>
                <a:ext uri="{FF2B5EF4-FFF2-40B4-BE49-F238E27FC236}">
                  <a16:creationId xmlns:a16="http://schemas.microsoft.com/office/drawing/2014/main" id="{E64EF4E0-274F-48DF-9D5D-757556239FB8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4672382" y="5299887"/>
              <a:ext cx="252562" cy="1549815"/>
            </a:xfrm>
            <a:custGeom>
              <a:avLst/>
              <a:gdLst>
                <a:gd name="T0" fmla="*/ 0 w 44"/>
                <a:gd name="T1" fmla="*/ 270 h 270"/>
                <a:gd name="T2" fmla="*/ 0 w 44"/>
                <a:gd name="T3" fmla="*/ 0 h 270"/>
                <a:gd name="T4" fmla="*/ 44 w 44"/>
                <a:gd name="T5" fmla="*/ 0 h 270"/>
                <a:gd name="T6" fmla="*/ 44 w 44"/>
                <a:gd name="T7" fmla="*/ 137 h 270"/>
                <a:gd name="T8" fmla="*/ 44 w 44"/>
                <a:gd name="T9" fmla="*/ 258 h 270"/>
                <a:gd name="T10" fmla="*/ 44 w 44"/>
                <a:gd name="T11" fmla="*/ 270 h 270"/>
                <a:gd name="T12" fmla="*/ 0 w 44"/>
                <a:gd name="T13" fmla="*/ 27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270">
                  <a:moveTo>
                    <a:pt x="0" y="270"/>
                  </a:moveTo>
                  <a:lnTo>
                    <a:pt x="0" y="0"/>
                  </a:lnTo>
                  <a:lnTo>
                    <a:pt x="44" y="0"/>
                  </a:lnTo>
                  <a:lnTo>
                    <a:pt x="44" y="137"/>
                  </a:lnTo>
                  <a:lnTo>
                    <a:pt x="44" y="258"/>
                  </a:lnTo>
                  <a:lnTo>
                    <a:pt x="44" y="270"/>
                  </a:lnTo>
                  <a:lnTo>
                    <a:pt x="0" y="27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084C4163-FE0A-4948-8FE9-D4B97B0CAF04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4663771" y="4671350"/>
              <a:ext cx="269784" cy="1549815"/>
            </a:xfrm>
            <a:custGeom>
              <a:avLst/>
              <a:gdLst>
                <a:gd name="T0" fmla="*/ 47 w 47"/>
                <a:gd name="T1" fmla="*/ 0 h 270"/>
                <a:gd name="T2" fmla="*/ 47 w 47"/>
                <a:gd name="T3" fmla="*/ 270 h 270"/>
                <a:gd name="T4" fmla="*/ 0 w 47"/>
                <a:gd name="T5" fmla="*/ 270 h 270"/>
                <a:gd name="T6" fmla="*/ 0 w 47"/>
                <a:gd name="T7" fmla="*/ 258 h 270"/>
                <a:gd name="T8" fmla="*/ 0 w 47"/>
                <a:gd name="T9" fmla="*/ 137 h 270"/>
                <a:gd name="T10" fmla="*/ 0 w 47"/>
                <a:gd name="T11" fmla="*/ 11 h 270"/>
                <a:gd name="T12" fmla="*/ 0 w 47"/>
                <a:gd name="T13" fmla="*/ 0 h 270"/>
                <a:gd name="T14" fmla="*/ 12 w 47"/>
                <a:gd name="T15" fmla="*/ 0 h 270"/>
                <a:gd name="T16" fmla="*/ 47 w 47"/>
                <a:gd name="T17" fmla="*/ 0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" h="270">
                  <a:moveTo>
                    <a:pt x="47" y="0"/>
                  </a:moveTo>
                  <a:lnTo>
                    <a:pt x="47" y="270"/>
                  </a:lnTo>
                  <a:lnTo>
                    <a:pt x="0" y="270"/>
                  </a:lnTo>
                  <a:lnTo>
                    <a:pt x="0" y="258"/>
                  </a:lnTo>
                  <a:lnTo>
                    <a:pt x="0" y="137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B7AD1B0-32B7-4233-8EAF-39D5532C5210}"/>
              </a:ext>
            </a:extLst>
          </p:cNvPr>
          <p:cNvGrpSpPr/>
          <p:nvPr/>
        </p:nvGrpSpPr>
        <p:grpSpPr>
          <a:xfrm>
            <a:off x="5843354" y="5099733"/>
            <a:ext cx="2789667" cy="981551"/>
            <a:chOff x="5843354" y="5311365"/>
            <a:chExt cx="2789667" cy="981551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E899EF9-1078-4975-B66D-D7EAE635F8D6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6827773" y="4487668"/>
              <a:ext cx="883968" cy="2726528"/>
            </a:xfrm>
            <a:custGeom>
              <a:avLst/>
              <a:gdLst>
                <a:gd name="connsiteX0" fmla="*/ 396494 w 883968"/>
                <a:gd name="connsiteY0" fmla="*/ 1845572 h 2726528"/>
                <a:gd name="connsiteX1" fmla="*/ 398625 w 883968"/>
                <a:gd name="connsiteY1" fmla="*/ 1843404 h 2726528"/>
                <a:gd name="connsiteX2" fmla="*/ 431669 w 883968"/>
                <a:gd name="connsiteY2" fmla="*/ 1826203 h 2726528"/>
                <a:gd name="connsiteX3" fmla="*/ 464210 w 883968"/>
                <a:gd name="connsiteY3" fmla="*/ 1821137 h 2726528"/>
                <a:gd name="connsiteX4" fmla="*/ 431669 w 883968"/>
                <a:gd name="connsiteY4" fmla="*/ 1829843 h 2726528"/>
                <a:gd name="connsiteX5" fmla="*/ 398625 w 883968"/>
                <a:gd name="connsiteY5" fmla="*/ 1844185 h 2726528"/>
                <a:gd name="connsiteX6" fmla="*/ 0 w 883968"/>
                <a:gd name="connsiteY6" fmla="*/ 0 h 2726528"/>
                <a:gd name="connsiteX7" fmla="*/ 0 w 883968"/>
                <a:gd name="connsiteY7" fmla="*/ 468685 h 2726528"/>
                <a:gd name="connsiteX8" fmla="*/ 0 w 883968"/>
                <a:gd name="connsiteY8" fmla="*/ 1582334 h 2726528"/>
                <a:gd name="connsiteX9" fmla="*/ 0 w 883968"/>
                <a:gd name="connsiteY9" fmla="*/ 1819599 h 2726528"/>
                <a:gd name="connsiteX10" fmla="*/ 0 w 883968"/>
                <a:gd name="connsiteY10" fmla="*/ 1820242 h 2726528"/>
                <a:gd name="connsiteX11" fmla="*/ 347 w 883968"/>
                <a:gd name="connsiteY11" fmla="*/ 1820301 h 2726528"/>
                <a:gd name="connsiteX12" fmla="*/ 874 w 883968"/>
                <a:gd name="connsiteY12" fmla="*/ 1821371 h 2726528"/>
                <a:gd name="connsiteX13" fmla="*/ 447579 w 883968"/>
                <a:gd name="connsiteY13" fmla="*/ 2726527 h 2726528"/>
                <a:gd name="connsiteX14" fmla="*/ 448281 w 883968"/>
                <a:gd name="connsiteY14" fmla="*/ 2725068 h 2726528"/>
                <a:gd name="connsiteX15" fmla="*/ 449073 w 883968"/>
                <a:gd name="connsiteY15" fmla="*/ 2723422 h 2726528"/>
                <a:gd name="connsiteX16" fmla="*/ 450594 w 883968"/>
                <a:gd name="connsiteY16" fmla="*/ 2726528 h 2726528"/>
                <a:gd name="connsiteX17" fmla="*/ 585486 w 883968"/>
                <a:gd name="connsiteY17" fmla="*/ 2451005 h 2726528"/>
                <a:gd name="connsiteX18" fmla="*/ 579698 w 883968"/>
                <a:gd name="connsiteY18" fmla="*/ 2451951 h 2726528"/>
                <a:gd name="connsiteX19" fmla="*/ 599274 w 883968"/>
                <a:gd name="connsiteY19" fmla="*/ 2411266 h 2726528"/>
                <a:gd name="connsiteX20" fmla="*/ 807153 w 883968"/>
                <a:gd name="connsiteY20" fmla="*/ 1979242 h 2726528"/>
                <a:gd name="connsiteX21" fmla="*/ 883624 w 883968"/>
                <a:gd name="connsiteY21" fmla="*/ 1820315 h 2726528"/>
                <a:gd name="connsiteX22" fmla="*/ 883968 w 883968"/>
                <a:gd name="connsiteY22" fmla="*/ 1820242 h 2726528"/>
                <a:gd name="connsiteX23" fmla="*/ 883968 w 883968"/>
                <a:gd name="connsiteY23" fmla="*/ 1819599 h 2726528"/>
                <a:gd name="connsiteX24" fmla="*/ 883968 w 883968"/>
                <a:gd name="connsiteY24" fmla="*/ 1817432 h 2726528"/>
                <a:gd name="connsiteX25" fmla="*/ 883968 w 883968"/>
                <a:gd name="connsiteY25" fmla="*/ 381488 h 2726528"/>
                <a:gd name="connsiteX26" fmla="*/ 883968 w 883968"/>
                <a:gd name="connsiteY26" fmla="*/ 65398 h 2726528"/>
                <a:gd name="connsiteX27" fmla="*/ 883968 w 883968"/>
                <a:gd name="connsiteY27" fmla="*/ 0 h 2726528"/>
                <a:gd name="connsiteX28" fmla="*/ 604232 w 883968"/>
                <a:gd name="connsiteY28" fmla="*/ 0 h 2726528"/>
                <a:gd name="connsiteX29" fmla="*/ 626610 w 883968"/>
                <a:gd name="connsiteY29" fmla="*/ 98097 h 2726528"/>
                <a:gd name="connsiteX30" fmla="*/ 447579 w 883968"/>
                <a:gd name="connsiteY30" fmla="*/ 272492 h 2726528"/>
                <a:gd name="connsiteX31" fmla="*/ 268547 w 883968"/>
                <a:gd name="connsiteY31" fmla="*/ 98097 h 2726528"/>
                <a:gd name="connsiteX32" fmla="*/ 290926 w 883968"/>
                <a:gd name="connsiteY32" fmla="*/ 0 h 2726528"/>
                <a:gd name="connsiteX33" fmla="*/ 0 w 883968"/>
                <a:gd name="connsiteY33" fmla="*/ 0 h 2726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83968" h="2726528">
                  <a:moveTo>
                    <a:pt x="396494" y="1845572"/>
                  </a:moveTo>
                  <a:lnTo>
                    <a:pt x="398625" y="1843404"/>
                  </a:lnTo>
                  <a:cubicBezTo>
                    <a:pt x="409115" y="1835911"/>
                    <a:pt x="419955" y="1830120"/>
                    <a:pt x="431669" y="1826203"/>
                  </a:cubicBezTo>
                  <a:lnTo>
                    <a:pt x="464210" y="1821137"/>
                  </a:lnTo>
                  <a:lnTo>
                    <a:pt x="431669" y="1829843"/>
                  </a:lnTo>
                  <a:cubicBezTo>
                    <a:pt x="419955" y="1833941"/>
                    <a:pt x="409115" y="1838721"/>
                    <a:pt x="398625" y="1844185"/>
                  </a:cubicBezTo>
                  <a:close/>
                  <a:moveTo>
                    <a:pt x="0" y="0"/>
                  </a:moveTo>
                  <a:lnTo>
                    <a:pt x="0" y="468685"/>
                  </a:lnTo>
                  <a:cubicBezTo>
                    <a:pt x="0" y="468685"/>
                    <a:pt x="0" y="468685"/>
                    <a:pt x="0" y="1582334"/>
                  </a:cubicBezTo>
                  <a:lnTo>
                    <a:pt x="0" y="1819599"/>
                  </a:lnTo>
                  <a:lnTo>
                    <a:pt x="0" y="1820242"/>
                  </a:lnTo>
                  <a:lnTo>
                    <a:pt x="347" y="1820301"/>
                  </a:lnTo>
                  <a:lnTo>
                    <a:pt x="874" y="1821371"/>
                  </a:lnTo>
                  <a:cubicBezTo>
                    <a:pt x="6994" y="1833770"/>
                    <a:pt x="55948" y="1932965"/>
                    <a:pt x="447579" y="2726527"/>
                  </a:cubicBezTo>
                  <a:cubicBezTo>
                    <a:pt x="447579" y="2726527"/>
                    <a:pt x="447579" y="2726527"/>
                    <a:pt x="448281" y="2725068"/>
                  </a:cubicBezTo>
                  <a:lnTo>
                    <a:pt x="449073" y="2723422"/>
                  </a:lnTo>
                  <a:lnTo>
                    <a:pt x="450594" y="2726528"/>
                  </a:lnTo>
                  <a:cubicBezTo>
                    <a:pt x="450594" y="2726528"/>
                    <a:pt x="450594" y="2726528"/>
                    <a:pt x="585486" y="2451005"/>
                  </a:cubicBezTo>
                  <a:lnTo>
                    <a:pt x="579698" y="2451951"/>
                  </a:lnTo>
                  <a:lnTo>
                    <a:pt x="599274" y="2411266"/>
                  </a:lnTo>
                  <a:cubicBezTo>
                    <a:pt x="649839" y="2306179"/>
                    <a:pt x="717259" y="2166063"/>
                    <a:pt x="807153" y="1979242"/>
                  </a:cubicBezTo>
                  <a:lnTo>
                    <a:pt x="883624" y="1820315"/>
                  </a:lnTo>
                  <a:lnTo>
                    <a:pt x="883968" y="1820242"/>
                  </a:lnTo>
                  <a:lnTo>
                    <a:pt x="883968" y="1819599"/>
                  </a:lnTo>
                  <a:lnTo>
                    <a:pt x="883968" y="1817432"/>
                  </a:lnTo>
                  <a:cubicBezTo>
                    <a:pt x="883968" y="1797762"/>
                    <a:pt x="883968" y="1640398"/>
                    <a:pt x="883968" y="381488"/>
                  </a:cubicBezTo>
                  <a:cubicBezTo>
                    <a:pt x="883968" y="381488"/>
                    <a:pt x="883968" y="381488"/>
                    <a:pt x="883968" y="65398"/>
                  </a:cubicBezTo>
                  <a:cubicBezTo>
                    <a:pt x="883968" y="65398"/>
                    <a:pt x="883968" y="65398"/>
                    <a:pt x="883968" y="0"/>
                  </a:cubicBezTo>
                  <a:cubicBezTo>
                    <a:pt x="794452" y="0"/>
                    <a:pt x="693747" y="0"/>
                    <a:pt x="604232" y="0"/>
                  </a:cubicBezTo>
                  <a:cubicBezTo>
                    <a:pt x="615421" y="32699"/>
                    <a:pt x="626610" y="65398"/>
                    <a:pt x="626610" y="98097"/>
                  </a:cubicBezTo>
                  <a:cubicBezTo>
                    <a:pt x="626610" y="196194"/>
                    <a:pt x="548284" y="272492"/>
                    <a:pt x="447579" y="272492"/>
                  </a:cubicBezTo>
                  <a:cubicBezTo>
                    <a:pt x="346874" y="272492"/>
                    <a:pt x="268547" y="196194"/>
                    <a:pt x="268547" y="98097"/>
                  </a:cubicBezTo>
                  <a:cubicBezTo>
                    <a:pt x="268547" y="65398"/>
                    <a:pt x="279737" y="32699"/>
                    <a:pt x="290926" y="0"/>
                  </a:cubicBezTo>
                  <a:cubicBezTo>
                    <a:pt x="201411" y="0"/>
                    <a:pt x="100705" y="0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ID"/>
            </a:p>
          </p:txBody>
        </p:sp>
        <p:sp>
          <p:nvSpPr>
            <p:cNvPr id="44" name="Freeform 12">
              <a:extLst>
                <a:ext uri="{FF2B5EF4-FFF2-40B4-BE49-F238E27FC236}">
                  <a16:creationId xmlns:a16="http://schemas.microsoft.com/office/drawing/2014/main" id="{574A13C6-C9EF-4A39-85C4-48A2472F169C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7163567" y="586815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64BCB926-86AF-48A3-8CBB-B3428D02B8F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7680170" y="5305625"/>
              <a:ext cx="889710" cy="901190"/>
            </a:xfrm>
            <a:custGeom>
              <a:avLst/>
              <a:gdLst>
                <a:gd name="T0" fmla="*/ 42 w 80"/>
                <a:gd name="T1" fmla="*/ 0 h 83"/>
                <a:gd name="T2" fmla="*/ 43 w 80"/>
                <a:gd name="T3" fmla="*/ 0 h 83"/>
                <a:gd name="T4" fmla="*/ 54 w 80"/>
                <a:gd name="T5" fmla="*/ 6 h 83"/>
                <a:gd name="T6" fmla="*/ 62 w 80"/>
                <a:gd name="T7" fmla="*/ 8 h 83"/>
                <a:gd name="T8" fmla="*/ 80 w 80"/>
                <a:gd name="T9" fmla="*/ 0 h 83"/>
                <a:gd name="T10" fmla="*/ 40 w 80"/>
                <a:gd name="T11" fmla="*/ 83 h 83"/>
                <a:gd name="T12" fmla="*/ 0 w 80"/>
                <a:gd name="T13" fmla="*/ 0 h 83"/>
                <a:gd name="T14" fmla="*/ 6 w 80"/>
                <a:gd name="T15" fmla="*/ 0 h 83"/>
                <a:gd name="T16" fmla="*/ 24 w 80"/>
                <a:gd name="T17" fmla="*/ 8 h 83"/>
                <a:gd name="T18" fmla="*/ 31 w 80"/>
                <a:gd name="T19" fmla="*/ 6 h 83"/>
                <a:gd name="T20" fmla="*/ 42 w 80"/>
                <a:gd name="T2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0" h="83">
                  <a:moveTo>
                    <a:pt x="42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48" y="0"/>
                    <a:pt x="50" y="3"/>
                    <a:pt x="54" y="6"/>
                  </a:cubicBezTo>
                  <a:cubicBezTo>
                    <a:pt x="57" y="8"/>
                    <a:pt x="60" y="8"/>
                    <a:pt x="62" y="8"/>
                  </a:cubicBezTo>
                  <a:cubicBezTo>
                    <a:pt x="69" y="7"/>
                    <a:pt x="69" y="0"/>
                    <a:pt x="80" y="0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15" y="1"/>
                    <a:pt x="17" y="8"/>
                    <a:pt x="24" y="8"/>
                  </a:cubicBezTo>
                  <a:cubicBezTo>
                    <a:pt x="26" y="8"/>
                    <a:pt x="29" y="7"/>
                    <a:pt x="31" y="6"/>
                  </a:cubicBezTo>
                  <a:cubicBezTo>
                    <a:pt x="34" y="2"/>
                    <a:pt x="37" y="0"/>
                    <a:pt x="42" y="0"/>
                  </a:cubicBezTo>
                  <a:close/>
                </a:path>
              </a:pathLst>
            </a:custGeom>
            <a:solidFill>
              <a:srgbClr val="DFC2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6" name="Freeform 14">
              <a:extLst>
                <a:ext uri="{FF2B5EF4-FFF2-40B4-BE49-F238E27FC236}">
                  <a16:creationId xmlns:a16="http://schemas.microsoft.com/office/drawing/2014/main" id="{2788F261-84AC-41CF-98CF-C0A068088E48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6374308" y="4780411"/>
              <a:ext cx="889710" cy="1951618"/>
            </a:xfrm>
            <a:custGeom>
              <a:avLst/>
              <a:gdLst>
                <a:gd name="T0" fmla="*/ 0 w 80"/>
                <a:gd name="T1" fmla="*/ 0 h 179"/>
                <a:gd name="T2" fmla="*/ 27 w 80"/>
                <a:gd name="T3" fmla="*/ 0 h 179"/>
                <a:gd name="T4" fmla="*/ 24 w 80"/>
                <a:gd name="T5" fmla="*/ 9 h 179"/>
                <a:gd name="T6" fmla="*/ 40 w 80"/>
                <a:gd name="T7" fmla="*/ 26 h 179"/>
                <a:gd name="T8" fmla="*/ 57 w 80"/>
                <a:gd name="T9" fmla="*/ 9 h 179"/>
                <a:gd name="T10" fmla="*/ 54 w 80"/>
                <a:gd name="T11" fmla="*/ 0 h 179"/>
                <a:gd name="T12" fmla="*/ 80 w 80"/>
                <a:gd name="T13" fmla="*/ 0 h 179"/>
                <a:gd name="T14" fmla="*/ 80 w 80"/>
                <a:gd name="T15" fmla="*/ 6 h 179"/>
                <a:gd name="T16" fmla="*/ 80 w 80"/>
                <a:gd name="T17" fmla="*/ 35 h 179"/>
                <a:gd name="T18" fmla="*/ 80 w 80"/>
                <a:gd name="T19" fmla="*/ 168 h 179"/>
                <a:gd name="T20" fmla="*/ 62 w 80"/>
                <a:gd name="T21" fmla="*/ 178 h 179"/>
                <a:gd name="T22" fmla="*/ 54 w 80"/>
                <a:gd name="T23" fmla="*/ 175 h 179"/>
                <a:gd name="T24" fmla="*/ 43 w 80"/>
                <a:gd name="T25" fmla="*/ 168 h 179"/>
                <a:gd name="T26" fmla="*/ 31 w 80"/>
                <a:gd name="T27" fmla="*/ 175 h 179"/>
                <a:gd name="T28" fmla="*/ 24 w 80"/>
                <a:gd name="T29" fmla="*/ 178 h 179"/>
                <a:gd name="T30" fmla="*/ 6 w 80"/>
                <a:gd name="T31" fmla="*/ 168 h 179"/>
                <a:gd name="T32" fmla="*/ 0 w 80"/>
                <a:gd name="T33" fmla="*/ 168 h 179"/>
                <a:gd name="T34" fmla="*/ 0 w 80"/>
                <a:gd name="T35" fmla="*/ 43 h 179"/>
                <a:gd name="T36" fmla="*/ 0 w 80"/>
                <a:gd name="T3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0" h="179">
                  <a:moveTo>
                    <a:pt x="0" y="0"/>
                  </a:moveTo>
                  <a:cubicBezTo>
                    <a:pt x="9" y="0"/>
                    <a:pt x="18" y="0"/>
                    <a:pt x="27" y="0"/>
                  </a:cubicBezTo>
                  <a:cubicBezTo>
                    <a:pt x="25" y="3"/>
                    <a:pt x="24" y="6"/>
                    <a:pt x="24" y="9"/>
                  </a:cubicBezTo>
                  <a:cubicBezTo>
                    <a:pt x="24" y="18"/>
                    <a:pt x="31" y="26"/>
                    <a:pt x="40" y="26"/>
                  </a:cubicBezTo>
                  <a:cubicBezTo>
                    <a:pt x="49" y="26"/>
                    <a:pt x="57" y="18"/>
                    <a:pt x="57" y="9"/>
                  </a:cubicBezTo>
                  <a:cubicBezTo>
                    <a:pt x="57" y="6"/>
                    <a:pt x="56" y="3"/>
                    <a:pt x="54" y="0"/>
                  </a:cubicBezTo>
                  <a:cubicBezTo>
                    <a:pt x="63" y="0"/>
                    <a:pt x="71" y="0"/>
                    <a:pt x="80" y="0"/>
                  </a:cubicBezTo>
                  <a:cubicBezTo>
                    <a:pt x="80" y="6"/>
                    <a:pt x="80" y="6"/>
                    <a:pt x="80" y="6"/>
                  </a:cubicBezTo>
                  <a:cubicBezTo>
                    <a:pt x="80" y="35"/>
                    <a:pt x="80" y="35"/>
                    <a:pt x="80" y="35"/>
                  </a:cubicBezTo>
                  <a:cubicBezTo>
                    <a:pt x="80" y="168"/>
                    <a:pt x="80" y="168"/>
                    <a:pt x="80" y="168"/>
                  </a:cubicBezTo>
                  <a:cubicBezTo>
                    <a:pt x="69" y="169"/>
                    <a:pt x="69" y="177"/>
                    <a:pt x="62" y="178"/>
                  </a:cubicBezTo>
                  <a:cubicBezTo>
                    <a:pt x="60" y="179"/>
                    <a:pt x="57" y="178"/>
                    <a:pt x="54" y="175"/>
                  </a:cubicBezTo>
                  <a:cubicBezTo>
                    <a:pt x="50" y="172"/>
                    <a:pt x="48" y="168"/>
                    <a:pt x="43" y="168"/>
                  </a:cubicBezTo>
                  <a:cubicBezTo>
                    <a:pt x="38" y="167"/>
                    <a:pt x="34" y="170"/>
                    <a:pt x="31" y="175"/>
                  </a:cubicBezTo>
                  <a:cubicBezTo>
                    <a:pt x="29" y="177"/>
                    <a:pt x="26" y="178"/>
                    <a:pt x="24" y="178"/>
                  </a:cubicBezTo>
                  <a:cubicBezTo>
                    <a:pt x="17" y="179"/>
                    <a:pt x="15" y="170"/>
                    <a:pt x="6" y="168"/>
                  </a:cubicBezTo>
                  <a:cubicBezTo>
                    <a:pt x="4" y="168"/>
                    <a:pt x="2" y="168"/>
                    <a:pt x="0" y="168"/>
                  </a:cubicBezTo>
                  <a:cubicBezTo>
                    <a:pt x="0" y="43"/>
                    <a:pt x="0" y="43"/>
                    <a:pt x="0" y="4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47" name="Freeform 23">
              <a:extLst>
                <a:ext uri="{FF2B5EF4-FFF2-40B4-BE49-F238E27FC236}">
                  <a16:creationId xmlns:a16="http://schemas.microsoft.com/office/drawing/2014/main" id="{31721B5A-788E-449F-9B5B-7D63C05371B9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7904032" y="5529488"/>
              <a:ext cx="441986" cy="901190"/>
            </a:xfrm>
            <a:custGeom>
              <a:avLst/>
              <a:gdLst>
                <a:gd name="T0" fmla="*/ 17 w 40"/>
                <a:gd name="T1" fmla="*/ 7 h 83"/>
                <a:gd name="T2" fmla="*/ 17 w 40"/>
                <a:gd name="T3" fmla="*/ 7 h 83"/>
                <a:gd name="T4" fmla="*/ 0 w 40"/>
                <a:gd name="T5" fmla="*/ 83 h 83"/>
                <a:gd name="T6" fmla="*/ 40 w 40"/>
                <a:gd name="T7" fmla="*/ 0 h 83"/>
                <a:gd name="T8" fmla="*/ 22 w 40"/>
                <a:gd name="T9" fmla="*/ 8 h 83"/>
                <a:gd name="T10" fmla="*/ 17 w 40"/>
                <a:gd name="T11" fmla="*/ 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83">
                  <a:moveTo>
                    <a:pt x="17" y="7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4" y="26"/>
                    <a:pt x="9" y="51"/>
                    <a:pt x="0" y="83"/>
                  </a:cubicBezTo>
                  <a:cubicBezTo>
                    <a:pt x="27" y="27"/>
                    <a:pt x="40" y="0"/>
                    <a:pt x="40" y="0"/>
                  </a:cubicBezTo>
                  <a:cubicBezTo>
                    <a:pt x="29" y="0"/>
                    <a:pt x="29" y="7"/>
                    <a:pt x="22" y="8"/>
                  </a:cubicBezTo>
                  <a:cubicBezTo>
                    <a:pt x="21" y="8"/>
                    <a:pt x="19" y="8"/>
                    <a:pt x="17" y="7"/>
                  </a:cubicBezTo>
                  <a:close/>
                </a:path>
              </a:pathLst>
            </a:custGeom>
            <a:solidFill>
              <a:srgbClr val="5738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8" name="Freeform 24">
              <a:extLst>
                <a:ext uri="{FF2B5EF4-FFF2-40B4-BE49-F238E27FC236}">
                  <a16:creationId xmlns:a16="http://schemas.microsoft.com/office/drawing/2014/main" id="{BD8CE660-9E54-4525-AA38-70CA7F758F4F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7901163" y="5084632"/>
              <a:ext cx="447724" cy="901190"/>
            </a:xfrm>
            <a:custGeom>
              <a:avLst/>
              <a:gdLst>
                <a:gd name="T0" fmla="*/ 23 w 40"/>
                <a:gd name="T1" fmla="*/ 8 h 83"/>
                <a:gd name="T2" fmla="*/ 40 w 40"/>
                <a:gd name="T3" fmla="*/ 83 h 83"/>
                <a:gd name="T4" fmla="*/ 0 w 40"/>
                <a:gd name="T5" fmla="*/ 0 h 83"/>
                <a:gd name="T6" fmla="*/ 0 w 40"/>
                <a:gd name="T7" fmla="*/ 0 h 83"/>
                <a:gd name="T8" fmla="*/ 0 w 40"/>
                <a:gd name="T9" fmla="*/ 0 h 83"/>
                <a:gd name="T10" fmla="*/ 6 w 40"/>
                <a:gd name="T11" fmla="*/ 0 h 83"/>
                <a:gd name="T12" fmla="*/ 23 w 40"/>
                <a:gd name="T13" fmla="*/ 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83">
                  <a:moveTo>
                    <a:pt x="23" y="8"/>
                  </a:moveTo>
                  <a:cubicBezTo>
                    <a:pt x="26" y="27"/>
                    <a:pt x="31" y="52"/>
                    <a:pt x="40" y="83"/>
                  </a:cubicBezTo>
                  <a:cubicBezTo>
                    <a:pt x="14" y="27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0"/>
                  </a:cubicBezTo>
                  <a:cubicBezTo>
                    <a:pt x="15" y="1"/>
                    <a:pt x="16" y="8"/>
                    <a:pt x="23" y="8"/>
                  </a:cubicBezTo>
                  <a:close/>
                </a:path>
              </a:pathLst>
            </a:custGeom>
            <a:solidFill>
              <a:srgbClr val="E7D1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49" name="Freeform 25">
              <a:extLst>
                <a:ext uri="{FF2B5EF4-FFF2-40B4-BE49-F238E27FC236}">
                  <a16:creationId xmlns:a16="http://schemas.microsoft.com/office/drawing/2014/main" id="{EBFC6593-9A09-49D8-AB66-A8706B1A342D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305836" y="5621328"/>
              <a:ext cx="269784" cy="269784"/>
            </a:xfrm>
            <a:custGeom>
              <a:avLst/>
              <a:gdLst>
                <a:gd name="T0" fmla="*/ 24 w 24"/>
                <a:gd name="T1" fmla="*/ 0 h 25"/>
                <a:gd name="T2" fmla="*/ 12 w 24"/>
                <a:gd name="T3" fmla="*/ 25 h 25"/>
                <a:gd name="T4" fmla="*/ 0 w 24"/>
                <a:gd name="T5" fmla="*/ 0 h 25"/>
                <a:gd name="T6" fmla="*/ 12 w 24"/>
                <a:gd name="T7" fmla="*/ 1 h 25"/>
                <a:gd name="T8" fmla="*/ 24 w 24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5">
                  <a:moveTo>
                    <a:pt x="24" y="0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8" y="1"/>
                    <a:pt x="12" y="1"/>
                  </a:cubicBezTo>
                  <a:cubicBezTo>
                    <a:pt x="16" y="1"/>
                    <a:pt x="20" y="0"/>
                    <a:pt x="24" y="0"/>
                  </a:cubicBezTo>
                  <a:close/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0" name="Freeform 26">
              <a:extLst>
                <a:ext uri="{FF2B5EF4-FFF2-40B4-BE49-F238E27FC236}">
                  <a16:creationId xmlns:a16="http://schemas.microsoft.com/office/drawing/2014/main" id="{D97AB733-E0A0-4712-8EC7-625E4C8C7705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368976" y="5684469"/>
              <a:ext cx="132023" cy="281264"/>
            </a:xfrm>
            <a:custGeom>
              <a:avLst/>
              <a:gdLst>
                <a:gd name="T0" fmla="*/ 6 w 12"/>
                <a:gd name="T1" fmla="*/ 2 h 26"/>
                <a:gd name="T2" fmla="*/ 12 w 12"/>
                <a:gd name="T3" fmla="*/ 0 h 26"/>
                <a:gd name="T4" fmla="*/ 0 w 12"/>
                <a:gd name="T5" fmla="*/ 26 h 26"/>
                <a:gd name="T6" fmla="*/ 6 w 12"/>
                <a:gd name="T7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26">
                  <a:moveTo>
                    <a:pt x="6" y="2"/>
                  </a:moveTo>
                  <a:cubicBezTo>
                    <a:pt x="9" y="1"/>
                    <a:pt x="11" y="1"/>
                    <a:pt x="12" y="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17"/>
                    <a:pt x="5" y="9"/>
                    <a:pt x="6" y="2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1" name="Freeform 27">
              <a:extLst>
                <a:ext uri="{FF2B5EF4-FFF2-40B4-BE49-F238E27FC236}">
                  <a16:creationId xmlns:a16="http://schemas.microsoft.com/office/drawing/2014/main" id="{F7E9F09C-89D8-4F82-BA27-90312AF076FB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371847" y="5555317"/>
              <a:ext cx="137761" cy="269784"/>
            </a:xfrm>
            <a:custGeom>
              <a:avLst/>
              <a:gdLst>
                <a:gd name="T0" fmla="*/ 6 w 12"/>
                <a:gd name="T1" fmla="*/ 1 h 25"/>
                <a:gd name="T2" fmla="*/ 12 w 12"/>
                <a:gd name="T3" fmla="*/ 25 h 25"/>
                <a:gd name="T4" fmla="*/ 2 w 12"/>
                <a:gd name="T5" fmla="*/ 4 h 25"/>
                <a:gd name="T6" fmla="*/ 2 w 12"/>
                <a:gd name="T7" fmla="*/ 4 h 25"/>
                <a:gd name="T8" fmla="*/ 0 w 12"/>
                <a:gd name="T9" fmla="*/ 0 h 25"/>
                <a:gd name="T10" fmla="*/ 6 w 12"/>
                <a:gd name="T11" fmla="*/ 1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" h="25">
                  <a:moveTo>
                    <a:pt x="6" y="1"/>
                  </a:moveTo>
                  <a:cubicBezTo>
                    <a:pt x="7" y="8"/>
                    <a:pt x="10" y="16"/>
                    <a:pt x="12" y="2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0"/>
                    <a:pt x="6" y="1"/>
                  </a:cubicBez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/>
            </a:p>
          </p:txBody>
        </p:sp>
        <p:sp>
          <p:nvSpPr>
            <p:cNvPr id="52" name="Freeform 28">
              <a:extLst>
                <a:ext uri="{FF2B5EF4-FFF2-40B4-BE49-F238E27FC236}">
                  <a16:creationId xmlns:a16="http://schemas.microsoft.com/office/drawing/2014/main" id="{1D87E4E5-5401-43E6-935F-0954F83D226E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6684271" y="4470449"/>
              <a:ext cx="269784" cy="1951618"/>
            </a:xfrm>
            <a:custGeom>
              <a:avLst/>
              <a:gdLst>
                <a:gd name="T0" fmla="*/ 24 w 24"/>
                <a:gd name="T1" fmla="*/ 0 h 179"/>
                <a:gd name="T2" fmla="*/ 24 w 24"/>
                <a:gd name="T3" fmla="*/ 178 h 179"/>
                <a:gd name="T4" fmla="*/ 6 w 24"/>
                <a:gd name="T5" fmla="*/ 168 h 179"/>
                <a:gd name="T6" fmla="*/ 0 w 24"/>
                <a:gd name="T7" fmla="*/ 168 h 179"/>
                <a:gd name="T8" fmla="*/ 0 w 24"/>
                <a:gd name="T9" fmla="*/ 0 h 179"/>
                <a:gd name="T10" fmla="*/ 24 w 24"/>
                <a:gd name="T11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" h="179">
                  <a:moveTo>
                    <a:pt x="24" y="0"/>
                  </a:moveTo>
                  <a:cubicBezTo>
                    <a:pt x="24" y="178"/>
                    <a:pt x="24" y="178"/>
                    <a:pt x="24" y="178"/>
                  </a:cubicBezTo>
                  <a:cubicBezTo>
                    <a:pt x="17" y="179"/>
                    <a:pt x="15" y="170"/>
                    <a:pt x="6" y="168"/>
                  </a:cubicBezTo>
                  <a:cubicBezTo>
                    <a:pt x="4" y="168"/>
                    <a:pt x="2" y="168"/>
                    <a:pt x="0" y="16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D4A328BD-50A1-44A3-A898-BC0EF756CB4F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6687142" y="5104725"/>
              <a:ext cx="252562" cy="1940138"/>
            </a:xfrm>
            <a:custGeom>
              <a:avLst/>
              <a:gdLst>
                <a:gd name="T0" fmla="*/ 0 w 23"/>
                <a:gd name="T1" fmla="*/ 0 h 178"/>
                <a:gd name="T2" fmla="*/ 23 w 23"/>
                <a:gd name="T3" fmla="*/ 0 h 178"/>
                <a:gd name="T4" fmla="*/ 23 w 23"/>
                <a:gd name="T5" fmla="*/ 35 h 178"/>
                <a:gd name="T6" fmla="*/ 5 w 23"/>
                <a:gd name="T7" fmla="*/ 178 h 178"/>
                <a:gd name="T8" fmla="*/ 5 w 23"/>
                <a:gd name="T9" fmla="*/ 178 h 178"/>
                <a:gd name="T10" fmla="*/ 5 w 23"/>
                <a:gd name="T11" fmla="*/ 178 h 178"/>
                <a:gd name="T12" fmla="*/ 5 w 23"/>
                <a:gd name="T13" fmla="*/ 178 h 178"/>
                <a:gd name="T14" fmla="*/ 5 w 23"/>
                <a:gd name="T15" fmla="*/ 178 h 178"/>
                <a:gd name="T16" fmla="*/ 5 w 23"/>
                <a:gd name="T17" fmla="*/ 178 h 178"/>
                <a:gd name="T18" fmla="*/ 5 w 23"/>
                <a:gd name="T19" fmla="*/ 178 h 178"/>
                <a:gd name="T20" fmla="*/ 5 w 23"/>
                <a:gd name="T21" fmla="*/ 178 h 178"/>
                <a:gd name="T22" fmla="*/ 5 w 23"/>
                <a:gd name="T23" fmla="*/ 178 h 178"/>
                <a:gd name="T24" fmla="*/ 4 w 23"/>
                <a:gd name="T25" fmla="*/ 178 h 178"/>
                <a:gd name="T26" fmla="*/ 4 w 23"/>
                <a:gd name="T27" fmla="*/ 178 h 178"/>
                <a:gd name="T28" fmla="*/ 4 w 23"/>
                <a:gd name="T29" fmla="*/ 178 h 178"/>
                <a:gd name="T30" fmla="*/ 4 w 23"/>
                <a:gd name="T31" fmla="*/ 178 h 178"/>
                <a:gd name="T32" fmla="*/ 4 w 23"/>
                <a:gd name="T33" fmla="*/ 178 h 178"/>
                <a:gd name="T34" fmla="*/ 4 w 23"/>
                <a:gd name="T35" fmla="*/ 178 h 178"/>
                <a:gd name="T36" fmla="*/ 4 w 23"/>
                <a:gd name="T37" fmla="*/ 178 h 178"/>
                <a:gd name="T38" fmla="*/ 4 w 23"/>
                <a:gd name="T39" fmla="*/ 178 h 178"/>
                <a:gd name="T40" fmla="*/ 4 w 23"/>
                <a:gd name="T41" fmla="*/ 178 h 178"/>
                <a:gd name="T42" fmla="*/ 3 w 23"/>
                <a:gd name="T43" fmla="*/ 178 h 178"/>
                <a:gd name="T44" fmla="*/ 3 w 23"/>
                <a:gd name="T45" fmla="*/ 178 h 178"/>
                <a:gd name="T46" fmla="*/ 3 w 23"/>
                <a:gd name="T47" fmla="*/ 178 h 178"/>
                <a:gd name="T48" fmla="*/ 3 w 23"/>
                <a:gd name="T49" fmla="*/ 178 h 178"/>
                <a:gd name="T50" fmla="*/ 3 w 23"/>
                <a:gd name="T51" fmla="*/ 178 h 178"/>
                <a:gd name="T52" fmla="*/ 3 w 23"/>
                <a:gd name="T53" fmla="*/ 178 h 178"/>
                <a:gd name="T54" fmla="*/ 3 w 23"/>
                <a:gd name="T55" fmla="*/ 178 h 178"/>
                <a:gd name="T56" fmla="*/ 3 w 23"/>
                <a:gd name="T57" fmla="*/ 178 h 178"/>
                <a:gd name="T58" fmla="*/ 2 w 23"/>
                <a:gd name="T59" fmla="*/ 178 h 178"/>
                <a:gd name="T60" fmla="*/ 2 w 23"/>
                <a:gd name="T61" fmla="*/ 178 h 178"/>
                <a:gd name="T62" fmla="*/ 2 w 23"/>
                <a:gd name="T63" fmla="*/ 178 h 178"/>
                <a:gd name="T64" fmla="*/ 2 w 23"/>
                <a:gd name="T65" fmla="*/ 178 h 178"/>
                <a:gd name="T66" fmla="*/ 2 w 23"/>
                <a:gd name="T67" fmla="*/ 178 h 178"/>
                <a:gd name="T68" fmla="*/ 2 w 23"/>
                <a:gd name="T69" fmla="*/ 178 h 178"/>
                <a:gd name="T70" fmla="*/ 2 w 23"/>
                <a:gd name="T71" fmla="*/ 178 h 178"/>
                <a:gd name="T72" fmla="*/ 2 w 23"/>
                <a:gd name="T73" fmla="*/ 178 h 178"/>
                <a:gd name="T74" fmla="*/ 2 w 23"/>
                <a:gd name="T75" fmla="*/ 178 h 178"/>
                <a:gd name="T76" fmla="*/ 2 w 23"/>
                <a:gd name="T77" fmla="*/ 178 h 178"/>
                <a:gd name="T78" fmla="*/ 1 w 23"/>
                <a:gd name="T79" fmla="*/ 178 h 178"/>
                <a:gd name="T80" fmla="*/ 1 w 23"/>
                <a:gd name="T81" fmla="*/ 178 h 178"/>
                <a:gd name="T82" fmla="*/ 1 w 23"/>
                <a:gd name="T83" fmla="*/ 178 h 178"/>
                <a:gd name="T84" fmla="*/ 1 w 23"/>
                <a:gd name="T85" fmla="*/ 178 h 178"/>
                <a:gd name="T86" fmla="*/ 1 w 23"/>
                <a:gd name="T87" fmla="*/ 178 h 178"/>
                <a:gd name="T88" fmla="*/ 1 w 23"/>
                <a:gd name="T89" fmla="*/ 178 h 178"/>
                <a:gd name="T90" fmla="*/ 1 w 23"/>
                <a:gd name="T91" fmla="*/ 178 h 178"/>
                <a:gd name="T92" fmla="*/ 1 w 23"/>
                <a:gd name="T93" fmla="*/ 178 h 178"/>
                <a:gd name="T94" fmla="*/ 1 w 23"/>
                <a:gd name="T95" fmla="*/ 178 h 178"/>
                <a:gd name="T96" fmla="*/ 0 w 23"/>
                <a:gd name="T97" fmla="*/ 178 h 178"/>
                <a:gd name="T98" fmla="*/ 0 w 23"/>
                <a:gd name="T99" fmla="*/ 178 h 178"/>
                <a:gd name="T100" fmla="*/ 0 w 23"/>
                <a:gd name="T101" fmla="*/ 177 h 178"/>
                <a:gd name="T102" fmla="*/ 0 w 23"/>
                <a:gd name="T103" fmla="*/ 177 h 178"/>
                <a:gd name="T104" fmla="*/ 0 w 23"/>
                <a:gd name="T105" fmla="*/ 177 h 178"/>
                <a:gd name="T106" fmla="*/ 0 w 23"/>
                <a:gd name="T107" fmla="*/ 177 h 178"/>
                <a:gd name="T108" fmla="*/ 0 w 23"/>
                <a:gd name="T109" fmla="*/ 17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" h="178">
                  <a:moveTo>
                    <a:pt x="0" y="17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12" y="169"/>
                    <a:pt x="12" y="177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3" y="178"/>
                    <a:pt x="3" y="178"/>
                    <a:pt x="3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2" y="178"/>
                    <a:pt x="2" y="178"/>
                    <a:pt x="2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1" y="178"/>
                    <a:pt x="1" y="178"/>
                    <a:pt x="1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ubicBezTo>
                    <a:pt x="0" y="177"/>
                    <a:pt x="0" y="177"/>
                    <a:pt x="0" y="17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D" dirty="0"/>
            </a:p>
          </p:txBody>
        </p:sp>
      </p:grpSp>
    </p:spTree>
    <p:extLst>
      <p:ext uri="{BB962C8B-B14F-4D97-AF65-F5344CB8AC3E}">
        <p14:creationId xmlns:p14="http://schemas.microsoft.com/office/powerpoint/2010/main" val="27796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5856DE89-F97E-4D7E-8518-C40770CA3602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CC87A5B-A327-4ECD-BE6D-6E35C765D222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A18C025-1DBB-476A-873B-14FBF5246A06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897BF35-F596-494B-8469-8A83DCF69145}"/>
              </a:ext>
            </a:extLst>
          </p:cNvPr>
          <p:cNvGrpSpPr/>
          <p:nvPr/>
        </p:nvGrpSpPr>
        <p:grpSpPr>
          <a:xfrm>
            <a:off x="4126958" y="1585269"/>
            <a:ext cx="3938084" cy="4587576"/>
            <a:chOff x="4126958" y="1858772"/>
            <a:chExt cx="3938084" cy="458757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B892C52-673F-48DF-B3B5-1F562451EA36}"/>
                </a:ext>
              </a:extLst>
            </p:cNvPr>
            <p:cNvGrpSpPr/>
            <p:nvPr/>
          </p:nvGrpSpPr>
          <p:grpSpPr>
            <a:xfrm>
              <a:off x="4126958" y="1858772"/>
              <a:ext cx="3938084" cy="4587576"/>
              <a:chOff x="4126957" y="1794751"/>
              <a:chExt cx="3938084" cy="4587576"/>
            </a:xfrm>
          </p:grpSpPr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90010E95-34BD-43FA-9E99-C16D7CD669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7047" y="2165046"/>
                <a:ext cx="2967994" cy="682864"/>
              </a:xfrm>
              <a:custGeom>
                <a:avLst/>
                <a:gdLst>
                  <a:gd name="T0" fmla="*/ 1579 w 2108"/>
                  <a:gd name="T1" fmla="*/ 0 h 485"/>
                  <a:gd name="T2" fmla="*/ 2108 w 2108"/>
                  <a:gd name="T3" fmla="*/ 243 h 485"/>
                  <a:gd name="T4" fmla="*/ 1583 w 2108"/>
                  <a:gd name="T5" fmla="*/ 485 h 485"/>
                  <a:gd name="T6" fmla="*/ 1583 w 2108"/>
                  <a:gd name="T7" fmla="*/ 364 h 485"/>
                  <a:gd name="T8" fmla="*/ 0 w 2108"/>
                  <a:gd name="T9" fmla="*/ 364 h 485"/>
                  <a:gd name="T10" fmla="*/ 0 w 2108"/>
                  <a:gd name="T11" fmla="*/ 114 h 485"/>
                  <a:gd name="T12" fmla="*/ 1580 w 2108"/>
                  <a:gd name="T13" fmla="*/ 114 h 485"/>
                  <a:gd name="T14" fmla="*/ 1579 w 2108"/>
                  <a:gd name="T15" fmla="*/ 0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8" h="485">
                    <a:moveTo>
                      <a:pt x="1579" y="0"/>
                    </a:moveTo>
                    <a:lnTo>
                      <a:pt x="2108" y="243"/>
                    </a:lnTo>
                    <a:lnTo>
                      <a:pt x="1583" y="485"/>
                    </a:lnTo>
                    <a:lnTo>
                      <a:pt x="1583" y="364"/>
                    </a:lnTo>
                    <a:lnTo>
                      <a:pt x="0" y="364"/>
                    </a:lnTo>
                    <a:lnTo>
                      <a:pt x="0" y="114"/>
                    </a:lnTo>
                    <a:lnTo>
                      <a:pt x="1580" y="114"/>
                    </a:lnTo>
                    <a:lnTo>
                      <a:pt x="1579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E88EF0EE-999F-48D0-A21B-570B6614A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7047" y="3338737"/>
                <a:ext cx="2967994" cy="681456"/>
              </a:xfrm>
              <a:custGeom>
                <a:avLst/>
                <a:gdLst>
                  <a:gd name="T0" fmla="*/ 1579 w 2108"/>
                  <a:gd name="T1" fmla="*/ 0 h 484"/>
                  <a:gd name="T2" fmla="*/ 2108 w 2108"/>
                  <a:gd name="T3" fmla="*/ 242 h 484"/>
                  <a:gd name="T4" fmla="*/ 1583 w 2108"/>
                  <a:gd name="T5" fmla="*/ 484 h 484"/>
                  <a:gd name="T6" fmla="*/ 1583 w 2108"/>
                  <a:gd name="T7" fmla="*/ 364 h 484"/>
                  <a:gd name="T8" fmla="*/ 0 w 2108"/>
                  <a:gd name="T9" fmla="*/ 364 h 484"/>
                  <a:gd name="T10" fmla="*/ 0 w 2108"/>
                  <a:gd name="T11" fmla="*/ 114 h 484"/>
                  <a:gd name="T12" fmla="*/ 1580 w 2108"/>
                  <a:gd name="T13" fmla="*/ 114 h 484"/>
                  <a:gd name="T14" fmla="*/ 1579 w 2108"/>
                  <a:gd name="T15" fmla="*/ 0 h 4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08" h="484">
                    <a:moveTo>
                      <a:pt x="1579" y="0"/>
                    </a:moveTo>
                    <a:lnTo>
                      <a:pt x="2108" y="242"/>
                    </a:lnTo>
                    <a:lnTo>
                      <a:pt x="1583" y="484"/>
                    </a:lnTo>
                    <a:lnTo>
                      <a:pt x="1583" y="364"/>
                    </a:lnTo>
                    <a:lnTo>
                      <a:pt x="0" y="364"/>
                    </a:lnTo>
                    <a:lnTo>
                      <a:pt x="0" y="114"/>
                    </a:lnTo>
                    <a:lnTo>
                      <a:pt x="1580" y="114"/>
                    </a:lnTo>
                    <a:lnTo>
                      <a:pt x="157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6527317-56DF-4D50-A756-F0FB3589D9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36058" y="4443556"/>
                <a:ext cx="895467" cy="677233"/>
              </a:xfrm>
              <a:custGeom>
                <a:avLst/>
                <a:gdLst>
                  <a:gd name="T0" fmla="*/ 114 w 636"/>
                  <a:gd name="T1" fmla="*/ 0 h 481"/>
                  <a:gd name="T2" fmla="*/ 636 w 636"/>
                  <a:gd name="T3" fmla="*/ 1 h 481"/>
                  <a:gd name="T4" fmla="*/ 252 w 636"/>
                  <a:gd name="T5" fmla="*/ 195 h 481"/>
                  <a:gd name="T6" fmla="*/ 252 w 636"/>
                  <a:gd name="T7" fmla="*/ 481 h 481"/>
                  <a:gd name="T8" fmla="*/ 0 w 636"/>
                  <a:gd name="T9" fmla="*/ 481 h 481"/>
                  <a:gd name="T10" fmla="*/ 0 w 636"/>
                  <a:gd name="T11" fmla="*/ 57 h 481"/>
                  <a:gd name="T12" fmla="*/ 114 w 636"/>
                  <a:gd name="T13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481">
                    <a:moveTo>
                      <a:pt x="114" y="0"/>
                    </a:moveTo>
                    <a:lnTo>
                      <a:pt x="636" y="1"/>
                    </a:lnTo>
                    <a:lnTo>
                      <a:pt x="252" y="195"/>
                    </a:lnTo>
                    <a:lnTo>
                      <a:pt x="252" y="481"/>
                    </a:lnTo>
                    <a:lnTo>
                      <a:pt x="0" y="481"/>
                    </a:lnTo>
                    <a:lnTo>
                      <a:pt x="0" y="57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3549EF32-3DCE-40D0-8554-35D6D9F5BF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6957" y="2756273"/>
                <a:ext cx="2967994" cy="684272"/>
              </a:xfrm>
              <a:custGeom>
                <a:avLst/>
                <a:gdLst>
                  <a:gd name="T0" fmla="*/ 525 w 2108"/>
                  <a:gd name="T1" fmla="*/ 0 h 486"/>
                  <a:gd name="T2" fmla="*/ 525 w 2108"/>
                  <a:gd name="T3" fmla="*/ 120 h 486"/>
                  <a:gd name="T4" fmla="*/ 696 w 2108"/>
                  <a:gd name="T5" fmla="*/ 120 h 486"/>
                  <a:gd name="T6" fmla="*/ 1472 w 2108"/>
                  <a:gd name="T7" fmla="*/ 119 h 486"/>
                  <a:gd name="T8" fmla="*/ 2107 w 2108"/>
                  <a:gd name="T9" fmla="*/ 116 h 486"/>
                  <a:gd name="T10" fmla="*/ 2108 w 2108"/>
                  <a:gd name="T11" fmla="*/ 367 h 486"/>
                  <a:gd name="T12" fmla="*/ 2050 w 2108"/>
                  <a:gd name="T13" fmla="*/ 368 h 486"/>
                  <a:gd name="T14" fmla="*/ 1230 w 2108"/>
                  <a:gd name="T15" fmla="*/ 369 h 486"/>
                  <a:gd name="T16" fmla="*/ 528 w 2108"/>
                  <a:gd name="T17" fmla="*/ 372 h 486"/>
                  <a:gd name="T18" fmla="*/ 529 w 2108"/>
                  <a:gd name="T19" fmla="*/ 486 h 486"/>
                  <a:gd name="T20" fmla="*/ 0 w 2108"/>
                  <a:gd name="T21" fmla="*/ 243 h 486"/>
                  <a:gd name="T22" fmla="*/ 525 w 2108"/>
                  <a:gd name="T23" fmla="*/ 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08" h="486">
                    <a:moveTo>
                      <a:pt x="525" y="0"/>
                    </a:moveTo>
                    <a:lnTo>
                      <a:pt x="525" y="120"/>
                    </a:lnTo>
                    <a:lnTo>
                      <a:pt x="696" y="120"/>
                    </a:lnTo>
                    <a:lnTo>
                      <a:pt x="1472" y="119"/>
                    </a:lnTo>
                    <a:lnTo>
                      <a:pt x="2107" y="116"/>
                    </a:lnTo>
                    <a:lnTo>
                      <a:pt x="2108" y="367"/>
                    </a:lnTo>
                    <a:lnTo>
                      <a:pt x="2050" y="368"/>
                    </a:lnTo>
                    <a:lnTo>
                      <a:pt x="1230" y="369"/>
                    </a:lnTo>
                    <a:lnTo>
                      <a:pt x="528" y="372"/>
                    </a:lnTo>
                    <a:lnTo>
                      <a:pt x="529" y="486"/>
                    </a:lnTo>
                    <a:lnTo>
                      <a:pt x="0" y="243"/>
                    </a:lnTo>
                    <a:lnTo>
                      <a:pt x="525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E4064BC7-836E-4846-8D13-FB58D32417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6902" y="3259891"/>
                <a:ext cx="1906387" cy="239354"/>
              </a:xfrm>
              <a:custGeom>
                <a:avLst/>
                <a:gdLst>
                  <a:gd name="T0" fmla="*/ 1354 w 1354"/>
                  <a:gd name="T1" fmla="*/ 0 h 170"/>
                  <a:gd name="T2" fmla="*/ 1354 w 1354"/>
                  <a:gd name="T3" fmla="*/ 5 h 170"/>
                  <a:gd name="T4" fmla="*/ 842 w 1354"/>
                  <a:gd name="T5" fmla="*/ 166 h 170"/>
                  <a:gd name="T6" fmla="*/ 842 w 1354"/>
                  <a:gd name="T7" fmla="*/ 170 h 170"/>
                  <a:gd name="T8" fmla="*/ 0 w 1354"/>
                  <a:gd name="T9" fmla="*/ 170 h 170"/>
                  <a:gd name="T10" fmla="*/ 534 w 1354"/>
                  <a:gd name="T11" fmla="*/ 1 h 170"/>
                  <a:gd name="T12" fmla="*/ 1354 w 1354"/>
                  <a:gd name="T13" fmla="*/ 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54" h="170">
                    <a:moveTo>
                      <a:pt x="1354" y="0"/>
                    </a:moveTo>
                    <a:lnTo>
                      <a:pt x="1354" y="5"/>
                    </a:lnTo>
                    <a:lnTo>
                      <a:pt x="842" y="166"/>
                    </a:lnTo>
                    <a:lnTo>
                      <a:pt x="842" y="170"/>
                    </a:lnTo>
                    <a:lnTo>
                      <a:pt x="0" y="170"/>
                    </a:lnTo>
                    <a:lnTo>
                      <a:pt x="534" y="1"/>
                    </a:lnTo>
                    <a:lnTo>
                      <a:pt x="1354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0606EA21-A160-4A15-B03E-2BEE483175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6902" y="2663032"/>
                <a:ext cx="1882452" cy="274554"/>
              </a:xfrm>
              <a:custGeom>
                <a:avLst/>
                <a:gdLst>
                  <a:gd name="T0" fmla="*/ 571 w 1337"/>
                  <a:gd name="T1" fmla="*/ 0 h 195"/>
                  <a:gd name="T2" fmla="*/ 1337 w 1337"/>
                  <a:gd name="T3" fmla="*/ 2 h 195"/>
                  <a:gd name="T4" fmla="*/ 776 w 1337"/>
                  <a:gd name="T5" fmla="*/ 194 h 195"/>
                  <a:gd name="T6" fmla="*/ 0 w 1337"/>
                  <a:gd name="T7" fmla="*/ 195 h 195"/>
                  <a:gd name="T8" fmla="*/ 571 w 1337"/>
                  <a:gd name="T9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37" h="195">
                    <a:moveTo>
                      <a:pt x="571" y="0"/>
                    </a:moveTo>
                    <a:lnTo>
                      <a:pt x="1337" y="2"/>
                    </a:lnTo>
                    <a:lnTo>
                      <a:pt x="776" y="194"/>
                    </a:lnTo>
                    <a:lnTo>
                      <a:pt x="0" y="195"/>
                    </a:lnTo>
                    <a:lnTo>
                      <a:pt x="571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F8994FB3-F929-4199-95C4-B98D924C9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7047" y="1794751"/>
                <a:ext cx="1589595" cy="530804"/>
              </a:xfrm>
              <a:custGeom>
                <a:avLst/>
                <a:gdLst>
                  <a:gd name="T0" fmla="*/ 1044 w 1129"/>
                  <a:gd name="T1" fmla="*/ 0 h 377"/>
                  <a:gd name="T2" fmla="*/ 1129 w 1129"/>
                  <a:gd name="T3" fmla="*/ 236 h 377"/>
                  <a:gd name="T4" fmla="*/ 739 w 1129"/>
                  <a:gd name="T5" fmla="*/ 377 h 377"/>
                  <a:gd name="T6" fmla="*/ 0 w 1129"/>
                  <a:gd name="T7" fmla="*/ 377 h 377"/>
                  <a:gd name="T8" fmla="*/ 0 w 1129"/>
                  <a:gd name="T9" fmla="*/ 376 h 377"/>
                  <a:gd name="T10" fmla="*/ 1044 w 1129"/>
                  <a:gd name="T11" fmla="*/ 0 h 3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29" h="377">
                    <a:moveTo>
                      <a:pt x="1044" y="0"/>
                    </a:moveTo>
                    <a:lnTo>
                      <a:pt x="1129" y="236"/>
                    </a:lnTo>
                    <a:lnTo>
                      <a:pt x="739" y="377"/>
                    </a:lnTo>
                    <a:lnTo>
                      <a:pt x="0" y="377"/>
                    </a:lnTo>
                    <a:lnTo>
                      <a:pt x="0" y="376"/>
                    </a:lnTo>
                    <a:lnTo>
                      <a:pt x="1044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6E286CA1-CEAF-4758-A599-CAAC364F07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37602" y="6249978"/>
                <a:ext cx="401271" cy="132349"/>
              </a:xfrm>
              <a:custGeom>
                <a:avLst/>
                <a:gdLst>
                  <a:gd name="T0" fmla="*/ 0 w 285"/>
                  <a:gd name="T1" fmla="*/ 0 h 94"/>
                  <a:gd name="T2" fmla="*/ 36 w 285"/>
                  <a:gd name="T3" fmla="*/ 8 h 94"/>
                  <a:gd name="T4" fmla="*/ 71 w 285"/>
                  <a:gd name="T5" fmla="*/ 11 h 94"/>
                  <a:gd name="T6" fmla="*/ 107 w 285"/>
                  <a:gd name="T7" fmla="*/ 14 h 94"/>
                  <a:gd name="T8" fmla="*/ 142 w 285"/>
                  <a:gd name="T9" fmla="*/ 14 h 94"/>
                  <a:gd name="T10" fmla="*/ 175 w 285"/>
                  <a:gd name="T11" fmla="*/ 13 h 94"/>
                  <a:gd name="T12" fmla="*/ 205 w 285"/>
                  <a:gd name="T13" fmla="*/ 11 h 94"/>
                  <a:gd name="T14" fmla="*/ 231 w 285"/>
                  <a:gd name="T15" fmla="*/ 8 h 94"/>
                  <a:gd name="T16" fmla="*/ 253 w 285"/>
                  <a:gd name="T17" fmla="*/ 5 h 94"/>
                  <a:gd name="T18" fmla="*/ 270 w 285"/>
                  <a:gd name="T19" fmla="*/ 2 h 94"/>
                  <a:gd name="T20" fmla="*/ 281 w 285"/>
                  <a:gd name="T21" fmla="*/ 0 h 94"/>
                  <a:gd name="T22" fmla="*/ 285 w 285"/>
                  <a:gd name="T23" fmla="*/ 0 h 94"/>
                  <a:gd name="T24" fmla="*/ 285 w 285"/>
                  <a:gd name="T25" fmla="*/ 32 h 94"/>
                  <a:gd name="T26" fmla="*/ 285 w 285"/>
                  <a:gd name="T27" fmla="*/ 34 h 94"/>
                  <a:gd name="T28" fmla="*/ 283 w 285"/>
                  <a:gd name="T29" fmla="*/ 38 h 94"/>
                  <a:gd name="T30" fmla="*/ 282 w 285"/>
                  <a:gd name="T31" fmla="*/ 44 h 94"/>
                  <a:gd name="T32" fmla="*/ 278 w 285"/>
                  <a:gd name="T33" fmla="*/ 51 h 94"/>
                  <a:gd name="T34" fmla="*/ 273 w 285"/>
                  <a:gd name="T35" fmla="*/ 59 h 94"/>
                  <a:gd name="T36" fmla="*/ 264 w 285"/>
                  <a:gd name="T37" fmla="*/ 68 h 94"/>
                  <a:gd name="T38" fmla="*/ 251 w 285"/>
                  <a:gd name="T39" fmla="*/ 76 h 94"/>
                  <a:gd name="T40" fmla="*/ 232 w 285"/>
                  <a:gd name="T41" fmla="*/ 82 h 94"/>
                  <a:gd name="T42" fmla="*/ 210 w 285"/>
                  <a:gd name="T43" fmla="*/ 89 h 94"/>
                  <a:gd name="T44" fmla="*/ 181 w 285"/>
                  <a:gd name="T45" fmla="*/ 93 h 94"/>
                  <a:gd name="T46" fmla="*/ 146 w 285"/>
                  <a:gd name="T47" fmla="*/ 94 h 94"/>
                  <a:gd name="T48" fmla="*/ 110 w 285"/>
                  <a:gd name="T49" fmla="*/ 93 h 94"/>
                  <a:gd name="T50" fmla="*/ 82 w 285"/>
                  <a:gd name="T51" fmla="*/ 89 h 94"/>
                  <a:gd name="T52" fmla="*/ 58 w 285"/>
                  <a:gd name="T53" fmla="*/ 82 h 94"/>
                  <a:gd name="T54" fmla="*/ 40 w 285"/>
                  <a:gd name="T55" fmla="*/ 76 h 94"/>
                  <a:gd name="T56" fmla="*/ 25 w 285"/>
                  <a:gd name="T57" fmla="*/ 68 h 94"/>
                  <a:gd name="T58" fmla="*/ 16 w 285"/>
                  <a:gd name="T59" fmla="*/ 59 h 94"/>
                  <a:gd name="T60" fmla="*/ 8 w 285"/>
                  <a:gd name="T61" fmla="*/ 51 h 94"/>
                  <a:gd name="T62" fmla="*/ 4 w 285"/>
                  <a:gd name="T63" fmla="*/ 44 h 94"/>
                  <a:gd name="T64" fmla="*/ 2 w 285"/>
                  <a:gd name="T65" fmla="*/ 38 h 94"/>
                  <a:gd name="T66" fmla="*/ 0 w 285"/>
                  <a:gd name="T67" fmla="*/ 34 h 94"/>
                  <a:gd name="T68" fmla="*/ 0 w 285"/>
                  <a:gd name="T69" fmla="*/ 32 h 94"/>
                  <a:gd name="T70" fmla="*/ 0 w 285"/>
                  <a:gd name="T71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85" h="94">
                    <a:moveTo>
                      <a:pt x="0" y="0"/>
                    </a:moveTo>
                    <a:lnTo>
                      <a:pt x="36" y="8"/>
                    </a:lnTo>
                    <a:lnTo>
                      <a:pt x="71" y="11"/>
                    </a:lnTo>
                    <a:lnTo>
                      <a:pt x="107" y="14"/>
                    </a:lnTo>
                    <a:lnTo>
                      <a:pt x="142" y="14"/>
                    </a:lnTo>
                    <a:lnTo>
                      <a:pt x="175" y="13"/>
                    </a:lnTo>
                    <a:lnTo>
                      <a:pt x="205" y="11"/>
                    </a:lnTo>
                    <a:lnTo>
                      <a:pt x="231" y="8"/>
                    </a:lnTo>
                    <a:lnTo>
                      <a:pt x="253" y="5"/>
                    </a:lnTo>
                    <a:lnTo>
                      <a:pt x="270" y="2"/>
                    </a:lnTo>
                    <a:lnTo>
                      <a:pt x="281" y="0"/>
                    </a:lnTo>
                    <a:lnTo>
                      <a:pt x="285" y="0"/>
                    </a:lnTo>
                    <a:lnTo>
                      <a:pt x="285" y="32"/>
                    </a:lnTo>
                    <a:lnTo>
                      <a:pt x="285" y="34"/>
                    </a:lnTo>
                    <a:lnTo>
                      <a:pt x="283" y="38"/>
                    </a:lnTo>
                    <a:lnTo>
                      <a:pt x="282" y="44"/>
                    </a:lnTo>
                    <a:lnTo>
                      <a:pt x="278" y="51"/>
                    </a:lnTo>
                    <a:lnTo>
                      <a:pt x="273" y="59"/>
                    </a:lnTo>
                    <a:lnTo>
                      <a:pt x="264" y="68"/>
                    </a:lnTo>
                    <a:lnTo>
                      <a:pt x="251" y="76"/>
                    </a:lnTo>
                    <a:lnTo>
                      <a:pt x="232" y="82"/>
                    </a:lnTo>
                    <a:lnTo>
                      <a:pt x="210" y="89"/>
                    </a:lnTo>
                    <a:lnTo>
                      <a:pt x="181" y="93"/>
                    </a:lnTo>
                    <a:lnTo>
                      <a:pt x="146" y="94"/>
                    </a:lnTo>
                    <a:lnTo>
                      <a:pt x="110" y="93"/>
                    </a:lnTo>
                    <a:lnTo>
                      <a:pt x="82" y="89"/>
                    </a:lnTo>
                    <a:lnTo>
                      <a:pt x="58" y="82"/>
                    </a:lnTo>
                    <a:lnTo>
                      <a:pt x="40" y="76"/>
                    </a:lnTo>
                    <a:lnTo>
                      <a:pt x="25" y="68"/>
                    </a:lnTo>
                    <a:lnTo>
                      <a:pt x="16" y="59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2" y="38"/>
                    </a:lnTo>
                    <a:lnTo>
                      <a:pt x="0" y="34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C9B7E803-2166-4761-AAE6-FA7F7903F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91415" y="4443556"/>
                <a:ext cx="895467" cy="677233"/>
              </a:xfrm>
              <a:custGeom>
                <a:avLst/>
                <a:gdLst>
                  <a:gd name="T0" fmla="*/ 522 w 636"/>
                  <a:gd name="T1" fmla="*/ 0 h 481"/>
                  <a:gd name="T2" fmla="*/ 636 w 636"/>
                  <a:gd name="T3" fmla="*/ 57 h 481"/>
                  <a:gd name="T4" fmla="*/ 636 w 636"/>
                  <a:gd name="T5" fmla="*/ 481 h 481"/>
                  <a:gd name="T6" fmla="*/ 384 w 636"/>
                  <a:gd name="T7" fmla="*/ 481 h 481"/>
                  <a:gd name="T8" fmla="*/ 384 w 636"/>
                  <a:gd name="T9" fmla="*/ 195 h 481"/>
                  <a:gd name="T10" fmla="*/ 0 w 636"/>
                  <a:gd name="T11" fmla="*/ 1 h 481"/>
                  <a:gd name="T12" fmla="*/ 522 w 636"/>
                  <a:gd name="T13" fmla="*/ 0 h 4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36" h="481">
                    <a:moveTo>
                      <a:pt x="522" y="0"/>
                    </a:moveTo>
                    <a:lnTo>
                      <a:pt x="636" y="57"/>
                    </a:lnTo>
                    <a:lnTo>
                      <a:pt x="636" y="481"/>
                    </a:lnTo>
                    <a:lnTo>
                      <a:pt x="384" y="481"/>
                    </a:lnTo>
                    <a:lnTo>
                      <a:pt x="384" y="195"/>
                    </a:lnTo>
                    <a:lnTo>
                      <a:pt x="0" y="1"/>
                    </a:lnTo>
                    <a:lnTo>
                      <a:pt x="522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7AE741A5-FF37-4E94-A2EA-2388583D6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5034" y="5600905"/>
                <a:ext cx="1026408" cy="608242"/>
              </a:xfrm>
              <a:custGeom>
                <a:avLst/>
                <a:gdLst>
                  <a:gd name="T0" fmla="*/ 0 w 729"/>
                  <a:gd name="T1" fmla="*/ 0 h 432"/>
                  <a:gd name="T2" fmla="*/ 729 w 729"/>
                  <a:gd name="T3" fmla="*/ 0 h 432"/>
                  <a:gd name="T4" fmla="*/ 729 w 729"/>
                  <a:gd name="T5" fmla="*/ 284 h 432"/>
                  <a:gd name="T6" fmla="*/ 728 w 729"/>
                  <a:gd name="T7" fmla="*/ 287 h 432"/>
                  <a:gd name="T8" fmla="*/ 724 w 729"/>
                  <a:gd name="T9" fmla="*/ 293 h 432"/>
                  <a:gd name="T10" fmla="*/ 719 w 729"/>
                  <a:gd name="T11" fmla="*/ 301 h 432"/>
                  <a:gd name="T12" fmla="*/ 710 w 729"/>
                  <a:gd name="T13" fmla="*/ 313 h 432"/>
                  <a:gd name="T14" fmla="*/ 698 w 729"/>
                  <a:gd name="T15" fmla="*/ 327 h 432"/>
                  <a:gd name="T16" fmla="*/ 682 w 729"/>
                  <a:gd name="T17" fmla="*/ 342 h 432"/>
                  <a:gd name="T18" fmla="*/ 664 w 729"/>
                  <a:gd name="T19" fmla="*/ 357 h 432"/>
                  <a:gd name="T20" fmla="*/ 642 w 729"/>
                  <a:gd name="T21" fmla="*/ 373 h 432"/>
                  <a:gd name="T22" fmla="*/ 615 w 729"/>
                  <a:gd name="T23" fmla="*/ 387 h 432"/>
                  <a:gd name="T24" fmla="*/ 585 w 729"/>
                  <a:gd name="T25" fmla="*/ 402 h 432"/>
                  <a:gd name="T26" fmla="*/ 550 w 729"/>
                  <a:gd name="T27" fmla="*/ 414 h 432"/>
                  <a:gd name="T28" fmla="*/ 511 w 729"/>
                  <a:gd name="T29" fmla="*/ 423 h 432"/>
                  <a:gd name="T30" fmla="*/ 467 w 729"/>
                  <a:gd name="T31" fmla="*/ 429 h 432"/>
                  <a:gd name="T32" fmla="*/ 419 w 729"/>
                  <a:gd name="T33" fmla="*/ 432 h 432"/>
                  <a:gd name="T34" fmla="*/ 364 w 729"/>
                  <a:gd name="T35" fmla="*/ 431 h 432"/>
                  <a:gd name="T36" fmla="*/ 361 w 729"/>
                  <a:gd name="T37" fmla="*/ 431 h 432"/>
                  <a:gd name="T38" fmla="*/ 351 w 729"/>
                  <a:gd name="T39" fmla="*/ 431 h 432"/>
                  <a:gd name="T40" fmla="*/ 335 w 729"/>
                  <a:gd name="T41" fmla="*/ 431 h 432"/>
                  <a:gd name="T42" fmla="*/ 315 w 729"/>
                  <a:gd name="T43" fmla="*/ 431 h 432"/>
                  <a:gd name="T44" fmla="*/ 291 w 729"/>
                  <a:gd name="T45" fmla="*/ 429 h 432"/>
                  <a:gd name="T46" fmla="*/ 262 w 729"/>
                  <a:gd name="T47" fmla="*/ 427 h 432"/>
                  <a:gd name="T48" fmla="*/ 232 w 729"/>
                  <a:gd name="T49" fmla="*/ 421 h 432"/>
                  <a:gd name="T50" fmla="*/ 198 w 729"/>
                  <a:gd name="T51" fmla="*/ 412 h 432"/>
                  <a:gd name="T52" fmla="*/ 164 w 729"/>
                  <a:gd name="T53" fmla="*/ 402 h 432"/>
                  <a:gd name="T54" fmla="*/ 129 w 729"/>
                  <a:gd name="T55" fmla="*/ 387 h 432"/>
                  <a:gd name="T56" fmla="*/ 94 w 729"/>
                  <a:gd name="T57" fmla="*/ 369 h 432"/>
                  <a:gd name="T58" fmla="*/ 61 w 729"/>
                  <a:gd name="T59" fmla="*/ 345 h 432"/>
                  <a:gd name="T60" fmla="*/ 29 w 729"/>
                  <a:gd name="T61" fmla="*/ 318 h 432"/>
                  <a:gd name="T62" fmla="*/ 0 w 729"/>
                  <a:gd name="T63" fmla="*/ 284 h 432"/>
                  <a:gd name="T64" fmla="*/ 0 w 729"/>
                  <a:gd name="T65" fmla="*/ 0 h 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729" h="432">
                    <a:moveTo>
                      <a:pt x="0" y="0"/>
                    </a:moveTo>
                    <a:lnTo>
                      <a:pt x="729" y="0"/>
                    </a:lnTo>
                    <a:lnTo>
                      <a:pt x="729" y="284"/>
                    </a:lnTo>
                    <a:lnTo>
                      <a:pt x="728" y="287"/>
                    </a:lnTo>
                    <a:lnTo>
                      <a:pt x="724" y="293"/>
                    </a:lnTo>
                    <a:lnTo>
                      <a:pt x="719" y="301"/>
                    </a:lnTo>
                    <a:lnTo>
                      <a:pt x="710" y="313"/>
                    </a:lnTo>
                    <a:lnTo>
                      <a:pt x="698" y="327"/>
                    </a:lnTo>
                    <a:lnTo>
                      <a:pt x="682" y="342"/>
                    </a:lnTo>
                    <a:lnTo>
                      <a:pt x="664" y="357"/>
                    </a:lnTo>
                    <a:lnTo>
                      <a:pt x="642" y="373"/>
                    </a:lnTo>
                    <a:lnTo>
                      <a:pt x="615" y="387"/>
                    </a:lnTo>
                    <a:lnTo>
                      <a:pt x="585" y="402"/>
                    </a:lnTo>
                    <a:lnTo>
                      <a:pt x="550" y="414"/>
                    </a:lnTo>
                    <a:lnTo>
                      <a:pt x="511" y="423"/>
                    </a:lnTo>
                    <a:lnTo>
                      <a:pt x="467" y="429"/>
                    </a:lnTo>
                    <a:lnTo>
                      <a:pt x="419" y="432"/>
                    </a:lnTo>
                    <a:lnTo>
                      <a:pt x="364" y="431"/>
                    </a:lnTo>
                    <a:lnTo>
                      <a:pt x="361" y="431"/>
                    </a:lnTo>
                    <a:lnTo>
                      <a:pt x="351" y="431"/>
                    </a:lnTo>
                    <a:lnTo>
                      <a:pt x="335" y="431"/>
                    </a:lnTo>
                    <a:lnTo>
                      <a:pt x="315" y="431"/>
                    </a:lnTo>
                    <a:lnTo>
                      <a:pt x="291" y="429"/>
                    </a:lnTo>
                    <a:lnTo>
                      <a:pt x="262" y="427"/>
                    </a:lnTo>
                    <a:lnTo>
                      <a:pt x="232" y="421"/>
                    </a:lnTo>
                    <a:lnTo>
                      <a:pt x="198" y="412"/>
                    </a:lnTo>
                    <a:lnTo>
                      <a:pt x="164" y="402"/>
                    </a:lnTo>
                    <a:lnTo>
                      <a:pt x="129" y="387"/>
                    </a:lnTo>
                    <a:lnTo>
                      <a:pt x="94" y="369"/>
                    </a:lnTo>
                    <a:lnTo>
                      <a:pt x="61" y="345"/>
                    </a:lnTo>
                    <a:lnTo>
                      <a:pt x="29" y="318"/>
                    </a:lnTo>
                    <a:lnTo>
                      <a:pt x="0" y="2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D9C7ACD9-7835-4D8F-BDC9-CCA0416B1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02541" y="5161619"/>
                <a:ext cx="1279842" cy="330873"/>
              </a:xfrm>
              <a:custGeom>
                <a:avLst/>
                <a:gdLst>
                  <a:gd name="T0" fmla="*/ 118 w 909"/>
                  <a:gd name="T1" fmla="*/ 0 h 235"/>
                  <a:gd name="T2" fmla="*/ 793 w 909"/>
                  <a:gd name="T3" fmla="*/ 0 h 235"/>
                  <a:gd name="T4" fmla="*/ 820 w 909"/>
                  <a:gd name="T5" fmla="*/ 3 h 235"/>
                  <a:gd name="T6" fmla="*/ 844 w 909"/>
                  <a:gd name="T7" fmla="*/ 12 h 235"/>
                  <a:gd name="T8" fmla="*/ 866 w 909"/>
                  <a:gd name="T9" fmla="*/ 25 h 235"/>
                  <a:gd name="T10" fmla="*/ 885 w 909"/>
                  <a:gd name="T11" fmla="*/ 43 h 235"/>
                  <a:gd name="T12" fmla="*/ 898 w 909"/>
                  <a:gd name="T13" fmla="*/ 66 h 235"/>
                  <a:gd name="T14" fmla="*/ 907 w 909"/>
                  <a:gd name="T15" fmla="*/ 91 h 235"/>
                  <a:gd name="T16" fmla="*/ 909 w 909"/>
                  <a:gd name="T17" fmla="*/ 117 h 235"/>
                  <a:gd name="T18" fmla="*/ 907 w 909"/>
                  <a:gd name="T19" fmla="*/ 144 h 235"/>
                  <a:gd name="T20" fmla="*/ 898 w 909"/>
                  <a:gd name="T21" fmla="*/ 168 h 235"/>
                  <a:gd name="T22" fmla="*/ 885 w 909"/>
                  <a:gd name="T23" fmla="*/ 190 h 235"/>
                  <a:gd name="T24" fmla="*/ 866 w 909"/>
                  <a:gd name="T25" fmla="*/ 208 h 235"/>
                  <a:gd name="T26" fmla="*/ 844 w 909"/>
                  <a:gd name="T27" fmla="*/ 222 h 235"/>
                  <a:gd name="T28" fmla="*/ 820 w 909"/>
                  <a:gd name="T29" fmla="*/ 231 h 235"/>
                  <a:gd name="T30" fmla="*/ 793 w 909"/>
                  <a:gd name="T31" fmla="*/ 235 h 235"/>
                  <a:gd name="T32" fmla="*/ 118 w 909"/>
                  <a:gd name="T33" fmla="*/ 235 h 235"/>
                  <a:gd name="T34" fmla="*/ 91 w 909"/>
                  <a:gd name="T35" fmla="*/ 231 h 235"/>
                  <a:gd name="T36" fmla="*/ 66 w 909"/>
                  <a:gd name="T37" fmla="*/ 222 h 235"/>
                  <a:gd name="T38" fmla="*/ 45 w 909"/>
                  <a:gd name="T39" fmla="*/ 208 h 235"/>
                  <a:gd name="T40" fmla="*/ 26 w 909"/>
                  <a:gd name="T41" fmla="*/ 190 h 235"/>
                  <a:gd name="T42" fmla="*/ 12 w 909"/>
                  <a:gd name="T43" fmla="*/ 168 h 235"/>
                  <a:gd name="T44" fmla="*/ 4 w 909"/>
                  <a:gd name="T45" fmla="*/ 144 h 235"/>
                  <a:gd name="T46" fmla="*/ 0 w 909"/>
                  <a:gd name="T47" fmla="*/ 117 h 235"/>
                  <a:gd name="T48" fmla="*/ 3 w 909"/>
                  <a:gd name="T49" fmla="*/ 93 h 235"/>
                  <a:gd name="T50" fmla="*/ 9 w 909"/>
                  <a:gd name="T51" fmla="*/ 71 h 235"/>
                  <a:gd name="T52" fmla="*/ 20 w 909"/>
                  <a:gd name="T53" fmla="*/ 51 h 235"/>
                  <a:gd name="T54" fmla="*/ 34 w 909"/>
                  <a:gd name="T55" fmla="*/ 34 h 235"/>
                  <a:gd name="T56" fmla="*/ 53 w 909"/>
                  <a:gd name="T57" fmla="*/ 20 h 235"/>
                  <a:gd name="T58" fmla="*/ 72 w 909"/>
                  <a:gd name="T59" fmla="*/ 9 h 235"/>
                  <a:gd name="T60" fmla="*/ 95 w 909"/>
                  <a:gd name="T61" fmla="*/ 2 h 235"/>
                  <a:gd name="T62" fmla="*/ 118 w 909"/>
                  <a:gd name="T63" fmla="*/ 0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909" h="235">
                    <a:moveTo>
                      <a:pt x="118" y="0"/>
                    </a:moveTo>
                    <a:lnTo>
                      <a:pt x="793" y="0"/>
                    </a:lnTo>
                    <a:lnTo>
                      <a:pt x="820" y="3"/>
                    </a:lnTo>
                    <a:lnTo>
                      <a:pt x="844" y="12"/>
                    </a:lnTo>
                    <a:lnTo>
                      <a:pt x="866" y="25"/>
                    </a:lnTo>
                    <a:lnTo>
                      <a:pt x="885" y="43"/>
                    </a:lnTo>
                    <a:lnTo>
                      <a:pt x="898" y="66"/>
                    </a:lnTo>
                    <a:lnTo>
                      <a:pt x="907" y="91"/>
                    </a:lnTo>
                    <a:lnTo>
                      <a:pt x="909" y="117"/>
                    </a:lnTo>
                    <a:lnTo>
                      <a:pt x="907" y="144"/>
                    </a:lnTo>
                    <a:lnTo>
                      <a:pt x="898" y="168"/>
                    </a:lnTo>
                    <a:lnTo>
                      <a:pt x="885" y="190"/>
                    </a:lnTo>
                    <a:lnTo>
                      <a:pt x="866" y="208"/>
                    </a:lnTo>
                    <a:lnTo>
                      <a:pt x="844" y="222"/>
                    </a:lnTo>
                    <a:lnTo>
                      <a:pt x="820" y="231"/>
                    </a:lnTo>
                    <a:lnTo>
                      <a:pt x="793" y="235"/>
                    </a:lnTo>
                    <a:lnTo>
                      <a:pt x="118" y="235"/>
                    </a:lnTo>
                    <a:lnTo>
                      <a:pt x="91" y="231"/>
                    </a:lnTo>
                    <a:lnTo>
                      <a:pt x="66" y="222"/>
                    </a:lnTo>
                    <a:lnTo>
                      <a:pt x="45" y="208"/>
                    </a:lnTo>
                    <a:lnTo>
                      <a:pt x="26" y="190"/>
                    </a:lnTo>
                    <a:lnTo>
                      <a:pt x="12" y="168"/>
                    </a:lnTo>
                    <a:lnTo>
                      <a:pt x="4" y="144"/>
                    </a:lnTo>
                    <a:lnTo>
                      <a:pt x="0" y="117"/>
                    </a:lnTo>
                    <a:lnTo>
                      <a:pt x="3" y="93"/>
                    </a:lnTo>
                    <a:lnTo>
                      <a:pt x="9" y="71"/>
                    </a:lnTo>
                    <a:lnTo>
                      <a:pt x="20" y="51"/>
                    </a:lnTo>
                    <a:lnTo>
                      <a:pt x="34" y="34"/>
                    </a:lnTo>
                    <a:lnTo>
                      <a:pt x="53" y="20"/>
                    </a:lnTo>
                    <a:lnTo>
                      <a:pt x="72" y="9"/>
                    </a:lnTo>
                    <a:lnTo>
                      <a:pt x="95" y="2"/>
                    </a:lnTo>
                    <a:lnTo>
                      <a:pt x="118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D63B4B66-8D1C-45F0-A77E-A26AD6413E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122" y="3851237"/>
                <a:ext cx="1888084" cy="275962"/>
              </a:xfrm>
              <a:custGeom>
                <a:avLst/>
                <a:gdLst>
                  <a:gd name="T0" fmla="*/ 575 w 1341"/>
                  <a:gd name="T1" fmla="*/ 0 h 196"/>
                  <a:gd name="T2" fmla="*/ 1341 w 1341"/>
                  <a:gd name="T3" fmla="*/ 1 h 196"/>
                  <a:gd name="T4" fmla="*/ 781 w 1341"/>
                  <a:gd name="T5" fmla="*/ 192 h 196"/>
                  <a:gd name="T6" fmla="*/ 0 w 1341"/>
                  <a:gd name="T7" fmla="*/ 196 h 196"/>
                  <a:gd name="T8" fmla="*/ 575 w 1341"/>
                  <a:gd name="T9" fmla="*/ 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41" h="196">
                    <a:moveTo>
                      <a:pt x="575" y="0"/>
                    </a:moveTo>
                    <a:lnTo>
                      <a:pt x="1341" y="1"/>
                    </a:lnTo>
                    <a:lnTo>
                      <a:pt x="781" y="192"/>
                    </a:lnTo>
                    <a:lnTo>
                      <a:pt x="0" y="196"/>
                    </a:lnTo>
                    <a:lnTo>
                      <a:pt x="575" y="0"/>
                    </a:lnTo>
                    <a:close/>
                  </a:path>
                </a:pathLst>
              </a:custGeom>
              <a:solidFill>
                <a:schemeClr val="tx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39022A76-CCDE-4349-A5F6-BFF96319BD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04327" y="3942320"/>
                <a:ext cx="2827198" cy="682864"/>
              </a:xfrm>
              <a:custGeom>
                <a:avLst/>
                <a:gdLst>
                  <a:gd name="T0" fmla="*/ 500 w 2008"/>
                  <a:gd name="T1" fmla="*/ 0 h 485"/>
                  <a:gd name="T2" fmla="*/ 501 w 2008"/>
                  <a:gd name="T3" fmla="*/ 120 h 485"/>
                  <a:gd name="T4" fmla="*/ 2008 w 2008"/>
                  <a:gd name="T5" fmla="*/ 116 h 485"/>
                  <a:gd name="T6" fmla="*/ 2008 w 2008"/>
                  <a:gd name="T7" fmla="*/ 366 h 485"/>
                  <a:gd name="T8" fmla="*/ 504 w 2008"/>
                  <a:gd name="T9" fmla="*/ 370 h 485"/>
                  <a:gd name="T10" fmla="*/ 505 w 2008"/>
                  <a:gd name="T11" fmla="*/ 485 h 485"/>
                  <a:gd name="T12" fmla="*/ 0 w 2008"/>
                  <a:gd name="T13" fmla="*/ 243 h 485"/>
                  <a:gd name="T14" fmla="*/ 500 w 2008"/>
                  <a:gd name="T15" fmla="*/ 0 h 4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08" h="485">
                    <a:moveTo>
                      <a:pt x="500" y="0"/>
                    </a:moveTo>
                    <a:lnTo>
                      <a:pt x="501" y="120"/>
                    </a:lnTo>
                    <a:lnTo>
                      <a:pt x="2008" y="116"/>
                    </a:lnTo>
                    <a:lnTo>
                      <a:pt x="2008" y="366"/>
                    </a:lnTo>
                    <a:lnTo>
                      <a:pt x="504" y="370"/>
                    </a:lnTo>
                    <a:lnTo>
                      <a:pt x="505" y="485"/>
                    </a:lnTo>
                    <a:lnTo>
                      <a:pt x="0" y="243"/>
                    </a:lnTo>
                    <a:lnTo>
                      <a:pt x="5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34" name="Title 1">
              <a:extLst>
                <a:ext uri="{FF2B5EF4-FFF2-40B4-BE49-F238E27FC236}">
                  <a16:creationId xmlns:a16="http://schemas.microsoft.com/office/drawing/2014/main" id="{2F6806E2-2E11-49A6-9D28-1902584FAED9}"/>
                </a:ext>
              </a:extLst>
            </p:cNvPr>
            <p:cNvSpPr txBox="1">
              <a:spLocks/>
            </p:cNvSpPr>
            <p:nvPr/>
          </p:nvSpPr>
          <p:spPr>
            <a:xfrm>
              <a:off x="5337658" y="2375263"/>
              <a:ext cx="1757294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457152">
                <a:buClr>
                  <a:srgbClr val="0070C0"/>
                </a:buClr>
                <a:defRPr/>
              </a:pPr>
              <a:r>
                <a:rPr lang="en-IN" sz="1400" b="1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INSERT </a:t>
              </a:r>
              <a:r>
                <a:rPr lang="en-IN" sz="16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TITLE</a:t>
              </a:r>
            </a:p>
          </p:txBody>
        </p:sp>
        <p:sp>
          <p:nvSpPr>
            <p:cNvPr id="35" name="Title 1">
              <a:extLst>
                <a:ext uri="{FF2B5EF4-FFF2-40B4-BE49-F238E27FC236}">
                  <a16:creationId xmlns:a16="http://schemas.microsoft.com/office/drawing/2014/main" id="{CDDF1FF6-D15D-4B4D-9711-C05A48A6651C}"/>
                </a:ext>
              </a:extLst>
            </p:cNvPr>
            <p:cNvSpPr txBox="1">
              <a:spLocks/>
            </p:cNvSpPr>
            <p:nvPr/>
          </p:nvSpPr>
          <p:spPr>
            <a:xfrm>
              <a:off x="5337658" y="2979939"/>
              <a:ext cx="1757294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457152">
                <a:buClr>
                  <a:srgbClr val="0070C0"/>
                </a:buClr>
                <a:defRPr/>
              </a:pPr>
              <a:r>
                <a:rPr lang="en-IN" sz="1400" b="1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INSERT </a:t>
              </a:r>
              <a:r>
                <a:rPr lang="en-IN" sz="16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TITLE</a:t>
              </a:r>
            </a:p>
          </p:txBody>
        </p:sp>
        <p:sp>
          <p:nvSpPr>
            <p:cNvPr id="36" name="Title 1">
              <a:extLst>
                <a:ext uri="{FF2B5EF4-FFF2-40B4-BE49-F238E27FC236}">
                  <a16:creationId xmlns:a16="http://schemas.microsoft.com/office/drawing/2014/main" id="{AF9A38A4-99F9-438B-954F-1E55A17D83C2}"/>
                </a:ext>
              </a:extLst>
            </p:cNvPr>
            <p:cNvSpPr txBox="1">
              <a:spLocks/>
            </p:cNvSpPr>
            <p:nvPr/>
          </p:nvSpPr>
          <p:spPr>
            <a:xfrm>
              <a:off x="5337658" y="3531068"/>
              <a:ext cx="1757294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457152">
                <a:buClr>
                  <a:srgbClr val="0070C0"/>
                </a:buClr>
                <a:defRPr/>
              </a:pPr>
              <a:r>
                <a:rPr lang="en-IN" sz="1400" b="1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INSERT </a:t>
              </a:r>
              <a:r>
                <a:rPr lang="en-IN" sz="16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TITLE</a:t>
              </a:r>
            </a:p>
          </p:txBody>
        </p:sp>
        <p:sp>
          <p:nvSpPr>
            <p:cNvPr id="37" name="Title 1">
              <a:extLst>
                <a:ext uri="{FF2B5EF4-FFF2-40B4-BE49-F238E27FC236}">
                  <a16:creationId xmlns:a16="http://schemas.microsoft.com/office/drawing/2014/main" id="{8F8CD433-6C6A-4DAD-8CB5-2E764C99DCD1}"/>
                </a:ext>
              </a:extLst>
            </p:cNvPr>
            <p:cNvSpPr txBox="1">
              <a:spLocks/>
            </p:cNvSpPr>
            <p:nvPr/>
          </p:nvSpPr>
          <p:spPr>
            <a:xfrm>
              <a:off x="5337658" y="4163060"/>
              <a:ext cx="1757294" cy="355355"/>
            </a:xfrm>
            <a:prstGeom prst="rect">
              <a:avLst/>
            </a:prstGeom>
          </p:spPr>
          <p:txBody>
            <a:bodyPr anchor="ctr"/>
            <a:lstStyle>
              <a:lvl1pPr algn="l" defTabSz="1828434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457152">
                <a:buClr>
                  <a:srgbClr val="0070C0"/>
                </a:buClr>
                <a:defRPr/>
              </a:pPr>
              <a:r>
                <a:rPr lang="en-IN" sz="1400" b="1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INSERT </a:t>
              </a:r>
              <a:r>
                <a:rPr lang="en-IN" sz="1600" dirty="0">
                  <a:solidFill>
                    <a:schemeClr val="bg1"/>
                  </a:solidFill>
                  <a:latin typeface="+mn-lt"/>
                  <a:ea typeface="Open Sans" panose="020B0606030504020204" pitchFamily="34" charset="0"/>
                  <a:cs typeface="Open Sans" panose="020B0606030504020204" pitchFamily="34" charset="0"/>
                </a:rPr>
                <a:t>TITLE</a:t>
              </a:r>
            </a:p>
          </p:txBody>
        </p:sp>
      </p:grpSp>
      <p:sp>
        <p:nvSpPr>
          <p:cNvPr id="49" name="Inhaltsplatzhalter 4">
            <a:extLst>
              <a:ext uri="{FF2B5EF4-FFF2-40B4-BE49-F238E27FC236}">
                <a16:creationId xmlns:a16="http://schemas.microsoft.com/office/drawing/2014/main" id="{0527BF27-3B12-40B5-B3B1-3B39CE371925}"/>
              </a:ext>
            </a:extLst>
          </p:cNvPr>
          <p:cNvSpPr txBox="1">
            <a:spLocks/>
          </p:cNvSpPr>
          <p:nvPr/>
        </p:nvSpPr>
        <p:spPr>
          <a:xfrm>
            <a:off x="1125416" y="3879057"/>
            <a:ext cx="2608676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50" name="Inhaltsplatzhalter 4">
            <a:extLst>
              <a:ext uri="{FF2B5EF4-FFF2-40B4-BE49-F238E27FC236}">
                <a16:creationId xmlns:a16="http://schemas.microsoft.com/office/drawing/2014/main" id="{388DA64D-0D09-4474-B850-59C474FB9987}"/>
              </a:ext>
            </a:extLst>
          </p:cNvPr>
          <p:cNvSpPr txBox="1">
            <a:spLocks/>
          </p:cNvSpPr>
          <p:nvPr/>
        </p:nvSpPr>
        <p:spPr>
          <a:xfrm flipH="1">
            <a:off x="1125415" y="2690148"/>
            <a:ext cx="2608676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54" name="Inhaltsplatzhalter 4">
            <a:extLst>
              <a:ext uri="{FF2B5EF4-FFF2-40B4-BE49-F238E27FC236}">
                <a16:creationId xmlns:a16="http://schemas.microsoft.com/office/drawing/2014/main" id="{86F6C8B6-EB45-481E-9BAA-12AFCBF068D9}"/>
              </a:ext>
            </a:extLst>
          </p:cNvPr>
          <p:cNvSpPr txBox="1">
            <a:spLocks/>
          </p:cNvSpPr>
          <p:nvPr/>
        </p:nvSpPr>
        <p:spPr>
          <a:xfrm>
            <a:off x="8312510" y="2138939"/>
            <a:ext cx="2606579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55" name="Inhaltsplatzhalter 4">
            <a:extLst>
              <a:ext uri="{FF2B5EF4-FFF2-40B4-BE49-F238E27FC236}">
                <a16:creationId xmlns:a16="http://schemas.microsoft.com/office/drawing/2014/main" id="{F33A5ECC-69CA-4B0C-B464-8533FA3B8174}"/>
              </a:ext>
            </a:extLst>
          </p:cNvPr>
          <p:cNvSpPr txBox="1">
            <a:spLocks/>
          </p:cNvSpPr>
          <p:nvPr/>
        </p:nvSpPr>
        <p:spPr>
          <a:xfrm flipH="1">
            <a:off x="8312510" y="3285780"/>
            <a:ext cx="2590874" cy="1102418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600" b="1" dirty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400" b="1" dirty="0">
                <a:solidFill>
                  <a:schemeClr val="accent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</p:spTree>
    <p:extLst>
      <p:ext uri="{BB962C8B-B14F-4D97-AF65-F5344CB8AC3E}">
        <p14:creationId xmlns:p14="http://schemas.microsoft.com/office/powerpoint/2010/main" val="89895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578C0DF7-602E-44E1-A001-D11B811377D9}"/>
              </a:ext>
            </a:extLst>
          </p:cNvPr>
          <p:cNvGrpSpPr/>
          <p:nvPr/>
        </p:nvGrpSpPr>
        <p:grpSpPr>
          <a:xfrm>
            <a:off x="4283862" y="1995105"/>
            <a:ext cx="3443890" cy="3442292"/>
            <a:chOff x="4374055" y="2438400"/>
            <a:chExt cx="3443890" cy="3442292"/>
          </a:xfrm>
        </p:grpSpPr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8577C64E-8374-4085-94EB-C7DC5D154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467" y="2452790"/>
              <a:ext cx="1829067" cy="709883"/>
            </a:xfrm>
            <a:custGeom>
              <a:avLst/>
              <a:gdLst>
                <a:gd name="T0" fmla="*/ 820 w 1308"/>
                <a:gd name="T1" fmla="*/ 419 h 507"/>
                <a:gd name="T2" fmla="*/ 1046 w 1308"/>
                <a:gd name="T3" fmla="*/ 507 h 507"/>
                <a:gd name="T4" fmla="*/ 1055 w 1308"/>
                <a:gd name="T5" fmla="*/ 507 h 507"/>
                <a:gd name="T6" fmla="*/ 1067 w 1308"/>
                <a:gd name="T7" fmla="*/ 507 h 507"/>
                <a:gd name="T8" fmla="*/ 1074 w 1308"/>
                <a:gd name="T9" fmla="*/ 507 h 507"/>
                <a:gd name="T10" fmla="*/ 1086 w 1308"/>
                <a:gd name="T11" fmla="*/ 506 h 507"/>
                <a:gd name="T12" fmla="*/ 1093 w 1308"/>
                <a:gd name="T13" fmla="*/ 505 h 507"/>
                <a:gd name="T14" fmla="*/ 1105 w 1308"/>
                <a:gd name="T15" fmla="*/ 503 h 507"/>
                <a:gd name="T16" fmla="*/ 1111 w 1308"/>
                <a:gd name="T17" fmla="*/ 501 h 507"/>
                <a:gd name="T18" fmla="*/ 1123 w 1308"/>
                <a:gd name="T19" fmla="*/ 498 h 507"/>
                <a:gd name="T20" fmla="*/ 1135 w 1308"/>
                <a:gd name="T21" fmla="*/ 495 h 507"/>
                <a:gd name="T22" fmla="*/ 1303 w 1308"/>
                <a:gd name="T23" fmla="*/ 306 h 507"/>
                <a:gd name="T24" fmla="*/ 1304 w 1308"/>
                <a:gd name="T25" fmla="*/ 300 h 507"/>
                <a:gd name="T26" fmla="*/ 1307 w 1308"/>
                <a:gd name="T27" fmla="*/ 280 h 507"/>
                <a:gd name="T28" fmla="*/ 1308 w 1308"/>
                <a:gd name="T29" fmla="*/ 274 h 507"/>
                <a:gd name="T30" fmla="*/ 1308 w 1308"/>
                <a:gd name="T31" fmla="*/ 254 h 507"/>
                <a:gd name="T32" fmla="*/ 1308 w 1308"/>
                <a:gd name="T33" fmla="*/ 247 h 507"/>
                <a:gd name="T34" fmla="*/ 1307 w 1308"/>
                <a:gd name="T35" fmla="*/ 227 h 507"/>
                <a:gd name="T36" fmla="*/ 1305 w 1308"/>
                <a:gd name="T37" fmla="*/ 214 h 507"/>
                <a:gd name="T38" fmla="*/ 1303 w 1308"/>
                <a:gd name="T39" fmla="*/ 201 h 507"/>
                <a:gd name="T40" fmla="*/ 1299 w 1308"/>
                <a:gd name="T41" fmla="*/ 183 h 507"/>
                <a:gd name="T42" fmla="*/ 1123 w 1308"/>
                <a:gd name="T43" fmla="*/ 9 h 507"/>
                <a:gd name="T44" fmla="*/ 1117 w 1308"/>
                <a:gd name="T45" fmla="*/ 7 h 507"/>
                <a:gd name="T46" fmla="*/ 1105 w 1308"/>
                <a:gd name="T47" fmla="*/ 5 h 507"/>
                <a:gd name="T48" fmla="*/ 1099 w 1308"/>
                <a:gd name="T49" fmla="*/ 4 h 507"/>
                <a:gd name="T50" fmla="*/ 1086 w 1308"/>
                <a:gd name="T51" fmla="*/ 2 h 507"/>
                <a:gd name="T52" fmla="*/ 1080 w 1308"/>
                <a:gd name="T53" fmla="*/ 1 h 507"/>
                <a:gd name="T54" fmla="*/ 1067 w 1308"/>
                <a:gd name="T55" fmla="*/ 0 h 507"/>
                <a:gd name="T56" fmla="*/ 1061 w 1308"/>
                <a:gd name="T57" fmla="*/ 0 h 507"/>
                <a:gd name="T58" fmla="*/ 1053 w 1308"/>
                <a:gd name="T59" fmla="*/ 0 h 507"/>
                <a:gd name="T60" fmla="*/ 1047 w 1308"/>
                <a:gd name="T61" fmla="*/ 0 h 507"/>
                <a:gd name="T62" fmla="*/ 489 w 1308"/>
                <a:gd name="T63" fmla="*/ 89 h 507"/>
                <a:gd name="T64" fmla="*/ 262 w 1308"/>
                <a:gd name="T65" fmla="*/ 0 h 507"/>
                <a:gd name="T66" fmla="*/ 254 w 1308"/>
                <a:gd name="T67" fmla="*/ 0 h 507"/>
                <a:gd name="T68" fmla="*/ 241 w 1308"/>
                <a:gd name="T69" fmla="*/ 0 h 507"/>
                <a:gd name="T70" fmla="*/ 234 w 1308"/>
                <a:gd name="T71" fmla="*/ 1 h 507"/>
                <a:gd name="T72" fmla="*/ 222 w 1308"/>
                <a:gd name="T73" fmla="*/ 2 h 507"/>
                <a:gd name="T74" fmla="*/ 215 w 1308"/>
                <a:gd name="T75" fmla="*/ 3 h 507"/>
                <a:gd name="T76" fmla="*/ 203 w 1308"/>
                <a:gd name="T77" fmla="*/ 5 h 507"/>
                <a:gd name="T78" fmla="*/ 197 w 1308"/>
                <a:gd name="T79" fmla="*/ 6 h 507"/>
                <a:gd name="T80" fmla="*/ 185 w 1308"/>
                <a:gd name="T81" fmla="*/ 9 h 507"/>
                <a:gd name="T82" fmla="*/ 173 w 1308"/>
                <a:gd name="T83" fmla="*/ 13 h 507"/>
                <a:gd name="T84" fmla="*/ 5 w 1308"/>
                <a:gd name="T85" fmla="*/ 201 h 507"/>
                <a:gd name="T86" fmla="*/ 4 w 1308"/>
                <a:gd name="T87" fmla="*/ 208 h 507"/>
                <a:gd name="T88" fmla="*/ 1 w 1308"/>
                <a:gd name="T89" fmla="*/ 227 h 507"/>
                <a:gd name="T90" fmla="*/ 0 w 1308"/>
                <a:gd name="T91" fmla="*/ 234 h 507"/>
                <a:gd name="T92" fmla="*/ 0 w 1308"/>
                <a:gd name="T93" fmla="*/ 254 h 507"/>
                <a:gd name="T94" fmla="*/ 0 w 1308"/>
                <a:gd name="T95" fmla="*/ 260 h 507"/>
                <a:gd name="T96" fmla="*/ 1 w 1308"/>
                <a:gd name="T97" fmla="*/ 280 h 507"/>
                <a:gd name="T98" fmla="*/ 3 w 1308"/>
                <a:gd name="T99" fmla="*/ 293 h 507"/>
                <a:gd name="T100" fmla="*/ 5 w 1308"/>
                <a:gd name="T101" fmla="*/ 306 h 507"/>
                <a:gd name="T102" fmla="*/ 9 w 1308"/>
                <a:gd name="T103" fmla="*/ 324 h 507"/>
                <a:gd name="T104" fmla="*/ 185 w 1308"/>
                <a:gd name="T105" fmla="*/ 498 h 507"/>
                <a:gd name="T106" fmla="*/ 191 w 1308"/>
                <a:gd name="T107" fmla="*/ 500 h 507"/>
                <a:gd name="T108" fmla="*/ 203 w 1308"/>
                <a:gd name="T109" fmla="*/ 503 h 507"/>
                <a:gd name="T110" fmla="*/ 209 w 1308"/>
                <a:gd name="T111" fmla="*/ 504 h 507"/>
                <a:gd name="T112" fmla="*/ 222 w 1308"/>
                <a:gd name="T113" fmla="*/ 506 h 507"/>
                <a:gd name="T114" fmla="*/ 228 w 1308"/>
                <a:gd name="T115" fmla="*/ 506 h 507"/>
                <a:gd name="T116" fmla="*/ 241 w 1308"/>
                <a:gd name="T117" fmla="*/ 507 h 507"/>
                <a:gd name="T118" fmla="*/ 247 w 1308"/>
                <a:gd name="T119" fmla="*/ 507 h 507"/>
                <a:gd name="T120" fmla="*/ 254 w 1308"/>
                <a:gd name="T121" fmla="*/ 507 h 507"/>
                <a:gd name="T122" fmla="*/ 268 w 1308"/>
                <a:gd name="T123" fmla="*/ 507 h 5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8" h="507">
                  <a:moveTo>
                    <a:pt x="489" y="418"/>
                  </a:moveTo>
                  <a:cubicBezTo>
                    <a:pt x="533" y="400"/>
                    <a:pt x="584" y="387"/>
                    <a:pt x="652" y="386"/>
                  </a:cubicBezTo>
                  <a:cubicBezTo>
                    <a:pt x="722" y="386"/>
                    <a:pt x="775" y="400"/>
                    <a:pt x="820" y="419"/>
                  </a:cubicBezTo>
                  <a:cubicBezTo>
                    <a:pt x="896" y="454"/>
                    <a:pt x="950" y="502"/>
                    <a:pt x="1039" y="507"/>
                  </a:cubicBezTo>
                  <a:cubicBezTo>
                    <a:pt x="1041" y="507"/>
                    <a:pt x="1043" y="507"/>
                    <a:pt x="1044" y="507"/>
                  </a:cubicBezTo>
                  <a:cubicBezTo>
                    <a:pt x="1046" y="507"/>
                    <a:pt x="1046" y="507"/>
                    <a:pt x="1046" y="507"/>
                  </a:cubicBezTo>
                  <a:cubicBezTo>
                    <a:pt x="1049" y="507"/>
                    <a:pt x="1052" y="507"/>
                    <a:pt x="1054" y="507"/>
                  </a:cubicBezTo>
                  <a:cubicBezTo>
                    <a:pt x="1055" y="507"/>
                    <a:pt x="1055" y="507"/>
                    <a:pt x="1055" y="507"/>
                  </a:cubicBezTo>
                  <a:cubicBezTo>
                    <a:pt x="1055" y="507"/>
                    <a:pt x="1055" y="507"/>
                    <a:pt x="1055" y="507"/>
                  </a:cubicBezTo>
                  <a:cubicBezTo>
                    <a:pt x="1057" y="507"/>
                    <a:pt x="1059" y="507"/>
                    <a:pt x="1061" y="507"/>
                  </a:cubicBezTo>
                  <a:cubicBezTo>
                    <a:pt x="1061" y="507"/>
                    <a:pt x="1061" y="507"/>
                    <a:pt x="1061" y="507"/>
                  </a:cubicBezTo>
                  <a:cubicBezTo>
                    <a:pt x="1063" y="507"/>
                    <a:pt x="1065" y="507"/>
                    <a:pt x="1067" y="507"/>
                  </a:cubicBezTo>
                  <a:cubicBezTo>
                    <a:pt x="1067" y="507"/>
                    <a:pt x="1067" y="507"/>
                    <a:pt x="1067" y="507"/>
                  </a:cubicBezTo>
                  <a:cubicBezTo>
                    <a:pt x="1069" y="507"/>
                    <a:pt x="1072" y="507"/>
                    <a:pt x="1074" y="507"/>
                  </a:cubicBezTo>
                  <a:cubicBezTo>
                    <a:pt x="1074" y="507"/>
                    <a:pt x="1074" y="507"/>
                    <a:pt x="1074" y="507"/>
                  </a:cubicBezTo>
                  <a:cubicBezTo>
                    <a:pt x="1076" y="507"/>
                    <a:pt x="1078" y="506"/>
                    <a:pt x="1080" y="506"/>
                  </a:cubicBezTo>
                  <a:cubicBezTo>
                    <a:pt x="1080" y="506"/>
                    <a:pt x="1080" y="506"/>
                    <a:pt x="1080" y="506"/>
                  </a:cubicBezTo>
                  <a:cubicBezTo>
                    <a:pt x="1082" y="506"/>
                    <a:pt x="1084" y="506"/>
                    <a:pt x="1086" y="506"/>
                  </a:cubicBezTo>
                  <a:cubicBezTo>
                    <a:pt x="1086" y="506"/>
                    <a:pt x="1086" y="506"/>
                    <a:pt x="1086" y="506"/>
                  </a:cubicBezTo>
                  <a:cubicBezTo>
                    <a:pt x="1088" y="505"/>
                    <a:pt x="1091" y="505"/>
                    <a:pt x="1093" y="505"/>
                  </a:cubicBezTo>
                  <a:cubicBezTo>
                    <a:pt x="1093" y="505"/>
                    <a:pt x="1093" y="505"/>
                    <a:pt x="1093" y="505"/>
                  </a:cubicBezTo>
                  <a:cubicBezTo>
                    <a:pt x="1095" y="504"/>
                    <a:pt x="1097" y="504"/>
                    <a:pt x="1099" y="504"/>
                  </a:cubicBezTo>
                  <a:cubicBezTo>
                    <a:pt x="1099" y="504"/>
                    <a:pt x="1099" y="504"/>
                    <a:pt x="1099" y="504"/>
                  </a:cubicBezTo>
                  <a:cubicBezTo>
                    <a:pt x="1101" y="503"/>
                    <a:pt x="1103" y="503"/>
                    <a:pt x="1105" y="503"/>
                  </a:cubicBezTo>
                  <a:cubicBezTo>
                    <a:pt x="1105" y="503"/>
                    <a:pt x="1105" y="503"/>
                    <a:pt x="1105" y="503"/>
                  </a:cubicBezTo>
                  <a:cubicBezTo>
                    <a:pt x="1107" y="502"/>
                    <a:pt x="1109" y="502"/>
                    <a:pt x="1111" y="501"/>
                  </a:cubicBezTo>
                  <a:cubicBezTo>
                    <a:pt x="1111" y="501"/>
                    <a:pt x="1111" y="501"/>
                    <a:pt x="1111" y="501"/>
                  </a:cubicBezTo>
                  <a:cubicBezTo>
                    <a:pt x="1113" y="501"/>
                    <a:pt x="1115" y="500"/>
                    <a:pt x="1117" y="500"/>
                  </a:cubicBezTo>
                  <a:cubicBezTo>
                    <a:pt x="1117" y="500"/>
                    <a:pt x="1117" y="500"/>
                    <a:pt x="1117" y="500"/>
                  </a:cubicBezTo>
                  <a:cubicBezTo>
                    <a:pt x="1119" y="499"/>
                    <a:pt x="1121" y="499"/>
                    <a:pt x="1123" y="498"/>
                  </a:cubicBezTo>
                  <a:cubicBezTo>
                    <a:pt x="1123" y="498"/>
                    <a:pt x="1123" y="498"/>
                    <a:pt x="1123" y="498"/>
                  </a:cubicBezTo>
                  <a:cubicBezTo>
                    <a:pt x="1127" y="497"/>
                    <a:pt x="1131" y="496"/>
                    <a:pt x="1135" y="495"/>
                  </a:cubicBezTo>
                  <a:cubicBezTo>
                    <a:pt x="1135" y="495"/>
                    <a:pt x="1135" y="495"/>
                    <a:pt x="1135" y="495"/>
                  </a:cubicBezTo>
                  <a:cubicBezTo>
                    <a:pt x="1213" y="468"/>
                    <a:pt x="1275" y="406"/>
                    <a:pt x="1299" y="324"/>
                  </a:cubicBezTo>
                  <a:cubicBezTo>
                    <a:pt x="1299" y="324"/>
                    <a:pt x="1299" y="324"/>
                    <a:pt x="1299" y="324"/>
                  </a:cubicBezTo>
                  <a:cubicBezTo>
                    <a:pt x="1300" y="318"/>
                    <a:pt x="1302" y="312"/>
                    <a:pt x="1303" y="306"/>
                  </a:cubicBezTo>
                  <a:cubicBezTo>
                    <a:pt x="1303" y="306"/>
                    <a:pt x="1303" y="306"/>
                    <a:pt x="1303" y="306"/>
                  </a:cubicBezTo>
                  <a:cubicBezTo>
                    <a:pt x="1304" y="304"/>
                    <a:pt x="1304" y="302"/>
                    <a:pt x="1304" y="300"/>
                  </a:cubicBezTo>
                  <a:cubicBezTo>
                    <a:pt x="1304" y="300"/>
                    <a:pt x="1304" y="300"/>
                    <a:pt x="1304" y="300"/>
                  </a:cubicBezTo>
                  <a:cubicBezTo>
                    <a:pt x="1305" y="297"/>
                    <a:pt x="1305" y="295"/>
                    <a:pt x="1305" y="293"/>
                  </a:cubicBezTo>
                  <a:cubicBezTo>
                    <a:pt x="1305" y="293"/>
                    <a:pt x="1305" y="293"/>
                    <a:pt x="1305" y="293"/>
                  </a:cubicBezTo>
                  <a:cubicBezTo>
                    <a:pt x="1306" y="289"/>
                    <a:pt x="1307" y="285"/>
                    <a:pt x="1307" y="280"/>
                  </a:cubicBezTo>
                  <a:cubicBezTo>
                    <a:pt x="1307" y="280"/>
                    <a:pt x="1307" y="280"/>
                    <a:pt x="1307" y="280"/>
                  </a:cubicBezTo>
                  <a:cubicBezTo>
                    <a:pt x="1307" y="278"/>
                    <a:pt x="1307" y="276"/>
                    <a:pt x="1308" y="274"/>
                  </a:cubicBezTo>
                  <a:cubicBezTo>
                    <a:pt x="1308" y="274"/>
                    <a:pt x="1308" y="274"/>
                    <a:pt x="1308" y="274"/>
                  </a:cubicBezTo>
                  <a:cubicBezTo>
                    <a:pt x="1308" y="269"/>
                    <a:pt x="1308" y="265"/>
                    <a:pt x="1308" y="260"/>
                  </a:cubicBezTo>
                  <a:cubicBezTo>
                    <a:pt x="1308" y="260"/>
                    <a:pt x="1308" y="260"/>
                    <a:pt x="1308" y="260"/>
                  </a:cubicBezTo>
                  <a:cubicBezTo>
                    <a:pt x="1308" y="258"/>
                    <a:pt x="1308" y="256"/>
                    <a:pt x="1308" y="254"/>
                  </a:cubicBezTo>
                  <a:cubicBezTo>
                    <a:pt x="1308" y="254"/>
                    <a:pt x="1308" y="254"/>
                    <a:pt x="1308" y="254"/>
                  </a:cubicBezTo>
                  <a:cubicBezTo>
                    <a:pt x="1308" y="251"/>
                    <a:pt x="1308" y="249"/>
                    <a:pt x="1308" y="247"/>
                  </a:cubicBezTo>
                  <a:cubicBezTo>
                    <a:pt x="1308" y="247"/>
                    <a:pt x="1308" y="247"/>
                    <a:pt x="1308" y="247"/>
                  </a:cubicBezTo>
                  <a:cubicBezTo>
                    <a:pt x="1308" y="243"/>
                    <a:pt x="1308" y="238"/>
                    <a:pt x="1308" y="234"/>
                  </a:cubicBezTo>
                  <a:cubicBezTo>
                    <a:pt x="1308" y="234"/>
                    <a:pt x="1308" y="234"/>
                    <a:pt x="1308" y="234"/>
                  </a:cubicBezTo>
                  <a:cubicBezTo>
                    <a:pt x="1307" y="231"/>
                    <a:pt x="1307" y="229"/>
                    <a:pt x="1307" y="227"/>
                  </a:cubicBezTo>
                  <a:cubicBezTo>
                    <a:pt x="1307" y="227"/>
                    <a:pt x="1307" y="227"/>
                    <a:pt x="1307" y="227"/>
                  </a:cubicBezTo>
                  <a:cubicBezTo>
                    <a:pt x="1307" y="223"/>
                    <a:pt x="1306" y="218"/>
                    <a:pt x="1305" y="214"/>
                  </a:cubicBezTo>
                  <a:cubicBezTo>
                    <a:pt x="1305" y="214"/>
                    <a:pt x="1305" y="214"/>
                    <a:pt x="1305" y="214"/>
                  </a:cubicBezTo>
                  <a:cubicBezTo>
                    <a:pt x="1305" y="212"/>
                    <a:pt x="1305" y="210"/>
                    <a:pt x="1304" y="208"/>
                  </a:cubicBezTo>
                  <a:cubicBezTo>
                    <a:pt x="1304" y="208"/>
                    <a:pt x="1304" y="208"/>
                    <a:pt x="1304" y="208"/>
                  </a:cubicBezTo>
                  <a:cubicBezTo>
                    <a:pt x="1304" y="206"/>
                    <a:pt x="1304" y="204"/>
                    <a:pt x="1303" y="201"/>
                  </a:cubicBezTo>
                  <a:cubicBezTo>
                    <a:pt x="1303" y="201"/>
                    <a:pt x="1303" y="201"/>
                    <a:pt x="1303" y="201"/>
                  </a:cubicBezTo>
                  <a:cubicBezTo>
                    <a:pt x="1302" y="195"/>
                    <a:pt x="1300" y="189"/>
                    <a:pt x="1299" y="183"/>
                  </a:cubicBezTo>
                  <a:cubicBezTo>
                    <a:pt x="1299" y="183"/>
                    <a:pt x="1299" y="183"/>
                    <a:pt x="1299" y="183"/>
                  </a:cubicBezTo>
                  <a:cubicBezTo>
                    <a:pt x="1275" y="102"/>
                    <a:pt x="1213" y="39"/>
                    <a:pt x="1135" y="13"/>
                  </a:cubicBezTo>
                  <a:cubicBezTo>
                    <a:pt x="1135" y="13"/>
                    <a:pt x="1135" y="13"/>
                    <a:pt x="1135" y="13"/>
                  </a:cubicBezTo>
                  <a:cubicBezTo>
                    <a:pt x="1131" y="11"/>
                    <a:pt x="1127" y="10"/>
                    <a:pt x="1123" y="9"/>
                  </a:cubicBezTo>
                  <a:cubicBezTo>
                    <a:pt x="1123" y="9"/>
                    <a:pt x="1123" y="9"/>
                    <a:pt x="1123" y="9"/>
                  </a:cubicBezTo>
                  <a:cubicBezTo>
                    <a:pt x="1121" y="9"/>
                    <a:pt x="1119" y="8"/>
                    <a:pt x="1117" y="7"/>
                  </a:cubicBezTo>
                  <a:cubicBezTo>
                    <a:pt x="1117" y="7"/>
                    <a:pt x="1117" y="7"/>
                    <a:pt x="1117" y="7"/>
                  </a:cubicBezTo>
                  <a:cubicBezTo>
                    <a:pt x="1115" y="7"/>
                    <a:pt x="1113" y="7"/>
                    <a:pt x="1111" y="6"/>
                  </a:cubicBezTo>
                  <a:cubicBezTo>
                    <a:pt x="1111" y="6"/>
                    <a:pt x="1111" y="6"/>
                    <a:pt x="1111" y="6"/>
                  </a:cubicBezTo>
                  <a:cubicBezTo>
                    <a:pt x="1109" y="6"/>
                    <a:pt x="1107" y="5"/>
                    <a:pt x="1105" y="5"/>
                  </a:cubicBezTo>
                  <a:cubicBezTo>
                    <a:pt x="1105" y="5"/>
                    <a:pt x="1105" y="5"/>
                    <a:pt x="1105" y="5"/>
                  </a:cubicBezTo>
                  <a:cubicBezTo>
                    <a:pt x="1103" y="4"/>
                    <a:pt x="1101" y="4"/>
                    <a:pt x="1099" y="4"/>
                  </a:cubicBezTo>
                  <a:cubicBezTo>
                    <a:pt x="1099" y="4"/>
                    <a:pt x="1099" y="4"/>
                    <a:pt x="1099" y="4"/>
                  </a:cubicBezTo>
                  <a:cubicBezTo>
                    <a:pt x="1097" y="3"/>
                    <a:pt x="1095" y="3"/>
                    <a:pt x="1093" y="3"/>
                  </a:cubicBezTo>
                  <a:cubicBezTo>
                    <a:pt x="1093" y="3"/>
                    <a:pt x="1093" y="3"/>
                    <a:pt x="1093" y="3"/>
                  </a:cubicBezTo>
                  <a:cubicBezTo>
                    <a:pt x="1091" y="2"/>
                    <a:pt x="1088" y="2"/>
                    <a:pt x="1086" y="2"/>
                  </a:cubicBezTo>
                  <a:cubicBezTo>
                    <a:pt x="1086" y="2"/>
                    <a:pt x="1086" y="2"/>
                    <a:pt x="1086" y="2"/>
                  </a:cubicBezTo>
                  <a:cubicBezTo>
                    <a:pt x="1084" y="1"/>
                    <a:pt x="1082" y="1"/>
                    <a:pt x="1080" y="1"/>
                  </a:cubicBezTo>
                  <a:cubicBezTo>
                    <a:pt x="1080" y="1"/>
                    <a:pt x="1080" y="1"/>
                    <a:pt x="1080" y="1"/>
                  </a:cubicBezTo>
                  <a:cubicBezTo>
                    <a:pt x="1078" y="1"/>
                    <a:pt x="1076" y="1"/>
                    <a:pt x="1074" y="1"/>
                  </a:cubicBezTo>
                  <a:cubicBezTo>
                    <a:pt x="1074" y="1"/>
                    <a:pt x="1074" y="1"/>
                    <a:pt x="1074" y="1"/>
                  </a:cubicBezTo>
                  <a:cubicBezTo>
                    <a:pt x="1072" y="0"/>
                    <a:pt x="1069" y="0"/>
                    <a:pt x="1067" y="0"/>
                  </a:cubicBezTo>
                  <a:cubicBezTo>
                    <a:pt x="1067" y="0"/>
                    <a:pt x="1067" y="0"/>
                    <a:pt x="1067" y="0"/>
                  </a:cubicBezTo>
                  <a:cubicBezTo>
                    <a:pt x="1065" y="0"/>
                    <a:pt x="1063" y="0"/>
                    <a:pt x="1061" y="0"/>
                  </a:cubicBezTo>
                  <a:cubicBezTo>
                    <a:pt x="1061" y="0"/>
                    <a:pt x="1061" y="0"/>
                    <a:pt x="1061" y="0"/>
                  </a:cubicBezTo>
                  <a:cubicBezTo>
                    <a:pt x="1059" y="0"/>
                    <a:pt x="1057" y="0"/>
                    <a:pt x="1055" y="0"/>
                  </a:cubicBezTo>
                  <a:cubicBezTo>
                    <a:pt x="1055" y="0"/>
                    <a:pt x="1055" y="0"/>
                    <a:pt x="1055" y="0"/>
                  </a:cubicBezTo>
                  <a:cubicBezTo>
                    <a:pt x="1053" y="0"/>
                    <a:pt x="1053" y="0"/>
                    <a:pt x="1053" y="0"/>
                  </a:cubicBezTo>
                  <a:cubicBezTo>
                    <a:pt x="1052" y="0"/>
                    <a:pt x="1051" y="0"/>
                    <a:pt x="1051" y="0"/>
                  </a:cubicBezTo>
                  <a:cubicBezTo>
                    <a:pt x="1050" y="0"/>
                    <a:pt x="1048" y="0"/>
                    <a:pt x="1047" y="0"/>
                  </a:cubicBezTo>
                  <a:cubicBezTo>
                    <a:pt x="1047" y="0"/>
                    <a:pt x="1047" y="0"/>
                    <a:pt x="1047" y="0"/>
                  </a:cubicBezTo>
                  <a:cubicBezTo>
                    <a:pt x="953" y="2"/>
                    <a:pt x="898" y="53"/>
                    <a:pt x="820" y="88"/>
                  </a:cubicBezTo>
                  <a:cubicBezTo>
                    <a:pt x="775" y="107"/>
                    <a:pt x="723" y="121"/>
                    <a:pt x="653" y="122"/>
                  </a:cubicBezTo>
                  <a:cubicBezTo>
                    <a:pt x="585" y="121"/>
                    <a:pt x="533" y="107"/>
                    <a:pt x="489" y="89"/>
                  </a:cubicBezTo>
                  <a:cubicBezTo>
                    <a:pt x="412" y="54"/>
                    <a:pt x="359" y="5"/>
                    <a:pt x="268" y="0"/>
                  </a:cubicBezTo>
                  <a:cubicBezTo>
                    <a:pt x="267" y="0"/>
                    <a:pt x="265" y="0"/>
                    <a:pt x="264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59" y="0"/>
                    <a:pt x="256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1" y="0"/>
                    <a:pt x="249" y="0"/>
                    <a:pt x="247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5" y="0"/>
                    <a:pt x="243" y="0"/>
                    <a:pt x="241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39" y="0"/>
                    <a:pt x="236" y="0"/>
                    <a:pt x="234" y="1"/>
                  </a:cubicBezTo>
                  <a:cubicBezTo>
                    <a:pt x="234" y="1"/>
                    <a:pt x="234" y="1"/>
                    <a:pt x="234" y="1"/>
                  </a:cubicBezTo>
                  <a:cubicBezTo>
                    <a:pt x="232" y="1"/>
                    <a:pt x="230" y="1"/>
                    <a:pt x="228" y="1"/>
                  </a:cubicBezTo>
                  <a:cubicBezTo>
                    <a:pt x="228" y="1"/>
                    <a:pt x="228" y="1"/>
                    <a:pt x="228" y="1"/>
                  </a:cubicBezTo>
                  <a:cubicBezTo>
                    <a:pt x="226" y="1"/>
                    <a:pt x="224" y="1"/>
                    <a:pt x="222" y="2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0" y="2"/>
                    <a:pt x="218" y="2"/>
                    <a:pt x="215" y="3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3" y="3"/>
                    <a:pt x="211" y="3"/>
                    <a:pt x="209" y="4"/>
                  </a:cubicBezTo>
                  <a:cubicBezTo>
                    <a:pt x="209" y="4"/>
                    <a:pt x="209" y="4"/>
                    <a:pt x="209" y="4"/>
                  </a:cubicBezTo>
                  <a:cubicBezTo>
                    <a:pt x="207" y="4"/>
                    <a:pt x="205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1" y="5"/>
                    <a:pt x="199" y="6"/>
                    <a:pt x="197" y="6"/>
                  </a:cubicBezTo>
                  <a:cubicBezTo>
                    <a:pt x="197" y="6"/>
                    <a:pt x="197" y="6"/>
                    <a:pt x="197" y="6"/>
                  </a:cubicBezTo>
                  <a:cubicBezTo>
                    <a:pt x="195" y="7"/>
                    <a:pt x="193" y="7"/>
                    <a:pt x="191" y="7"/>
                  </a:cubicBezTo>
                  <a:cubicBezTo>
                    <a:pt x="191" y="7"/>
                    <a:pt x="191" y="7"/>
                    <a:pt x="191" y="7"/>
                  </a:cubicBezTo>
                  <a:cubicBezTo>
                    <a:pt x="189" y="8"/>
                    <a:pt x="187" y="9"/>
                    <a:pt x="185" y="9"/>
                  </a:cubicBezTo>
                  <a:cubicBezTo>
                    <a:pt x="185" y="9"/>
                    <a:pt x="185" y="9"/>
                    <a:pt x="185" y="9"/>
                  </a:cubicBezTo>
                  <a:cubicBezTo>
                    <a:pt x="181" y="10"/>
                    <a:pt x="177" y="11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95" y="39"/>
                    <a:pt x="33" y="102"/>
                    <a:pt x="9" y="183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8" y="189"/>
                    <a:pt x="6" y="195"/>
                    <a:pt x="5" y="201"/>
                  </a:cubicBezTo>
                  <a:cubicBezTo>
                    <a:pt x="5" y="201"/>
                    <a:pt x="5" y="201"/>
                    <a:pt x="5" y="201"/>
                  </a:cubicBezTo>
                  <a:cubicBezTo>
                    <a:pt x="4" y="204"/>
                    <a:pt x="4" y="206"/>
                    <a:pt x="4" y="208"/>
                  </a:cubicBezTo>
                  <a:cubicBezTo>
                    <a:pt x="4" y="208"/>
                    <a:pt x="4" y="208"/>
                    <a:pt x="4" y="208"/>
                  </a:cubicBezTo>
                  <a:cubicBezTo>
                    <a:pt x="3" y="210"/>
                    <a:pt x="3" y="212"/>
                    <a:pt x="3" y="214"/>
                  </a:cubicBezTo>
                  <a:cubicBezTo>
                    <a:pt x="3" y="214"/>
                    <a:pt x="3" y="214"/>
                    <a:pt x="3" y="214"/>
                  </a:cubicBezTo>
                  <a:cubicBezTo>
                    <a:pt x="2" y="218"/>
                    <a:pt x="1" y="223"/>
                    <a:pt x="1" y="227"/>
                  </a:cubicBezTo>
                  <a:cubicBezTo>
                    <a:pt x="1" y="227"/>
                    <a:pt x="1" y="227"/>
                    <a:pt x="1" y="227"/>
                  </a:cubicBezTo>
                  <a:cubicBezTo>
                    <a:pt x="1" y="229"/>
                    <a:pt x="1" y="231"/>
                    <a:pt x="0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38"/>
                    <a:pt x="0" y="243"/>
                    <a:pt x="0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49"/>
                    <a:pt x="0" y="251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256"/>
                    <a:pt x="0" y="258"/>
                    <a:pt x="0" y="260"/>
                  </a:cubicBezTo>
                  <a:cubicBezTo>
                    <a:pt x="0" y="260"/>
                    <a:pt x="0" y="260"/>
                    <a:pt x="0" y="260"/>
                  </a:cubicBezTo>
                  <a:cubicBezTo>
                    <a:pt x="0" y="265"/>
                    <a:pt x="0" y="269"/>
                    <a:pt x="0" y="274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1" y="276"/>
                    <a:pt x="1" y="278"/>
                    <a:pt x="1" y="280"/>
                  </a:cubicBezTo>
                  <a:cubicBezTo>
                    <a:pt x="1" y="280"/>
                    <a:pt x="1" y="280"/>
                    <a:pt x="1" y="280"/>
                  </a:cubicBezTo>
                  <a:cubicBezTo>
                    <a:pt x="1" y="285"/>
                    <a:pt x="2" y="289"/>
                    <a:pt x="3" y="293"/>
                  </a:cubicBezTo>
                  <a:cubicBezTo>
                    <a:pt x="3" y="293"/>
                    <a:pt x="3" y="293"/>
                    <a:pt x="3" y="293"/>
                  </a:cubicBezTo>
                  <a:cubicBezTo>
                    <a:pt x="3" y="295"/>
                    <a:pt x="3" y="297"/>
                    <a:pt x="4" y="300"/>
                  </a:cubicBezTo>
                  <a:cubicBezTo>
                    <a:pt x="4" y="300"/>
                    <a:pt x="4" y="300"/>
                    <a:pt x="4" y="300"/>
                  </a:cubicBezTo>
                  <a:cubicBezTo>
                    <a:pt x="4" y="302"/>
                    <a:pt x="4" y="304"/>
                    <a:pt x="5" y="306"/>
                  </a:cubicBezTo>
                  <a:cubicBezTo>
                    <a:pt x="5" y="306"/>
                    <a:pt x="5" y="306"/>
                    <a:pt x="5" y="306"/>
                  </a:cubicBezTo>
                  <a:cubicBezTo>
                    <a:pt x="6" y="312"/>
                    <a:pt x="8" y="318"/>
                    <a:pt x="9" y="324"/>
                  </a:cubicBezTo>
                  <a:cubicBezTo>
                    <a:pt x="9" y="324"/>
                    <a:pt x="9" y="324"/>
                    <a:pt x="9" y="324"/>
                  </a:cubicBezTo>
                  <a:cubicBezTo>
                    <a:pt x="33" y="406"/>
                    <a:pt x="95" y="468"/>
                    <a:pt x="173" y="495"/>
                  </a:cubicBezTo>
                  <a:cubicBezTo>
                    <a:pt x="173" y="495"/>
                    <a:pt x="173" y="495"/>
                    <a:pt x="173" y="495"/>
                  </a:cubicBezTo>
                  <a:cubicBezTo>
                    <a:pt x="177" y="496"/>
                    <a:pt x="181" y="497"/>
                    <a:pt x="185" y="498"/>
                  </a:cubicBezTo>
                  <a:cubicBezTo>
                    <a:pt x="185" y="498"/>
                    <a:pt x="185" y="498"/>
                    <a:pt x="185" y="498"/>
                  </a:cubicBezTo>
                  <a:cubicBezTo>
                    <a:pt x="187" y="499"/>
                    <a:pt x="189" y="499"/>
                    <a:pt x="191" y="500"/>
                  </a:cubicBezTo>
                  <a:cubicBezTo>
                    <a:pt x="191" y="500"/>
                    <a:pt x="191" y="500"/>
                    <a:pt x="191" y="500"/>
                  </a:cubicBezTo>
                  <a:cubicBezTo>
                    <a:pt x="193" y="500"/>
                    <a:pt x="195" y="501"/>
                    <a:pt x="197" y="501"/>
                  </a:cubicBezTo>
                  <a:cubicBezTo>
                    <a:pt x="197" y="501"/>
                    <a:pt x="197" y="501"/>
                    <a:pt x="197" y="501"/>
                  </a:cubicBezTo>
                  <a:cubicBezTo>
                    <a:pt x="199" y="502"/>
                    <a:pt x="201" y="502"/>
                    <a:pt x="203" y="503"/>
                  </a:cubicBezTo>
                  <a:cubicBezTo>
                    <a:pt x="203" y="503"/>
                    <a:pt x="203" y="503"/>
                    <a:pt x="203" y="503"/>
                  </a:cubicBezTo>
                  <a:cubicBezTo>
                    <a:pt x="205" y="503"/>
                    <a:pt x="207" y="503"/>
                    <a:pt x="209" y="504"/>
                  </a:cubicBezTo>
                  <a:cubicBezTo>
                    <a:pt x="209" y="504"/>
                    <a:pt x="209" y="504"/>
                    <a:pt x="209" y="504"/>
                  </a:cubicBezTo>
                  <a:cubicBezTo>
                    <a:pt x="211" y="504"/>
                    <a:pt x="213" y="504"/>
                    <a:pt x="215" y="505"/>
                  </a:cubicBezTo>
                  <a:cubicBezTo>
                    <a:pt x="215" y="505"/>
                    <a:pt x="215" y="505"/>
                    <a:pt x="215" y="505"/>
                  </a:cubicBezTo>
                  <a:cubicBezTo>
                    <a:pt x="218" y="505"/>
                    <a:pt x="220" y="505"/>
                    <a:pt x="222" y="506"/>
                  </a:cubicBezTo>
                  <a:cubicBezTo>
                    <a:pt x="222" y="506"/>
                    <a:pt x="222" y="506"/>
                    <a:pt x="222" y="506"/>
                  </a:cubicBezTo>
                  <a:cubicBezTo>
                    <a:pt x="224" y="506"/>
                    <a:pt x="226" y="506"/>
                    <a:pt x="228" y="506"/>
                  </a:cubicBezTo>
                  <a:cubicBezTo>
                    <a:pt x="228" y="506"/>
                    <a:pt x="228" y="506"/>
                    <a:pt x="228" y="506"/>
                  </a:cubicBezTo>
                  <a:cubicBezTo>
                    <a:pt x="230" y="506"/>
                    <a:pt x="232" y="507"/>
                    <a:pt x="234" y="507"/>
                  </a:cubicBezTo>
                  <a:cubicBezTo>
                    <a:pt x="234" y="507"/>
                    <a:pt x="234" y="507"/>
                    <a:pt x="234" y="507"/>
                  </a:cubicBezTo>
                  <a:cubicBezTo>
                    <a:pt x="236" y="507"/>
                    <a:pt x="239" y="507"/>
                    <a:pt x="241" y="507"/>
                  </a:cubicBezTo>
                  <a:cubicBezTo>
                    <a:pt x="241" y="507"/>
                    <a:pt x="241" y="507"/>
                    <a:pt x="241" y="507"/>
                  </a:cubicBezTo>
                  <a:cubicBezTo>
                    <a:pt x="243" y="507"/>
                    <a:pt x="245" y="507"/>
                    <a:pt x="247" y="507"/>
                  </a:cubicBezTo>
                  <a:cubicBezTo>
                    <a:pt x="247" y="507"/>
                    <a:pt x="247" y="507"/>
                    <a:pt x="247" y="507"/>
                  </a:cubicBezTo>
                  <a:cubicBezTo>
                    <a:pt x="249" y="507"/>
                    <a:pt x="251" y="507"/>
                    <a:pt x="254" y="507"/>
                  </a:cubicBezTo>
                  <a:cubicBezTo>
                    <a:pt x="254" y="507"/>
                    <a:pt x="254" y="507"/>
                    <a:pt x="254" y="507"/>
                  </a:cubicBezTo>
                  <a:cubicBezTo>
                    <a:pt x="254" y="507"/>
                    <a:pt x="254" y="507"/>
                    <a:pt x="254" y="507"/>
                  </a:cubicBezTo>
                  <a:cubicBezTo>
                    <a:pt x="256" y="507"/>
                    <a:pt x="259" y="507"/>
                    <a:pt x="262" y="507"/>
                  </a:cubicBezTo>
                  <a:cubicBezTo>
                    <a:pt x="262" y="507"/>
                    <a:pt x="263" y="507"/>
                    <a:pt x="264" y="507"/>
                  </a:cubicBezTo>
                  <a:cubicBezTo>
                    <a:pt x="265" y="507"/>
                    <a:pt x="267" y="507"/>
                    <a:pt x="268" y="507"/>
                  </a:cubicBezTo>
                  <a:cubicBezTo>
                    <a:pt x="359" y="502"/>
                    <a:pt x="412" y="453"/>
                    <a:pt x="489" y="418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066B5F43-09C6-45B1-A0C9-13662F64E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0461" y="4382583"/>
              <a:ext cx="676308" cy="674708"/>
            </a:xfrm>
            <a:custGeom>
              <a:avLst/>
              <a:gdLst>
                <a:gd name="T0" fmla="*/ 86 w 483"/>
                <a:gd name="T1" fmla="*/ 86 h 483"/>
                <a:gd name="T2" fmla="*/ 397 w 483"/>
                <a:gd name="T3" fmla="*/ 86 h 483"/>
                <a:gd name="T4" fmla="*/ 397 w 483"/>
                <a:gd name="T5" fmla="*/ 397 h 483"/>
                <a:gd name="T6" fmla="*/ 86 w 483"/>
                <a:gd name="T7" fmla="*/ 397 h 483"/>
                <a:gd name="T8" fmla="*/ 86 w 483"/>
                <a:gd name="T9" fmla="*/ 8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86" y="86"/>
                  </a:moveTo>
                  <a:cubicBezTo>
                    <a:pt x="172" y="0"/>
                    <a:pt x="311" y="0"/>
                    <a:pt x="397" y="86"/>
                  </a:cubicBezTo>
                  <a:cubicBezTo>
                    <a:pt x="483" y="172"/>
                    <a:pt x="483" y="311"/>
                    <a:pt x="397" y="397"/>
                  </a:cubicBezTo>
                  <a:cubicBezTo>
                    <a:pt x="311" y="483"/>
                    <a:pt x="172" y="483"/>
                    <a:pt x="86" y="397"/>
                  </a:cubicBezTo>
                  <a:cubicBezTo>
                    <a:pt x="0" y="311"/>
                    <a:pt x="0" y="172"/>
                    <a:pt x="86" y="8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9939BD95-0FDE-4EAF-9F88-DFF632E61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0043" y="3242615"/>
              <a:ext cx="708285" cy="1832265"/>
            </a:xfrm>
            <a:custGeom>
              <a:avLst/>
              <a:gdLst>
                <a:gd name="T0" fmla="*/ 88 w 507"/>
                <a:gd name="T1" fmla="*/ 488 h 1309"/>
                <a:gd name="T2" fmla="*/ 0 w 507"/>
                <a:gd name="T3" fmla="*/ 262 h 1309"/>
                <a:gd name="T4" fmla="*/ 0 w 507"/>
                <a:gd name="T5" fmla="*/ 254 h 1309"/>
                <a:gd name="T6" fmla="*/ 0 w 507"/>
                <a:gd name="T7" fmla="*/ 241 h 1309"/>
                <a:gd name="T8" fmla="*/ 0 w 507"/>
                <a:gd name="T9" fmla="*/ 234 h 1309"/>
                <a:gd name="T10" fmla="*/ 1 w 507"/>
                <a:gd name="T11" fmla="*/ 222 h 1309"/>
                <a:gd name="T12" fmla="*/ 2 w 507"/>
                <a:gd name="T13" fmla="*/ 216 h 1309"/>
                <a:gd name="T14" fmla="*/ 5 w 507"/>
                <a:gd name="T15" fmla="*/ 203 h 1309"/>
                <a:gd name="T16" fmla="*/ 6 w 507"/>
                <a:gd name="T17" fmla="*/ 197 h 1309"/>
                <a:gd name="T18" fmla="*/ 9 w 507"/>
                <a:gd name="T19" fmla="*/ 185 h 1309"/>
                <a:gd name="T20" fmla="*/ 13 w 507"/>
                <a:gd name="T21" fmla="*/ 173 h 1309"/>
                <a:gd name="T22" fmla="*/ 201 w 507"/>
                <a:gd name="T23" fmla="*/ 5 h 1309"/>
                <a:gd name="T24" fmla="*/ 208 w 507"/>
                <a:gd name="T25" fmla="*/ 4 h 1309"/>
                <a:gd name="T26" fmla="*/ 227 w 507"/>
                <a:gd name="T27" fmla="*/ 1 h 1309"/>
                <a:gd name="T28" fmla="*/ 233 w 507"/>
                <a:gd name="T29" fmla="*/ 0 h 1309"/>
                <a:gd name="T30" fmla="*/ 253 w 507"/>
                <a:gd name="T31" fmla="*/ 0 h 1309"/>
                <a:gd name="T32" fmla="*/ 260 w 507"/>
                <a:gd name="T33" fmla="*/ 0 h 1309"/>
                <a:gd name="T34" fmla="*/ 280 w 507"/>
                <a:gd name="T35" fmla="*/ 1 h 1309"/>
                <a:gd name="T36" fmla="*/ 293 w 507"/>
                <a:gd name="T37" fmla="*/ 3 h 1309"/>
                <a:gd name="T38" fmla="*/ 305 w 507"/>
                <a:gd name="T39" fmla="*/ 5 h 1309"/>
                <a:gd name="T40" fmla="*/ 324 w 507"/>
                <a:gd name="T41" fmla="*/ 10 h 1309"/>
                <a:gd name="T42" fmla="*/ 498 w 507"/>
                <a:gd name="T43" fmla="*/ 185 h 1309"/>
                <a:gd name="T44" fmla="*/ 499 w 507"/>
                <a:gd name="T45" fmla="*/ 191 h 1309"/>
                <a:gd name="T46" fmla="*/ 502 w 507"/>
                <a:gd name="T47" fmla="*/ 203 h 1309"/>
                <a:gd name="T48" fmla="*/ 503 w 507"/>
                <a:gd name="T49" fmla="*/ 209 h 1309"/>
                <a:gd name="T50" fmla="*/ 505 w 507"/>
                <a:gd name="T51" fmla="*/ 222 h 1309"/>
                <a:gd name="T52" fmla="*/ 506 w 507"/>
                <a:gd name="T53" fmla="*/ 228 h 1309"/>
                <a:gd name="T54" fmla="*/ 507 w 507"/>
                <a:gd name="T55" fmla="*/ 241 h 1309"/>
                <a:gd name="T56" fmla="*/ 507 w 507"/>
                <a:gd name="T57" fmla="*/ 247 h 1309"/>
                <a:gd name="T58" fmla="*/ 507 w 507"/>
                <a:gd name="T59" fmla="*/ 255 h 1309"/>
                <a:gd name="T60" fmla="*/ 507 w 507"/>
                <a:gd name="T61" fmla="*/ 261 h 1309"/>
                <a:gd name="T62" fmla="*/ 418 w 507"/>
                <a:gd name="T63" fmla="*/ 819 h 1309"/>
                <a:gd name="T64" fmla="*/ 507 w 507"/>
                <a:gd name="T65" fmla="*/ 1047 h 1309"/>
                <a:gd name="T66" fmla="*/ 507 w 507"/>
                <a:gd name="T67" fmla="*/ 1055 h 1309"/>
                <a:gd name="T68" fmla="*/ 507 w 507"/>
                <a:gd name="T69" fmla="*/ 1067 h 1309"/>
                <a:gd name="T70" fmla="*/ 507 w 507"/>
                <a:gd name="T71" fmla="*/ 1074 h 1309"/>
                <a:gd name="T72" fmla="*/ 505 w 507"/>
                <a:gd name="T73" fmla="*/ 1086 h 1309"/>
                <a:gd name="T74" fmla="*/ 504 w 507"/>
                <a:gd name="T75" fmla="*/ 1093 h 1309"/>
                <a:gd name="T76" fmla="*/ 502 w 507"/>
                <a:gd name="T77" fmla="*/ 1105 h 1309"/>
                <a:gd name="T78" fmla="*/ 501 w 507"/>
                <a:gd name="T79" fmla="*/ 1111 h 1309"/>
                <a:gd name="T80" fmla="*/ 498 w 507"/>
                <a:gd name="T81" fmla="*/ 1123 h 1309"/>
                <a:gd name="T82" fmla="*/ 494 w 507"/>
                <a:gd name="T83" fmla="*/ 1135 h 1309"/>
                <a:gd name="T84" fmla="*/ 305 w 507"/>
                <a:gd name="T85" fmla="*/ 1303 h 1309"/>
                <a:gd name="T86" fmla="*/ 299 w 507"/>
                <a:gd name="T87" fmla="*/ 1305 h 1309"/>
                <a:gd name="T88" fmla="*/ 280 w 507"/>
                <a:gd name="T89" fmla="*/ 1307 h 1309"/>
                <a:gd name="T90" fmla="*/ 273 w 507"/>
                <a:gd name="T91" fmla="*/ 1308 h 1309"/>
                <a:gd name="T92" fmla="*/ 253 w 507"/>
                <a:gd name="T93" fmla="*/ 1309 h 1309"/>
                <a:gd name="T94" fmla="*/ 247 w 507"/>
                <a:gd name="T95" fmla="*/ 1309 h 1309"/>
                <a:gd name="T96" fmla="*/ 227 w 507"/>
                <a:gd name="T97" fmla="*/ 1307 h 1309"/>
                <a:gd name="T98" fmla="*/ 214 w 507"/>
                <a:gd name="T99" fmla="*/ 1306 h 1309"/>
                <a:gd name="T100" fmla="*/ 201 w 507"/>
                <a:gd name="T101" fmla="*/ 1303 h 1309"/>
                <a:gd name="T102" fmla="*/ 183 w 507"/>
                <a:gd name="T103" fmla="*/ 1299 h 1309"/>
                <a:gd name="T104" fmla="*/ 9 w 507"/>
                <a:gd name="T105" fmla="*/ 1123 h 1309"/>
                <a:gd name="T106" fmla="*/ 7 w 507"/>
                <a:gd name="T107" fmla="*/ 1117 h 1309"/>
                <a:gd name="T108" fmla="*/ 5 w 507"/>
                <a:gd name="T109" fmla="*/ 1105 h 1309"/>
                <a:gd name="T110" fmla="*/ 3 w 507"/>
                <a:gd name="T111" fmla="*/ 1099 h 1309"/>
                <a:gd name="T112" fmla="*/ 1 w 507"/>
                <a:gd name="T113" fmla="*/ 1086 h 1309"/>
                <a:gd name="T114" fmla="*/ 1 w 507"/>
                <a:gd name="T115" fmla="*/ 1080 h 1309"/>
                <a:gd name="T116" fmla="*/ 0 w 507"/>
                <a:gd name="T117" fmla="*/ 1067 h 1309"/>
                <a:gd name="T118" fmla="*/ 0 w 507"/>
                <a:gd name="T119" fmla="*/ 1061 h 1309"/>
                <a:gd name="T120" fmla="*/ 0 w 507"/>
                <a:gd name="T121" fmla="*/ 1055 h 1309"/>
                <a:gd name="T122" fmla="*/ 0 w 507"/>
                <a:gd name="T123" fmla="*/ 1040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7" h="1309">
                  <a:moveTo>
                    <a:pt x="89" y="819"/>
                  </a:moveTo>
                  <a:cubicBezTo>
                    <a:pt x="107" y="775"/>
                    <a:pt x="120" y="724"/>
                    <a:pt x="121" y="656"/>
                  </a:cubicBezTo>
                  <a:cubicBezTo>
                    <a:pt x="121" y="586"/>
                    <a:pt x="107" y="533"/>
                    <a:pt x="88" y="488"/>
                  </a:cubicBezTo>
                  <a:cubicBezTo>
                    <a:pt x="53" y="412"/>
                    <a:pt x="5" y="358"/>
                    <a:pt x="0" y="269"/>
                  </a:cubicBezTo>
                  <a:cubicBezTo>
                    <a:pt x="0" y="267"/>
                    <a:pt x="0" y="266"/>
                    <a:pt x="0" y="26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59"/>
                    <a:pt x="0" y="257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251"/>
                    <a:pt x="0" y="249"/>
                    <a:pt x="0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45"/>
                    <a:pt x="0" y="243"/>
                    <a:pt x="0" y="241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0" y="239"/>
                    <a:pt x="0" y="237"/>
                    <a:pt x="0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0" y="232"/>
                    <a:pt x="1" y="230"/>
                    <a:pt x="1" y="228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1" y="226"/>
                    <a:pt x="1" y="224"/>
                    <a:pt x="1" y="222"/>
                  </a:cubicBezTo>
                  <a:cubicBezTo>
                    <a:pt x="1" y="222"/>
                    <a:pt x="1" y="222"/>
                    <a:pt x="1" y="222"/>
                  </a:cubicBezTo>
                  <a:cubicBezTo>
                    <a:pt x="2" y="220"/>
                    <a:pt x="2" y="218"/>
                    <a:pt x="2" y="216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" y="214"/>
                    <a:pt x="3" y="212"/>
                    <a:pt x="3" y="209"/>
                  </a:cubicBezTo>
                  <a:cubicBezTo>
                    <a:pt x="3" y="209"/>
                    <a:pt x="3" y="209"/>
                    <a:pt x="3" y="209"/>
                  </a:cubicBezTo>
                  <a:cubicBezTo>
                    <a:pt x="4" y="207"/>
                    <a:pt x="4" y="205"/>
                    <a:pt x="5" y="203"/>
                  </a:cubicBezTo>
                  <a:cubicBezTo>
                    <a:pt x="5" y="203"/>
                    <a:pt x="5" y="203"/>
                    <a:pt x="5" y="203"/>
                  </a:cubicBezTo>
                  <a:cubicBezTo>
                    <a:pt x="5" y="201"/>
                    <a:pt x="5" y="199"/>
                    <a:pt x="6" y="197"/>
                  </a:cubicBezTo>
                  <a:cubicBezTo>
                    <a:pt x="6" y="197"/>
                    <a:pt x="6" y="197"/>
                    <a:pt x="6" y="197"/>
                  </a:cubicBezTo>
                  <a:cubicBezTo>
                    <a:pt x="6" y="195"/>
                    <a:pt x="7" y="193"/>
                    <a:pt x="7" y="191"/>
                  </a:cubicBezTo>
                  <a:cubicBezTo>
                    <a:pt x="7" y="191"/>
                    <a:pt x="7" y="191"/>
                    <a:pt x="7" y="191"/>
                  </a:cubicBezTo>
                  <a:cubicBezTo>
                    <a:pt x="8" y="189"/>
                    <a:pt x="8" y="187"/>
                    <a:pt x="9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0" y="181"/>
                    <a:pt x="11" y="177"/>
                    <a:pt x="12" y="173"/>
                  </a:cubicBezTo>
                  <a:cubicBezTo>
                    <a:pt x="13" y="173"/>
                    <a:pt x="13" y="173"/>
                    <a:pt x="13" y="173"/>
                  </a:cubicBezTo>
                  <a:cubicBezTo>
                    <a:pt x="38" y="95"/>
                    <a:pt x="101" y="33"/>
                    <a:pt x="183" y="10"/>
                  </a:cubicBezTo>
                  <a:cubicBezTo>
                    <a:pt x="183" y="10"/>
                    <a:pt x="183" y="10"/>
                    <a:pt x="183" y="10"/>
                  </a:cubicBezTo>
                  <a:cubicBezTo>
                    <a:pt x="189" y="8"/>
                    <a:pt x="195" y="6"/>
                    <a:pt x="201" y="5"/>
                  </a:cubicBezTo>
                  <a:cubicBezTo>
                    <a:pt x="201" y="5"/>
                    <a:pt x="201" y="5"/>
                    <a:pt x="201" y="5"/>
                  </a:cubicBezTo>
                  <a:cubicBezTo>
                    <a:pt x="203" y="5"/>
                    <a:pt x="205" y="4"/>
                    <a:pt x="208" y="4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3"/>
                    <a:pt x="212" y="3"/>
                    <a:pt x="214" y="3"/>
                  </a:cubicBezTo>
                  <a:cubicBezTo>
                    <a:pt x="214" y="3"/>
                    <a:pt x="214" y="3"/>
                    <a:pt x="214" y="3"/>
                  </a:cubicBezTo>
                  <a:cubicBezTo>
                    <a:pt x="218" y="2"/>
                    <a:pt x="223" y="2"/>
                    <a:pt x="227" y="1"/>
                  </a:cubicBezTo>
                  <a:cubicBezTo>
                    <a:pt x="227" y="1"/>
                    <a:pt x="227" y="1"/>
                    <a:pt x="227" y="1"/>
                  </a:cubicBezTo>
                  <a:cubicBezTo>
                    <a:pt x="229" y="1"/>
                    <a:pt x="231" y="1"/>
                    <a:pt x="233" y="0"/>
                  </a:cubicBezTo>
                  <a:cubicBezTo>
                    <a:pt x="233" y="0"/>
                    <a:pt x="233" y="0"/>
                    <a:pt x="233" y="0"/>
                  </a:cubicBezTo>
                  <a:cubicBezTo>
                    <a:pt x="238" y="0"/>
                    <a:pt x="242" y="0"/>
                    <a:pt x="247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49" y="0"/>
                    <a:pt x="251" y="0"/>
                    <a:pt x="253" y="0"/>
                  </a:cubicBezTo>
                  <a:cubicBezTo>
                    <a:pt x="253" y="0"/>
                    <a:pt x="253" y="0"/>
                    <a:pt x="253" y="0"/>
                  </a:cubicBezTo>
                  <a:cubicBezTo>
                    <a:pt x="256" y="0"/>
                    <a:pt x="258" y="0"/>
                    <a:pt x="260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5" y="0"/>
                    <a:pt x="269" y="0"/>
                    <a:pt x="273" y="0"/>
                  </a:cubicBezTo>
                  <a:cubicBezTo>
                    <a:pt x="273" y="0"/>
                    <a:pt x="273" y="0"/>
                    <a:pt x="273" y="0"/>
                  </a:cubicBezTo>
                  <a:cubicBezTo>
                    <a:pt x="276" y="1"/>
                    <a:pt x="278" y="1"/>
                    <a:pt x="280" y="1"/>
                  </a:cubicBezTo>
                  <a:cubicBezTo>
                    <a:pt x="280" y="1"/>
                    <a:pt x="280" y="1"/>
                    <a:pt x="280" y="1"/>
                  </a:cubicBezTo>
                  <a:cubicBezTo>
                    <a:pt x="284" y="2"/>
                    <a:pt x="289" y="2"/>
                    <a:pt x="293" y="3"/>
                  </a:cubicBezTo>
                  <a:cubicBezTo>
                    <a:pt x="293" y="3"/>
                    <a:pt x="293" y="3"/>
                    <a:pt x="293" y="3"/>
                  </a:cubicBezTo>
                  <a:cubicBezTo>
                    <a:pt x="295" y="3"/>
                    <a:pt x="297" y="3"/>
                    <a:pt x="299" y="4"/>
                  </a:cubicBezTo>
                  <a:cubicBezTo>
                    <a:pt x="299" y="4"/>
                    <a:pt x="299" y="4"/>
                    <a:pt x="299" y="4"/>
                  </a:cubicBezTo>
                  <a:cubicBezTo>
                    <a:pt x="301" y="4"/>
                    <a:pt x="303" y="5"/>
                    <a:pt x="305" y="5"/>
                  </a:cubicBezTo>
                  <a:cubicBezTo>
                    <a:pt x="305" y="5"/>
                    <a:pt x="305" y="5"/>
                    <a:pt x="305" y="5"/>
                  </a:cubicBezTo>
                  <a:cubicBezTo>
                    <a:pt x="312" y="6"/>
                    <a:pt x="318" y="8"/>
                    <a:pt x="324" y="10"/>
                  </a:cubicBezTo>
                  <a:cubicBezTo>
                    <a:pt x="324" y="10"/>
                    <a:pt x="324" y="10"/>
                    <a:pt x="324" y="10"/>
                  </a:cubicBezTo>
                  <a:cubicBezTo>
                    <a:pt x="405" y="33"/>
                    <a:pt x="468" y="95"/>
                    <a:pt x="494" y="173"/>
                  </a:cubicBezTo>
                  <a:cubicBezTo>
                    <a:pt x="494" y="173"/>
                    <a:pt x="494" y="173"/>
                    <a:pt x="494" y="173"/>
                  </a:cubicBezTo>
                  <a:cubicBezTo>
                    <a:pt x="496" y="177"/>
                    <a:pt x="497" y="181"/>
                    <a:pt x="498" y="185"/>
                  </a:cubicBezTo>
                  <a:cubicBezTo>
                    <a:pt x="498" y="185"/>
                    <a:pt x="498" y="185"/>
                    <a:pt x="498" y="185"/>
                  </a:cubicBezTo>
                  <a:cubicBezTo>
                    <a:pt x="498" y="187"/>
                    <a:pt x="499" y="189"/>
                    <a:pt x="499" y="191"/>
                  </a:cubicBezTo>
                  <a:cubicBezTo>
                    <a:pt x="499" y="191"/>
                    <a:pt x="499" y="191"/>
                    <a:pt x="499" y="191"/>
                  </a:cubicBezTo>
                  <a:cubicBezTo>
                    <a:pt x="500" y="193"/>
                    <a:pt x="501" y="195"/>
                    <a:pt x="501" y="197"/>
                  </a:cubicBezTo>
                  <a:cubicBezTo>
                    <a:pt x="501" y="197"/>
                    <a:pt x="501" y="197"/>
                    <a:pt x="501" y="197"/>
                  </a:cubicBezTo>
                  <a:cubicBezTo>
                    <a:pt x="501" y="199"/>
                    <a:pt x="502" y="201"/>
                    <a:pt x="502" y="203"/>
                  </a:cubicBezTo>
                  <a:cubicBezTo>
                    <a:pt x="502" y="203"/>
                    <a:pt x="502" y="203"/>
                    <a:pt x="502" y="203"/>
                  </a:cubicBezTo>
                  <a:cubicBezTo>
                    <a:pt x="503" y="205"/>
                    <a:pt x="503" y="207"/>
                    <a:pt x="503" y="209"/>
                  </a:cubicBezTo>
                  <a:cubicBezTo>
                    <a:pt x="503" y="209"/>
                    <a:pt x="503" y="209"/>
                    <a:pt x="503" y="209"/>
                  </a:cubicBezTo>
                  <a:cubicBezTo>
                    <a:pt x="504" y="212"/>
                    <a:pt x="504" y="214"/>
                    <a:pt x="504" y="216"/>
                  </a:cubicBezTo>
                  <a:cubicBezTo>
                    <a:pt x="504" y="216"/>
                    <a:pt x="504" y="216"/>
                    <a:pt x="504" y="216"/>
                  </a:cubicBezTo>
                  <a:cubicBezTo>
                    <a:pt x="505" y="218"/>
                    <a:pt x="505" y="220"/>
                    <a:pt x="505" y="222"/>
                  </a:cubicBezTo>
                  <a:cubicBezTo>
                    <a:pt x="505" y="222"/>
                    <a:pt x="505" y="222"/>
                    <a:pt x="505" y="222"/>
                  </a:cubicBezTo>
                  <a:cubicBezTo>
                    <a:pt x="506" y="224"/>
                    <a:pt x="506" y="226"/>
                    <a:pt x="506" y="228"/>
                  </a:cubicBezTo>
                  <a:cubicBezTo>
                    <a:pt x="506" y="228"/>
                    <a:pt x="506" y="228"/>
                    <a:pt x="506" y="228"/>
                  </a:cubicBezTo>
                  <a:cubicBezTo>
                    <a:pt x="506" y="230"/>
                    <a:pt x="506" y="232"/>
                    <a:pt x="507" y="234"/>
                  </a:cubicBezTo>
                  <a:cubicBezTo>
                    <a:pt x="507" y="234"/>
                    <a:pt x="507" y="234"/>
                    <a:pt x="507" y="234"/>
                  </a:cubicBezTo>
                  <a:cubicBezTo>
                    <a:pt x="507" y="237"/>
                    <a:pt x="507" y="239"/>
                    <a:pt x="507" y="241"/>
                  </a:cubicBezTo>
                  <a:cubicBezTo>
                    <a:pt x="507" y="241"/>
                    <a:pt x="507" y="241"/>
                    <a:pt x="507" y="241"/>
                  </a:cubicBezTo>
                  <a:cubicBezTo>
                    <a:pt x="507" y="243"/>
                    <a:pt x="507" y="245"/>
                    <a:pt x="507" y="247"/>
                  </a:cubicBezTo>
                  <a:cubicBezTo>
                    <a:pt x="507" y="247"/>
                    <a:pt x="507" y="247"/>
                    <a:pt x="507" y="247"/>
                  </a:cubicBezTo>
                  <a:cubicBezTo>
                    <a:pt x="507" y="249"/>
                    <a:pt x="507" y="251"/>
                    <a:pt x="507" y="254"/>
                  </a:cubicBezTo>
                  <a:cubicBezTo>
                    <a:pt x="507" y="254"/>
                    <a:pt x="507" y="254"/>
                    <a:pt x="507" y="254"/>
                  </a:cubicBezTo>
                  <a:cubicBezTo>
                    <a:pt x="507" y="255"/>
                    <a:pt x="507" y="255"/>
                    <a:pt x="507" y="255"/>
                  </a:cubicBezTo>
                  <a:cubicBezTo>
                    <a:pt x="507" y="256"/>
                    <a:pt x="507" y="257"/>
                    <a:pt x="507" y="258"/>
                  </a:cubicBezTo>
                  <a:cubicBezTo>
                    <a:pt x="507" y="259"/>
                    <a:pt x="507" y="260"/>
                    <a:pt x="507" y="261"/>
                  </a:cubicBezTo>
                  <a:cubicBezTo>
                    <a:pt x="507" y="261"/>
                    <a:pt x="507" y="261"/>
                    <a:pt x="507" y="261"/>
                  </a:cubicBezTo>
                  <a:cubicBezTo>
                    <a:pt x="505" y="355"/>
                    <a:pt x="454" y="410"/>
                    <a:pt x="419" y="488"/>
                  </a:cubicBezTo>
                  <a:cubicBezTo>
                    <a:pt x="400" y="533"/>
                    <a:pt x="386" y="586"/>
                    <a:pt x="385" y="656"/>
                  </a:cubicBezTo>
                  <a:cubicBezTo>
                    <a:pt x="386" y="723"/>
                    <a:pt x="400" y="775"/>
                    <a:pt x="418" y="819"/>
                  </a:cubicBezTo>
                  <a:cubicBezTo>
                    <a:pt x="453" y="896"/>
                    <a:pt x="502" y="950"/>
                    <a:pt x="507" y="1040"/>
                  </a:cubicBezTo>
                  <a:cubicBezTo>
                    <a:pt x="507" y="1041"/>
                    <a:pt x="507" y="1043"/>
                    <a:pt x="507" y="1044"/>
                  </a:cubicBezTo>
                  <a:cubicBezTo>
                    <a:pt x="507" y="1047"/>
                    <a:pt x="507" y="1047"/>
                    <a:pt x="507" y="1047"/>
                  </a:cubicBezTo>
                  <a:cubicBezTo>
                    <a:pt x="507" y="1049"/>
                    <a:pt x="507" y="1052"/>
                    <a:pt x="507" y="1055"/>
                  </a:cubicBezTo>
                  <a:cubicBezTo>
                    <a:pt x="507" y="1055"/>
                    <a:pt x="507" y="1055"/>
                    <a:pt x="507" y="1055"/>
                  </a:cubicBezTo>
                  <a:cubicBezTo>
                    <a:pt x="507" y="1055"/>
                    <a:pt x="507" y="1055"/>
                    <a:pt x="507" y="1055"/>
                  </a:cubicBezTo>
                  <a:cubicBezTo>
                    <a:pt x="507" y="1057"/>
                    <a:pt x="507" y="1059"/>
                    <a:pt x="507" y="1061"/>
                  </a:cubicBezTo>
                  <a:cubicBezTo>
                    <a:pt x="507" y="1061"/>
                    <a:pt x="507" y="1061"/>
                    <a:pt x="507" y="1061"/>
                  </a:cubicBezTo>
                  <a:cubicBezTo>
                    <a:pt x="507" y="1063"/>
                    <a:pt x="507" y="1065"/>
                    <a:pt x="507" y="1067"/>
                  </a:cubicBezTo>
                  <a:cubicBezTo>
                    <a:pt x="507" y="1067"/>
                    <a:pt x="507" y="1067"/>
                    <a:pt x="507" y="1067"/>
                  </a:cubicBezTo>
                  <a:cubicBezTo>
                    <a:pt x="507" y="1070"/>
                    <a:pt x="507" y="1072"/>
                    <a:pt x="507" y="1074"/>
                  </a:cubicBezTo>
                  <a:cubicBezTo>
                    <a:pt x="507" y="1074"/>
                    <a:pt x="507" y="1074"/>
                    <a:pt x="507" y="1074"/>
                  </a:cubicBezTo>
                  <a:cubicBezTo>
                    <a:pt x="506" y="1076"/>
                    <a:pt x="506" y="1078"/>
                    <a:pt x="506" y="1080"/>
                  </a:cubicBezTo>
                  <a:cubicBezTo>
                    <a:pt x="506" y="1080"/>
                    <a:pt x="506" y="1080"/>
                    <a:pt x="506" y="1080"/>
                  </a:cubicBezTo>
                  <a:cubicBezTo>
                    <a:pt x="506" y="1082"/>
                    <a:pt x="506" y="1084"/>
                    <a:pt x="505" y="1086"/>
                  </a:cubicBezTo>
                  <a:cubicBezTo>
                    <a:pt x="505" y="1086"/>
                    <a:pt x="505" y="1086"/>
                    <a:pt x="505" y="1086"/>
                  </a:cubicBezTo>
                  <a:cubicBezTo>
                    <a:pt x="505" y="1089"/>
                    <a:pt x="505" y="1091"/>
                    <a:pt x="504" y="1093"/>
                  </a:cubicBezTo>
                  <a:cubicBezTo>
                    <a:pt x="504" y="1093"/>
                    <a:pt x="504" y="1093"/>
                    <a:pt x="504" y="1093"/>
                  </a:cubicBezTo>
                  <a:cubicBezTo>
                    <a:pt x="504" y="1095"/>
                    <a:pt x="504" y="1097"/>
                    <a:pt x="503" y="1099"/>
                  </a:cubicBezTo>
                  <a:cubicBezTo>
                    <a:pt x="503" y="1099"/>
                    <a:pt x="503" y="1099"/>
                    <a:pt x="503" y="1099"/>
                  </a:cubicBezTo>
                  <a:cubicBezTo>
                    <a:pt x="503" y="1101"/>
                    <a:pt x="503" y="1103"/>
                    <a:pt x="502" y="1105"/>
                  </a:cubicBezTo>
                  <a:cubicBezTo>
                    <a:pt x="502" y="1105"/>
                    <a:pt x="502" y="1105"/>
                    <a:pt x="502" y="1105"/>
                  </a:cubicBezTo>
                  <a:cubicBezTo>
                    <a:pt x="502" y="1107"/>
                    <a:pt x="501" y="1109"/>
                    <a:pt x="501" y="1111"/>
                  </a:cubicBezTo>
                  <a:cubicBezTo>
                    <a:pt x="501" y="1111"/>
                    <a:pt x="501" y="1111"/>
                    <a:pt x="501" y="1111"/>
                  </a:cubicBezTo>
                  <a:cubicBezTo>
                    <a:pt x="501" y="1113"/>
                    <a:pt x="500" y="1115"/>
                    <a:pt x="499" y="1117"/>
                  </a:cubicBezTo>
                  <a:cubicBezTo>
                    <a:pt x="499" y="1117"/>
                    <a:pt x="499" y="1117"/>
                    <a:pt x="499" y="1117"/>
                  </a:cubicBezTo>
                  <a:cubicBezTo>
                    <a:pt x="499" y="1119"/>
                    <a:pt x="498" y="1121"/>
                    <a:pt x="498" y="1123"/>
                  </a:cubicBezTo>
                  <a:cubicBezTo>
                    <a:pt x="498" y="1123"/>
                    <a:pt x="498" y="1123"/>
                    <a:pt x="498" y="1123"/>
                  </a:cubicBezTo>
                  <a:cubicBezTo>
                    <a:pt x="497" y="1127"/>
                    <a:pt x="496" y="1131"/>
                    <a:pt x="494" y="1135"/>
                  </a:cubicBezTo>
                  <a:cubicBezTo>
                    <a:pt x="494" y="1135"/>
                    <a:pt x="494" y="1135"/>
                    <a:pt x="494" y="1135"/>
                  </a:cubicBezTo>
                  <a:cubicBezTo>
                    <a:pt x="468" y="1213"/>
                    <a:pt x="405" y="1276"/>
                    <a:pt x="324" y="1299"/>
                  </a:cubicBezTo>
                  <a:cubicBezTo>
                    <a:pt x="324" y="1299"/>
                    <a:pt x="324" y="1299"/>
                    <a:pt x="324" y="1299"/>
                  </a:cubicBezTo>
                  <a:cubicBezTo>
                    <a:pt x="318" y="1301"/>
                    <a:pt x="312" y="1302"/>
                    <a:pt x="305" y="1303"/>
                  </a:cubicBezTo>
                  <a:cubicBezTo>
                    <a:pt x="305" y="1303"/>
                    <a:pt x="305" y="1303"/>
                    <a:pt x="305" y="1303"/>
                  </a:cubicBezTo>
                  <a:cubicBezTo>
                    <a:pt x="303" y="1304"/>
                    <a:pt x="301" y="1304"/>
                    <a:pt x="299" y="1305"/>
                  </a:cubicBezTo>
                  <a:cubicBezTo>
                    <a:pt x="299" y="1305"/>
                    <a:pt x="299" y="1305"/>
                    <a:pt x="299" y="1305"/>
                  </a:cubicBezTo>
                  <a:cubicBezTo>
                    <a:pt x="297" y="1305"/>
                    <a:pt x="295" y="1305"/>
                    <a:pt x="293" y="1306"/>
                  </a:cubicBezTo>
                  <a:cubicBezTo>
                    <a:pt x="293" y="1306"/>
                    <a:pt x="293" y="1306"/>
                    <a:pt x="293" y="1306"/>
                  </a:cubicBezTo>
                  <a:cubicBezTo>
                    <a:pt x="289" y="1306"/>
                    <a:pt x="284" y="1307"/>
                    <a:pt x="280" y="1307"/>
                  </a:cubicBezTo>
                  <a:cubicBezTo>
                    <a:pt x="280" y="1307"/>
                    <a:pt x="280" y="1307"/>
                    <a:pt x="280" y="1307"/>
                  </a:cubicBezTo>
                  <a:cubicBezTo>
                    <a:pt x="278" y="1308"/>
                    <a:pt x="276" y="1308"/>
                    <a:pt x="273" y="1308"/>
                  </a:cubicBezTo>
                  <a:cubicBezTo>
                    <a:pt x="273" y="1308"/>
                    <a:pt x="273" y="1308"/>
                    <a:pt x="273" y="1308"/>
                  </a:cubicBezTo>
                  <a:cubicBezTo>
                    <a:pt x="269" y="1308"/>
                    <a:pt x="265" y="1308"/>
                    <a:pt x="260" y="1309"/>
                  </a:cubicBezTo>
                  <a:cubicBezTo>
                    <a:pt x="260" y="1309"/>
                    <a:pt x="260" y="1309"/>
                    <a:pt x="260" y="1309"/>
                  </a:cubicBezTo>
                  <a:cubicBezTo>
                    <a:pt x="258" y="1309"/>
                    <a:pt x="256" y="1309"/>
                    <a:pt x="253" y="1309"/>
                  </a:cubicBezTo>
                  <a:cubicBezTo>
                    <a:pt x="253" y="1309"/>
                    <a:pt x="253" y="1309"/>
                    <a:pt x="253" y="1309"/>
                  </a:cubicBezTo>
                  <a:cubicBezTo>
                    <a:pt x="251" y="1309"/>
                    <a:pt x="249" y="1309"/>
                    <a:pt x="247" y="1309"/>
                  </a:cubicBezTo>
                  <a:cubicBezTo>
                    <a:pt x="247" y="1309"/>
                    <a:pt x="247" y="1309"/>
                    <a:pt x="247" y="1309"/>
                  </a:cubicBezTo>
                  <a:cubicBezTo>
                    <a:pt x="242" y="1308"/>
                    <a:pt x="238" y="1308"/>
                    <a:pt x="233" y="1308"/>
                  </a:cubicBezTo>
                  <a:cubicBezTo>
                    <a:pt x="233" y="1308"/>
                    <a:pt x="233" y="1308"/>
                    <a:pt x="233" y="1308"/>
                  </a:cubicBezTo>
                  <a:cubicBezTo>
                    <a:pt x="231" y="1308"/>
                    <a:pt x="229" y="1308"/>
                    <a:pt x="227" y="1307"/>
                  </a:cubicBezTo>
                  <a:cubicBezTo>
                    <a:pt x="227" y="1307"/>
                    <a:pt x="227" y="1307"/>
                    <a:pt x="227" y="1307"/>
                  </a:cubicBezTo>
                  <a:cubicBezTo>
                    <a:pt x="223" y="1307"/>
                    <a:pt x="218" y="1306"/>
                    <a:pt x="214" y="1306"/>
                  </a:cubicBezTo>
                  <a:cubicBezTo>
                    <a:pt x="214" y="1306"/>
                    <a:pt x="214" y="1306"/>
                    <a:pt x="214" y="1306"/>
                  </a:cubicBezTo>
                  <a:cubicBezTo>
                    <a:pt x="212" y="1305"/>
                    <a:pt x="210" y="1305"/>
                    <a:pt x="208" y="1305"/>
                  </a:cubicBezTo>
                  <a:cubicBezTo>
                    <a:pt x="208" y="1305"/>
                    <a:pt x="208" y="1305"/>
                    <a:pt x="208" y="1305"/>
                  </a:cubicBezTo>
                  <a:cubicBezTo>
                    <a:pt x="205" y="1304"/>
                    <a:pt x="203" y="1304"/>
                    <a:pt x="201" y="1303"/>
                  </a:cubicBezTo>
                  <a:cubicBezTo>
                    <a:pt x="201" y="1303"/>
                    <a:pt x="201" y="1303"/>
                    <a:pt x="201" y="1303"/>
                  </a:cubicBezTo>
                  <a:cubicBezTo>
                    <a:pt x="195" y="1302"/>
                    <a:pt x="189" y="1301"/>
                    <a:pt x="183" y="1299"/>
                  </a:cubicBezTo>
                  <a:cubicBezTo>
                    <a:pt x="183" y="1299"/>
                    <a:pt x="183" y="1299"/>
                    <a:pt x="183" y="1299"/>
                  </a:cubicBezTo>
                  <a:cubicBezTo>
                    <a:pt x="101" y="1276"/>
                    <a:pt x="38" y="1213"/>
                    <a:pt x="13" y="1135"/>
                  </a:cubicBezTo>
                  <a:cubicBezTo>
                    <a:pt x="12" y="1135"/>
                    <a:pt x="12" y="1135"/>
                    <a:pt x="12" y="1135"/>
                  </a:cubicBezTo>
                  <a:cubicBezTo>
                    <a:pt x="11" y="1131"/>
                    <a:pt x="10" y="1127"/>
                    <a:pt x="9" y="1123"/>
                  </a:cubicBezTo>
                  <a:cubicBezTo>
                    <a:pt x="9" y="1123"/>
                    <a:pt x="9" y="1123"/>
                    <a:pt x="9" y="1123"/>
                  </a:cubicBezTo>
                  <a:cubicBezTo>
                    <a:pt x="8" y="1121"/>
                    <a:pt x="8" y="1119"/>
                    <a:pt x="7" y="1117"/>
                  </a:cubicBezTo>
                  <a:cubicBezTo>
                    <a:pt x="7" y="1117"/>
                    <a:pt x="7" y="1117"/>
                    <a:pt x="7" y="1117"/>
                  </a:cubicBezTo>
                  <a:cubicBezTo>
                    <a:pt x="7" y="1115"/>
                    <a:pt x="6" y="1113"/>
                    <a:pt x="6" y="1111"/>
                  </a:cubicBezTo>
                  <a:cubicBezTo>
                    <a:pt x="6" y="1111"/>
                    <a:pt x="6" y="1111"/>
                    <a:pt x="6" y="1111"/>
                  </a:cubicBezTo>
                  <a:cubicBezTo>
                    <a:pt x="5" y="1109"/>
                    <a:pt x="5" y="1107"/>
                    <a:pt x="5" y="1105"/>
                  </a:cubicBezTo>
                  <a:cubicBezTo>
                    <a:pt x="5" y="1105"/>
                    <a:pt x="5" y="1105"/>
                    <a:pt x="5" y="1105"/>
                  </a:cubicBezTo>
                  <a:cubicBezTo>
                    <a:pt x="4" y="1103"/>
                    <a:pt x="4" y="1101"/>
                    <a:pt x="3" y="1099"/>
                  </a:cubicBezTo>
                  <a:cubicBezTo>
                    <a:pt x="3" y="1099"/>
                    <a:pt x="3" y="1099"/>
                    <a:pt x="3" y="1099"/>
                  </a:cubicBezTo>
                  <a:cubicBezTo>
                    <a:pt x="3" y="1097"/>
                    <a:pt x="3" y="1095"/>
                    <a:pt x="2" y="1093"/>
                  </a:cubicBezTo>
                  <a:cubicBezTo>
                    <a:pt x="2" y="1093"/>
                    <a:pt x="2" y="1093"/>
                    <a:pt x="2" y="1093"/>
                  </a:cubicBezTo>
                  <a:cubicBezTo>
                    <a:pt x="2" y="1091"/>
                    <a:pt x="2" y="1089"/>
                    <a:pt x="1" y="1086"/>
                  </a:cubicBezTo>
                  <a:cubicBezTo>
                    <a:pt x="1" y="1086"/>
                    <a:pt x="1" y="1086"/>
                    <a:pt x="1" y="1086"/>
                  </a:cubicBezTo>
                  <a:cubicBezTo>
                    <a:pt x="1" y="1084"/>
                    <a:pt x="1" y="1082"/>
                    <a:pt x="1" y="1080"/>
                  </a:cubicBezTo>
                  <a:cubicBezTo>
                    <a:pt x="1" y="1080"/>
                    <a:pt x="1" y="1080"/>
                    <a:pt x="1" y="1080"/>
                  </a:cubicBezTo>
                  <a:cubicBezTo>
                    <a:pt x="1" y="1078"/>
                    <a:pt x="0" y="1076"/>
                    <a:pt x="0" y="1074"/>
                  </a:cubicBezTo>
                  <a:cubicBezTo>
                    <a:pt x="0" y="1074"/>
                    <a:pt x="0" y="1074"/>
                    <a:pt x="0" y="1074"/>
                  </a:cubicBezTo>
                  <a:cubicBezTo>
                    <a:pt x="0" y="1072"/>
                    <a:pt x="0" y="1070"/>
                    <a:pt x="0" y="1067"/>
                  </a:cubicBezTo>
                  <a:cubicBezTo>
                    <a:pt x="0" y="1067"/>
                    <a:pt x="0" y="1067"/>
                    <a:pt x="0" y="1067"/>
                  </a:cubicBezTo>
                  <a:cubicBezTo>
                    <a:pt x="0" y="1065"/>
                    <a:pt x="0" y="1063"/>
                    <a:pt x="0" y="1061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0" y="1059"/>
                    <a:pt x="0" y="1057"/>
                    <a:pt x="0" y="1055"/>
                  </a:cubicBezTo>
                  <a:cubicBezTo>
                    <a:pt x="0" y="1055"/>
                    <a:pt x="0" y="1055"/>
                    <a:pt x="0" y="1055"/>
                  </a:cubicBezTo>
                  <a:cubicBezTo>
                    <a:pt x="0" y="1055"/>
                    <a:pt x="0" y="1055"/>
                    <a:pt x="0" y="1055"/>
                  </a:cubicBezTo>
                  <a:cubicBezTo>
                    <a:pt x="0" y="1052"/>
                    <a:pt x="0" y="1049"/>
                    <a:pt x="0" y="1047"/>
                  </a:cubicBezTo>
                  <a:cubicBezTo>
                    <a:pt x="0" y="1046"/>
                    <a:pt x="0" y="1045"/>
                    <a:pt x="0" y="1044"/>
                  </a:cubicBezTo>
                  <a:cubicBezTo>
                    <a:pt x="0" y="1043"/>
                    <a:pt x="0" y="1041"/>
                    <a:pt x="0" y="1040"/>
                  </a:cubicBezTo>
                  <a:cubicBezTo>
                    <a:pt x="5" y="950"/>
                    <a:pt x="54" y="896"/>
                    <a:pt x="89" y="81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8">
              <a:extLst>
                <a:ext uri="{FF2B5EF4-FFF2-40B4-BE49-F238E27FC236}">
                  <a16:creationId xmlns:a16="http://schemas.microsoft.com/office/drawing/2014/main" id="{3B8736E3-3E9B-4978-A675-2AEC7FDB9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36409" y="3290580"/>
              <a:ext cx="615552" cy="617150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5" name="Freeform 9">
              <a:extLst>
                <a:ext uri="{FF2B5EF4-FFF2-40B4-BE49-F238E27FC236}">
                  <a16:creationId xmlns:a16="http://schemas.microsoft.com/office/drawing/2014/main" id="{FFCA8CF4-7495-44ED-8686-BE999BFF1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467" y="5154821"/>
              <a:ext cx="1829067" cy="711482"/>
            </a:xfrm>
            <a:custGeom>
              <a:avLst/>
              <a:gdLst>
                <a:gd name="T0" fmla="*/ 820 w 1308"/>
                <a:gd name="T1" fmla="*/ 89 h 508"/>
                <a:gd name="T2" fmla="*/ 1046 w 1308"/>
                <a:gd name="T3" fmla="*/ 1 h 508"/>
                <a:gd name="T4" fmla="*/ 1055 w 1308"/>
                <a:gd name="T5" fmla="*/ 0 h 508"/>
                <a:gd name="T6" fmla="*/ 1067 w 1308"/>
                <a:gd name="T7" fmla="*/ 1 h 508"/>
                <a:gd name="T8" fmla="*/ 1074 w 1308"/>
                <a:gd name="T9" fmla="*/ 1 h 508"/>
                <a:gd name="T10" fmla="*/ 1086 w 1308"/>
                <a:gd name="T11" fmla="*/ 2 h 508"/>
                <a:gd name="T12" fmla="*/ 1093 w 1308"/>
                <a:gd name="T13" fmla="*/ 3 h 508"/>
                <a:gd name="T14" fmla="*/ 1105 w 1308"/>
                <a:gd name="T15" fmla="*/ 5 h 508"/>
                <a:gd name="T16" fmla="*/ 1111 w 1308"/>
                <a:gd name="T17" fmla="*/ 7 h 508"/>
                <a:gd name="T18" fmla="*/ 1123 w 1308"/>
                <a:gd name="T19" fmla="*/ 10 h 508"/>
                <a:gd name="T20" fmla="*/ 1135 w 1308"/>
                <a:gd name="T21" fmla="*/ 13 h 508"/>
                <a:gd name="T22" fmla="*/ 1303 w 1308"/>
                <a:gd name="T23" fmla="*/ 202 h 508"/>
                <a:gd name="T24" fmla="*/ 1304 w 1308"/>
                <a:gd name="T25" fmla="*/ 208 h 508"/>
                <a:gd name="T26" fmla="*/ 1307 w 1308"/>
                <a:gd name="T27" fmla="*/ 228 h 508"/>
                <a:gd name="T28" fmla="*/ 1308 w 1308"/>
                <a:gd name="T29" fmla="*/ 234 h 508"/>
                <a:gd name="T30" fmla="*/ 1308 w 1308"/>
                <a:gd name="T31" fmla="*/ 254 h 508"/>
                <a:gd name="T32" fmla="*/ 1308 w 1308"/>
                <a:gd name="T33" fmla="*/ 261 h 508"/>
                <a:gd name="T34" fmla="*/ 1307 w 1308"/>
                <a:gd name="T35" fmla="*/ 281 h 508"/>
                <a:gd name="T36" fmla="*/ 1305 w 1308"/>
                <a:gd name="T37" fmla="*/ 294 h 508"/>
                <a:gd name="T38" fmla="*/ 1303 w 1308"/>
                <a:gd name="T39" fmla="*/ 306 h 508"/>
                <a:gd name="T40" fmla="*/ 1299 w 1308"/>
                <a:gd name="T41" fmla="*/ 325 h 508"/>
                <a:gd name="T42" fmla="*/ 1123 w 1308"/>
                <a:gd name="T43" fmla="*/ 499 h 508"/>
                <a:gd name="T44" fmla="*/ 1117 w 1308"/>
                <a:gd name="T45" fmla="*/ 500 h 508"/>
                <a:gd name="T46" fmla="*/ 1105 w 1308"/>
                <a:gd name="T47" fmla="*/ 503 h 508"/>
                <a:gd name="T48" fmla="*/ 1099 w 1308"/>
                <a:gd name="T49" fmla="*/ 504 h 508"/>
                <a:gd name="T50" fmla="*/ 1086 w 1308"/>
                <a:gd name="T51" fmla="*/ 506 h 508"/>
                <a:gd name="T52" fmla="*/ 1080 w 1308"/>
                <a:gd name="T53" fmla="*/ 507 h 508"/>
                <a:gd name="T54" fmla="*/ 1067 w 1308"/>
                <a:gd name="T55" fmla="*/ 508 h 508"/>
                <a:gd name="T56" fmla="*/ 1061 w 1308"/>
                <a:gd name="T57" fmla="*/ 508 h 508"/>
                <a:gd name="T58" fmla="*/ 1053 w 1308"/>
                <a:gd name="T59" fmla="*/ 508 h 508"/>
                <a:gd name="T60" fmla="*/ 1047 w 1308"/>
                <a:gd name="T61" fmla="*/ 508 h 508"/>
                <a:gd name="T62" fmla="*/ 489 w 1308"/>
                <a:gd name="T63" fmla="*/ 419 h 508"/>
                <a:gd name="T64" fmla="*/ 262 w 1308"/>
                <a:gd name="T65" fmla="*/ 508 h 508"/>
                <a:gd name="T66" fmla="*/ 254 w 1308"/>
                <a:gd name="T67" fmla="*/ 508 h 508"/>
                <a:gd name="T68" fmla="*/ 241 w 1308"/>
                <a:gd name="T69" fmla="*/ 508 h 508"/>
                <a:gd name="T70" fmla="*/ 234 w 1308"/>
                <a:gd name="T71" fmla="*/ 507 h 508"/>
                <a:gd name="T72" fmla="*/ 222 w 1308"/>
                <a:gd name="T73" fmla="*/ 506 h 508"/>
                <a:gd name="T74" fmla="*/ 215 w 1308"/>
                <a:gd name="T75" fmla="*/ 505 h 508"/>
                <a:gd name="T76" fmla="*/ 203 w 1308"/>
                <a:gd name="T77" fmla="*/ 503 h 508"/>
                <a:gd name="T78" fmla="*/ 197 w 1308"/>
                <a:gd name="T79" fmla="*/ 502 h 508"/>
                <a:gd name="T80" fmla="*/ 185 w 1308"/>
                <a:gd name="T81" fmla="*/ 499 h 508"/>
                <a:gd name="T82" fmla="*/ 173 w 1308"/>
                <a:gd name="T83" fmla="*/ 495 h 508"/>
                <a:gd name="T84" fmla="*/ 5 w 1308"/>
                <a:gd name="T85" fmla="*/ 306 h 508"/>
                <a:gd name="T86" fmla="*/ 4 w 1308"/>
                <a:gd name="T87" fmla="*/ 300 h 508"/>
                <a:gd name="T88" fmla="*/ 1 w 1308"/>
                <a:gd name="T89" fmla="*/ 281 h 508"/>
                <a:gd name="T90" fmla="*/ 0 w 1308"/>
                <a:gd name="T91" fmla="*/ 274 h 508"/>
                <a:gd name="T92" fmla="*/ 0 w 1308"/>
                <a:gd name="T93" fmla="*/ 254 h 508"/>
                <a:gd name="T94" fmla="*/ 0 w 1308"/>
                <a:gd name="T95" fmla="*/ 248 h 508"/>
                <a:gd name="T96" fmla="*/ 1 w 1308"/>
                <a:gd name="T97" fmla="*/ 228 h 508"/>
                <a:gd name="T98" fmla="*/ 3 w 1308"/>
                <a:gd name="T99" fmla="*/ 215 h 508"/>
                <a:gd name="T100" fmla="*/ 5 w 1308"/>
                <a:gd name="T101" fmla="*/ 202 h 508"/>
                <a:gd name="T102" fmla="*/ 9 w 1308"/>
                <a:gd name="T103" fmla="*/ 184 h 508"/>
                <a:gd name="T104" fmla="*/ 185 w 1308"/>
                <a:gd name="T105" fmla="*/ 10 h 508"/>
                <a:gd name="T106" fmla="*/ 191 w 1308"/>
                <a:gd name="T107" fmla="*/ 8 h 508"/>
                <a:gd name="T108" fmla="*/ 203 w 1308"/>
                <a:gd name="T109" fmla="*/ 5 h 508"/>
                <a:gd name="T110" fmla="*/ 209 w 1308"/>
                <a:gd name="T111" fmla="*/ 4 h 508"/>
                <a:gd name="T112" fmla="*/ 222 w 1308"/>
                <a:gd name="T113" fmla="*/ 2 h 508"/>
                <a:gd name="T114" fmla="*/ 228 w 1308"/>
                <a:gd name="T115" fmla="*/ 2 h 508"/>
                <a:gd name="T116" fmla="*/ 241 w 1308"/>
                <a:gd name="T117" fmla="*/ 1 h 508"/>
                <a:gd name="T118" fmla="*/ 247 w 1308"/>
                <a:gd name="T119" fmla="*/ 1 h 508"/>
                <a:gd name="T120" fmla="*/ 254 w 1308"/>
                <a:gd name="T121" fmla="*/ 0 h 508"/>
                <a:gd name="T122" fmla="*/ 268 w 1308"/>
                <a:gd name="T123" fmla="*/ 1 h 5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308" h="508">
                  <a:moveTo>
                    <a:pt x="489" y="89"/>
                  </a:moveTo>
                  <a:cubicBezTo>
                    <a:pt x="533" y="107"/>
                    <a:pt x="584" y="121"/>
                    <a:pt x="652" y="122"/>
                  </a:cubicBezTo>
                  <a:cubicBezTo>
                    <a:pt x="722" y="122"/>
                    <a:pt x="775" y="108"/>
                    <a:pt x="820" y="89"/>
                  </a:cubicBezTo>
                  <a:cubicBezTo>
                    <a:pt x="896" y="54"/>
                    <a:pt x="950" y="6"/>
                    <a:pt x="1039" y="1"/>
                  </a:cubicBezTo>
                  <a:cubicBezTo>
                    <a:pt x="1041" y="1"/>
                    <a:pt x="1043" y="1"/>
                    <a:pt x="1044" y="1"/>
                  </a:cubicBezTo>
                  <a:cubicBezTo>
                    <a:pt x="1046" y="1"/>
                    <a:pt x="1046" y="1"/>
                    <a:pt x="1046" y="1"/>
                  </a:cubicBezTo>
                  <a:cubicBezTo>
                    <a:pt x="1049" y="1"/>
                    <a:pt x="1052" y="0"/>
                    <a:pt x="1054" y="0"/>
                  </a:cubicBezTo>
                  <a:cubicBezTo>
                    <a:pt x="1055" y="0"/>
                    <a:pt x="1055" y="0"/>
                    <a:pt x="1055" y="0"/>
                  </a:cubicBezTo>
                  <a:cubicBezTo>
                    <a:pt x="1055" y="0"/>
                    <a:pt x="1055" y="0"/>
                    <a:pt x="1055" y="0"/>
                  </a:cubicBezTo>
                  <a:cubicBezTo>
                    <a:pt x="1057" y="0"/>
                    <a:pt x="1059" y="0"/>
                    <a:pt x="1061" y="1"/>
                  </a:cubicBezTo>
                  <a:cubicBezTo>
                    <a:pt x="1061" y="1"/>
                    <a:pt x="1061" y="1"/>
                    <a:pt x="1061" y="1"/>
                  </a:cubicBezTo>
                  <a:cubicBezTo>
                    <a:pt x="1063" y="1"/>
                    <a:pt x="1065" y="1"/>
                    <a:pt x="1067" y="1"/>
                  </a:cubicBezTo>
                  <a:cubicBezTo>
                    <a:pt x="1067" y="1"/>
                    <a:pt x="1067" y="1"/>
                    <a:pt x="1067" y="1"/>
                  </a:cubicBezTo>
                  <a:cubicBezTo>
                    <a:pt x="1069" y="1"/>
                    <a:pt x="1072" y="1"/>
                    <a:pt x="1074" y="1"/>
                  </a:cubicBezTo>
                  <a:cubicBezTo>
                    <a:pt x="1074" y="1"/>
                    <a:pt x="1074" y="1"/>
                    <a:pt x="1074" y="1"/>
                  </a:cubicBezTo>
                  <a:cubicBezTo>
                    <a:pt x="1076" y="1"/>
                    <a:pt x="1078" y="1"/>
                    <a:pt x="1080" y="2"/>
                  </a:cubicBezTo>
                  <a:cubicBezTo>
                    <a:pt x="1080" y="2"/>
                    <a:pt x="1080" y="2"/>
                    <a:pt x="1080" y="2"/>
                  </a:cubicBezTo>
                  <a:cubicBezTo>
                    <a:pt x="1082" y="2"/>
                    <a:pt x="1084" y="2"/>
                    <a:pt x="1086" y="2"/>
                  </a:cubicBezTo>
                  <a:cubicBezTo>
                    <a:pt x="1086" y="2"/>
                    <a:pt x="1086" y="2"/>
                    <a:pt x="1086" y="2"/>
                  </a:cubicBezTo>
                  <a:cubicBezTo>
                    <a:pt x="1088" y="3"/>
                    <a:pt x="1091" y="3"/>
                    <a:pt x="1093" y="3"/>
                  </a:cubicBezTo>
                  <a:cubicBezTo>
                    <a:pt x="1093" y="3"/>
                    <a:pt x="1093" y="3"/>
                    <a:pt x="1093" y="3"/>
                  </a:cubicBezTo>
                  <a:cubicBezTo>
                    <a:pt x="1095" y="4"/>
                    <a:pt x="1097" y="4"/>
                    <a:pt x="1099" y="4"/>
                  </a:cubicBezTo>
                  <a:cubicBezTo>
                    <a:pt x="1099" y="4"/>
                    <a:pt x="1099" y="4"/>
                    <a:pt x="1099" y="4"/>
                  </a:cubicBezTo>
                  <a:cubicBezTo>
                    <a:pt x="1101" y="5"/>
                    <a:pt x="1103" y="5"/>
                    <a:pt x="1105" y="5"/>
                  </a:cubicBezTo>
                  <a:cubicBezTo>
                    <a:pt x="1105" y="5"/>
                    <a:pt x="1105" y="5"/>
                    <a:pt x="1105" y="5"/>
                  </a:cubicBezTo>
                  <a:cubicBezTo>
                    <a:pt x="1107" y="6"/>
                    <a:pt x="1109" y="6"/>
                    <a:pt x="1111" y="7"/>
                  </a:cubicBezTo>
                  <a:cubicBezTo>
                    <a:pt x="1111" y="7"/>
                    <a:pt x="1111" y="7"/>
                    <a:pt x="1111" y="7"/>
                  </a:cubicBezTo>
                  <a:cubicBezTo>
                    <a:pt x="1113" y="7"/>
                    <a:pt x="1115" y="8"/>
                    <a:pt x="1117" y="8"/>
                  </a:cubicBezTo>
                  <a:cubicBezTo>
                    <a:pt x="1117" y="8"/>
                    <a:pt x="1117" y="8"/>
                    <a:pt x="1117" y="8"/>
                  </a:cubicBezTo>
                  <a:cubicBezTo>
                    <a:pt x="1119" y="9"/>
                    <a:pt x="1121" y="9"/>
                    <a:pt x="1123" y="10"/>
                  </a:cubicBezTo>
                  <a:cubicBezTo>
                    <a:pt x="1123" y="10"/>
                    <a:pt x="1123" y="10"/>
                    <a:pt x="1123" y="10"/>
                  </a:cubicBezTo>
                  <a:cubicBezTo>
                    <a:pt x="1127" y="11"/>
                    <a:pt x="1131" y="12"/>
                    <a:pt x="1135" y="13"/>
                  </a:cubicBezTo>
                  <a:cubicBezTo>
                    <a:pt x="1135" y="13"/>
                    <a:pt x="1135" y="13"/>
                    <a:pt x="1135" y="13"/>
                  </a:cubicBezTo>
                  <a:cubicBezTo>
                    <a:pt x="1213" y="39"/>
                    <a:pt x="1275" y="102"/>
                    <a:pt x="1299" y="184"/>
                  </a:cubicBezTo>
                  <a:cubicBezTo>
                    <a:pt x="1299" y="184"/>
                    <a:pt x="1299" y="184"/>
                    <a:pt x="1299" y="184"/>
                  </a:cubicBezTo>
                  <a:cubicBezTo>
                    <a:pt x="1300" y="190"/>
                    <a:pt x="1302" y="196"/>
                    <a:pt x="1303" y="202"/>
                  </a:cubicBezTo>
                  <a:cubicBezTo>
                    <a:pt x="1303" y="202"/>
                    <a:pt x="1303" y="202"/>
                    <a:pt x="1303" y="202"/>
                  </a:cubicBezTo>
                  <a:cubicBezTo>
                    <a:pt x="1304" y="204"/>
                    <a:pt x="1304" y="206"/>
                    <a:pt x="1304" y="208"/>
                  </a:cubicBezTo>
                  <a:cubicBezTo>
                    <a:pt x="1304" y="208"/>
                    <a:pt x="1304" y="208"/>
                    <a:pt x="1304" y="208"/>
                  </a:cubicBezTo>
                  <a:cubicBezTo>
                    <a:pt x="1305" y="210"/>
                    <a:pt x="1305" y="213"/>
                    <a:pt x="1305" y="215"/>
                  </a:cubicBezTo>
                  <a:cubicBezTo>
                    <a:pt x="1305" y="215"/>
                    <a:pt x="1305" y="215"/>
                    <a:pt x="1305" y="215"/>
                  </a:cubicBezTo>
                  <a:cubicBezTo>
                    <a:pt x="1306" y="219"/>
                    <a:pt x="1307" y="223"/>
                    <a:pt x="1307" y="228"/>
                  </a:cubicBezTo>
                  <a:cubicBezTo>
                    <a:pt x="1307" y="228"/>
                    <a:pt x="1307" y="228"/>
                    <a:pt x="1307" y="228"/>
                  </a:cubicBezTo>
                  <a:cubicBezTo>
                    <a:pt x="1307" y="230"/>
                    <a:pt x="1307" y="232"/>
                    <a:pt x="1308" y="234"/>
                  </a:cubicBezTo>
                  <a:cubicBezTo>
                    <a:pt x="1308" y="234"/>
                    <a:pt x="1308" y="234"/>
                    <a:pt x="1308" y="234"/>
                  </a:cubicBezTo>
                  <a:cubicBezTo>
                    <a:pt x="1308" y="239"/>
                    <a:pt x="1308" y="243"/>
                    <a:pt x="1308" y="248"/>
                  </a:cubicBezTo>
                  <a:cubicBezTo>
                    <a:pt x="1308" y="248"/>
                    <a:pt x="1308" y="248"/>
                    <a:pt x="1308" y="248"/>
                  </a:cubicBezTo>
                  <a:cubicBezTo>
                    <a:pt x="1308" y="250"/>
                    <a:pt x="1308" y="252"/>
                    <a:pt x="1308" y="254"/>
                  </a:cubicBezTo>
                  <a:cubicBezTo>
                    <a:pt x="1308" y="254"/>
                    <a:pt x="1308" y="254"/>
                    <a:pt x="1308" y="254"/>
                  </a:cubicBezTo>
                  <a:cubicBezTo>
                    <a:pt x="1308" y="257"/>
                    <a:pt x="1308" y="259"/>
                    <a:pt x="1308" y="261"/>
                  </a:cubicBezTo>
                  <a:cubicBezTo>
                    <a:pt x="1308" y="261"/>
                    <a:pt x="1308" y="261"/>
                    <a:pt x="1308" y="261"/>
                  </a:cubicBezTo>
                  <a:cubicBezTo>
                    <a:pt x="1308" y="265"/>
                    <a:pt x="1308" y="270"/>
                    <a:pt x="1308" y="274"/>
                  </a:cubicBezTo>
                  <a:cubicBezTo>
                    <a:pt x="1308" y="274"/>
                    <a:pt x="1308" y="274"/>
                    <a:pt x="1308" y="274"/>
                  </a:cubicBezTo>
                  <a:cubicBezTo>
                    <a:pt x="1307" y="276"/>
                    <a:pt x="1307" y="279"/>
                    <a:pt x="1307" y="281"/>
                  </a:cubicBezTo>
                  <a:cubicBezTo>
                    <a:pt x="1307" y="281"/>
                    <a:pt x="1307" y="281"/>
                    <a:pt x="1307" y="281"/>
                  </a:cubicBezTo>
                  <a:cubicBezTo>
                    <a:pt x="1307" y="285"/>
                    <a:pt x="1306" y="289"/>
                    <a:pt x="1305" y="294"/>
                  </a:cubicBezTo>
                  <a:cubicBezTo>
                    <a:pt x="1305" y="294"/>
                    <a:pt x="1305" y="294"/>
                    <a:pt x="1305" y="294"/>
                  </a:cubicBezTo>
                  <a:cubicBezTo>
                    <a:pt x="1305" y="296"/>
                    <a:pt x="1305" y="298"/>
                    <a:pt x="1304" y="300"/>
                  </a:cubicBezTo>
                  <a:cubicBezTo>
                    <a:pt x="1304" y="300"/>
                    <a:pt x="1304" y="300"/>
                    <a:pt x="1304" y="300"/>
                  </a:cubicBezTo>
                  <a:cubicBezTo>
                    <a:pt x="1304" y="302"/>
                    <a:pt x="1304" y="304"/>
                    <a:pt x="1303" y="306"/>
                  </a:cubicBezTo>
                  <a:cubicBezTo>
                    <a:pt x="1303" y="306"/>
                    <a:pt x="1303" y="306"/>
                    <a:pt x="1303" y="306"/>
                  </a:cubicBezTo>
                  <a:cubicBezTo>
                    <a:pt x="1302" y="313"/>
                    <a:pt x="1300" y="319"/>
                    <a:pt x="1299" y="325"/>
                  </a:cubicBezTo>
                  <a:cubicBezTo>
                    <a:pt x="1299" y="325"/>
                    <a:pt x="1299" y="325"/>
                    <a:pt x="1299" y="325"/>
                  </a:cubicBezTo>
                  <a:cubicBezTo>
                    <a:pt x="1275" y="406"/>
                    <a:pt x="1213" y="469"/>
                    <a:pt x="1135" y="495"/>
                  </a:cubicBezTo>
                  <a:cubicBezTo>
                    <a:pt x="1135" y="495"/>
                    <a:pt x="1135" y="495"/>
                    <a:pt x="1135" y="495"/>
                  </a:cubicBezTo>
                  <a:cubicBezTo>
                    <a:pt x="1131" y="496"/>
                    <a:pt x="1127" y="498"/>
                    <a:pt x="1123" y="499"/>
                  </a:cubicBezTo>
                  <a:cubicBezTo>
                    <a:pt x="1123" y="499"/>
                    <a:pt x="1123" y="499"/>
                    <a:pt x="1123" y="499"/>
                  </a:cubicBezTo>
                  <a:cubicBezTo>
                    <a:pt x="1121" y="499"/>
                    <a:pt x="1119" y="500"/>
                    <a:pt x="1117" y="500"/>
                  </a:cubicBezTo>
                  <a:cubicBezTo>
                    <a:pt x="1117" y="500"/>
                    <a:pt x="1117" y="500"/>
                    <a:pt x="1117" y="500"/>
                  </a:cubicBezTo>
                  <a:cubicBezTo>
                    <a:pt x="1115" y="501"/>
                    <a:pt x="1113" y="501"/>
                    <a:pt x="1111" y="502"/>
                  </a:cubicBezTo>
                  <a:cubicBezTo>
                    <a:pt x="1111" y="502"/>
                    <a:pt x="1111" y="502"/>
                    <a:pt x="1111" y="502"/>
                  </a:cubicBezTo>
                  <a:cubicBezTo>
                    <a:pt x="1109" y="502"/>
                    <a:pt x="1107" y="503"/>
                    <a:pt x="1105" y="503"/>
                  </a:cubicBezTo>
                  <a:cubicBezTo>
                    <a:pt x="1105" y="503"/>
                    <a:pt x="1105" y="503"/>
                    <a:pt x="1105" y="503"/>
                  </a:cubicBezTo>
                  <a:cubicBezTo>
                    <a:pt x="1103" y="504"/>
                    <a:pt x="1101" y="504"/>
                    <a:pt x="1099" y="504"/>
                  </a:cubicBezTo>
                  <a:cubicBezTo>
                    <a:pt x="1099" y="504"/>
                    <a:pt x="1099" y="504"/>
                    <a:pt x="1099" y="504"/>
                  </a:cubicBezTo>
                  <a:cubicBezTo>
                    <a:pt x="1097" y="505"/>
                    <a:pt x="1095" y="505"/>
                    <a:pt x="1093" y="505"/>
                  </a:cubicBezTo>
                  <a:cubicBezTo>
                    <a:pt x="1093" y="505"/>
                    <a:pt x="1093" y="505"/>
                    <a:pt x="1093" y="505"/>
                  </a:cubicBezTo>
                  <a:cubicBezTo>
                    <a:pt x="1091" y="506"/>
                    <a:pt x="1088" y="506"/>
                    <a:pt x="1086" y="506"/>
                  </a:cubicBezTo>
                  <a:cubicBezTo>
                    <a:pt x="1086" y="506"/>
                    <a:pt x="1086" y="506"/>
                    <a:pt x="1086" y="506"/>
                  </a:cubicBezTo>
                  <a:cubicBezTo>
                    <a:pt x="1084" y="506"/>
                    <a:pt x="1082" y="507"/>
                    <a:pt x="1080" y="507"/>
                  </a:cubicBezTo>
                  <a:cubicBezTo>
                    <a:pt x="1080" y="507"/>
                    <a:pt x="1080" y="507"/>
                    <a:pt x="1080" y="507"/>
                  </a:cubicBezTo>
                  <a:cubicBezTo>
                    <a:pt x="1078" y="507"/>
                    <a:pt x="1076" y="507"/>
                    <a:pt x="1074" y="507"/>
                  </a:cubicBezTo>
                  <a:cubicBezTo>
                    <a:pt x="1074" y="507"/>
                    <a:pt x="1074" y="507"/>
                    <a:pt x="1074" y="507"/>
                  </a:cubicBezTo>
                  <a:cubicBezTo>
                    <a:pt x="1072" y="508"/>
                    <a:pt x="1069" y="508"/>
                    <a:pt x="1067" y="508"/>
                  </a:cubicBezTo>
                  <a:cubicBezTo>
                    <a:pt x="1067" y="508"/>
                    <a:pt x="1067" y="508"/>
                    <a:pt x="1067" y="508"/>
                  </a:cubicBezTo>
                  <a:cubicBezTo>
                    <a:pt x="1065" y="508"/>
                    <a:pt x="1063" y="508"/>
                    <a:pt x="1061" y="508"/>
                  </a:cubicBezTo>
                  <a:cubicBezTo>
                    <a:pt x="1061" y="508"/>
                    <a:pt x="1061" y="508"/>
                    <a:pt x="1061" y="508"/>
                  </a:cubicBezTo>
                  <a:cubicBezTo>
                    <a:pt x="1059" y="508"/>
                    <a:pt x="1057" y="508"/>
                    <a:pt x="1055" y="508"/>
                  </a:cubicBezTo>
                  <a:cubicBezTo>
                    <a:pt x="1055" y="508"/>
                    <a:pt x="1055" y="508"/>
                    <a:pt x="1055" y="508"/>
                  </a:cubicBezTo>
                  <a:cubicBezTo>
                    <a:pt x="1053" y="508"/>
                    <a:pt x="1053" y="508"/>
                    <a:pt x="1053" y="508"/>
                  </a:cubicBezTo>
                  <a:cubicBezTo>
                    <a:pt x="1052" y="508"/>
                    <a:pt x="1051" y="508"/>
                    <a:pt x="1051" y="508"/>
                  </a:cubicBezTo>
                  <a:cubicBezTo>
                    <a:pt x="1050" y="508"/>
                    <a:pt x="1048" y="508"/>
                    <a:pt x="1047" y="508"/>
                  </a:cubicBezTo>
                  <a:cubicBezTo>
                    <a:pt x="1047" y="508"/>
                    <a:pt x="1047" y="508"/>
                    <a:pt x="1047" y="508"/>
                  </a:cubicBezTo>
                  <a:cubicBezTo>
                    <a:pt x="953" y="505"/>
                    <a:pt x="898" y="455"/>
                    <a:pt x="820" y="420"/>
                  </a:cubicBezTo>
                  <a:cubicBezTo>
                    <a:pt x="775" y="401"/>
                    <a:pt x="723" y="387"/>
                    <a:pt x="653" y="386"/>
                  </a:cubicBezTo>
                  <a:cubicBezTo>
                    <a:pt x="585" y="387"/>
                    <a:pt x="533" y="401"/>
                    <a:pt x="489" y="419"/>
                  </a:cubicBezTo>
                  <a:cubicBezTo>
                    <a:pt x="412" y="454"/>
                    <a:pt x="359" y="503"/>
                    <a:pt x="268" y="508"/>
                  </a:cubicBezTo>
                  <a:cubicBezTo>
                    <a:pt x="267" y="508"/>
                    <a:pt x="265" y="508"/>
                    <a:pt x="264" y="508"/>
                  </a:cubicBezTo>
                  <a:cubicBezTo>
                    <a:pt x="262" y="508"/>
                    <a:pt x="262" y="508"/>
                    <a:pt x="262" y="508"/>
                  </a:cubicBezTo>
                  <a:cubicBezTo>
                    <a:pt x="259" y="508"/>
                    <a:pt x="256" y="508"/>
                    <a:pt x="254" y="508"/>
                  </a:cubicBezTo>
                  <a:cubicBezTo>
                    <a:pt x="254" y="508"/>
                    <a:pt x="254" y="508"/>
                    <a:pt x="254" y="508"/>
                  </a:cubicBezTo>
                  <a:cubicBezTo>
                    <a:pt x="254" y="508"/>
                    <a:pt x="254" y="508"/>
                    <a:pt x="254" y="508"/>
                  </a:cubicBezTo>
                  <a:cubicBezTo>
                    <a:pt x="251" y="508"/>
                    <a:pt x="249" y="508"/>
                    <a:pt x="247" y="508"/>
                  </a:cubicBezTo>
                  <a:cubicBezTo>
                    <a:pt x="247" y="508"/>
                    <a:pt x="247" y="508"/>
                    <a:pt x="247" y="508"/>
                  </a:cubicBezTo>
                  <a:cubicBezTo>
                    <a:pt x="245" y="508"/>
                    <a:pt x="243" y="508"/>
                    <a:pt x="241" y="508"/>
                  </a:cubicBezTo>
                  <a:cubicBezTo>
                    <a:pt x="241" y="508"/>
                    <a:pt x="241" y="508"/>
                    <a:pt x="241" y="508"/>
                  </a:cubicBezTo>
                  <a:cubicBezTo>
                    <a:pt x="239" y="508"/>
                    <a:pt x="236" y="508"/>
                    <a:pt x="234" y="507"/>
                  </a:cubicBezTo>
                  <a:cubicBezTo>
                    <a:pt x="234" y="507"/>
                    <a:pt x="234" y="507"/>
                    <a:pt x="234" y="507"/>
                  </a:cubicBezTo>
                  <a:cubicBezTo>
                    <a:pt x="232" y="507"/>
                    <a:pt x="230" y="507"/>
                    <a:pt x="228" y="507"/>
                  </a:cubicBezTo>
                  <a:cubicBezTo>
                    <a:pt x="228" y="507"/>
                    <a:pt x="228" y="507"/>
                    <a:pt x="228" y="507"/>
                  </a:cubicBezTo>
                  <a:cubicBezTo>
                    <a:pt x="226" y="507"/>
                    <a:pt x="224" y="506"/>
                    <a:pt x="222" y="506"/>
                  </a:cubicBezTo>
                  <a:cubicBezTo>
                    <a:pt x="222" y="506"/>
                    <a:pt x="222" y="506"/>
                    <a:pt x="222" y="506"/>
                  </a:cubicBezTo>
                  <a:cubicBezTo>
                    <a:pt x="220" y="506"/>
                    <a:pt x="218" y="506"/>
                    <a:pt x="215" y="505"/>
                  </a:cubicBezTo>
                  <a:cubicBezTo>
                    <a:pt x="215" y="505"/>
                    <a:pt x="215" y="505"/>
                    <a:pt x="215" y="505"/>
                  </a:cubicBezTo>
                  <a:cubicBezTo>
                    <a:pt x="213" y="505"/>
                    <a:pt x="211" y="505"/>
                    <a:pt x="209" y="504"/>
                  </a:cubicBezTo>
                  <a:cubicBezTo>
                    <a:pt x="209" y="504"/>
                    <a:pt x="209" y="504"/>
                    <a:pt x="209" y="504"/>
                  </a:cubicBezTo>
                  <a:cubicBezTo>
                    <a:pt x="207" y="504"/>
                    <a:pt x="205" y="504"/>
                    <a:pt x="203" y="503"/>
                  </a:cubicBezTo>
                  <a:cubicBezTo>
                    <a:pt x="203" y="503"/>
                    <a:pt x="203" y="503"/>
                    <a:pt x="203" y="503"/>
                  </a:cubicBezTo>
                  <a:cubicBezTo>
                    <a:pt x="201" y="503"/>
                    <a:pt x="199" y="502"/>
                    <a:pt x="197" y="502"/>
                  </a:cubicBezTo>
                  <a:cubicBezTo>
                    <a:pt x="197" y="502"/>
                    <a:pt x="197" y="502"/>
                    <a:pt x="197" y="502"/>
                  </a:cubicBezTo>
                  <a:cubicBezTo>
                    <a:pt x="195" y="501"/>
                    <a:pt x="193" y="501"/>
                    <a:pt x="191" y="500"/>
                  </a:cubicBezTo>
                  <a:cubicBezTo>
                    <a:pt x="191" y="500"/>
                    <a:pt x="191" y="500"/>
                    <a:pt x="191" y="500"/>
                  </a:cubicBezTo>
                  <a:cubicBezTo>
                    <a:pt x="189" y="500"/>
                    <a:pt x="187" y="499"/>
                    <a:pt x="185" y="499"/>
                  </a:cubicBezTo>
                  <a:cubicBezTo>
                    <a:pt x="185" y="499"/>
                    <a:pt x="185" y="499"/>
                    <a:pt x="185" y="499"/>
                  </a:cubicBezTo>
                  <a:cubicBezTo>
                    <a:pt x="181" y="498"/>
                    <a:pt x="177" y="496"/>
                    <a:pt x="173" y="495"/>
                  </a:cubicBezTo>
                  <a:cubicBezTo>
                    <a:pt x="173" y="495"/>
                    <a:pt x="173" y="495"/>
                    <a:pt x="173" y="495"/>
                  </a:cubicBezTo>
                  <a:cubicBezTo>
                    <a:pt x="95" y="469"/>
                    <a:pt x="33" y="406"/>
                    <a:pt x="9" y="325"/>
                  </a:cubicBezTo>
                  <a:cubicBezTo>
                    <a:pt x="9" y="325"/>
                    <a:pt x="9" y="325"/>
                    <a:pt x="9" y="325"/>
                  </a:cubicBezTo>
                  <a:cubicBezTo>
                    <a:pt x="8" y="319"/>
                    <a:pt x="6" y="313"/>
                    <a:pt x="5" y="306"/>
                  </a:cubicBezTo>
                  <a:cubicBezTo>
                    <a:pt x="5" y="306"/>
                    <a:pt x="5" y="306"/>
                    <a:pt x="5" y="306"/>
                  </a:cubicBezTo>
                  <a:cubicBezTo>
                    <a:pt x="4" y="304"/>
                    <a:pt x="4" y="302"/>
                    <a:pt x="4" y="300"/>
                  </a:cubicBezTo>
                  <a:cubicBezTo>
                    <a:pt x="4" y="300"/>
                    <a:pt x="4" y="300"/>
                    <a:pt x="4" y="300"/>
                  </a:cubicBezTo>
                  <a:cubicBezTo>
                    <a:pt x="3" y="298"/>
                    <a:pt x="3" y="296"/>
                    <a:pt x="3" y="294"/>
                  </a:cubicBezTo>
                  <a:cubicBezTo>
                    <a:pt x="3" y="294"/>
                    <a:pt x="3" y="294"/>
                    <a:pt x="3" y="294"/>
                  </a:cubicBezTo>
                  <a:cubicBezTo>
                    <a:pt x="2" y="289"/>
                    <a:pt x="1" y="285"/>
                    <a:pt x="1" y="281"/>
                  </a:cubicBezTo>
                  <a:cubicBezTo>
                    <a:pt x="1" y="281"/>
                    <a:pt x="1" y="281"/>
                    <a:pt x="1" y="281"/>
                  </a:cubicBezTo>
                  <a:cubicBezTo>
                    <a:pt x="1" y="279"/>
                    <a:pt x="1" y="276"/>
                    <a:pt x="0" y="274"/>
                  </a:cubicBezTo>
                  <a:cubicBezTo>
                    <a:pt x="0" y="274"/>
                    <a:pt x="0" y="274"/>
                    <a:pt x="0" y="274"/>
                  </a:cubicBezTo>
                  <a:cubicBezTo>
                    <a:pt x="0" y="270"/>
                    <a:pt x="0" y="265"/>
                    <a:pt x="0" y="261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59"/>
                    <a:pt x="0" y="257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252"/>
                    <a:pt x="0" y="250"/>
                    <a:pt x="0" y="248"/>
                  </a:cubicBezTo>
                  <a:cubicBezTo>
                    <a:pt x="0" y="248"/>
                    <a:pt x="0" y="248"/>
                    <a:pt x="0" y="248"/>
                  </a:cubicBezTo>
                  <a:cubicBezTo>
                    <a:pt x="0" y="243"/>
                    <a:pt x="0" y="239"/>
                    <a:pt x="0" y="234"/>
                  </a:cubicBezTo>
                  <a:cubicBezTo>
                    <a:pt x="0" y="234"/>
                    <a:pt x="0" y="234"/>
                    <a:pt x="0" y="234"/>
                  </a:cubicBezTo>
                  <a:cubicBezTo>
                    <a:pt x="1" y="232"/>
                    <a:pt x="1" y="230"/>
                    <a:pt x="1" y="228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1" y="223"/>
                    <a:pt x="2" y="219"/>
                    <a:pt x="3" y="215"/>
                  </a:cubicBezTo>
                  <a:cubicBezTo>
                    <a:pt x="3" y="215"/>
                    <a:pt x="3" y="215"/>
                    <a:pt x="3" y="215"/>
                  </a:cubicBezTo>
                  <a:cubicBezTo>
                    <a:pt x="3" y="213"/>
                    <a:pt x="3" y="210"/>
                    <a:pt x="4" y="208"/>
                  </a:cubicBezTo>
                  <a:cubicBezTo>
                    <a:pt x="4" y="208"/>
                    <a:pt x="4" y="208"/>
                    <a:pt x="4" y="208"/>
                  </a:cubicBezTo>
                  <a:cubicBezTo>
                    <a:pt x="4" y="206"/>
                    <a:pt x="4" y="204"/>
                    <a:pt x="5" y="202"/>
                  </a:cubicBezTo>
                  <a:cubicBezTo>
                    <a:pt x="5" y="202"/>
                    <a:pt x="5" y="202"/>
                    <a:pt x="5" y="202"/>
                  </a:cubicBezTo>
                  <a:cubicBezTo>
                    <a:pt x="6" y="196"/>
                    <a:pt x="8" y="190"/>
                    <a:pt x="9" y="184"/>
                  </a:cubicBezTo>
                  <a:cubicBezTo>
                    <a:pt x="9" y="184"/>
                    <a:pt x="9" y="184"/>
                    <a:pt x="9" y="184"/>
                  </a:cubicBezTo>
                  <a:cubicBezTo>
                    <a:pt x="33" y="102"/>
                    <a:pt x="95" y="39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7" y="12"/>
                    <a:pt x="181" y="11"/>
                    <a:pt x="185" y="10"/>
                  </a:cubicBezTo>
                  <a:cubicBezTo>
                    <a:pt x="185" y="10"/>
                    <a:pt x="185" y="10"/>
                    <a:pt x="185" y="10"/>
                  </a:cubicBezTo>
                  <a:cubicBezTo>
                    <a:pt x="187" y="9"/>
                    <a:pt x="189" y="9"/>
                    <a:pt x="191" y="8"/>
                  </a:cubicBezTo>
                  <a:cubicBezTo>
                    <a:pt x="191" y="8"/>
                    <a:pt x="191" y="8"/>
                    <a:pt x="191" y="8"/>
                  </a:cubicBezTo>
                  <a:cubicBezTo>
                    <a:pt x="193" y="8"/>
                    <a:pt x="195" y="7"/>
                    <a:pt x="197" y="7"/>
                  </a:cubicBezTo>
                  <a:cubicBezTo>
                    <a:pt x="197" y="7"/>
                    <a:pt x="197" y="7"/>
                    <a:pt x="197" y="7"/>
                  </a:cubicBezTo>
                  <a:cubicBezTo>
                    <a:pt x="199" y="6"/>
                    <a:pt x="201" y="6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5" y="5"/>
                    <a:pt x="207" y="5"/>
                    <a:pt x="209" y="4"/>
                  </a:cubicBezTo>
                  <a:cubicBezTo>
                    <a:pt x="209" y="4"/>
                    <a:pt x="209" y="4"/>
                    <a:pt x="209" y="4"/>
                  </a:cubicBezTo>
                  <a:cubicBezTo>
                    <a:pt x="211" y="4"/>
                    <a:pt x="213" y="4"/>
                    <a:pt x="215" y="3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8" y="3"/>
                    <a:pt x="220" y="3"/>
                    <a:pt x="222" y="2"/>
                  </a:cubicBezTo>
                  <a:cubicBezTo>
                    <a:pt x="222" y="2"/>
                    <a:pt x="222" y="2"/>
                    <a:pt x="222" y="2"/>
                  </a:cubicBezTo>
                  <a:cubicBezTo>
                    <a:pt x="224" y="2"/>
                    <a:pt x="226" y="2"/>
                    <a:pt x="228" y="2"/>
                  </a:cubicBezTo>
                  <a:cubicBezTo>
                    <a:pt x="228" y="2"/>
                    <a:pt x="228" y="2"/>
                    <a:pt x="228" y="2"/>
                  </a:cubicBezTo>
                  <a:cubicBezTo>
                    <a:pt x="230" y="1"/>
                    <a:pt x="232" y="1"/>
                    <a:pt x="234" y="1"/>
                  </a:cubicBezTo>
                  <a:cubicBezTo>
                    <a:pt x="234" y="1"/>
                    <a:pt x="234" y="1"/>
                    <a:pt x="234" y="1"/>
                  </a:cubicBezTo>
                  <a:cubicBezTo>
                    <a:pt x="236" y="1"/>
                    <a:pt x="239" y="1"/>
                    <a:pt x="241" y="1"/>
                  </a:cubicBezTo>
                  <a:cubicBezTo>
                    <a:pt x="241" y="1"/>
                    <a:pt x="241" y="1"/>
                    <a:pt x="241" y="1"/>
                  </a:cubicBezTo>
                  <a:cubicBezTo>
                    <a:pt x="243" y="1"/>
                    <a:pt x="245" y="1"/>
                    <a:pt x="247" y="1"/>
                  </a:cubicBezTo>
                  <a:cubicBezTo>
                    <a:pt x="247" y="1"/>
                    <a:pt x="247" y="1"/>
                    <a:pt x="247" y="1"/>
                  </a:cubicBezTo>
                  <a:cubicBezTo>
                    <a:pt x="249" y="0"/>
                    <a:pt x="251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6" y="0"/>
                    <a:pt x="259" y="1"/>
                    <a:pt x="262" y="1"/>
                  </a:cubicBezTo>
                  <a:cubicBezTo>
                    <a:pt x="262" y="1"/>
                    <a:pt x="263" y="1"/>
                    <a:pt x="264" y="1"/>
                  </a:cubicBezTo>
                  <a:cubicBezTo>
                    <a:pt x="265" y="1"/>
                    <a:pt x="267" y="1"/>
                    <a:pt x="268" y="1"/>
                  </a:cubicBezTo>
                  <a:cubicBezTo>
                    <a:pt x="359" y="6"/>
                    <a:pt x="412" y="55"/>
                    <a:pt x="489" y="8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62822F32-21E3-4EE1-B660-85A51A2EE3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09662" y="3261801"/>
              <a:ext cx="676308" cy="674708"/>
            </a:xfrm>
            <a:custGeom>
              <a:avLst/>
              <a:gdLst>
                <a:gd name="T0" fmla="*/ 86 w 483"/>
                <a:gd name="T1" fmla="*/ 397 h 483"/>
                <a:gd name="T2" fmla="*/ 397 w 483"/>
                <a:gd name="T3" fmla="*/ 397 h 483"/>
                <a:gd name="T4" fmla="*/ 397 w 483"/>
                <a:gd name="T5" fmla="*/ 86 h 483"/>
                <a:gd name="T6" fmla="*/ 86 w 483"/>
                <a:gd name="T7" fmla="*/ 86 h 483"/>
                <a:gd name="T8" fmla="*/ 86 w 483"/>
                <a:gd name="T9" fmla="*/ 397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86" y="397"/>
                  </a:moveTo>
                  <a:cubicBezTo>
                    <a:pt x="172" y="483"/>
                    <a:pt x="311" y="483"/>
                    <a:pt x="397" y="397"/>
                  </a:cubicBezTo>
                  <a:cubicBezTo>
                    <a:pt x="483" y="311"/>
                    <a:pt x="483" y="172"/>
                    <a:pt x="397" y="86"/>
                  </a:cubicBezTo>
                  <a:cubicBezTo>
                    <a:pt x="311" y="0"/>
                    <a:pt x="172" y="0"/>
                    <a:pt x="86" y="86"/>
                  </a:cubicBezTo>
                  <a:cubicBezTo>
                    <a:pt x="0" y="172"/>
                    <a:pt x="0" y="311"/>
                    <a:pt x="86" y="39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7" name="Freeform 17">
              <a:extLst>
                <a:ext uri="{FF2B5EF4-FFF2-40B4-BE49-F238E27FC236}">
                  <a16:creationId xmlns:a16="http://schemas.microsoft.com/office/drawing/2014/main" id="{1F576EE7-8889-460A-A9C7-B0D119930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3673" y="3242615"/>
              <a:ext cx="709883" cy="1832265"/>
            </a:xfrm>
            <a:custGeom>
              <a:avLst/>
              <a:gdLst>
                <a:gd name="T0" fmla="*/ 89 w 508"/>
                <a:gd name="T1" fmla="*/ 488 h 1309"/>
                <a:gd name="T2" fmla="*/ 0 w 508"/>
                <a:gd name="T3" fmla="*/ 262 h 1309"/>
                <a:gd name="T4" fmla="*/ 0 w 508"/>
                <a:gd name="T5" fmla="*/ 254 h 1309"/>
                <a:gd name="T6" fmla="*/ 0 w 508"/>
                <a:gd name="T7" fmla="*/ 241 h 1309"/>
                <a:gd name="T8" fmla="*/ 1 w 508"/>
                <a:gd name="T9" fmla="*/ 234 h 1309"/>
                <a:gd name="T10" fmla="*/ 2 w 508"/>
                <a:gd name="T11" fmla="*/ 222 h 1309"/>
                <a:gd name="T12" fmla="*/ 3 w 508"/>
                <a:gd name="T13" fmla="*/ 216 h 1309"/>
                <a:gd name="T14" fmla="*/ 5 w 508"/>
                <a:gd name="T15" fmla="*/ 203 h 1309"/>
                <a:gd name="T16" fmla="*/ 7 w 508"/>
                <a:gd name="T17" fmla="*/ 197 h 1309"/>
                <a:gd name="T18" fmla="*/ 9 w 508"/>
                <a:gd name="T19" fmla="*/ 185 h 1309"/>
                <a:gd name="T20" fmla="*/ 13 w 508"/>
                <a:gd name="T21" fmla="*/ 173 h 1309"/>
                <a:gd name="T22" fmla="*/ 202 w 508"/>
                <a:gd name="T23" fmla="*/ 5 h 1309"/>
                <a:gd name="T24" fmla="*/ 208 w 508"/>
                <a:gd name="T25" fmla="*/ 4 h 1309"/>
                <a:gd name="T26" fmla="*/ 227 w 508"/>
                <a:gd name="T27" fmla="*/ 1 h 1309"/>
                <a:gd name="T28" fmla="*/ 234 w 508"/>
                <a:gd name="T29" fmla="*/ 0 h 1309"/>
                <a:gd name="T30" fmla="*/ 254 w 508"/>
                <a:gd name="T31" fmla="*/ 0 h 1309"/>
                <a:gd name="T32" fmla="*/ 261 w 508"/>
                <a:gd name="T33" fmla="*/ 0 h 1309"/>
                <a:gd name="T34" fmla="*/ 281 w 508"/>
                <a:gd name="T35" fmla="*/ 1 h 1309"/>
                <a:gd name="T36" fmla="*/ 294 w 508"/>
                <a:gd name="T37" fmla="*/ 3 h 1309"/>
                <a:gd name="T38" fmla="*/ 306 w 508"/>
                <a:gd name="T39" fmla="*/ 5 h 1309"/>
                <a:gd name="T40" fmla="*/ 325 w 508"/>
                <a:gd name="T41" fmla="*/ 10 h 1309"/>
                <a:gd name="T42" fmla="*/ 498 w 508"/>
                <a:gd name="T43" fmla="*/ 185 h 1309"/>
                <a:gd name="T44" fmla="*/ 500 w 508"/>
                <a:gd name="T45" fmla="*/ 191 h 1309"/>
                <a:gd name="T46" fmla="*/ 503 w 508"/>
                <a:gd name="T47" fmla="*/ 203 h 1309"/>
                <a:gd name="T48" fmla="*/ 504 w 508"/>
                <a:gd name="T49" fmla="*/ 209 h 1309"/>
                <a:gd name="T50" fmla="*/ 506 w 508"/>
                <a:gd name="T51" fmla="*/ 222 h 1309"/>
                <a:gd name="T52" fmla="*/ 507 w 508"/>
                <a:gd name="T53" fmla="*/ 228 h 1309"/>
                <a:gd name="T54" fmla="*/ 508 w 508"/>
                <a:gd name="T55" fmla="*/ 241 h 1309"/>
                <a:gd name="T56" fmla="*/ 508 w 508"/>
                <a:gd name="T57" fmla="*/ 247 h 1309"/>
                <a:gd name="T58" fmla="*/ 508 w 508"/>
                <a:gd name="T59" fmla="*/ 255 h 1309"/>
                <a:gd name="T60" fmla="*/ 508 w 508"/>
                <a:gd name="T61" fmla="*/ 261 h 1309"/>
                <a:gd name="T62" fmla="*/ 419 w 508"/>
                <a:gd name="T63" fmla="*/ 819 h 1309"/>
                <a:gd name="T64" fmla="*/ 508 w 508"/>
                <a:gd name="T65" fmla="*/ 1047 h 1309"/>
                <a:gd name="T66" fmla="*/ 508 w 508"/>
                <a:gd name="T67" fmla="*/ 1055 h 1309"/>
                <a:gd name="T68" fmla="*/ 508 w 508"/>
                <a:gd name="T69" fmla="*/ 1067 h 1309"/>
                <a:gd name="T70" fmla="*/ 507 w 508"/>
                <a:gd name="T71" fmla="*/ 1074 h 1309"/>
                <a:gd name="T72" fmla="*/ 506 w 508"/>
                <a:gd name="T73" fmla="*/ 1086 h 1309"/>
                <a:gd name="T74" fmla="*/ 505 w 508"/>
                <a:gd name="T75" fmla="*/ 1093 h 1309"/>
                <a:gd name="T76" fmla="*/ 503 w 508"/>
                <a:gd name="T77" fmla="*/ 1105 h 1309"/>
                <a:gd name="T78" fmla="*/ 502 w 508"/>
                <a:gd name="T79" fmla="*/ 1111 h 1309"/>
                <a:gd name="T80" fmla="*/ 498 w 508"/>
                <a:gd name="T81" fmla="*/ 1123 h 1309"/>
                <a:gd name="T82" fmla="*/ 495 w 508"/>
                <a:gd name="T83" fmla="*/ 1135 h 1309"/>
                <a:gd name="T84" fmla="*/ 306 w 508"/>
                <a:gd name="T85" fmla="*/ 1303 h 1309"/>
                <a:gd name="T86" fmla="*/ 300 w 508"/>
                <a:gd name="T87" fmla="*/ 1305 h 1309"/>
                <a:gd name="T88" fmla="*/ 281 w 508"/>
                <a:gd name="T89" fmla="*/ 1307 h 1309"/>
                <a:gd name="T90" fmla="*/ 274 w 508"/>
                <a:gd name="T91" fmla="*/ 1308 h 1309"/>
                <a:gd name="T92" fmla="*/ 254 w 508"/>
                <a:gd name="T93" fmla="*/ 1309 h 1309"/>
                <a:gd name="T94" fmla="*/ 247 w 508"/>
                <a:gd name="T95" fmla="*/ 1309 h 1309"/>
                <a:gd name="T96" fmla="*/ 227 w 508"/>
                <a:gd name="T97" fmla="*/ 1307 h 1309"/>
                <a:gd name="T98" fmla="*/ 215 w 508"/>
                <a:gd name="T99" fmla="*/ 1306 h 1309"/>
                <a:gd name="T100" fmla="*/ 202 w 508"/>
                <a:gd name="T101" fmla="*/ 1303 h 1309"/>
                <a:gd name="T102" fmla="*/ 183 w 508"/>
                <a:gd name="T103" fmla="*/ 1299 h 1309"/>
                <a:gd name="T104" fmla="*/ 9 w 508"/>
                <a:gd name="T105" fmla="*/ 1123 h 1309"/>
                <a:gd name="T106" fmla="*/ 8 w 508"/>
                <a:gd name="T107" fmla="*/ 1117 h 1309"/>
                <a:gd name="T108" fmla="*/ 5 w 508"/>
                <a:gd name="T109" fmla="*/ 1105 h 1309"/>
                <a:gd name="T110" fmla="*/ 4 w 508"/>
                <a:gd name="T111" fmla="*/ 1099 h 1309"/>
                <a:gd name="T112" fmla="*/ 2 w 508"/>
                <a:gd name="T113" fmla="*/ 1086 h 1309"/>
                <a:gd name="T114" fmla="*/ 1 w 508"/>
                <a:gd name="T115" fmla="*/ 1080 h 1309"/>
                <a:gd name="T116" fmla="*/ 0 w 508"/>
                <a:gd name="T117" fmla="*/ 1067 h 1309"/>
                <a:gd name="T118" fmla="*/ 0 w 508"/>
                <a:gd name="T119" fmla="*/ 1061 h 1309"/>
                <a:gd name="T120" fmla="*/ 0 w 508"/>
                <a:gd name="T121" fmla="*/ 1055 h 1309"/>
                <a:gd name="T122" fmla="*/ 1 w 508"/>
                <a:gd name="T123" fmla="*/ 1040 h 1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08" h="1309">
                  <a:moveTo>
                    <a:pt x="89" y="819"/>
                  </a:moveTo>
                  <a:cubicBezTo>
                    <a:pt x="107" y="775"/>
                    <a:pt x="121" y="724"/>
                    <a:pt x="122" y="656"/>
                  </a:cubicBezTo>
                  <a:cubicBezTo>
                    <a:pt x="122" y="586"/>
                    <a:pt x="107" y="533"/>
                    <a:pt x="89" y="488"/>
                  </a:cubicBezTo>
                  <a:cubicBezTo>
                    <a:pt x="54" y="412"/>
                    <a:pt x="6" y="358"/>
                    <a:pt x="1" y="269"/>
                  </a:cubicBezTo>
                  <a:cubicBezTo>
                    <a:pt x="0" y="267"/>
                    <a:pt x="0" y="266"/>
                    <a:pt x="0" y="264"/>
                  </a:cubicBezTo>
                  <a:cubicBezTo>
                    <a:pt x="0" y="262"/>
                    <a:pt x="0" y="262"/>
                    <a:pt x="0" y="262"/>
                  </a:cubicBezTo>
                  <a:cubicBezTo>
                    <a:pt x="0" y="259"/>
                    <a:pt x="0" y="257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0" y="251"/>
                    <a:pt x="0" y="249"/>
                    <a:pt x="0" y="247"/>
                  </a:cubicBezTo>
                  <a:cubicBezTo>
                    <a:pt x="0" y="247"/>
                    <a:pt x="0" y="247"/>
                    <a:pt x="0" y="247"/>
                  </a:cubicBezTo>
                  <a:cubicBezTo>
                    <a:pt x="0" y="245"/>
                    <a:pt x="0" y="243"/>
                    <a:pt x="0" y="241"/>
                  </a:cubicBezTo>
                  <a:cubicBezTo>
                    <a:pt x="0" y="241"/>
                    <a:pt x="0" y="241"/>
                    <a:pt x="0" y="241"/>
                  </a:cubicBezTo>
                  <a:cubicBezTo>
                    <a:pt x="1" y="239"/>
                    <a:pt x="1" y="237"/>
                    <a:pt x="1" y="234"/>
                  </a:cubicBezTo>
                  <a:cubicBezTo>
                    <a:pt x="1" y="234"/>
                    <a:pt x="1" y="234"/>
                    <a:pt x="1" y="234"/>
                  </a:cubicBezTo>
                  <a:cubicBezTo>
                    <a:pt x="1" y="232"/>
                    <a:pt x="1" y="230"/>
                    <a:pt x="1" y="228"/>
                  </a:cubicBezTo>
                  <a:cubicBezTo>
                    <a:pt x="1" y="228"/>
                    <a:pt x="1" y="228"/>
                    <a:pt x="1" y="228"/>
                  </a:cubicBezTo>
                  <a:cubicBezTo>
                    <a:pt x="2" y="226"/>
                    <a:pt x="2" y="224"/>
                    <a:pt x="2" y="222"/>
                  </a:cubicBezTo>
                  <a:cubicBezTo>
                    <a:pt x="2" y="222"/>
                    <a:pt x="2" y="222"/>
                    <a:pt x="2" y="222"/>
                  </a:cubicBezTo>
                  <a:cubicBezTo>
                    <a:pt x="2" y="220"/>
                    <a:pt x="3" y="218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3" y="214"/>
                    <a:pt x="4" y="212"/>
                    <a:pt x="4" y="209"/>
                  </a:cubicBezTo>
                  <a:cubicBezTo>
                    <a:pt x="4" y="209"/>
                    <a:pt x="4" y="209"/>
                    <a:pt x="4" y="209"/>
                  </a:cubicBezTo>
                  <a:cubicBezTo>
                    <a:pt x="4" y="207"/>
                    <a:pt x="5" y="205"/>
                    <a:pt x="5" y="203"/>
                  </a:cubicBezTo>
                  <a:cubicBezTo>
                    <a:pt x="5" y="203"/>
                    <a:pt x="5" y="203"/>
                    <a:pt x="5" y="203"/>
                  </a:cubicBezTo>
                  <a:cubicBezTo>
                    <a:pt x="6" y="201"/>
                    <a:pt x="6" y="199"/>
                    <a:pt x="7" y="197"/>
                  </a:cubicBezTo>
                  <a:cubicBezTo>
                    <a:pt x="7" y="197"/>
                    <a:pt x="7" y="197"/>
                    <a:pt x="7" y="197"/>
                  </a:cubicBezTo>
                  <a:cubicBezTo>
                    <a:pt x="7" y="195"/>
                    <a:pt x="7" y="193"/>
                    <a:pt x="8" y="191"/>
                  </a:cubicBezTo>
                  <a:cubicBezTo>
                    <a:pt x="8" y="191"/>
                    <a:pt x="8" y="191"/>
                    <a:pt x="8" y="191"/>
                  </a:cubicBezTo>
                  <a:cubicBezTo>
                    <a:pt x="8" y="189"/>
                    <a:pt x="9" y="187"/>
                    <a:pt x="9" y="185"/>
                  </a:cubicBezTo>
                  <a:cubicBezTo>
                    <a:pt x="9" y="185"/>
                    <a:pt x="9" y="185"/>
                    <a:pt x="9" y="185"/>
                  </a:cubicBezTo>
                  <a:cubicBezTo>
                    <a:pt x="11" y="181"/>
                    <a:pt x="12" y="177"/>
                    <a:pt x="13" y="173"/>
                  </a:cubicBezTo>
                  <a:cubicBezTo>
                    <a:pt x="13" y="173"/>
                    <a:pt x="13" y="173"/>
                    <a:pt x="13" y="173"/>
                  </a:cubicBezTo>
                  <a:cubicBezTo>
                    <a:pt x="39" y="95"/>
                    <a:pt x="102" y="33"/>
                    <a:pt x="183" y="10"/>
                  </a:cubicBezTo>
                  <a:cubicBezTo>
                    <a:pt x="183" y="10"/>
                    <a:pt x="183" y="10"/>
                    <a:pt x="183" y="10"/>
                  </a:cubicBezTo>
                  <a:cubicBezTo>
                    <a:pt x="189" y="8"/>
                    <a:pt x="196" y="6"/>
                    <a:pt x="202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5"/>
                    <a:pt x="206" y="4"/>
                    <a:pt x="208" y="4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10" y="3"/>
                    <a:pt x="212" y="3"/>
                    <a:pt x="215" y="3"/>
                  </a:cubicBezTo>
                  <a:cubicBezTo>
                    <a:pt x="215" y="3"/>
                    <a:pt x="215" y="3"/>
                    <a:pt x="215" y="3"/>
                  </a:cubicBezTo>
                  <a:cubicBezTo>
                    <a:pt x="219" y="2"/>
                    <a:pt x="223" y="2"/>
                    <a:pt x="227" y="1"/>
                  </a:cubicBezTo>
                  <a:cubicBezTo>
                    <a:pt x="227" y="1"/>
                    <a:pt x="227" y="1"/>
                    <a:pt x="227" y="1"/>
                  </a:cubicBezTo>
                  <a:cubicBezTo>
                    <a:pt x="230" y="1"/>
                    <a:pt x="232" y="1"/>
                    <a:pt x="234" y="0"/>
                  </a:cubicBezTo>
                  <a:cubicBezTo>
                    <a:pt x="234" y="0"/>
                    <a:pt x="234" y="0"/>
                    <a:pt x="234" y="0"/>
                  </a:cubicBezTo>
                  <a:cubicBezTo>
                    <a:pt x="238" y="0"/>
                    <a:pt x="243" y="0"/>
                    <a:pt x="247" y="0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250" y="0"/>
                    <a:pt x="252" y="0"/>
                    <a:pt x="254" y="0"/>
                  </a:cubicBezTo>
                  <a:cubicBezTo>
                    <a:pt x="254" y="0"/>
                    <a:pt x="254" y="0"/>
                    <a:pt x="254" y="0"/>
                  </a:cubicBezTo>
                  <a:cubicBezTo>
                    <a:pt x="256" y="0"/>
                    <a:pt x="259" y="0"/>
                    <a:pt x="261" y="0"/>
                  </a:cubicBezTo>
                  <a:cubicBezTo>
                    <a:pt x="261" y="0"/>
                    <a:pt x="261" y="0"/>
                    <a:pt x="261" y="0"/>
                  </a:cubicBezTo>
                  <a:cubicBezTo>
                    <a:pt x="265" y="0"/>
                    <a:pt x="270" y="0"/>
                    <a:pt x="274" y="0"/>
                  </a:cubicBezTo>
                  <a:cubicBezTo>
                    <a:pt x="274" y="0"/>
                    <a:pt x="274" y="0"/>
                    <a:pt x="274" y="0"/>
                  </a:cubicBezTo>
                  <a:cubicBezTo>
                    <a:pt x="276" y="1"/>
                    <a:pt x="278" y="1"/>
                    <a:pt x="281" y="1"/>
                  </a:cubicBezTo>
                  <a:cubicBezTo>
                    <a:pt x="281" y="1"/>
                    <a:pt x="281" y="1"/>
                    <a:pt x="281" y="1"/>
                  </a:cubicBezTo>
                  <a:cubicBezTo>
                    <a:pt x="285" y="2"/>
                    <a:pt x="289" y="2"/>
                    <a:pt x="294" y="3"/>
                  </a:cubicBezTo>
                  <a:cubicBezTo>
                    <a:pt x="294" y="3"/>
                    <a:pt x="294" y="3"/>
                    <a:pt x="294" y="3"/>
                  </a:cubicBezTo>
                  <a:cubicBezTo>
                    <a:pt x="296" y="3"/>
                    <a:pt x="298" y="3"/>
                    <a:pt x="300" y="4"/>
                  </a:cubicBezTo>
                  <a:cubicBezTo>
                    <a:pt x="300" y="4"/>
                    <a:pt x="300" y="4"/>
                    <a:pt x="300" y="4"/>
                  </a:cubicBezTo>
                  <a:cubicBezTo>
                    <a:pt x="302" y="4"/>
                    <a:pt x="304" y="5"/>
                    <a:pt x="306" y="5"/>
                  </a:cubicBezTo>
                  <a:cubicBezTo>
                    <a:pt x="306" y="5"/>
                    <a:pt x="306" y="5"/>
                    <a:pt x="306" y="5"/>
                  </a:cubicBezTo>
                  <a:cubicBezTo>
                    <a:pt x="312" y="6"/>
                    <a:pt x="319" y="8"/>
                    <a:pt x="325" y="10"/>
                  </a:cubicBezTo>
                  <a:cubicBezTo>
                    <a:pt x="325" y="10"/>
                    <a:pt x="325" y="10"/>
                    <a:pt x="325" y="10"/>
                  </a:cubicBezTo>
                  <a:cubicBezTo>
                    <a:pt x="406" y="33"/>
                    <a:pt x="469" y="95"/>
                    <a:pt x="495" y="173"/>
                  </a:cubicBezTo>
                  <a:cubicBezTo>
                    <a:pt x="495" y="173"/>
                    <a:pt x="495" y="173"/>
                    <a:pt x="495" y="173"/>
                  </a:cubicBezTo>
                  <a:cubicBezTo>
                    <a:pt x="496" y="177"/>
                    <a:pt x="497" y="181"/>
                    <a:pt x="498" y="185"/>
                  </a:cubicBezTo>
                  <a:cubicBezTo>
                    <a:pt x="498" y="185"/>
                    <a:pt x="498" y="185"/>
                    <a:pt x="498" y="185"/>
                  </a:cubicBezTo>
                  <a:cubicBezTo>
                    <a:pt x="499" y="187"/>
                    <a:pt x="500" y="189"/>
                    <a:pt x="500" y="191"/>
                  </a:cubicBezTo>
                  <a:cubicBezTo>
                    <a:pt x="500" y="191"/>
                    <a:pt x="500" y="191"/>
                    <a:pt x="500" y="191"/>
                  </a:cubicBezTo>
                  <a:cubicBezTo>
                    <a:pt x="501" y="193"/>
                    <a:pt x="501" y="195"/>
                    <a:pt x="502" y="197"/>
                  </a:cubicBezTo>
                  <a:cubicBezTo>
                    <a:pt x="502" y="197"/>
                    <a:pt x="502" y="197"/>
                    <a:pt x="502" y="197"/>
                  </a:cubicBezTo>
                  <a:cubicBezTo>
                    <a:pt x="502" y="199"/>
                    <a:pt x="502" y="201"/>
                    <a:pt x="503" y="203"/>
                  </a:cubicBezTo>
                  <a:cubicBezTo>
                    <a:pt x="503" y="203"/>
                    <a:pt x="503" y="203"/>
                    <a:pt x="503" y="203"/>
                  </a:cubicBezTo>
                  <a:cubicBezTo>
                    <a:pt x="503" y="205"/>
                    <a:pt x="504" y="207"/>
                    <a:pt x="504" y="209"/>
                  </a:cubicBezTo>
                  <a:cubicBezTo>
                    <a:pt x="504" y="209"/>
                    <a:pt x="504" y="209"/>
                    <a:pt x="504" y="209"/>
                  </a:cubicBezTo>
                  <a:cubicBezTo>
                    <a:pt x="504" y="212"/>
                    <a:pt x="505" y="214"/>
                    <a:pt x="505" y="216"/>
                  </a:cubicBezTo>
                  <a:cubicBezTo>
                    <a:pt x="505" y="216"/>
                    <a:pt x="505" y="216"/>
                    <a:pt x="505" y="216"/>
                  </a:cubicBezTo>
                  <a:cubicBezTo>
                    <a:pt x="505" y="218"/>
                    <a:pt x="506" y="220"/>
                    <a:pt x="506" y="222"/>
                  </a:cubicBezTo>
                  <a:cubicBezTo>
                    <a:pt x="506" y="222"/>
                    <a:pt x="506" y="222"/>
                    <a:pt x="506" y="222"/>
                  </a:cubicBezTo>
                  <a:cubicBezTo>
                    <a:pt x="506" y="224"/>
                    <a:pt x="506" y="226"/>
                    <a:pt x="507" y="228"/>
                  </a:cubicBezTo>
                  <a:cubicBezTo>
                    <a:pt x="507" y="228"/>
                    <a:pt x="507" y="228"/>
                    <a:pt x="507" y="228"/>
                  </a:cubicBezTo>
                  <a:cubicBezTo>
                    <a:pt x="507" y="230"/>
                    <a:pt x="507" y="232"/>
                    <a:pt x="507" y="234"/>
                  </a:cubicBezTo>
                  <a:cubicBezTo>
                    <a:pt x="507" y="234"/>
                    <a:pt x="507" y="234"/>
                    <a:pt x="507" y="234"/>
                  </a:cubicBezTo>
                  <a:cubicBezTo>
                    <a:pt x="507" y="237"/>
                    <a:pt x="508" y="239"/>
                    <a:pt x="508" y="241"/>
                  </a:cubicBezTo>
                  <a:cubicBezTo>
                    <a:pt x="508" y="241"/>
                    <a:pt x="508" y="241"/>
                    <a:pt x="508" y="241"/>
                  </a:cubicBezTo>
                  <a:cubicBezTo>
                    <a:pt x="508" y="243"/>
                    <a:pt x="508" y="245"/>
                    <a:pt x="508" y="247"/>
                  </a:cubicBezTo>
                  <a:cubicBezTo>
                    <a:pt x="508" y="247"/>
                    <a:pt x="508" y="247"/>
                    <a:pt x="508" y="247"/>
                  </a:cubicBezTo>
                  <a:cubicBezTo>
                    <a:pt x="508" y="249"/>
                    <a:pt x="508" y="251"/>
                    <a:pt x="508" y="254"/>
                  </a:cubicBezTo>
                  <a:cubicBezTo>
                    <a:pt x="508" y="254"/>
                    <a:pt x="508" y="254"/>
                    <a:pt x="508" y="254"/>
                  </a:cubicBezTo>
                  <a:cubicBezTo>
                    <a:pt x="508" y="255"/>
                    <a:pt x="508" y="255"/>
                    <a:pt x="508" y="255"/>
                  </a:cubicBezTo>
                  <a:cubicBezTo>
                    <a:pt x="508" y="256"/>
                    <a:pt x="508" y="257"/>
                    <a:pt x="508" y="258"/>
                  </a:cubicBezTo>
                  <a:cubicBezTo>
                    <a:pt x="508" y="259"/>
                    <a:pt x="508" y="260"/>
                    <a:pt x="508" y="261"/>
                  </a:cubicBezTo>
                  <a:cubicBezTo>
                    <a:pt x="508" y="261"/>
                    <a:pt x="508" y="261"/>
                    <a:pt x="508" y="261"/>
                  </a:cubicBezTo>
                  <a:cubicBezTo>
                    <a:pt x="505" y="355"/>
                    <a:pt x="455" y="410"/>
                    <a:pt x="419" y="488"/>
                  </a:cubicBezTo>
                  <a:cubicBezTo>
                    <a:pt x="401" y="533"/>
                    <a:pt x="387" y="586"/>
                    <a:pt x="386" y="656"/>
                  </a:cubicBezTo>
                  <a:cubicBezTo>
                    <a:pt x="387" y="723"/>
                    <a:pt x="401" y="775"/>
                    <a:pt x="419" y="819"/>
                  </a:cubicBezTo>
                  <a:cubicBezTo>
                    <a:pt x="453" y="896"/>
                    <a:pt x="502" y="950"/>
                    <a:pt x="508" y="1040"/>
                  </a:cubicBezTo>
                  <a:cubicBezTo>
                    <a:pt x="508" y="1041"/>
                    <a:pt x="508" y="1043"/>
                    <a:pt x="508" y="1044"/>
                  </a:cubicBezTo>
                  <a:cubicBezTo>
                    <a:pt x="508" y="1047"/>
                    <a:pt x="508" y="1047"/>
                    <a:pt x="508" y="1047"/>
                  </a:cubicBezTo>
                  <a:cubicBezTo>
                    <a:pt x="508" y="1049"/>
                    <a:pt x="508" y="1052"/>
                    <a:pt x="508" y="1055"/>
                  </a:cubicBezTo>
                  <a:cubicBezTo>
                    <a:pt x="508" y="1055"/>
                    <a:pt x="508" y="1055"/>
                    <a:pt x="508" y="1055"/>
                  </a:cubicBezTo>
                  <a:cubicBezTo>
                    <a:pt x="508" y="1055"/>
                    <a:pt x="508" y="1055"/>
                    <a:pt x="508" y="1055"/>
                  </a:cubicBezTo>
                  <a:cubicBezTo>
                    <a:pt x="508" y="1057"/>
                    <a:pt x="508" y="1059"/>
                    <a:pt x="508" y="1061"/>
                  </a:cubicBezTo>
                  <a:cubicBezTo>
                    <a:pt x="508" y="1061"/>
                    <a:pt x="508" y="1061"/>
                    <a:pt x="508" y="1061"/>
                  </a:cubicBezTo>
                  <a:cubicBezTo>
                    <a:pt x="508" y="1063"/>
                    <a:pt x="508" y="1065"/>
                    <a:pt x="508" y="1067"/>
                  </a:cubicBezTo>
                  <a:cubicBezTo>
                    <a:pt x="508" y="1067"/>
                    <a:pt x="508" y="1067"/>
                    <a:pt x="508" y="1067"/>
                  </a:cubicBezTo>
                  <a:cubicBezTo>
                    <a:pt x="508" y="1070"/>
                    <a:pt x="507" y="1072"/>
                    <a:pt x="507" y="1074"/>
                  </a:cubicBezTo>
                  <a:cubicBezTo>
                    <a:pt x="507" y="1074"/>
                    <a:pt x="507" y="1074"/>
                    <a:pt x="507" y="1074"/>
                  </a:cubicBezTo>
                  <a:cubicBezTo>
                    <a:pt x="507" y="1076"/>
                    <a:pt x="507" y="1078"/>
                    <a:pt x="507" y="1080"/>
                  </a:cubicBezTo>
                  <a:cubicBezTo>
                    <a:pt x="507" y="1080"/>
                    <a:pt x="507" y="1080"/>
                    <a:pt x="507" y="1080"/>
                  </a:cubicBezTo>
                  <a:cubicBezTo>
                    <a:pt x="506" y="1082"/>
                    <a:pt x="506" y="1084"/>
                    <a:pt x="506" y="1086"/>
                  </a:cubicBezTo>
                  <a:cubicBezTo>
                    <a:pt x="506" y="1086"/>
                    <a:pt x="506" y="1086"/>
                    <a:pt x="506" y="1086"/>
                  </a:cubicBezTo>
                  <a:cubicBezTo>
                    <a:pt x="506" y="1089"/>
                    <a:pt x="505" y="1091"/>
                    <a:pt x="505" y="1093"/>
                  </a:cubicBezTo>
                  <a:cubicBezTo>
                    <a:pt x="505" y="1093"/>
                    <a:pt x="505" y="1093"/>
                    <a:pt x="505" y="1093"/>
                  </a:cubicBezTo>
                  <a:cubicBezTo>
                    <a:pt x="505" y="1095"/>
                    <a:pt x="504" y="1097"/>
                    <a:pt x="504" y="1099"/>
                  </a:cubicBezTo>
                  <a:cubicBezTo>
                    <a:pt x="504" y="1099"/>
                    <a:pt x="504" y="1099"/>
                    <a:pt x="504" y="1099"/>
                  </a:cubicBezTo>
                  <a:cubicBezTo>
                    <a:pt x="504" y="1101"/>
                    <a:pt x="503" y="1103"/>
                    <a:pt x="503" y="1105"/>
                  </a:cubicBezTo>
                  <a:cubicBezTo>
                    <a:pt x="503" y="1105"/>
                    <a:pt x="503" y="1105"/>
                    <a:pt x="503" y="1105"/>
                  </a:cubicBezTo>
                  <a:cubicBezTo>
                    <a:pt x="502" y="1107"/>
                    <a:pt x="502" y="1109"/>
                    <a:pt x="502" y="1111"/>
                  </a:cubicBezTo>
                  <a:cubicBezTo>
                    <a:pt x="502" y="1111"/>
                    <a:pt x="502" y="1111"/>
                    <a:pt x="502" y="1111"/>
                  </a:cubicBezTo>
                  <a:cubicBezTo>
                    <a:pt x="501" y="1113"/>
                    <a:pt x="501" y="1115"/>
                    <a:pt x="500" y="1117"/>
                  </a:cubicBezTo>
                  <a:cubicBezTo>
                    <a:pt x="500" y="1117"/>
                    <a:pt x="500" y="1117"/>
                    <a:pt x="500" y="1117"/>
                  </a:cubicBezTo>
                  <a:cubicBezTo>
                    <a:pt x="500" y="1119"/>
                    <a:pt x="499" y="1121"/>
                    <a:pt x="498" y="1123"/>
                  </a:cubicBezTo>
                  <a:cubicBezTo>
                    <a:pt x="498" y="1123"/>
                    <a:pt x="498" y="1123"/>
                    <a:pt x="498" y="1123"/>
                  </a:cubicBezTo>
                  <a:cubicBezTo>
                    <a:pt x="497" y="1127"/>
                    <a:pt x="496" y="1131"/>
                    <a:pt x="495" y="1135"/>
                  </a:cubicBezTo>
                  <a:cubicBezTo>
                    <a:pt x="495" y="1135"/>
                    <a:pt x="495" y="1135"/>
                    <a:pt x="495" y="1135"/>
                  </a:cubicBezTo>
                  <a:cubicBezTo>
                    <a:pt x="469" y="1213"/>
                    <a:pt x="406" y="1276"/>
                    <a:pt x="325" y="1299"/>
                  </a:cubicBezTo>
                  <a:cubicBezTo>
                    <a:pt x="325" y="1299"/>
                    <a:pt x="325" y="1299"/>
                    <a:pt x="325" y="1299"/>
                  </a:cubicBezTo>
                  <a:cubicBezTo>
                    <a:pt x="319" y="1301"/>
                    <a:pt x="312" y="1302"/>
                    <a:pt x="306" y="1303"/>
                  </a:cubicBezTo>
                  <a:cubicBezTo>
                    <a:pt x="306" y="1303"/>
                    <a:pt x="306" y="1303"/>
                    <a:pt x="306" y="1303"/>
                  </a:cubicBezTo>
                  <a:cubicBezTo>
                    <a:pt x="304" y="1304"/>
                    <a:pt x="302" y="1304"/>
                    <a:pt x="300" y="1305"/>
                  </a:cubicBezTo>
                  <a:cubicBezTo>
                    <a:pt x="300" y="1305"/>
                    <a:pt x="300" y="1305"/>
                    <a:pt x="300" y="1305"/>
                  </a:cubicBezTo>
                  <a:cubicBezTo>
                    <a:pt x="298" y="1305"/>
                    <a:pt x="296" y="1305"/>
                    <a:pt x="294" y="1306"/>
                  </a:cubicBezTo>
                  <a:cubicBezTo>
                    <a:pt x="294" y="1306"/>
                    <a:pt x="294" y="1306"/>
                    <a:pt x="294" y="1306"/>
                  </a:cubicBezTo>
                  <a:cubicBezTo>
                    <a:pt x="289" y="1306"/>
                    <a:pt x="285" y="1307"/>
                    <a:pt x="281" y="1307"/>
                  </a:cubicBezTo>
                  <a:cubicBezTo>
                    <a:pt x="281" y="1307"/>
                    <a:pt x="281" y="1307"/>
                    <a:pt x="281" y="1307"/>
                  </a:cubicBezTo>
                  <a:cubicBezTo>
                    <a:pt x="278" y="1308"/>
                    <a:pt x="276" y="1308"/>
                    <a:pt x="274" y="1308"/>
                  </a:cubicBezTo>
                  <a:cubicBezTo>
                    <a:pt x="274" y="1308"/>
                    <a:pt x="274" y="1308"/>
                    <a:pt x="274" y="1308"/>
                  </a:cubicBezTo>
                  <a:cubicBezTo>
                    <a:pt x="270" y="1308"/>
                    <a:pt x="265" y="1308"/>
                    <a:pt x="261" y="1309"/>
                  </a:cubicBezTo>
                  <a:cubicBezTo>
                    <a:pt x="261" y="1309"/>
                    <a:pt x="261" y="1309"/>
                    <a:pt x="261" y="1309"/>
                  </a:cubicBezTo>
                  <a:cubicBezTo>
                    <a:pt x="259" y="1309"/>
                    <a:pt x="256" y="1309"/>
                    <a:pt x="254" y="1309"/>
                  </a:cubicBezTo>
                  <a:cubicBezTo>
                    <a:pt x="254" y="1309"/>
                    <a:pt x="254" y="1309"/>
                    <a:pt x="254" y="1309"/>
                  </a:cubicBezTo>
                  <a:cubicBezTo>
                    <a:pt x="252" y="1309"/>
                    <a:pt x="250" y="1309"/>
                    <a:pt x="247" y="1309"/>
                  </a:cubicBezTo>
                  <a:cubicBezTo>
                    <a:pt x="247" y="1309"/>
                    <a:pt x="247" y="1309"/>
                    <a:pt x="247" y="1309"/>
                  </a:cubicBezTo>
                  <a:cubicBezTo>
                    <a:pt x="243" y="1308"/>
                    <a:pt x="238" y="1308"/>
                    <a:pt x="234" y="1308"/>
                  </a:cubicBezTo>
                  <a:cubicBezTo>
                    <a:pt x="234" y="1308"/>
                    <a:pt x="234" y="1308"/>
                    <a:pt x="234" y="1308"/>
                  </a:cubicBezTo>
                  <a:cubicBezTo>
                    <a:pt x="232" y="1308"/>
                    <a:pt x="230" y="1308"/>
                    <a:pt x="227" y="1307"/>
                  </a:cubicBezTo>
                  <a:cubicBezTo>
                    <a:pt x="227" y="1307"/>
                    <a:pt x="227" y="1307"/>
                    <a:pt x="227" y="1307"/>
                  </a:cubicBezTo>
                  <a:cubicBezTo>
                    <a:pt x="223" y="1307"/>
                    <a:pt x="219" y="1306"/>
                    <a:pt x="215" y="1306"/>
                  </a:cubicBezTo>
                  <a:cubicBezTo>
                    <a:pt x="215" y="1306"/>
                    <a:pt x="215" y="1306"/>
                    <a:pt x="215" y="1306"/>
                  </a:cubicBezTo>
                  <a:cubicBezTo>
                    <a:pt x="212" y="1305"/>
                    <a:pt x="210" y="1305"/>
                    <a:pt x="208" y="1305"/>
                  </a:cubicBezTo>
                  <a:cubicBezTo>
                    <a:pt x="208" y="1305"/>
                    <a:pt x="208" y="1305"/>
                    <a:pt x="208" y="1305"/>
                  </a:cubicBezTo>
                  <a:cubicBezTo>
                    <a:pt x="206" y="1304"/>
                    <a:pt x="204" y="1304"/>
                    <a:pt x="202" y="1303"/>
                  </a:cubicBezTo>
                  <a:cubicBezTo>
                    <a:pt x="202" y="1303"/>
                    <a:pt x="202" y="1303"/>
                    <a:pt x="202" y="1303"/>
                  </a:cubicBezTo>
                  <a:cubicBezTo>
                    <a:pt x="196" y="1302"/>
                    <a:pt x="189" y="1301"/>
                    <a:pt x="183" y="1299"/>
                  </a:cubicBezTo>
                  <a:cubicBezTo>
                    <a:pt x="183" y="1299"/>
                    <a:pt x="183" y="1299"/>
                    <a:pt x="183" y="1299"/>
                  </a:cubicBezTo>
                  <a:cubicBezTo>
                    <a:pt x="102" y="1276"/>
                    <a:pt x="39" y="1213"/>
                    <a:pt x="13" y="1135"/>
                  </a:cubicBezTo>
                  <a:cubicBezTo>
                    <a:pt x="13" y="1135"/>
                    <a:pt x="13" y="1135"/>
                    <a:pt x="13" y="1135"/>
                  </a:cubicBezTo>
                  <a:cubicBezTo>
                    <a:pt x="12" y="1131"/>
                    <a:pt x="11" y="1127"/>
                    <a:pt x="9" y="1123"/>
                  </a:cubicBezTo>
                  <a:cubicBezTo>
                    <a:pt x="9" y="1123"/>
                    <a:pt x="9" y="1123"/>
                    <a:pt x="9" y="1123"/>
                  </a:cubicBezTo>
                  <a:cubicBezTo>
                    <a:pt x="9" y="1121"/>
                    <a:pt x="8" y="1119"/>
                    <a:pt x="8" y="1117"/>
                  </a:cubicBezTo>
                  <a:cubicBezTo>
                    <a:pt x="8" y="1117"/>
                    <a:pt x="8" y="1117"/>
                    <a:pt x="8" y="1117"/>
                  </a:cubicBezTo>
                  <a:cubicBezTo>
                    <a:pt x="7" y="1115"/>
                    <a:pt x="7" y="1113"/>
                    <a:pt x="7" y="1111"/>
                  </a:cubicBezTo>
                  <a:cubicBezTo>
                    <a:pt x="7" y="1111"/>
                    <a:pt x="7" y="1111"/>
                    <a:pt x="7" y="1111"/>
                  </a:cubicBezTo>
                  <a:cubicBezTo>
                    <a:pt x="6" y="1109"/>
                    <a:pt x="6" y="1107"/>
                    <a:pt x="5" y="1105"/>
                  </a:cubicBezTo>
                  <a:cubicBezTo>
                    <a:pt x="5" y="1105"/>
                    <a:pt x="5" y="1105"/>
                    <a:pt x="5" y="1105"/>
                  </a:cubicBezTo>
                  <a:cubicBezTo>
                    <a:pt x="5" y="1103"/>
                    <a:pt x="4" y="1101"/>
                    <a:pt x="4" y="1099"/>
                  </a:cubicBezTo>
                  <a:cubicBezTo>
                    <a:pt x="4" y="1099"/>
                    <a:pt x="4" y="1099"/>
                    <a:pt x="4" y="1099"/>
                  </a:cubicBezTo>
                  <a:cubicBezTo>
                    <a:pt x="4" y="1097"/>
                    <a:pt x="3" y="1095"/>
                    <a:pt x="3" y="1093"/>
                  </a:cubicBezTo>
                  <a:cubicBezTo>
                    <a:pt x="3" y="1093"/>
                    <a:pt x="3" y="1093"/>
                    <a:pt x="3" y="1093"/>
                  </a:cubicBezTo>
                  <a:cubicBezTo>
                    <a:pt x="3" y="1091"/>
                    <a:pt x="2" y="1089"/>
                    <a:pt x="2" y="1086"/>
                  </a:cubicBezTo>
                  <a:cubicBezTo>
                    <a:pt x="2" y="1086"/>
                    <a:pt x="2" y="1086"/>
                    <a:pt x="2" y="1086"/>
                  </a:cubicBezTo>
                  <a:cubicBezTo>
                    <a:pt x="2" y="1084"/>
                    <a:pt x="2" y="1082"/>
                    <a:pt x="1" y="1080"/>
                  </a:cubicBezTo>
                  <a:cubicBezTo>
                    <a:pt x="1" y="1080"/>
                    <a:pt x="1" y="1080"/>
                    <a:pt x="1" y="1080"/>
                  </a:cubicBezTo>
                  <a:cubicBezTo>
                    <a:pt x="1" y="1078"/>
                    <a:pt x="1" y="1076"/>
                    <a:pt x="1" y="1074"/>
                  </a:cubicBezTo>
                  <a:cubicBezTo>
                    <a:pt x="1" y="1074"/>
                    <a:pt x="1" y="1074"/>
                    <a:pt x="1" y="1074"/>
                  </a:cubicBezTo>
                  <a:cubicBezTo>
                    <a:pt x="1" y="1072"/>
                    <a:pt x="1" y="1070"/>
                    <a:pt x="0" y="1067"/>
                  </a:cubicBezTo>
                  <a:cubicBezTo>
                    <a:pt x="0" y="1067"/>
                    <a:pt x="0" y="1067"/>
                    <a:pt x="0" y="1067"/>
                  </a:cubicBezTo>
                  <a:cubicBezTo>
                    <a:pt x="0" y="1065"/>
                    <a:pt x="0" y="1063"/>
                    <a:pt x="0" y="1061"/>
                  </a:cubicBezTo>
                  <a:cubicBezTo>
                    <a:pt x="0" y="1061"/>
                    <a:pt x="0" y="1061"/>
                    <a:pt x="0" y="1061"/>
                  </a:cubicBezTo>
                  <a:cubicBezTo>
                    <a:pt x="0" y="1059"/>
                    <a:pt x="0" y="1057"/>
                    <a:pt x="0" y="1055"/>
                  </a:cubicBezTo>
                  <a:cubicBezTo>
                    <a:pt x="0" y="1055"/>
                    <a:pt x="0" y="1055"/>
                    <a:pt x="0" y="1055"/>
                  </a:cubicBezTo>
                  <a:cubicBezTo>
                    <a:pt x="0" y="1055"/>
                    <a:pt x="0" y="1055"/>
                    <a:pt x="0" y="1055"/>
                  </a:cubicBezTo>
                  <a:cubicBezTo>
                    <a:pt x="0" y="1052"/>
                    <a:pt x="0" y="1049"/>
                    <a:pt x="0" y="1047"/>
                  </a:cubicBezTo>
                  <a:cubicBezTo>
                    <a:pt x="0" y="1046"/>
                    <a:pt x="0" y="1045"/>
                    <a:pt x="0" y="1044"/>
                  </a:cubicBezTo>
                  <a:cubicBezTo>
                    <a:pt x="0" y="1043"/>
                    <a:pt x="0" y="1041"/>
                    <a:pt x="1" y="1040"/>
                  </a:cubicBezTo>
                  <a:cubicBezTo>
                    <a:pt x="6" y="950"/>
                    <a:pt x="55" y="896"/>
                    <a:pt x="89" y="819"/>
                  </a:cubicBezTo>
                  <a:close/>
                </a:path>
              </a:pathLst>
            </a:custGeom>
            <a:solidFill>
              <a:schemeClr val="tx2">
                <a:lumMod val="75000"/>
              </a:schemeClr>
            </a:solidFill>
            <a:ln>
              <a:noFill/>
            </a:ln>
            <a:effectLst>
              <a:outerShdw blurRad="1397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7575CEF7-AA90-4EC0-B585-7F679DD8F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055" y="2438400"/>
              <a:ext cx="1531684" cy="1531684"/>
            </a:xfrm>
            <a:custGeom>
              <a:avLst/>
              <a:gdLst>
                <a:gd name="T0" fmla="*/ 547 w 1095"/>
                <a:gd name="T1" fmla="*/ 781 h 1094"/>
                <a:gd name="T2" fmla="*/ 449 w 1095"/>
                <a:gd name="T3" fmla="*/ 1004 h 1094"/>
                <a:gd name="T4" fmla="*/ 444 w 1095"/>
                <a:gd name="T5" fmla="*/ 1010 h 1094"/>
                <a:gd name="T6" fmla="*/ 434 w 1095"/>
                <a:gd name="T7" fmla="*/ 1019 h 1094"/>
                <a:gd name="T8" fmla="*/ 430 w 1095"/>
                <a:gd name="T9" fmla="*/ 1023 h 1094"/>
                <a:gd name="T10" fmla="*/ 420 w 1095"/>
                <a:gd name="T11" fmla="*/ 1031 h 1094"/>
                <a:gd name="T12" fmla="*/ 415 w 1095"/>
                <a:gd name="T13" fmla="*/ 1035 h 1094"/>
                <a:gd name="T14" fmla="*/ 405 w 1095"/>
                <a:gd name="T15" fmla="*/ 1042 h 1094"/>
                <a:gd name="T16" fmla="*/ 399 w 1095"/>
                <a:gd name="T17" fmla="*/ 1045 h 1094"/>
                <a:gd name="T18" fmla="*/ 389 w 1095"/>
                <a:gd name="T19" fmla="*/ 1051 h 1094"/>
                <a:gd name="T20" fmla="*/ 378 w 1095"/>
                <a:gd name="T21" fmla="*/ 1057 h 1094"/>
                <a:gd name="T22" fmla="*/ 125 w 1095"/>
                <a:gd name="T23" fmla="*/ 1043 h 1094"/>
                <a:gd name="T24" fmla="*/ 120 w 1095"/>
                <a:gd name="T25" fmla="*/ 1039 h 1094"/>
                <a:gd name="T26" fmla="*/ 104 w 1095"/>
                <a:gd name="T27" fmla="*/ 1027 h 1094"/>
                <a:gd name="T28" fmla="*/ 99 w 1095"/>
                <a:gd name="T29" fmla="*/ 1023 h 1094"/>
                <a:gd name="T30" fmla="*/ 85 w 1095"/>
                <a:gd name="T31" fmla="*/ 1010 h 1094"/>
                <a:gd name="T32" fmla="*/ 80 w 1095"/>
                <a:gd name="T33" fmla="*/ 1005 h 1094"/>
                <a:gd name="T34" fmla="*/ 67 w 1095"/>
                <a:gd name="T35" fmla="*/ 990 h 1094"/>
                <a:gd name="T36" fmla="*/ 59 w 1095"/>
                <a:gd name="T37" fmla="*/ 980 h 1094"/>
                <a:gd name="T38" fmla="*/ 52 w 1095"/>
                <a:gd name="T39" fmla="*/ 969 h 1094"/>
                <a:gd name="T40" fmla="*/ 42 w 1095"/>
                <a:gd name="T41" fmla="*/ 953 h 1094"/>
                <a:gd name="T42" fmla="*/ 43 w 1095"/>
                <a:gd name="T43" fmla="*/ 706 h 1094"/>
                <a:gd name="T44" fmla="*/ 46 w 1095"/>
                <a:gd name="T45" fmla="*/ 700 h 1094"/>
                <a:gd name="T46" fmla="*/ 53 w 1095"/>
                <a:gd name="T47" fmla="*/ 690 h 1094"/>
                <a:gd name="T48" fmla="*/ 56 w 1095"/>
                <a:gd name="T49" fmla="*/ 685 h 1094"/>
                <a:gd name="T50" fmla="*/ 64 w 1095"/>
                <a:gd name="T51" fmla="*/ 675 h 1094"/>
                <a:gd name="T52" fmla="*/ 68 w 1095"/>
                <a:gd name="T53" fmla="*/ 670 h 1094"/>
                <a:gd name="T54" fmla="*/ 76 w 1095"/>
                <a:gd name="T55" fmla="*/ 660 h 1094"/>
                <a:gd name="T56" fmla="*/ 80 w 1095"/>
                <a:gd name="T57" fmla="*/ 655 h 1094"/>
                <a:gd name="T58" fmla="*/ 86 w 1095"/>
                <a:gd name="T59" fmla="*/ 650 h 1094"/>
                <a:gd name="T60" fmla="*/ 90 w 1095"/>
                <a:gd name="T61" fmla="*/ 646 h 1094"/>
                <a:gd name="T62" fmla="*/ 547 w 1095"/>
                <a:gd name="T63" fmla="*/ 314 h 1094"/>
                <a:gd name="T64" fmla="*/ 645 w 1095"/>
                <a:gd name="T65" fmla="*/ 90 h 1094"/>
                <a:gd name="T66" fmla="*/ 651 w 1095"/>
                <a:gd name="T67" fmla="*/ 84 h 1094"/>
                <a:gd name="T68" fmla="*/ 660 w 1095"/>
                <a:gd name="T69" fmla="*/ 75 h 1094"/>
                <a:gd name="T70" fmla="*/ 665 w 1095"/>
                <a:gd name="T71" fmla="*/ 71 h 1094"/>
                <a:gd name="T72" fmla="*/ 675 w 1095"/>
                <a:gd name="T73" fmla="*/ 63 h 1094"/>
                <a:gd name="T74" fmla="*/ 680 w 1095"/>
                <a:gd name="T75" fmla="*/ 59 h 1094"/>
                <a:gd name="T76" fmla="*/ 690 w 1095"/>
                <a:gd name="T77" fmla="*/ 52 h 1094"/>
                <a:gd name="T78" fmla="*/ 695 w 1095"/>
                <a:gd name="T79" fmla="*/ 49 h 1094"/>
                <a:gd name="T80" fmla="*/ 706 w 1095"/>
                <a:gd name="T81" fmla="*/ 42 h 1094"/>
                <a:gd name="T82" fmla="*/ 717 w 1095"/>
                <a:gd name="T83" fmla="*/ 37 h 1094"/>
                <a:gd name="T84" fmla="*/ 970 w 1095"/>
                <a:gd name="T85" fmla="*/ 51 h 1094"/>
                <a:gd name="T86" fmla="*/ 975 w 1095"/>
                <a:gd name="T87" fmla="*/ 55 h 1094"/>
                <a:gd name="T88" fmla="*/ 990 w 1095"/>
                <a:gd name="T89" fmla="*/ 66 h 1094"/>
                <a:gd name="T90" fmla="*/ 995 w 1095"/>
                <a:gd name="T91" fmla="*/ 71 h 1094"/>
                <a:gd name="T92" fmla="*/ 1010 w 1095"/>
                <a:gd name="T93" fmla="*/ 84 h 1094"/>
                <a:gd name="T94" fmla="*/ 1015 w 1095"/>
                <a:gd name="T95" fmla="*/ 89 h 1094"/>
                <a:gd name="T96" fmla="*/ 1028 w 1095"/>
                <a:gd name="T97" fmla="*/ 104 h 1094"/>
                <a:gd name="T98" fmla="*/ 1036 w 1095"/>
                <a:gd name="T99" fmla="*/ 114 h 1094"/>
                <a:gd name="T100" fmla="*/ 1043 w 1095"/>
                <a:gd name="T101" fmla="*/ 125 h 1094"/>
                <a:gd name="T102" fmla="*/ 1053 w 1095"/>
                <a:gd name="T103" fmla="*/ 141 h 1094"/>
                <a:gd name="T104" fmla="*/ 1052 w 1095"/>
                <a:gd name="T105" fmla="*/ 388 h 1094"/>
                <a:gd name="T106" fmla="*/ 1049 w 1095"/>
                <a:gd name="T107" fmla="*/ 393 h 1094"/>
                <a:gd name="T108" fmla="*/ 1042 w 1095"/>
                <a:gd name="T109" fmla="*/ 404 h 1094"/>
                <a:gd name="T110" fmla="*/ 1039 w 1095"/>
                <a:gd name="T111" fmla="*/ 409 h 1094"/>
                <a:gd name="T112" fmla="*/ 1031 w 1095"/>
                <a:gd name="T113" fmla="*/ 419 h 1094"/>
                <a:gd name="T114" fmla="*/ 1027 w 1095"/>
                <a:gd name="T115" fmla="*/ 424 h 1094"/>
                <a:gd name="T116" fmla="*/ 1019 w 1095"/>
                <a:gd name="T117" fmla="*/ 434 h 1094"/>
                <a:gd name="T118" fmla="*/ 1015 w 1095"/>
                <a:gd name="T119" fmla="*/ 439 h 1094"/>
                <a:gd name="T120" fmla="*/ 1010 w 1095"/>
                <a:gd name="T121" fmla="*/ 443 h 1094"/>
                <a:gd name="T122" fmla="*/ 999 w 1095"/>
                <a:gd name="T123" fmla="*/ 45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780" y="547"/>
                  </a:moveTo>
                  <a:cubicBezTo>
                    <a:pt x="737" y="565"/>
                    <a:pt x="691" y="592"/>
                    <a:pt x="642" y="639"/>
                  </a:cubicBezTo>
                  <a:cubicBezTo>
                    <a:pt x="593" y="689"/>
                    <a:pt x="566" y="736"/>
                    <a:pt x="547" y="781"/>
                  </a:cubicBezTo>
                  <a:cubicBezTo>
                    <a:pt x="518" y="860"/>
                    <a:pt x="514" y="932"/>
                    <a:pt x="454" y="999"/>
                  </a:cubicBezTo>
                  <a:cubicBezTo>
                    <a:pt x="453" y="1000"/>
                    <a:pt x="452" y="1001"/>
                    <a:pt x="451" y="1002"/>
                  </a:cubicBezTo>
                  <a:cubicBezTo>
                    <a:pt x="449" y="1004"/>
                    <a:pt x="449" y="1004"/>
                    <a:pt x="449" y="1004"/>
                  </a:cubicBezTo>
                  <a:cubicBezTo>
                    <a:pt x="448" y="1006"/>
                    <a:pt x="446" y="1008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2" y="1011"/>
                    <a:pt x="441" y="1013"/>
                    <a:pt x="439" y="1014"/>
                  </a:cubicBezTo>
                  <a:cubicBezTo>
                    <a:pt x="439" y="1014"/>
                    <a:pt x="439" y="1014"/>
                    <a:pt x="439" y="1014"/>
                  </a:cubicBezTo>
                  <a:cubicBezTo>
                    <a:pt x="437" y="1016"/>
                    <a:pt x="436" y="1017"/>
                    <a:pt x="434" y="1019"/>
                  </a:cubicBezTo>
                  <a:cubicBezTo>
                    <a:pt x="434" y="1019"/>
                    <a:pt x="434" y="1019"/>
                    <a:pt x="434" y="1019"/>
                  </a:cubicBezTo>
                  <a:cubicBezTo>
                    <a:pt x="433" y="1020"/>
                    <a:pt x="431" y="1021"/>
                    <a:pt x="430" y="1023"/>
                  </a:cubicBezTo>
                  <a:cubicBezTo>
                    <a:pt x="430" y="1023"/>
                    <a:pt x="430" y="1023"/>
                    <a:pt x="430" y="1023"/>
                  </a:cubicBezTo>
                  <a:cubicBezTo>
                    <a:pt x="428" y="1024"/>
                    <a:pt x="426" y="1026"/>
                    <a:pt x="425" y="1027"/>
                  </a:cubicBezTo>
                  <a:cubicBezTo>
                    <a:pt x="425" y="1027"/>
                    <a:pt x="425" y="1027"/>
                    <a:pt x="425" y="1027"/>
                  </a:cubicBezTo>
                  <a:cubicBezTo>
                    <a:pt x="423" y="1028"/>
                    <a:pt x="421" y="1029"/>
                    <a:pt x="420" y="1031"/>
                  </a:cubicBezTo>
                  <a:cubicBezTo>
                    <a:pt x="420" y="1031"/>
                    <a:pt x="420" y="1031"/>
                    <a:pt x="420" y="1031"/>
                  </a:cubicBezTo>
                  <a:cubicBezTo>
                    <a:pt x="418" y="1032"/>
                    <a:pt x="416" y="1033"/>
                    <a:pt x="415" y="1035"/>
                  </a:cubicBezTo>
                  <a:cubicBezTo>
                    <a:pt x="415" y="1035"/>
                    <a:pt x="415" y="1035"/>
                    <a:pt x="415" y="1035"/>
                  </a:cubicBezTo>
                  <a:cubicBezTo>
                    <a:pt x="413" y="1036"/>
                    <a:pt x="411" y="1037"/>
                    <a:pt x="410" y="1038"/>
                  </a:cubicBezTo>
                  <a:cubicBezTo>
                    <a:pt x="410" y="1038"/>
                    <a:pt x="410" y="1038"/>
                    <a:pt x="410" y="1038"/>
                  </a:cubicBezTo>
                  <a:cubicBezTo>
                    <a:pt x="408" y="1039"/>
                    <a:pt x="406" y="1041"/>
                    <a:pt x="405" y="1042"/>
                  </a:cubicBezTo>
                  <a:cubicBezTo>
                    <a:pt x="405" y="1042"/>
                    <a:pt x="405" y="1042"/>
                    <a:pt x="405" y="1042"/>
                  </a:cubicBezTo>
                  <a:cubicBezTo>
                    <a:pt x="403" y="1043"/>
                    <a:pt x="401" y="1044"/>
                    <a:pt x="399" y="1045"/>
                  </a:cubicBezTo>
                  <a:cubicBezTo>
                    <a:pt x="399" y="1045"/>
                    <a:pt x="399" y="1045"/>
                    <a:pt x="399" y="1045"/>
                  </a:cubicBezTo>
                  <a:cubicBezTo>
                    <a:pt x="398" y="1046"/>
                    <a:pt x="396" y="1047"/>
                    <a:pt x="394" y="1048"/>
                  </a:cubicBezTo>
                  <a:cubicBezTo>
                    <a:pt x="394" y="1048"/>
                    <a:pt x="394" y="1048"/>
                    <a:pt x="394" y="1048"/>
                  </a:cubicBezTo>
                  <a:cubicBezTo>
                    <a:pt x="392" y="1049"/>
                    <a:pt x="390" y="1050"/>
                    <a:pt x="389" y="1051"/>
                  </a:cubicBezTo>
                  <a:cubicBezTo>
                    <a:pt x="389" y="1051"/>
                    <a:pt x="389" y="1051"/>
                    <a:pt x="389" y="1051"/>
                  </a:cubicBezTo>
                  <a:cubicBezTo>
                    <a:pt x="385" y="1054"/>
                    <a:pt x="381" y="1055"/>
                    <a:pt x="378" y="1057"/>
                  </a:cubicBezTo>
                  <a:cubicBezTo>
                    <a:pt x="378" y="1057"/>
                    <a:pt x="378" y="1057"/>
                    <a:pt x="378" y="1057"/>
                  </a:cubicBezTo>
                  <a:cubicBezTo>
                    <a:pt x="304" y="1094"/>
                    <a:pt x="216" y="1094"/>
                    <a:pt x="142" y="1053"/>
                  </a:cubicBezTo>
                  <a:cubicBezTo>
                    <a:pt x="142" y="1053"/>
                    <a:pt x="142" y="1053"/>
                    <a:pt x="142" y="1053"/>
                  </a:cubicBezTo>
                  <a:cubicBezTo>
                    <a:pt x="136" y="1050"/>
                    <a:pt x="131" y="1046"/>
                    <a:pt x="125" y="1043"/>
                  </a:cubicBezTo>
                  <a:cubicBezTo>
                    <a:pt x="125" y="1043"/>
                    <a:pt x="125" y="1043"/>
                    <a:pt x="125" y="1043"/>
                  </a:cubicBezTo>
                  <a:cubicBezTo>
                    <a:pt x="124" y="1042"/>
                    <a:pt x="122" y="1040"/>
                    <a:pt x="120" y="1039"/>
                  </a:cubicBezTo>
                  <a:cubicBezTo>
                    <a:pt x="120" y="1039"/>
                    <a:pt x="120" y="1039"/>
                    <a:pt x="120" y="1039"/>
                  </a:cubicBezTo>
                  <a:cubicBezTo>
                    <a:pt x="118" y="1038"/>
                    <a:pt x="116" y="1037"/>
                    <a:pt x="115" y="1035"/>
                  </a:cubicBezTo>
                  <a:cubicBezTo>
                    <a:pt x="115" y="1035"/>
                    <a:pt x="115" y="1035"/>
                    <a:pt x="115" y="1035"/>
                  </a:cubicBezTo>
                  <a:cubicBezTo>
                    <a:pt x="111" y="1033"/>
                    <a:pt x="108" y="1030"/>
                    <a:pt x="104" y="1027"/>
                  </a:cubicBezTo>
                  <a:cubicBezTo>
                    <a:pt x="104" y="1027"/>
                    <a:pt x="104" y="1027"/>
                    <a:pt x="104" y="1027"/>
                  </a:cubicBezTo>
                  <a:cubicBezTo>
                    <a:pt x="103" y="1026"/>
                    <a:pt x="101" y="1025"/>
                    <a:pt x="99" y="1023"/>
                  </a:cubicBezTo>
                  <a:cubicBezTo>
                    <a:pt x="99" y="1023"/>
                    <a:pt x="99" y="1023"/>
                    <a:pt x="99" y="1023"/>
                  </a:cubicBezTo>
                  <a:cubicBezTo>
                    <a:pt x="96" y="1020"/>
                    <a:pt x="93" y="1017"/>
                    <a:pt x="89" y="1014"/>
                  </a:cubicBezTo>
                  <a:cubicBezTo>
                    <a:pt x="89" y="1014"/>
                    <a:pt x="89" y="1014"/>
                    <a:pt x="89" y="1014"/>
                  </a:cubicBezTo>
                  <a:cubicBezTo>
                    <a:pt x="88" y="1013"/>
                    <a:pt x="86" y="1011"/>
                    <a:pt x="85" y="1010"/>
                  </a:cubicBezTo>
                  <a:cubicBezTo>
                    <a:pt x="85" y="1010"/>
                    <a:pt x="85" y="1010"/>
                    <a:pt x="85" y="1010"/>
                  </a:cubicBezTo>
                  <a:cubicBezTo>
                    <a:pt x="83" y="1008"/>
                    <a:pt x="81" y="1006"/>
                    <a:pt x="80" y="1005"/>
                  </a:cubicBezTo>
                  <a:cubicBezTo>
                    <a:pt x="80" y="1005"/>
                    <a:pt x="80" y="1005"/>
                    <a:pt x="80" y="1005"/>
                  </a:cubicBezTo>
                  <a:cubicBezTo>
                    <a:pt x="77" y="1002"/>
                    <a:pt x="74" y="998"/>
                    <a:pt x="71" y="995"/>
                  </a:cubicBezTo>
                  <a:cubicBezTo>
                    <a:pt x="71" y="995"/>
                    <a:pt x="71" y="995"/>
                    <a:pt x="71" y="995"/>
                  </a:cubicBezTo>
                  <a:cubicBezTo>
                    <a:pt x="70" y="993"/>
                    <a:pt x="68" y="992"/>
                    <a:pt x="67" y="990"/>
                  </a:cubicBezTo>
                  <a:cubicBezTo>
                    <a:pt x="67" y="990"/>
                    <a:pt x="67" y="990"/>
                    <a:pt x="67" y="990"/>
                  </a:cubicBezTo>
                  <a:cubicBezTo>
                    <a:pt x="64" y="987"/>
                    <a:pt x="61" y="983"/>
                    <a:pt x="59" y="980"/>
                  </a:cubicBezTo>
                  <a:cubicBezTo>
                    <a:pt x="59" y="980"/>
                    <a:pt x="59" y="980"/>
                    <a:pt x="59" y="980"/>
                  </a:cubicBezTo>
                  <a:cubicBezTo>
                    <a:pt x="58" y="978"/>
                    <a:pt x="56" y="976"/>
                    <a:pt x="55" y="974"/>
                  </a:cubicBezTo>
                  <a:cubicBezTo>
                    <a:pt x="55" y="974"/>
                    <a:pt x="55" y="974"/>
                    <a:pt x="55" y="974"/>
                  </a:cubicBezTo>
                  <a:cubicBezTo>
                    <a:pt x="54" y="973"/>
                    <a:pt x="53" y="971"/>
                    <a:pt x="52" y="969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48" y="964"/>
                    <a:pt x="45" y="958"/>
                    <a:pt x="42" y="953"/>
                  </a:cubicBezTo>
                  <a:cubicBezTo>
                    <a:pt x="42" y="953"/>
                    <a:pt x="42" y="953"/>
                    <a:pt x="42" y="953"/>
                  </a:cubicBezTo>
                  <a:cubicBezTo>
                    <a:pt x="1" y="879"/>
                    <a:pt x="0" y="790"/>
                    <a:pt x="37" y="717"/>
                  </a:cubicBezTo>
                  <a:cubicBezTo>
                    <a:pt x="37" y="717"/>
                    <a:pt x="37" y="717"/>
                    <a:pt x="37" y="717"/>
                  </a:cubicBezTo>
                  <a:cubicBezTo>
                    <a:pt x="39" y="713"/>
                    <a:pt x="41" y="709"/>
                    <a:pt x="43" y="706"/>
                  </a:cubicBezTo>
                  <a:cubicBezTo>
                    <a:pt x="43" y="706"/>
                    <a:pt x="43" y="706"/>
                    <a:pt x="43" y="706"/>
                  </a:cubicBezTo>
                  <a:cubicBezTo>
                    <a:pt x="44" y="704"/>
                    <a:pt x="45" y="702"/>
                    <a:pt x="46" y="700"/>
                  </a:cubicBezTo>
                  <a:cubicBezTo>
                    <a:pt x="46" y="700"/>
                    <a:pt x="46" y="700"/>
                    <a:pt x="46" y="700"/>
                  </a:cubicBezTo>
                  <a:cubicBezTo>
                    <a:pt x="47" y="699"/>
                    <a:pt x="48" y="697"/>
                    <a:pt x="49" y="695"/>
                  </a:cubicBezTo>
                  <a:cubicBezTo>
                    <a:pt x="49" y="695"/>
                    <a:pt x="49" y="695"/>
                    <a:pt x="49" y="695"/>
                  </a:cubicBezTo>
                  <a:cubicBezTo>
                    <a:pt x="50" y="693"/>
                    <a:pt x="51" y="691"/>
                    <a:pt x="53" y="690"/>
                  </a:cubicBezTo>
                  <a:cubicBezTo>
                    <a:pt x="53" y="690"/>
                    <a:pt x="53" y="690"/>
                    <a:pt x="53" y="690"/>
                  </a:cubicBezTo>
                  <a:cubicBezTo>
                    <a:pt x="54" y="688"/>
                    <a:pt x="55" y="686"/>
                    <a:pt x="56" y="685"/>
                  </a:cubicBezTo>
                  <a:cubicBezTo>
                    <a:pt x="56" y="685"/>
                    <a:pt x="56" y="685"/>
                    <a:pt x="56" y="685"/>
                  </a:cubicBezTo>
                  <a:cubicBezTo>
                    <a:pt x="57" y="683"/>
                    <a:pt x="59" y="681"/>
                    <a:pt x="60" y="679"/>
                  </a:cubicBezTo>
                  <a:cubicBezTo>
                    <a:pt x="60" y="679"/>
                    <a:pt x="60" y="679"/>
                    <a:pt x="60" y="679"/>
                  </a:cubicBezTo>
                  <a:cubicBezTo>
                    <a:pt x="61" y="678"/>
                    <a:pt x="62" y="676"/>
                    <a:pt x="64" y="675"/>
                  </a:cubicBezTo>
                  <a:cubicBezTo>
                    <a:pt x="64" y="675"/>
                    <a:pt x="64" y="675"/>
                    <a:pt x="64" y="675"/>
                  </a:cubicBezTo>
                  <a:cubicBezTo>
                    <a:pt x="65" y="673"/>
                    <a:pt x="66" y="671"/>
                    <a:pt x="68" y="670"/>
                  </a:cubicBezTo>
                  <a:cubicBezTo>
                    <a:pt x="68" y="670"/>
                    <a:pt x="68" y="670"/>
                    <a:pt x="68" y="670"/>
                  </a:cubicBezTo>
                  <a:cubicBezTo>
                    <a:pt x="69" y="668"/>
                    <a:pt x="70" y="666"/>
                    <a:pt x="72" y="665"/>
                  </a:cubicBezTo>
                  <a:cubicBezTo>
                    <a:pt x="72" y="665"/>
                    <a:pt x="72" y="665"/>
                    <a:pt x="72" y="665"/>
                  </a:cubicBezTo>
                  <a:cubicBezTo>
                    <a:pt x="73" y="663"/>
                    <a:pt x="74" y="662"/>
                    <a:pt x="76" y="660"/>
                  </a:cubicBezTo>
                  <a:cubicBezTo>
                    <a:pt x="76" y="660"/>
                    <a:pt x="76" y="660"/>
                    <a:pt x="76" y="660"/>
                  </a:cubicBezTo>
                  <a:cubicBezTo>
                    <a:pt x="77" y="658"/>
                    <a:pt x="79" y="657"/>
                    <a:pt x="80" y="655"/>
                  </a:cubicBezTo>
                  <a:cubicBezTo>
                    <a:pt x="80" y="655"/>
                    <a:pt x="80" y="655"/>
                    <a:pt x="80" y="655"/>
                  </a:cubicBezTo>
                  <a:cubicBezTo>
                    <a:pt x="82" y="654"/>
                    <a:pt x="83" y="652"/>
                    <a:pt x="85" y="651"/>
                  </a:cubicBezTo>
                  <a:cubicBezTo>
                    <a:pt x="85" y="651"/>
                    <a:pt x="85" y="651"/>
                    <a:pt x="85" y="651"/>
                  </a:cubicBezTo>
                  <a:cubicBezTo>
                    <a:pt x="86" y="650"/>
                    <a:pt x="86" y="650"/>
                    <a:pt x="86" y="650"/>
                  </a:cubicBezTo>
                  <a:cubicBezTo>
                    <a:pt x="86" y="649"/>
                    <a:pt x="87" y="648"/>
                    <a:pt x="87" y="648"/>
                  </a:cubicBezTo>
                  <a:cubicBezTo>
                    <a:pt x="88" y="647"/>
                    <a:pt x="89" y="646"/>
                    <a:pt x="90" y="646"/>
                  </a:cubicBezTo>
                  <a:cubicBezTo>
                    <a:pt x="90" y="646"/>
                    <a:pt x="90" y="646"/>
                    <a:pt x="90" y="646"/>
                  </a:cubicBezTo>
                  <a:cubicBezTo>
                    <a:pt x="158" y="581"/>
                    <a:pt x="233" y="578"/>
                    <a:pt x="313" y="547"/>
                  </a:cubicBezTo>
                  <a:cubicBezTo>
                    <a:pt x="358" y="529"/>
                    <a:pt x="405" y="502"/>
                    <a:pt x="455" y="453"/>
                  </a:cubicBezTo>
                  <a:cubicBezTo>
                    <a:pt x="502" y="404"/>
                    <a:pt x="529" y="358"/>
                    <a:pt x="547" y="314"/>
                  </a:cubicBezTo>
                  <a:cubicBezTo>
                    <a:pt x="577" y="235"/>
                    <a:pt x="581" y="162"/>
                    <a:pt x="641" y="95"/>
                  </a:cubicBezTo>
                  <a:cubicBezTo>
                    <a:pt x="642" y="94"/>
                    <a:pt x="643" y="93"/>
                    <a:pt x="644" y="92"/>
                  </a:cubicBezTo>
                  <a:cubicBezTo>
                    <a:pt x="645" y="90"/>
                    <a:pt x="645" y="90"/>
                    <a:pt x="645" y="90"/>
                  </a:cubicBezTo>
                  <a:cubicBezTo>
                    <a:pt x="647" y="88"/>
                    <a:pt x="649" y="86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3" y="83"/>
                    <a:pt x="654" y="81"/>
                    <a:pt x="656" y="80"/>
                  </a:cubicBezTo>
                  <a:cubicBezTo>
                    <a:pt x="656" y="80"/>
                    <a:pt x="656" y="80"/>
                    <a:pt x="656" y="80"/>
                  </a:cubicBezTo>
                  <a:cubicBezTo>
                    <a:pt x="657" y="78"/>
                    <a:pt x="659" y="77"/>
                    <a:pt x="660" y="75"/>
                  </a:cubicBezTo>
                  <a:cubicBezTo>
                    <a:pt x="660" y="75"/>
                    <a:pt x="660" y="75"/>
                    <a:pt x="660" y="75"/>
                  </a:cubicBezTo>
                  <a:cubicBezTo>
                    <a:pt x="662" y="74"/>
                    <a:pt x="664" y="73"/>
                    <a:pt x="665" y="71"/>
                  </a:cubicBezTo>
                  <a:cubicBezTo>
                    <a:pt x="665" y="71"/>
                    <a:pt x="665" y="71"/>
                    <a:pt x="665" y="71"/>
                  </a:cubicBezTo>
                  <a:cubicBezTo>
                    <a:pt x="667" y="70"/>
                    <a:pt x="668" y="68"/>
                    <a:pt x="670" y="67"/>
                  </a:cubicBezTo>
                  <a:cubicBezTo>
                    <a:pt x="670" y="67"/>
                    <a:pt x="670" y="67"/>
                    <a:pt x="670" y="67"/>
                  </a:cubicBezTo>
                  <a:cubicBezTo>
                    <a:pt x="672" y="66"/>
                    <a:pt x="673" y="64"/>
                    <a:pt x="675" y="63"/>
                  </a:cubicBezTo>
                  <a:cubicBezTo>
                    <a:pt x="675" y="63"/>
                    <a:pt x="675" y="63"/>
                    <a:pt x="675" y="63"/>
                  </a:cubicBezTo>
                  <a:cubicBezTo>
                    <a:pt x="677" y="62"/>
                    <a:pt x="678" y="61"/>
                    <a:pt x="680" y="59"/>
                  </a:cubicBezTo>
                  <a:cubicBezTo>
                    <a:pt x="680" y="59"/>
                    <a:pt x="680" y="59"/>
                    <a:pt x="680" y="59"/>
                  </a:cubicBezTo>
                  <a:cubicBezTo>
                    <a:pt x="682" y="58"/>
                    <a:pt x="683" y="57"/>
                    <a:pt x="685" y="56"/>
                  </a:cubicBezTo>
                  <a:cubicBezTo>
                    <a:pt x="685" y="56"/>
                    <a:pt x="685" y="56"/>
                    <a:pt x="685" y="56"/>
                  </a:cubicBezTo>
                  <a:cubicBezTo>
                    <a:pt x="687" y="55"/>
                    <a:pt x="689" y="53"/>
                    <a:pt x="690" y="52"/>
                  </a:cubicBezTo>
                  <a:cubicBezTo>
                    <a:pt x="690" y="52"/>
                    <a:pt x="690" y="52"/>
                    <a:pt x="690" y="52"/>
                  </a:cubicBezTo>
                  <a:cubicBezTo>
                    <a:pt x="692" y="51"/>
                    <a:pt x="694" y="50"/>
                    <a:pt x="695" y="49"/>
                  </a:cubicBezTo>
                  <a:cubicBezTo>
                    <a:pt x="695" y="49"/>
                    <a:pt x="695" y="49"/>
                    <a:pt x="695" y="49"/>
                  </a:cubicBezTo>
                  <a:cubicBezTo>
                    <a:pt x="697" y="48"/>
                    <a:pt x="699" y="47"/>
                    <a:pt x="701" y="45"/>
                  </a:cubicBezTo>
                  <a:cubicBezTo>
                    <a:pt x="701" y="45"/>
                    <a:pt x="701" y="45"/>
                    <a:pt x="701" y="45"/>
                  </a:cubicBezTo>
                  <a:cubicBezTo>
                    <a:pt x="703" y="44"/>
                    <a:pt x="704" y="43"/>
                    <a:pt x="706" y="42"/>
                  </a:cubicBezTo>
                  <a:cubicBezTo>
                    <a:pt x="706" y="42"/>
                    <a:pt x="706" y="42"/>
                    <a:pt x="706" y="42"/>
                  </a:cubicBezTo>
                  <a:cubicBezTo>
                    <a:pt x="710" y="40"/>
                    <a:pt x="713" y="38"/>
                    <a:pt x="717" y="37"/>
                  </a:cubicBezTo>
                  <a:cubicBezTo>
                    <a:pt x="717" y="37"/>
                    <a:pt x="717" y="37"/>
                    <a:pt x="717" y="37"/>
                  </a:cubicBezTo>
                  <a:cubicBezTo>
                    <a:pt x="791" y="0"/>
                    <a:pt x="879" y="0"/>
                    <a:pt x="953" y="41"/>
                  </a:cubicBezTo>
                  <a:cubicBezTo>
                    <a:pt x="953" y="41"/>
                    <a:pt x="953" y="41"/>
                    <a:pt x="953" y="41"/>
                  </a:cubicBezTo>
                  <a:cubicBezTo>
                    <a:pt x="959" y="44"/>
                    <a:pt x="964" y="48"/>
                    <a:pt x="970" y="51"/>
                  </a:cubicBezTo>
                  <a:cubicBezTo>
                    <a:pt x="970" y="51"/>
                    <a:pt x="970" y="51"/>
                    <a:pt x="970" y="51"/>
                  </a:cubicBezTo>
                  <a:cubicBezTo>
                    <a:pt x="971" y="52"/>
                    <a:pt x="973" y="53"/>
                    <a:pt x="975" y="55"/>
                  </a:cubicBezTo>
                  <a:cubicBezTo>
                    <a:pt x="975" y="55"/>
                    <a:pt x="975" y="55"/>
                    <a:pt x="975" y="55"/>
                  </a:cubicBezTo>
                  <a:cubicBezTo>
                    <a:pt x="977" y="56"/>
                    <a:pt x="978" y="57"/>
                    <a:pt x="980" y="58"/>
                  </a:cubicBezTo>
                  <a:cubicBezTo>
                    <a:pt x="980" y="58"/>
                    <a:pt x="980" y="58"/>
                    <a:pt x="980" y="58"/>
                  </a:cubicBezTo>
                  <a:cubicBezTo>
                    <a:pt x="984" y="61"/>
                    <a:pt x="987" y="64"/>
                    <a:pt x="990" y="66"/>
                  </a:cubicBezTo>
                  <a:cubicBezTo>
                    <a:pt x="990" y="66"/>
                    <a:pt x="990" y="66"/>
                    <a:pt x="990" y="66"/>
                  </a:cubicBezTo>
                  <a:cubicBezTo>
                    <a:pt x="992" y="68"/>
                    <a:pt x="994" y="69"/>
                    <a:pt x="995" y="71"/>
                  </a:cubicBezTo>
                  <a:cubicBezTo>
                    <a:pt x="995" y="71"/>
                    <a:pt x="995" y="71"/>
                    <a:pt x="995" y="71"/>
                  </a:cubicBezTo>
                  <a:cubicBezTo>
                    <a:pt x="999" y="73"/>
                    <a:pt x="1002" y="76"/>
                    <a:pt x="1005" y="80"/>
                  </a:cubicBezTo>
                  <a:cubicBezTo>
                    <a:pt x="1005" y="80"/>
                    <a:pt x="1005" y="80"/>
                    <a:pt x="1005" y="80"/>
                  </a:cubicBezTo>
                  <a:cubicBezTo>
                    <a:pt x="1007" y="81"/>
                    <a:pt x="1009" y="83"/>
                    <a:pt x="1010" y="84"/>
                  </a:cubicBezTo>
                  <a:cubicBezTo>
                    <a:pt x="1010" y="84"/>
                    <a:pt x="1010" y="84"/>
                    <a:pt x="1010" y="84"/>
                  </a:cubicBezTo>
                  <a:cubicBezTo>
                    <a:pt x="1012" y="86"/>
                    <a:pt x="1013" y="87"/>
                    <a:pt x="1015" y="89"/>
                  </a:cubicBezTo>
                  <a:cubicBezTo>
                    <a:pt x="1015" y="89"/>
                    <a:pt x="1015" y="89"/>
                    <a:pt x="1015" y="89"/>
                  </a:cubicBezTo>
                  <a:cubicBezTo>
                    <a:pt x="1018" y="92"/>
                    <a:pt x="1021" y="96"/>
                    <a:pt x="1024" y="99"/>
                  </a:cubicBezTo>
                  <a:cubicBezTo>
                    <a:pt x="1024" y="99"/>
                    <a:pt x="1024" y="99"/>
                    <a:pt x="1024" y="99"/>
                  </a:cubicBezTo>
                  <a:cubicBezTo>
                    <a:pt x="1025" y="101"/>
                    <a:pt x="1027" y="102"/>
                    <a:pt x="1028" y="104"/>
                  </a:cubicBezTo>
                  <a:cubicBezTo>
                    <a:pt x="1028" y="104"/>
                    <a:pt x="1028" y="104"/>
                    <a:pt x="1028" y="104"/>
                  </a:cubicBezTo>
                  <a:cubicBezTo>
                    <a:pt x="1031" y="107"/>
                    <a:pt x="1033" y="111"/>
                    <a:pt x="1036" y="114"/>
                  </a:cubicBezTo>
                  <a:cubicBezTo>
                    <a:pt x="1036" y="114"/>
                    <a:pt x="1036" y="114"/>
                    <a:pt x="1036" y="114"/>
                  </a:cubicBezTo>
                  <a:cubicBezTo>
                    <a:pt x="1037" y="116"/>
                    <a:pt x="1038" y="118"/>
                    <a:pt x="1040" y="120"/>
                  </a:cubicBezTo>
                  <a:cubicBezTo>
                    <a:pt x="1040" y="120"/>
                    <a:pt x="1040" y="120"/>
                    <a:pt x="1040" y="120"/>
                  </a:cubicBezTo>
                  <a:cubicBezTo>
                    <a:pt x="1041" y="121"/>
                    <a:pt x="1042" y="123"/>
                    <a:pt x="1043" y="125"/>
                  </a:cubicBezTo>
                  <a:cubicBezTo>
                    <a:pt x="1043" y="125"/>
                    <a:pt x="1043" y="125"/>
                    <a:pt x="1043" y="125"/>
                  </a:cubicBezTo>
                  <a:cubicBezTo>
                    <a:pt x="1047" y="130"/>
                    <a:pt x="1050" y="136"/>
                    <a:pt x="1053" y="141"/>
                  </a:cubicBezTo>
                  <a:cubicBezTo>
                    <a:pt x="1053" y="141"/>
                    <a:pt x="1053" y="141"/>
                    <a:pt x="1053" y="141"/>
                  </a:cubicBezTo>
                  <a:cubicBezTo>
                    <a:pt x="1094" y="215"/>
                    <a:pt x="1095" y="304"/>
                    <a:pt x="1058" y="377"/>
                  </a:cubicBezTo>
                  <a:cubicBezTo>
                    <a:pt x="1058" y="377"/>
                    <a:pt x="1058" y="377"/>
                    <a:pt x="1058" y="377"/>
                  </a:cubicBezTo>
                  <a:cubicBezTo>
                    <a:pt x="1056" y="381"/>
                    <a:pt x="1054" y="385"/>
                    <a:pt x="1052" y="388"/>
                  </a:cubicBezTo>
                  <a:cubicBezTo>
                    <a:pt x="1052" y="388"/>
                    <a:pt x="1052" y="388"/>
                    <a:pt x="1052" y="388"/>
                  </a:cubicBezTo>
                  <a:cubicBezTo>
                    <a:pt x="1051" y="390"/>
                    <a:pt x="1050" y="392"/>
                    <a:pt x="1049" y="393"/>
                  </a:cubicBezTo>
                  <a:cubicBezTo>
                    <a:pt x="1049" y="393"/>
                    <a:pt x="1049" y="393"/>
                    <a:pt x="1049" y="393"/>
                  </a:cubicBezTo>
                  <a:cubicBezTo>
                    <a:pt x="1048" y="395"/>
                    <a:pt x="1047" y="397"/>
                    <a:pt x="1046" y="399"/>
                  </a:cubicBezTo>
                  <a:cubicBezTo>
                    <a:pt x="1046" y="399"/>
                    <a:pt x="1046" y="399"/>
                    <a:pt x="1046" y="399"/>
                  </a:cubicBezTo>
                  <a:cubicBezTo>
                    <a:pt x="1045" y="401"/>
                    <a:pt x="1043" y="402"/>
                    <a:pt x="1042" y="404"/>
                  </a:cubicBezTo>
                  <a:cubicBezTo>
                    <a:pt x="1042" y="404"/>
                    <a:pt x="1042" y="404"/>
                    <a:pt x="1042" y="404"/>
                  </a:cubicBezTo>
                  <a:cubicBezTo>
                    <a:pt x="1041" y="406"/>
                    <a:pt x="1040" y="408"/>
                    <a:pt x="1039" y="409"/>
                  </a:cubicBezTo>
                  <a:cubicBezTo>
                    <a:pt x="1039" y="409"/>
                    <a:pt x="1039" y="409"/>
                    <a:pt x="1039" y="409"/>
                  </a:cubicBezTo>
                  <a:cubicBezTo>
                    <a:pt x="1037" y="411"/>
                    <a:pt x="1036" y="413"/>
                    <a:pt x="1035" y="414"/>
                  </a:cubicBezTo>
                  <a:cubicBezTo>
                    <a:pt x="1035" y="414"/>
                    <a:pt x="1035" y="414"/>
                    <a:pt x="1035" y="414"/>
                  </a:cubicBezTo>
                  <a:cubicBezTo>
                    <a:pt x="1034" y="416"/>
                    <a:pt x="1033" y="418"/>
                    <a:pt x="1031" y="419"/>
                  </a:cubicBezTo>
                  <a:cubicBezTo>
                    <a:pt x="1031" y="419"/>
                    <a:pt x="1031" y="419"/>
                    <a:pt x="1031" y="419"/>
                  </a:cubicBezTo>
                  <a:cubicBezTo>
                    <a:pt x="1030" y="421"/>
                    <a:pt x="1029" y="423"/>
                    <a:pt x="1027" y="424"/>
                  </a:cubicBezTo>
                  <a:cubicBezTo>
                    <a:pt x="1027" y="424"/>
                    <a:pt x="1027" y="424"/>
                    <a:pt x="1027" y="424"/>
                  </a:cubicBezTo>
                  <a:cubicBezTo>
                    <a:pt x="1026" y="426"/>
                    <a:pt x="1025" y="428"/>
                    <a:pt x="1023" y="429"/>
                  </a:cubicBezTo>
                  <a:cubicBezTo>
                    <a:pt x="1023" y="429"/>
                    <a:pt x="1023" y="429"/>
                    <a:pt x="1023" y="429"/>
                  </a:cubicBezTo>
                  <a:cubicBezTo>
                    <a:pt x="1022" y="431"/>
                    <a:pt x="1020" y="432"/>
                    <a:pt x="1019" y="434"/>
                  </a:cubicBezTo>
                  <a:cubicBezTo>
                    <a:pt x="1019" y="434"/>
                    <a:pt x="1019" y="434"/>
                    <a:pt x="1019" y="434"/>
                  </a:cubicBezTo>
                  <a:cubicBezTo>
                    <a:pt x="1018" y="436"/>
                    <a:pt x="1016" y="437"/>
                    <a:pt x="1015" y="439"/>
                  </a:cubicBezTo>
                  <a:cubicBezTo>
                    <a:pt x="1015" y="439"/>
                    <a:pt x="1015" y="439"/>
                    <a:pt x="1015" y="439"/>
                  </a:cubicBezTo>
                  <a:cubicBezTo>
                    <a:pt x="1013" y="440"/>
                    <a:pt x="1012" y="442"/>
                    <a:pt x="1010" y="443"/>
                  </a:cubicBezTo>
                  <a:cubicBezTo>
                    <a:pt x="1010" y="443"/>
                    <a:pt x="1010" y="443"/>
                    <a:pt x="1010" y="443"/>
                  </a:cubicBezTo>
                  <a:cubicBezTo>
                    <a:pt x="1010" y="443"/>
                    <a:pt x="1010" y="443"/>
                    <a:pt x="1010" y="443"/>
                  </a:cubicBezTo>
                  <a:cubicBezTo>
                    <a:pt x="1008" y="445"/>
                    <a:pt x="1006" y="447"/>
                    <a:pt x="1004" y="449"/>
                  </a:cubicBezTo>
                  <a:cubicBezTo>
                    <a:pt x="1004" y="449"/>
                    <a:pt x="1003" y="450"/>
                    <a:pt x="1003" y="450"/>
                  </a:cubicBezTo>
                  <a:cubicBezTo>
                    <a:pt x="1001" y="452"/>
                    <a:pt x="1000" y="453"/>
                    <a:pt x="999" y="454"/>
                  </a:cubicBezTo>
                  <a:cubicBezTo>
                    <a:pt x="932" y="514"/>
                    <a:pt x="859" y="517"/>
                    <a:pt x="780" y="5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90F5F1D2-080C-488F-81D9-3654DF9E2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032" y="3261801"/>
              <a:ext cx="676308" cy="674708"/>
            </a:xfrm>
            <a:custGeom>
              <a:avLst/>
              <a:gdLst>
                <a:gd name="T0" fmla="*/ 397 w 483"/>
                <a:gd name="T1" fmla="*/ 397 h 483"/>
                <a:gd name="T2" fmla="*/ 86 w 483"/>
                <a:gd name="T3" fmla="*/ 397 h 483"/>
                <a:gd name="T4" fmla="*/ 86 w 483"/>
                <a:gd name="T5" fmla="*/ 86 h 483"/>
                <a:gd name="T6" fmla="*/ 397 w 483"/>
                <a:gd name="T7" fmla="*/ 86 h 483"/>
                <a:gd name="T8" fmla="*/ 397 w 483"/>
                <a:gd name="T9" fmla="*/ 397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397" y="397"/>
                  </a:moveTo>
                  <a:cubicBezTo>
                    <a:pt x="311" y="483"/>
                    <a:pt x="172" y="483"/>
                    <a:pt x="86" y="397"/>
                  </a:cubicBezTo>
                  <a:cubicBezTo>
                    <a:pt x="0" y="311"/>
                    <a:pt x="0" y="172"/>
                    <a:pt x="86" y="86"/>
                  </a:cubicBezTo>
                  <a:cubicBezTo>
                    <a:pt x="172" y="0"/>
                    <a:pt x="311" y="0"/>
                    <a:pt x="397" y="86"/>
                  </a:cubicBezTo>
                  <a:cubicBezTo>
                    <a:pt x="483" y="172"/>
                    <a:pt x="483" y="311"/>
                    <a:pt x="397" y="397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0" name="Oval 16">
              <a:extLst>
                <a:ext uri="{FF2B5EF4-FFF2-40B4-BE49-F238E27FC236}">
                  <a16:creationId xmlns:a16="http://schemas.microsoft.com/office/drawing/2014/main" id="{19E001C9-CEDB-4501-8861-09A9F4876D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4228" y="2500755"/>
              <a:ext cx="617150" cy="615552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1" name="Freeform 10">
              <a:extLst>
                <a:ext uri="{FF2B5EF4-FFF2-40B4-BE49-F238E27FC236}">
                  <a16:creationId xmlns:a16="http://schemas.microsoft.com/office/drawing/2014/main" id="{B04D06A6-5F46-4ECA-A969-B8C6EFDB74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055" y="4350607"/>
              <a:ext cx="1531684" cy="1530085"/>
            </a:xfrm>
            <a:custGeom>
              <a:avLst/>
              <a:gdLst>
                <a:gd name="T0" fmla="*/ 547 w 1095"/>
                <a:gd name="T1" fmla="*/ 313 h 1094"/>
                <a:gd name="T2" fmla="*/ 449 w 1095"/>
                <a:gd name="T3" fmla="*/ 90 h 1094"/>
                <a:gd name="T4" fmla="*/ 444 w 1095"/>
                <a:gd name="T5" fmla="*/ 84 h 1094"/>
                <a:gd name="T6" fmla="*/ 434 w 1095"/>
                <a:gd name="T7" fmla="*/ 75 h 1094"/>
                <a:gd name="T8" fmla="*/ 430 w 1095"/>
                <a:gd name="T9" fmla="*/ 71 h 1094"/>
                <a:gd name="T10" fmla="*/ 420 w 1095"/>
                <a:gd name="T11" fmla="*/ 63 h 1094"/>
                <a:gd name="T12" fmla="*/ 415 w 1095"/>
                <a:gd name="T13" fmla="*/ 59 h 1094"/>
                <a:gd name="T14" fmla="*/ 405 w 1095"/>
                <a:gd name="T15" fmla="*/ 52 h 1094"/>
                <a:gd name="T16" fmla="*/ 399 w 1095"/>
                <a:gd name="T17" fmla="*/ 49 h 1094"/>
                <a:gd name="T18" fmla="*/ 389 w 1095"/>
                <a:gd name="T19" fmla="*/ 42 h 1094"/>
                <a:gd name="T20" fmla="*/ 378 w 1095"/>
                <a:gd name="T21" fmla="*/ 37 h 1094"/>
                <a:gd name="T22" fmla="*/ 125 w 1095"/>
                <a:gd name="T23" fmla="*/ 51 h 1094"/>
                <a:gd name="T24" fmla="*/ 120 w 1095"/>
                <a:gd name="T25" fmla="*/ 55 h 1094"/>
                <a:gd name="T26" fmla="*/ 104 w 1095"/>
                <a:gd name="T27" fmla="*/ 66 h 1094"/>
                <a:gd name="T28" fmla="*/ 99 w 1095"/>
                <a:gd name="T29" fmla="*/ 71 h 1094"/>
                <a:gd name="T30" fmla="*/ 85 w 1095"/>
                <a:gd name="T31" fmla="*/ 84 h 1094"/>
                <a:gd name="T32" fmla="*/ 80 w 1095"/>
                <a:gd name="T33" fmla="*/ 89 h 1094"/>
                <a:gd name="T34" fmla="*/ 67 w 1095"/>
                <a:gd name="T35" fmla="*/ 104 h 1094"/>
                <a:gd name="T36" fmla="*/ 59 w 1095"/>
                <a:gd name="T37" fmla="*/ 114 h 1094"/>
                <a:gd name="T38" fmla="*/ 52 w 1095"/>
                <a:gd name="T39" fmla="*/ 125 h 1094"/>
                <a:gd name="T40" fmla="*/ 42 w 1095"/>
                <a:gd name="T41" fmla="*/ 141 h 1094"/>
                <a:gd name="T42" fmla="*/ 43 w 1095"/>
                <a:gd name="T43" fmla="*/ 388 h 1094"/>
                <a:gd name="T44" fmla="*/ 46 w 1095"/>
                <a:gd name="T45" fmla="*/ 394 h 1094"/>
                <a:gd name="T46" fmla="*/ 53 w 1095"/>
                <a:gd name="T47" fmla="*/ 404 h 1094"/>
                <a:gd name="T48" fmla="*/ 56 w 1095"/>
                <a:gd name="T49" fmla="*/ 409 h 1094"/>
                <a:gd name="T50" fmla="*/ 64 w 1095"/>
                <a:gd name="T51" fmla="*/ 419 h 1094"/>
                <a:gd name="T52" fmla="*/ 68 w 1095"/>
                <a:gd name="T53" fmla="*/ 424 h 1094"/>
                <a:gd name="T54" fmla="*/ 76 w 1095"/>
                <a:gd name="T55" fmla="*/ 434 h 1094"/>
                <a:gd name="T56" fmla="*/ 80 w 1095"/>
                <a:gd name="T57" fmla="*/ 439 h 1094"/>
                <a:gd name="T58" fmla="*/ 86 w 1095"/>
                <a:gd name="T59" fmla="*/ 444 h 1094"/>
                <a:gd name="T60" fmla="*/ 90 w 1095"/>
                <a:gd name="T61" fmla="*/ 448 h 1094"/>
                <a:gd name="T62" fmla="*/ 547 w 1095"/>
                <a:gd name="T63" fmla="*/ 780 h 1094"/>
                <a:gd name="T64" fmla="*/ 645 w 1095"/>
                <a:gd name="T65" fmla="*/ 1004 h 1094"/>
                <a:gd name="T66" fmla="*/ 651 w 1095"/>
                <a:gd name="T67" fmla="*/ 1010 h 1094"/>
                <a:gd name="T68" fmla="*/ 660 w 1095"/>
                <a:gd name="T69" fmla="*/ 1019 h 1094"/>
                <a:gd name="T70" fmla="*/ 665 w 1095"/>
                <a:gd name="T71" fmla="*/ 1023 h 1094"/>
                <a:gd name="T72" fmla="*/ 675 w 1095"/>
                <a:gd name="T73" fmla="*/ 1031 h 1094"/>
                <a:gd name="T74" fmla="*/ 680 w 1095"/>
                <a:gd name="T75" fmla="*/ 1035 h 1094"/>
                <a:gd name="T76" fmla="*/ 690 w 1095"/>
                <a:gd name="T77" fmla="*/ 1042 h 1094"/>
                <a:gd name="T78" fmla="*/ 695 w 1095"/>
                <a:gd name="T79" fmla="*/ 1045 h 1094"/>
                <a:gd name="T80" fmla="*/ 706 w 1095"/>
                <a:gd name="T81" fmla="*/ 1052 h 1094"/>
                <a:gd name="T82" fmla="*/ 717 w 1095"/>
                <a:gd name="T83" fmla="*/ 1057 h 1094"/>
                <a:gd name="T84" fmla="*/ 970 w 1095"/>
                <a:gd name="T85" fmla="*/ 1043 h 1094"/>
                <a:gd name="T86" fmla="*/ 975 w 1095"/>
                <a:gd name="T87" fmla="*/ 1039 h 1094"/>
                <a:gd name="T88" fmla="*/ 990 w 1095"/>
                <a:gd name="T89" fmla="*/ 1028 h 1094"/>
                <a:gd name="T90" fmla="*/ 995 w 1095"/>
                <a:gd name="T91" fmla="*/ 1023 h 1094"/>
                <a:gd name="T92" fmla="*/ 1010 w 1095"/>
                <a:gd name="T93" fmla="*/ 1010 h 1094"/>
                <a:gd name="T94" fmla="*/ 1015 w 1095"/>
                <a:gd name="T95" fmla="*/ 1005 h 1094"/>
                <a:gd name="T96" fmla="*/ 1028 w 1095"/>
                <a:gd name="T97" fmla="*/ 990 h 1094"/>
                <a:gd name="T98" fmla="*/ 1036 w 1095"/>
                <a:gd name="T99" fmla="*/ 980 h 1094"/>
                <a:gd name="T100" fmla="*/ 1043 w 1095"/>
                <a:gd name="T101" fmla="*/ 969 h 1094"/>
                <a:gd name="T102" fmla="*/ 1053 w 1095"/>
                <a:gd name="T103" fmla="*/ 953 h 1094"/>
                <a:gd name="T104" fmla="*/ 1052 w 1095"/>
                <a:gd name="T105" fmla="*/ 706 h 1094"/>
                <a:gd name="T106" fmla="*/ 1049 w 1095"/>
                <a:gd name="T107" fmla="*/ 700 h 1094"/>
                <a:gd name="T108" fmla="*/ 1042 w 1095"/>
                <a:gd name="T109" fmla="*/ 690 h 1094"/>
                <a:gd name="T110" fmla="*/ 1039 w 1095"/>
                <a:gd name="T111" fmla="*/ 685 h 1094"/>
                <a:gd name="T112" fmla="*/ 1031 w 1095"/>
                <a:gd name="T113" fmla="*/ 675 h 1094"/>
                <a:gd name="T114" fmla="*/ 1027 w 1095"/>
                <a:gd name="T115" fmla="*/ 670 h 1094"/>
                <a:gd name="T116" fmla="*/ 1019 w 1095"/>
                <a:gd name="T117" fmla="*/ 660 h 1094"/>
                <a:gd name="T118" fmla="*/ 1015 w 1095"/>
                <a:gd name="T119" fmla="*/ 655 h 1094"/>
                <a:gd name="T120" fmla="*/ 1010 w 1095"/>
                <a:gd name="T121" fmla="*/ 651 h 1094"/>
                <a:gd name="T122" fmla="*/ 999 w 1095"/>
                <a:gd name="T123" fmla="*/ 64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780" y="547"/>
                  </a:moveTo>
                  <a:cubicBezTo>
                    <a:pt x="737" y="529"/>
                    <a:pt x="691" y="502"/>
                    <a:pt x="642" y="455"/>
                  </a:cubicBezTo>
                  <a:cubicBezTo>
                    <a:pt x="593" y="405"/>
                    <a:pt x="566" y="358"/>
                    <a:pt x="547" y="313"/>
                  </a:cubicBezTo>
                  <a:cubicBezTo>
                    <a:pt x="518" y="234"/>
                    <a:pt x="514" y="162"/>
                    <a:pt x="454" y="95"/>
                  </a:cubicBezTo>
                  <a:cubicBezTo>
                    <a:pt x="453" y="94"/>
                    <a:pt x="452" y="93"/>
                    <a:pt x="451" y="92"/>
                  </a:cubicBezTo>
                  <a:cubicBezTo>
                    <a:pt x="449" y="90"/>
                    <a:pt x="449" y="90"/>
                    <a:pt x="449" y="90"/>
                  </a:cubicBezTo>
                  <a:cubicBezTo>
                    <a:pt x="448" y="88"/>
                    <a:pt x="446" y="86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2" y="83"/>
                    <a:pt x="441" y="81"/>
                    <a:pt x="439" y="80"/>
                  </a:cubicBezTo>
                  <a:cubicBezTo>
                    <a:pt x="439" y="80"/>
                    <a:pt x="439" y="80"/>
                    <a:pt x="439" y="80"/>
                  </a:cubicBezTo>
                  <a:cubicBezTo>
                    <a:pt x="437" y="78"/>
                    <a:pt x="436" y="77"/>
                    <a:pt x="434" y="75"/>
                  </a:cubicBezTo>
                  <a:cubicBezTo>
                    <a:pt x="434" y="75"/>
                    <a:pt x="434" y="75"/>
                    <a:pt x="434" y="75"/>
                  </a:cubicBezTo>
                  <a:cubicBezTo>
                    <a:pt x="433" y="74"/>
                    <a:pt x="431" y="73"/>
                    <a:pt x="430" y="71"/>
                  </a:cubicBezTo>
                  <a:cubicBezTo>
                    <a:pt x="430" y="71"/>
                    <a:pt x="430" y="71"/>
                    <a:pt x="430" y="71"/>
                  </a:cubicBezTo>
                  <a:cubicBezTo>
                    <a:pt x="428" y="70"/>
                    <a:pt x="426" y="68"/>
                    <a:pt x="425" y="67"/>
                  </a:cubicBezTo>
                  <a:cubicBezTo>
                    <a:pt x="425" y="67"/>
                    <a:pt x="425" y="67"/>
                    <a:pt x="425" y="67"/>
                  </a:cubicBezTo>
                  <a:cubicBezTo>
                    <a:pt x="423" y="66"/>
                    <a:pt x="421" y="64"/>
                    <a:pt x="420" y="63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8" y="62"/>
                    <a:pt x="416" y="61"/>
                    <a:pt x="415" y="59"/>
                  </a:cubicBezTo>
                  <a:cubicBezTo>
                    <a:pt x="415" y="59"/>
                    <a:pt x="415" y="59"/>
                    <a:pt x="415" y="59"/>
                  </a:cubicBezTo>
                  <a:cubicBezTo>
                    <a:pt x="413" y="58"/>
                    <a:pt x="411" y="57"/>
                    <a:pt x="410" y="56"/>
                  </a:cubicBezTo>
                  <a:cubicBezTo>
                    <a:pt x="410" y="56"/>
                    <a:pt x="410" y="56"/>
                    <a:pt x="410" y="56"/>
                  </a:cubicBezTo>
                  <a:cubicBezTo>
                    <a:pt x="408" y="54"/>
                    <a:pt x="406" y="53"/>
                    <a:pt x="405" y="52"/>
                  </a:cubicBezTo>
                  <a:cubicBezTo>
                    <a:pt x="405" y="52"/>
                    <a:pt x="405" y="52"/>
                    <a:pt x="405" y="52"/>
                  </a:cubicBezTo>
                  <a:cubicBezTo>
                    <a:pt x="403" y="51"/>
                    <a:pt x="401" y="50"/>
                    <a:pt x="399" y="49"/>
                  </a:cubicBezTo>
                  <a:cubicBezTo>
                    <a:pt x="399" y="49"/>
                    <a:pt x="399" y="49"/>
                    <a:pt x="399" y="49"/>
                  </a:cubicBezTo>
                  <a:cubicBezTo>
                    <a:pt x="398" y="48"/>
                    <a:pt x="396" y="47"/>
                    <a:pt x="394" y="45"/>
                  </a:cubicBezTo>
                  <a:cubicBezTo>
                    <a:pt x="394" y="45"/>
                    <a:pt x="394" y="45"/>
                    <a:pt x="394" y="45"/>
                  </a:cubicBezTo>
                  <a:cubicBezTo>
                    <a:pt x="392" y="44"/>
                    <a:pt x="390" y="43"/>
                    <a:pt x="389" y="42"/>
                  </a:cubicBezTo>
                  <a:cubicBezTo>
                    <a:pt x="389" y="42"/>
                    <a:pt x="389" y="42"/>
                    <a:pt x="389" y="42"/>
                  </a:cubicBezTo>
                  <a:cubicBezTo>
                    <a:pt x="385" y="40"/>
                    <a:pt x="381" y="38"/>
                    <a:pt x="378" y="37"/>
                  </a:cubicBezTo>
                  <a:cubicBezTo>
                    <a:pt x="378" y="37"/>
                    <a:pt x="378" y="37"/>
                    <a:pt x="378" y="37"/>
                  </a:cubicBezTo>
                  <a:cubicBezTo>
                    <a:pt x="304" y="0"/>
                    <a:pt x="216" y="0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36" y="44"/>
                    <a:pt x="131" y="48"/>
                    <a:pt x="125" y="51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24" y="52"/>
                    <a:pt x="122" y="53"/>
                    <a:pt x="120" y="55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18" y="56"/>
                    <a:pt x="116" y="57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1" y="61"/>
                    <a:pt x="108" y="64"/>
                    <a:pt x="104" y="6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3" y="68"/>
                    <a:pt x="101" y="69"/>
                    <a:pt x="99" y="71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6" y="73"/>
                    <a:pt x="93" y="76"/>
                    <a:pt x="89" y="80"/>
                  </a:cubicBezTo>
                  <a:cubicBezTo>
                    <a:pt x="89" y="80"/>
                    <a:pt x="89" y="80"/>
                    <a:pt x="89" y="80"/>
                  </a:cubicBezTo>
                  <a:cubicBezTo>
                    <a:pt x="88" y="81"/>
                    <a:pt x="86" y="83"/>
                    <a:pt x="85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3" y="86"/>
                    <a:pt x="81" y="87"/>
                    <a:pt x="80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77" y="92"/>
                    <a:pt x="74" y="96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0" y="101"/>
                    <a:pt x="68" y="102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4" y="107"/>
                    <a:pt x="61" y="111"/>
                    <a:pt x="59" y="114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8" y="116"/>
                    <a:pt x="56" y="118"/>
                    <a:pt x="55" y="119"/>
                  </a:cubicBezTo>
                  <a:cubicBezTo>
                    <a:pt x="55" y="119"/>
                    <a:pt x="55" y="119"/>
                    <a:pt x="55" y="119"/>
                  </a:cubicBezTo>
                  <a:cubicBezTo>
                    <a:pt x="54" y="121"/>
                    <a:pt x="53" y="123"/>
                    <a:pt x="52" y="125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48" y="130"/>
                    <a:pt x="45" y="136"/>
                    <a:pt x="42" y="141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1" y="215"/>
                    <a:pt x="0" y="304"/>
                    <a:pt x="37" y="377"/>
                  </a:cubicBezTo>
                  <a:cubicBezTo>
                    <a:pt x="37" y="377"/>
                    <a:pt x="37" y="377"/>
                    <a:pt x="37" y="377"/>
                  </a:cubicBezTo>
                  <a:cubicBezTo>
                    <a:pt x="39" y="381"/>
                    <a:pt x="41" y="385"/>
                    <a:pt x="43" y="388"/>
                  </a:cubicBezTo>
                  <a:cubicBezTo>
                    <a:pt x="43" y="388"/>
                    <a:pt x="43" y="388"/>
                    <a:pt x="43" y="388"/>
                  </a:cubicBezTo>
                  <a:cubicBezTo>
                    <a:pt x="44" y="390"/>
                    <a:pt x="45" y="392"/>
                    <a:pt x="46" y="394"/>
                  </a:cubicBezTo>
                  <a:cubicBezTo>
                    <a:pt x="46" y="394"/>
                    <a:pt x="46" y="394"/>
                    <a:pt x="46" y="394"/>
                  </a:cubicBezTo>
                  <a:cubicBezTo>
                    <a:pt x="47" y="395"/>
                    <a:pt x="48" y="397"/>
                    <a:pt x="49" y="399"/>
                  </a:cubicBezTo>
                  <a:cubicBezTo>
                    <a:pt x="49" y="399"/>
                    <a:pt x="49" y="399"/>
                    <a:pt x="49" y="399"/>
                  </a:cubicBezTo>
                  <a:cubicBezTo>
                    <a:pt x="50" y="401"/>
                    <a:pt x="51" y="402"/>
                    <a:pt x="53" y="404"/>
                  </a:cubicBezTo>
                  <a:cubicBezTo>
                    <a:pt x="53" y="404"/>
                    <a:pt x="53" y="404"/>
                    <a:pt x="53" y="404"/>
                  </a:cubicBezTo>
                  <a:cubicBezTo>
                    <a:pt x="54" y="406"/>
                    <a:pt x="55" y="408"/>
                    <a:pt x="56" y="409"/>
                  </a:cubicBezTo>
                  <a:cubicBezTo>
                    <a:pt x="56" y="409"/>
                    <a:pt x="56" y="409"/>
                    <a:pt x="56" y="409"/>
                  </a:cubicBezTo>
                  <a:cubicBezTo>
                    <a:pt x="57" y="411"/>
                    <a:pt x="59" y="413"/>
                    <a:pt x="60" y="414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61" y="416"/>
                    <a:pt x="62" y="418"/>
                    <a:pt x="64" y="419"/>
                  </a:cubicBezTo>
                  <a:cubicBezTo>
                    <a:pt x="64" y="419"/>
                    <a:pt x="64" y="419"/>
                    <a:pt x="64" y="419"/>
                  </a:cubicBezTo>
                  <a:cubicBezTo>
                    <a:pt x="65" y="421"/>
                    <a:pt x="66" y="423"/>
                    <a:pt x="68" y="424"/>
                  </a:cubicBezTo>
                  <a:cubicBezTo>
                    <a:pt x="68" y="424"/>
                    <a:pt x="68" y="424"/>
                    <a:pt x="68" y="424"/>
                  </a:cubicBezTo>
                  <a:cubicBezTo>
                    <a:pt x="69" y="426"/>
                    <a:pt x="70" y="428"/>
                    <a:pt x="72" y="429"/>
                  </a:cubicBezTo>
                  <a:cubicBezTo>
                    <a:pt x="72" y="429"/>
                    <a:pt x="72" y="429"/>
                    <a:pt x="72" y="429"/>
                  </a:cubicBezTo>
                  <a:cubicBezTo>
                    <a:pt x="73" y="431"/>
                    <a:pt x="74" y="432"/>
                    <a:pt x="76" y="434"/>
                  </a:cubicBezTo>
                  <a:cubicBezTo>
                    <a:pt x="76" y="434"/>
                    <a:pt x="76" y="434"/>
                    <a:pt x="76" y="434"/>
                  </a:cubicBezTo>
                  <a:cubicBezTo>
                    <a:pt x="77" y="436"/>
                    <a:pt x="79" y="437"/>
                    <a:pt x="80" y="439"/>
                  </a:cubicBezTo>
                  <a:cubicBezTo>
                    <a:pt x="80" y="439"/>
                    <a:pt x="80" y="439"/>
                    <a:pt x="80" y="439"/>
                  </a:cubicBezTo>
                  <a:cubicBezTo>
                    <a:pt x="82" y="440"/>
                    <a:pt x="83" y="442"/>
                    <a:pt x="85" y="443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6" y="444"/>
                    <a:pt x="86" y="444"/>
                    <a:pt x="86" y="444"/>
                  </a:cubicBezTo>
                  <a:cubicBezTo>
                    <a:pt x="86" y="445"/>
                    <a:pt x="87" y="445"/>
                    <a:pt x="87" y="446"/>
                  </a:cubicBezTo>
                  <a:cubicBezTo>
                    <a:pt x="88" y="447"/>
                    <a:pt x="89" y="448"/>
                    <a:pt x="90" y="448"/>
                  </a:cubicBezTo>
                  <a:cubicBezTo>
                    <a:pt x="90" y="448"/>
                    <a:pt x="90" y="448"/>
                    <a:pt x="90" y="448"/>
                  </a:cubicBezTo>
                  <a:cubicBezTo>
                    <a:pt x="158" y="513"/>
                    <a:pt x="233" y="516"/>
                    <a:pt x="313" y="547"/>
                  </a:cubicBezTo>
                  <a:cubicBezTo>
                    <a:pt x="358" y="565"/>
                    <a:pt x="405" y="592"/>
                    <a:pt x="455" y="641"/>
                  </a:cubicBezTo>
                  <a:cubicBezTo>
                    <a:pt x="502" y="690"/>
                    <a:pt x="529" y="736"/>
                    <a:pt x="547" y="780"/>
                  </a:cubicBezTo>
                  <a:cubicBezTo>
                    <a:pt x="577" y="859"/>
                    <a:pt x="581" y="931"/>
                    <a:pt x="641" y="999"/>
                  </a:cubicBezTo>
                  <a:cubicBezTo>
                    <a:pt x="642" y="1000"/>
                    <a:pt x="643" y="1001"/>
                    <a:pt x="644" y="1002"/>
                  </a:cubicBezTo>
                  <a:cubicBezTo>
                    <a:pt x="645" y="1004"/>
                    <a:pt x="645" y="1004"/>
                    <a:pt x="645" y="1004"/>
                  </a:cubicBezTo>
                  <a:cubicBezTo>
                    <a:pt x="647" y="1006"/>
                    <a:pt x="649" y="1008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3" y="1011"/>
                    <a:pt x="654" y="1013"/>
                    <a:pt x="656" y="1014"/>
                  </a:cubicBezTo>
                  <a:cubicBezTo>
                    <a:pt x="656" y="1014"/>
                    <a:pt x="656" y="1014"/>
                    <a:pt x="656" y="1014"/>
                  </a:cubicBezTo>
                  <a:cubicBezTo>
                    <a:pt x="657" y="1016"/>
                    <a:pt x="659" y="1017"/>
                    <a:pt x="660" y="1019"/>
                  </a:cubicBezTo>
                  <a:cubicBezTo>
                    <a:pt x="660" y="1019"/>
                    <a:pt x="660" y="1019"/>
                    <a:pt x="660" y="1019"/>
                  </a:cubicBezTo>
                  <a:cubicBezTo>
                    <a:pt x="662" y="1020"/>
                    <a:pt x="664" y="1021"/>
                    <a:pt x="665" y="1023"/>
                  </a:cubicBezTo>
                  <a:cubicBezTo>
                    <a:pt x="665" y="1023"/>
                    <a:pt x="665" y="1023"/>
                    <a:pt x="665" y="1023"/>
                  </a:cubicBezTo>
                  <a:cubicBezTo>
                    <a:pt x="667" y="1024"/>
                    <a:pt x="668" y="1026"/>
                    <a:pt x="670" y="1027"/>
                  </a:cubicBezTo>
                  <a:cubicBezTo>
                    <a:pt x="670" y="1027"/>
                    <a:pt x="670" y="1027"/>
                    <a:pt x="670" y="1027"/>
                  </a:cubicBezTo>
                  <a:cubicBezTo>
                    <a:pt x="672" y="1028"/>
                    <a:pt x="673" y="1030"/>
                    <a:pt x="675" y="1031"/>
                  </a:cubicBezTo>
                  <a:cubicBezTo>
                    <a:pt x="675" y="1031"/>
                    <a:pt x="675" y="1031"/>
                    <a:pt x="675" y="1031"/>
                  </a:cubicBezTo>
                  <a:cubicBezTo>
                    <a:pt x="677" y="1032"/>
                    <a:pt x="678" y="1033"/>
                    <a:pt x="680" y="1035"/>
                  </a:cubicBezTo>
                  <a:cubicBezTo>
                    <a:pt x="680" y="1035"/>
                    <a:pt x="680" y="1035"/>
                    <a:pt x="680" y="1035"/>
                  </a:cubicBezTo>
                  <a:cubicBezTo>
                    <a:pt x="682" y="1036"/>
                    <a:pt x="683" y="1037"/>
                    <a:pt x="685" y="1038"/>
                  </a:cubicBezTo>
                  <a:cubicBezTo>
                    <a:pt x="685" y="1038"/>
                    <a:pt x="685" y="1038"/>
                    <a:pt x="685" y="1038"/>
                  </a:cubicBezTo>
                  <a:cubicBezTo>
                    <a:pt x="687" y="1039"/>
                    <a:pt x="689" y="1041"/>
                    <a:pt x="690" y="1042"/>
                  </a:cubicBezTo>
                  <a:cubicBezTo>
                    <a:pt x="690" y="1042"/>
                    <a:pt x="690" y="1042"/>
                    <a:pt x="690" y="1042"/>
                  </a:cubicBezTo>
                  <a:cubicBezTo>
                    <a:pt x="692" y="1043"/>
                    <a:pt x="694" y="1044"/>
                    <a:pt x="695" y="1045"/>
                  </a:cubicBezTo>
                  <a:cubicBezTo>
                    <a:pt x="695" y="1045"/>
                    <a:pt x="695" y="1045"/>
                    <a:pt x="695" y="1045"/>
                  </a:cubicBezTo>
                  <a:cubicBezTo>
                    <a:pt x="697" y="1046"/>
                    <a:pt x="699" y="1047"/>
                    <a:pt x="701" y="1048"/>
                  </a:cubicBezTo>
                  <a:cubicBezTo>
                    <a:pt x="701" y="1048"/>
                    <a:pt x="701" y="1048"/>
                    <a:pt x="701" y="1048"/>
                  </a:cubicBezTo>
                  <a:cubicBezTo>
                    <a:pt x="703" y="1050"/>
                    <a:pt x="704" y="1051"/>
                    <a:pt x="706" y="1052"/>
                  </a:cubicBezTo>
                  <a:cubicBezTo>
                    <a:pt x="706" y="1052"/>
                    <a:pt x="706" y="1052"/>
                    <a:pt x="706" y="1052"/>
                  </a:cubicBezTo>
                  <a:cubicBezTo>
                    <a:pt x="710" y="1054"/>
                    <a:pt x="713" y="1055"/>
                    <a:pt x="717" y="1057"/>
                  </a:cubicBezTo>
                  <a:cubicBezTo>
                    <a:pt x="717" y="1057"/>
                    <a:pt x="717" y="1057"/>
                    <a:pt x="717" y="1057"/>
                  </a:cubicBezTo>
                  <a:cubicBezTo>
                    <a:pt x="791" y="1094"/>
                    <a:pt x="879" y="1094"/>
                    <a:pt x="953" y="1053"/>
                  </a:cubicBezTo>
                  <a:cubicBezTo>
                    <a:pt x="953" y="1053"/>
                    <a:pt x="953" y="1053"/>
                    <a:pt x="953" y="1053"/>
                  </a:cubicBezTo>
                  <a:cubicBezTo>
                    <a:pt x="959" y="1050"/>
                    <a:pt x="964" y="1046"/>
                    <a:pt x="970" y="1043"/>
                  </a:cubicBezTo>
                  <a:cubicBezTo>
                    <a:pt x="970" y="1043"/>
                    <a:pt x="970" y="1043"/>
                    <a:pt x="970" y="1043"/>
                  </a:cubicBezTo>
                  <a:cubicBezTo>
                    <a:pt x="971" y="1042"/>
                    <a:pt x="973" y="1040"/>
                    <a:pt x="975" y="1039"/>
                  </a:cubicBezTo>
                  <a:cubicBezTo>
                    <a:pt x="975" y="1039"/>
                    <a:pt x="975" y="1039"/>
                    <a:pt x="975" y="1039"/>
                  </a:cubicBezTo>
                  <a:cubicBezTo>
                    <a:pt x="977" y="1038"/>
                    <a:pt x="978" y="1037"/>
                    <a:pt x="980" y="1035"/>
                  </a:cubicBezTo>
                  <a:cubicBezTo>
                    <a:pt x="980" y="1035"/>
                    <a:pt x="980" y="1035"/>
                    <a:pt x="980" y="1035"/>
                  </a:cubicBezTo>
                  <a:cubicBezTo>
                    <a:pt x="984" y="1033"/>
                    <a:pt x="987" y="1030"/>
                    <a:pt x="990" y="1028"/>
                  </a:cubicBezTo>
                  <a:cubicBezTo>
                    <a:pt x="990" y="1027"/>
                    <a:pt x="990" y="1027"/>
                    <a:pt x="990" y="1027"/>
                  </a:cubicBezTo>
                  <a:cubicBezTo>
                    <a:pt x="992" y="1026"/>
                    <a:pt x="994" y="1025"/>
                    <a:pt x="995" y="1023"/>
                  </a:cubicBezTo>
                  <a:cubicBezTo>
                    <a:pt x="995" y="1023"/>
                    <a:pt x="995" y="1023"/>
                    <a:pt x="995" y="1023"/>
                  </a:cubicBezTo>
                  <a:cubicBezTo>
                    <a:pt x="999" y="1020"/>
                    <a:pt x="1002" y="1018"/>
                    <a:pt x="1005" y="1014"/>
                  </a:cubicBezTo>
                  <a:cubicBezTo>
                    <a:pt x="1005" y="1014"/>
                    <a:pt x="1005" y="1014"/>
                    <a:pt x="1005" y="1014"/>
                  </a:cubicBezTo>
                  <a:cubicBezTo>
                    <a:pt x="1007" y="1013"/>
                    <a:pt x="1009" y="1011"/>
                    <a:pt x="1010" y="1010"/>
                  </a:cubicBezTo>
                  <a:cubicBezTo>
                    <a:pt x="1010" y="1010"/>
                    <a:pt x="1010" y="1010"/>
                    <a:pt x="1010" y="1010"/>
                  </a:cubicBezTo>
                  <a:cubicBezTo>
                    <a:pt x="1012" y="1008"/>
                    <a:pt x="1013" y="1007"/>
                    <a:pt x="1015" y="1005"/>
                  </a:cubicBezTo>
                  <a:cubicBezTo>
                    <a:pt x="1015" y="1005"/>
                    <a:pt x="1015" y="1005"/>
                    <a:pt x="1015" y="1005"/>
                  </a:cubicBezTo>
                  <a:cubicBezTo>
                    <a:pt x="1018" y="1002"/>
                    <a:pt x="1021" y="998"/>
                    <a:pt x="1024" y="995"/>
                  </a:cubicBezTo>
                  <a:cubicBezTo>
                    <a:pt x="1024" y="995"/>
                    <a:pt x="1024" y="995"/>
                    <a:pt x="1024" y="995"/>
                  </a:cubicBezTo>
                  <a:cubicBezTo>
                    <a:pt x="1025" y="993"/>
                    <a:pt x="1027" y="992"/>
                    <a:pt x="1028" y="990"/>
                  </a:cubicBezTo>
                  <a:cubicBezTo>
                    <a:pt x="1028" y="990"/>
                    <a:pt x="1028" y="990"/>
                    <a:pt x="1028" y="990"/>
                  </a:cubicBezTo>
                  <a:cubicBezTo>
                    <a:pt x="1031" y="987"/>
                    <a:pt x="1033" y="983"/>
                    <a:pt x="1036" y="980"/>
                  </a:cubicBezTo>
                  <a:cubicBezTo>
                    <a:pt x="1036" y="980"/>
                    <a:pt x="1036" y="980"/>
                    <a:pt x="1036" y="980"/>
                  </a:cubicBezTo>
                  <a:cubicBezTo>
                    <a:pt x="1037" y="978"/>
                    <a:pt x="1038" y="976"/>
                    <a:pt x="1040" y="974"/>
                  </a:cubicBezTo>
                  <a:cubicBezTo>
                    <a:pt x="1040" y="974"/>
                    <a:pt x="1040" y="974"/>
                    <a:pt x="1040" y="974"/>
                  </a:cubicBezTo>
                  <a:cubicBezTo>
                    <a:pt x="1041" y="973"/>
                    <a:pt x="1042" y="971"/>
                    <a:pt x="1043" y="969"/>
                  </a:cubicBezTo>
                  <a:cubicBezTo>
                    <a:pt x="1043" y="969"/>
                    <a:pt x="1043" y="969"/>
                    <a:pt x="1043" y="969"/>
                  </a:cubicBezTo>
                  <a:cubicBezTo>
                    <a:pt x="1047" y="964"/>
                    <a:pt x="1050" y="958"/>
                    <a:pt x="1053" y="953"/>
                  </a:cubicBezTo>
                  <a:cubicBezTo>
                    <a:pt x="1053" y="953"/>
                    <a:pt x="1053" y="953"/>
                    <a:pt x="1053" y="953"/>
                  </a:cubicBezTo>
                  <a:cubicBezTo>
                    <a:pt x="1094" y="879"/>
                    <a:pt x="1095" y="790"/>
                    <a:pt x="1058" y="717"/>
                  </a:cubicBezTo>
                  <a:cubicBezTo>
                    <a:pt x="1058" y="717"/>
                    <a:pt x="1058" y="717"/>
                    <a:pt x="1058" y="717"/>
                  </a:cubicBezTo>
                  <a:cubicBezTo>
                    <a:pt x="1056" y="713"/>
                    <a:pt x="1054" y="709"/>
                    <a:pt x="1052" y="706"/>
                  </a:cubicBezTo>
                  <a:cubicBezTo>
                    <a:pt x="1052" y="706"/>
                    <a:pt x="1052" y="706"/>
                    <a:pt x="1052" y="706"/>
                  </a:cubicBezTo>
                  <a:cubicBezTo>
                    <a:pt x="1051" y="704"/>
                    <a:pt x="1050" y="702"/>
                    <a:pt x="1049" y="700"/>
                  </a:cubicBezTo>
                  <a:cubicBezTo>
                    <a:pt x="1049" y="700"/>
                    <a:pt x="1049" y="700"/>
                    <a:pt x="1049" y="700"/>
                  </a:cubicBezTo>
                  <a:cubicBezTo>
                    <a:pt x="1048" y="699"/>
                    <a:pt x="1047" y="697"/>
                    <a:pt x="1046" y="695"/>
                  </a:cubicBezTo>
                  <a:cubicBezTo>
                    <a:pt x="1046" y="695"/>
                    <a:pt x="1046" y="695"/>
                    <a:pt x="1046" y="695"/>
                  </a:cubicBezTo>
                  <a:cubicBezTo>
                    <a:pt x="1045" y="693"/>
                    <a:pt x="1043" y="692"/>
                    <a:pt x="1042" y="690"/>
                  </a:cubicBezTo>
                  <a:cubicBezTo>
                    <a:pt x="1042" y="690"/>
                    <a:pt x="1042" y="690"/>
                    <a:pt x="1042" y="690"/>
                  </a:cubicBezTo>
                  <a:cubicBezTo>
                    <a:pt x="1041" y="688"/>
                    <a:pt x="1040" y="686"/>
                    <a:pt x="1039" y="685"/>
                  </a:cubicBezTo>
                  <a:cubicBezTo>
                    <a:pt x="1039" y="685"/>
                    <a:pt x="1039" y="685"/>
                    <a:pt x="1039" y="685"/>
                  </a:cubicBezTo>
                  <a:cubicBezTo>
                    <a:pt x="1037" y="683"/>
                    <a:pt x="1036" y="681"/>
                    <a:pt x="1035" y="680"/>
                  </a:cubicBezTo>
                  <a:cubicBezTo>
                    <a:pt x="1035" y="680"/>
                    <a:pt x="1035" y="680"/>
                    <a:pt x="1035" y="680"/>
                  </a:cubicBezTo>
                  <a:cubicBezTo>
                    <a:pt x="1034" y="678"/>
                    <a:pt x="1033" y="676"/>
                    <a:pt x="1031" y="675"/>
                  </a:cubicBezTo>
                  <a:cubicBezTo>
                    <a:pt x="1031" y="675"/>
                    <a:pt x="1031" y="675"/>
                    <a:pt x="1031" y="675"/>
                  </a:cubicBezTo>
                  <a:cubicBezTo>
                    <a:pt x="1030" y="673"/>
                    <a:pt x="1029" y="671"/>
                    <a:pt x="1027" y="670"/>
                  </a:cubicBezTo>
                  <a:cubicBezTo>
                    <a:pt x="1027" y="670"/>
                    <a:pt x="1027" y="670"/>
                    <a:pt x="1027" y="670"/>
                  </a:cubicBezTo>
                  <a:cubicBezTo>
                    <a:pt x="1026" y="668"/>
                    <a:pt x="1025" y="666"/>
                    <a:pt x="1023" y="665"/>
                  </a:cubicBezTo>
                  <a:cubicBezTo>
                    <a:pt x="1023" y="665"/>
                    <a:pt x="1023" y="665"/>
                    <a:pt x="1023" y="665"/>
                  </a:cubicBezTo>
                  <a:cubicBezTo>
                    <a:pt x="1022" y="663"/>
                    <a:pt x="1020" y="662"/>
                    <a:pt x="1019" y="660"/>
                  </a:cubicBezTo>
                  <a:cubicBezTo>
                    <a:pt x="1019" y="660"/>
                    <a:pt x="1019" y="660"/>
                    <a:pt x="1019" y="660"/>
                  </a:cubicBezTo>
                  <a:cubicBezTo>
                    <a:pt x="1018" y="658"/>
                    <a:pt x="1016" y="657"/>
                    <a:pt x="1015" y="655"/>
                  </a:cubicBezTo>
                  <a:cubicBezTo>
                    <a:pt x="1015" y="655"/>
                    <a:pt x="1015" y="655"/>
                    <a:pt x="1015" y="655"/>
                  </a:cubicBezTo>
                  <a:cubicBezTo>
                    <a:pt x="1013" y="654"/>
                    <a:pt x="1012" y="652"/>
                    <a:pt x="1010" y="651"/>
                  </a:cubicBezTo>
                  <a:cubicBezTo>
                    <a:pt x="1010" y="651"/>
                    <a:pt x="1010" y="651"/>
                    <a:pt x="1010" y="651"/>
                  </a:cubicBezTo>
                  <a:cubicBezTo>
                    <a:pt x="1010" y="651"/>
                    <a:pt x="1010" y="651"/>
                    <a:pt x="1010" y="651"/>
                  </a:cubicBezTo>
                  <a:cubicBezTo>
                    <a:pt x="1008" y="649"/>
                    <a:pt x="1006" y="647"/>
                    <a:pt x="1004" y="645"/>
                  </a:cubicBezTo>
                  <a:cubicBezTo>
                    <a:pt x="1004" y="644"/>
                    <a:pt x="1003" y="644"/>
                    <a:pt x="1003" y="643"/>
                  </a:cubicBezTo>
                  <a:cubicBezTo>
                    <a:pt x="1001" y="642"/>
                    <a:pt x="1000" y="641"/>
                    <a:pt x="999" y="640"/>
                  </a:cubicBezTo>
                  <a:cubicBezTo>
                    <a:pt x="932" y="580"/>
                    <a:pt x="859" y="577"/>
                    <a:pt x="780" y="5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8055544F-C12C-40E4-BAD1-4D6C910E4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032" y="4382584"/>
              <a:ext cx="676308" cy="674708"/>
            </a:xfrm>
            <a:custGeom>
              <a:avLst/>
              <a:gdLst>
                <a:gd name="T0" fmla="*/ 397 w 483"/>
                <a:gd name="T1" fmla="*/ 86 h 483"/>
                <a:gd name="T2" fmla="*/ 86 w 483"/>
                <a:gd name="T3" fmla="*/ 86 h 483"/>
                <a:gd name="T4" fmla="*/ 86 w 483"/>
                <a:gd name="T5" fmla="*/ 397 h 483"/>
                <a:gd name="T6" fmla="*/ 397 w 483"/>
                <a:gd name="T7" fmla="*/ 397 h 483"/>
                <a:gd name="T8" fmla="*/ 397 w 483"/>
                <a:gd name="T9" fmla="*/ 8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397" y="86"/>
                  </a:moveTo>
                  <a:cubicBezTo>
                    <a:pt x="311" y="0"/>
                    <a:pt x="172" y="0"/>
                    <a:pt x="86" y="86"/>
                  </a:cubicBezTo>
                  <a:cubicBezTo>
                    <a:pt x="0" y="172"/>
                    <a:pt x="0" y="311"/>
                    <a:pt x="86" y="397"/>
                  </a:cubicBezTo>
                  <a:cubicBezTo>
                    <a:pt x="172" y="483"/>
                    <a:pt x="311" y="483"/>
                    <a:pt x="397" y="397"/>
                  </a:cubicBezTo>
                  <a:cubicBezTo>
                    <a:pt x="483" y="311"/>
                    <a:pt x="483" y="172"/>
                    <a:pt x="397" y="8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3" name="Oval 12">
              <a:extLst>
                <a:ext uri="{FF2B5EF4-FFF2-40B4-BE49-F238E27FC236}">
                  <a16:creationId xmlns:a16="http://schemas.microsoft.com/office/drawing/2014/main" id="{B7A85DD3-720C-4800-8F31-BE9CFBEC41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4228" y="5202786"/>
              <a:ext cx="617150" cy="615552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4" name="Freeform 16">
              <a:extLst>
                <a:ext uri="{FF2B5EF4-FFF2-40B4-BE49-F238E27FC236}">
                  <a16:creationId xmlns:a16="http://schemas.microsoft.com/office/drawing/2014/main" id="{A00D522A-AE65-4A87-BBA3-E1698648B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261" y="2438400"/>
              <a:ext cx="1531684" cy="1531684"/>
            </a:xfrm>
            <a:custGeom>
              <a:avLst/>
              <a:gdLst>
                <a:gd name="T0" fmla="*/ 548 w 1095"/>
                <a:gd name="T1" fmla="*/ 781 h 1094"/>
                <a:gd name="T2" fmla="*/ 646 w 1095"/>
                <a:gd name="T3" fmla="*/ 1004 h 1094"/>
                <a:gd name="T4" fmla="*/ 651 w 1095"/>
                <a:gd name="T5" fmla="*/ 1010 h 1094"/>
                <a:gd name="T6" fmla="*/ 661 w 1095"/>
                <a:gd name="T7" fmla="*/ 1019 h 1094"/>
                <a:gd name="T8" fmla="*/ 666 w 1095"/>
                <a:gd name="T9" fmla="*/ 1023 h 1094"/>
                <a:gd name="T10" fmla="*/ 675 w 1095"/>
                <a:gd name="T11" fmla="*/ 1031 h 1094"/>
                <a:gd name="T12" fmla="*/ 680 w 1095"/>
                <a:gd name="T13" fmla="*/ 1035 h 1094"/>
                <a:gd name="T14" fmla="*/ 691 w 1095"/>
                <a:gd name="T15" fmla="*/ 1042 h 1094"/>
                <a:gd name="T16" fmla="*/ 696 w 1095"/>
                <a:gd name="T17" fmla="*/ 1045 h 1094"/>
                <a:gd name="T18" fmla="*/ 706 w 1095"/>
                <a:gd name="T19" fmla="*/ 1051 h 1094"/>
                <a:gd name="T20" fmla="*/ 717 w 1095"/>
                <a:gd name="T21" fmla="*/ 1057 h 1094"/>
                <a:gd name="T22" fmla="*/ 970 w 1095"/>
                <a:gd name="T23" fmla="*/ 1043 h 1094"/>
                <a:gd name="T24" fmla="*/ 975 w 1095"/>
                <a:gd name="T25" fmla="*/ 1039 h 1094"/>
                <a:gd name="T26" fmla="*/ 991 w 1095"/>
                <a:gd name="T27" fmla="*/ 1027 h 1094"/>
                <a:gd name="T28" fmla="*/ 996 w 1095"/>
                <a:gd name="T29" fmla="*/ 1023 h 1094"/>
                <a:gd name="T30" fmla="*/ 1010 w 1095"/>
                <a:gd name="T31" fmla="*/ 1010 h 1094"/>
                <a:gd name="T32" fmla="*/ 1015 w 1095"/>
                <a:gd name="T33" fmla="*/ 1005 h 1094"/>
                <a:gd name="T34" fmla="*/ 1028 w 1095"/>
                <a:gd name="T35" fmla="*/ 990 h 1094"/>
                <a:gd name="T36" fmla="*/ 1036 w 1095"/>
                <a:gd name="T37" fmla="*/ 980 h 1094"/>
                <a:gd name="T38" fmla="*/ 1044 w 1095"/>
                <a:gd name="T39" fmla="*/ 969 h 1094"/>
                <a:gd name="T40" fmla="*/ 1054 w 1095"/>
                <a:gd name="T41" fmla="*/ 953 h 1094"/>
                <a:gd name="T42" fmla="*/ 1052 w 1095"/>
                <a:gd name="T43" fmla="*/ 706 h 1094"/>
                <a:gd name="T44" fmla="*/ 1049 w 1095"/>
                <a:gd name="T45" fmla="*/ 700 h 1094"/>
                <a:gd name="T46" fmla="*/ 1043 w 1095"/>
                <a:gd name="T47" fmla="*/ 690 h 1094"/>
                <a:gd name="T48" fmla="*/ 1039 w 1095"/>
                <a:gd name="T49" fmla="*/ 685 h 1094"/>
                <a:gd name="T50" fmla="*/ 1031 w 1095"/>
                <a:gd name="T51" fmla="*/ 675 h 1094"/>
                <a:gd name="T52" fmla="*/ 1028 w 1095"/>
                <a:gd name="T53" fmla="*/ 670 h 1094"/>
                <a:gd name="T54" fmla="*/ 1019 w 1095"/>
                <a:gd name="T55" fmla="*/ 660 h 1094"/>
                <a:gd name="T56" fmla="*/ 1015 w 1095"/>
                <a:gd name="T57" fmla="*/ 655 h 1094"/>
                <a:gd name="T58" fmla="*/ 1010 w 1095"/>
                <a:gd name="T59" fmla="*/ 650 h 1094"/>
                <a:gd name="T60" fmla="*/ 1005 w 1095"/>
                <a:gd name="T61" fmla="*/ 646 h 1094"/>
                <a:gd name="T62" fmla="*/ 548 w 1095"/>
                <a:gd name="T63" fmla="*/ 314 h 1094"/>
                <a:gd name="T64" fmla="*/ 450 w 1095"/>
                <a:gd name="T65" fmla="*/ 90 h 1094"/>
                <a:gd name="T66" fmla="*/ 444 w 1095"/>
                <a:gd name="T67" fmla="*/ 84 h 1094"/>
                <a:gd name="T68" fmla="*/ 435 w 1095"/>
                <a:gd name="T69" fmla="*/ 75 h 1094"/>
                <a:gd name="T70" fmla="*/ 430 w 1095"/>
                <a:gd name="T71" fmla="*/ 71 h 1094"/>
                <a:gd name="T72" fmla="*/ 420 w 1095"/>
                <a:gd name="T73" fmla="*/ 63 h 1094"/>
                <a:gd name="T74" fmla="*/ 415 w 1095"/>
                <a:gd name="T75" fmla="*/ 59 h 1094"/>
                <a:gd name="T76" fmla="*/ 405 w 1095"/>
                <a:gd name="T77" fmla="*/ 52 h 1094"/>
                <a:gd name="T78" fmla="*/ 400 w 1095"/>
                <a:gd name="T79" fmla="*/ 49 h 1094"/>
                <a:gd name="T80" fmla="*/ 389 w 1095"/>
                <a:gd name="T81" fmla="*/ 42 h 1094"/>
                <a:gd name="T82" fmla="*/ 378 w 1095"/>
                <a:gd name="T83" fmla="*/ 37 h 1094"/>
                <a:gd name="T84" fmla="*/ 126 w 1095"/>
                <a:gd name="T85" fmla="*/ 51 h 1094"/>
                <a:gd name="T86" fmla="*/ 120 w 1095"/>
                <a:gd name="T87" fmla="*/ 55 h 1094"/>
                <a:gd name="T88" fmla="*/ 105 w 1095"/>
                <a:gd name="T89" fmla="*/ 66 h 1094"/>
                <a:gd name="T90" fmla="*/ 100 w 1095"/>
                <a:gd name="T91" fmla="*/ 71 h 1094"/>
                <a:gd name="T92" fmla="*/ 85 w 1095"/>
                <a:gd name="T93" fmla="*/ 84 h 1094"/>
                <a:gd name="T94" fmla="*/ 80 w 1095"/>
                <a:gd name="T95" fmla="*/ 89 h 1094"/>
                <a:gd name="T96" fmla="*/ 67 w 1095"/>
                <a:gd name="T97" fmla="*/ 104 h 1094"/>
                <a:gd name="T98" fmla="*/ 59 w 1095"/>
                <a:gd name="T99" fmla="*/ 114 h 1094"/>
                <a:gd name="T100" fmla="*/ 52 w 1095"/>
                <a:gd name="T101" fmla="*/ 125 h 1094"/>
                <a:gd name="T102" fmla="*/ 42 w 1095"/>
                <a:gd name="T103" fmla="*/ 141 h 1094"/>
                <a:gd name="T104" fmla="*/ 43 w 1095"/>
                <a:gd name="T105" fmla="*/ 388 h 1094"/>
                <a:gd name="T106" fmla="*/ 46 w 1095"/>
                <a:gd name="T107" fmla="*/ 393 h 1094"/>
                <a:gd name="T108" fmla="*/ 53 w 1095"/>
                <a:gd name="T109" fmla="*/ 404 h 1094"/>
                <a:gd name="T110" fmla="*/ 56 w 1095"/>
                <a:gd name="T111" fmla="*/ 409 h 1094"/>
                <a:gd name="T112" fmla="*/ 64 w 1095"/>
                <a:gd name="T113" fmla="*/ 419 h 1094"/>
                <a:gd name="T114" fmla="*/ 68 w 1095"/>
                <a:gd name="T115" fmla="*/ 424 h 1094"/>
                <a:gd name="T116" fmla="*/ 76 w 1095"/>
                <a:gd name="T117" fmla="*/ 434 h 1094"/>
                <a:gd name="T118" fmla="*/ 80 w 1095"/>
                <a:gd name="T119" fmla="*/ 439 h 1094"/>
                <a:gd name="T120" fmla="*/ 85 w 1095"/>
                <a:gd name="T121" fmla="*/ 443 h 1094"/>
                <a:gd name="T122" fmla="*/ 96 w 1095"/>
                <a:gd name="T123" fmla="*/ 454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315" y="547"/>
                  </a:moveTo>
                  <a:cubicBezTo>
                    <a:pt x="359" y="565"/>
                    <a:pt x="404" y="592"/>
                    <a:pt x="453" y="639"/>
                  </a:cubicBezTo>
                  <a:cubicBezTo>
                    <a:pt x="502" y="689"/>
                    <a:pt x="529" y="736"/>
                    <a:pt x="548" y="781"/>
                  </a:cubicBezTo>
                  <a:cubicBezTo>
                    <a:pt x="578" y="860"/>
                    <a:pt x="581" y="932"/>
                    <a:pt x="641" y="999"/>
                  </a:cubicBezTo>
                  <a:cubicBezTo>
                    <a:pt x="642" y="1000"/>
                    <a:pt x="643" y="1001"/>
                    <a:pt x="644" y="1002"/>
                  </a:cubicBezTo>
                  <a:cubicBezTo>
                    <a:pt x="646" y="1004"/>
                    <a:pt x="646" y="1004"/>
                    <a:pt x="646" y="1004"/>
                  </a:cubicBezTo>
                  <a:cubicBezTo>
                    <a:pt x="648" y="1006"/>
                    <a:pt x="649" y="1008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1" y="1010"/>
                    <a:pt x="651" y="1010"/>
                    <a:pt x="651" y="1010"/>
                  </a:cubicBezTo>
                  <a:cubicBezTo>
                    <a:pt x="653" y="1011"/>
                    <a:pt x="654" y="1013"/>
                    <a:pt x="656" y="1014"/>
                  </a:cubicBezTo>
                  <a:cubicBezTo>
                    <a:pt x="656" y="1014"/>
                    <a:pt x="656" y="1014"/>
                    <a:pt x="656" y="1014"/>
                  </a:cubicBezTo>
                  <a:cubicBezTo>
                    <a:pt x="658" y="1016"/>
                    <a:pt x="659" y="1017"/>
                    <a:pt x="661" y="1019"/>
                  </a:cubicBezTo>
                  <a:cubicBezTo>
                    <a:pt x="661" y="1019"/>
                    <a:pt x="661" y="1019"/>
                    <a:pt x="661" y="1019"/>
                  </a:cubicBezTo>
                  <a:cubicBezTo>
                    <a:pt x="662" y="1020"/>
                    <a:pt x="664" y="1021"/>
                    <a:pt x="666" y="1023"/>
                  </a:cubicBezTo>
                  <a:cubicBezTo>
                    <a:pt x="666" y="1023"/>
                    <a:pt x="666" y="1023"/>
                    <a:pt x="666" y="1023"/>
                  </a:cubicBezTo>
                  <a:cubicBezTo>
                    <a:pt x="667" y="1024"/>
                    <a:pt x="669" y="1026"/>
                    <a:pt x="670" y="1027"/>
                  </a:cubicBezTo>
                  <a:cubicBezTo>
                    <a:pt x="670" y="1027"/>
                    <a:pt x="670" y="1027"/>
                    <a:pt x="670" y="1027"/>
                  </a:cubicBezTo>
                  <a:cubicBezTo>
                    <a:pt x="672" y="1028"/>
                    <a:pt x="674" y="1029"/>
                    <a:pt x="675" y="1031"/>
                  </a:cubicBezTo>
                  <a:cubicBezTo>
                    <a:pt x="675" y="1031"/>
                    <a:pt x="675" y="1031"/>
                    <a:pt x="675" y="1031"/>
                  </a:cubicBezTo>
                  <a:cubicBezTo>
                    <a:pt x="677" y="1032"/>
                    <a:pt x="679" y="1033"/>
                    <a:pt x="680" y="1035"/>
                  </a:cubicBezTo>
                  <a:cubicBezTo>
                    <a:pt x="680" y="1035"/>
                    <a:pt x="680" y="1035"/>
                    <a:pt x="680" y="1035"/>
                  </a:cubicBezTo>
                  <a:cubicBezTo>
                    <a:pt x="682" y="1036"/>
                    <a:pt x="684" y="1037"/>
                    <a:pt x="685" y="1038"/>
                  </a:cubicBezTo>
                  <a:cubicBezTo>
                    <a:pt x="685" y="1038"/>
                    <a:pt x="685" y="1038"/>
                    <a:pt x="685" y="1038"/>
                  </a:cubicBezTo>
                  <a:cubicBezTo>
                    <a:pt x="687" y="1039"/>
                    <a:pt x="689" y="1041"/>
                    <a:pt x="691" y="1042"/>
                  </a:cubicBezTo>
                  <a:cubicBezTo>
                    <a:pt x="691" y="1042"/>
                    <a:pt x="691" y="1042"/>
                    <a:pt x="691" y="1042"/>
                  </a:cubicBezTo>
                  <a:cubicBezTo>
                    <a:pt x="692" y="1043"/>
                    <a:pt x="694" y="1044"/>
                    <a:pt x="696" y="1045"/>
                  </a:cubicBezTo>
                  <a:cubicBezTo>
                    <a:pt x="696" y="1045"/>
                    <a:pt x="696" y="1045"/>
                    <a:pt x="696" y="1045"/>
                  </a:cubicBezTo>
                  <a:cubicBezTo>
                    <a:pt x="698" y="1046"/>
                    <a:pt x="699" y="1047"/>
                    <a:pt x="701" y="1048"/>
                  </a:cubicBezTo>
                  <a:cubicBezTo>
                    <a:pt x="701" y="1048"/>
                    <a:pt x="701" y="1048"/>
                    <a:pt x="701" y="1048"/>
                  </a:cubicBezTo>
                  <a:cubicBezTo>
                    <a:pt x="703" y="1049"/>
                    <a:pt x="705" y="1050"/>
                    <a:pt x="706" y="1051"/>
                  </a:cubicBezTo>
                  <a:cubicBezTo>
                    <a:pt x="706" y="1051"/>
                    <a:pt x="706" y="1051"/>
                    <a:pt x="706" y="1051"/>
                  </a:cubicBezTo>
                  <a:cubicBezTo>
                    <a:pt x="710" y="1054"/>
                    <a:pt x="714" y="1055"/>
                    <a:pt x="717" y="1057"/>
                  </a:cubicBezTo>
                  <a:cubicBezTo>
                    <a:pt x="717" y="1057"/>
                    <a:pt x="717" y="1057"/>
                    <a:pt x="717" y="1057"/>
                  </a:cubicBezTo>
                  <a:cubicBezTo>
                    <a:pt x="791" y="1094"/>
                    <a:pt x="880" y="1094"/>
                    <a:pt x="953" y="1053"/>
                  </a:cubicBezTo>
                  <a:cubicBezTo>
                    <a:pt x="953" y="1053"/>
                    <a:pt x="953" y="1053"/>
                    <a:pt x="953" y="1053"/>
                  </a:cubicBezTo>
                  <a:cubicBezTo>
                    <a:pt x="959" y="1050"/>
                    <a:pt x="965" y="1046"/>
                    <a:pt x="970" y="1043"/>
                  </a:cubicBezTo>
                  <a:cubicBezTo>
                    <a:pt x="970" y="1043"/>
                    <a:pt x="970" y="1043"/>
                    <a:pt x="970" y="1043"/>
                  </a:cubicBezTo>
                  <a:cubicBezTo>
                    <a:pt x="972" y="1042"/>
                    <a:pt x="973" y="1040"/>
                    <a:pt x="975" y="1039"/>
                  </a:cubicBezTo>
                  <a:cubicBezTo>
                    <a:pt x="975" y="1039"/>
                    <a:pt x="975" y="1039"/>
                    <a:pt x="975" y="1039"/>
                  </a:cubicBezTo>
                  <a:cubicBezTo>
                    <a:pt x="977" y="1038"/>
                    <a:pt x="979" y="1037"/>
                    <a:pt x="980" y="1035"/>
                  </a:cubicBezTo>
                  <a:cubicBezTo>
                    <a:pt x="980" y="1035"/>
                    <a:pt x="980" y="1035"/>
                    <a:pt x="980" y="1035"/>
                  </a:cubicBezTo>
                  <a:cubicBezTo>
                    <a:pt x="984" y="1033"/>
                    <a:pt x="987" y="1030"/>
                    <a:pt x="991" y="1027"/>
                  </a:cubicBezTo>
                  <a:cubicBezTo>
                    <a:pt x="991" y="1027"/>
                    <a:pt x="991" y="1027"/>
                    <a:pt x="991" y="1027"/>
                  </a:cubicBezTo>
                  <a:cubicBezTo>
                    <a:pt x="993" y="1026"/>
                    <a:pt x="994" y="1025"/>
                    <a:pt x="996" y="1023"/>
                  </a:cubicBezTo>
                  <a:cubicBezTo>
                    <a:pt x="996" y="1023"/>
                    <a:pt x="996" y="1023"/>
                    <a:pt x="996" y="1023"/>
                  </a:cubicBezTo>
                  <a:cubicBezTo>
                    <a:pt x="999" y="1020"/>
                    <a:pt x="1002" y="1017"/>
                    <a:pt x="1006" y="1014"/>
                  </a:cubicBezTo>
                  <a:cubicBezTo>
                    <a:pt x="1006" y="1014"/>
                    <a:pt x="1006" y="1014"/>
                    <a:pt x="1006" y="1014"/>
                  </a:cubicBezTo>
                  <a:cubicBezTo>
                    <a:pt x="1007" y="1013"/>
                    <a:pt x="1009" y="1011"/>
                    <a:pt x="1010" y="1010"/>
                  </a:cubicBezTo>
                  <a:cubicBezTo>
                    <a:pt x="1010" y="1010"/>
                    <a:pt x="1010" y="1010"/>
                    <a:pt x="1010" y="1010"/>
                  </a:cubicBezTo>
                  <a:cubicBezTo>
                    <a:pt x="1012" y="1008"/>
                    <a:pt x="1014" y="1006"/>
                    <a:pt x="1015" y="1005"/>
                  </a:cubicBezTo>
                  <a:cubicBezTo>
                    <a:pt x="1015" y="1005"/>
                    <a:pt x="1015" y="1005"/>
                    <a:pt x="1015" y="1005"/>
                  </a:cubicBezTo>
                  <a:cubicBezTo>
                    <a:pt x="1018" y="1002"/>
                    <a:pt x="1021" y="998"/>
                    <a:pt x="1024" y="995"/>
                  </a:cubicBezTo>
                  <a:cubicBezTo>
                    <a:pt x="1024" y="995"/>
                    <a:pt x="1024" y="995"/>
                    <a:pt x="1024" y="995"/>
                  </a:cubicBezTo>
                  <a:cubicBezTo>
                    <a:pt x="1026" y="993"/>
                    <a:pt x="1027" y="992"/>
                    <a:pt x="1028" y="990"/>
                  </a:cubicBezTo>
                  <a:cubicBezTo>
                    <a:pt x="1028" y="990"/>
                    <a:pt x="1028" y="990"/>
                    <a:pt x="1028" y="990"/>
                  </a:cubicBezTo>
                  <a:cubicBezTo>
                    <a:pt x="1031" y="987"/>
                    <a:pt x="1034" y="983"/>
                    <a:pt x="1036" y="980"/>
                  </a:cubicBezTo>
                  <a:cubicBezTo>
                    <a:pt x="1036" y="980"/>
                    <a:pt x="1036" y="980"/>
                    <a:pt x="1036" y="980"/>
                  </a:cubicBezTo>
                  <a:cubicBezTo>
                    <a:pt x="1038" y="978"/>
                    <a:pt x="1039" y="976"/>
                    <a:pt x="1040" y="974"/>
                  </a:cubicBezTo>
                  <a:cubicBezTo>
                    <a:pt x="1040" y="974"/>
                    <a:pt x="1040" y="974"/>
                    <a:pt x="1040" y="974"/>
                  </a:cubicBezTo>
                  <a:cubicBezTo>
                    <a:pt x="1041" y="973"/>
                    <a:pt x="1042" y="971"/>
                    <a:pt x="1044" y="969"/>
                  </a:cubicBezTo>
                  <a:cubicBezTo>
                    <a:pt x="1044" y="969"/>
                    <a:pt x="1044" y="969"/>
                    <a:pt x="1044" y="969"/>
                  </a:cubicBezTo>
                  <a:cubicBezTo>
                    <a:pt x="1047" y="964"/>
                    <a:pt x="1050" y="958"/>
                    <a:pt x="1054" y="953"/>
                  </a:cubicBezTo>
                  <a:cubicBezTo>
                    <a:pt x="1054" y="953"/>
                    <a:pt x="1054" y="953"/>
                    <a:pt x="1054" y="953"/>
                  </a:cubicBezTo>
                  <a:cubicBezTo>
                    <a:pt x="1095" y="879"/>
                    <a:pt x="1095" y="790"/>
                    <a:pt x="1058" y="717"/>
                  </a:cubicBezTo>
                  <a:cubicBezTo>
                    <a:pt x="1058" y="717"/>
                    <a:pt x="1058" y="717"/>
                    <a:pt x="1058" y="717"/>
                  </a:cubicBezTo>
                  <a:cubicBezTo>
                    <a:pt x="1056" y="713"/>
                    <a:pt x="1054" y="709"/>
                    <a:pt x="1052" y="706"/>
                  </a:cubicBezTo>
                  <a:cubicBezTo>
                    <a:pt x="1052" y="706"/>
                    <a:pt x="1052" y="706"/>
                    <a:pt x="1052" y="706"/>
                  </a:cubicBezTo>
                  <a:cubicBezTo>
                    <a:pt x="1051" y="704"/>
                    <a:pt x="1050" y="702"/>
                    <a:pt x="1049" y="700"/>
                  </a:cubicBezTo>
                  <a:cubicBezTo>
                    <a:pt x="1049" y="700"/>
                    <a:pt x="1049" y="700"/>
                    <a:pt x="1049" y="700"/>
                  </a:cubicBezTo>
                  <a:cubicBezTo>
                    <a:pt x="1048" y="699"/>
                    <a:pt x="1047" y="697"/>
                    <a:pt x="1046" y="695"/>
                  </a:cubicBezTo>
                  <a:cubicBezTo>
                    <a:pt x="1046" y="695"/>
                    <a:pt x="1046" y="695"/>
                    <a:pt x="1046" y="695"/>
                  </a:cubicBezTo>
                  <a:cubicBezTo>
                    <a:pt x="1045" y="693"/>
                    <a:pt x="1044" y="691"/>
                    <a:pt x="1043" y="690"/>
                  </a:cubicBezTo>
                  <a:cubicBezTo>
                    <a:pt x="1043" y="690"/>
                    <a:pt x="1043" y="690"/>
                    <a:pt x="1043" y="690"/>
                  </a:cubicBezTo>
                  <a:cubicBezTo>
                    <a:pt x="1041" y="688"/>
                    <a:pt x="1040" y="686"/>
                    <a:pt x="1039" y="685"/>
                  </a:cubicBezTo>
                  <a:cubicBezTo>
                    <a:pt x="1039" y="685"/>
                    <a:pt x="1039" y="685"/>
                    <a:pt x="1039" y="685"/>
                  </a:cubicBezTo>
                  <a:cubicBezTo>
                    <a:pt x="1038" y="683"/>
                    <a:pt x="1037" y="681"/>
                    <a:pt x="1035" y="679"/>
                  </a:cubicBezTo>
                  <a:cubicBezTo>
                    <a:pt x="1035" y="679"/>
                    <a:pt x="1035" y="679"/>
                    <a:pt x="1035" y="679"/>
                  </a:cubicBezTo>
                  <a:cubicBezTo>
                    <a:pt x="1034" y="678"/>
                    <a:pt x="1033" y="676"/>
                    <a:pt x="1031" y="675"/>
                  </a:cubicBezTo>
                  <a:cubicBezTo>
                    <a:pt x="1031" y="675"/>
                    <a:pt x="1031" y="675"/>
                    <a:pt x="1031" y="675"/>
                  </a:cubicBezTo>
                  <a:cubicBezTo>
                    <a:pt x="1030" y="673"/>
                    <a:pt x="1029" y="671"/>
                    <a:pt x="1028" y="670"/>
                  </a:cubicBezTo>
                  <a:cubicBezTo>
                    <a:pt x="1028" y="670"/>
                    <a:pt x="1028" y="670"/>
                    <a:pt x="1028" y="670"/>
                  </a:cubicBezTo>
                  <a:cubicBezTo>
                    <a:pt x="1026" y="668"/>
                    <a:pt x="1025" y="666"/>
                    <a:pt x="1023" y="665"/>
                  </a:cubicBezTo>
                  <a:cubicBezTo>
                    <a:pt x="1023" y="665"/>
                    <a:pt x="1023" y="665"/>
                    <a:pt x="1023" y="665"/>
                  </a:cubicBezTo>
                  <a:cubicBezTo>
                    <a:pt x="1022" y="663"/>
                    <a:pt x="1021" y="662"/>
                    <a:pt x="1019" y="660"/>
                  </a:cubicBezTo>
                  <a:cubicBezTo>
                    <a:pt x="1019" y="660"/>
                    <a:pt x="1019" y="660"/>
                    <a:pt x="1019" y="660"/>
                  </a:cubicBezTo>
                  <a:cubicBezTo>
                    <a:pt x="1018" y="658"/>
                    <a:pt x="1016" y="657"/>
                    <a:pt x="1015" y="655"/>
                  </a:cubicBezTo>
                  <a:cubicBezTo>
                    <a:pt x="1015" y="655"/>
                    <a:pt x="1015" y="655"/>
                    <a:pt x="1015" y="655"/>
                  </a:cubicBezTo>
                  <a:cubicBezTo>
                    <a:pt x="1013" y="654"/>
                    <a:pt x="1012" y="652"/>
                    <a:pt x="1010" y="651"/>
                  </a:cubicBezTo>
                  <a:cubicBezTo>
                    <a:pt x="1010" y="651"/>
                    <a:pt x="1010" y="651"/>
                    <a:pt x="1010" y="651"/>
                  </a:cubicBezTo>
                  <a:cubicBezTo>
                    <a:pt x="1010" y="650"/>
                    <a:pt x="1010" y="650"/>
                    <a:pt x="1010" y="650"/>
                  </a:cubicBezTo>
                  <a:cubicBezTo>
                    <a:pt x="1009" y="649"/>
                    <a:pt x="1008" y="648"/>
                    <a:pt x="1008" y="648"/>
                  </a:cubicBezTo>
                  <a:cubicBezTo>
                    <a:pt x="1007" y="647"/>
                    <a:pt x="1006" y="646"/>
                    <a:pt x="1005" y="646"/>
                  </a:cubicBezTo>
                  <a:cubicBezTo>
                    <a:pt x="1005" y="646"/>
                    <a:pt x="1005" y="646"/>
                    <a:pt x="1005" y="646"/>
                  </a:cubicBezTo>
                  <a:cubicBezTo>
                    <a:pt x="937" y="581"/>
                    <a:pt x="863" y="578"/>
                    <a:pt x="782" y="547"/>
                  </a:cubicBezTo>
                  <a:cubicBezTo>
                    <a:pt x="737" y="529"/>
                    <a:pt x="690" y="502"/>
                    <a:pt x="640" y="453"/>
                  </a:cubicBezTo>
                  <a:cubicBezTo>
                    <a:pt x="593" y="404"/>
                    <a:pt x="566" y="358"/>
                    <a:pt x="548" y="314"/>
                  </a:cubicBezTo>
                  <a:cubicBezTo>
                    <a:pt x="518" y="235"/>
                    <a:pt x="515" y="162"/>
                    <a:pt x="454" y="95"/>
                  </a:cubicBezTo>
                  <a:cubicBezTo>
                    <a:pt x="453" y="94"/>
                    <a:pt x="452" y="93"/>
                    <a:pt x="451" y="92"/>
                  </a:cubicBezTo>
                  <a:cubicBezTo>
                    <a:pt x="450" y="90"/>
                    <a:pt x="450" y="90"/>
                    <a:pt x="450" y="90"/>
                  </a:cubicBezTo>
                  <a:cubicBezTo>
                    <a:pt x="448" y="88"/>
                    <a:pt x="446" y="86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4" y="84"/>
                    <a:pt x="444" y="84"/>
                    <a:pt x="444" y="84"/>
                  </a:cubicBezTo>
                  <a:cubicBezTo>
                    <a:pt x="443" y="83"/>
                    <a:pt x="441" y="81"/>
                    <a:pt x="439" y="80"/>
                  </a:cubicBezTo>
                  <a:cubicBezTo>
                    <a:pt x="439" y="80"/>
                    <a:pt x="439" y="80"/>
                    <a:pt x="439" y="80"/>
                  </a:cubicBezTo>
                  <a:cubicBezTo>
                    <a:pt x="438" y="78"/>
                    <a:pt x="436" y="77"/>
                    <a:pt x="435" y="75"/>
                  </a:cubicBezTo>
                  <a:cubicBezTo>
                    <a:pt x="435" y="75"/>
                    <a:pt x="435" y="75"/>
                    <a:pt x="435" y="75"/>
                  </a:cubicBezTo>
                  <a:cubicBezTo>
                    <a:pt x="433" y="74"/>
                    <a:pt x="432" y="73"/>
                    <a:pt x="430" y="71"/>
                  </a:cubicBezTo>
                  <a:cubicBezTo>
                    <a:pt x="430" y="71"/>
                    <a:pt x="430" y="71"/>
                    <a:pt x="430" y="71"/>
                  </a:cubicBezTo>
                  <a:cubicBezTo>
                    <a:pt x="428" y="70"/>
                    <a:pt x="427" y="68"/>
                    <a:pt x="425" y="67"/>
                  </a:cubicBezTo>
                  <a:cubicBezTo>
                    <a:pt x="425" y="67"/>
                    <a:pt x="425" y="67"/>
                    <a:pt x="425" y="67"/>
                  </a:cubicBezTo>
                  <a:cubicBezTo>
                    <a:pt x="423" y="66"/>
                    <a:pt x="422" y="64"/>
                    <a:pt x="420" y="63"/>
                  </a:cubicBezTo>
                  <a:cubicBezTo>
                    <a:pt x="420" y="63"/>
                    <a:pt x="420" y="63"/>
                    <a:pt x="420" y="63"/>
                  </a:cubicBezTo>
                  <a:cubicBezTo>
                    <a:pt x="419" y="62"/>
                    <a:pt x="417" y="61"/>
                    <a:pt x="415" y="59"/>
                  </a:cubicBezTo>
                  <a:cubicBezTo>
                    <a:pt x="415" y="59"/>
                    <a:pt x="415" y="59"/>
                    <a:pt x="415" y="59"/>
                  </a:cubicBezTo>
                  <a:cubicBezTo>
                    <a:pt x="414" y="58"/>
                    <a:pt x="412" y="57"/>
                    <a:pt x="410" y="56"/>
                  </a:cubicBezTo>
                  <a:cubicBezTo>
                    <a:pt x="410" y="56"/>
                    <a:pt x="410" y="56"/>
                    <a:pt x="410" y="56"/>
                  </a:cubicBezTo>
                  <a:cubicBezTo>
                    <a:pt x="408" y="55"/>
                    <a:pt x="407" y="53"/>
                    <a:pt x="405" y="52"/>
                  </a:cubicBezTo>
                  <a:cubicBezTo>
                    <a:pt x="405" y="52"/>
                    <a:pt x="405" y="52"/>
                    <a:pt x="405" y="52"/>
                  </a:cubicBezTo>
                  <a:cubicBezTo>
                    <a:pt x="403" y="51"/>
                    <a:pt x="401" y="50"/>
                    <a:pt x="400" y="49"/>
                  </a:cubicBezTo>
                  <a:cubicBezTo>
                    <a:pt x="400" y="49"/>
                    <a:pt x="400" y="49"/>
                    <a:pt x="400" y="49"/>
                  </a:cubicBezTo>
                  <a:cubicBezTo>
                    <a:pt x="398" y="48"/>
                    <a:pt x="396" y="47"/>
                    <a:pt x="394" y="45"/>
                  </a:cubicBezTo>
                  <a:cubicBezTo>
                    <a:pt x="394" y="45"/>
                    <a:pt x="394" y="45"/>
                    <a:pt x="394" y="45"/>
                  </a:cubicBezTo>
                  <a:cubicBezTo>
                    <a:pt x="393" y="44"/>
                    <a:pt x="391" y="43"/>
                    <a:pt x="389" y="42"/>
                  </a:cubicBezTo>
                  <a:cubicBezTo>
                    <a:pt x="389" y="42"/>
                    <a:pt x="389" y="42"/>
                    <a:pt x="389" y="42"/>
                  </a:cubicBezTo>
                  <a:cubicBezTo>
                    <a:pt x="385" y="40"/>
                    <a:pt x="382" y="38"/>
                    <a:pt x="378" y="37"/>
                  </a:cubicBezTo>
                  <a:cubicBezTo>
                    <a:pt x="378" y="37"/>
                    <a:pt x="378" y="37"/>
                    <a:pt x="378" y="37"/>
                  </a:cubicBezTo>
                  <a:cubicBezTo>
                    <a:pt x="305" y="0"/>
                    <a:pt x="216" y="0"/>
                    <a:pt x="142" y="41"/>
                  </a:cubicBezTo>
                  <a:cubicBezTo>
                    <a:pt x="142" y="41"/>
                    <a:pt x="142" y="41"/>
                    <a:pt x="142" y="41"/>
                  </a:cubicBezTo>
                  <a:cubicBezTo>
                    <a:pt x="136" y="44"/>
                    <a:pt x="131" y="48"/>
                    <a:pt x="126" y="51"/>
                  </a:cubicBezTo>
                  <a:cubicBezTo>
                    <a:pt x="126" y="51"/>
                    <a:pt x="126" y="51"/>
                    <a:pt x="126" y="51"/>
                  </a:cubicBezTo>
                  <a:cubicBezTo>
                    <a:pt x="124" y="52"/>
                    <a:pt x="122" y="53"/>
                    <a:pt x="120" y="55"/>
                  </a:cubicBezTo>
                  <a:cubicBezTo>
                    <a:pt x="120" y="55"/>
                    <a:pt x="120" y="55"/>
                    <a:pt x="120" y="55"/>
                  </a:cubicBezTo>
                  <a:cubicBezTo>
                    <a:pt x="119" y="56"/>
                    <a:pt x="117" y="57"/>
                    <a:pt x="115" y="58"/>
                  </a:cubicBezTo>
                  <a:cubicBezTo>
                    <a:pt x="115" y="58"/>
                    <a:pt x="115" y="58"/>
                    <a:pt x="115" y="58"/>
                  </a:cubicBezTo>
                  <a:cubicBezTo>
                    <a:pt x="112" y="61"/>
                    <a:pt x="108" y="64"/>
                    <a:pt x="105" y="66"/>
                  </a:cubicBezTo>
                  <a:cubicBezTo>
                    <a:pt x="105" y="66"/>
                    <a:pt x="105" y="66"/>
                    <a:pt x="105" y="66"/>
                  </a:cubicBezTo>
                  <a:cubicBezTo>
                    <a:pt x="103" y="68"/>
                    <a:pt x="101" y="69"/>
                    <a:pt x="100" y="71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96" y="73"/>
                    <a:pt x="93" y="76"/>
                    <a:pt x="90" y="80"/>
                  </a:cubicBezTo>
                  <a:cubicBezTo>
                    <a:pt x="90" y="80"/>
                    <a:pt x="90" y="80"/>
                    <a:pt x="90" y="80"/>
                  </a:cubicBezTo>
                  <a:cubicBezTo>
                    <a:pt x="88" y="81"/>
                    <a:pt x="87" y="83"/>
                    <a:pt x="85" y="84"/>
                  </a:cubicBezTo>
                  <a:cubicBezTo>
                    <a:pt x="85" y="84"/>
                    <a:pt x="85" y="84"/>
                    <a:pt x="85" y="84"/>
                  </a:cubicBezTo>
                  <a:cubicBezTo>
                    <a:pt x="83" y="86"/>
                    <a:pt x="82" y="87"/>
                    <a:pt x="80" y="89"/>
                  </a:cubicBezTo>
                  <a:cubicBezTo>
                    <a:pt x="80" y="89"/>
                    <a:pt x="80" y="89"/>
                    <a:pt x="80" y="89"/>
                  </a:cubicBezTo>
                  <a:cubicBezTo>
                    <a:pt x="77" y="92"/>
                    <a:pt x="74" y="96"/>
                    <a:pt x="71" y="99"/>
                  </a:cubicBezTo>
                  <a:cubicBezTo>
                    <a:pt x="71" y="99"/>
                    <a:pt x="71" y="99"/>
                    <a:pt x="71" y="99"/>
                  </a:cubicBezTo>
                  <a:cubicBezTo>
                    <a:pt x="70" y="101"/>
                    <a:pt x="69" y="102"/>
                    <a:pt x="67" y="104"/>
                  </a:cubicBezTo>
                  <a:cubicBezTo>
                    <a:pt x="67" y="104"/>
                    <a:pt x="67" y="104"/>
                    <a:pt x="67" y="104"/>
                  </a:cubicBezTo>
                  <a:cubicBezTo>
                    <a:pt x="64" y="107"/>
                    <a:pt x="62" y="111"/>
                    <a:pt x="59" y="114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8" y="116"/>
                    <a:pt x="57" y="118"/>
                    <a:pt x="55" y="120"/>
                  </a:cubicBezTo>
                  <a:cubicBezTo>
                    <a:pt x="55" y="120"/>
                    <a:pt x="55" y="120"/>
                    <a:pt x="55" y="120"/>
                  </a:cubicBezTo>
                  <a:cubicBezTo>
                    <a:pt x="54" y="121"/>
                    <a:pt x="53" y="123"/>
                    <a:pt x="52" y="125"/>
                  </a:cubicBezTo>
                  <a:cubicBezTo>
                    <a:pt x="52" y="125"/>
                    <a:pt x="52" y="125"/>
                    <a:pt x="52" y="125"/>
                  </a:cubicBezTo>
                  <a:cubicBezTo>
                    <a:pt x="48" y="130"/>
                    <a:pt x="45" y="136"/>
                    <a:pt x="42" y="141"/>
                  </a:cubicBezTo>
                  <a:cubicBezTo>
                    <a:pt x="42" y="141"/>
                    <a:pt x="42" y="141"/>
                    <a:pt x="42" y="141"/>
                  </a:cubicBezTo>
                  <a:cubicBezTo>
                    <a:pt x="1" y="215"/>
                    <a:pt x="0" y="304"/>
                    <a:pt x="37" y="377"/>
                  </a:cubicBezTo>
                  <a:cubicBezTo>
                    <a:pt x="37" y="377"/>
                    <a:pt x="37" y="377"/>
                    <a:pt x="37" y="377"/>
                  </a:cubicBezTo>
                  <a:cubicBezTo>
                    <a:pt x="39" y="381"/>
                    <a:pt x="41" y="385"/>
                    <a:pt x="43" y="388"/>
                  </a:cubicBezTo>
                  <a:cubicBezTo>
                    <a:pt x="43" y="388"/>
                    <a:pt x="43" y="388"/>
                    <a:pt x="43" y="388"/>
                  </a:cubicBezTo>
                  <a:cubicBezTo>
                    <a:pt x="44" y="390"/>
                    <a:pt x="45" y="392"/>
                    <a:pt x="46" y="393"/>
                  </a:cubicBezTo>
                  <a:cubicBezTo>
                    <a:pt x="46" y="393"/>
                    <a:pt x="46" y="393"/>
                    <a:pt x="46" y="393"/>
                  </a:cubicBezTo>
                  <a:cubicBezTo>
                    <a:pt x="47" y="395"/>
                    <a:pt x="48" y="397"/>
                    <a:pt x="50" y="399"/>
                  </a:cubicBezTo>
                  <a:cubicBezTo>
                    <a:pt x="50" y="399"/>
                    <a:pt x="50" y="399"/>
                    <a:pt x="50" y="399"/>
                  </a:cubicBezTo>
                  <a:cubicBezTo>
                    <a:pt x="51" y="401"/>
                    <a:pt x="52" y="402"/>
                    <a:pt x="53" y="404"/>
                  </a:cubicBezTo>
                  <a:cubicBezTo>
                    <a:pt x="53" y="404"/>
                    <a:pt x="53" y="404"/>
                    <a:pt x="53" y="404"/>
                  </a:cubicBezTo>
                  <a:cubicBezTo>
                    <a:pt x="54" y="406"/>
                    <a:pt x="55" y="408"/>
                    <a:pt x="56" y="409"/>
                  </a:cubicBezTo>
                  <a:cubicBezTo>
                    <a:pt x="56" y="409"/>
                    <a:pt x="56" y="409"/>
                    <a:pt x="56" y="409"/>
                  </a:cubicBezTo>
                  <a:cubicBezTo>
                    <a:pt x="58" y="411"/>
                    <a:pt x="59" y="413"/>
                    <a:pt x="60" y="414"/>
                  </a:cubicBezTo>
                  <a:cubicBezTo>
                    <a:pt x="60" y="414"/>
                    <a:pt x="60" y="414"/>
                    <a:pt x="60" y="414"/>
                  </a:cubicBezTo>
                  <a:cubicBezTo>
                    <a:pt x="61" y="416"/>
                    <a:pt x="63" y="418"/>
                    <a:pt x="64" y="419"/>
                  </a:cubicBezTo>
                  <a:cubicBezTo>
                    <a:pt x="64" y="419"/>
                    <a:pt x="64" y="419"/>
                    <a:pt x="64" y="419"/>
                  </a:cubicBezTo>
                  <a:cubicBezTo>
                    <a:pt x="65" y="421"/>
                    <a:pt x="67" y="423"/>
                    <a:pt x="68" y="424"/>
                  </a:cubicBezTo>
                  <a:cubicBezTo>
                    <a:pt x="68" y="424"/>
                    <a:pt x="68" y="424"/>
                    <a:pt x="68" y="424"/>
                  </a:cubicBezTo>
                  <a:cubicBezTo>
                    <a:pt x="69" y="426"/>
                    <a:pt x="71" y="428"/>
                    <a:pt x="72" y="429"/>
                  </a:cubicBezTo>
                  <a:cubicBezTo>
                    <a:pt x="72" y="429"/>
                    <a:pt x="72" y="429"/>
                    <a:pt x="72" y="429"/>
                  </a:cubicBezTo>
                  <a:cubicBezTo>
                    <a:pt x="73" y="431"/>
                    <a:pt x="75" y="432"/>
                    <a:pt x="76" y="434"/>
                  </a:cubicBezTo>
                  <a:cubicBezTo>
                    <a:pt x="76" y="434"/>
                    <a:pt x="76" y="434"/>
                    <a:pt x="76" y="434"/>
                  </a:cubicBezTo>
                  <a:cubicBezTo>
                    <a:pt x="78" y="436"/>
                    <a:pt x="79" y="437"/>
                    <a:pt x="80" y="439"/>
                  </a:cubicBezTo>
                  <a:cubicBezTo>
                    <a:pt x="80" y="439"/>
                    <a:pt x="80" y="439"/>
                    <a:pt x="80" y="439"/>
                  </a:cubicBezTo>
                  <a:cubicBezTo>
                    <a:pt x="82" y="440"/>
                    <a:pt x="83" y="442"/>
                    <a:pt x="85" y="443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5" y="443"/>
                    <a:pt x="85" y="443"/>
                    <a:pt x="85" y="443"/>
                  </a:cubicBezTo>
                  <a:cubicBezTo>
                    <a:pt x="87" y="445"/>
                    <a:pt x="89" y="447"/>
                    <a:pt x="91" y="449"/>
                  </a:cubicBezTo>
                  <a:cubicBezTo>
                    <a:pt x="91" y="449"/>
                    <a:pt x="92" y="450"/>
                    <a:pt x="92" y="450"/>
                  </a:cubicBezTo>
                  <a:cubicBezTo>
                    <a:pt x="94" y="452"/>
                    <a:pt x="95" y="453"/>
                    <a:pt x="96" y="454"/>
                  </a:cubicBezTo>
                  <a:cubicBezTo>
                    <a:pt x="163" y="514"/>
                    <a:pt x="236" y="517"/>
                    <a:pt x="315" y="5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91E67B4-3541-4FDA-88A8-4C1D2E9CB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7017" y="2500755"/>
              <a:ext cx="615552" cy="615552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7678DEC-3BCD-4553-8747-11D09AD54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0039" y="3290580"/>
              <a:ext cx="615552" cy="617150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7" name="Freeform 19">
              <a:extLst>
                <a:ext uri="{FF2B5EF4-FFF2-40B4-BE49-F238E27FC236}">
                  <a16:creationId xmlns:a16="http://schemas.microsoft.com/office/drawing/2014/main" id="{615F9C18-EEB1-407E-9CC1-C28B7A0A6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261" y="4350607"/>
              <a:ext cx="1531684" cy="1530085"/>
            </a:xfrm>
            <a:custGeom>
              <a:avLst/>
              <a:gdLst>
                <a:gd name="T0" fmla="*/ 548 w 1095"/>
                <a:gd name="T1" fmla="*/ 313 h 1094"/>
                <a:gd name="T2" fmla="*/ 646 w 1095"/>
                <a:gd name="T3" fmla="*/ 90 h 1094"/>
                <a:gd name="T4" fmla="*/ 651 w 1095"/>
                <a:gd name="T5" fmla="*/ 84 h 1094"/>
                <a:gd name="T6" fmla="*/ 661 w 1095"/>
                <a:gd name="T7" fmla="*/ 75 h 1094"/>
                <a:gd name="T8" fmla="*/ 666 w 1095"/>
                <a:gd name="T9" fmla="*/ 71 h 1094"/>
                <a:gd name="T10" fmla="*/ 675 w 1095"/>
                <a:gd name="T11" fmla="*/ 63 h 1094"/>
                <a:gd name="T12" fmla="*/ 680 w 1095"/>
                <a:gd name="T13" fmla="*/ 59 h 1094"/>
                <a:gd name="T14" fmla="*/ 691 w 1095"/>
                <a:gd name="T15" fmla="*/ 52 h 1094"/>
                <a:gd name="T16" fmla="*/ 696 w 1095"/>
                <a:gd name="T17" fmla="*/ 49 h 1094"/>
                <a:gd name="T18" fmla="*/ 706 w 1095"/>
                <a:gd name="T19" fmla="*/ 42 h 1094"/>
                <a:gd name="T20" fmla="*/ 717 w 1095"/>
                <a:gd name="T21" fmla="*/ 37 h 1094"/>
                <a:gd name="T22" fmla="*/ 970 w 1095"/>
                <a:gd name="T23" fmla="*/ 51 h 1094"/>
                <a:gd name="T24" fmla="*/ 975 w 1095"/>
                <a:gd name="T25" fmla="*/ 55 h 1094"/>
                <a:gd name="T26" fmla="*/ 991 w 1095"/>
                <a:gd name="T27" fmla="*/ 66 h 1094"/>
                <a:gd name="T28" fmla="*/ 996 w 1095"/>
                <a:gd name="T29" fmla="*/ 71 h 1094"/>
                <a:gd name="T30" fmla="*/ 1010 w 1095"/>
                <a:gd name="T31" fmla="*/ 84 h 1094"/>
                <a:gd name="T32" fmla="*/ 1015 w 1095"/>
                <a:gd name="T33" fmla="*/ 89 h 1094"/>
                <a:gd name="T34" fmla="*/ 1028 w 1095"/>
                <a:gd name="T35" fmla="*/ 104 h 1094"/>
                <a:gd name="T36" fmla="*/ 1036 w 1095"/>
                <a:gd name="T37" fmla="*/ 114 h 1094"/>
                <a:gd name="T38" fmla="*/ 1044 w 1095"/>
                <a:gd name="T39" fmla="*/ 125 h 1094"/>
                <a:gd name="T40" fmla="*/ 1054 w 1095"/>
                <a:gd name="T41" fmla="*/ 141 h 1094"/>
                <a:gd name="T42" fmla="*/ 1052 w 1095"/>
                <a:gd name="T43" fmla="*/ 388 h 1094"/>
                <a:gd name="T44" fmla="*/ 1049 w 1095"/>
                <a:gd name="T45" fmla="*/ 394 h 1094"/>
                <a:gd name="T46" fmla="*/ 1043 w 1095"/>
                <a:gd name="T47" fmla="*/ 404 h 1094"/>
                <a:gd name="T48" fmla="*/ 1039 w 1095"/>
                <a:gd name="T49" fmla="*/ 409 h 1094"/>
                <a:gd name="T50" fmla="*/ 1031 w 1095"/>
                <a:gd name="T51" fmla="*/ 419 h 1094"/>
                <a:gd name="T52" fmla="*/ 1028 w 1095"/>
                <a:gd name="T53" fmla="*/ 424 h 1094"/>
                <a:gd name="T54" fmla="*/ 1019 w 1095"/>
                <a:gd name="T55" fmla="*/ 434 h 1094"/>
                <a:gd name="T56" fmla="*/ 1015 w 1095"/>
                <a:gd name="T57" fmla="*/ 439 h 1094"/>
                <a:gd name="T58" fmla="*/ 1010 w 1095"/>
                <a:gd name="T59" fmla="*/ 444 h 1094"/>
                <a:gd name="T60" fmla="*/ 1005 w 1095"/>
                <a:gd name="T61" fmla="*/ 448 h 1094"/>
                <a:gd name="T62" fmla="*/ 548 w 1095"/>
                <a:gd name="T63" fmla="*/ 780 h 1094"/>
                <a:gd name="T64" fmla="*/ 450 w 1095"/>
                <a:gd name="T65" fmla="*/ 1004 h 1094"/>
                <a:gd name="T66" fmla="*/ 444 w 1095"/>
                <a:gd name="T67" fmla="*/ 1010 h 1094"/>
                <a:gd name="T68" fmla="*/ 435 w 1095"/>
                <a:gd name="T69" fmla="*/ 1019 h 1094"/>
                <a:gd name="T70" fmla="*/ 430 w 1095"/>
                <a:gd name="T71" fmla="*/ 1023 h 1094"/>
                <a:gd name="T72" fmla="*/ 420 w 1095"/>
                <a:gd name="T73" fmla="*/ 1031 h 1094"/>
                <a:gd name="T74" fmla="*/ 415 w 1095"/>
                <a:gd name="T75" fmla="*/ 1035 h 1094"/>
                <a:gd name="T76" fmla="*/ 405 w 1095"/>
                <a:gd name="T77" fmla="*/ 1042 h 1094"/>
                <a:gd name="T78" fmla="*/ 400 w 1095"/>
                <a:gd name="T79" fmla="*/ 1045 h 1094"/>
                <a:gd name="T80" fmla="*/ 389 w 1095"/>
                <a:gd name="T81" fmla="*/ 1052 h 1094"/>
                <a:gd name="T82" fmla="*/ 378 w 1095"/>
                <a:gd name="T83" fmla="*/ 1057 h 1094"/>
                <a:gd name="T84" fmla="*/ 126 w 1095"/>
                <a:gd name="T85" fmla="*/ 1043 h 1094"/>
                <a:gd name="T86" fmla="*/ 120 w 1095"/>
                <a:gd name="T87" fmla="*/ 1039 h 1094"/>
                <a:gd name="T88" fmla="*/ 105 w 1095"/>
                <a:gd name="T89" fmla="*/ 1028 h 1094"/>
                <a:gd name="T90" fmla="*/ 100 w 1095"/>
                <a:gd name="T91" fmla="*/ 1023 h 1094"/>
                <a:gd name="T92" fmla="*/ 85 w 1095"/>
                <a:gd name="T93" fmla="*/ 1010 h 1094"/>
                <a:gd name="T94" fmla="*/ 80 w 1095"/>
                <a:gd name="T95" fmla="*/ 1005 h 1094"/>
                <a:gd name="T96" fmla="*/ 67 w 1095"/>
                <a:gd name="T97" fmla="*/ 990 h 1094"/>
                <a:gd name="T98" fmla="*/ 59 w 1095"/>
                <a:gd name="T99" fmla="*/ 980 h 1094"/>
                <a:gd name="T100" fmla="*/ 52 w 1095"/>
                <a:gd name="T101" fmla="*/ 969 h 1094"/>
                <a:gd name="T102" fmla="*/ 42 w 1095"/>
                <a:gd name="T103" fmla="*/ 953 h 1094"/>
                <a:gd name="T104" fmla="*/ 43 w 1095"/>
                <a:gd name="T105" fmla="*/ 706 h 1094"/>
                <a:gd name="T106" fmla="*/ 46 w 1095"/>
                <a:gd name="T107" fmla="*/ 700 h 1094"/>
                <a:gd name="T108" fmla="*/ 53 w 1095"/>
                <a:gd name="T109" fmla="*/ 690 h 1094"/>
                <a:gd name="T110" fmla="*/ 56 w 1095"/>
                <a:gd name="T111" fmla="*/ 685 h 1094"/>
                <a:gd name="T112" fmla="*/ 64 w 1095"/>
                <a:gd name="T113" fmla="*/ 675 h 1094"/>
                <a:gd name="T114" fmla="*/ 68 w 1095"/>
                <a:gd name="T115" fmla="*/ 670 h 1094"/>
                <a:gd name="T116" fmla="*/ 76 w 1095"/>
                <a:gd name="T117" fmla="*/ 660 h 1094"/>
                <a:gd name="T118" fmla="*/ 80 w 1095"/>
                <a:gd name="T119" fmla="*/ 655 h 1094"/>
                <a:gd name="T120" fmla="*/ 85 w 1095"/>
                <a:gd name="T121" fmla="*/ 651 h 1094"/>
                <a:gd name="T122" fmla="*/ 96 w 1095"/>
                <a:gd name="T123" fmla="*/ 640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95" h="1094">
                  <a:moveTo>
                    <a:pt x="315" y="547"/>
                  </a:moveTo>
                  <a:cubicBezTo>
                    <a:pt x="359" y="529"/>
                    <a:pt x="404" y="502"/>
                    <a:pt x="453" y="455"/>
                  </a:cubicBezTo>
                  <a:cubicBezTo>
                    <a:pt x="502" y="405"/>
                    <a:pt x="529" y="358"/>
                    <a:pt x="548" y="313"/>
                  </a:cubicBezTo>
                  <a:cubicBezTo>
                    <a:pt x="578" y="234"/>
                    <a:pt x="581" y="162"/>
                    <a:pt x="641" y="95"/>
                  </a:cubicBezTo>
                  <a:cubicBezTo>
                    <a:pt x="642" y="94"/>
                    <a:pt x="643" y="93"/>
                    <a:pt x="644" y="92"/>
                  </a:cubicBezTo>
                  <a:cubicBezTo>
                    <a:pt x="646" y="90"/>
                    <a:pt x="646" y="90"/>
                    <a:pt x="646" y="90"/>
                  </a:cubicBezTo>
                  <a:cubicBezTo>
                    <a:pt x="648" y="88"/>
                    <a:pt x="649" y="86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1" y="84"/>
                    <a:pt x="651" y="84"/>
                    <a:pt x="651" y="84"/>
                  </a:cubicBezTo>
                  <a:cubicBezTo>
                    <a:pt x="653" y="83"/>
                    <a:pt x="654" y="81"/>
                    <a:pt x="656" y="80"/>
                  </a:cubicBezTo>
                  <a:cubicBezTo>
                    <a:pt x="656" y="80"/>
                    <a:pt x="656" y="80"/>
                    <a:pt x="656" y="80"/>
                  </a:cubicBezTo>
                  <a:cubicBezTo>
                    <a:pt x="658" y="78"/>
                    <a:pt x="659" y="77"/>
                    <a:pt x="661" y="75"/>
                  </a:cubicBezTo>
                  <a:cubicBezTo>
                    <a:pt x="661" y="75"/>
                    <a:pt x="661" y="75"/>
                    <a:pt x="661" y="75"/>
                  </a:cubicBezTo>
                  <a:cubicBezTo>
                    <a:pt x="662" y="74"/>
                    <a:pt x="664" y="73"/>
                    <a:pt x="666" y="71"/>
                  </a:cubicBezTo>
                  <a:cubicBezTo>
                    <a:pt x="666" y="71"/>
                    <a:pt x="666" y="71"/>
                    <a:pt x="666" y="71"/>
                  </a:cubicBezTo>
                  <a:cubicBezTo>
                    <a:pt x="667" y="70"/>
                    <a:pt x="669" y="68"/>
                    <a:pt x="670" y="67"/>
                  </a:cubicBezTo>
                  <a:cubicBezTo>
                    <a:pt x="670" y="67"/>
                    <a:pt x="670" y="67"/>
                    <a:pt x="670" y="67"/>
                  </a:cubicBezTo>
                  <a:cubicBezTo>
                    <a:pt x="672" y="66"/>
                    <a:pt x="674" y="64"/>
                    <a:pt x="675" y="63"/>
                  </a:cubicBezTo>
                  <a:cubicBezTo>
                    <a:pt x="675" y="63"/>
                    <a:pt x="675" y="63"/>
                    <a:pt x="675" y="63"/>
                  </a:cubicBezTo>
                  <a:cubicBezTo>
                    <a:pt x="677" y="62"/>
                    <a:pt x="679" y="61"/>
                    <a:pt x="680" y="59"/>
                  </a:cubicBezTo>
                  <a:cubicBezTo>
                    <a:pt x="680" y="59"/>
                    <a:pt x="680" y="59"/>
                    <a:pt x="680" y="59"/>
                  </a:cubicBezTo>
                  <a:cubicBezTo>
                    <a:pt x="682" y="58"/>
                    <a:pt x="684" y="57"/>
                    <a:pt x="685" y="56"/>
                  </a:cubicBezTo>
                  <a:cubicBezTo>
                    <a:pt x="685" y="56"/>
                    <a:pt x="685" y="56"/>
                    <a:pt x="685" y="56"/>
                  </a:cubicBezTo>
                  <a:cubicBezTo>
                    <a:pt x="687" y="54"/>
                    <a:pt x="689" y="53"/>
                    <a:pt x="691" y="52"/>
                  </a:cubicBezTo>
                  <a:cubicBezTo>
                    <a:pt x="691" y="52"/>
                    <a:pt x="691" y="52"/>
                    <a:pt x="691" y="52"/>
                  </a:cubicBezTo>
                  <a:cubicBezTo>
                    <a:pt x="692" y="51"/>
                    <a:pt x="694" y="50"/>
                    <a:pt x="696" y="49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8" y="48"/>
                    <a:pt x="699" y="47"/>
                    <a:pt x="701" y="45"/>
                  </a:cubicBezTo>
                  <a:cubicBezTo>
                    <a:pt x="701" y="45"/>
                    <a:pt x="701" y="45"/>
                    <a:pt x="701" y="45"/>
                  </a:cubicBezTo>
                  <a:cubicBezTo>
                    <a:pt x="703" y="44"/>
                    <a:pt x="705" y="43"/>
                    <a:pt x="706" y="42"/>
                  </a:cubicBezTo>
                  <a:cubicBezTo>
                    <a:pt x="706" y="42"/>
                    <a:pt x="706" y="42"/>
                    <a:pt x="706" y="42"/>
                  </a:cubicBezTo>
                  <a:cubicBezTo>
                    <a:pt x="710" y="40"/>
                    <a:pt x="714" y="38"/>
                    <a:pt x="717" y="37"/>
                  </a:cubicBezTo>
                  <a:cubicBezTo>
                    <a:pt x="717" y="37"/>
                    <a:pt x="717" y="37"/>
                    <a:pt x="717" y="37"/>
                  </a:cubicBezTo>
                  <a:cubicBezTo>
                    <a:pt x="791" y="0"/>
                    <a:pt x="880" y="0"/>
                    <a:pt x="953" y="41"/>
                  </a:cubicBezTo>
                  <a:cubicBezTo>
                    <a:pt x="953" y="41"/>
                    <a:pt x="953" y="41"/>
                    <a:pt x="953" y="41"/>
                  </a:cubicBezTo>
                  <a:cubicBezTo>
                    <a:pt x="959" y="44"/>
                    <a:pt x="965" y="48"/>
                    <a:pt x="970" y="51"/>
                  </a:cubicBezTo>
                  <a:cubicBezTo>
                    <a:pt x="970" y="51"/>
                    <a:pt x="970" y="51"/>
                    <a:pt x="970" y="51"/>
                  </a:cubicBezTo>
                  <a:cubicBezTo>
                    <a:pt x="972" y="52"/>
                    <a:pt x="973" y="53"/>
                    <a:pt x="975" y="55"/>
                  </a:cubicBezTo>
                  <a:cubicBezTo>
                    <a:pt x="975" y="55"/>
                    <a:pt x="975" y="55"/>
                    <a:pt x="975" y="55"/>
                  </a:cubicBezTo>
                  <a:cubicBezTo>
                    <a:pt x="977" y="56"/>
                    <a:pt x="979" y="57"/>
                    <a:pt x="980" y="58"/>
                  </a:cubicBezTo>
                  <a:cubicBezTo>
                    <a:pt x="980" y="58"/>
                    <a:pt x="980" y="58"/>
                    <a:pt x="980" y="58"/>
                  </a:cubicBezTo>
                  <a:cubicBezTo>
                    <a:pt x="984" y="61"/>
                    <a:pt x="987" y="64"/>
                    <a:pt x="991" y="66"/>
                  </a:cubicBezTo>
                  <a:cubicBezTo>
                    <a:pt x="991" y="66"/>
                    <a:pt x="991" y="66"/>
                    <a:pt x="991" y="66"/>
                  </a:cubicBezTo>
                  <a:cubicBezTo>
                    <a:pt x="993" y="68"/>
                    <a:pt x="994" y="69"/>
                    <a:pt x="996" y="71"/>
                  </a:cubicBezTo>
                  <a:cubicBezTo>
                    <a:pt x="996" y="71"/>
                    <a:pt x="996" y="71"/>
                    <a:pt x="996" y="71"/>
                  </a:cubicBezTo>
                  <a:cubicBezTo>
                    <a:pt x="999" y="73"/>
                    <a:pt x="1002" y="76"/>
                    <a:pt x="1006" y="80"/>
                  </a:cubicBezTo>
                  <a:cubicBezTo>
                    <a:pt x="1006" y="80"/>
                    <a:pt x="1006" y="80"/>
                    <a:pt x="1006" y="80"/>
                  </a:cubicBezTo>
                  <a:cubicBezTo>
                    <a:pt x="1007" y="81"/>
                    <a:pt x="1009" y="83"/>
                    <a:pt x="1010" y="84"/>
                  </a:cubicBezTo>
                  <a:cubicBezTo>
                    <a:pt x="1010" y="84"/>
                    <a:pt x="1010" y="84"/>
                    <a:pt x="1010" y="84"/>
                  </a:cubicBezTo>
                  <a:cubicBezTo>
                    <a:pt x="1012" y="86"/>
                    <a:pt x="1014" y="87"/>
                    <a:pt x="1015" y="89"/>
                  </a:cubicBezTo>
                  <a:cubicBezTo>
                    <a:pt x="1015" y="89"/>
                    <a:pt x="1015" y="89"/>
                    <a:pt x="1015" y="89"/>
                  </a:cubicBezTo>
                  <a:cubicBezTo>
                    <a:pt x="1018" y="92"/>
                    <a:pt x="1021" y="96"/>
                    <a:pt x="1024" y="99"/>
                  </a:cubicBezTo>
                  <a:cubicBezTo>
                    <a:pt x="1024" y="99"/>
                    <a:pt x="1024" y="99"/>
                    <a:pt x="1024" y="99"/>
                  </a:cubicBezTo>
                  <a:cubicBezTo>
                    <a:pt x="1026" y="101"/>
                    <a:pt x="1027" y="102"/>
                    <a:pt x="1028" y="104"/>
                  </a:cubicBezTo>
                  <a:cubicBezTo>
                    <a:pt x="1028" y="104"/>
                    <a:pt x="1028" y="104"/>
                    <a:pt x="1028" y="104"/>
                  </a:cubicBezTo>
                  <a:cubicBezTo>
                    <a:pt x="1031" y="107"/>
                    <a:pt x="1034" y="111"/>
                    <a:pt x="1036" y="114"/>
                  </a:cubicBezTo>
                  <a:cubicBezTo>
                    <a:pt x="1036" y="114"/>
                    <a:pt x="1036" y="114"/>
                    <a:pt x="1036" y="114"/>
                  </a:cubicBezTo>
                  <a:cubicBezTo>
                    <a:pt x="1038" y="116"/>
                    <a:pt x="1039" y="118"/>
                    <a:pt x="1040" y="119"/>
                  </a:cubicBezTo>
                  <a:cubicBezTo>
                    <a:pt x="1040" y="119"/>
                    <a:pt x="1040" y="119"/>
                    <a:pt x="1040" y="119"/>
                  </a:cubicBezTo>
                  <a:cubicBezTo>
                    <a:pt x="1041" y="121"/>
                    <a:pt x="1042" y="123"/>
                    <a:pt x="1044" y="125"/>
                  </a:cubicBezTo>
                  <a:cubicBezTo>
                    <a:pt x="1044" y="125"/>
                    <a:pt x="1044" y="125"/>
                    <a:pt x="1044" y="125"/>
                  </a:cubicBezTo>
                  <a:cubicBezTo>
                    <a:pt x="1047" y="130"/>
                    <a:pt x="1050" y="136"/>
                    <a:pt x="1054" y="141"/>
                  </a:cubicBezTo>
                  <a:cubicBezTo>
                    <a:pt x="1054" y="141"/>
                    <a:pt x="1054" y="141"/>
                    <a:pt x="1054" y="141"/>
                  </a:cubicBezTo>
                  <a:cubicBezTo>
                    <a:pt x="1095" y="215"/>
                    <a:pt x="1095" y="304"/>
                    <a:pt x="1058" y="377"/>
                  </a:cubicBezTo>
                  <a:cubicBezTo>
                    <a:pt x="1058" y="377"/>
                    <a:pt x="1058" y="377"/>
                    <a:pt x="1058" y="377"/>
                  </a:cubicBezTo>
                  <a:cubicBezTo>
                    <a:pt x="1056" y="381"/>
                    <a:pt x="1054" y="385"/>
                    <a:pt x="1052" y="388"/>
                  </a:cubicBezTo>
                  <a:cubicBezTo>
                    <a:pt x="1052" y="388"/>
                    <a:pt x="1052" y="388"/>
                    <a:pt x="1052" y="388"/>
                  </a:cubicBezTo>
                  <a:cubicBezTo>
                    <a:pt x="1051" y="390"/>
                    <a:pt x="1050" y="392"/>
                    <a:pt x="1049" y="394"/>
                  </a:cubicBezTo>
                  <a:cubicBezTo>
                    <a:pt x="1049" y="394"/>
                    <a:pt x="1049" y="394"/>
                    <a:pt x="1049" y="394"/>
                  </a:cubicBezTo>
                  <a:cubicBezTo>
                    <a:pt x="1048" y="395"/>
                    <a:pt x="1047" y="397"/>
                    <a:pt x="1046" y="399"/>
                  </a:cubicBezTo>
                  <a:cubicBezTo>
                    <a:pt x="1046" y="399"/>
                    <a:pt x="1046" y="399"/>
                    <a:pt x="1046" y="399"/>
                  </a:cubicBezTo>
                  <a:cubicBezTo>
                    <a:pt x="1045" y="401"/>
                    <a:pt x="1044" y="402"/>
                    <a:pt x="1043" y="404"/>
                  </a:cubicBezTo>
                  <a:cubicBezTo>
                    <a:pt x="1043" y="404"/>
                    <a:pt x="1043" y="404"/>
                    <a:pt x="1043" y="404"/>
                  </a:cubicBezTo>
                  <a:cubicBezTo>
                    <a:pt x="1041" y="406"/>
                    <a:pt x="1040" y="408"/>
                    <a:pt x="1039" y="409"/>
                  </a:cubicBezTo>
                  <a:cubicBezTo>
                    <a:pt x="1039" y="409"/>
                    <a:pt x="1039" y="409"/>
                    <a:pt x="1039" y="409"/>
                  </a:cubicBezTo>
                  <a:cubicBezTo>
                    <a:pt x="1038" y="411"/>
                    <a:pt x="1037" y="413"/>
                    <a:pt x="1035" y="414"/>
                  </a:cubicBezTo>
                  <a:cubicBezTo>
                    <a:pt x="1035" y="414"/>
                    <a:pt x="1035" y="414"/>
                    <a:pt x="1035" y="414"/>
                  </a:cubicBezTo>
                  <a:cubicBezTo>
                    <a:pt x="1034" y="416"/>
                    <a:pt x="1033" y="418"/>
                    <a:pt x="1031" y="419"/>
                  </a:cubicBezTo>
                  <a:cubicBezTo>
                    <a:pt x="1031" y="419"/>
                    <a:pt x="1031" y="419"/>
                    <a:pt x="1031" y="419"/>
                  </a:cubicBezTo>
                  <a:cubicBezTo>
                    <a:pt x="1030" y="421"/>
                    <a:pt x="1029" y="423"/>
                    <a:pt x="1028" y="424"/>
                  </a:cubicBezTo>
                  <a:cubicBezTo>
                    <a:pt x="1028" y="424"/>
                    <a:pt x="1028" y="424"/>
                    <a:pt x="1028" y="424"/>
                  </a:cubicBezTo>
                  <a:cubicBezTo>
                    <a:pt x="1026" y="426"/>
                    <a:pt x="1025" y="428"/>
                    <a:pt x="1023" y="429"/>
                  </a:cubicBezTo>
                  <a:cubicBezTo>
                    <a:pt x="1023" y="429"/>
                    <a:pt x="1023" y="429"/>
                    <a:pt x="1023" y="429"/>
                  </a:cubicBezTo>
                  <a:cubicBezTo>
                    <a:pt x="1022" y="431"/>
                    <a:pt x="1021" y="432"/>
                    <a:pt x="1019" y="434"/>
                  </a:cubicBezTo>
                  <a:cubicBezTo>
                    <a:pt x="1019" y="434"/>
                    <a:pt x="1019" y="434"/>
                    <a:pt x="1019" y="434"/>
                  </a:cubicBezTo>
                  <a:cubicBezTo>
                    <a:pt x="1018" y="436"/>
                    <a:pt x="1016" y="437"/>
                    <a:pt x="1015" y="439"/>
                  </a:cubicBezTo>
                  <a:cubicBezTo>
                    <a:pt x="1015" y="439"/>
                    <a:pt x="1015" y="439"/>
                    <a:pt x="1015" y="439"/>
                  </a:cubicBezTo>
                  <a:cubicBezTo>
                    <a:pt x="1013" y="440"/>
                    <a:pt x="1012" y="442"/>
                    <a:pt x="1010" y="443"/>
                  </a:cubicBezTo>
                  <a:cubicBezTo>
                    <a:pt x="1010" y="443"/>
                    <a:pt x="1010" y="443"/>
                    <a:pt x="1010" y="443"/>
                  </a:cubicBezTo>
                  <a:cubicBezTo>
                    <a:pt x="1010" y="444"/>
                    <a:pt x="1010" y="444"/>
                    <a:pt x="1010" y="444"/>
                  </a:cubicBezTo>
                  <a:cubicBezTo>
                    <a:pt x="1009" y="445"/>
                    <a:pt x="1008" y="445"/>
                    <a:pt x="1008" y="446"/>
                  </a:cubicBezTo>
                  <a:cubicBezTo>
                    <a:pt x="1007" y="447"/>
                    <a:pt x="1006" y="448"/>
                    <a:pt x="1005" y="448"/>
                  </a:cubicBezTo>
                  <a:cubicBezTo>
                    <a:pt x="1005" y="448"/>
                    <a:pt x="1005" y="448"/>
                    <a:pt x="1005" y="448"/>
                  </a:cubicBezTo>
                  <a:cubicBezTo>
                    <a:pt x="937" y="513"/>
                    <a:pt x="863" y="516"/>
                    <a:pt x="782" y="547"/>
                  </a:cubicBezTo>
                  <a:cubicBezTo>
                    <a:pt x="737" y="565"/>
                    <a:pt x="690" y="592"/>
                    <a:pt x="640" y="641"/>
                  </a:cubicBezTo>
                  <a:cubicBezTo>
                    <a:pt x="593" y="690"/>
                    <a:pt x="566" y="736"/>
                    <a:pt x="548" y="780"/>
                  </a:cubicBezTo>
                  <a:cubicBezTo>
                    <a:pt x="518" y="859"/>
                    <a:pt x="515" y="931"/>
                    <a:pt x="454" y="999"/>
                  </a:cubicBezTo>
                  <a:cubicBezTo>
                    <a:pt x="453" y="1000"/>
                    <a:pt x="452" y="1001"/>
                    <a:pt x="451" y="1002"/>
                  </a:cubicBezTo>
                  <a:cubicBezTo>
                    <a:pt x="450" y="1004"/>
                    <a:pt x="450" y="1004"/>
                    <a:pt x="450" y="1004"/>
                  </a:cubicBezTo>
                  <a:cubicBezTo>
                    <a:pt x="448" y="1006"/>
                    <a:pt x="446" y="1008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4" y="1010"/>
                    <a:pt x="444" y="1010"/>
                    <a:pt x="444" y="1010"/>
                  </a:cubicBezTo>
                  <a:cubicBezTo>
                    <a:pt x="443" y="1011"/>
                    <a:pt x="441" y="1013"/>
                    <a:pt x="439" y="1014"/>
                  </a:cubicBezTo>
                  <a:cubicBezTo>
                    <a:pt x="439" y="1014"/>
                    <a:pt x="439" y="1014"/>
                    <a:pt x="439" y="1014"/>
                  </a:cubicBezTo>
                  <a:cubicBezTo>
                    <a:pt x="438" y="1016"/>
                    <a:pt x="436" y="1017"/>
                    <a:pt x="435" y="1019"/>
                  </a:cubicBezTo>
                  <a:cubicBezTo>
                    <a:pt x="435" y="1019"/>
                    <a:pt x="435" y="1019"/>
                    <a:pt x="435" y="1019"/>
                  </a:cubicBezTo>
                  <a:cubicBezTo>
                    <a:pt x="433" y="1020"/>
                    <a:pt x="432" y="1021"/>
                    <a:pt x="430" y="1023"/>
                  </a:cubicBezTo>
                  <a:cubicBezTo>
                    <a:pt x="430" y="1023"/>
                    <a:pt x="430" y="1023"/>
                    <a:pt x="430" y="1023"/>
                  </a:cubicBezTo>
                  <a:cubicBezTo>
                    <a:pt x="428" y="1024"/>
                    <a:pt x="427" y="1026"/>
                    <a:pt x="425" y="1027"/>
                  </a:cubicBezTo>
                  <a:cubicBezTo>
                    <a:pt x="425" y="1027"/>
                    <a:pt x="425" y="1027"/>
                    <a:pt x="425" y="1027"/>
                  </a:cubicBezTo>
                  <a:cubicBezTo>
                    <a:pt x="423" y="1028"/>
                    <a:pt x="422" y="1030"/>
                    <a:pt x="420" y="1031"/>
                  </a:cubicBezTo>
                  <a:cubicBezTo>
                    <a:pt x="420" y="1031"/>
                    <a:pt x="420" y="1031"/>
                    <a:pt x="420" y="1031"/>
                  </a:cubicBezTo>
                  <a:cubicBezTo>
                    <a:pt x="419" y="1032"/>
                    <a:pt x="417" y="1033"/>
                    <a:pt x="415" y="1035"/>
                  </a:cubicBezTo>
                  <a:cubicBezTo>
                    <a:pt x="415" y="1035"/>
                    <a:pt x="415" y="1035"/>
                    <a:pt x="415" y="1035"/>
                  </a:cubicBezTo>
                  <a:cubicBezTo>
                    <a:pt x="414" y="1036"/>
                    <a:pt x="412" y="1037"/>
                    <a:pt x="410" y="1038"/>
                  </a:cubicBezTo>
                  <a:cubicBezTo>
                    <a:pt x="410" y="1038"/>
                    <a:pt x="410" y="1038"/>
                    <a:pt x="410" y="1038"/>
                  </a:cubicBezTo>
                  <a:cubicBezTo>
                    <a:pt x="408" y="1039"/>
                    <a:pt x="407" y="1041"/>
                    <a:pt x="405" y="1042"/>
                  </a:cubicBezTo>
                  <a:cubicBezTo>
                    <a:pt x="405" y="1042"/>
                    <a:pt x="405" y="1042"/>
                    <a:pt x="405" y="1042"/>
                  </a:cubicBezTo>
                  <a:cubicBezTo>
                    <a:pt x="403" y="1043"/>
                    <a:pt x="401" y="1044"/>
                    <a:pt x="400" y="1045"/>
                  </a:cubicBezTo>
                  <a:cubicBezTo>
                    <a:pt x="400" y="1045"/>
                    <a:pt x="400" y="1045"/>
                    <a:pt x="400" y="1045"/>
                  </a:cubicBezTo>
                  <a:cubicBezTo>
                    <a:pt x="398" y="1046"/>
                    <a:pt x="396" y="1047"/>
                    <a:pt x="394" y="1048"/>
                  </a:cubicBezTo>
                  <a:cubicBezTo>
                    <a:pt x="394" y="1048"/>
                    <a:pt x="394" y="1048"/>
                    <a:pt x="394" y="1048"/>
                  </a:cubicBezTo>
                  <a:cubicBezTo>
                    <a:pt x="393" y="1050"/>
                    <a:pt x="391" y="1051"/>
                    <a:pt x="389" y="1052"/>
                  </a:cubicBezTo>
                  <a:cubicBezTo>
                    <a:pt x="389" y="1052"/>
                    <a:pt x="389" y="1052"/>
                    <a:pt x="389" y="1052"/>
                  </a:cubicBezTo>
                  <a:cubicBezTo>
                    <a:pt x="385" y="1054"/>
                    <a:pt x="382" y="1055"/>
                    <a:pt x="378" y="1057"/>
                  </a:cubicBezTo>
                  <a:cubicBezTo>
                    <a:pt x="378" y="1057"/>
                    <a:pt x="378" y="1057"/>
                    <a:pt x="378" y="1057"/>
                  </a:cubicBezTo>
                  <a:cubicBezTo>
                    <a:pt x="305" y="1094"/>
                    <a:pt x="216" y="1094"/>
                    <a:pt x="142" y="1053"/>
                  </a:cubicBezTo>
                  <a:cubicBezTo>
                    <a:pt x="142" y="1053"/>
                    <a:pt x="142" y="1053"/>
                    <a:pt x="142" y="1053"/>
                  </a:cubicBezTo>
                  <a:cubicBezTo>
                    <a:pt x="136" y="1050"/>
                    <a:pt x="131" y="1046"/>
                    <a:pt x="126" y="1043"/>
                  </a:cubicBezTo>
                  <a:cubicBezTo>
                    <a:pt x="126" y="1043"/>
                    <a:pt x="126" y="1043"/>
                    <a:pt x="126" y="1043"/>
                  </a:cubicBezTo>
                  <a:cubicBezTo>
                    <a:pt x="124" y="1042"/>
                    <a:pt x="122" y="1040"/>
                    <a:pt x="120" y="1039"/>
                  </a:cubicBezTo>
                  <a:cubicBezTo>
                    <a:pt x="120" y="1039"/>
                    <a:pt x="120" y="1039"/>
                    <a:pt x="120" y="1039"/>
                  </a:cubicBezTo>
                  <a:cubicBezTo>
                    <a:pt x="119" y="1038"/>
                    <a:pt x="117" y="1037"/>
                    <a:pt x="115" y="1035"/>
                  </a:cubicBezTo>
                  <a:cubicBezTo>
                    <a:pt x="115" y="1035"/>
                    <a:pt x="115" y="1035"/>
                    <a:pt x="115" y="1035"/>
                  </a:cubicBezTo>
                  <a:cubicBezTo>
                    <a:pt x="112" y="1033"/>
                    <a:pt x="108" y="1030"/>
                    <a:pt x="105" y="1028"/>
                  </a:cubicBezTo>
                  <a:cubicBezTo>
                    <a:pt x="105" y="1027"/>
                    <a:pt x="105" y="1027"/>
                    <a:pt x="105" y="1027"/>
                  </a:cubicBezTo>
                  <a:cubicBezTo>
                    <a:pt x="103" y="1026"/>
                    <a:pt x="101" y="1025"/>
                    <a:pt x="100" y="1023"/>
                  </a:cubicBezTo>
                  <a:cubicBezTo>
                    <a:pt x="100" y="1023"/>
                    <a:pt x="100" y="1023"/>
                    <a:pt x="100" y="1023"/>
                  </a:cubicBezTo>
                  <a:cubicBezTo>
                    <a:pt x="96" y="1020"/>
                    <a:pt x="93" y="1018"/>
                    <a:pt x="90" y="1014"/>
                  </a:cubicBezTo>
                  <a:cubicBezTo>
                    <a:pt x="90" y="1014"/>
                    <a:pt x="90" y="1014"/>
                    <a:pt x="90" y="1014"/>
                  </a:cubicBezTo>
                  <a:cubicBezTo>
                    <a:pt x="88" y="1013"/>
                    <a:pt x="87" y="1011"/>
                    <a:pt x="85" y="1010"/>
                  </a:cubicBezTo>
                  <a:cubicBezTo>
                    <a:pt x="85" y="1010"/>
                    <a:pt x="85" y="1010"/>
                    <a:pt x="85" y="1010"/>
                  </a:cubicBezTo>
                  <a:cubicBezTo>
                    <a:pt x="83" y="1008"/>
                    <a:pt x="82" y="1007"/>
                    <a:pt x="80" y="1005"/>
                  </a:cubicBezTo>
                  <a:cubicBezTo>
                    <a:pt x="80" y="1005"/>
                    <a:pt x="80" y="1005"/>
                    <a:pt x="80" y="1005"/>
                  </a:cubicBezTo>
                  <a:cubicBezTo>
                    <a:pt x="77" y="1002"/>
                    <a:pt x="74" y="998"/>
                    <a:pt x="71" y="995"/>
                  </a:cubicBezTo>
                  <a:cubicBezTo>
                    <a:pt x="71" y="995"/>
                    <a:pt x="71" y="995"/>
                    <a:pt x="71" y="995"/>
                  </a:cubicBezTo>
                  <a:cubicBezTo>
                    <a:pt x="70" y="993"/>
                    <a:pt x="69" y="992"/>
                    <a:pt x="67" y="990"/>
                  </a:cubicBezTo>
                  <a:cubicBezTo>
                    <a:pt x="67" y="990"/>
                    <a:pt x="67" y="990"/>
                    <a:pt x="67" y="990"/>
                  </a:cubicBezTo>
                  <a:cubicBezTo>
                    <a:pt x="64" y="987"/>
                    <a:pt x="62" y="983"/>
                    <a:pt x="59" y="980"/>
                  </a:cubicBezTo>
                  <a:cubicBezTo>
                    <a:pt x="59" y="980"/>
                    <a:pt x="59" y="980"/>
                    <a:pt x="59" y="980"/>
                  </a:cubicBezTo>
                  <a:cubicBezTo>
                    <a:pt x="58" y="978"/>
                    <a:pt x="57" y="976"/>
                    <a:pt x="55" y="974"/>
                  </a:cubicBezTo>
                  <a:cubicBezTo>
                    <a:pt x="55" y="974"/>
                    <a:pt x="55" y="974"/>
                    <a:pt x="55" y="974"/>
                  </a:cubicBezTo>
                  <a:cubicBezTo>
                    <a:pt x="54" y="973"/>
                    <a:pt x="53" y="971"/>
                    <a:pt x="52" y="969"/>
                  </a:cubicBezTo>
                  <a:cubicBezTo>
                    <a:pt x="52" y="969"/>
                    <a:pt x="52" y="969"/>
                    <a:pt x="52" y="969"/>
                  </a:cubicBezTo>
                  <a:cubicBezTo>
                    <a:pt x="48" y="964"/>
                    <a:pt x="45" y="958"/>
                    <a:pt x="42" y="953"/>
                  </a:cubicBezTo>
                  <a:cubicBezTo>
                    <a:pt x="42" y="953"/>
                    <a:pt x="42" y="953"/>
                    <a:pt x="42" y="953"/>
                  </a:cubicBezTo>
                  <a:cubicBezTo>
                    <a:pt x="1" y="879"/>
                    <a:pt x="0" y="790"/>
                    <a:pt x="37" y="717"/>
                  </a:cubicBezTo>
                  <a:cubicBezTo>
                    <a:pt x="37" y="717"/>
                    <a:pt x="37" y="717"/>
                    <a:pt x="37" y="717"/>
                  </a:cubicBezTo>
                  <a:cubicBezTo>
                    <a:pt x="39" y="713"/>
                    <a:pt x="41" y="709"/>
                    <a:pt x="43" y="706"/>
                  </a:cubicBezTo>
                  <a:cubicBezTo>
                    <a:pt x="43" y="706"/>
                    <a:pt x="43" y="706"/>
                    <a:pt x="43" y="706"/>
                  </a:cubicBezTo>
                  <a:cubicBezTo>
                    <a:pt x="44" y="704"/>
                    <a:pt x="45" y="702"/>
                    <a:pt x="46" y="700"/>
                  </a:cubicBezTo>
                  <a:cubicBezTo>
                    <a:pt x="46" y="700"/>
                    <a:pt x="46" y="700"/>
                    <a:pt x="46" y="700"/>
                  </a:cubicBezTo>
                  <a:cubicBezTo>
                    <a:pt x="47" y="699"/>
                    <a:pt x="48" y="697"/>
                    <a:pt x="50" y="695"/>
                  </a:cubicBezTo>
                  <a:cubicBezTo>
                    <a:pt x="50" y="695"/>
                    <a:pt x="50" y="695"/>
                    <a:pt x="50" y="695"/>
                  </a:cubicBezTo>
                  <a:cubicBezTo>
                    <a:pt x="51" y="693"/>
                    <a:pt x="52" y="692"/>
                    <a:pt x="53" y="690"/>
                  </a:cubicBezTo>
                  <a:cubicBezTo>
                    <a:pt x="53" y="690"/>
                    <a:pt x="53" y="690"/>
                    <a:pt x="53" y="690"/>
                  </a:cubicBezTo>
                  <a:cubicBezTo>
                    <a:pt x="54" y="688"/>
                    <a:pt x="55" y="686"/>
                    <a:pt x="56" y="685"/>
                  </a:cubicBezTo>
                  <a:cubicBezTo>
                    <a:pt x="56" y="685"/>
                    <a:pt x="56" y="685"/>
                    <a:pt x="56" y="685"/>
                  </a:cubicBezTo>
                  <a:cubicBezTo>
                    <a:pt x="58" y="683"/>
                    <a:pt x="59" y="681"/>
                    <a:pt x="60" y="680"/>
                  </a:cubicBezTo>
                  <a:cubicBezTo>
                    <a:pt x="60" y="680"/>
                    <a:pt x="60" y="680"/>
                    <a:pt x="60" y="680"/>
                  </a:cubicBezTo>
                  <a:cubicBezTo>
                    <a:pt x="61" y="678"/>
                    <a:pt x="63" y="676"/>
                    <a:pt x="64" y="675"/>
                  </a:cubicBezTo>
                  <a:cubicBezTo>
                    <a:pt x="64" y="675"/>
                    <a:pt x="64" y="675"/>
                    <a:pt x="64" y="675"/>
                  </a:cubicBezTo>
                  <a:cubicBezTo>
                    <a:pt x="65" y="673"/>
                    <a:pt x="67" y="671"/>
                    <a:pt x="68" y="670"/>
                  </a:cubicBezTo>
                  <a:cubicBezTo>
                    <a:pt x="68" y="670"/>
                    <a:pt x="68" y="670"/>
                    <a:pt x="68" y="670"/>
                  </a:cubicBezTo>
                  <a:cubicBezTo>
                    <a:pt x="69" y="668"/>
                    <a:pt x="71" y="666"/>
                    <a:pt x="72" y="665"/>
                  </a:cubicBezTo>
                  <a:cubicBezTo>
                    <a:pt x="72" y="665"/>
                    <a:pt x="72" y="665"/>
                    <a:pt x="72" y="665"/>
                  </a:cubicBezTo>
                  <a:cubicBezTo>
                    <a:pt x="73" y="663"/>
                    <a:pt x="75" y="662"/>
                    <a:pt x="76" y="660"/>
                  </a:cubicBezTo>
                  <a:cubicBezTo>
                    <a:pt x="76" y="660"/>
                    <a:pt x="76" y="660"/>
                    <a:pt x="76" y="660"/>
                  </a:cubicBezTo>
                  <a:cubicBezTo>
                    <a:pt x="78" y="658"/>
                    <a:pt x="79" y="657"/>
                    <a:pt x="80" y="655"/>
                  </a:cubicBezTo>
                  <a:cubicBezTo>
                    <a:pt x="80" y="655"/>
                    <a:pt x="80" y="655"/>
                    <a:pt x="80" y="655"/>
                  </a:cubicBezTo>
                  <a:cubicBezTo>
                    <a:pt x="82" y="654"/>
                    <a:pt x="83" y="652"/>
                    <a:pt x="85" y="651"/>
                  </a:cubicBezTo>
                  <a:cubicBezTo>
                    <a:pt x="85" y="651"/>
                    <a:pt x="85" y="651"/>
                    <a:pt x="85" y="651"/>
                  </a:cubicBezTo>
                  <a:cubicBezTo>
                    <a:pt x="85" y="651"/>
                    <a:pt x="85" y="651"/>
                    <a:pt x="85" y="651"/>
                  </a:cubicBezTo>
                  <a:cubicBezTo>
                    <a:pt x="87" y="649"/>
                    <a:pt x="89" y="647"/>
                    <a:pt x="91" y="645"/>
                  </a:cubicBezTo>
                  <a:cubicBezTo>
                    <a:pt x="91" y="644"/>
                    <a:pt x="92" y="644"/>
                    <a:pt x="92" y="643"/>
                  </a:cubicBezTo>
                  <a:cubicBezTo>
                    <a:pt x="94" y="642"/>
                    <a:pt x="95" y="641"/>
                    <a:pt x="96" y="640"/>
                  </a:cubicBezTo>
                  <a:cubicBezTo>
                    <a:pt x="163" y="580"/>
                    <a:pt x="236" y="577"/>
                    <a:pt x="315" y="5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A6EB740-036B-4CDB-862D-87751FED4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47017" y="5202786"/>
              <a:ext cx="615552" cy="615552"/>
            </a:xfrm>
            <a:prstGeom prst="ellipse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Freeform 21">
              <a:extLst>
                <a:ext uri="{FF2B5EF4-FFF2-40B4-BE49-F238E27FC236}">
                  <a16:creationId xmlns:a16="http://schemas.microsoft.com/office/drawing/2014/main" id="{482CE37A-735A-40A0-825D-4EB160BDA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0461" y="4382583"/>
              <a:ext cx="676308" cy="674708"/>
            </a:xfrm>
            <a:custGeom>
              <a:avLst/>
              <a:gdLst>
                <a:gd name="T0" fmla="*/ 397 w 483"/>
                <a:gd name="T1" fmla="*/ 86 h 483"/>
                <a:gd name="T2" fmla="*/ 86 w 483"/>
                <a:gd name="T3" fmla="*/ 86 h 483"/>
                <a:gd name="T4" fmla="*/ 86 w 483"/>
                <a:gd name="T5" fmla="*/ 397 h 483"/>
                <a:gd name="T6" fmla="*/ 397 w 483"/>
                <a:gd name="T7" fmla="*/ 397 h 483"/>
                <a:gd name="T8" fmla="*/ 397 w 483"/>
                <a:gd name="T9" fmla="*/ 86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3" h="483">
                  <a:moveTo>
                    <a:pt x="397" y="86"/>
                  </a:moveTo>
                  <a:cubicBezTo>
                    <a:pt x="311" y="0"/>
                    <a:pt x="172" y="0"/>
                    <a:pt x="86" y="86"/>
                  </a:cubicBezTo>
                  <a:cubicBezTo>
                    <a:pt x="0" y="172"/>
                    <a:pt x="0" y="311"/>
                    <a:pt x="86" y="397"/>
                  </a:cubicBezTo>
                  <a:cubicBezTo>
                    <a:pt x="172" y="483"/>
                    <a:pt x="311" y="483"/>
                    <a:pt x="397" y="397"/>
                  </a:cubicBezTo>
                  <a:cubicBezTo>
                    <a:pt x="483" y="311"/>
                    <a:pt x="483" y="172"/>
                    <a:pt x="397" y="86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70" name="Freeform 31">
            <a:extLst>
              <a:ext uri="{FF2B5EF4-FFF2-40B4-BE49-F238E27FC236}">
                <a16:creationId xmlns:a16="http://schemas.microsoft.com/office/drawing/2014/main" id="{EEC397CF-20E5-4D9D-964D-4D5837216D0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282677" y="4885116"/>
            <a:ext cx="349966" cy="352204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5B6BC194-5A42-4F95-84BA-D02502B19BB1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6460006" y="4867129"/>
            <a:ext cx="229752" cy="400276"/>
            <a:chOff x="4732338" y="4783138"/>
            <a:chExt cx="703263" cy="1225550"/>
          </a:xfrm>
          <a:solidFill>
            <a:schemeClr val="bg1">
              <a:lumMod val="50000"/>
            </a:schemeClr>
          </a:solidFill>
        </p:grpSpPr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4F92AA6D-DF76-4CB6-BC64-95CF6D249B6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E1D68BC7-D5A6-4F0A-9BB4-2D7FC9C24DC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FA5FEBC7-A561-4C21-BD26-B18D7A5C2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EF0DE18-892C-4B7F-AD87-81400C7C401D}"/>
              </a:ext>
            </a:extLst>
          </p:cNvPr>
          <p:cNvGrpSpPr>
            <a:grpSpLocks noChangeAspect="1"/>
          </p:cNvGrpSpPr>
          <p:nvPr/>
        </p:nvGrpSpPr>
        <p:grpSpPr>
          <a:xfrm>
            <a:off x="7231521" y="4075391"/>
            <a:ext cx="252202" cy="402502"/>
            <a:chOff x="6513513" y="557213"/>
            <a:chExt cx="471488" cy="752475"/>
          </a:xfrm>
          <a:solidFill>
            <a:schemeClr val="bg1">
              <a:lumMod val="50000"/>
            </a:schemeClr>
          </a:solidFill>
        </p:grpSpPr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090D4E81-7FA7-4A50-8586-6502912F82A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13513" y="557213"/>
              <a:ext cx="471488" cy="752475"/>
            </a:xfrm>
            <a:custGeom>
              <a:avLst/>
              <a:gdLst>
                <a:gd name="T0" fmla="*/ 80 w 160"/>
                <a:gd name="T1" fmla="*/ 0 h 256"/>
                <a:gd name="T2" fmla="*/ 11 w 160"/>
                <a:gd name="T3" fmla="*/ 120 h 256"/>
                <a:gd name="T4" fmla="*/ 42 w 160"/>
                <a:gd name="T5" fmla="*/ 179 h 256"/>
                <a:gd name="T6" fmla="*/ 49 w 160"/>
                <a:gd name="T7" fmla="*/ 187 h 256"/>
                <a:gd name="T8" fmla="*/ 48 w 160"/>
                <a:gd name="T9" fmla="*/ 208 h 256"/>
                <a:gd name="T10" fmla="*/ 52 w 160"/>
                <a:gd name="T11" fmla="*/ 231 h 256"/>
                <a:gd name="T12" fmla="*/ 108 w 160"/>
                <a:gd name="T13" fmla="*/ 231 h 256"/>
                <a:gd name="T14" fmla="*/ 112 w 160"/>
                <a:gd name="T15" fmla="*/ 208 h 256"/>
                <a:gd name="T16" fmla="*/ 110 w 160"/>
                <a:gd name="T17" fmla="*/ 187 h 256"/>
                <a:gd name="T18" fmla="*/ 118 w 160"/>
                <a:gd name="T19" fmla="*/ 179 h 256"/>
                <a:gd name="T20" fmla="*/ 149 w 160"/>
                <a:gd name="T21" fmla="*/ 120 h 256"/>
                <a:gd name="T22" fmla="*/ 80 w 160"/>
                <a:gd name="T23" fmla="*/ 248 h 256"/>
                <a:gd name="T24" fmla="*/ 99 w 160"/>
                <a:gd name="T25" fmla="*/ 232 h 256"/>
                <a:gd name="T26" fmla="*/ 108 w 160"/>
                <a:gd name="T27" fmla="*/ 218 h 256"/>
                <a:gd name="T28" fmla="*/ 58 w 160"/>
                <a:gd name="T29" fmla="*/ 224 h 256"/>
                <a:gd name="T30" fmla="*/ 58 w 160"/>
                <a:gd name="T31" fmla="*/ 212 h 256"/>
                <a:gd name="T32" fmla="*/ 108 w 160"/>
                <a:gd name="T33" fmla="*/ 218 h 256"/>
                <a:gd name="T34" fmla="*/ 108 w 160"/>
                <a:gd name="T35" fmla="*/ 198 h 256"/>
                <a:gd name="T36" fmla="*/ 58 w 160"/>
                <a:gd name="T37" fmla="*/ 204 h 256"/>
                <a:gd name="T38" fmla="*/ 58 w 160"/>
                <a:gd name="T39" fmla="*/ 192 h 256"/>
                <a:gd name="T40" fmla="*/ 96 w 160"/>
                <a:gd name="T41" fmla="*/ 192 h 256"/>
                <a:gd name="T42" fmla="*/ 135 w 160"/>
                <a:gd name="T43" fmla="*/ 112 h 256"/>
                <a:gd name="T44" fmla="*/ 104 w 160"/>
                <a:gd name="T45" fmla="*/ 170 h 256"/>
                <a:gd name="T46" fmla="*/ 96 w 160"/>
                <a:gd name="T47" fmla="*/ 176 h 256"/>
                <a:gd name="T48" fmla="*/ 96 w 160"/>
                <a:gd name="T49" fmla="*/ 124 h 256"/>
                <a:gd name="T50" fmla="*/ 88 w 160"/>
                <a:gd name="T51" fmla="*/ 176 h 256"/>
                <a:gd name="T52" fmla="*/ 68 w 160"/>
                <a:gd name="T53" fmla="*/ 128 h 256"/>
                <a:gd name="T54" fmla="*/ 60 w 160"/>
                <a:gd name="T55" fmla="*/ 129 h 256"/>
                <a:gd name="T56" fmla="*/ 57 w 160"/>
                <a:gd name="T57" fmla="*/ 172 h 256"/>
                <a:gd name="T58" fmla="*/ 26 w 160"/>
                <a:gd name="T59" fmla="*/ 114 h 256"/>
                <a:gd name="T60" fmla="*/ 16 w 160"/>
                <a:gd name="T61" fmla="*/ 80 h 256"/>
                <a:gd name="T62" fmla="*/ 144 w 160"/>
                <a:gd name="T63" fmla="*/ 8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0" h="256">
                  <a:moveTo>
                    <a:pt x="160" y="80"/>
                  </a:moveTo>
                  <a:cubicBezTo>
                    <a:pt x="160" y="36"/>
                    <a:pt x="124" y="0"/>
                    <a:pt x="80" y="0"/>
                  </a:cubicBezTo>
                  <a:cubicBezTo>
                    <a:pt x="36" y="0"/>
                    <a:pt x="0" y="36"/>
                    <a:pt x="0" y="80"/>
                  </a:cubicBezTo>
                  <a:cubicBezTo>
                    <a:pt x="0" y="95"/>
                    <a:pt x="4" y="109"/>
                    <a:pt x="11" y="120"/>
                  </a:cubicBezTo>
                  <a:cubicBezTo>
                    <a:pt x="11" y="120"/>
                    <a:pt x="11" y="120"/>
                    <a:pt x="11" y="120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2" y="179"/>
                    <a:pt x="42" y="179"/>
                    <a:pt x="42" y="179"/>
                  </a:cubicBezTo>
                  <a:cubicBezTo>
                    <a:pt x="44" y="182"/>
                    <a:pt x="46" y="185"/>
                    <a:pt x="49" y="187"/>
                  </a:cubicBezTo>
                  <a:cubicBezTo>
                    <a:pt x="46" y="190"/>
                    <a:pt x="44" y="194"/>
                    <a:pt x="44" y="198"/>
                  </a:cubicBezTo>
                  <a:cubicBezTo>
                    <a:pt x="44" y="202"/>
                    <a:pt x="46" y="206"/>
                    <a:pt x="48" y="208"/>
                  </a:cubicBezTo>
                  <a:cubicBezTo>
                    <a:pt x="46" y="211"/>
                    <a:pt x="44" y="214"/>
                    <a:pt x="44" y="218"/>
                  </a:cubicBezTo>
                  <a:cubicBezTo>
                    <a:pt x="44" y="224"/>
                    <a:pt x="47" y="229"/>
                    <a:pt x="52" y="231"/>
                  </a:cubicBezTo>
                  <a:cubicBezTo>
                    <a:pt x="53" y="245"/>
                    <a:pt x="65" y="256"/>
                    <a:pt x="80" y="256"/>
                  </a:cubicBezTo>
                  <a:cubicBezTo>
                    <a:pt x="94" y="256"/>
                    <a:pt x="106" y="245"/>
                    <a:pt x="108" y="231"/>
                  </a:cubicBezTo>
                  <a:cubicBezTo>
                    <a:pt x="112" y="229"/>
                    <a:pt x="116" y="224"/>
                    <a:pt x="116" y="218"/>
                  </a:cubicBezTo>
                  <a:cubicBezTo>
                    <a:pt x="116" y="214"/>
                    <a:pt x="114" y="211"/>
                    <a:pt x="112" y="208"/>
                  </a:cubicBezTo>
                  <a:cubicBezTo>
                    <a:pt x="114" y="206"/>
                    <a:pt x="116" y="202"/>
                    <a:pt x="116" y="198"/>
                  </a:cubicBezTo>
                  <a:cubicBezTo>
                    <a:pt x="116" y="194"/>
                    <a:pt x="114" y="190"/>
                    <a:pt x="110" y="187"/>
                  </a:cubicBezTo>
                  <a:cubicBezTo>
                    <a:pt x="113" y="185"/>
                    <a:pt x="116" y="182"/>
                    <a:pt x="118" y="179"/>
                  </a:cubicBezTo>
                  <a:cubicBezTo>
                    <a:pt x="118" y="179"/>
                    <a:pt x="118" y="179"/>
                    <a:pt x="118" y="179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6" y="109"/>
                    <a:pt x="160" y="95"/>
                    <a:pt x="160" y="80"/>
                  </a:cubicBezTo>
                  <a:close/>
                  <a:moveTo>
                    <a:pt x="80" y="248"/>
                  </a:moveTo>
                  <a:cubicBezTo>
                    <a:pt x="70" y="248"/>
                    <a:pt x="62" y="241"/>
                    <a:pt x="60" y="232"/>
                  </a:cubicBezTo>
                  <a:cubicBezTo>
                    <a:pt x="99" y="232"/>
                    <a:pt x="99" y="232"/>
                    <a:pt x="99" y="232"/>
                  </a:cubicBezTo>
                  <a:cubicBezTo>
                    <a:pt x="97" y="241"/>
                    <a:pt x="89" y="248"/>
                    <a:pt x="80" y="248"/>
                  </a:cubicBezTo>
                  <a:close/>
                  <a:moveTo>
                    <a:pt x="108" y="218"/>
                  </a:moveTo>
                  <a:cubicBezTo>
                    <a:pt x="108" y="222"/>
                    <a:pt x="105" y="224"/>
                    <a:pt x="102" y="224"/>
                  </a:cubicBezTo>
                  <a:cubicBezTo>
                    <a:pt x="58" y="224"/>
                    <a:pt x="58" y="224"/>
                    <a:pt x="58" y="224"/>
                  </a:cubicBezTo>
                  <a:cubicBezTo>
                    <a:pt x="55" y="224"/>
                    <a:pt x="52" y="222"/>
                    <a:pt x="52" y="218"/>
                  </a:cubicBezTo>
                  <a:cubicBezTo>
                    <a:pt x="52" y="215"/>
                    <a:pt x="55" y="212"/>
                    <a:pt x="58" y="212"/>
                  </a:cubicBezTo>
                  <a:cubicBezTo>
                    <a:pt x="102" y="212"/>
                    <a:pt x="102" y="212"/>
                    <a:pt x="102" y="212"/>
                  </a:cubicBezTo>
                  <a:cubicBezTo>
                    <a:pt x="105" y="212"/>
                    <a:pt x="108" y="215"/>
                    <a:pt x="108" y="218"/>
                  </a:cubicBezTo>
                  <a:close/>
                  <a:moveTo>
                    <a:pt x="102" y="192"/>
                  </a:moveTo>
                  <a:cubicBezTo>
                    <a:pt x="105" y="192"/>
                    <a:pt x="108" y="195"/>
                    <a:pt x="108" y="198"/>
                  </a:cubicBezTo>
                  <a:cubicBezTo>
                    <a:pt x="108" y="202"/>
                    <a:pt x="105" y="204"/>
                    <a:pt x="102" y="204"/>
                  </a:cubicBezTo>
                  <a:cubicBezTo>
                    <a:pt x="58" y="204"/>
                    <a:pt x="58" y="204"/>
                    <a:pt x="58" y="204"/>
                  </a:cubicBezTo>
                  <a:cubicBezTo>
                    <a:pt x="55" y="204"/>
                    <a:pt x="52" y="202"/>
                    <a:pt x="52" y="198"/>
                  </a:cubicBezTo>
                  <a:cubicBezTo>
                    <a:pt x="52" y="195"/>
                    <a:pt x="55" y="192"/>
                    <a:pt x="58" y="192"/>
                  </a:cubicBezTo>
                  <a:cubicBezTo>
                    <a:pt x="64" y="192"/>
                    <a:pt x="64" y="192"/>
                    <a:pt x="64" y="192"/>
                  </a:cubicBezTo>
                  <a:cubicBezTo>
                    <a:pt x="96" y="192"/>
                    <a:pt x="96" y="192"/>
                    <a:pt x="96" y="192"/>
                  </a:cubicBezTo>
                  <a:lnTo>
                    <a:pt x="102" y="192"/>
                  </a:lnTo>
                  <a:close/>
                  <a:moveTo>
                    <a:pt x="135" y="112"/>
                  </a:moveTo>
                  <a:cubicBezTo>
                    <a:pt x="135" y="113"/>
                    <a:pt x="135" y="114"/>
                    <a:pt x="134" y="114"/>
                  </a:cubicBezTo>
                  <a:cubicBezTo>
                    <a:pt x="104" y="170"/>
                    <a:pt x="104" y="170"/>
                    <a:pt x="104" y="170"/>
                  </a:cubicBezTo>
                  <a:cubicBezTo>
                    <a:pt x="104" y="170"/>
                    <a:pt x="103" y="171"/>
                    <a:pt x="103" y="172"/>
                  </a:cubicBezTo>
                  <a:cubicBezTo>
                    <a:pt x="102" y="174"/>
                    <a:pt x="100" y="176"/>
                    <a:pt x="96" y="176"/>
                  </a:cubicBezTo>
                  <a:cubicBezTo>
                    <a:pt x="100" y="129"/>
                    <a:pt x="100" y="129"/>
                    <a:pt x="100" y="129"/>
                  </a:cubicBezTo>
                  <a:cubicBezTo>
                    <a:pt x="100" y="126"/>
                    <a:pt x="98" y="124"/>
                    <a:pt x="96" y="124"/>
                  </a:cubicBezTo>
                  <a:cubicBezTo>
                    <a:pt x="94" y="124"/>
                    <a:pt x="92" y="126"/>
                    <a:pt x="92" y="128"/>
                  </a:cubicBezTo>
                  <a:cubicBezTo>
                    <a:pt x="88" y="176"/>
                    <a:pt x="88" y="176"/>
                    <a:pt x="88" y="176"/>
                  </a:cubicBezTo>
                  <a:cubicBezTo>
                    <a:pt x="72" y="176"/>
                    <a:pt x="72" y="176"/>
                    <a:pt x="72" y="176"/>
                  </a:cubicBezTo>
                  <a:cubicBezTo>
                    <a:pt x="68" y="128"/>
                    <a:pt x="68" y="128"/>
                    <a:pt x="68" y="128"/>
                  </a:cubicBezTo>
                  <a:cubicBezTo>
                    <a:pt x="68" y="126"/>
                    <a:pt x="66" y="124"/>
                    <a:pt x="64" y="124"/>
                  </a:cubicBezTo>
                  <a:cubicBezTo>
                    <a:pt x="61" y="124"/>
                    <a:pt x="60" y="126"/>
                    <a:pt x="60" y="129"/>
                  </a:cubicBezTo>
                  <a:cubicBezTo>
                    <a:pt x="64" y="176"/>
                    <a:pt x="64" y="176"/>
                    <a:pt x="64" y="176"/>
                  </a:cubicBezTo>
                  <a:cubicBezTo>
                    <a:pt x="60" y="176"/>
                    <a:pt x="58" y="174"/>
                    <a:pt x="57" y="172"/>
                  </a:cubicBezTo>
                  <a:cubicBezTo>
                    <a:pt x="56" y="171"/>
                    <a:pt x="56" y="171"/>
                    <a:pt x="56" y="170"/>
                  </a:cubicBezTo>
                  <a:cubicBezTo>
                    <a:pt x="26" y="114"/>
                    <a:pt x="26" y="114"/>
                    <a:pt x="26" y="114"/>
                  </a:cubicBezTo>
                  <a:cubicBezTo>
                    <a:pt x="25" y="114"/>
                    <a:pt x="25" y="113"/>
                    <a:pt x="25" y="112"/>
                  </a:cubicBezTo>
                  <a:cubicBezTo>
                    <a:pt x="19" y="103"/>
                    <a:pt x="16" y="91"/>
                    <a:pt x="16" y="80"/>
                  </a:cubicBezTo>
                  <a:cubicBezTo>
                    <a:pt x="16" y="45"/>
                    <a:pt x="45" y="16"/>
                    <a:pt x="80" y="16"/>
                  </a:cubicBezTo>
                  <a:cubicBezTo>
                    <a:pt x="115" y="16"/>
                    <a:pt x="144" y="45"/>
                    <a:pt x="144" y="80"/>
                  </a:cubicBezTo>
                  <a:cubicBezTo>
                    <a:pt x="144" y="91"/>
                    <a:pt x="141" y="103"/>
                    <a:pt x="135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  <p:sp>
          <p:nvSpPr>
            <p:cNvPr id="77" name="Freeform 38">
              <a:extLst>
                <a:ext uri="{FF2B5EF4-FFF2-40B4-BE49-F238E27FC236}">
                  <a16:creationId xmlns:a16="http://schemas.microsoft.com/office/drawing/2014/main" id="{D186FCC6-4372-46EC-A089-E098D903E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8763" y="642938"/>
              <a:ext cx="120650" cy="103188"/>
            </a:xfrm>
            <a:custGeom>
              <a:avLst/>
              <a:gdLst>
                <a:gd name="T0" fmla="*/ 35 w 41"/>
                <a:gd name="T1" fmla="*/ 1 h 35"/>
                <a:gd name="T2" fmla="*/ 1 w 41"/>
                <a:gd name="T3" fmla="*/ 29 h 35"/>
                <a:gd name="T4" fmla="*/ 3 w 41"/>
                <a:gd name="T5" fmla="*/ 35 h 35"/>
                <a:gd name="T6" fmla="*/ 4 w 41"/>
                <a:gd name="T7" fmla="*/ 35 h 35"/>
                <a:gd name="T8" fmla="*/ 8 w 41"/>
                <a:gd name="T9" fmla="*/ 33 h 35"/>
                <a:gd name="T10" fmla="*/ 37 w 41"/>
                <a:gd name="T11" fmla="*/ 9 h 35"/>
                <a:gd name="T12" fmla="*/ 40 w 41"/>
                <a:gd name="T13" fmla="*/ 4 h 35"/>
                <a:gd name="T14" fmla="*/ 35 w 41"/>
                <a:gd name="T15" fmla="*/ 1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" h="35">
                  <a:moveTo>
                    <a:pt x="35" y="1"/>
                  </a:moveTo>
                  <a:cubicBezTo>
                    <a:pt x="20" y="5"/>
                    <a:pt x="7" y="15"/>
                    <a:pt x="1" y="29"/>
                  </a:cubicBezTo>
                  <a:cubicBezTo>
                    <a:pt x="0" y="31"/>
                    <a:pt x="1" y="34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5"/>
                    <a:pt x="7" y="34"/>
                    <a:pt x="8" y="33"/>
                  </a:cubicBezTo>
                  <a:cubicBezTo>
                    <a:pt x="14" y="21"/>
                    <a:pt x="24" y="12"/>
                    <a:pt x="37" y="9"/>
                  </a:cubicBezTo>
                  <a:cubicBezTo>
                    <a:pt x="39" y="8"/>
                    <a:pt x="41" y="6"/>
                    <a:pt x="40" y="4"/>
                  </a:cubicBezTo>
                  <a:cubicBezTo>
                    <a:pt x="40" y="2"/>
                    <a:pt x="37" y="0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en-US" sz="840" dirty="0"/>
            </a:p>
          </p:txBody>
        </p:sp>
      </p:grpSp>
      <p:sp>
        <p:nvSpPr>
          <p:cNvPr id="78" name="Freeform 39">
            <a:extLst>
              <a:ext uri="{FF2B5EF4-FFF2-40B4-BE49-F238E27FC236}">
                <a16:creationId xmlns:a16="http://schemas.microsoft.com/office/drawing/2014/main" id="{C8098235-597C-428D-BBD3-FDA61946E394}"/>
              </a:ext>
            </a:extLst>
          </p:cNvPr>
          <p:cNvSpPr>
            <a:spLocks noEditPoints="1"/>
          </p:cNvSpPr>
          <p:nvPr/>
        </p:nvSpPr>
        <p:spPr bwMode="auto">
          <a:xfrm>
            <a:off x="4458678" y="2982842"/>
            <a:ext cx="340190" cy="301270"/>
          </a:xfrm>
          <a:custGeom>
            <a:avLst/>
            <a:gdLst>
              <a:gd name="T0" fmla="*/ 232 w 256"/>
              <a:gd name="T1" fmla="*/ 84 h 227"/>
              <a:gd name="T2" fmla="*/ 172 w 256"/>
              <a:gd name="T3" fmla="*/ 44 h 227"/>
              <a:gd name="T4" fmla="*/ 120 w 256"/>
              <a:gd name="T5" fmla="*/ 48 h 227"/>
              <a:gd name="T6" fmla="*/ 64 w 256"/>
              <a:gd name="T7" fmla="*/ 107 h 227"/>
              <a:gd name="T8" fmla="*/ 0 w 256"/>
              <a:gd name="T9" fmla="*/ 131 h 227"/>
              <a:gd name="T10" fmla="*/ 32 w 256"/>
              <a:gd name="T11" fmla="*/ 227 h 227"/>
              <a:gd name="T12" fmla="*/ 87 w 256"/>
              <a:gd name="T13" fmla="*/ 212 h 227"/>
              <a:gd name="T14" fmla="*/ 103 w 256"/>
              <a:gd name="T15" fmla="*/ 219 h 227"/>
              <a:gd name="T16" fmla="*/ 232 w 256"/>
              <a:gd name="T17" fmla="*/ 197 h 227"/>
              <a:gd name="T18" fmla="*/ 240 w 256"/>
              <a:gd name="T19" fmla="*/ 169 h 227"/>
              <a:gd name="T20" fmla="*/ 248 w 256"/>
              <a:gd name="T21" fmla="*/ 140 h 227"/>
              <a:gd name="T22" fmla="*/ 256 w 256"/>
              <a:gd name="T23" fmla="*/ 108 h 227"/>
              <a:gd name="T24" fmla="*/ 32 w 256"/>
              <a:gd name="T25" fmla="*/ 211 h 227"/>
              <a:gd name="T26" fmla="*/ 16 w 256"/>
              <a:gd name="T27" fmla="*/ 131 h 227"/>
              <a:gd name="T28" fmla="*/ 64 w 256"/>
              <a:gd name="T29" fmla="*/ 123 h 227"/>
              <a:gd name="T30" fmla="*/ 72 w 256"/>
              <a:gd name="T31" fmla="*/ 198 h 227"/>
              <a:gd name="T32" fmla="*/ 72 w 256"/>
              <a:gd name="T33" fmla="*/ 203 h 227"/>
              <a:gd name="T34" fmla="*/ 210 w 256"/>
              <a:gd name="T35" fmla="*/ 203 h 227"/>
              <a:gd name="T36" fmla="*/ 88 w 256"/>
              <a:gd name="T37" fmla="*/ 194 h 227"/>
              <a:gd name="T38" fmla="*/ 86 w 256"/>
              <a:gd name="T39" fmla="*/ 121 h 227"/>
              <a:gd name="T40" fmla="*/ 140 w 256"/>
              <a:gd name="T41" fmla="*/ 16 h 227"/>
              <a:gd name="T42" fmla="*/ 152 w 256"/>
              <a:gd name="T43" fmla="*/ 90 h 227"/>
              <a:gd name="T44" fmla="*/ 160 w 256"/>
              <a:gd name="T45" fmla="*/ 100 h 227"/>
              <a:gd name="T46" fmla="*/ 240 w 256"/>
              <a:gd name="T47" fmla="*/ 108 h 227"/>
              <a:gd name="T48" fmla="*/ 223 w 256"/>
              <a:gd name="T49" fmla="*/ 116 h 227"/>
              <a:gd name="T50" fmla="*/ 223 w 256"/>
              <a:gd name="T51" fmla="*/ 132 h 227"/>
              <a:gd name="T52" fmla="*/ 224 w 256"/>
              <a:gd name="T53" fmla="*/ 132 h 227"/>
              <a:gd name="T54" fmla="*/ 224 w 256"/>
              <a:gd name="T55" fmla="*/ 148 h 227"/>
              <a:gd name="T56" fmla="*/ 218 w 256"/>
              <a:gd name="T57" fmla="*/ 147 h 227"/>
              <a:gd name="T58" fmla="*/ 215 w 256"/>
              <a:gd name="T59" fmla="*/ 148 h 227"/>
              <a:gd name="T60" fmla="*/ 215 w 256"/>
              <a:gd name="T61" fmla="*/ 164 h 227"/>
              <a:gd name="T62" fmla="*/ 224 w 256"/>
              <a:gd name="T63" fmla="*/ 169 h 227"/>
              <a:gd name="T64" fmla="*/ 210 w 256"/>
              <a:gd name="T65" fmla="*/ 175 h 227"/>
              <a:gd name="T66" fmla="*/ 210 w 256"/>
              <a:gd name="T67" fmla="*/ 175 h 227"/>
              <a:gd name="T68" fmla="*/ 210 w 256"/>
              <a:gd name="T69" fmla="*/ 191 h 227"/>
              <a:gd name="T70" fmla="*/ 210 w 256"/>
              <a:gd name="T71" fmla="*/ 20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6" h="227">
                <a:moveTo>
                  <a:pt x="256" y="108"/>
                </a:moveTo>
                <a:cubicBezTo>
                  <a:pt x="256" y="94"/>
                  <a:pt x="245" y="84"/>
                  <a:pt x="232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1" y="74"/>
                  <a:pt x="172" y="59"/>
                  <a:pt x="172" y="44"/>
                </a:cubicBezTo>
                <a:cubicBezTo>
                  <a:pt x="172" y="13"/>
                  <a:pt x="156" y="0"/>
                  <a:pt x="140" y="0"/>
                </a:cubicBezTo>
                <a:cubicBezTo>
                  <a:pt x="120" y="0"/>
                  <a:pt x="120" y="21"/>
                  <a:pt x="120" y="48"/>
                </a:cubicBezTo>
                <a:cubicBezTo>
                  <a:pt x="120" y="67"/>
                  <a:pt x="90" y="97"/>
                  <a:pt x="75" y="110"/>
                </a:cubicBezTo>
                <a:cubicBezTo>
                  <a:pt x="71" y="108"/>
                  <a:pt x="68" y="107"/>
                  <a:pt x="64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11" y="107"/>
                  <a:pt x="0" y="118"/>
                  <a:pt x="0" y="13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16"/>
                  <a:pt x="19" y="227"/>
                  <a:pt x="32" y="227"/>
                </a:cubicBezTo>
                <a:cubicBezTo>
                  <a:pt x="64" y="227"/>
                  <a:pt x="64" y="227"/>
                  <a:pt x="64" y="227"/>
                </a:cubicBezTo>
                <a:cubicBezTo>
                  <a:pt x="74" y="227"/>
                  <a:pt x="83" y="221"/>
                  <a:pt x="87" y="212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101" y="219"/>
                  <a:pt x="102" y="219"/>
                  <a:pt x="103" y="219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22" y="219"/>
                  <a:pt x="232" y="210"/>
                  <a:pt x="232" y="197"/>
                </a:cubicBezTo>
                <a:cubicBezTo>
                  <a:pt x="232" y="194"/>
                  <a:pt x="231" y="191"/>
                  <a:pt x="230" y="188"/>
                </a:cubicBezTo>
                <a:cubicBezTo>
                  <a:pt x="236" y="184"/>
                  <a:pt x="240" y="177"/>
                  <a:pt x="240" y="169"/>
                </a:cubicBezTo>
                <a:cubicBezTo>
                  <a:pt x="240" y="166"/>
                  <a:pt x="239" y="162"/>
                  <a:pt x="238" y="159"/>
                </a:cubicBezTo>
                <a:cubicBezTo>
                  <a:pt x="244" y="155"/>
                  <a:pt x="248" y="148"/>
                  <a:pt x="248" y="140"/>
                </a:cubicBezTo>
                <a:cubicBezTo>
                  <a:pt x="248" y="135"/>
                  <a:pt x="247" y="131"/>
                  <a:pt x="245" y="128"/>
                </a:cubicBezTo>
                <a:cubicBezTo>
                  <a:pt x="252" y="123"/>
                  <a:pt x="256" y="116"/>
                  <a:pt x="256" y="108"/>
                </a:cubicBezTo>
                <a:close/>
                <a:moveTo>
                  <a:pt x="64" y="211"/>
                </a:moveTo>
                <a:cubicBezTo>
                  <a:pt x="32" y="211"/>
                  <a:pt x="32" y="211"/>
                  <a:pt x="32" y="211"/>
                </a:cubicBezTo>
                <a:cubicBezTo>
                  <a:pt x="28" y="211"/>
                  <a:pt x="25" y="206"/>
                  <a:pt x="24" y="202"/>
                </a:cubicBezTo>
                <a:cubicBezTo>
                  <a:pt x="16" y="131"/>
                  <a:pt x="16" y="131"/>
                  <a:pt x="16" y="131"/>
                </a:cubicBezTo>
                <a:cubicBezTo>
                  <a:pt x="17" y="127"/>
                  <a:pt x="20" y="123"/>
                  <a:pt x="24" y="123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9" y="123"/>
                  <a:pt x="72" y="127"/>
                  <a:pt x="72" y="131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200"/>
                  <a:pt x="72" y="201"/>
                </a:cubicBezTo>
                <a:cubicBezTo>
                  <a:pt x="72" y="203"/>
                  <a:pt x="72" y="203"/>
                  <a:pt x="72" y="203"/>
                </a:cubicBezTo>
                <a:cubicBezTo>
                  <a:pt x="72" y="208"/>
                  <a:pt x="69" y="211"/>
                  <a:pt x="64" y="211"/>
                </a:cubicBezTo>
                <a:close/>
                <a:moveTo>
                  <a:pt x="210" y="203"/>
                </a:moveTo>
                <a:cubicBezTo>
                  <a:pt x="105" y="203"/>
                  <a:pt x="105" y="203"/>
                  <a:pt x="105" y="203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88" y="128"/>
                  <a:pt x="87" y="124"/>
                  <a:pt x="86" y="121"/>
                </a:cubicBezTo>
                <a:cubicBezTo>
                  <a:pt x="100" y="109"/>
                  <a:pt x="136" y="75"/>
                  <a:pt x="136" y="48"/>
                </a:cubicBezTo>
                <a:cubicBezTo>
                  <a:pt x="136" y="31"/>
                  <a:pt x="136" y="16"/>
                  <a:pt x="140" y="16"/>
                </a:cubicBezTo>
                <a:cubicBezTo>
                  <a:pt x="148" y="16"/>
                  <a:pt x="156" y="25"/>
                  <a:pt x="156" y="44"/>
                </a:cubicBezTo>
                <a:cubicBezTo>
                  <a:pt x="156" y="67"/>
                  <a:pt x="152" y="90"/>
                  <a:pt x="152" y="90"/>
                </a:cubicBezTo>
                <a:cubicBezTo>
                  <a:pt x="152" y="93"/>
                  <a:pt x="153" y="95"/>
                  <a:pt x="154" y="97"/>
                </a:cubicBezTo>
                <a:cubicBezTo>
                  <a:pt x="156" y="98"/>
                  <a:pt x="158" y="100"/>
                  <a:pt x="160" y="100"/>
                </a:cubicBezTo>
                <a:cubicBezTo>
                  <a:pt x="232" y="100"/>
                  <a:pt x="232" y="100"/>
                  <a:pt x="232" y="100"/>
                </a:cubicBezTo>
                <a:cubicBezTo>
                  <a:pt x="237" y="100"/>
                  <a:pt x="240" y="103"/>
                  <a:pt x="240" y="108"/>
                </a:cubicBezTo>
                <a:cubicBezTo>
                  <a:pt x="240" y="112"/>
                  <a:pt x="237" y="116"/>
                  <a:pt x="232" y="116"/>
                </a:cubicBezTo>
                <a:cubicBezTo>
                  <a:pt x="223" y="116"/>
                  <a:pt x="223" y="116"/>
                  <a:pt x="223" y="116"/>
                </a:cubicBezTo>
                <a:cubicBezTo>
                  <a:pt x="219" y="116"/>
                  <a:pt x="215" y="119"/>
                  <a:pt x="215" y="124"/>
                </a:cubicBezTo>
                <a:cubicBezTo>
                  <a:pt x="215" y="128"/>
                  <a:pt x="219" y="132"/>
                  <a:pt x="223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9" y="132"/>
                  <a:pt x="232" y="135"/>
                  <a:pt x="232" y="140"/>
                </a:cubicBezTo>
                <a:cubicBezTo>
                  <a:pt x="232" y="144"/>
                  <a:pt x="229" y="148"/>
                  <a:pt x="224" y="148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8"/>
                  <a:pt x="218" y="147"/>
                  <a:pt x="218" y="147"/>
                </a:cubicBezTo>
                <a:cubicBezTo>
                  <a:pt x="218" y="147"/>
                  <a:pt x="218" y="148"/>
                  <a:pt x="218" y="148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1" y="148"/>
                  <a:pt x="207" y="151"/>
                  <a:pt x="207" y="156"/>
                </a:cubicBezTo>
                <a:cubicBezTo>
                  <a:pt x="207" y="160"/>
                  <a:pt x="211" y="164"/>
                  <a:pt x="215" y="164"/>
                </a:cubicBezTo>
                <a:cubicBezTo>
                  <a:pt x="218" y="164"/>
                  <a:pt x="218" y="164"/>
                  <a:pt x="218" y="164"/>
                </a:cubicBezTo>
                <a:cubicBezTo>
                  <a:pt x="222" y="164"/>
                  <a:pt x="224" y="166"/>
                  <a:pt x="224" y="169"/>
                </a:cubicBezTo>
                <a:cubicBezTo>
                  <a:pt x="224" y="173"/>
                  <a:pt x="221" y="175"/>
                  <a:pt x="218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06" y="175"/>
                  <a:pt x="202" y="179"/>
                  <a:pt x="202" y="183"/>
                </a:cubicBezTo>
                <a:cubicBezTo>
                  <a:pt x="202" y="188"/>
                  <a:pt x="206" y="191"/>
                  <a:pt x="210" y="191"/>
                </a:cubicBezTo>
                <a:cubicBezTo>
                  <a:pt x="213" y="191"/>
                  <a:pt x="216" y="194"/>
                  <a:pt x="216" y="197"/>
                </a:cubicBezTo>
                <a:cubicBezTo>
                  <a:pt x="216" y="201"/>
                  <a:pt x="213" y="203"/>
                  <a:pt x="210" y="203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US" sz="840" dirty="0"/>
          </a:p>
        </p:txBody>
      </p:sp>
      <p:sp>
        <p:nvSpPr>
          <p:cNvPr id="79" name="Freeform 26">
            <a:extLst>
              <a:ext uri="{FF2B5EF4-FFF2-40B4-BE49-F238E27FC236}">
                <a16:creationId xmlns:a16="http://schemas.microsoft.com/office/drawing/2014/main" id="{2394954E-DB1B-4CF7-9F8B-E8A100BE0945}"/>
              </a:ext>
            </a:extLst>
          </p:cNvPr>
          <p:cNvSpPr>
            <a:spLocks noChangeAspect="1" noEditPoints="1"/>
          </p:cNvSpPr>
          <p:nvPr/>
        </p:nvSpPr>
        <p:spPr bwMode="auto">
          <a:xfrm rot="2700000">
            <a:off x="4520844" y="4092729"/>
            <a:ext cx="206590" cy="380372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775FB20-738B-46D8-A692-70D5AAC2E52A}"/>
              </a:ext>
            </a:extLst>
          </p:cNvPr>
          <p:cNvGrpSpPr>
            <a:grpSpLocks noChangeAspect="1"/>
          </p:cNvGrpSpPr>
          <p:nvPr/>
        </p:nvGrpSpPr>
        <p:grpSpPr>
          <a:xfrm>
            <a:off x="5282677" y="2214677"/>
            <a:ext cx="314130" cy="299006"/>
            <a:chOff x="6719888" y="887413"/>
            <a:chExt cx="492125" cy="468312"/>
          </a:xfrm>
          <a:solidFill>
            <a:schemeClr val="bg1">
              <a:lumMod val="50000"/>
            </a:schemeClr>
          </a:solidFill>
        </p:grpSpPr>
        <p:sp>
          <p:nvSpPr>
            <p:cNvPr id="81" name="Freeform 42">
              <a:extLst>
                <a:ext uri="{FF2B5EF4-FFF2-40B4-BE49-F238E27FC236}">
                  <a16:creationId xmlns:a16="http://schemas.microsoft.com/office/drawing/2014/main" id="{61F8087F-D359-4151-B890-60AAF0E52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82" name="Freeform 43">
              <a:extLst>
                <a:ext uri="{FF2B5EF4-FFF2-40B4-BE49-F238E27FC236}">
                  <a16:creationId xmlns:a16="http://schemas.microsoft.com/office/drawing/2014/main" id="{2D155D17-67B9-4523-AE8B-39AC21657AC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83" name="Freeform 44">
              <a:extLst>
                <a:ext uri="{FF2B5EF4-FFF2-40B4-BE49-F238E27FC236}">
                  <a16:creationId xmlns:a16="http://schemas.microsoft.com/office/drawing/2014/main" id="{62FC1703-1929-41B6-B62C-C8008751F2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84" name="Freeform 45">
              <a:extLst>
                <a:ext uri="{FF2B5EF4-FFF2-40B4-BE49-F238E27FC236}">
                  <a16:creationId xmlns:a16="http://schemas.microsoft.com/office/drawing/2014/main" id="{DF376DE7-3AD3-4901-A7B1-B262AA1B84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85" name="Freeform 46">
              <a:extLst>
                <a:ext uri="{FF2B5EF4-FFF2-40B4-BE49-F238E27FC236}">
                  <a16:creationId xmlns:a16="http://schemas.microsoft.com/office/drawing/2014/main" id="{5A3C6B98-51BF-467F-9105-158DD9A52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  <p:sp>
          <p:nvSpPr>
            <p:cNvPr id="86" name="Freeform 47">
              <a:extLst>
                <a:ext uri="{FF2B5EF4-FFF2-40B4-BE49-F238E27FC236}">
                  <a16:creationId xmlns:a16="http://schemas.microsoft.com/office/drawing/2014/main" id="{69C758C5-8A42-4397-81F0-B436E359B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endParaRPr lang="id-ID" sz="840" dirty="0">
                <a:solidFill>
                  <a:schemeClr val="bg1"/>
                </a:solidFill>
                <a:latin typeface="Lato Light"/>
              </a:endParaRPr>
            </a:p>
          </p:txBody>
        </p:sp>
      </p:grpSp>
      <p:sp>
        <p:nvSpPr>
          <p:cNvPr id="87" name="Freeform 48">
            <a:extLst>
              <a:ext uri="{FF2B5EF4-FFF2-40B4-BE49-F238E27FC236}">
                <a16:creationId xmlns:a16="http://schemas.microsoft.com/office/drawing/2014/main" id="{D1D801C9-7D95-4178-B400-64C03FDCCF3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421565" y="2180475"/>
            <a:ext cx="349966" cy="352204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sp>
        <p:nvSpPr>
          <p:cNvPr id="88" name="Freeform 26">
            <a:extLst>
              <a:ext uri="{FF2B5EF4-FFF2-40B4-BE49-F238E27FC236}">
                <a16:creationId xmlns:a16="http://schemas.microsoft.com/office/drawing/2014/main" id="{661B73D1-FFD2-4038-979B-17C11057DE0F}"/>
              </a:ext>
            </a:extLst>
          </p:cNvPr>
          <p:cNvSpPr>
            <a:spLocks noChangeAspect="1" noEditPoints="1"/>
          </p:cNvSpPr>
          <p:nvPr/>
        </p:nvSpPr>
        <p:spPr bwMode="auto">
          <a:xfrm rot="2700000">
            <a:off x="7264507" y="2975082"/>
            <a:ext cx="206590" cy="380372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endParaRPr lang="id-ID" sz="840" dirty="0">
              <a:solidFill>
                <a:schemeClr val="bg1"/>
              </a:solidFill>
              <a:latin typeface="Lato Light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D9FCDDD4-FF90-462C-97E5-909DF482F6D9}"/>
              </a:ext>
            </a:extLst>
          </p:cNvPr>
          <p:cNvSpPr txBox="1"/>
          <p:nvPr/>
        </p:nvSpPr>
        <p:spPr>
          <a:xfrm>
            <a:off x="548640" y="1542674"/>
            <a:ext cx="3599875" cy="8234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charset="0"/>
                <a:cs typeface="Open Sans" charset="0"/>
              </a:rPr>
              <a:t>Lorem ipsum</a:t>
            </a:r>
            <a:br>
              <a:rPr lang="en-US" sz="800" dirty="0">
                <a:solidFill>
                  <a:schemeClr val="bg1">
                    <a:lumMod val="50000"/>
                  </a:schemeClr>
                </a:solidFill>
                <a:ea typeface="Open Sans" charset="0"/>
                <a:cs typeface="Open Sans" charset="0"/>
              </a:rPr>
            </a:b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65F1A0D-F076-4B18-93BF-4F58979928B1}"/>
              </a:ext>
            </a:extLst>
          </p:cNvPr>
          <p:cNvSpPr txBox="1"/>
          <p:nvPr/>
        </p:nvSpPr>
        <p:spPr>
          <a:xfrm>
            <a:off x="550847" y="4891102"/>
            <a:ext cx="3582130" cy="77987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Insert Text Here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2FCA338-B416-4416-A81E-3B9A3933959F}"/>
              </a:ext>
            </a:extLst>
          </p:cNvPr>
          <p:cNvSpPr txBox="1"/>
          <p:nvPr/>
        </p:nvSpPr>
        <p:spPr>
          <a:xfrm>
            <a:off x="226008" y="2691640"/>
            <a:ext cx="3543746" cy="77987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b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FAD5F3F5-0022-4214-B19E-6376BAA52DB4}"/>
              </a:ext>
            </a:extLst>
          </p:cNvPr>
          <p:cNvSpPr txBox="1"/>
          <p:nvPr/>
        </p:nvSpPr>
        <p:spPr>
          <a:xfrm>
            <a:off x="-5677" y="3716251"/>
            <a:ext cx="3812530" cy="8234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3775935-79B1-461D-AE08-65DE9138B565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ADCF9EF0-98B1-413E-B112-6BDC74F77FAA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79365024-9250-45CF-8E94-3BCE54E35A76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0E5EF1B0-323A-4F9B-9CC0-0E0AEC910689}"/>
              </a:ext>
            </a:extLst>
          </p:cNvPr>
          <p:cNvSpPr txBox="1"/>
          <p:nvPr/>
        </p:nvSpPr>
        <p:spPr>
          <a:xfrm>
            <a:off x="7664434" y="1475769"/>
            <a:ext cx="3599875" cy="8234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charset="0"/>
                <a:cs typeface="Open Sans" charset="0"/>
              </a:rPr>
              <a:t>Lorem ipsum</a:t>
            </a:r>
            <a:br>
              <a:rPr lang="en-US" sz="800" dirty="0">
                <a:solidFill>
                  <a:schemeClr val="bg1">
                    <a:lumMod val="50000"/>
                  </a:schemeClr>
                </a:solidFill>
                <a:ea typeface="Open Sans" charset="0"/>
                <a:cs typeface="Open Sans" charset="0"/>
              </a:rPr>
            </a:b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1A9F295-D9F6-437E-8F27-418280C000BC}"/>
              </a:ext>
            </a:extLst>
          </p:cNvPr>
          <p:cNvSpPr txBox="1"/>
          <p:nvPr/>
        </p:nvSpPr>
        <p:spPr>
          <a:xfrm>
            <a:off x="8005323" y="4884738"/>
            <a:ext cx="3582130" cy="77987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Insert Text Here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8A42DB1C-43B1-480A-AFDB-0EE87E079044}"/>
              </a:ext>
            </a:extLst>
          </p:cNvPr>
          <p:cNvSpPr txBox="1"/>
          <p:nvPr/>
        </p:nvSpPr>
        <p:spPr>
          <a:xfrm>
            <a:off x="7985565" y="2649125"/>
            <a:ext cx="3543746" cy="779875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b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3F2222CB-FF14-4ACD-8C5C-64B3662B0D5E}"/>
              </a:ext>
            </a:extLst>
          </p:cNvPr>
          <p:cNvSpPr txBox="1"/>
          <p:nvPr/>
        </p:nvSpPr>
        <p:spPr>
          <a:xfrm>
            <a:off x="8240738" y="3649823"/>
            <a:ext cx="3812530" cy="823412"/>
          </a:xfrm>
          <a:prstGeom prst="rect">
            <a:avLst/>
          </a:prstGeom>
          <a:noFill/>
        </p:spPr>
        <p:txBody>
          <a:bodyPr wrap="square" lIns="109710" tIns="54855" rIns="109710" bIns="54855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</a:t>
            </a:r>
            <a:b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9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</a:p>
        </p:txBody>
      </p:sp>
    </p:spTree>
    <p:extLst>
      <p:ext uri="{BB962C8B-B14F-4D97-AF65-F5344CB8AC3E}">
        <p14:creationId xmlns:p14="http://schemas.microsoft.com/office/powerpoint/2010/main" val="25358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5457E7B-BC6B-43FA-9A76-9F0A837B0A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9592"/>
          <a:stretch>
            <a:fillRect/>
          </a:stretch>
        </p:blipFill>
        <p:spPr/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2610E6-758A-4BBB-AF63-7A58CE406EF7}"/>
              </a:ext>
            </a:extLst>
          </p:cNvPr>
          <p:cNvSpPr/>
          <p:nvPr/>
        </p:nvSpPr>
        <p:spPr>
          <a:xfrm>
            <a:off x="320041" y="330692"/>
            <a:ext cx="11551920" cy="621792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Montserrat Light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B8434D-A93A-40FE-BFD2-0A9D89989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Business Presentations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96EDFA-3373-4113-8DF0-2E375FF3D5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24406" y="6456326"/>
            <a:ext cx="1029393" cy="365125"/>
          </a:xfrm>
        </p:spPr>
        <p:txBody>
          <a:bodyPr/>
          <a:lstStyle/>
          <a:p>
            <a:fld id="{08D9F474-7455-438B-9B72-635529B0F157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6F05AD-3CC2-4CD5-B42E-51FDACFB6A91}"/>
              </a:ext>
            </a:extLst>
          </p:cNvPr>
          <p:cNvGrpSpPr/>
          <p:nvPr/>
        </p:nvGrpSpPr>
        <p:grpSpPr>
          <a:xfrm>
            <a:off x="2347273" y="2494276"/>
            <a:ext cx="7497454" cy="1990004"/>
            <a:chOff x="2347273" y="2817833"/>
            <a:chExt cx="7497454" cy="199000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96439CA-9C07-40EE-8FA1-261A476274F7}"/>
                </a:ext>
              </a:extLst>
            </p:cNvPr>
            <p:cNvSpPr/>
            <p:nvPr/>
          </p:nvSpPr>
          <p:spPr>
            <a:xfrm>
              <a:off x="2347273" y="2817833"/>
              <a:ext cx="749745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400" i="0" spc="200" dirty="0">
                  <a:solidFill>
                    <a:schemeClr val="bg1"/>
                  </a:solidFill>
                  <a:effectLst/>
                </a:rPr>
                <a:t>LECTURE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D373377-C9A5-486B-82DF-3DF7869329B3}"/>
                </a:ext>
              </a:extLst>
            </p:cNvPr>
            <p:cNvSpPr txBox="1"/>
            <p:nvPr/>
          </p:nvSpPr>
          <p:spPr>
            <a:xfrm>
              <a:off x="3214539" y="4478516"/>
              <a:ext cx="5762920" cy="32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40000"/>
                </a:lnSpc>
              </a:pPr>
              <a:r>
                <a:rPr lang="en-US" sz="1200" spc="500" dirty="0">
                  <a:solidFill>
                    <a:schemeClr val="bg1"/>
                  </a:solidFill>
                </a:rPr>
                <a:t>EDUCATION PRESENTATION</a:t>
              </a: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EB324F3-5B29-4481-AD3E-AA65B9032F06}"/>
                </a:ext>
              </a:extLst>
            </p:cNvPr>
            <p:cNvGrpSpPr/>
            <p:nvPr/>
          </p:nvGrpSpPr>
          <p:grpSpPr>
            <a:xfrm>
              <a:off x="5257236" y="3994449"/>
              <a:ext cx="1677528" cy="45719"/>
              <a:chOff x="5200995" y="4157666"/>
              <a:chExt cx="1677528" cy="45719"/>
            </a:xfrm>
            <a:solidFill>
              <a:schemeClr val="bg1"/>
            </a:solidFill>
          </p:grpSpPr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FB1F8692-2E66-4E60-AE4B-EC0CD6195B89}"/>
                  </a:ext>
                </a:extLst>
              </p:cNvPr>
              <p:cNvSpPr/>
              <p:nvPr/>
            </p:nvSpPr>
            <p:spPr>
              <a:xfrm>
                <a:off x="5200995" y="4157666"/>
                <a:ext cx="310348" cy="45719"/>
              </a:xfrm>
              <a:custGeom>
                <a:avLst/>
                <a:gdLst>
                  <a:gd name="connsiteX0" fmla="*/ 0 w 237435"/>
                  <a:gd name="connsiteY0" fmla="*/ 0 h 31292"/>
                  <a:gd name="connsiteX1" fmla="*/ 237435 w 237435"/>
                  <a:gd name="connsiteY1" fmla="*/ 0 h 31292"/>
                  <a:gd name="connsiteX2" fmla="*/ 237435 w 237435"/>
                  <a:gd name="connsiteY2" fmla="*/ 31292 h 31292"/>
                  <a:gd name="connsiteX3" fmla="*/ 0 w 237435"/>
                  <a:gd name="connsiteY3" fmla="*/ 31292 h 31292"/>
                  <a:gd name="connsiteX4" fmla="*/ 0 w 237435"/>
                  <a:gd name="connsiteY4" fmla="*/ 0 h 3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35" h="31292">
                    <a:moveTo>
                      <a:pt x="0" y="0"/>
                    </a:moveTo>
                    <a:lnTo>
                      <a:pt x="237435" y="0"/>
                    </a:lnTo>
                    <a:lnTo>
                      <a:pt x="237435" y="31292"/>
                    </a:lnTo>
                    <a:lnTo>
                      <a:pt x="0" y="312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7CDC946-D0C1-41B3-A0CD-E7BE9F20CAAE}"/>
                  </a:ext>
                </a:extLst>
              </p:cNvPr>
              <p:cNvSpPr/>
              <p:nvPr/>
            </p:nvSpPr>
            <p:spPr>
              <a:xfrm>
                <a:off x="5542790" y="4157666"/>
                <a:ext cx="310348" cy="45719"/>
              </a:xfrm>
              <a:custGeom>
                <a:avLst/>
                <a:gdLst>
                  <a:gd name="connsiteX0" fmla="*/ 0 w 237435"/>
                  <a:gd name="connsiteY0" fmla="*/ 0 h 31292"/>
                  <a:gd name="connsiteX1" fmla="*/ 237435 w 237435"/>
                  <a:gd name="connsiteY1" fmla="*/ 0 h 31292"/>
                  <a:gd name="connsiteX2" fmla="*/ 237435 w 237435"/>
                  <a:gd name="connsiteY2" fmla="*/ 31292 h 31292"/>
                  <a:gd name="connsiteX3" fmla="*/ 0 w 237435"/>
                  <a:gd name="connsiteY3" fmla="*/ 31292 h 31292"/>
                  <a:gd name="connsiteX4" fmla="*/ 0 w 237435"/>
                  <a:gd name="connsiteY4" fmla="*/ 0 h 3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35" h="31292">
                    <a:moveTo>
                      <a:pt x="0" y="0"/>
                    </a:moveTo>
                    <a:lnTo>
                      <a:pt x="237435" y="0"/>
                    </a:lnTo>
                    <a:lnTo>
                      <a:pt x="237435" y="31292"/>
                    </a:lnTo>
                    <a:lnTo>
                      <a:pt x="0" y="312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3E35CFD4-AC83-4C2C-A7B3-E51497697CD0}"/>
                  </a:ext>
                </a:extLst>
              </p:cNvPr>
              <p:cNvSpPr/>
              <p:nvPr/>
            </p:nvSpPr>
            <p:spPr>
              <a:xfrm>
                <a:off x="5884585" y="4157666"/>
                <a:ext cx="310348" cy="45719"/>
              </a:xfrm>
              <a:custGeom>
                <a:avLst/>
                <a:gdLst>
                  <a:gd name="connsiteX0" fmla="*/ 0 w 237435"/>
                  <a:gd name="connsiteY0" fmla="*/ 0 h 31292"/>
                  <a:gd name="connsiteX1" fmla="*/ 237435 w 237435"/>
                  <a:gd name="connsiteY1" fmla="*/ 0 h 31292"/>
                  <a:gd name="connsiteX2" fmla="*/ 237435 w 237435"/>
                  <a:gd name="connsiteY2" fmla="*/ 31292 h 31292"/>
                  <a:gd name="connsiteX3" fmla="*/ 0 w 237435"/>
                  <a:gd name="connsiteY3" fmla="*/ 31292 h 31292"/>
                  <a:gd name="connsiteX4" fmla="*/ 0 w 237435"/>
                  <a:gd name="connsiteY4" fmla="*/ 0 h 3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35" h="31292">
                    <a:moveTo>
                      <a:pt x="0" y="0"/>
                    </a:moveTo>
                    <a:lnTo>
                      <a:pt x="237435" y="0"/>
                    </a:lnTo>
                    <a:lnTo>
                      <a:pt x="237435" y="31292"/>
                    </a:lnTo>
                    <a:lnTo>
                      <a:pt x="0" y="312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F7CF31D9-CB3A-4AFC-A3C5-FC473F207032}"/>
                  </a:ext>
                </a:extLst>
              </p:cNvPr>
              <p:cNvSpPr/>
              <p:nvPr/>
            </p:nvSpPr>
            <p:spPr>
              <a:xfrm>
                <a:off x="6226380" y="4157666"/>
                <a:ext cx="310348" cy="45719"/>
              </a:xfrm>
              <a:custGeom>
                <a:avLst/>
                <a:gdLst>
                  <a:gd name="connsiteX0" fmla="*/ 0 w 237435"/>
                  <a:gd name="connsiteY0" fmla="*/ 0 h 31292"/>
                  <a:gd name="connsiteX1" fmla="*/ 237435 w 237435"/>
                  <a:gd name="connsiteY1" fmla="*/ 0 h 31292"/>
                  <a:gd name="connsiteX2" fmla="*/ 237435 w 237435"/>
                  <a:gd name="connsiteY2" fmla="*/ 31292 h 31292"/>
                  <a:gd name="connsiteX3" fmla="*/ 0 w 237435"/>
                  <a:gd name="connsiteY3" fmla="*/ 31292 h 31292"/>
                  <a:gd name="connsiteX4" fmla="*/ 0 w 237435"/>
                  <a:gd name="connsiteY4" fmla="*/ 0 h 3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35" h="31292">
                    <a:moveTo>
                      <a:pt x="0" y="0"/>
                    </a:moveTo>
                    <a:lnTo>
                      <a:pt x="237435" y="0"/>
                    </a:lnTo>
                    <a:lnTo>
                      <a:pt x="237435" y="31292"/>
                    </a:lnTo>
                    <a:lnTo>
                      <a:pt x="0" y="312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D52D6E8-F631-42E3-A050-9F4171EC2626}"/>
                  </a:ext>
                </a:extLst>
              </p:cNvPr>
              <p:cNvSpPr/>
              <p:nvPr/>
            </p:nvSpPr>
            <p:spPr>
              <a:xfrm>
                <a:off x="6568175" y="4157666"/>
                <a:ext cx="310348" cy="45719"/>
              </a:xfrm>
              <a:custGeom>
                <a:avLst/>
                <a:gdLst>
                  <a:gd name="connsiteX0" fmla="*/ 0 w 237435"/>
                  <a:gd name="connsiteY0" fmla="*/ 0 h 31292"/>
                  <a:gd name="connsiteX1" fmla="*/ 237435 w 237435"/>
                  <a:gd name="connsiteY1" fmla="*/ 0 h 31292"/>
                  <a:gd name="connsiteX2" fmla="*/ 237435 w 237435"/>
                  <a:gd name="connsiteY2" fmla="*/ 31292 h 31292"/>
                  <a:gd name="connsiteX3" fmla="*/ 0 w 237435"/>
                  <a:gd name="connsiteY3" fmla="*/ 31292 h 31292"/>
                  <a:gd name="connsiteX4" fmla="*/ 0 w 237435"/>
                  <a:gd name="connsiteY4" fmla="*/ 0 h 31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7435" h="31292">
                    <a:moveTo>
                      <a:pt x="0" y="0"/>
                    </a:moveTo>
                    <a:lnTo>
                      <a:pt x="237435" y="0"/>
                    </a:lnTo>
                    <a:lnTo>
                      <a:pt x="237435" y="31292"/>
                    </a:lnTo>
                    <a:lnTo>
                      <a:pt x="0" y="312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512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858D01FE-D471-4C63-951A-ACFD58B315DA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F995B1-04C6-4C62-91D6-085FDE50A7E8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INFOGRAPHIC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AAA813-E51D-48FE-8728-DCA5AD2D0642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7696BDF-4125-4B4A-9612-2384D64B9AF8}"/>
              </a:ext>
            </a:extLst>
          </p:cNvPr>
          <p:cNvGrpSpPr/>
          <p:nvPr/>
        </p:nvGrpSpPr>
        <p:grpSpPr>
          <a:xfrm>
            <a:off x="4230131" y="1745934"/>
            <a:ext cx="3731737" cy="1414118"/>
            <a:chOff x="2884330" y="1485596"/>
            <a:chExt cx="2881243" cy="1091829"/>
          </a:xfrm>
        </p:grpSpPr>
        <p:sp>
          <p:nvSpPr>
            <p:cNvPr id="6" name="Rectangle 44">
              <a:extLst>
                <a:ext uri="{FF2B5EF4-FFF2-40B4-BE49-F238E27FC236}">
                  <a16:creationId xmlns:a16="http://schemas.microsoft.com/office/drawing/2014/main" id="{AEC84379-98E3-4D1F-80F3-5880D3FDE072}"/>
                </a:ext>
              </a:extLst>
            </p:cNvPr>
            <p:cNvSpPr/>
            <p:nvPr/>
          </p:nvSpPr>
          <p:spPr>
            <a:xfrm flipH="1">
              <a:off x="2884330" y="1485901"/>
              <a:ext cx="960863" cy="1091524"/>
            </a:xfrm>
            <a:custGeom>
              <a:avLst/>
              <a:gdLst>
                <a:gd name="connsiteX0" fmla="*/ 0 w 2419494"/>
                <a:gd name="connsiteY0" fmla="*/ 0 h 605633"/>
                <a:gd name="connsiteX1" fmla="*/ 2419494 w 2419494"/>
                <a:gd name="connsiteY1" fmla="*/ 0 h 605633"/>
                <a:gd name="connsiteX2" fmla="*/ 2419494 w 2419494"/>
                <a:gd name="connsiteY2" fmla="*/ 605633 h 605633"/>
                <a:gd name="connsiteX3" fmla="*/ 0 w 2419494"/>
                <a:gd name="connsiteY3" fmla="*/ 605633 h 605633"/>
                <a:gd name="connsiteX4" fmla="*/ 0 w 2419494"/>
                <a:gd name="connsiteY4" fmla="*/ 0 h 605633"/>
                <a:gd name="connsiteX0" fmla="*/ 0 w 2727503"/>
                <a:gd name="connsiteY0" fmla="*/ 0 h 1414156"/>
                <a:gd name="connsiteX1" fmla="*/ 2419494 w 2727503"/>
                <a:gd name="connsiteY1" fmla="*/ 0 h 1414156"/>
                <a:gd name="connsiteX2" fmla="*/ 2727503 w 2727503"/>
                <a:gd name="connsiteY2" fmla="*/ 1414156 h 1414156"/>
                <a:gd name="connsiteX3" fmla="*/ 0 w 2727503"/>
                <a:gd name="connsiteY3" fmla="*/ 605633 h 1414156"/>
                <a:gd name="connsiteX4" fmla="*/ 0 w 2727503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981777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596766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53637"/>
                <a:gd name="connsiteY0" fmla="*/ 0 h 961768"/>
                <a:gd name="connsiteX1" fmla="*/ 2737127 w 2753637"/>
                <a:gd name="connsiteY1" fmla="*/ 596766 h 961768"/>
                <a:gd name="connsiteX2" fmla="*/ 2753637 w 2753637"/>
                <a:gd name="connsiteY2" fmla="*/ 961768 h 961768"/>
                <a:gd name="connsiteX3" fmla="*/ 0 w 2753637"/>
                <a:gd name="connsiteY3" fmla="*/ 605633 h 961768"/>
                <a:gd name="connsiteX4" fmla="*/ 0 w 2753637"/>
                <a:gd name="connsiteY4" fmla="*/ 0 h 961768"/>
                <a:gd name="connsiteX0" fmla="*/ 0 w 2737127"/>
                <a:gd name="connsiteY0" fmla="*/ 0 h 952243"/>
                <a:gd name="connsiteX1" fmla="*/ 2737127 w 2737127"/>
                <a:gd name="connsiteY1" fmla="*/ 596766 h 952243"/>
                <a:gd name="connsiteX2" fmla="*/ 2734242 w 2737127"/>
                <a:gd name="connsiteY2" fmla="*/ 952243 h 952243"/>
                <a:gd name="connsiteX3" fmla="*/ 0 w 2737127"/>
                <a:gd name="connsiteY3" fmla="*/ 605633 h 952243"/>
                <a:gd name="connsiteX4" fmla="*/ 0 w 2737127"/>
                <a:gd name="connsiteY4" fmla="*/ 0 h 95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127" h="952243">
                  <a:moveTo>
                    <a:pt x="0" y="0"/>
                  </a:moveTo>
                  <a:lnTo>
                    <a:pt x="2737127" y="596766"/>
                  </a:lnTo>
                  <a:cubicBezTo>
                    <a:pt x="2736165" y="715258"/>
                    <a:pt x="2735204" y="833751"/>
                    <a:pt x="2734242" y="952243"/>
                  </a:cubicBezTo>
                  <a:lnTo>
                    <a:pt x="0" y="605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AD9C2805-0027-48A9-BBB2-AC7E45173714}"/>
                </a:ext>
              </a:extLst>
            </p:cNvPr>
            <p:cNvSpPr/>
            <p:nvPr/>
          </p:nvSpPr>
          <p:spPr>
            <a:xfrm>
              <a:off x="3840761" y="1485596"/>
              <a:ext cx="1924812" cy="694944"/>
            </a:xfrm>
            <a:prstGeom prst="homePlat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4B11A0-B6CC-460D-A62F-7F38BCED8C57}"/>
              </a:ext>
            </a:extLst>
          </p:cNvPr>
          <p:cNvGrpSpPr/>
          <p:nvPr/>
        </p:nvGrpSpPr>
        <p:grpSpPr>
          <a:xfrm>
            <a:off x="4230114" y="2774203"/>
            <a:ext cx="3731754" cy="998710"/>
            <a:chOff x="2884317" y="2279514"/>
            <a:chExt cx="2881256" cy="771096"/>
          </a:xfrm>
        </p:grpSpPr>
        <p:sp>
          <p:nvSpPr>
            <p:cNvPr id="9" name="Rectangle 44">
              <a:extLst>
                <a:ext uri="{FF2B5EF4-FFF2-40B4-BE49-F238E27FC236}">
                  <a16:creationId xmlns:a16="http://schemas.microsoft.com/office/drawing/2014/main" id="{F67754B5-4415-42CA-92C8-E404CA8B3517}"/>
                </a:ext>
              </a:extLst>
            </p:cNvPr>
            <p:cNvSpPr/>
            <p:nvPr/>
          </p:nvSpPr>
          <p:spPr>
            <a:xfrm flipH="1">
              <a:off x="2884317" y="2280516"/>
              <a:ext cx="966174" cy="770094"/>
            </a:xfrm>
            <a:custGeom>
              <a:avLst/>
              <a:gdLst>
                <a:gd name="connsiteX0" fmla="*/ 0 w 2419494"/>
                <a:gd name="connsiteY0" fmla="*/ 0 h 605633"/>
                <a:gd name="connsiteX1" fmla="*/ 2419494 w 2419494"/>
                <a:gd name="connsiteY1" fmla="*/ 0 h 605633"/>
                <a:gd name="connsiteX2" fmla="*/ 2419494 w 2419494"/>
                <a:gd name="connsiteY2" fmla="*/ 605633 h 605633"/>
                <a:gd name="connsiteX3" fmla="*/ 0 w 2419494"/>
                <a:gd name="connsiteY3" fmla="*/ 605633 h 605633"/>
                <a:gd name="connsiteX4" fmla="*/ 0 w 2419494"/>
                <a:gd name="connsiteY4" fmla="*/ 0 h 605633"/>
                <a:gd name="connsiteX0" fmla="*/ 0 w 2727503"/>
                <a:gd name="connsiteY0" fmla="*/ 0 h 1414156"/>
                <a:gd name="connsiteX1" fmla="*/ 2419494 w 2727503"/>
                <a:gd name="connsiteY1" fmla="*/ 0 h 1414156"/>
                <a:gd name="connsiteX2" fmla="*/ 2727503 w 2727503"/>
                <a:gd name="connsiteY2" fmla="*/ 1414156 h 1414156"/>
                <a:gd name="connsiteX3" fmla="*/ 0 w 2727503"/>
                <a:gd name="connsiteY3" fmla="*/ 605633 h 1414156"/>
                <a:gd name="connsiteX4" fmla="*/ 0 w 2727503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981777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596766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53637"/>
                <a:gd name="connsiteY0" fmla="*/ 0 h 961768"/>
                <a:gd name="connsiteX1" fmla="*/ 2737127 w 2753637"/>
                <a:gd name="connsiteY1" fmla="*/ 596766 h 961768"/>
                <a:gd name="connsiteX2" fmla="*/ 2753637 w 2753637"/>
                <a:gd name="connsiteY2" fmla="*/ 961768 h 961768"/>
                <a:gd name="connsiteX3" fmla="*/ 0 w 2753637"/>
                <a:gd name="connsiteY3" fmla="*/ 605633 h 961768"/>
                <a:gd name="connsiteX4" fmla="*/ 0 w 2753637"/>
                <a:gd name="connsiteY4" fmla="*/ 0 h 961768"/>
                <a:gd name="connsiteX0" fmla="*/ 0 w 2737127"/>
                <a:gd name="connsiteY0" fmla="*/ 0 h 952243"/>
                <a:gd name="connsiteX1" fmla="*/ 2737127 w 2737127"/>
                <a:gd name="connsiteY1" fmla="*/ 596766 h 952243"/>
                <a:gd name="connsiteX2" fmla="*/ 2734242 w 2737127"/>
                <a:gd name="connsiteY2" fmla="*/ 952243 h 952243"/>
                <a:gd name="connsiteX3" fmla="*/ 0 w 2737127"/>
                <a:gd name="connsiteY3" fmla="*/ 605633 h 952243"/>
                <a:gd name="connsiteX4" fmla="*/ 0 w 2737127"/>
                <a:gd name="connsiteY4" fmla="*/ 0 h 952243"/>
                <a:gd name="connsiteX0" fmla="*/ 0 w 2750715"/>
                <a:gd name="connsiteY0" fmla="*/ 0 h 952243"/>
                <a:gd name="connsiteX1" fmla="*/ 2750715 w 2750715"/>
                <a:gd name="connsiteY1" fmla="*/ 429126 h 952243"/>
                <a:gd name="connsiteX2" fmla="*/ 2734242 w 2750715"/>
                <a:gd name="connsiteY2" fmla="*/ 952243 h 952243"/>
                <a:gd name="connsiteX3" fmla="*/ 0 w 2750715"/>
                <a:gd name="connsiteY3" fmla="*/ 605633 h 952243"/>
                <a:gd name="connsiteX4" fmla="*/ 0 w 2750715"/>
                <a:gd name="connsiteY4" fmla="*/ 0 h 952243"/>
                <a:gd name="connsiteX0" fmla="*/ 0 w 2750715"/>
                <a:gd name="connsiteY0" fmla="*/ 0 h 723643"/>
                <a:gd name="connsiteX1" fmla="*/ 2750715 w 2750715"/>
                <a:gd name="connsiteY1" fmla="*/ 429126 h 723643"/>
                <a:gd name="connsiteX2" fmla="*/ 2747830 w 2750715"/>
                <a:gd name="connsiteY2" fmla="*/ 723643 h 723643"/>
                <a:gd name="connsiteX3" fmla="*/ 0 w 2750715"/>
                <a:gd name="connsiteY3" fmla="*/ 605633 h 723643"/>
                <a:gd name="connsiteX4" fmla="*/ 0 w 2750715"/>
                <a:gd name="connsiteY4" fmla="*/ 0 h 723643"/>
                <a:gd name="connsiteX0" fmla="*/ 0 w 2750715"/>
                <a:gd name="connsiteY0" fmla="*/ 0 h 723643"/>
                <a:gd name="connsiteX1" fmla="*/ 2750715 w 2750715"/>
                <a:gd name="connsiteY1" fmla="*/ 391026 h 723643"/>
                <a:gd name="connsiteX2" fmla="*/ 2747830 w 2750715"/>
                <a:gd name="connsiteY2" fmla="*/ 723643 h 723643"/>
                <a:gd name="connsiteX3" fmla="*/ 0 w 2750715"/>
                <a:gd name="connsiteY3" fmla="*/ 605633 h 723643"/>
                <a:gd name="connsiteX4" fmla="*/ 0 w 2750715"/>
                <a:gd name="connsiteY4" fmla="*/ 0 h 723643"/>
                <a:gd name="connsiteX0" fmla="*/ 0 w 2752254"/>
                <a:gd name="connsiteY0" fmla="*/ 0 h 742693"/>
                <a:gd name="connsiteX1" fmla="*/ 2750715 w 2752254"/>
                <a:gd name="connsiteY1" fmla="*/ 391026 h 742693"/>
                <a:gd name="connsiteX2" fmla="*/ 2752076 w 2752254"/>
                <a:gd name="connsiteY2" fmla="*/ 742693 h 742693"/>
                <a:gd name="connsiteX3" fmla="*/ 0 w 2752254"/>
                <a:gd name="connsiteY3" fmla="*/ 605633 h 742693"/>
                <a:gd name="connsiteX4" fmla="*/ 0 w 2752254"/>
                <a:gd name="connsiteY4" fmla="*/ 0 h 742693"/>
                <a:gd name="connsiteX0" fmla="*/ 0 w 2760622"/>
                <a:gd name="connsiteY0" fmla="*/ 0 h 642680"/>
                <a:gd name="connsiteX1" fmla="*/ 2750715 w 2760622"/>
                <a:gd name="connsiteY1" fmla="*/ 391026 h 642680"/>
                <a:gd name="connsiteX2" fmla="*/ 2760567 w 2760622"/>
                <a:gd name="connsiteY2" fmla="*/ 642680 h 642680"/>
                <a:gd name="connsiteX3" fmla="*/ 0 w 2760622"/>
                <a:gd name="connsiteY3" fmla="*/ 605633 h 642680"/>
                <a:gd name="connsiteX4" fmla="*/ 0 w 2760622"/>
                <a:gd name="connsiteY4" fmla="*/ 0 h 642680"/>
                <a:gd name="connsiteX0" fmla="*/ 0 w 2752252"/>
                <a:gd name="connsiteY0" fmla="*/ 0 h 747455"/>
                <a:gd name="connsiteX1" fmla="*/ 2750715 w 2752252"/>
                <a:gd name="connsiteY1" fmla="*/ 391026 h 747455"/>
                <a:gd name="connsiteX2" fmla="*/ 2752074 w 2752252"/>
                <a:gd name="connsiteY2" fmla="*/ 747455 h 747455"/>
                <a:gd name="connsiteX3" fmla="*/ 0 w 2752252"/>
                <a:gd name="connsiteY3" fmla="*/ 605633 h 747455"/>
                <a:gd name="connsiteX4" fmla="*/ 0 w 2752252"/>
                <a:gd name="connsiteY4" fmla="*/ 0 h 747455"/>
                <a:gd name="connsiteX0" fmla="*/ 0 w 2752252"/>
                <a:gd name="connsiteY0" fmla="*/ 0 h 747455"/>
                <a:gd name="connsiteX1" fmla="*/ 2750715 w 2752252"/>
                <a:gd name="connsiteY1" fmla="*/ 282677 h 747455"/>
                <a:gd name="connsiteX2" fmla="*/ 2752074 w 2752252"/>
                <a:gd name="connsiteY2" fmla="*/ 747455 h 747455"/>
                <a:gd name="connsiteX3" fmla="*/ 0 w 2752252"/>
                <a:gd name="connsiteY3" fmla="*/ 605633 h 747455"/>
                <a:gd name="connsiteX4" fmla="*/ 0 w 2752252"/>
                <a:gd name="connsiteY4" fmla="*/ 0 h 747455"/>
                <a:gd name="connsiteX0" fmla="*/ 0 w 2752252"/>
                <a:gd name="connsiteY0" fmla="*/ 0 h 648135"/>
                <a:gd name="connsiteX1" fmla="*/ 2750715 w 2752252"/>
                <a:gd name="connsiteY1" fmla="*/ 282677 h 648135"/>
                <a:gd name="connsiteX2" fmla="*/ 2752074 w 2752252"/>
                <a:gd name="connsiteY2" fmla="*/ 648135 h 648135"/>
                <a:gd name="connsiteX3" fmla="*/ 0 w 2752252"/>
                <a:gd name="connsiteY3" fmla="*/ 605633 h 648135"/>
                <a:gd name="connsiteX4" fmla="*/ 0 w 2752252"/>
                <a:gd name="connsiteY4" fmla="*/ 0 h 648135"/>
                <a:gd name="connsiteX0" fmla="*/ 0 w 2752252"/>
                <a:gd name="connsiteY0" fmla="*/ 0 h 618791"/>
                <a:gd name="connsiteX1" fmla="*/ 2750715 w 2752252"/>
                <a:gd name="connsiteY1" fmla="*/ 282677 h 618791"/>
                <a:gd name="connsiteX2" fmla="*/ 2752074 w 2752252"/>
                <a:gd name="connsiteY2" fmla="*/ 618791 h 618791"/>
                <a:gd name="connsiteX3" fmla="*/ 0 w 2752252"/>
                <a:gd name="connsiteY3" fmla="*/ 605633 h 618791"/>
                <a:gd name="connsiteX4" fmla="*/ 0 w 2752252"/>
                <a:gd name="connsiteY4" fmla="*/ 0 h 618791"/>
                <a:gd name="connsiteX0" fmla="*/ 0 w 2752252"/>
                <a:gd name="connsiteY0" fmla="*/ 0 h 634592"/>
                <a:gd name="connsiteX1" fmla="*/ 2750715 w 2752252"/>
                <a:gd name="connsiteY1" fmla="*/ 282677 h 634592"/>
                <a:gd name="connsiteX2" fmla="*/ 2752074 w 2752252"/>
                <a:gd name="connsiteY2" fmla="*/ 634592 h 634592"/>
                <a:gd name="connsiteX3" fmla="*/ 0 w 2752252"/>
                <a:gd name="connsiteY3" fmla="*/ 605633 h 634592"/>
                <a:gd name="connsiteX4" fmla="*/ 0 w 2752252"/>
                <a:gd name="connsiteY4" fmla="*/ 0 h 634592"/>
                <a:gd name="connsiteX0" fmla="*/ 0 w 2750715"/>
                <a:gd name="connsiteY0" fmla="*/ 0 h 634592"/>
                <a:gd name="connsiteX1" fmla="*/ 2750715 w 2750715"/>
                <a:gd name="connsiteY1" fmla="*/ 282677 h 634592"/>
                <a:gd name="connsiteX2" fmla="*/ 2747826 w 2750715"/>
                <a:gd name="connsiteY2" fmla="*/ 634592 h 634592"/>
                <a:gd name="connsiteX3" fmla="*/ 0 w 2750715"/>
                <a:gd name="connsiteY3" fmla="*/ 605633 h 634592"/>
                <a:gd name="connsiteX4" fmla="*/ 0 w 2750715"/>
                <a:gd name="connsiteY4" fmla="*/ 0 h 634592"/>
                <a:gd name="connsiteX0" fmla="*/ 0 w 2750715"/>
                <a:gd name="connsiteY0" fmla="*/ 0 h 636849"/>
                <a:gd name="connsiteX1" fmla="*/ 2750715 w 2750715"/>
                <a:gd name="connsiteY1" fmla="*/ 282677 h 636849"/>
                <a:gd name="connsiteX2" fmla="*/ 2743581 w 2750715"/>
                <a:gd name="connsiteY2" fmla="*/ 636849 h 636849"/>
                <a:gd name="connsiteX3" fmla="*/ 0 w 2750715"/>
                <a:gd name="connsiteY3" fmla="*/ 605633 h 636849"/>
                <a:gd name="connsiteX4" fmla="*/ 0 w 2750715"/>
                <a:gd name="connsiteY4" fmla="*/ 0 h 636849"/>
                <a:gd name="connsiteX0" fmla="*/ 0 w 2752252"/>
                <a:gd name="connsiteY0" fmla="*/ 0 h 636849"/>
                <a:gd name="connsiteX1" fmla="*/ 2750715 w 2752252"/>
                <a:gd name="connsiteY1" fmla="*/ 282677 h 636849"/>
                <a:gd name="connsiteX2" fmla="*/ 2752074 w 2752252"/>
                <a:gd name="connsiteY2" fmla="*/ 636849 h 636849"/>
                <a:gd name="connsiteX3" fmla="*/ 0 w 2752252"/>
                <a:gd name="connsiteY3" fmla="*/ 605633 h 636849"/>
                <a:gd name="connsiteX4" fmla="*/ 0 w 2752252"/>
                <a:gd name="connsiteY4" fmla="*/ 0 h 63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2252" h="636849">
                  <a:moveTo>
                    <a:pt x="0" y="0"/>
                  </a:moveTo>
                  <a:lnTo>
                    <a:pt x="2750715" y="282677"/>
                  </a:lnTo>
                  <a:cubicBezTo>
                    <a:pt x="2749753" y="401169"/>
                    <a:pt x="2753036" y="518357"/>
                    <a:pt x="2752074" y="636849"/>
                  </a:cubicBezTo>
                  <a:lnTo>
                    <a:pt x="0" y="605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  <p:sp>
          <p:nvSpPr>
            <p:cNvPr id="10" name="Pentagon 7">
              <a:extLst>
                <a:ext uri="{FF2B5EF4-FFF2-40B4-BE49-F238E27FC236}">
                  <a16:creationId xmlns:a16="http://schemas.microsoft.com/office/drawing/2014/main" id="{396F7A8E-94DE-4BB0-953A-97575B684A2F}"/>
                </a:ext>
              </a:extLst>
            </p:cNvPr>
            <p:cNvSpPr/>
            <p:nvPr/>
          </p:nvSpPr>
          <p:spPr>
            <a:xfrm>
              <a:off x="3840761" y="2279514"/>
              <a:ext cx="1924812" cy="736289"/>
            </a:xfrm>
            <a:prstGeom prst="homePlat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B3596A-1175-4A9F-9B78-FB50FC99BDCE}"/>
              </a:ext>
            </a:extLst>
          </p:cNvPr>
          <p:cNvGrpSpPr/>
          <p:nvPr/>
        </p:nvGrpSpPr>
        <p:grpSpPr>
          <a:xfrm>
            <a:off x="4230114" y="3839878"/>
            <a:ext cx="3731754" cy="997413"/>
            <a:chOff x="2884317" y="3102313"/>
            <a:chExt cx="2881256" cy="770094"/>
          </a:xfrm>
        </p:grpSpPr>
        <p:sp>
          <p:nvSpPr>
            <p:cNvPr id="12" name="Rectangle 44">
              <a:extLst>
                <a:ext uri="{FF2B5EF4-FFF2-40B4-BE49-F238E27FC236}">
                  <a16:creationId xmlns:a16="http://schemas.microsoft.com/office/drawing/2014/main" id="{7FDAB9C5-2FC8-47F6-9CB6-404368163885}"/>
                </a:ext>
              </a:extLst>
            </p:cNvPr>
            <p:cNvSpPr/>
            <p:nvPr/>
          </p:nvSpPr>
          <p:spPr>
            <a:xfrm flipH="1" flipV="1">
              <a:off x="2884317" y="3102313"/>
              <a:ext cx="966174" cy="770094"/>
            </a:xfrm>
            <a:custGeom>
              <a:avLst/>
              <a:gdLst>
                <a:gd name="connsiteX0" fmla="*/ 0 w 2419494"/>
                <a:gd name="connsiteY0" fmla="*/ 0 h 605633"/>
                <a:gd name="connsiteX1" fmla="*/ 2419494 w 2419494"/>
                <a:gd name="connsiteY1" fmla="*/ 0 h 605633"/>
                <a:gd name="connsiteX2" fmla="*/ 2419494 w 2419494"/>
                <a:gd name="connsiteY2" fmla="*/ 605633 h 605633"/>
                <a:gd name="connsiteX3" fmla="*/ 0 w 2419494"/>
                <a:gd name="connsiteY3" fmla="*/ 605633 h 605633"/>
                <a:gd name="connsiteX4" fmla="*/ 0 w 2419494"/>
                <a:gd name="connsiteY4" fmla="*/ 0 h 605633"/>
                <a:gd name="connsiteX0" fmla="*/ 0 w 2727503"/>
                <a:gd name="connsiteY0" fmla="*/ 0 h 1414156"/>
                <a:gd name="connsiteX1" fmla="*/ 2419494 w 2727503"/>
                <a:gd name="connsiteY1" fmla="*/ 0 h 1414156"/>
                <a:gd name="connsiteX2" fmla="*/ 2727503 w 2727503"/>
                <a:gd name="connsiteY2" fmla="*/ 1414156 h 1414156"/>
                <a:gd name="connsiteX3" fmla="*/ 0 w 2727503"/>
                <a:gd name="connsiteY3" fmla="*/ 605633 h 1414156"/>
                <a:gd name="connsiteX4" fmla="*/ 0 w 2727503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981777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596766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53637"/>
                <a:gd name="connsiteY0" fmla="*/ 0 h 961768"/>
                <a:gd name="connsiteX1" fmla="*/ 2737127 w 2753637"/>
                <a:gd name="connsiteY1" fmla="*/ 596766 h 961768"/>
                <a:gd name="connsiteX2" fmla="*/ 2753637 w 2753637"/>
                <a:gd name="connsiteY2" fmla="*/ 961768 h 961768"/>
                <a:gd name="connsiteX3" fmla="*/ 0 w 2753637"/>
                <a:gd name="connsiteY3" fmla="*/ 605633 h 961768"/>
                <a:gd name="connsiteX4" fmla="*/ 0 w 2753637"/>
                <a:gd name="connsiteY4" fmla="*/ 0 h 961768"/>
                <a:gd name="connsiteX0" fmla="*/ 0 w 2737127"/>
                <a:gd name="connsiteY0" fmla="*/ 0 h 952243"/>
                <a:gd name="connsiteX1" fmla="*/ 2737127 w 2737127"/>
                <a:gd name="connsiteY1" fmla="*/ 596766 h 952243"/>
                <a:gd name="connsiteX2" fmla="*/ 2734242 w 2737127"/>
                <a:gd name="connsiteY2" fmla="*/ 952243 h 952243"/>
                <a:gd name="connsiteX3" fmla="*/ 0 w 2737127"/>
                <a:gd name="connsiteY3" fmla="*/ 605633 h 952243"/>
                <a:gd name="connsiteX4" fmla="*/ 0 w 2737127"/>
                <a:gd name="connsiteY4" fmla="*/ 0 h 952243"/>
                <a:gd name="connsiteX0" fmla="*/ 0 w 2750715"/>
                <a:gd name="connsiteY0" fmla="*/ 0 h 952243"/>
                <a:gd name="connsiteX1" fmla="*/ 2750715 w 2750715"/>
                <a:gd name="connsiteY1" fmla="*/ 429126 h 952243"/>
                <a:gd name="connsiteX2" fmla="*/ 2734242 w 2750715"/>
                <a:gd name="connsiteY2" fmla="*/ 952243 h 952243"/>
                <a:gd name="connsiteX3" fmla="*/ 0 w 2750715"/>
                <a:gd name="connsiteY3" fmla="*/ 605633 h 952243"/>
                <a:gd name="connsiteX4" fmla="*/ 0 w 2750715"/>
                <a:gd name="connsiteY4" fmla="*/ 0 h 952243"/>
                <a:gd name="connsiteX0" fmla="*/ 0 w 2750715"/>
                <a:gd name="connsiteY0" fmla="*/ 0 h 723643"/>
                <a:gd name="connsiteX1" fmla="*/ 2750715 w 2750715"/>
                <a:gd name="connsiteY1" fmla="*/ 429126 h 723643"/>
                <a:gd name="connsiteX2" fmla="*/ 2747830 w 2750715"/>
                <a:gd name="connsiteY2" fmla="*/ 723643 h 723643"/>
                <a:gd name="connsiteX3" fmla="*/ 0 w 2750715"/>
                <a:gd name="connsiteY3" fmla="*/ 605633 h 723643"/>
                <a:gd name="connsiteX4" fmla="*/ 0 w 2750715"/>
                <a:gd name="connsiteY4" fmla="*/ 0 h 723643"/>
                <a:gd name="connsiteX0" fmla="*/ 0 w 2750715"/>
                <a:gd name="connsiteY0" fmla="*/ 0 h 723643"/>
                <a:gd name="connsiteX1" fmla="*/ 2750715 w 2750715"/>
                <a:gd name="connsiteY1" fmla="*/ 391026 h 723643"/>
                <a:gd name="connsiteX2" fmla="*/ 2747830 w 2750715"/>
                <a:gd name="connsiteY2" fmla="*/ 723643 h 723643"/>
                <a:gd name="connsiteX3" fmla="*/ 0 w 2750715"/>
                <a:gd name="connsiteY3" fmla="*/ 605633 h 723643"/>
                <a:gd name="connsiteX4" fmla="*/ 0 w 2750715"/>
                <a:gd name="connsiteY4" fmla="*/ 0 h 723643"/>
                <a:gd name="connsiteX0" fmla="*/ 0 w 2752254"/>
                <a:gd name="connsiteY0" fmla="*/ 0 h 742693"/>
                <a:gd name="connsiteX1" fmla="*/ 2750715 w 2752254"/>
                <a:gd name="connsiteY1" fmla="*/ 391026 h 742693"/>
                <a:gd name="connsiteX2" fmla="*/ 2752076 w 2752254"/>
                <a:gd name="connsiteY2" fmla="*/ 742693 h 742693"/>
                <a:gd name="connsiteX3" fmla="*/ 0 w 2752254"/>
                <a:gd name="connsiteY3" fmla="*/ 605633 h 742693"/>
                <a:gd name="connsiteX4" fmla="*/ 0 w 2752254"/>
                <a:gd name="connsiteY4" fmla="*/ 0 h 742693"/>
                <a:gd name="connsiteX0" fmla="*/ 0 w 2760622"/>
                <a:gd name="connsiteY0" fmla="*/ 0 h 642680"/>
                <a:gd name="connsiteX1" fmla="*/ 2750715 w 2760622"/>
                <a:gd name="connsiteY1" fmla="*/ 391026 h 642680"/>
                <a:gd name="connsiteX2" fmla="*/ 2760567 w 2760622"/>
                <a:gd name="connsiteY2" fmla="*/ 642680 h 642680"/>
                <a:gd name="connsiteX3" fmla="*/ 0 w 2760622"/>
                <a:gd name="connsiteY3" fmla="*/ 605633 h 642680"/>
                <a:gd name="connsiteX4" fmla="*/ 0 w 2760622"/>
                <a:gd name="connsiteY4" fmla="*/ 0 h 642680"/>
                <a:gd name="connsiteX0" fmla="*/ 0 w 2752252"/>
                <a:gd name="connsiteY0" fmla="*/ 0 h 747455"/>
                <a:gd name="connsiteX1" fmla="*/ 2750715 w 2752252"/>
                <a:gd name="connsiteY1" fmla="*/ 391026 h 747455"/>
                <a:gd name="connsiteX2" fmla="*/ 2752074 w 2752252"/>
                <a:gd name="connsiteY2" fmla="*/ 747455 h 747455"/>
                <a:gd name="connsiteX3" fmla="*/ 0 w 2752252"/>
                <a:gd name="connsiteY3" fmla="*/ 605633 h 747455"/>
                <a:gd name="connsiteX4" fmla="*/ 0 w 2752252"/>
                <a:gd name="connsiteY4" fmla="*/ 0 h 747455"/>
                <a:gd name="connsiteX0" fmla="*/ 0 w 2752252"/>
                <a:gd name="connsiteY0" fmla="*/ 0 h 747455"/>
                <a:gd name="connsiteX1" fmla="*/ 2750715 w 2752252"/>
                <a:gd name="connsiteY1" fmla="*/ 282677 h 747455"/>
                <a:gd name="connsiteX2" fmla="*/ 2752074 w 2752252"/>
                <a:gd name="connsiteY2" fmla="*/ 747455 h 747455"/>
                <a:gd name="connsiteX3" fmla="*/ 0 w 2752252"/>
                <a:gd name="connsiteY3" fmla="*/ 605633 h 747455"/>
                <a:gd name="connsiteX4" fmla="*/ 0 w 2752252"/>
                <a:gd name="connsiteY4" fmla="*/ 0 h 747455"/>
                <a:gd name="connsiteX0" fmla="*/ 0 w 2752252"/>
                <a:gd name="connsiteY0" fmla="*/ 0 h 648135"/>
                <a:gd name="connsiteX1" fmla="*/ 2750715 w 2752252"/>
                <a:gd name="connsiteY1" fmla="*/ 282677 h 648135"/>
                <a:gd name="connsiteX2" fmla="*/ 2752074 w 2752252"/>
                <a:gd name="connsiteY2" fmla="*/ 648135 h 648135"/>
                <a:gd name="connsiteX3" fmla="*/ 0 w 2752252"/>
                <a:gd name="connsiteY3" fmla="*/ 605633 h 648135"/>
                <a:gd name="connsiteX4" fmla="*/ 0 w 2752252"/>
                <a:gd name="connsiteY4" fmla="*/ 0 h 648135"/>
                <a:gd name="connsiteX0" fmla="*/ 0 w 2752252"/>
                <a:gd name="connsiteY0" fmla="*/ 0 h 618791"/>
                <a:gd name="connsiteX1" fmla="*/ 2750715 w 2752252"/>
                <a:gd name="connsiteY1" fmla="*/ 282677 h 618791"/>
                <a:gd name="connsiteX2" fmla="*/ 2752074 w 2752252"/>
                <a:gd name="connsiteY2" fmla="*/ 618791 h 618791"/>
                <a:gd name="connsiteX3" fmla="*/ 0 w 2752252"/>
                <a:gd name="connsiteY3" fmla="*/ 605633 h 618791"/>
                <a:gd name="connsiteX4" fmla="*/ 0 w 2752252"/>
                <a:gd name="connsiteY4" fmla="*/ 0 h 618791"/>
                <a:gd name="connsiteX0" fmla="*/ 0 w 2752252"/>
                <a:gd name="connsiteY0" fmla="*/ 0 h 634592"/>
                <a:gd name="connsiteX1" fmla="*/ 2750715 w 2752252"/>
                <a:gd name="connsiteY1" fmla="*/ 282677 h 634592"/>
                <a:gd name="connsiteX2" fmla="*/ 2752074 w 2752252"/>
                <a:gd name="connsiteY2" fmla="*/ 634592 h 634592"/>
                <a:gd name="connsiteX3" fmla="*/ 0 w 2752252"/>
                <a:gd name="connsiteY3" fmla="*/ 605633 h 634592"/>
                <a:gd name="connsiteX4" fmla="*/ 0 w 2752252"/>
                <a:gd name="connsiteY4" fmla="*/ 0 h 634592"/>
                <a:gd name="connsiteX0" fmla="*/ 0 w 2750715"/>
                <a:gd name="connsiteY0" fmla="*/ 0 h 634592"/>
                <a:gd name="connsiteX1" fmla="*/ 2750715 w 2750715"/>
                <a:gd name="connsiteY1" fmla="*/ 282677 h 634592"/>
                <a:gd name="connsiteX2" fmla="*/ 2747826 w 2750715"/>
                <a:gd name="connsiteY2" fmla="*/ 634592 h 634592"/>
                <a:gd name="connsiteX3" fmla="*/ 0 w 2750715"/>
                <a:gd name="connsiteY3" fmla="*/ 605633 h 634592"/>
                <a:gd name="connsiteX4" fmla="*/ 0 w 2750715"/>
                <a:gd name="connsiteY4" fmla="*/ 0 h 634592"/>
                <a:gd name="connsiteX0" fmla="*/ 0 w 2750715"/>
                <a:gd name="connsiteY0" fmla="*/ 0 h 636849"/>
                <a:gd name="connsiteX1" fmla="*/ 2750715 w 2750715"/>
                <a:gd name="connsiteY1" fmla="*/ 282677 h 636849"/>
                <a:gd name="connsiteX2" fmla="*/ 2743581 w 2750715"/>
                <a:gd name="connsiteY2" fmla="*/ 636849 h 636849"/>
                <a:gd name="connsiteX3" fmla="*/ 0 w 2750715"/>
                <a:gd name="connsiteY3" fmla="*/ 605633 h 636849"/>
                <a:gd name="connsiteX4" fmla="*/ 0 w 2750715"/>
                <a:gd name="connsiteY4" fmla="*/ 0 h 636849"/>
                <a:gd name="connsiteX0" fmla="*/ 0 w 2752252"/>
                <a:gd name="connsiteY0" fmla="*/ 0 h 636849"/>
                <a:gd name="connsiteX1" fmla="*/ 2750715 w 2752252"/>
                <a:gd name="connsiteY1" fmla="*/ 282677 h 636849"/>
                <a:gd name="connsiteX2" fmla="*/ 2752074 w 2752252"/>
                <a:gd name="connsiteY2" fmla="*/ 636849 h 636849"/>
                <a:gd name="connsiteX3" fmla="*/ 0 w 2752252"/>
                <a:gd name="connsiteY3" fmla="*/ 605633 h 636849"/>
                <a:gd name="connsiteX4" fmla="*/ 0 w 2752252"/>
                <a:gd name="connsiteY4" fmla="*/ 0 h 636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52252" h="636849">
                  <a:moveTo>
                    <a:pt x="0" y="0"/>
                  </a:moveTo>
                  <a:lnTo>
                    <a:pt x="2750715" y="282677"/>
                  </a:lnTo>
                  <a:cubicBezTo>
                    <a:pt x="2749753" y="401169"/>
                    <a:pt x="2753036" y="518357"/>
                    <a:pt x="2752074" y="636849"/>
                  </a:cubicBezTo>
                  <a:lnTo>
                    <a:pt x="0" y="605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  <p:sp>
          <p:nvSpPr>
            <p:cNvPr id="13" name="Pentagon 10">
              <a:extLst>
                <a:ext uri="{FF2B5EF4-FFF2-40B4-BE49-F238E27FC236}">
                  <a16:creationId xmlns:a16="http://schemas.microsoft.com/office/drawing/2014/main" id="{C24B67EA-3D2B-4B74-A7C7-0FB125DC10B5}"/>
                </a:ext>
              </a:extLst>
            </p:cNvPr>
            <p:cNvSpPr/>
            <p:nvPr/>
          </p:nvSpPr>
          <p:spPr>
            <a:xfrm>
              <a:off x="3840761" y="3136118"/>
              <a:ext cx="1924812" cy="736289"/>
            </a:xfrm>
            <a:prstGeom prst="homePlat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6A34D4B-2B20-48F1-B04B-11BDB9B32873}"/>
              </a:ext>
            </a:extLst>
          </p:cNvPr>
          <p:cNvGrpSpPr/>
          <p:nvPr/>
        </p:nvGrpSpPr>
        <p:grpSpPr>
          <a:xfrm>
            <a:off x="4230131" y="4475890"/>
            <a:ext cx="3731737" cy="1413723"/>
            <a:chOff x="2884330" y="3593372"/>
            <a:chExt cx="2881243" cy="1091524"/>
          </a:xfrm>
        </p:grpSpPr>
        <p:sp>
          <p:nvSpPr>
            <p:cNvPr id="15" name="Rectangle 44">
              <a:extLst>
                <a:ext uri="{FF2B5EF4-FFF2-40B4-BE49-F238E27FC236}">
                  <a16:creationId xmlns:a16="http://schemas.microsoft.com/office/drawing/2014/main" id="{93C2F636-C19E-42B7-A3DF-10AE7DE15908}"/>
                </a:ext>
              </a:extLst>
            </p:cNvPr>
            <p:cNvSpPr/>
            <p:nvPr/>
          </p:nvSpPr>
          <p:spPr>
            <a:xfrm flipH="1" flipV="1">
              <a:off x="2884330" y="3593372"/>
              <a:ext cx="960863" cy="1091524"/>
            </a:xfrm>
            <a:custGeom>
              <a:avLst/>
              <a:gdLst>
                <a:gd name="connsiteX0" fmla="*/ 0 w 2419494"/>
                <a:gd name="connsiteY0" fmla="*/ 0 h 605633"/>
                <a:gd name="connsiteX1" fmla="*/ 2419494 w 2419494"/>
                <a:gd name="connsiteY1" fmla="*/ 0 h 605633"/>
                <a:gd name="connsiteX2" fmla="*/ 2419494 w 2419494"/>
                <a:gd name="connsiteY2" fmla="*/ 605633 h 605633"/>
                <a:gd name="connsiteX3" fmla="*/ 0 w 2419494"/>
                <a:gd name="connsiteY3" fmla="*/ 605633 h 605633"/>
                <a:gd name="connsiteX4" fmla="*/ 0 w 2419494"/>
                <a:gd name="connsiteY4" fmla="*/ 0 h 605633"/>
                <a:gd name="connsiteX0" fmla="*/ 0 w 2727503"/>
                <a:gd name="connsiteY0" fmla="*/ 0 h 1414156"/>
                <a:gd name="connsiteX1" fmla="*/ 2419494 w 2727503"/>
                <a:gd name="connsiteY1" fmla="*/ 0 h 1414156"/>
                <a:gd name="connsiteX2" fmla="*/ 2727503 w 2727503"/>
                <a:gd name="connsiteY2" fmla="*/ 1414156 h 1414156"/>
                <a:gd name="connsiteX3" fmla="*/ 0 w 2727503"/>
                <a:gd name="connsiteY3" fmla="*/ 605633 h 1414156"/>
                <a:gd name="connsiteX4" fmla="*/ 0 w 2727503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981777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37127"/>
                <a:gd name="connsiteY0" fmla="*/ 0 h 1414156"/>
                <a:gd name="connsiteX1" fmla="*/ 2737127 w 2737127"/>
                <a:gd name="connsiteY1" fmla="*/ 596766 h 1414156"/>
                <a:gd name="connsiteX2" fmla="*/ 2727503 w 2737127"/>
                <a:gd name="connsiteY2" fmla="*/ 1414156 h 1414156"/>
                <a:gd name="connsiteX3" fmla="*/ 0 w 2737127"/>
                <a:gd name="connsiteY3" fmla="*/ 605633 h 1414156"/>
                <a:gd name="connsiteX4" fmla="*/ 0 w 2737127"/>
                <a:gd name="connsiteY4" fmla="*/ 0 h 1414156"/>
                <a:gd name="connsiteX0" fmla="*/ 0 w 2753637"/>
                <a:gd name="connsiteY0" fmla="*/ 0 h 961768"/>
                <a:gd name="connsiteX1" fmla="*/ 2737127 w 2753637"/>
                <a:gd name="connsiteY1" fmla="*/ 596766 h 961768"/>
                <a:gd name="connsiteX2" fmla="*/ 2753637 w 2753637"/>
                <a:gd name="connsiteY2" fmla="*/ 961768 h 961768"/>
                <a:gd name="connsiteX3" fmla="*/ 0 w 2753637"/>
                <a:gd name="connsiteY3" fmla="*/ 605633 h 961768"/>
                <a:gd name="connsiteX4" fmla="*/ 0 w 2753637"/>
                <a:gd name="connsiteY4" fmla="*/ 0 h 961768"/>
                <a:gd name="connsiteX0" fmla="*/ 0 w 2737127"/>
                <a:gd name="connsiteY0" fmla="*/ 0 h 952243"/>
                <a:gd name="connsiteX1" fmla="*/ 2737127 w 2737127"/>
                <a:gd name="connsiteY1" fmla="*/ 596766 h 952243"/>
                <a:gd name="connsiteX2" fmla="*/ 2734242 w 2737127"/>
                <a:gd name="connsiteY2" fmla="*/ 952243 h 952243"/>
                <a:gd name="connsiteX3" fmla="*/ 0 w 2737127"/>
                <a:gd name="connsiteY3" fmla="*/ 605633 h 952243"/>
                <a:gd name="connsiteX4" fmla="*/ 0 w 2737127"/>
                <a:gd name="connsiteY4" fmla="*/ 0 h 95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37127" h="952243">
                  <a:moveTo>
                    <a:pt x="0" y="0"/>
                  </a:moveTo>
                  <a:lnTo>
                    <a:pt x="2737127" y="596766"/>
                  </a:lnTo>
                  <a:cubicBezTo>
                    <a:pt x="2736165" y="715258"/>
                    <a:pt x="2735204" y="833751"/>
                    <a:pt x="2734242" y="952243"/>
                  </a:cubicBezTo>
                  <a:lnTo>
                    <a:pt x="0" y="6056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  <p:sp>
          <p:nvSpPr>
            <p:cNvPr id="16" name="Pentagon 13">
              <a:extLst>
                <a:ext uri="{FF2B5EF4-FFF2-40B4-BE49-F238E27FC236}">
                  <a16:creationId xmlns:a16="http://schemas.microsoft.com/office/drawing/2014/main" id="{3B9B26F5-152F-4884-8178-E556E50BBEA7}"/>
                </a:ext>
              </a:extLst>
            </p:cNvPr>
            <p:cNvSpPr/>
            <p:nvPr/>
          </p:nvSpPr>
          <p:spPr>
            <a:xfrm>
              <a:off x="3840761" y="3989952"/>
              <a:ext cx="1924812" cy="694944"/>
            </a:xfrm>
            <a:prstGeom prst="homePlat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75E0E6-66CB-46B9-819D-8F402FD7E2B2}"/>
              </a:ext>
            </a:extLst>
          </p:cNvPr>
          <p:cNvGrpSpPr/>
          <p:nvPr/>
        </p:nvGrpSpPr>
        <p:grpSpPr>
          <a:xfrm>
            <a:off x="1570719" y="2183023"/>
            <a:ext cx="3277051" cy="3276627"/>
            <a:chOff x="587329" y="1823069"/>
            <a:chExt cx="2530184" cy="2529856"/>
          </a:xfrm>
          <a:effectLst/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C33B66A-E174-488D-BE2D-52DEA4E0CCDB}"/>
                </a:ext>
              </a:extLst>
            </p:cNvPr>
            <p:cNvSpPr/>
            <p:nvPr/>
          </p:nvSpPr>
          <p:spPr>
            <a:xfrm flipH="1">
              <a:off x="587329" y="1823069"/>
              <a:ext cx="2530184" cy="2529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04800" dir="7200000" sx="92000" sy="9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552A80E-662C-4455-B8D1-87CFFC5A139A}"/>
                </a:ext>
              </a:extLst>
            </p:cNvPr>
            <p:cNvSpPr/>
            <p:nvPr/>
          </p:nvSpPr>
          <p:spPr>
            <a:xfrm flipH="1">
              <a:off x="1043832" y="2279514"/>
              <a:ext cx="1617177" cy="16169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203200" dist="304800" dir="7200000" sx="92000" sy="92000" algn="ctr" rotWithShape="0">
                <a:prstClr val="black">
                  <a:alpha val="1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 dirty="0"/>
            </a:p>
          </p:txBody>
        </p:sp>
      </p:grpSp>
      <p:sp>
        <p:nvSpPr>
          <p:cNvPr id="20" name="Freeform 18">
            <a:extLst>
              <a:ext uri="{FF2B5EF4-FFF2-40B4-BE49-F238E27FC236}">
                <a16:creationId xmlns:a16="http://schemas.microsoft.com/office/drawing/2014/main" id="{C2D6B767-A29B-4B6F-8F17-345DFA6C3868}"/>
              </a:ext>
            </a:extLst>
          </p:cNvPr>
          <p:cNvSpPr>
            <a:spLocks noEditPoints="1"/>
          </p:cNvSpPr>
          <p:nvPr/>
        </p:nvSpPr>
        <p:spPr bwMode="auto">
          <a:xfrm>
            <a:off x="2788306" y="3160052"/>
            <a:ext cx="814954" cy="721716"/>
          </a:xfrm>
          <a:custGeom>
            <a:avLst/>
            <a:gdLst>
              <a:gd name="T0" fmla="*/ 232 w 256"/>
              <a:gd name="T1" fmla="*/ 84 h 227"/>
              <a:gd name="T2" fmla="*/ 172 w 256"/>
              <a:gd name="T3" fmla="*/ 44 h 227"/>
              <a:gd name="T4" fmla="*/ 120 w 256"/>
              <a:gd name="T5" fmla="*/ 48 h 227"/>
              <a:gd name="T6" fmla="*/ 64 w 256"/>
              <a:gd name="T7" fmla="*/ 107 h 227"/>
              <a:gd name="T8" fmla="*/ 0 w 256"/>
              <a:gd name="T9" fmla="*/ 131 h 227"/>
              <a:gd name="T10" fmla="*/ 32 w 256"/>
              <a:gd name="T11" fmla="*/ 227 h 227"/>
              <a:gd name="T12" fmla="*/ 87 w 256"/>
              <a:gd name="T13" fmla="*/ 212 h 227"/>
              <a:gd name="T14" fmla="*/ 103 w 256"/>
              <a:gd name="T15" fmla="*/ 219 h 227"/>
              <a:gd name="T16" fmla="*/ 232 w 256"/>
              <a:gd name="T17" fmla="*/ 197 h 227"/>
              <a:gd name="T18" fmla="*/ 240 w 256"/>
              <a:gd name="T19" fmla="*/ 169 h 227"/>
              <a:gd name="T20" fmla="*/ 248 w 256"/>
              <a:gd name="T21" fmla="*/ 140 h 227"/>
              <a:gd name="T22" fmla="*/ 256 w 256"/>
              <a:gd name="T23" fmla="*/ 108 h 227"/>
              <a:gd name="T24" fmla="*/ 32 w 256"/>
              <a:gd name="T25" fmla="*/ 211 h 227"/>
              <a:gd name="T26" fmla="*/ 16 w 256"/>
              <a:gd name="T27" fmla="*/ 131 h 227"/>
              <a:gd name="T28" fmla="*/ 64 w 256"/>
              <a:gd name="T29" fmla="*/ 123 h 227"/>
              <a:gd name="T30" fmla="*/ 72 w 256"/>
              <a:gd name="T31" fmla="*/ 198 h 227"/>
              <a:gd name="T32" fmla="*/ 72 w 256"/>
              <a:gd name="T33" fmla="*/ 203 h 227"/>
              <a:gd name="T34" fmla="*/ 210 w 256"/>
              <a:gd name="T35" fmla="*/ 203 h 227"/>
              <a:gd name="T36" fmla="*/ 88 w 256"/>
              <a:gd name="T37" fmla="*/ 194 h 227"/>
              <a:gd name="T38" fmla="*/ 86 w 256"/>
              <a:gd name="T39" fmla="*/ 121 h 227"/>
              <a:gd name="T40" fmla="*/ 140 w 256"/>
              <a:gd name="T41" fmla="*/ 16 h 227"/>
              <a:gd name="T42" fmla="*/ 152 w 256"/>
              <a:gd name="T43" fmla="*/ 90 h 227"/>
              <a:gd name="T44" fmla="*/ 160 w 256"/>
              <a:gd name="T45" fmla="*/ 100 h 227"/>
              <a:gd name="T46" fmla="*/ 240 w 256"/>
              <a:gd name="T47" fmla="*/ 108 h 227"/>
              <a:gd name="T48" fmla="*/ 223 w 256"/>
              <a:gd name="T49" fmla="*/ 116 h 227"/>
              <a:gd name="T50" fmla="*/ 223 w 256"/>
              <a:gd name="T51" fmla="*/ 132 h 227"/>
              <a:gd name="T52" fmla="*/ 224 w 256"/>
              <a:gd name="T53" fmla="*/ 132 h 227"/>
              <a:gd name="T54" fmla="*/ 224 w 256"/>
              <a:gd name="T55" fmla="*/ 148 h 227"/>
              <a:gd name="T56" fmla="*/ 218 w 256"/>
              <a:gd name="T57" fmla="*/ 147 h 227"/>
              <a:gd name="T58" fmla="*/ 215 w 256"/>
              <a:gd name="T59" fmla="*/ 148 h 227"/>
              <a:gd name="T60" fmla="*/ 215 w 256"/>
              <a:gd name="T61" fmla="*/ 164 h 227"/>
              <a:gd name="T62" fmla="*/ 224 w 256"/>
              <a:gd name="T63" fmla="*/ 169 h 227"/>
              <a:gd name="T64" fmla="*/ 210 w 256"/>
              <a:gd name="T65" fmla="*/ 175 h 227"/>
              <a:gd name="T66" fmla="*/ 210 w 256"/>
              <a:gd name="T67" fmla="*/ 175 h 227"/>
              <a:gd name="T68" fmla="*/ 210 w 256"/>
              <a:gd name="T69" fmla="*/ 191 h 227"/>
              <a:gd name="T70" fmla="*/ 210 w 256"/>
              <a:gd name="T71" fmla="*/ 20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6" h="227">
                <a:moveTo>
                  <a:pt x="256" y="108"/>
                </a:moveTo>
                <a:cubicBezTo>
                  <a:pt x="256" y="94"/>
                  <a:pt x="245" y="84"/>
                  <a:pt x="232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1" y="74"/>
                  <a:pt x="172" y="59"/>
                  <a:pt x="172" y="44"/>
                </a:cubicBezTo>
                <a:cubicBezTo>
                  <a:pt x="172" y="13"/>
                  <a:pt x="156" y="0"/>
                  <a:pt x="140" y="0"/>
                </a:cubicBezTo>
                <a:cubicBezTo>
                  <a:pt x="120" y="0"/>
                  <a:pt x="120" y="21"/>
                  <a:pt x="120" y="48"/>
                </a:cubicBezTo>
                <a:cubicBezTo>
                  <a:pt x="120" y="67"/>
                  <a:pt x="90" y="97"/>
                  <a:pt x="75" y="110"/>
                </a:cubicBezTo>
                <a:cubicBezTo>
                  <a:pt x="71" y="108"/>
                  <a:pt x="68" y="107"/>
                  <a:pt x="64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11" y="107"/>
                  <a:pt x="0" y="118"/>
                  <a:pt x="0" y="13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16"/>
                  <a:pt x="19" y="227"/>
                  <a:pt x="32" y="227"/>
                </a:cubicBezTo>
                <a:cubicBezTo>
                  <a:pt x="64" y="227"/>
                  <a:pt x="64" y="227"/>
                  <a:pt x="64" y="227"/>
                </a:cubicBezTo>
                <a:cubicBezTo>
                  <a:pt x="74" y="227"/>
                  <a:pt x="83" y="221"/>
                  <a:pt x="87" y="212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101" y="219"/>
                  <a:pt x="102" y="219"/>
                  <a:pt x="103" y="219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22" y="219"/>
                  <a:pt x="232" y="210"/>
                  <a:pt x="232" y="197"/>
                </a:cubicBezTo>
                <a:cubicBezTo>
                  <a:pt x="232" y="194"/>
                  <a:pt x="231" y="191"/>
                  <a:pt x="230" y="188"/>
                </a:cubicBezTo>
                <a:cubicBezTo>
                  <a:pt x="236" y="184"/>
                  <a:pt x="240" y="177"/>
                  <a:pt x="240" y="169"/>
                </a:cubicBezTo>
                <a:cubicBezTo>
                  <a:pt x="240" y="166"/>
                  <a:pt x="239" y="162"/>
                  <a:pt x="238" y="159"/>
                </a:cubicBezTo>
                <a:cubicBezTo>
                  <a:pt x="244" y="155"/>
                  <a:pt x="248" y="148"/>
                  <a:pt x="248" y="140"/>
                </a:cubicBezTo>
                <a:cubicBezTo>
                  <a:pt x="248" y="135"/>
                  <a:pt x="247" y="131"/>
                  <a:pt x="245" y="128"/>
                </a:cubicBezTo>
                <a:cubicBezTo>
                  <a:pt x="252" y="123"/>
                  <a:pt x="256" y="116"/>
                  <a:pt x="256" y="108"/>
                </a:cubicBezTo>
                <a:close/>
                <a:moveTo>
                  <a:pt x="64" y="211"/>
                </a:moveTo>
                <a:cubicBezTo>
                  <a:pt x="32" y="211"/>
                  <a:pt x="32" y="211"/>
                  <a:pt x="32" y="211"/>
                </a:cubicBezTo>
                <a:cubicBezTo>
                  <a:pt x="28" y="211"/>
                  <a:pt x="25" y="206"/>
                  <a:pt x="24" y="202"/>
                </a:cubicBezTo>
                <a:cubicBezTo>
                  <a:pt x="16" y="131"/>
                  <a:pt x="16" y="131"/>
                  <a:pt x="16" y="131"/>
                </a:cubicBezTo>
                <a:cubicBezTo>
                  <a:pt x="17" y="127"/>
                  <a:pt x="20" y="123"/>
                  <a:pt x="24" y="123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9" y="123"/>
                  <a:pt x="72" y="127"/>
                  <a:pt x="72" y="131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200"/>
                  <a:pt x="72" y="201"/>
                </a:cubicBezTo>
                <a:cubicBezTo>
                  <a:pt x="72" y="203"/>
                  <a:pt x="72" y="203"/>
                  <a:pt x="72" y="203"/>
                </a:cubicBezTo>
                <a:cubicBezTo>
                  <a:pt x="72" y="208"/>
                  <a:pt x="69" y="211"/>
                  <a:pt x="64" y="211"/>
                </a:cubicBezTo>
                <a:close/>
                <a:moveTo>
                  <a:pt x="210" y="203"/>
                </a:moveTo>
                <a:cubicBezTo>
                  <a:pt x="105" y="203"/>
                  <a:pt x="105" y="203"/>
                  <a:pt x="105" y="203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88" y="128"/>
                  <a:pt x="87" y="124"/>
                  <a:pt x="86" y="121"/>
                </a:cubicBezTo>
                <a:cubicBezTo>
                  <a:pt x="100" y="109"/>
                  <a:pt x="136" y="75"/>
                  <a:pt x="136" y="48"/>
                </a:cubicBezTo>
                <a:cubicBezTo>
                  <a:pt x="136" y="31"/>
                  <a:pt x="136" y="16"/>
                  <a:pt x="140" y="16"/>
                </a:cubicBezTo>
                <a:cubicBezTo>
                  <a:pt x="148" y="16"/>
                  <a:pt x="156" y="25"/>
                  <a:pt x="156" y="44"/>
                </a:cubicBezTo>
                <a:cubicBezTo>
                  <a:pt x="156" y="67"/>
                  <a:pt x="152" y="90"/>
                  <a:pt x="152" y="90"/>
                </a:cubicBezTo>
                <a:cubicBezTo>
                  <a:pt x="152" y="93"/>
                  <a:pt x="153" y="95"/>
                  <a:pt x="154" y="97"/>
                </a:cubicBezTo>
                <a:cubicBezTo>
                  <a:pt x="156" y="98"/>
                  <a:pt x="158" y="100"/>
                  <a:pt x="160" y="100"/>
                </a:cubicBezTo>
                <a:cubicBezTo>
                  <a:pt x="232" y="100"/>
                  <a:pt x="232" y="100"/>
                  <a:pt x="232" y="100"/>
                </a:cubicBezTo>
                <a:cubicBezTo>
                  <a:pt x="237" y="100"/>
                  <a:pt x="240" y="103"/>
                  <a:pt x="240" y="108"/>
                </a:cubicBezTo>
                <a:cubicBezTo>
                  <a:pt x="240" y="112"/>
                  <a:pt x="237" y="116"/>
                  <a:pt x="232" y="116"/>
                </a:cubicBezTo>
                <a:cubicBezTo>
                  <a:pt x="223" y="116"/>
                  <a:pt x="223" y="116"/>
                  <a:pt x="223" y="116"/>
                </a:cubicBezTo>
                <a:cubicBezTo>
                  <a:pt x="219" y="116"/>
                  <a:pt x="215" y="119"/>
                  <a:pt x="215" y="124"/>
                </a:cubicBezTo>
                <a:cubicBezTo>
                  <a:pt x="215" y="128"/>
                  <a:pt x="219" y="132"/>
                  <a:pt x="223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9" y="132"/>
                  <a:pt x="232" y="135"/>
                  <a:pt x="232" y="140"/>
                </a:cubicBezTo>
                <a:cubicBezTo>
                  <a:pt x="232" y="144"/>
                  <a:pt x="229" y="148"/>
                  <a:pt x="224" y="148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8"/>
                  <a:pt x="218" y="147"/>
                  <a:pt x="218" y="147"/>
                </a:cubicBezTo>
                <a:cubicBezTo>
                  <a:pt x="218" y="147"/>
                  <a:pt x="218" y="148"/>
                  <a:pt x="218" y="148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1" y="148"/>
                  <a:pt x="207" y="151"/>
                  <a:pt x="207" y="156"/>
                </a:cubicBezTo>
                <a:cubicBezTo>
                  <a:pt x="207" y="160"/>
                  <a:pt x="211" y="164"/>
                  <a:pt x="215" y="164"/>
                </a:cubicBezTo>
                <a:cubicBezTo>
                  <a:pt x="218" y="164"/>
                  <a:pt x="218" y="164"/>
                  <a:pt x="218" y="164"/>
                </a:cubicBezTo>
                <a:cubicBezTo>
                  <a:pt x="222" y="164"/>
                  <a:pt x="224" y="166"/>
                  <a:pt x="224" y="169"/>
                </a:cubicBezTo>
                <a:cubicBezTo>
                  <a:pt x="224" y="173"/>
                  <a:pt x="221" y="175"/>
                  <a:pt x="218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06" y="175"/>
                  <a:pt x="202" y="179"/>
                  <a:pt x="202" y="183"/>
                </a:cubicBezTo>
                <a:cubicBezTo>
                  <a:pt x="202" y="188"/>
                  <a:pt x="206" y="191"/>
                  <a:pt x="210" y="191"/>
                </a:cubicBezTo>
                <a:cubicBezTo>
                  <a:pt x="213" y="191"/>
                  <a:pt x="216" y="194"/>
                  <a:pt x="216" y="197"/>
                </a:cubicBezTo>
                <a:cubicBezTo>
                  <a:pt x="216" y="201"/>
                  <a:pt x="213" y="203"/>
                  <a:pt x="210" y="203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endParaRPr lang="en-US" sz="800" dirty="0">
              <a:solidFill>
                <a:schemeClr val="tx2"/>
              </a:solidFill>
            </a:endParaRPr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93B69CB3-30FF-44ED-B112-EC6712E3B802}"/>
              </a:ext>
            </a:extLst>
          </p:cNvPr>
          <p:cNvSpPr txBox="1">
            <a:spLocks/>
          </p:cNvSpPr>
          <p:nvPr/>
        </p:nvSpPr>
        <p:spPr>
          <a:xfrm>
            <a:off x="2573008" y="3875410"/>
            <a:ext cx="1245550" cy="78418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HERE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Inhaltsplatzhalter 4">
            <a:extLst>
              <a:ext uri="{FF2B5EF4-FFF2-40B4-BE49-F238E27FC236}">
                <a16:creationId xmlns:a16="http://schemas.microsoft.com/office/drawing/2014/main" id="{7599019A-6B62-4D4A-90D9-F75E4956CF8A}"/>
              </a:ext>
            </a:extLst>
          </p:cNvPr>
          <p:cNvSpPr txBox="1">
            <a:spLocks/>
          </p:cNvSpPr>
          <p:nvPr/>
        </p:nvSpPr>
        <p:spPr>
          <a:xfrm>
            <a:off x="6118392" y="1974292"/>
            <a:ext cx="1843476" cy="4817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200" b="1" dirty="0">
                <a:latin typeface="+mn-lt"/>
              </a:rPr>
              <a:t>TITLE GOES HERE</a:t>
            </a:r>
            <a:br>
              <a:rPr lang="en-US" sz="1100" b="1" dirty="0">
                <a:latin typeface="+mn-lt"/>
              </a:rPr>
            </a:br>
            <a:r>
              <a:rPr lang="en-US" sz="1000" dirty="0">
                <a:latin typeface="+mn-lt"/>
              </a:rPr>
              <a:t>This is a sample text. </a:t>
            </a:r>
          </a:p>
        </p:txBody>
      </p:sp>
      <p:sp>
        <p:nvSpPr>
          <p:cNvPr id="23" name="Inhaltsplatzhalter 4">
            <a:extLst>
              <a:ext uri="{FF2B5EF4-FFF2-40B4-BE49-F238E27FC236}">
                <a16:creationId xmlns:a16="http://schemas.microsoft.com/office/drawing/2014/main" id="{91A8E2CB-BB60-4657-B64A-CF68494F457A}"/>
              </a:ext>
            </a:extLst>
          </p:cNvPr>
          <p:cNvSpPr txBox="1">
            <a:spLocks/>
          </p:cNvSpPr>
          <p:nvPr/>
        </p:nvSpPr>
        <p:spPr>
          <a:xfrm>
            <a:off x="6118392" y="2990984"/>
            <a:ext cx="1843476" cy="4817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200" b="1" dirty="0">
                <a:latin typeface="+mn-lt"/>
              </a:rPr>
              <a:t>TITLE GOES HERE</a:t>
            </a:r>
            <a:br>
              <a:rPr lang="en-US" sz="1100" b="1" dirty="0">
                <a:latin typeface="+mn-lt"/>
              </a:rPr>
            </a:br>
            <a:r>
              <a:rPr lang="en-US" sz="1000" dirty="0">
                <a:latin typeface="+mn-lt"/>
              </a:rPr>
              <a:t>This is a sample text. </a:t>
            </a:r>
          </a:p>
        </p:txBody>
      </p:sp>
      <p:sp>
        <p:nvSpPr>
          <p:cNvPr id="24" name="Inhaltsplatzhalter 4">
            <a:extLst>
              <a:ext uri="{FF2B5EF4-FFF2-40B4-BE49-F238E27FC236}">
                <a16:creationId xmlns:a16="http://schemas.microsoft.com/office/drawing/2014/main" id="{854B8F16-ECDC-44D0-978D-9228D7CEE28B}"/>
              </a:ext>
            </a:extLst>
          </p:cNvPr>
          <p:cNvSpPr txBox="1">
            <a:spLocks/>
          </p:cNvSpPr>
          <p:nvPr/>
        </p:nvSpPr>
        <p:spPr>
          <a:xfrm>
            <a:off x="6118392" y="4135452"/>
            <a:ext cx="1843476" cy="4817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200" b="1" dirty="0">
                <a:latin typeface="+mn-lt"/>
              </a:rPr>
              <a:t>TITLE GOES HERE</a:t>
            </a:r>
            <a:br>
              <a:rPr lang="en-US" sz="1100" b="1" dirty="0">
                <a:latin typeface="+mn-lt"/>
              </a:rPr>
            </a:br>
            <a:r>
              <a:rPr lang="en-US" sz="1000" dirty="0">
                <a:latin typeface="+mn-lt"/>
              </a:rPr>
              <a:t>This is a sample text. </a:t>
            </a:r>
          </a:p>
        </p:txBody>
      </p:sp>
      <p:sp>
        <p:nvSpPr>
          <p:cNvPr id="25" name="Inhaltsplatzhalter 4">
            <a:extLst>
              <a:ext uri="{FF2B5EF4-FFF2-40B4-BE49-F238E27FC236}">
                <a16:creationId xmlns:a16="http://schemas.microsoft.com/office/drawing/2014/main" id="{370C0431-D1B6-4193-8755-D7776A1C98E0}"/>
              </a:ext>
            </a:extLst>
          </p:cNvPr>
          <p:cNvSpPr txBox="1">
            <a:spLocks/>
          </p:cNvSpPr>
          <p:nvPr/>
        </p:nvSpPr>
        <p:spPr>
          <a:xfrm>
            <a:off x="6118392" y="5169384"/>
            <a:ext cx="1843476" cy="481799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200" b="1" dirty="0">
                <a:latin typeface="+mn-lt"/>
              </a:rPr>
              <a:t>TITLE GOES HERE</a:t>
            </a:r>
            <a:br>
              <a:rPr lang="en-US" sz="1100" b="1" dirty="0">
                <a:latin typeface="+mn-lt"/>
              </a:rPr>
            </a:br>
            <a:r>
              <a:rPr lang="en-US" sz="1000" dirty="0">
                <a:latin typeface="+mn-lt"/>
              </a:rPr>
              <a:t>This is a sample text. </a:t>
            </a:r>
          </a:p>
        </p:txBody>
      </p:sp>
      <p:sp>
        <p:nvSpPr>
          <p:cNvPr id="26" name="Freeform 24">
            <a:extLst>
              <a:ext uri="{FF2B5EF4-FFF2-40B4-BE49-F238E27FC236}">
                <a16:creationId xmlns:a16="http://schemas.microsoft.com/office/drawing/2014/main" id="{A8AE97E1-BF7A-4BA9-B2F8-D5A6C7867F7B}"/>
              </a:ext>
            </a:extLst>
          </p:cNvPr>
          <p:cNvSpPr>
            <a:spLocks noEditPoints="1"/>
          </p:cNvSpPr>
          <p:nvPr/>
        </p:nvSpPr>
        <p:spPr bwMode="auto">
          <a:xfrm>
            <a:off x="5652939" y="2023311"/>
            <a:ext cx="379685" cy="336245"/>
          </a:xfrm>
          <a:custGeom>
            <a:avLst/>
            <a:gdLst>
              <a:gd name="T0" fmla="*/ 232 w 256"/>
              <a:gd name="T1" fmla="*/ 84 h 227"/>
              <a:gd name="T2" fmla="*/ 172 w 256"/>
              <a:gd name="T3" fmla="*/ 44 h 227"/>
              <a:gd name="T4" fmla="*/ 120 w 256"/>
              <a:gd name="T5" fmla="*/ 48 h 227"/>
              <a:gd name="T6" fmla="*/ 64 w 256"/>
              <a:gd name="T7" fmla="*/ 107 h 227"/>
              <a:gd name="T8" fmla="*/ 0 w 256"/>
              <a:gd name="T9" fmla="*/ 131 h 227"/>
              <a:gd name="T10" fmla="*/ 32 w 256"/>
              <a:gd name="T11" fmla="*/ 227 h 227"/>
              <a:gd name="T12" fmla="*/ 87 w 256"/>
              <a:gd name="T13" fmla="*/ 212 h 227"/>
              <a:gd name="T14" fmla="*/ 103 w 256"/>
              <a:gd name="T15" fmla="*/ 219 h 227"/>
              <a:gd name="T16" fmla="*/ 232 w 256"/>
              <a:gd name="T17" fmla="*/ 197 h 227"/>
              <a:gd name="T18" fmla="*/ 240 w 256"/>
              <a:gd name="T19" fmla="*/ 169 h 227"/>
              <a:gd name="T20" fmla="*/ 248 w 256"/>
              <a:gd name="T21" fmla="*/ 140 h 227"/>
              <a:gd name="T22" fmla="*/ 256 w 256"/>
              <a:gd name="T23" fmla="*/ 108 h 227"/>
              <a:gd name="T24" fmla="*/ 32 w 256"/>
              <a:gd name="T25" fmla="*/ 211 h 227"/>
              <a:gd name="T26" fmla="*/ 16 w 256"/>
              <a:gd name="T27" fmla="*/ 131 h 227"/>
              <a:gd name="T28" fmla="*/ 64 w 256"/>
              <a:gd name="T29" fmla="*/ 123 h 227"/>
              <a:gd name="T30" fmla="*/ 72 w 256"/>
              <a:gd name="T31" fmla="*/ 198 h 227"/>
              <a:gd name="T32" fmla="*/ 72 w 256"/>
              <a:gd name="T33" fmla="*/ 203 h 227"/>
              <a:gd name="T34" fmla="*/ 210 w 256"/>
              <a:gd name="T35" fmla="*/ 203 h 227"/>
              <a:gd name="T36" fmla="*/ 88 w 256"/>
              <a:gd name="T37" fmla="*/ 194 h 227"/>
              <a:gd name="T38" fmla="*/ 86 w 256"/>
              <a:gd name="T39" fmla="*/ 121 h 227"/>
              <a:gd name="T40" fmla="*/ 140 w 256"/>
              <a:gd name="T41" fmla="*/ 16 h 227"/>
              <a:gd name="T42" fmla="*/ 152 w 256"/>
              <a:gd name="T43" fmla="*/ 90 h 227"/>
              <a:gd name="T44" fmla="*/ 160 w 256"/>
              <a:gd name="T45" fmla="*/ 100 h 227"/>
              <a:gd name="T46" fmla="*/ 240 w 256"/>
              <a:gd name="T47" fmla="*/ 108 h 227"/>
              <a:gd name="T48" fmla="*/ 223 w 256"/>
              <a:gd name="T49" fmla="*/ 116 h 227"/>
              <a:gd name="T50" fmla="*/ 223 w 256"/>
              <a:gd name="T51" fmla="*/ 132 h 227"/>
              <a:gd name="T52" fmla="*/ 224 w 256"/>
              <a:gd name="T53" fmla="*/ 132 h 227"/>
              <a:gd name="T54" fmla="*/ 224 w 256"/>
              <a:gd name="T55" fmla="*/ 148 h 227"/>
              <a:gd name="T56" fmla="*/ 218 w 256"/>
              <a:gd name="T57" fmla="*/ 147 h 227"/>
              <a:gd name="T58" fmla="*/ 215 w 256"/>
              <a:gd name="T59" fmla="*/ 148 h 227"/>
              <a:gd name="T60" fmla="*/ 215 w 256"/>
              <a:gd name="T61" fmla="*/ 164 h 227"/>
              <a:gd name="T62" fmla="*/ 224 w 256"/>
              <a:gd name="T63" fmla="*/ 169 h 227"/>
              <a:gd name="T64" fmla="*/ 210 w 256"/>
              <a:gd name="T65" fmla="*/ 175 h 227"/>
              <a:gd name="T66" fmla="*/ 210 w 256"/>
              <a:gd name="T67" fmla="*/ 175 h 227"/>
              <a:gd name="T68" fmla="*/ 210 w 256"/>
              <a:gd name="T69" fmla="*/ 191 h 227"/>
              <a:gd name="T70" fmla="*/ 210 w 256"/>
              <a:gd name="T71" fmla="*/ 203 h 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56" h="227">
                <a:moveTo>
                  <a:pt x="256" y="108"/>
                </a:moveTo>
                <a:cubicBezTo>
                  <a:pt x="256" y="94"/>
                  <a:pt x="245" y="84"/>
                  <a:pt x="232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1" y="74"/>
                  <a:pt x="172" y="59"/>
                  <a:pt x="172" y="44"/>
                </a:cubicBezTo>
                <a:cubicBezTo>
                  <a:pt x="172" y="13"/>
                  <a:pt x="156" y="0"/>
                  <a:pt x="140" y="0"/>
                </a:cubicBezTo>
                <a:cubicBezTo>
                  <a:pt x="120" y="0"/>
                  <a:pt x="120" y="21"/>
                  <a:pt x="120" y="48"/>
                </a:cubicBezTo>
                <a:cubicBezTo>
                  <a:pt x="120" y="67"/>
                  <a:pt x="90" y="97"/>
                  <a:pt x="75" y="110"/>
                </a:cubicBezTo>
                <a:cubicBezTo>
                  <a:pt x="71" y="108"/>
                  <a:pt x="68" y="107"/>
                  <a:pt x="64" y="107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11" y="107"/>
                  <a:pt x="0" y="118"/>
                  <a:pt x="0" y="131"/>
                </a:cubicBezTo>
                <a:cubicBezTo>
                  <a:pt x="8" y="203"/>
                  <a:pt x="8" y="203"/>
                  <a:pt x="8" y="203"/>
                </a:cubicBezTo>
                <a:cubicBezTo>
                  <a:pt x="10" y="216"/>
                  <a:pt x="19" y="227"/>
                  <a:pt x="32" y="227"/>
                </a:cubicBezTo>
                <a:cubicBezTo>
                  <a:pt x="64" y="227"/>
                  <a:pt x="64" y="227"/>
                  <a:pt x="64" y="227"/>
                </a:cubicBezTo>
                <a:cubicBezTo>
                  <a:pt x="74" y="227"/>
                  <a:pt x="83" y="221"/>
                  <a:pt x="87" y="212"/>
                </a:cubicBezTo>
                <a:cubicBezTo>
                  <a:pt x="100" y="219"/>
                  <a:pt x="100" y="219"/>
                  <a:pt x="100" y="219"/>
                </a:cubicBezTo>
                <a:cubicBezTo>
                  <a:pt x="101" y="219"/>
                  <a:pt x="102" y="219"/>
                  <a:pt x="103" y="219"/>
                </a:cubicBezTo>
                <a:cubicBezTo>
                  <a:pt x="210" y="219"/>
                  <a:pt x="210" y="219"/>
                  <a:pt x="210" y="219"/>
                </a:cubicBezTo>
                <a:cubicBezTo>
                  <a:pt x="222" y="219"/>
                  <a:pt x="232" y="210"/>
                  <a:pt x="232" y="197"/>
                </a:cubicBezTo>
                <a:cubicBezTo>
                  <a:pt x="232" y="194"/>
                  <a:pt x="231" y="191"/>
                  <a:pt x="230" y="188"/>
                </a:cubicBezTo>
                <a:cubicBezTo>
                  <a:pt x="236" y="184"/>
                  <a:pt x="240" y="177"/>
                  <a:pt x="240" y="169"/>
                </a:cubicBezTo>
                <a:cubicBezTo>
                  <a:pt x="240" y="166"/>
                  <a:pt x="239" y="162"/>
                  <a:pt x="238" y="159"/>
                </a:cubicBezTo>
                <a:cubicBezTo>
                  <a:pt x="244" y="155"/>
                  <a:pt x="248" y="148"/>
                  <a:pt x="248" y="140"/>
                </a:cubicBezTo>
                <a:cubicBezTo>
                  <a:pt x="248" y="135"/>
                  <a:pt x="247" y="131"/>
                  <a:pt x="245" y="128"/>
                </a:cubicBezTo>
                <a:cubicBezTo>
                  <a:pt x="252" y="123"/>
                  <a:pt x="256" y="116"/>
                  <a:pt x="256" y="108"/>
                </a:cubicBezTo>
                <a:close/>
                <a:moveTo>
                  <a:pt x="64" y="211"/>
                </a:moveTo>
                <a:cubicBezTo>
                  <a:pt x="32" y="211"/>
                  <a:pt x="32" y="211"/>
                  <a:pt x="32" y="211"/>
                </a:cubicBezTo>
                <a:cubicBezTo>
                  <a:pt x="28" y="211"/>
                  <a:pt x="25" y="206"/>
                  <a:pt x="24" y="202"/>
                </a:cubicBezTo>
                <a:cubicBezTo>
                  <a:pt x="16" y="131"/>
                  <a:pt x="16" y="131"/>
                  <a:pt x="16" y="131"/>
                </a:cubicBezTo>
                <a:cubicBezTo>
                  <a:pt x="17" y="127"/>
                  <a:pt x="20" y="123"/>
                  <a:pt x="24" y="123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9" y="123"/>
                  <a:pt x="72" y="127"/>
                  <a:pt x="72" y="131"/>
                </a:cubicBezTo>
                <a:cubicBezTo>
                  <a:pt x="72" y="198"/>
                  <a:pt x="72" y="198"/>
                  <a:pt x="72" y="198"/>
                </a:cubicBezTo>
                <a:cubicBezTo>
                  <a:pt x="72" y="199"/>
                  <a:pt x="72" y="200"/>
                  <a:pt x="72" y="201"/>
                </a:cubicBezTo>
                <a:cubicBezTo>
                  <a:pt x="72" y="203"/>
                  <a:pt x="72" y="203"/>
                  <a:pt x="72" y="203"/>
                </a:cubicBezTo>
                <a:cubicBezTo>
                  <a:pt x="72" y="208"/>
                  <a:pt x="69" y="211"/>
                  <a:pt x="64" y="211"/>
                </a:cubicBezTo>
                <a:close/>
                <a:moveTo>
                  <a:pt x="210" y="203"/>
                </a:moveTo>
                <a:cubicBezTo>
                  <a:pt x="105" y="203"/>
                  <a:pt x="105" y="203"/>
                  <a:pt x="105" y="203"/>
                </a:cubicBezTo>
                <a:cubicBezTo>
                  <a:pt x="88" y="194"/>
                  <a:pt x="88" y="194"/>
                  <a:pt x="88" y="194"/>
                </a:cubicBezTo>
                <a:cubicBezTo>
                  <a:pt x="88" y="131"/>
                  <a:pt x="88" y="131"/>
                  <a:pt x="88" y="131"/>
                </a:cubicBezTo>
                <a:cubicBezTo>
                  <a:pt x="88" y="128"/>
                  <a:pt x="87" y="124"/>
                  <a:pt x="86" y="121"/>
                </a:cubicBezTo>
                <a:cubicBezTo>
                  <a:pt x="100" y="109"/>
                  <a:pt x="136" y="75"/>
                  <a:pt x="136" y="48"/>
                </a:cubicBezTo>
                <a:cubicBezTo>
                  <a:pt x="136" y="31"/>
                  <a:pt x="136" y="16"/>
                  <a:pt x="140" y="16"/>
                </a:cubicBezTo>
                <a:cubicBezTo>
                  <a:pt x="148" y="16"/>
                  <a:pt x="156" y="25"/>
                  <a:pt x="156" y="44"/>
                </a:cubicBezTo>
                <a:cubicBezTo>
                  <a:pt x="156" y="67"/>
                  <a:pt x="152" y="90"/>
                  <a:pt x="152" y="90"/>
                </a:cubicBezTo>
                <a:cubicBezTo>
                  <a:pt x="152" y="93"/>
                  <a:pt x="153" y="95"/>
                  <a:pt x="154" y="97"/>
                </a:cubicBezTo>
                <a:cubicBezTo>
                  <a:pt x="156" y="98"/>
                  <a:pt x="158" y="100"/>
                  <a:pt x="160" y="100"/>
                </a:cubicBezTo>
                <a:cubicBezTo>
                  <a:pt x="232" y="100"/>
                  <a:pt x="232" y="100"/>
                  <a:pt x="232" y="100"/>
                </a:cubicBezTo>
                <a:cubicBezTo>
                  <a:pt x="237" y="100"/>
                  <a:pt x="240" y="103"/>
                  <a:pt x="240" y="108"/>
                </a:cubicBezTo>
                <a:cubicBezTo>
                  <a:pt x="240" y="112"/>
                  <a:pt x="237" y="116"/>
                  <a:pt x="232" y="116"/>
                </a:cubicBezTo>
                <a:cubicBezTo>
                  <a:pt x="223" y="116"/>
                  <a:pt x="223" y="116"/>
                  <a:pt x="223" y="116"/>
                </a:cubicBezTo>
                <a:cubicBezTo>
                  <a:pt x="219" y="116"/>
                  <a:pt x="215" y="119"/>
                  <a:pt x="215" y="124"/>
                </a:cubicBezTo>
                <a:cubicBezTo>
                  <a:pt x="215" y="128"/>
                  <a:pt x="219" y="132"/>
                  <a:pt x="223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4" y="132"/>
                  <a:pt x="224" y="132"/>
                  <a:pt x="224" y="132"/>
                </a:cubicBezTo>
                <a:cubicBezTo>
                  <a:pt x="229" y="132"/>
                  <a:pt x="232" y="135"/>
                  <a:pt x="232" y="140"/>
                </a:cubicBezTo>
                <a:cubicBezTo>
                  <a:pt x="232" y="144"/>
                  <a:pt x="229" y="148"/>
                  <a:pt x="224" y="148"/>
                </a:cubicBezTo>
                <a:cubicBezTo>
                  <a:pt x="219" y="148"/>
                  <a:pt x="219" y="148"/>
                  <a:pt x="219" y="148"/>
                </a:cubicBezTo>
                <a:cubicBezTo>
                  <a:pt x="219" y="148"/>
                  <a:pt x="218" y="147"/>
                  <a:pt x="218" y="147"/>
                </a:cubicBezTo>
                <a:cubicBezTo>
                  <a:pt x="218" y="147"/>
                  <a:pt x="218" y="148"/>
                  <a:pt x="218" y="148"/>
                </a:cubicBezTo>
                <a:cubicBezTo>
                  <a:pt x="215" y="148"/>
                  <a:pt x="215" y="148"/>
                  <a:pt x="215" y="148"/>
                </a:cubicBezTo>
                <a:cubicBezTo>
                  <a:pt x="211" y="148"/>
                  <a:pt x="207" y="151"/>
                  <a:pt x="207" y="156"/>
                </a:cubicBezTo>
                <a:cubicBezTo>
                  <a:pt x="207" y="160"/>
                  <a:pt x="211" y="164"/>
                  <a:pt x="215" y="164"/>
                </a:cubicBezTo>
                <a:cubicBezTo>
                  <a:pt x="218" y="164"/>
                  <a:pt x="218" y="164"/>
                  <a:pt x="218" y="164"/>
                </a:cubicBezTo>
                <a:cubicBezTo>
                  <a:pt x="222" y="164"/>
                  <a:pt x="224" y="166"/>
                  <a:pt x="224" y="169"/>
                </a:cubicBezTo>
                <a:cubicBezTo>
                  <a:pt x="224" y="173"/>
                  <a:pt x="221" y="175"/>
                  <a:pt x="218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10" y="175"/>
                  <a:pt x="210" y="175"/>
                  <a:pt x="210" y="175"/>
                </a:cubicBezTo>
                <a:cubicBezTo>
                  <a:pt x="206" y="175"/>
                  <a:pt x="202" y="179"/>
                  <a:pt x="202" y="183"/>
                </a:cubicBezTo>
                <a:cubicBezTo>
                  <a:pt x="202" y="188"/>
                  <a:pt x="206" y="191"/>
                  <a:pt x="210" y="191"/>
                </a:cubicBezTo>
                <a:cubicBezTo>
                  <a:pt x="213" y="191"/>
                  <a:pt x="216" y="194"/>
                  <a:pt x="216" y="197"/>
                </a:cubicBezTo>
                <a:cubicBezTo>
                  <a:pt x="216" y="201"/>
                  <a:pt x="213" y="203"/>
                  <a:pt x="210" y="20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endParaRPr lang="en-US" sz="800" dirty="0">
              <a:solidFill>
                <a:schemeClr val="tx2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1D787FE-EEAC-4898-A9B4-EB8162E411A4}"/>
              </a:ext>
            </a:extLst>
          </p:cNvPr>
          <p:cNvGrpSpPr>
            <a:grpSpLocks noChangeAspect="1"/>
          </p:cNvGrpSpPr>
          <p:nvPr/>
        </p:nvGrpSpPr>
        <p:grpSpPr>
          <a:xfrm rot="2700000">
            <a:off x="5714567" y="3028637"/>
            <a:ext cx="256428" cy="446746"/>
            <a:chOff x="4732338" y="4783138"/>
            <a:chExt cx="703263" cy="1225550"/>
          </a:xfrm>
          <a:solidFill>
            <a:schemeClr val="bg1"/>
          </a:solidFill>
        </p:grpSpPr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C231AA34-EE86-45CD-BACB-F4C4ED098B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0DF964F2-1DB4-4BC4-A000-8091AB92F2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EB7107BC-DBF6-4216-BDF5-5FDB75806D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182727-3ED2-4B13-AF6B-D2C905F6F9B7}"/>
              </a:ext>
            </a:extLst>
          </p:cNvPr>
          <p:cNvGrpSpPr>
            <a:grpSpLocks noChangeAspect="1"/>
          </p:cNvGrpSpPr>
          <p:nvPr/>
        </p:nvGrpSpPr>
        <p:grpSpPr>
          <a:xfrm>
            <a:off x="5650247" y="4193708"/>
            <a:ext cx="385069" cy="366530"/>
            <a:chOff x="6719888" y="887413"/>
            <a:chExt cx="492125" cy="468312"/>
          </a:xfrm>
          <a:solidFill>
            <a:schemeClr val="bg1"/>
          </a:solidFill>
        </p:grpSpPr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74458C36-8636-47E4-BEF8-A767FA1141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FB98D951-8B70-48C5-ACAF-8E967A5BC4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3268658D-65B0-4CEB-9CC9-3D56031C4D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252D767E-A50C-4422-BFD0-1ED068E0C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257D7A01-92DB-460B-A8B9-C12D8DE14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22BE3A1F-8CD3-421B-A582-73C60D5300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45720" tIns="22860" rIns="45720" bIns="22860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50000"/>
                </a:lnSpc>
              </a:pPr>
              <a:endParaRPr lang="id-ID" sz="800" dirty="0">
                <a:solidFill>
                  <a:schemeClr val="tx2"/>
                </a:solidFill>
              </a:endParaRPr>
            </a:p>
          </p:txBody>
        </p:sp>
      </p:grpSp>
      <p:sp>
        <p:nvSpPr>
          <p:cNvPr id="38" name="Freeform 36">
            <a:extLst>
              <a:ext uri="{FF2B5EF4-FFF2-40B4-BE49-F238E27FC236}">
                <a16:creationId xmlns:a16="http://schemas.microsoft.com/office/drawing/2014/main" id="{9C834BFB-8F64-4F8D-9789-41A028E13A7F}"/>
              </a:ext>
            </a:extLst>
          </p:cNvPr>
          <p:cNvSpPr>
            <a:spLocks noChangeAspect="1" noEditPoints="1"/>
          </p:cNvSpPr>
          <p:nvPr/>
        </p:nvSpPr>
        <p:spPr bwMode="auto">
          <a:xfrm rot="2700000">
            <a:off x="5727494" y="5221885"/>
            <a:ext cx="230575" cy="424531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22" tIns="45711" rIns="91422" bIns="45711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endParaRPr lang="id-ID" sz="800" dirty="0">
              <a:solidFill>
                <a:schemeClr val="tx2"/>
              </a:solidFill>
            </a:endParaRPr>
          </a:p>
        </p:txBody>
      </p:sp>
      <p:sp>
        <p:nvSpPr>
          <p:cNvPr id="39" name="Inhaltsplatzhalter 4">
            <a:extLst>
              <a:ext uri="{FF2B5EF4-FFF2-40B4-BE49-F238E27FC236}">
                <a16:creationId xmlns:a16="http://schemas.microsoft.com/office/drawing/2014/main" id="{19D522DC-6B33-424D-9FE9-5080B74C33DD}"/>
              </a:ext>
            </a:extLst>
          </p:cNvPr>
          <p:cNvSpPr txBox="1">
            <a:spLocks/>
          </p:cNvSpPr>
          <p:nvPr/>
        </p:nvSpPr>
        <p:spPr>
          <a:xfrm>
            <a:off x="8277467" y="1645551"/>
            <a:ext cx="2737535" cy="10229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200" b="1" dirty="0">
                <a:solidFill>
                  <a:schemeClr val="accent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5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40" name="Inhaltsplatzhalter 4">
            <a:extLst>
              <a:ext uri="{FF2B5EF4-FFF2-40B4-BE49-F238E27FC236}">
                <a16:creationId xmlns:a16="http://schemas.microsoft.com/office/drawing/2014/main" id="{74F5BE2A-ED53-4A90-9CA3-6F4503E2B4B6}"/>
              </a:ext>
            </a:extLst>
          </p:cNvPr>
          <p:cNvSpPr txBox="1">
            <a:spLocks/>
          </p:cNvSpPr>
          <p:nvPr/>
        </p:nvSpPr>
        <p:spPr>
          <a:xfrm>
            <a:off x="8277468" y="5003537"/>
            <a:ext cx="2692106" cy="10229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4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200" b="1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5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</a:p>
        </p:txBody>
      </p:sp>
      <p:sp>
        <p:nvSpPr>
          <p:cNvPr id="41" name="Inhaltsplatzhalter 4">
            <a:extLst>
              <a:ext uri="{FF2B5EF4-FFF2-40B4-BE49-F238E27FC236}">
                <a16:creationId xmlns:a16="http://schemas.microsoft.com/office/drawing/2014/main" id="{4F70ED4E-C7C9-43A5-A0CF-30F86559BCB0}"/>
              </a:ext>
            </a:extLst>
          </p:cNvPr>
          <p:cNvSpPr txBox="1">
            <a:spLocks/>
          </p:cNvSpPr>
          <p:nvPr/>
        </p:nvSpPr>
        <p:spPr>
          <a:xfrm flipH="1">
            <a:off x="8277467" y="2764880"/>
            <a:ext cx="2721041" cy="10229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200" b="1" dirty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5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  <p:sp>
        <p:nvSpPr>
          <p:cNvPr id="42" name="Inhaltsplatzhalter 4">
            <a:extLst>
              <a:ext uri="{FF2B5EF4-FFF2-40B4-BE49-F238E27FC236}">
                <a16:creationId xmlns:a16="http://schemas.microsoft.com/office/drawing/2014/main" id="{E80B85C4-9A7B-4003-AE1B-F9EA9930D5BA}"/>
              </a:ext>
            </a:extLst>
          </p:cNvPr>
          <p:cNvSpPr txBox="1">
            <a:spLocks/>
          </p:cNvSpPr>
          <p:nvPr/>
        </p:nvSpPr>
        <p:spPr>
          <a:xfrm flipH="1">
            <a:off x="8277465" y="3884209"/>
            <a:ext cx="2692104" cy="1022972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272967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  <a:defRPr sz="23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807798" indent="-272967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20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1080764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9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3pPr>
            <a:lvl4pPr marL="1436256" indent="-177748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4pPr>
            <a:lvl5pPr marL="1793335" indent="-179335" algn="l" defTabSz="914127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-"/>
              <a:defRPr sz="1600" kern="1200">
                <a:solidFill>
                  <a:schemeClr val="bg1"/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513847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10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2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2" algn="l" defTabSz="914127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Aft>
                <a:spcPts val="1200"/>
              </a:spcAft>
              <a:buNone/>
            </a:pPr>
            <a:r>
              <a:rPr lang="en-US" sz="1400" b="1" dirty="0">
                <a:solidFill>
                  <a:schemeClr val="accent3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TITLE GOES HERE</a:t>
            </a:r>
            <a:br>
              <a:rPr lang="en-US" sz="1200" b="1" dirty="0">
                <a:solidFill>
                  <a:schemeClr val="accent2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50" dirty="0">
                <a:solidFill>
                  <a:schemeClr val="tx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Lorem Ipsum has two main statistical methodologies are used in data analysis which summarizes data. </a:t>
            </a:r>
          </a:p>
        </p:txBody>
      </p:sp>
    </p:spTree>
    <p:extLst>
      <p:ext uri="{BB962C8B-B14F-4D97-AF65-F5344CB8AC3E}">
        <p14:creationId xmlns:p14="http://schemas.microsoft.com/office/powerpoint/2010/main" val="30608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858D01FE-D471-4C63-951A-ACFD58B315DA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5F995B1-04C6-4C62-91D6-085FDE50A7E8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SWOT ANALYSIS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4DAAA813-E51D-48FE-8728-DCA5AD2D0642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D8785EA0-16C6-4181-A591-57346D051CC6}"/>
              </a:ext>
            </a:extLst>
          </p:cNvPr>
          <p:cNvSpPr/>
          <p:nvPr/>
        </p:nvSpPr>
        <p:spPr>
          <a:xfrm>
            <a:off x="963302" y="1644603"/>
            <a:ext cx="404949" cy="40494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96FFA8-8543-4B99-BF1D-531C58A85A70}"/>
              </a:ext>
            </a:extLst>
          </p:cNvPr>
          <p:cNvSpPr txBox="1"/>
          <p:nvPr/>
        </p:nvSpPr>
        <p:spPr>
          <a:xfrm>
            <a:off x="1465939" y="1677800"/>
            <a:ext cx="133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accent1"/>
                </a:solidFill>
              </a:rPr>
              <a:t>STRENGTH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6CD33-CE62-4D70-AC33-20A341FF8F28}"/>
              </a:ext>
            </a:extLst>
          </p:cNvPr>
          <p:cNvSpPr txBox="1"/>
          <p:nvPr/>
        </p:nvSpPr>
        <p:spPr>
          <a:xfrm>
            <a:off x="861998" y="2096848"/>
            <a:ext cx="4427453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sit amet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metus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non,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finibus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sem.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Lato Light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2BA2647-D9C6-4D68-9E1C-B78DA5B86E8C}"/>
              </a:ext>
            </a:extLst>
          </p:cNvPr>
          <p:cNvSpPr/>
          <p:nvPr/>
        </p:nvSpPr>
        <p:spPr>
          <a:xfrm>
            <a:off x="963302" y="4959413"/>
            <a:ext cx="404949" cy="40494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8A17C-1B43-4FEC-B13B-297E8758C53A}"/>
              </a:ext>
            </a:extLst>
          </p:cNvPr>
          <p:cNvSpPr txBox="1"/>
          <p:nvPr/>
        </p:nvSpPr>
        <p:spPr>
          <a:xfrm>
            <a:off x="1465939" y="4992610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accent2"/>
                </a:solidFill>
                <a:latin typeface="+mj-lt"/>
              </a:rPr>
              <a:t>OPPORTUNITY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35B71-14D5-4ED2-97BA-3C085C959CCE}"/>
              </a:ext>
            </a:extLst>
          </p:cNvPr>
          <p:cNvSpPr txBox="1"/>
          <p:nvPr/>
        </p:nvSpPr>
        <p:spPr>
          <a:xfrm>
            <a:off x="861999" y="5411658"/>
            <a:ext cx="4427452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sit amet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metus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non,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finibus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sem.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Lato Ligh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4B3F74D-EFB7-46E5-A279-00523904ACE4}"/>
              </a:ext>
            </a:extLst>
          </p:cNvPr>
          <p:cNvSpPr/>
          <p:nvPr/>
        </p:nvSpPr>
        <p:spPr>
          <a:xfrm flipH="1">
            <a:off x="10850997" y="1644603"/>
            <a:ext cx="404949" cy="4049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C55F8FC-5B98-4311-8414-5ACBAF4F50B0}"/>
              </a:ext>
            </a:extLst>
          </p:cNvPr>
          <p:cNvSpPr txBox="1"/>
          <p:nvPr/>
        </p:nvSpPr>
        <p:spPr>
          <a:xfrm flipH="1">
            <a:off x="9345551" y="1677800"/>
            <a:ext cx="1407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>
                <a:solidFill>
                  <a:schemeClr val="accent3"/>
                </a:solidFill>
              </a:rPr>
              <a:t>WEEKNESS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0CC1BA-3975-47C0-8318-27B735D7E3B7}"/>
              </a:ext>
            </a:extLst>
          </p:cNvPr>
          <p:cNvSpPr txBox="1"/>
          <p:nvPr/>
        </p:nvSpPr>
        <p:spPr>
          <a:xfrm flipH="1">
            <a:off x="7167270" y="2096848"/>
            <a:ext cx="4427453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sit amet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metus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non,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finibus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sem.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Lato Light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7C4AC0C-0291-43E3-935B-0E63A1F87982}"/>
              </a:ext>
            </a:extLst>
          </p:cNvPr>
          <p:cNvSpPr/>
          <p:nvPr/>
        </p:nvSpPr>
        <p:spPr>
          <a:xfrm flipH="1">
            <a:off x="10850997" y="4959413"/>
            <a:ext cx="404949" cy="40494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E9CFA1-F970-4060-A387-E6440642908E}"/>
              </a:ext>
            </a:extLst>
          </p:cNvPr>
          <p:cNvSpPr txBox="1"/>
          <p:nvPr/>
        </p:nvSpPr>
        <p:spPr>
          <a:xfrm flipH="1">
            <a:off x="9786378" y="4992610"/>
            <a:ext cx="9669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4"/>
                </a:solidFill>
                <a:latin typeface="+mj-lt"/>
              </a:rPr>
              <a:t>THREAT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1A0E55-59A3-4448-8230-15E873197A9E}"/>
              </a:ext>
            </a:extLst>
          </p:cNvPr>
          <p:cNvSpPr txBox="1"/>
          <p:nvPr/>
        </p:nvSpPr>
        <p:spPr>
          <a:xfrm flipH="1">
            <a:off x="7167271" y="5411658"/>
            <a:ext cx="4427452" cy="549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Lorem ipsum dolor sit amet,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Aliquam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sit amet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metus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commodo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nisl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non, </a:t>
            </a:r>
            <a:r>
              <a:rPr lang="en-US" sz="1050" dirty="0" err="1">
                <a:solidFill>
                  <a:schemeClr val="bg1">
                    <a:lumMod val="50000"/>
                  </a:schemeClr>
                </a:solidFill>
              </a:rPr>
              <a:t>finibus</a:t>
            </a:r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 sem.</a:t>
            </a:r>
            <a:endParaRPr lang="en-US" sz="1050" b="1" dirty="0">
              <a:solidFill>
                <a:schemeClr val="bg1">
                  <a:lumMod val="50000"/>
                </a:schemeClr>
              </a:solidFill>
              <a:cs typeface="Lato Light"/>
            </a:endParaRPr>
          </a:p>
        </p:txBody>
      </p:sp>
      <p:sp>
        <p:nvSpPr>
          <p:cNvPr id="17" name="Freeform 9">
            <a:extLst>
              <a:ext uri="{FF2B5EF4-FFF2-40B4-BE49-F238E27FC236}">
                <a16:creationId xmlns:a16="http://schemas.microsoft.com/office/drawing/2014/main" id="{BB11F9B8-885F-40EE-973D-19FA71057787}"/>
              </a:ext>
            </a:extLst>
          </p:cNvPr>
          <p:cNvSpPr>
            <a:spLocks/>
          </p:cNvSpPr>
          <p:nvPr/>
        </p:nvSpPr>
        <p:spPr bwMode="auto">
          <a:xfrm>
            <a:off x="4505282" y="3142903"/>
            <a:ext cx="1783840" cy="879214"/>
          </a:xfrm>
          <a:custGeom>
            <a:avLst/>
            <a:gdLst>
              <a:gd name="T0" fmla="*/ 519 w 1039"/>
              <a:gd name="T1" fmla="*/ 233 h 511"/>
              <a:gd name="T2" fmla="*/ 806 w 1039"/>
              <a:gd name="T3" fmla="*/ 511 h 511"/>
              <a:gd name="T4" fmla="*/ 1039 w 1039"/>
              <a:gd name="T5" fmla="*/ 511 h 511"/>
              <a:gd name="T6" fmla="*/ 519 w 1039"/>
              <a:gd name="T7" fmla="*/ 0 h 511"/>
              <a:gd name="T8" fmla="*/ 0 w 1039"/>
              <a:gd name="T9" fmla="*/ 511 h 511"/>
              <a:gd name="T10" fmla="*/ 233 w 1039"/>
              <a:gd name="T11" fmla="*/ 511 h 511"/>
              <a:gd name="T12" fmla="*/ 519 w 1039"/>
              <a:gd name="T13" fmla="*/ 233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1">
                <a:moveTo>
                  <a:pt x="519" y="233"/>
                </a:moveTo>
                <a:cubicBezTo>
                  <a:pt x="675" y="233"/>
                  <a:pt x="801" y="357"/>
                  <a:pt x="806" y="511"/>
                </a:cubicBezTo>
                <a:cubicBezTo>
                  <a:pt x="1039" y="511"/>
                  <a:pt x="1039" y="511"/>
                  <a:pt x="1039" y="511"/>
                </a:cubicBezTo>
                <a:cubicBezTo>
                  <a:pt x="1035" y="228"/>
                  <a:pt x="804" y="0"/>
                  <a:pt x="519" y="0"/>
                </a:cubicBezTo>
                <a:cubicBezTo>
                  <a:pt x="235" y="0"/>
                  <a:pt x="4" y="228"/>
                  <a:pt x="0" y="511"/>
                </a:cubicBezTo>
                <a:cubicBezTo>
                  <a:pt x="233" y="511"/>
                  <a:pt x="233" y="511"/>
                  <a:pt x="233" y="511"/>
                </a:cubicBezTo>
                <a:cubicBezTo>
                  <a:pt x="237" y="357"/>
                  <a:pt x="364" y="233"/>
                  <a:pt x="519" y="233"/>
                </a:cubicBezTo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F2205632-A0DA-4E9C-96D3-D258FA1270D0}"/>
              </a:ext>
            </a:extLst>
          </p:cNvPr>
          <p:cNvSpPr>
            <a:spLocks/>
          </p:cNvSpPr>
          <p:nvPr/>
        </p:nvSpPr>
        <p:spPr bwMode="auto">
          <a:xfrm>
            <a:off x="5902877" y="4051158"/>
            <a:ext cx="1783114" cy="880666"/>
          </a:xfrm>
          <a:custGeom>
            <a:avLst/>
            <a:gdLst>
              <a:gd name="T0" fmla="*/ 519 w 1039"/>
              <a:gd name="T1" fmla="*/ 512 h 512"/>
              <a:gd name="T2" fmla="*/ 1039 w 1039"/>
              <a:gd name="T3" fmla="*/ 0 h 512"/>
              <a:gd name="T4" fmla="*/ 806 w 1039"/>
              <a:gd name="T5" fmla="*/ 0 h 512"/>
              <a:gd name="T6" fmla="*/ 519 w 1039"/>
              <a:gd name="T7" fmla="*/ 279 h 512"/>
              <a:gd name="T8" fmla="*/ 233 w 1039"/>
              <a:gd name="T9" fmla="*/ 0 h 512"/>
              <a:gd name="T10" fmla="*/ 0 w 1039"/>
              <a:gd name="T11" fmla="*/ 0 h 512"/>
              <a:gd name="T12" fmla="*/ 519 w 1039"/>
              <a:gd name="T13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2">
                <a:moveTo>
                  <a:pt x="519" y="512"/>
                </a:moveTo>
                <a:cubicBezTo>
                  <a:pt x="804" y="512"/>
                  <a:pt x="1034" y="283"/>
                  <a:pt x="1039" y="0"/>
                </a:cubicBezTo>
                <a:cubicBezTo>
                  <a:pt x="806" y="0"/>
                  <a:pt x="806" y="0"/>
                  <a:pt x="806" y="0"/>
                </a:cubicBezTo>
                <a:cubicBezTo>
                  <a:pt x="801" y="155"/>
                  <a:pt x="675" y="279"/>
                  <a:pt x="519" y="279"/>
                </a:cubicBezTo>
                <a:cubicBezTo>
                  <a:pt x="364" y="279"/>
                  <a:pt x="237" y="155"/>
                  <a:pt x="233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283"/>
                  <a:pt x="235" y="512"/>
                  <a:pt x="519" y="512"/>
                </a:cubicBezTo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E6F1830F-88A8-422D-8366-9063501EF5F3}"/>
              </a:ext>
            </a:extLst>
          </p:cNvPr>
          <p:cNvSpPr>
            <a:spLocks/>
          </p:cNvSpPr>
          <p:nvPr/>
        </p:nvSpPr>
        <p:spPr bwMode="auto">
          <a:xfrm>
            <a:off x="3117125" y="4051158"/>
            <a:ext cx="1783114" cy="880666"/>
          </a:xfrm>
          <a:custGeom>
            <a:avLst/>
            <a:gdLst>
              <a:gd name="T0" fmla="*/ 519 w 1039"/>
              <a:gd name="T1" fmla="*/ 512 h 512"/>
              <a:gd name="T2" fmla="*/ 1039 w 1039"/>
              <a:gd name="T3" fmla="*/ 0 h 512"/>
              <a:gd name="T4" fmla="*/ 806 w 1039"/>
              <a:gd name="T5" fmla="*/ 0 h 512"/>
              <a:gd name="T6" fmla="*/ 519 w 1039"/>
              <a:gd name="T7" fmla="*/ 279 h 512"/>
              <a:gd name="T8" fmla="*/ 233 w 1039"/>
              <a:gd name="T9" fmla="*/ 0 h 512"/>
              <a:gd name="T10" fmla="*/ 0 w 1039"/>
              <a:gd name="T11" fmla="*/ 0 h 512"/>
              <a:gd name="T12" fmla="*/ 519 w 1039"/>
              <a:gd name="T13" fmla="*/ 512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2">
                <a:moveTo>
                  <a:pt x="519" y="512"/>
                </a:moveTo>
                <a:cubicBezTo>
                  <a:pt x="804" y="512"/>
                  <a:pt x="1035" y="283"/>
                  <a:pt x="1039" y="0"/>
                </a:cubicBezTo>
                <a:cubicBezTo>
                  <a:pt x="806" y="0"/>
                  <a:pt x="806" y="0"/>
                  <a:pt x="806" y="0"/>
                </a:cubicBezTo>
                <a:cubicBezTo>
                  <a:pt x="802" y="155"/>
                  <a:pt x="675" y="279"/>
                  <a:pt x="519" y="279"/>
                </a:cubicBezTo>
                <a:cubicBezTo>
                  <a:pt x="364" y="279"/>
                  <a:pt x="237" y="155"/>
                  <a:pt x="233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283"/>
                  <a:pt x="235" y="512"/>
                  <a:pt x="519" y="512"/>
                </a:cubicBezTo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E5A8C96F-3A6C-43E4-A8D2-4E045A8DDEAD}"/>
              </a:ext>
            </a:extLst>
          </p:cNvPr>
          <p:cNvSpPr>
            <a:spLocks/>
          </p:cNvSpPr>
          <p:nvPr/>
        </p:nvSpPr>
        <p:spPr bwMode="auto">
          <a:xfrm>
            <a:off x="7291034" y="3142903"/>
            <a:ext cx="1783840" cy="879214"/>
          </a:xfrm>
          <a:custGeom>
            <a:avLst/>
            <a:gdLst>
              <a:gd name="T0" fmla="*/ 519 w 1039"/>
              <a:gd name="T1" fmla="*/ 233 h 511"/>
              <a:gd name="T2" fmla="*/ 806 w 1039"/>
              <a:gd name="T3" fmla="*/ 511 h 511"/>
              <a:gd name="T4" fmla="*/ 1039 w 1039"/>
              <a:gd name="T5" fmla="*/ 511 h 511"/>
              <a:gd name="T6" fmla="*/ 519 w 1039"/>
              <a:gd name="T7" fmla="*/ 0 h 511"/>
              <a:gd name="T8" fmla="*/ 0 w 1039"/>
              <a:gd name="T9" fmla="*/ 511 h 511"/>
              <a:gd name="T10" fmla="*/ 233 w 1039"/>
              <a:gd name="T11" fmla="*/ 511 h 511"/>
              <a:gd name="T12" fmla="*/ 519 w 1039"/>
              <a:gd name="T13" fmla="*/ 233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1">
                <a:moveTo>
                  <a:pt x="519" y="233"/>
                </a:moveTo>
                <a:cubicBezTo>
                  <a:pt x="675" y="233"/>
                  <a:pt x="801" y="357"/>
                  <a:pt x="806" y="511"/>
                </a:cubicBezTo>
                <a:cubicBezTo>
                  <a:pt x="1039" y="511"/>
                  <a:pt x="1039" y="511"/>
                  <a:pt x="1039" y="511"/>
                </a:cubicBezTo>
                <a:cubicBezTo>
                  <a:pt x="1034" y="228"/>
                  <a:pt x="804" y="0"/>
                  <a:pt x="519" y="0"/>
                </a:cubicBezTo>
                <a:cubicBezTo>
                  <a:pt x="235" y="0"/>
                  <a:pt x="4" y="228"/>
                  <a:pt x="0" y="511"/>
                </a:cubicBezTo>
                <a:cubicBezTo>
                  <a:pt x="233" y="511"/>
                  <a:pt x="233" y="511"/>
                  <a:pt x="233" y="511"/>
                </a:cubicBezTo>
                <a:cubicBezTo>
                  <a:pt x="237" y="357"/>
                  <a:pt x="364" y="233"/>
                  <a:pt x="519" y="233"/>
                </a:cubicBezTo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4">
            <a:extLst>
              <a:ext uri="{FF2B5EF4-FFF2-40B4-BE49-F238E27FC236}">
                <a16:creationId xmlns:a16="http://schemas.microsoft.com/office/drawing/2014/main" id="{85A0977C-10F6-41C6-9B89-2C8546C4E5F3}"/>
              </a:ext>
            </a:extLst>
          </p:cNvPr>
          <p:cNvSpPr>
            <a:spLocks/>
          </p:cNvSpPr>
          <p:nvPr/>
        </p:nvSpPr>
        <p:spPr bwMode="auto">
          <a:xfrm>
            <a:off x="7291034" y="4051158"/>
            <a:ext cx="1783840" cy="879214"/>
          </a:xfrm>
          <a:custGeom>
            <a:avLst/>
            <a:gdLst>
              <a:gd name="T0" fmla="*/ 519 w 1039"/>
              <a:gd name="T1" fmla="*/ 279 h 511"/>
              <a:gd name="T2" fmla="*/ 806 w 1039"/>
              <a:gd name="T3" fmla="*/ 0 h 511"/>
              <a:gd name="T4" fmla="*/ 1039 w 1039"/>
              <a:gd name="T5" fmla="*/ 0 h 511"/>
              <a:gd name="T6" fmla="*/ 519 w 1039"/>
              <a:gd name="T7" fmla="*/ 511 h 511"/>
              <a:gd name="T8" fmla="*/ 0 w 1039"/>
              <a:gd name="T9" fmla="*/ 0 h 511"/>
              <a:gd name="T10" fmla="*/ 233 w 1039"/>
              <a:gd name="T11" fmla="*/ 0 h 511"/>
              <a:gd name="T12" fmla="*/ 519 w 1039"/>
              <a:gd name="T13" fmla="*/ 279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1">
                <a:moveTo>
                  <a:pt x="519" y="279"/>
                </a:moveTo>
                <a:cubicBezTo>
                  <a:pt x="675" y="279"/>
                  <a:pt x="801" y="155"/>
                  <a:pt x="806" y="0"/>
                </a:cubicBezTo>
                <a:cubicBezTo>
                  <a:pt x="1039" y="0"/>
                  <a:pt x="1039" y="0"/>
                  <a:pt x="1039" y="0"/>
                </a:cubicBezTo>
                <a:cubicBezTo>
                  <a:pt x="1034" y="283"/>
                  <a:pt x="804" y="511"/>
                  <a:pt x="519" y="511"/>
                </a:cubicBezTo>
                <a:cubicBezTo>
                  <a:pt x="235" y="511"/>
                  <a:pt x="4" y="283"/>
                  <a:pt x="0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7" y="155"/>
                  <a:pt x="364" y="279"/>
                  <a:pt x="519" y="27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5">
            <a:extLst>
              <a:ext uri="{FF2B5EF4-FFF2-40B4-BE49-F238E27FC236}">
                <a16:creationId xmlns:a16="http://schemas.microsoft.com/office/drawing/2014/main" id="{32686A79-1F07-472B-9E56-0828927EC037}"/>
              </a:ext>
            </a:extLst>
          </p:cNvPr>
          <p:cNvSpPr>
            <a:spLocks/>
          </p:cNvSpPr>
          <p:nvPr/>
        </p:nvSpPr>
        <p:spPr bwMode="auto">
          <a:xfrm>
            <a:off x="4505282" y="4051158"/>
            <a:ext cx="1783840" cy="879214"/>
          </a:xfrm>
          <a:custGeom>
            <a:avLst/>
            <a:gdLst>
              <a:gd name="T0" fmla="*/ 519 w 1039"/>
              <a:gd name="T1" fmla="*/ 279 h 511"/>
              <a:gd name="T2" fmla="*/ 806 w 1039"/>
              <a:gd name="T3" fmla="*/ 0 h 511"/>
              <a:gd name="T4" fmla="*/ 1039 w 1039"/>
              <a:gd name="T5" fmla="*/ 0 h 511"/>
              <a:gd name="T6" fmla="*/ 519 w 1039"/>
              <a:gd name="T7" fmla="*/ 511 h 511"/>
              <a:gd name="T8" fmla="*/ 0 w 1039"/>
              <a:gd name="T9" fmla="*/ 0 h 511"/>
              <a:gd name="T10" fmla="*/ 233 w 1039"/>
              <a:gd name="T11" fmla="*/ 0 h 511"/>
              <a:gd name="T12" fmla="*/ 519 w 1039"/>
              <a:gd name="T13" fmla="*/ 279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1">
                <a:moveTo>
                  <a:pt x="519" y="279"/>
                </a:moveTo>
                <a:cubicBezTo>
                  <a:pt x="675" y="279"/>
                  <a:pt x="801" y="155"/>
                  <a:pt x="806" y="0"/>
                </a:cubicBezTo>
                <a:cubicBezTo>
                  <a:pt x="1039" y="0"/>
                  <a:pt x="1039" y="0"/>
                  <a:pt x="1039" y="0"/>
                </a:cubicBezTo>
                <a:cubicBezTo>
                  <a:pt x="1035" y="283"/>
                  <a:pt x="804" y="511"/>
                  <a:pt x="519" y="511"/>
                </a:cubicBezTo>
                <a:cubicBezTo>
                  <a:pt x="235" y="511"/>
                  <a:pt x="4" y="283"/>
                  <a:pt x="0" y="0"/>
                </a:cubicBezTo>
                <a:cubicBezTo>
                  <a:pt x="233" y="0"/>
                  <a:pt x="233" y="0"/>
                  <a:pt x="233" y="0"/>
                </a:cubicBezTo>
                <a:cubicBezTo>
                  <a:pt x="237" y="155"/>
                  <a:pt x="364" y="279"/>
                  <a:pt x="519" y="27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6">
            <a:extLst>
              <a:ext uri="{FF2B5EF4-FFF2-40B4-BE49-F238E27FC236}">
                <a16:creationId xmlns:a16="http://schemas.microsoft.com/office/drawing/2014/main" id="{0BDD38A5-8490-4882-9825-CF0B6367303D}"/>
              </a:ext>
            </a:extLst>
          </p:cNvPr>
          <p:cNvSpPr>
            <a:spLocks/>
          </p:cNvSpPr>
          <p:nvPr/>
        </p:nvSpPr>
        <p:spPr bwMode="auto">
          <a:xfrm>
            <a:off x="5902877" y="3142903"/>
            <a:ext cx="1783114" cy="879214"/>
          </a:xfrm>
          <a:custGeom>
            <a:avLst/>
            <a:gdLst>
              <a:gd name="T0" fmla="*/ 519 w 1039"/>
              <a:gd name="T1" fmla="*/ 0 h 511"/>
              <a:gd name="T2" fmla="*/ 1039 w 1039"/>
              <a:gd name="T3" fmla="*/ 511 h 511"/>
              <a:gd name="T4" fmla="*/ 806 w 1039"/>
              <a:gd name="T5" fmla="*/ 511 h 511"/>
              <a:gd name="T6" fmla="*/ 519 w 1039"/>
              <a:gd name="T7" fmla="*/ 233 h 511"/>
              <a:gd name="T8" fmla="*/ 233 w 1039"/>
              <a:gd name="T9" fmla="*/ 511 h 511"/>
              <a:gd name="T10" fmla="*/ 0 w 1039"/>
              <a:gd name="T11" fmla="*/ 511 h 511"/>
              <a:gd name="T12" fmla="*/ 519 w 1039"/>
              <a:gd name="T13" fmla="*/ 0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1">
                <a:moveTo>
                  <a:pt x="519" y="0"/>
                </a:moveTo>
                <a:cubicBezTo>
                  <a:pt x="804" y="0"/>
                  <a:pt x="1034" y="228"/>
                  <a:pt x="1039" y="511"/>
                </a:cubicBezTo>
                <a:cubicBezTo>
                  <a:pt x="806" y="511"/>
                  <a:pt x="806" y="511"/>
                  <a:pt x="806" y="511"/>
                </a:cubicBezTo>
                <a:cubicBezTo>
                  <a:pt x="801" y="357"/>
                  <a:pt x="675" y="233"/>
                  <a:pt x="519" y="233"/>
                </a:cubicBezTo>
                <a:cubicBezTo>
                  <a:pt x="364" y="233"/>
                  <a:pt x="237" y="357"/>
                  <a:pt x="233" y="511"/>
                </a:cubicBezTo>
                <a:cubicBezTo>
                  <a:pt x="0" y="511"/>
                  <a:pt x="0" y="511"/>
                  <a:pt x="0" y="511"/>
                </a:cubicBezTo>
                <a:cubicBezTo>
                  <a:pt x="4" y="228"/>
                  <a:pt x="235" y="0"/>
                  <a:pt x="51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7">
            <a:extLst>
              <a:ext uri="{FF2B5EF4-FFF2-40B4-BE49-F238E27FC236}">
                <a16:creationId xmlns:a16="http://schemas.microsoft.com/office/drawing/2014/main" id="{8BA5AD6E-20B6-4F9B-9021-D3B7FFEA4D2C}"/>
              </a:ext>
            </a:extLst>
          </p:cNvPr>
          <p:cNvSpPr>
            <a:spLocks/>
          </p:cNvSpPr>
          <p:nvPr/>
        </p:nvSpPr>
        <p:spPr bwMode="auto">
          <a:xfrm>
            <a:off x="3117125" y="3142903"/>
            <a:ext cx="1783114" cy="879214"/>
          </a:xfrm>
          <a:custGeom>
            <a:avLst/>
            <a:gdLst>
              <a:gd name="T0" fmla="*/ 519 w 1039"/>
              <a:gd name="T1" fmla="*/ 0 h 511"/>
              <a:gd name="T2" fmla="*/ 1039 w 1039"/>
              <a:gd name="T3" fmla="*/ 511 h 511"/>
              <a:gd name="T4" fmla="*/ 806 w 1039"/>
              <a:gd name="T5" fmla="*/ 511 h 511"/>
              <a:gd name="T6" fmla="*/ 519 w 1039"/>
              <a:gd name="T7" fmla="*/ 233 h 511"/>
              <a:gd name="T8" fmla="*/ 233 w 1039"/>
              <a:gd name="T9" fmla="*/ 511 h 511"/>
              <a:gd name="T10" fmla="*/ 0 w 1039"/>
              <a:gd name="T11" fmla="*/ 511 h 511"/>
              <a:gd name="T12" fmla="*/ 519 w 1039"/>
              <a:gd name="T13" fmla="*/ 0 h 5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39" h="511">
                <a:moveTo>
                  <a:pt x="519" y="0"/>
                </a:moveTo>
                <a:cubicBezTo>
                  <a:pt x="804" y="0"/>
                  <a:pt x="1035" y="228"/>
                  <a:pt x="1039" y="511"/>
                </a:cubicBezTo>
                <a:cubicBezTo>
                  <a:pt x="806" y="511"/>
                  <a:pt x="806" y="511"/>
                  <a:pt x="806" y="511"/>
                </a:cubicBezTo>
                <a:cubicBezTo>
                  <a:pt x="802" y="357"/>
                  <a:pt x="675" y="233"/>
                  <a:pt x="519" y="233"/>
                </a:cubicBezTo>
                <a:cubicBezTo>
                  <a:pt x="364" y="233"/>
                  <a:pt x="237" y="357"/>
                  <a:pt x="233" y="511"/>
                </a:cubicBezTo>
                <a:cubicBezTo>
                  <a:pt x="0" y="511"/>
                  <a:pt x="0" y="511"/>
                  <a:pt x="0" y="511"/>
                </a:cubicBezTo>
                <a:cubicBezTo>
                  <a:pt x="4" y="228"/>
                  <a:pt x="235" y="0"/>
                  <a:pt x="51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30540F-EE5D-46BA-9F13-567407C2DAB6}"/>
              </a:ext>
            </a:extLst>
          </p:cNvPr>
          <p:cNvSpPr txBox="1"/>
          <p:nvPr/>
        </p:nvSpPr>
        <p:spPr>
          <a:xfrm>
            <a:off x="3751240" y="3621139"/>
            <a:ext cx="5148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chemeClr val="accent1"/>
                </a:solidFill>
                <a:latin typeface="Bebas" pitchFamily="2" charset="0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EA5FEF7-B9C3-4BC5-B45A-7DB265716552}"/>
              </a:ext>
            </a:extLst>
          </p:cNvPr>
          <p:cNvSpPr txBox="1"/>
          <p:nvPr/>
        </p:nvSpPr>
        <p:spPr>
          <a:xfrm>
            <a:off x="5063617" y="3621139"/>
            <a:ext cx="667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chemeClr val="accent2"/>
                </a:solidFill>
                <a:latin typeface="Bebas" pitchFamily="2" charset="0"/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E6C59C-620A-46D8-8444-E6BD976B6AE1}"/>
              </a:ext>
            </a:extLst>
          </p:cNvPr>
          <p:cNvSpPr txBox="1"/>
          <p:nvPr/>
        </p:nvSpPr>
        <p:spPr>
          <a:xfrm>
            <a:off x="6542602" y="3621139"/>
            <a:ext cx="503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chemeClr val="accent3"/>
                </a:solidFill>
                <a:latin typeface="Bebas" pitchFamily="2" charset="0"/>
              </a:rPr>
              <a:t>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1152E6-1FD8-43AF-BFEE-243A308B6F9E}"/>
              </a:ext>
            </a:extLst>
          </p:cNvPr>
          <p:cNvSpPr txBox="1"/>
          <p:nvPr/>
        </p:nvSpPr>
        <p:spPr>
          <a:xfrm>
            <a:off x="7933526" y="3621139"/>
            <a:ext cx="4988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chemeClr val="accent4"/>
                </a:solidFill>
                <a:latin typeface="Bebas" pitchFamily="2" charset="0"/>
              </a:rPr>
              <a:t>T</a:t>
            </a:r>
          </a:p>
        </p:txBody>
      </p:sp>
      <p:sp>
        <p:nvSpPr>
          <p:cNvPr id="29" name="Freeform 115">
            <a:extLst>
              <a:ext uri="{FF2B5EF4-FFF2-40B4-BE49-F238E27FC236}">
                <a16:creationId xmlns:a16="http://schemas.microsoft.com/office/drawing/2014/main" id="{0551EB53-BACA-4F78-92A4-0D829AAB94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7197" y="5051360"/>
            <a:ext cx="177158" cy="221055"/>
          </a:xfrm>
          <a:custGeom>
            <a:avLst/>
            <a:gdLst>
              <a:gd name="T0" fmla="*/ 170867 w 400"/>
              <a:gd name="T1" fmla="*/ 55735 h 498"/>
              <a:gd name="T2" fmla="*/ 170867 w 400"/>
              <a:gd name="T3" fmla="*/ 55735 h 498"/>
              <a:gd name="T4" fmla="*/ 103597 w 400"/>
              <a:gd name="T5" fmla="*/ 4045 h 498"/>
              <a:gd name="T6" fmla="*/ 51574 w 400"/>
              <a:gd name="T7" fmla="*/ 67871 h 498"/>
              <a:gd name="T8" fmla="*/ 59647 w 400"/>
              <a:gd name="T9" fmla="*/ 95738 h 498"/>
              <a:gd name="T10" fmla="*/ 4036 w 400"/>
              <a:gd name="T11" fmla="*/ 182936 h 498"/>
              <a:gd name="T12" fmla="*/ 0 w 400"/>
              <a:gd name="T13" fmla="*/ 195072 h 498"/>
              <a:gd name="T14" fmla="*/ 4036 w 400"/>
              <a:gd name="T15" fmla="*/ 214849 h 498"/>
              <a:gd name="T16" fmla="*/ 12109 w 400"/>
              <a:gd name="T17" fmla="*/ 223389 h 498"/>
              <a:gd name="T18" fmla="*/ 27805 w 400"/>
              <a:gd name="T19" fmla="*/ 218894 h 498"/>
              <a:gd name="T20" fmla="*/ 39914 w 400"/>
              <a:gd name="T21" fmla="*/ 211253 h 498"/>
              <a:gd name="T22" fmla="*/ 63683 w 400"/>
              <a:gd name="T23" fmla="*/ 175295 h 498"/>
              <a:gd name="T24" fmla="*/ 63683 w 400"/>
              <a:gd name="T25" fmla="*/ 175295 h 498"/>
              <a:gd name="T26" fmla="*/ 79379 w 400"/>
              <a:gd name="T27" fmla="*/ 171250 h 498"/>
              <a:gd name="T28" fmla="*/ 103597 w 400"/>
              <a:gd name="T29" fmla="*/ 127651 h 498"/>
              <a:gd name="T30" fmla="*/ 131402 w 400"/>
              <a:gd name="T31" fmla="*/ 127651 h 498"/>
              <a:gd name="T32" fmla="*/ 170867 w 400"/>
              <a:gd name="T33" fmla="*/ 55735 h 498"/>
              <a:gd name="T34" fmla="*/ 143062 w 400"/>
              <a:gd name="T35" fmla="*/ 71466 h 498"/>
              <a:gd name="T36" fmla="*/ 143062 w 400"/>
              <a:gd name="T37" fmla="*/ 71466 h 498"/>
              <a:gd name="T38" fmla="*/ 114808 w 400"/>
              <a:gd name="T39" fmla="*/ 63825 h 498"/>
              <a:gd name="T40" fmla="*/ 99112 w 400"/>
              <a:gd name="T41" fmla="*/ 35958 h 498"/>
              <a:gd name="T42" fmla="*/ 139026 w 400"/>
              <a:gd name="T43" fmla="*/ 31913 h 498"/>
              <a:gd name="T44" fmla="*/ 143062 w 400"/>
              <a:gd name="T45" fmla="*/ 71466 h 49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400" h="498">
                <a:moveTo>
                  <a:pt x="381" y="124"/>
                </a:moveTo>
                <a:lnTo>
                  <a:pt x="381" y="124"/>
                </a:lnTo>
                <a:cubicBezTo>
                  <a:pt x="372" y="44"/>
                  <a:pt x="301" y="0"/>
                  <a:pt x="231" y="9"/>
                </a:cubicBezTo>
                <a:cubicBezTo>
                  <a:pt x="159" y="27"/>
                  <a:pt x="106" y="80"/>
                  <a:pt x="115" y="151"/>
                </a:cubicBezTo>
                <a:cubicBezTo>
                  <a:pt x="115" y="168"/>
                  <a:pt x="124" y="195"/>
                  <a:pt x="133" y="213"/>
                </a:cubicBezTo>
                <a:cubicBezTo>
                  <a:pt x="9" y="407"/>
                  <a:pt x="9" y="407"/>
                  <a:pt x="9" y="407"/>
                </a:cubicBezTo>
                <a:cubicBezTo>
                  <a:pt x="0" y="407"/>
                  <a:pt x="0" y="425"/>
                  <a:pt x="0" y="434"/>
                </a:cubicBezTo>
                <a:cubicBezTo>
                  <a:pt x="9" y="478"/>
                  <a:pt x="9" y="478"/>
                  <a:pt x="9" y="478"/>
                </a:cubicBezTo>
                <a:cubicBezTo>
                  <a:pt x="9" y="487"/>
                  <a:pt x="18" y="497"/>
                  <a:pt x="27" y="497"/>
                </a:cubicBezTo>
                <a:cubicBezTo>
                  <a:pt x="62" y="487"/>
                  <a:pt x="62" y="487"/>
                  <a:pt x="62" y="487"/>
                </a:cubicBezTo>
                <a:cubicBezTo>
                  <a:pt x="71" y="487"/>
                  <a:pt x="80" y="478"/>
                  <a:pt x="89" y="470"/>
                </a:cubicBezTo>
                <a:cubicBezTo>
                  <a:pt x="142" y="390"/>
                  <a:pt x="142" y="390"/>
                  <a:pt x="142" y="390"/>
                </a:cubicBezTo>
                <a:cubicBezTo>
                  <a:pt x="177" y="381"/>
                  <a:pt x="177" y="381"/>
                  <a:pt x="177" y="381"/>
                </a:cubicBezTo>
                <a:cubicBezTo>
                  <a:pt x="231" y="284"/>
                  <a:pt x="231" y="284"/>
                  <a:pt x="231" y="284"/>
                </a:cubicBezTo>
                <a:cubicBezTo>
                  <a:pt x="248" y="293"/>
                  <a:pt x="284" y="284"/>
                  <a:pt x="293" y="284"/>
                </a:cubicBezTo>
                <a:cubicBezTo>
                  <a:pt x="363" y="275"/>
                  <a:pt x="399" y="195"/>
                  <a:pt x="381" y="124"/>
                </a:cubicBezTo>
                <a:close/>
                <a:moveTo>
                  <a:pt x="319" y="159"/>
                </a:moveTo>
                <a:lnTo>
                  <a:pt x="319" y="159"/>
                </a:lnTo>
                <a:cubicBezTo>
                  <a:pt x="301" y="187"/>
                  <a:pt x="284" y="168"/>
                  <a:pt x="256" y="142"/>
                </a:cubicBezTo>
                <a:cubicBezTo>
                  <a:pt x="231" y="124"/>
                  <a:pt x="203" y="115"/>
                  <a:pt x="221" y="80"/>
                </a:cubicBezTo>
                <a:cubicBezTo>
                  <a:pt x="240" y="53"/>
                  <a:pt x="284" y="44"/>
                  <a:pt x="310" y="71"/>
                </a:cubicBezTo>
                <a:cubicBezTo>
                  <a:pt x="337" y="89"/>
                  <a:pt x="346" y="133"/>
                  <a:pt x="319" y="15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0" name="Freeform 123">
            <a:extLst>
              <a:ext uri="{FF2B5EF4-FFF2-40B4-BE49-F238E27FC236}">
                <a16:creationId xmlns:a16="http://schemas.microsoft.com/office/drawing/2014/main" id="{B7847E1E-3CBB-4720-9F91-743383CD3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439" y="1744389"/>
            <a:ext cx="200674" cy="205377"/>
          </a:xfrm>
          <a:custGeom>
            <a:avLst/>
            <a:gdLst>
              <a:gd name="T0" fmla="*/ 123628 w 452"/>
              <a:gd name="T1" fmla="*/ 135490 h 462"/>
              <a:gd name="T2" fmla="*/ 123628 w 452"/>
              <a:gd name="T3" fmla="*/ 135490 h 462"/>
              <a:gd name="T4" fmla="*/ 195108 w 452"/>
              <a:gd name="T5" fmla="*/ 11703 h 462"/>
              <a:gd name="T6" fmla="*/ 195108 w 452"/>
              <a:gd name="T7" fmla="*/ 8102 h 462"/>
              <a:gd name="T8" fmla="*/ 191062 w 452"/>
              <a:gd name="T9" fmla="*/ 8102 h 462"/>
              <a:gd name="T10" fmla="*/ 71480 w 452"/>
              <a:gd name="T11" fmla="*/ 80124 h 462"/>
              <a:gd name="T12" fmla="*/ 4046 w 452"/>
              <a:gd name="T13" fmla="*/ 135490 h 462"/>
              <a:gd name="T14" fmla="*/ 15735 w 452"/>
              <a:gd name="T15" fmla="*/ 147644 h 462"/>
              <a:gd name="T16" fmla="*/ 39561 w 452"/>
              <a:gd name="T17" fmla="*/ 139542 h 462"/>
              <a:gd name="T18" fmla="*/ 67883 w 452"/>
              <a:gd name="T19" fmla="*/ 167450 h 462"/>
              <a:gd name="T20" fmla="*/ 59791 w 452"/>
              <a:gd name="T21" fmla="*/ 191307 h 462"/>
              <a:gd name="T22" fmla="*/ 67883 w 452"/>
              <a:gd name="T23" fmla="*/ 203461 h 462"/>
              <a:gd name="T24" fmla="*/ 123628 w 452"/>
              <a:gd name="T25" fmla="*/ 135490 h 462"/>
              <a:gd name="T26" fmla="*/ 135317 w 452"/>
              <a:gd name="T27" fmla="*/ 67520 h 462"/>
              <a:gd name="T28" fmla="*/ 135317 w 452"/>
              <a:gd name="T29" fmla="*/ 67520 h 462"/>
              <a:gd name="T30" fmla="*/ 135317 w 452"/>
              <a:gd name="T31" fmla="*/ 43663 h 462"/>
              <a:gd name="T32" fmla="*/ 159143 w 452"/>
              <a:gd name="T33" fmla="*/ 43663 h 462"/>
              <a:gd name="T34" fmla="*/ 159143 w 452"/>
              <a:gd name="T35" fmla="*/ 67520 h 462"/>
              <a:gd name="T36" fmla="*/ 135317 w 452"/>
              <a:gd name="T37" fmla="*/ 67520 h 4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452" h="462">
                <a:moveTo>
                  <a:pt x="275" y="301"/>
                </a:moveTo>
                <a:lnTo>
                  <a:pt x="275" y="301"/>
                </a:lnTo>
                <a:cubicBezTo>
                  <a:pt x="275" y="301"/>
                  <a:pt x="451" y="169"/>
                  <a:pt x="434" y="26"/>
                </a:cubicBezTo>
                <a:lnTo>
                  <a:pt x="434" y="18"/>
                </a:lnTo>
                <a:cubicBezTo>
                  <a:pt x="425" y="18"/>
                  <a:pt x="425" y="18"/>
                  <a:pt x="425" y="18"/>
                </a:cubicBezTo>
                <a:cubicBezTo>
                  <a:pt x="284" y="0"/>
                  <a:pt x="159" y="178"/>
                  <a:pt x="159" y="178"/>
                </a:cubicBezTo>
                <a:cubicBezTo>
                  <a:pt x="53" y="159"/>
                  <a:pt x="62" y="186"/>
                  <a:pt x="9" y="301"/>
                </a:cubicBezTo>
                <a:cubicBezTo>
                  <a:pt x="0" y="328"/>
                  <a:pt x="18" y="328"/>
                  <a:pt x="35" y="328"/>
                </a:cubicBezTo>
                <a:cubicBezTo>
                  <a:pt x="53" y="319"/>
                  <a:pt x="88" y="310"/>
                  <a:pt x="88" y="310"/>
                </a:cubicBezTo>
                <a:cubicBezTo>
                  <a:pt x="151" y="372"/>
                  <a:pt x="151" y="372"/>
                  <a:pt x="151" y="372"/>
                </a:cubicBezTo>
                <a:cubicBezTo>
                  <a:pt x="151" y="372"/>
                  <a:pt x="141" y="407"/>
                  <a:pt x="133" y="425"/>
                </a:cubicBezTo>
                <a:cubicBezTo>
                  <a:pt x="124" y="443"/>
                  <a:pt x="133" y="461"/>
                  <a:pt x="151" y="452"/>
                </a:cubicBezTo>
                <a:cubicBezTo>
                  <a:pt x="266" y="398"/>
                  <a:pt x="292" y="407"/>
                  <a:pt x="275" y="301"/>
                </a:cubicBezTo>
                <a:close/>
                <a:moveTo>
                  <a:pt x="301" y="150"/>
                </a:moveTo>
                <a:lnTo>
                  <a:pt x="301" y="150"/>
                </a:lnTo>
                <a:cubicBezTo>
                  <a:pt x="284" y="133"/>
                  <a:pt x="284" y="115"/>
                  <a:pt x="301" y="97"/>
                </a:cubicBezTo>
                <a:cubicBezTo>
                  <a:pt x="319" y="80"/>
                  <a:pt x="345" y="80"/>
                  <a:pt x="354" y="97"/>
                </a:cubicBezTo>
                <a:cubicBezTo>
                  <a:pt x="372" y="115"/>
                  <a:pt x="372" y="133"/>
                  <a:pt x="354" y="150"/>
                </a:cubicBezTo>
                <a:cubicBezTo>
                  <a:pt x="345" y="169"/>
                  <a:pt x="319" y="169"/>
                  <a:pt x="301" y="15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1" name="Freeform 126">
            <a:extLst>
              <a:ext uri="{FF2B5EF4-FFF2-40B4-BE49-F238E27FC236}">
                <a16:creationId xmlns:a16="http://schemas.microsoft.com/office/drawing/2014/main" id="{1D911D07-1297-4F59-85F6-EA127A3410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42944" y="5061550"/>
            <a:ext cx="221054" cy="200674"/>
          </a:xfrm>
          <a:custGeom>
            <a:avLst/>
            <a:gdLst>
              <a:gd name="T0" fmla="*/ 111243 w 497"/>
              <a:gd name="T1" fmla="*/ 123179 h 452"/>
              <a:gd name="T2" fmla="*/ 111243 w 497"/>
              <a:gd name="T3" fmla="*/ 123179 h 452"/>
              <a:gd name="T4" fmla="*/ 163487 w 497"/>
              <a:gd name="T5" fmla="*/ 103398 h 452"/>
              <a:gd name="T6" fmla="*/ 151777 w 497"/>
              <a:gd name="T7" fmla="*/ 67883 h 452"/>
              <a:gd name="T8" fmla="*/ 111243 w 497"/>
              <a:gd name="T9" fmla="*/ 83618 h 452"/>
              <a:gd name="T10" fmla="*/ 75663 w 497"/>
              <a:gd name="T11" fmla="*/ 67883 h 452"/>
              <a:gd name="T12" fmla="*/ 59900 w 497"/>
              <a:gd name="T13" fmla="*/ 103398 h 452"/>
              <a:gd name="T14" fmla="*/ 111243 w 497"/>
              <a:gd name="T15" fmla="*/ 123179 h 452"/>
              <a:gd name="T16" fmla="*/ 111243 w 497"/>
              <a:gd name="T17" fmla="*/ 47653 h 452"/>
              <a:gd name="T18" fmla="*/ 111243 w 497"/>
              <a:gd name="T19" fmla="*/ 47653 h 452"/>
              <a:gd name="T20" fmla="*/ 139166 w 497"/>
              <a:gd name="T21" fmla="*/ 39561 h 452"/>
              <a:gd name="T22" fmla="*/ 127907 w 497"/>
              <a:gd name="T23" fmla="*/ 7642 h 452"/>
              <a:gd name="T24" fmla="*/ 111243 w 497"/>
              <a:gd name="T25" fmla="*/ 0 h 452"/>
              <a:gd name="T26" fmla="*/ 95480 w 497"/>
              <a:gd name="T27" fmla="*/ 7642 h 452"/>
              <a:gd name="T28" fmla="*/ 83770 w 497"/>
              <a:gd name="T29" fmla="*/ 39561 h 452"/>
              <a:gd name="T30" fmla="*/ 111243 w 497"/>
              <a:gd name="T31" fmla="*/ 47653 h 452"/>
              <a:gd name="T32" fmla="*/ 211226 w 497"/>
              <a:gd name="T33" fmla="*/ 135317 h 452"/>
              <a:gd name="T34" fmla="*/ 211226 w 497"/>
              <a:gd name="T35" fmla="*/ 135317 h 452"/>
              <a:gd name="T36" fmla="*/ 167540 w 497"/>
              <a:gd name="T37" fmla="*/ 119582 h 452"/>
              <a:gd name="T38" fmla="*/ 171593 w 497"/>
              <a:gd name="T39" fmla="*/ 131271 h 452"/>
              <a:gd name="T40" fmla="*/ 111243 w 497"/>
              <a:gd name="T41" fmla="*/ 155097 h 452"/>
              <a:gd name="T42" fmla="*/ 51793 w 497"/>
              <a:gd name="T43" fmla="*/ 131271 h 452"/>
              <a:gd name="T44" fmla="*/ 55847 w 497"/>
              <a:gd name="T45" fmla="*/ 119582 h 452"/>
              <a:gd name="T46" fmla="*/ 11710 w 497"/>
              <a:gd name="T47" fmla="*/ 135317 h 452"/>
              <a:gd name="T48" fmla="*/ 11710 w 497"/>
              <a:gd name="T49" fmla="*/ 155097 h 452"/>
              <a:gd name="T50" fmla="*/ 91426 w 497"/>
              <a:gd name="T51" fmla="*/ 195108 h 452"/>
              <a:gd name="T52" fmla="*/ 131510 w 497"/>
              <a:gd name="T53" fmla="*/ 195108 h 452"/>
              <a:gd name="T54" fmla="*/ 211226 w 497"/>
              <a:gd name="T55" fmla="*/ 155097 h 452"/>
              <a:gd name="T56" fmla="*/ 211226 w 497"/>
              <a:gd name="T57" fmla="*/ 135317 h 452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0" t="0" r="r" b="b"/>
            <a:pathLst>
              <a:path w="497" h="452">
                <a:moveTo>
                  <a:pt x="247" y="274"/>
                </a:moveTo>
                <a:lnTo>
                  <a:pt x="247" y="274"/>
                </a:lnTo>
                <a:cubicBezTo>
                  <a:pt x="309" y="274"/>
                  <a:pt x="354" y="257"/>
                  <a:pt x="363" y="230"/>
                </a:cubicBezTo>
                <a:cubicBezTo>
                  <a:pt x="354" y="204"/>
                  <a:pt x="345" y="177"/>
                  <a:pt x="337" y="151"/>
                </a:cubicBezTo>
                <a:cubicBezTo>
                  <a:pt x="328" y="168"/>
                  <a:pt x="292" y="186"/>
                  <a:pt x="247" y="186"/>
                </a:cubicBezTo>
                <a:cubicBezTo>
                  <a:pt x="203" y="186"/>
                  <a:pt x="168" y="168"/>
                  <a:pt x="168" y="151"/>
                </a:cubicBezTo>
                <a:cubicBezTo>
                  <a:pt x="150" y="177"/>
                  <a:pt x="141" y="204"/>
                  <a:pt x="133" y="230"/>
                </a:cubicBezTo>
                <a:cubicBezTo>
                  <a:pt x="141" y="257"/>
                  <a:pt x="186" y="274"/>
                  <a:pt x="247" y="274"/>
                </a:cubicBezTo>
                <a:close/>
                <a:moveTo>
                  <a:pt x="247" y="106"/>
                </a:moveTo>
                <a:lnTo>
                  <a:pt x="247" y="106"/>
                </a:lnTo>
                <a:cubicBezTo>
                  <a:pt x="274" y="106"/>
                  <a:pt x="300" y="97"/>
                  <a:pt x="309" y="88"/>
                </a:cubicBezTo>
                <a:cubicBezTo>
                  <a:pt x="300" y="62"/>
                  <a:pt x="292" y="35"/>
                  <a:pt x="284" y="17"/>
                </a:cubicBezTo>
                <a:cubicBezTo>
                  <a:pt x="284" y="8"/>
                  <a:pt x="265" y="0"/>
                  <a:pt x="247" y="0"/>
                </a:cubicBezTo>
                <a:cubicBezTo>
                  <a:pt x="230" y="0"/>
                  <a:pt x="212" y="8"/>
                  <a:pt x="212" y="17"/>
                </a:cubicBezTo>
                <a:cubicBezTo>
                  <a:pt x="203" y="35"/>
                  <a:pt x="194" y="62"/>
                  <a:pt x="186" y="88"/>
                </a:cubicBezTo>
                <a:cubicBezTo>
                  <a:pt x="194" y="97"/>
                  <a:pt x="221" y="106"/>
                  <a:pt x="247" y="106"/>
                </a:cubicBezTo>
                <a:close/>
                <a:moveTo>
                  <a:pt x="469" y="301"/>
                </a:moveTo>
                <a:lnTo>
                  <a:pt x="469" y="301"/>
                </a:lnTo>
                <a:cubicBezTo>
                  <a:pt x="372" y="266"/>
                  <a:pt x="372" y="266"/>
                  <a:pt x="372" y="266"/>
                </a:cubicBezTo>
                <a:cubicBezTo>
                  <a:pt x="381" y="292"/>
                  <a:pt x="381" y="292"/>
                  <a:pt x="381" y="292"/>
                </a:cubicBezTo>
                <a:cubicBezTo>
                  <a:pt x="381" y="327"/>
                  <a:pt x="319" y="345"/>
                  <a:pt x="247" y="345"/>
                </a:cubicBezTo>
                <a:cubicBezTo>
                  <a:pt x="177" y="345"/>
                  <a:pt x="115" y="327"/>
                  <a:pt x="115" y="292"/>
                </a:cubicBezTo>
                <a:cubicBezTo>
                  <a:pt x="124" y="266"/>
                  <a:pt x="124" y="266"/>
                  <a:pt x="124" y="266"/>
                </a:cubicBezTo>
                <a:cubicBezTo>
                  <a:pt x="26" y="301"/>
                  <a:pt x="26" y="301"/>
                  <a:pt x="26" y="301"/>
                </a:cubicBezTo>
                <a:cubicBezTo>
                  <a:pt x="0" y="310"/>
                  <a:pt x="0" y="327"/>
                  <a:pt x="26" y="345"/>
                </a:cubicBezTo>
                <a:cubicBezTo>
                  <a:pt x="203" y="434"/>
                  <a:pt x="203" y="434"/>
                  <a:pt x="203" y="434"/>
                </a:cubicBezTo>
                <a:cubicBezTo>
                  <a:pt x="230" y="451"/>
                  <a:pt x="265" y="451"/>
                  <a:pt x="292" y="434"/>
                </a:cubicBezTo>
                <a:cubicBezTo>
                  <a:pt x="469" y="345"/>
                  <a:pt x="469" y="345"/>
                  <a:pt x="469" y="345"/>
                </a:cubicBezTo>
                <a:cubicBezTo>
                  <a:pt x="496" y="327"/>
                  <a:pt x="496" y="310"/>
                  <a:pt x="469" y="3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/>
          </a:p>
        </p:txBody>
      </p:sp>
      <p:sp>
        <p:nvSpPr>
          <p:cNvPr id="32" name="Freeform 155">
            <a:extLst>
              <a:ext uri="{FF2B5EF4-FFF2-40B4-BE49-F238E27FC236}">
                <a16:creationId xmlns:a16="http://schemas.microsoft.com/office/drawing/2014/main" id="{D5A99EE8-909E-48DD-9284-50A3CC6DE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1566" y="1736550"/>
            <a:ext cx="203810" cy="221055"/>
          </a:xfrm>
          <a:custGeom>
            <a:avLst/>
            <a:gdLst>
              <a:gd name="T0" fmla="*/ 35366 w 461"/>
              <a:gd name="T1" fmla="*/ 4053 h 497"/>
              <a:gd name="T2" fmla="*/ 35366 w 461"/>
              <a:gd name="T3" fmla="*/ 4053 h 497"/>
              <a:gd name="T4" fmla="*/ 31784 w 461"/>
              <a:gd name="T5" fmla="*/ 4053 h 497"/>
              <a:gd name="T6" fmla="*/ 0 w 461"/>
              <a:gd name="T7" fmla="*/ 87823 h 497"/>
              <a:gd name="T8" fmla="*/ 35366 w 461"/>
              <a:gd name="T9" fmla="*/ 123403 h 497"/>
              <a:gd name="T10" fmla="*/ 71179 w 461"/>
              <a:gd name="T11" fmla="*/ 87823 h 497"/>
              <a:gd name="T12" fmla="*/ 35366 w 461"/>
              <a:gd name="T13" fmla="*/ 4053 h 497"/>
              <a:gd name="T14" fmla="*/ 174591 w 461"/>
              <a:gd name="T15" fmla="*/ 4053 h 497"/>
              <a:gd name="T16" fmla="*/ 174591 w 461"/>
              <a:gd name="T17" fmla="*/ 4053 h 497"/>
              <a:gd name="T18" fmla="*/ 170562 w 461"/>
              <a:gd name="T19" fmla="*/ 4053 h 497"/>
              <a:gd name="T20" fmla="*/ 134748 w 461"/>
              <a:gd name="T21" fmla="*/ 87823 h 497"/>
              <a:gd name="T22" fmla="*/ 170562 w 461"/>
              <a:gd name="T23" fmla="*/ 123403 h 497"/>
              <a:gd name="T24" fmla="*/ 205927 w 461"/>
              <a:gd name="T25" fmla="*/ 87823 h 497"/>
              <a:gd name="T26" fmla="*/ 174591 w 461"/>
              <a:gd name="T27" fmla="*/ 4053 h 497"/>
              <a:gd name="T28" fmla="*/ 102964 w 461"/>
              <a:gd name="T29" fmla="*/ 99533 h 497"/>
              <a:gd name="T30" fmla="*/ 102964 w 461"/>
              <a:gd name="T31" fmla="*/ 99533 h 497"/>
              <a:gd name="T32" fmla="*/ 67150 w 461"/>
              <a:gd name="T33" fmla="*/ 187807 h 497"/>
              <a:gd name="T34" fmla="*/ 102964 w 461"/>
              <a:gd name="T35" fmla="*/ 223387 h 497"/>
              <a:gd name="T36" fmla="*/ 138777 w 461"/>
              <a:gd name="T37" fmla="*/ 187807 h 497"/>
              <a:gd name="T38" fmla="*/ 102964 w 461"/>
              <a:gd name="T39" fmla="*/ 99533 h 497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461" h="497">
                <a:moveTo>
                  <a:pt x="79" y="9"/>
                </a:moveTo>
                <a:lnTo>
                  <a:pt x="79" y="9"/>
                </a:lnTo>
                <a:cubicBezTo>
                  <a:pt x="79" y="0"/>
                  <a:pt x="71" y="0"/>
                  <a:pt x="71" y="9"/>
                </a:cubicBezTo>
                <a:cubicBezTo>
                  <a:pt x="62" y="107"/>
                  <a:pt x="0" y="124"/>
                  <a:pt x="0" y="195"/>
                </a:cubicBezTo>
                <a:cubicBezTo>
                  <a:pt x="0" y="239"/>
                  <a:pt x="35" y="274"/>
                  <a:pt x="79" y="274"/>
                </a:cubicBezTo>
                <a:cubicBezTo>
                  <a:pt x="124" y="274"/>
                  <a:pt x="159" y="239"/>
                  <a:pt x="159" y="195"/>
                </a:cubicBezTo>
                <a:cubicBezTo>
                  <a:pt x="159" y="124"/>
                  <a:pt x="88" y="107"/>
                  <a:pt x="79" y="9"/>
                </a:cubicBezTo>
                <a:close/>
                <a:moveTo>
                  <a:pt x="390" y="9"/>
                </a:moveTo>
                <a:lnTo>
                  <a:pt x="390" y="9"/>
                </a:lnTo>
                <a:cubicBezTo>
                  <a:pt x="390" y="0"/>
                  <a:pt x="381" y="0"/>
                  <a:pt x="381" y="9"/>
                </a:cubicBezTo>
                <a:cubicBezTo>
                  <a:pt x="363" y="107"/>
                  <a:pt x="301" y="124"/>
                  <a:pt x="301" y="195"/>
                </a:cubicBezTo>
                <a:cubicBezTo>
                  <a:pt x="301" y="239"/>
                  <a:pt x="336" y="274"/>
                  <a:pt x="381" y="274"/>
                </a:cubicBezTo>
                <a:cubicBezTo>
                  <a:pt x="425" y="274"/>
                  <a:pt x="460" y="239"/>
                  <a:pt x="460" y="195"/>
                </a:cubicBezTo>
                <a:cubicBezTo>
                  <a:pt x="460" y="124"/>
                  <a:pt x="398" y="107"/>
                  <a:pt x="390" y="9"/>
                </a:cubicBezTo>
                <a:close/>
                <a:moveTo>
                  <a:pt x="230" y="221"/>
                </a:moveTo>
                <a:lnTo>
                  <a:pt x="230" y="221"/>
                </a:lnTo>
                <a:cubicBezTo>
                  <a:pt x="212" y="328"/>
                  <a:pt x="150" y="345"/>
                  <a:pt x="150" y="417"/>
                </a:cubicBezTo>
                <a:cubicBezTo>
                  <a:pt x="150" y="461"/>
                  <a:pt x="185" y="496"/>
                  <a:pt x="230" y="496"/>
                </a:cubicBezTo>
                <a:cubicBezTo>
                  <a:pt x="275" y="496"/>
                  <a:pt x="310" y="461"/>
                  <a:pt x="310" y="417"/>
                </a:cubicBezTo>
                <a:cubicBezTo>
                  <a:pt x="310" y="345"/>
                  <a:pt x="247" y="328"/>
                  <a:pt x="230" y="2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34290" tIns="17145" rIns="34290" bIns="17145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3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4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 animBg="1"/>
      <p:bldP spid="9" grpId="0"/>
      <p:bldP spid="10" grpId="0"/>
      <p:bldP spid="11" grpId="0" animBg="1"/>
      <p:bldP spid="12" grpId="0"/>
      <p:bldP spid="13" grpId="0"/>
      <p:bldP spid="14" grpId="0" animBg="1"/>
      <p:bldP spid="15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B657EEE-65C5-4BD0-8F96-0C895465FFF4}"/>
              </a:ext>
            </a:extLst>
          </p:cNvPr>
          <p:cNvGrpSpPr/>
          <p:nvPr/>
        </p:nvGrpSpPr>
        <p:grpSpPr>
          <a:xfrm>
            <a:off x="1538895" y="1773109"/>
            <a:ext cx="9114210" cy="3939351"/>
            <a:chOff x="1668925" y="1984124"/>
            <a:chExt cx="9114210" cy="393935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180FAC0-4912-4EA7-8325-B4BB513E78BD}"/>
                </a:ext>
              </a:extLst>
            </p:cNvPr>
            <p:cNvGrpSpPr/>
            <p:nvPr/>
          </p:nvGrpSpPr>
          <p:grpSpPr>
            <a:xfrm>
              <a:off x="3958760" y="1984124"/>
              <a:ext cx="2244704" cy="3939351"/>
              <a:chOff x="3872074" y="1984124"/>
              <a:chExt cx="2244704" cy="3939351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F21D22F-2B6B-4CF5-B329-BA574A188748}"/>
                  </a:ext>
                </a:extLst>
              </p:cNvPr>
              <p:cNvSpPr/>
              <p:nvPr/>
            </p:nvSpPr>
            <p:spPr>
              <a:xfrm>
                <a:off x="3872074" y="1984124"/>
                <a:ext cx="2244704" cy="3939351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DB447AD4-D1F7-469B-9749-CCB5F830BEB1}"/>
                  </a:ext>
                </a:extLst>
              </p:cNvPr>
              <p:cNvSpPr/>
              <p:nvPr/>
            </p:nvSpPr>
            <p:spPr>
              <a:xfrm>
                <a:off x="4278545" y="2336132"/>
                <a:ext cx="1431762" cy="330843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schemeClr val="bg1"/>
                    </a:solidFill>
                  </a:rPr>
                  <a:t>BUSINESS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1DC5CB18-834D-4A3F-BC0F-9E209F82594D}"/>
                  </a:ext>
                </a:extLst>
              </p:cNvPr>
              <p:cNvGrpSpPr/>
              <p:nvPr/>
            </p:nvGrpSpPr>
            <p:grpSpPr>
              <a:xfrm>
                <a:off x="4375205" y="2641924"/>
                <a:ext cx="1183941" cy="523220"/>
                <a:chOff x="1999757" y="2561828"/>
                <a:chExt cx="1183941" cy="523220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5640348-B711-414A-8D3D-38C3E69468A2}"/>
                    </a:ext>
                  </a:extLst>
                </p:cNvPr>
                <p:cNvSpPr txBox="1"/>
                <p:nvPr/>
              </p:nvSpPr>
              <p:spPr>
                <a:xfrm>
                  <a:off x="1999757" y="2656080"/>
                  <a:ext cx="27603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>
                      <a:solidFill>
                        <a:schemeClr val="bg1"/>
                      </a:solidFill>
                    </a:rPr>
                    <a:t>$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05C5F6C-BACC-4951-81AC-2CB6B5404F1C}"/>
                    </a:ext>
                  </a:extLst>
                </p:cNvPr>
                <p:cNvSpPr txBox="1"/>
                <p:nvPr/>
              </p:nvSpPr>
              <p:spPr>
                <a:xfrm>
                  <a:off x="2169875" y="2561828"/>
                  <a:ext cx="63671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chemeClr val="bg1"/>
                      </a:solidFill>
                    </a:rPr>
                    <a:t>69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02F66A9-AB66-4E38-AA48-5E66809311DC}"/>
                    </a:ext>
                  </a:extLst>
                </p:cNvPr>
                <p:cNvSpPr txBox="1"/>
                <p:nvPr/>
              </p:nvSpPr>
              <p:spPr>
                <a:xfrm>
                  <a:off x="2731330" y="2644637"/>
                  <a:ext cx="4523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>
                      <a:solidFill>
                        <a:schemeClr val="bg1"/>
                      </a:solidFill>
                    </a:rPr>
                    <a:t>.99</a:t>
                  </a:r>
                </a:p>
              </p:txBody>
            </p:sp>
          </p:grp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F4AE76F-683F-492A-926F-4D007F2F62F4}"/>
                  </a:ext>
                </a:extLst>
              </p:cNvPr>
              <p:cNvSpPr txBox="1"/>
              <p:nvPr/>
            </p:nvSpPr>
            <p:spPr>
              <a:xfrm>
                <a:off x="4013351" y="352915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bg1"/>
                    </a:solidFill>
                  </a:rPr>
                  <a:t>Financial Guidance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E8893D6-9F11-4D11-9E97-7DE7BC4FA665}"/>
                  </a:ext>
                </a:extLst>
              </p:cNvPr>
              <p:cNvSpPr txBox="1"/>
              <p:nvPr/>
            </p:nvSpPr>
            <p:spPr>
              <a:xfrm>
                <a:off x="4013351" y="3910693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bg1"/>
                    </a:solidFill>
                  </a:rPr>
                  <a:t>Sales Report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D2076D95-B6D6-4574-8242-2116EB1FE585}"/>
                  </a:ext>
                </a:extLst>
              </p:cNvPr>
              <p:cNvSpPr txBox="1"/>
              <p:nvPr/>
            </p:nvSpPr>
            <p:spPr>
              <a:xfrm>
                <a:off x="4013351" y="4292235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bg1"/>
                    </a:solidFill>
                  </a:rPr>
                  <a:t>Support In Person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4FF6C8F-4794-4B37-8A3A-10C4D55E9941}"/>
                  </a:ext>
                </a:extLst>
              </p:cNvPr>
              <p:cNvSpPr txBox="1"/>
              <p:nvPr/>
            </p:nvSpPr>
            <p:spPr>
              <a:xfrm>
                <a:off x="4013351" y="4673778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bg1"/>
                    </a:solidFill>
                  </a:rPr>
                  <a:t>Branding And Marketing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E25F43B-BCEC-420F-B680-0AC9D866413D}"/>
                  </a:ext>
                </a:extLst>
              </p:cNvPr>
              <p:cNvSpPr txBox="1"/>
              <p:nvPr/>
            </p:nvSpPr>
            <p:spPr>
              <a:xfrm>
                <a:off x="4013351" y="505532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>
                    <a:solidFill>
                      <a:schemeClr val="bg1"/>
                    </a:solidFill>
                  </a:rPr>
                  <a:t>Business Analysis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053460B-4B49-4511-9620-0FDB1ACC0B23}"/>
                  </a:ext>
                </a:extLst>
              </p:cNvPr>
              <p:cNvSpPr txBox="1"/>
              <p:nvPr/>
            </p:nvSpPr>
            <p:spPr>
              <a:xfrm>
                <a:off x="4561455" y="5574562"/>
                <a:ext cx="9076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chemeClr val="bg1"/>
                    </a:solidFill>
                  </a:rPr>
                  <a:t>PURCHASE</a:t>
                </a:r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1A42EA2-E619-4A7E-BA12-55CCF7CEC7C5}"/>
                  </a:ext>
                </a:extLst>
              </p:cNvPr>
              <p:cNvCxnSpPr/>
              <p:nvPr/>
            </p:nvCxnSpPr>
            <p:spPr>
              <a:xfrm>
                <a:off x="3872074" y="5496927"/>
                <a:ext cx="224470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DE2A484B-9C22-4BDA-B708-0470A21A0CC3}"/>
                  </a:ext>
                </a:extLst>
              </p:cNvPr>
              <p:cNvCxnSpPr/>
              <p:nvPr/>
            </p:nvCxnSpPr>
            <p:spPr>
              <a:xfrm>
                <a:off x="3872074" y="3387771"/>
                <a:ext cx="2244704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5E99234-B7E0-4506-B499-3D272E97255C}"/>
                </a:ext>
              </a:extLst>
            </p:cNvPr>
            <p:cNvGrpSpPr/>
            <p:nvPr/>
          </p:nvGrpSpPr>
          <p:grpSpPr>
            <a:xfrm>
              <a:off x="6393253" y="2187917"/>
              <a:ext cx="2100046" cy="3531765"/>
              <a:chOff x="6219881" y="2187917"/>
              <a:chExt cx="2100046" cy="353176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CA3198-07F4-4333-ACEE-69CFB7EB4D61}"/>
                  </a:ext>
                </a:extLst>
              </p:cNvPr>
              <p:cNvSpPr/>
              <p:nvPr/>
            </p:nvSpPr>
            <p:spPr>
              <a:xfrm>
                <a:off x="6219882" y="2187917"/>
                <a:ext cx="2100045" cy="35317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505DA25-4D29-440F-BD09-A78DCAB1E3C1}"/>
                  </a:ext>
                </a:extLst>
              </p:cNvPr>
              <p:cNvSpPr/>
              <p:nvPr/>
            </p:nvSpPr>
            <p:spPr>
              <a:xfrm>
                <a:off x="6554023" y="2400637"/>
                <a:ext cx="1431762" cy="330843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schemeClr val="tx2"/>
                    </a:solidFill>
                  </a:rPr>
                  <a:t>PREMIUM</a:t>
                </a: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B0B449AA-D2EF-410C-A236-5A44846E7BB7}"/>
                  </a:ext>
                </a:extLst>
              </p:cNvPr>
              <p:cNvGrpSpPr/>
              <p:nvPr/>
            </p:nvGrpSpPr>
            <p:grpSpPr>
              <a:xfrm>
                <a:off x="6650683" y="2714234"/>
                <a:ext cx="1183941" cy="523220"/>
                <a:chOff x="1999757" y="2561828"/>
                <a:chExt cx="1183941" cy="523220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4DB7757-F4A9-4963-A268-61F529EF397C}"/>
                    </a:ext>
                  </a:extLst>
                </p:cNvPr>
                <p:cNvSpPr txBox="1"/>
                <p:nvPr/>
              </p:nvSpPr>
              <p:spPr>
                <a:xfrm>
                  <a:off x="1999757" y="2656080"/>
                  <a:ext cx="27603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>
                      <a:solidFill>
                        <a:schemeClr val="accent4"/>
                      </a:solidFill>
                    </a:rPr>
                    <a:t>$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933754-7D2C-401D-8719-71EEA74C15CF}"/>
                    </a:ext>
                  </a:extLst>
                </p:cNvPr>
                <p:cNvSpPr txBox="1"/>
                <p:nvPr/>
              </p:nvSpPr>
              <p:spPr>
                <a:xfrm>
                  <a:off x="2169875" y="2561828"/>
                  <a:ext cx="622286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chemeClr val="accent4"/>
                      </a:solidFill>
                    </a:rPr>
                    <a:t>79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1E9D725E-B7F8-442B-A6A0-52EC31336447}"/>
                    </a:ext>
                  </a:extLst>
                </p:cNvPr>
                <p:cNvSpPr txBox="1"/>
                <p:nvPr/>
              </p:nvSpPr>
              <p:spPr>
                <a:xfrm>
                  <a:off x="2731330" y="2644637"/>
                  <a:ext cx="4523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>
                      <a:solidFill>
                        <a:schemeClr val="accent4"/>
                      </a:solidFill>
                    </a:rPr>
                    <a:t>.99</a:t>
                  </a:r>
                </a:p>
              </p:txBody>
            </p:sp>
          </p:grp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705355EE-3F1C-42D0-9C30-D65915848E7F}"/>
                  </a:ext>
                </a:extLst>
              </p:cNvPr>
              <p:cNvSpPr txBox="1"/>
              <p:nvPr/>
            </p:nvSpPr>
            <p:spPr>
              <a:xfrm>
                <a:off x="6269314" y="359773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Financial Guidance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2523D5B9-4E64-4D9F-B6AF-0B859682D7C8}"/>
                  </a:ext>
                </a:extLst>
              </p:cNvPr>
              <p:cNvSpPr txBox="1"/>
              <p:nvPr/>
            </p:nvSpPr>
            <p:spPr>
              <a:xfrm>
                <a:off x="6269314" y="3943079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Sales Report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768E5546-0C10-44BB-9134-0CC727840CFD}"/>
                  </a:ext>
                </a:extLst>
              </p:cNvPr>
              <p:cNvSpPr txBox="1"/>
              <p:nvPr/>
            </p:nvSpPr>
            <p:spPr>
              <a:xfrm>
                <a:off x="6269314" y="4288426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Support In Person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FB6FC24B-07F7-49FF-A3EE-FC70D25B042C}"/>
                  </a:ext>
                </a:extLst>
              </p:cNvPr>
              <p:cNvSpPr txBox="1"/>
              <p:nvPr/>
            </p:nvSpPr>
            <p:spPr>
              <a:xfrm>
                <a:off x="6269314" y="4633773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Branding And Marketing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7C09BAC-DE50-40E4-A08D-0097E6F3CCFB}"/>
                  </a:ext>
                </a:extLst>
              </p:cNvPr>
              <p:cNvSpPr txBox="1"/>
              <p:nvPr/>
            </p:nvSpPr>
            <p:spPr>
              <a:xfrm>
                <a:off x="6269314" y="497912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Business Analysis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9EF6F591-AA07-47A4-9764-500E3FCEDE3A}"/>
                  </a:ext>
                </a:extLst>
              </p:cNvPr>
              <p:cNvSpPr txBox="1"/>
              <p:nvPr/>
            </p:nvSpPr>
            <p:spPr>
              <a:xfrm>
                <a:off x="6817418" y="5414542"/>
                <a:ext cx="9076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chemeClr val="accent4"/>
                    </a:solidFill>
                  </a:rPr>
                  <a:t>PURCHASE</a:t>
                </a:r>
              </a:p>
            </p:txBody>
          </p: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4213C46B-4BD2-4179-A038-9639D018704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9881" y="5375007"/>
                <a:ext cx="2100046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C547769C-56C8-4EDD-8A24-75CA9B295C2A}"/>
                  </a:ext>
                </a:extLst>
              </p:cNvPr>
              <p:cNvCxnSpPr/>
              <p:nvPr/>
            </p:nvCxnSpPr>
            <p:spPr>
              <a:xfrm>
                <a:off x="6219881" y="3463971"/>
                <a:ext cx="2100046" cy="0"/>
              </a:xfrm>
              <a:prstGeom prst="line">
                <a:avLst/>
              </a:prstGeom>
              <a:ln w="1270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FF79EE9-8D9B-4A69-B54E-B5E9E53F8D9A}"/>
                </a:ext>
              </a:extLst>
            </p:cNvPr>
            <p:cNvGrpSpPr/>
            <p:nvPr/>
          </p:nvGrpSpPr>
          <p:grpSpPr>
            <a:xfrm>
              <a:off x="8683089" y="2187917"/>
              <a:ext cx="2100046" cy="3531765"/>
              <a:chOff x="8423030" y="2187917"/>
              <a:chExt cx="2100046" cy="3531765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CE20F49-5649-45EA-8BD5-1E8F11C3E2AC}"/>
                  </a:ext>
                </a:extLst>
              </p:cNvPr>
              <p:cNvSpPr/>
              <p:nvPr/>
            </p:nvSpPr>
            <p:spPr>
              <a:xfrm>
                <a:off x="8423031" y="2187917"/>
                <a:ext cx="2100045" cy="35317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B224288-F089-4803-9C34-12A67B53B9F3}"/>
                  </a:ext>
                </a:extLst>
              </p:cNvPr>
              <p:cNvSpPr/>
              <p:nvPr/>
            </p:nvSpPr>
            <p:spPr>
              <a:xfrm>
                <a:off x="8757172" y="2400637"/>
                <a:ext cx="1431762" cy="330843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schemeClr val="tx2"/>
                    </a:solidFill>
                  </a:rPr>
                  <a:t>ULTIMATE</a:t>
                </a: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9317F06-9DD6-441A-B94E-B025A5018A6E}"/>
                  </a:ext>
                </a:extLst>
              </p:cNvPr>
              <p:cNvGrpSpPr/>
              <p:nvPr/>
            </p:nvGrpSpPr>
            <p:grpSpPr>
              <a:xfrm>
                <a:off x="8848221" y="2714234"/>
                <a:ext cx="1183941" cy="523220"/>
                <a:chOff x="1999757" y="2561828"/>
                <a:chExt cx="1183941" cy="523220"/>
              </a:xfrm>
            </p:grpSpPr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3916CC4-06CB-4867-B617-C35E62074B77}"/>
                    </a:ext>
                  </a:extLst>
                </p:cNvPr>
                <p:cNvSpPr txBox="1"/>
                <p:nvPr/>
              </p:nvSpPr>
              <p:spPr>
                <a:xfrm>
                  <a:off x="1999757" y="2656080"/>
                  <a:ext cx="27603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>
                      <a:solidFill>
                        <a:schemeClr val="accent5"/>
                      </a:solidFill>
                    </a:rPr>
                    <a:t>$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B59723F0-BE43-4A00-9A3B-C0975D0C085B}"/>
                    </a:ext>
                  </a:extLst>
                </p:cNvPr>
                <p:cNvSpPr txBox="1"/>
                <p:nvPr/>
              </p:nvSpPr>
              <p:spPr>
                <a:xfrm>
                  <a:off x="2169875" y="2561828"/>
                  <a:ext cx="636713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chemeClr val="accent5"/>
                      </a:solidFill>
                    </a:rPr>
                    <a:t>89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B0FE521-D884-4039-B488-0286BD0E3BC0}"/>
                    </a:ext>
                  </a:extLst>
                </p:cNvPr>
                <p:cNvSpPr txBox="1"/>
                <p:nvPr/>
              </p:nvSpPr>
              <p:spPr>
                <a:xfrm>
                  <a:off x="2731330" y="2644637"/>
                  <a:ext cx="4523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>
                      <a:solidFill>
                        <a:schemeClr val="accent5"/>
                      </a:solidFill>
                    </a:rPr>
                    <a:t>.99</a:t>
                  </a:r>
                </a:p>
              </p:txBody>
            </p:sp>
          </p:grp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1075A170-E5E5-4E03-B645-DEA12702AE81}"/>
                  </a:ext>
                </a:extLst>
              </p:cNvPr>
              <p:cNvSpPr txBox="1"/>
              <p:nvPr/>
            </p:nvSpPr>
            <p:spPr>
              <a:xfrm>
                <a:off x="8472463" y="359773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Financial Guidance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BABE175-069B-49E9-9742-29AEFD004276}"/>
                  </a:ext>
                </a:extLst>
              </p:cNvPr>
              <p:cNvSpPr txBox="1"/>
              <p:nvPr/>
            </p:nvSpPr>
            <p:spPr>
              <a:xfrm>
                <a:off x="8472463" y="3943079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Sales Report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675883CF-0C16-4FE3-928A-103EFBE7FA93}"/>
                  </a:ext>
                </a:extLst>
              </p:cNvPr>
              <p:cNvSpPr txBox="1"/>
              <p:nvPr/>
            </p:nvSpPr>
            <p:spPr>
              <a:xfrm>
                <a:off x="8472463" y="4288426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Support In Person</a:t>
                </a: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3765E95-3D13-46FC-A62A-8D0B7EF4BC67}"/>
                  </a:ext>
                </a:extLst>
              </p:cNvPr>
              <p:cNvSpPr txBox="1"/>
              <p:nvPr/>
            </p:nvSpPr>
            <p:spPr>
              <a:xfrm>
                <a:off x="8472463" y="4633773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Branding And Marketing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F2D0232A-0A3B-4C57-9D41-42A80BE57982}"/>
                  </a:ext>
                </a:extLst>
              </p:cNvPr>
              <p:cNvSpPr txBox="1"/>
              <p:nvPr/>
            </p:nvSpPr>
            <p:spPr>
              <a:xfrm>
                <a:off x="8472463" y="497912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Business Analysis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1AA090C-E07E-484D-801F-7220563950B6}"/>
                  </a:ext>
                </a:extLst>
              </p:cNvPr>
              <p:cNvSpPr txBox="1"/>
              <p:nvPr/>
            </p:nvSpPr>
            <p:spPr>
              <a:xfrm>
                <a:off x="9020567" y="5414542"/>
                <a:ext cx="9076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chemeClr val="accent5"/>
                    </a:solidFill>
                  </a:rPr>
                  <a:t>PURCHASE</a:t>
                </a:r>
              </a:p>
            </p:txBody>
          </p: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5D1A606-E724-4E06-9702-58E41A1DE3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23030" y="5375007"/>
                <a:ext cx="2100046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F9E7249A-2913-449D-9724-95086850BDE3}"/>
                  </a:ext>
                </a:extLst>
              </p:cNvPr>
              <p:cNvCxnSpPr/>
              <p:nvPr/>
            </p:nvCxnSpPr>
            <p:spPr>
              <a:xfrm>
                <a:off x="8423030" y="3463971"/>
                <a:ext cx="2100046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5923B07-BCF2-4916-A2F7-1E2ADA5B0517}"/>
                </a:ext>
              </a:extLst>
            </p:cNvPr>
            <p:cNvGrpSpPr/>
            <p:nvPr/>
          </p:nvGrpSpPr>
          <p:grpSpPr>
            <a:xfrm>
              <a:off x="1668925" y="2187917"/>
              <a:ext cx="2100046" cy="3531765"/>
              <a:chOff x="1668925" y="2187917"/>
              <a:chExt cx="2100046" cy="3531765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A21D3E6-9C9E-48E0-8AD4-49D2B41FE09E}"/>
                  </a:ext>
                </a:extLst>
              </p:cNvPr>
              <p:cNvSpPr/>
              <p:nvPr/>
            </p:nvSpPr>
            <p:spPr>
              <a:xfrm>
                <a:off x="1668926" y="2187917"/>
                <a:ext cx="2100045" cy="3531765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4974005-BE8F-4E2F-9CCA-8F83B199F6D4}"/>
                  </a:ext>
                </a:extLst>
              </p:cNvPr>
              <p:cNvSpPr/>
              <p:nvPr/>
            </p:nvSpPr>
            <p:spPr>
              <a:xfrm>
                <a:off x="2003067" y="2400637"/>
                <a:ext cx="1431762" cy="330843"/>
              </a:xfrm>
              <a:prstGeom prst="rect">
                <a:avLst/>
              </a:prstGeom>
              <a:noFill/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>
                    <a:solidFill>
                      <a:schemeClr val="tx2"/>
                    </a:solidFill>
                  </a:rPr>
                  <a:t>START UP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C15742E-8653-4C94-B60E-3F49A7A337DA}"/>
                  </a:ext>
                </a:extLst>
              </p:cNvPr>
              <p:cNvGrpSpPr/>
              <p:nvPr/>
            </p:nvGrpSpPr>
            <p:grpSpPr>
              <a:xfrm>
                <a:off x="2094116" y="2714234"/>
                <a:ext cx="1183941" cy="523220"/>
                <a:chOff x="1999757" y="2561828"/>
                <a:chExt cx="1183941" cy="523220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A12715-FB3B-4CB8-B924-69B852C6618B}"/>
                    </a:ext>
                  </a:extLst>
                </p:cNvPr>
                <p:cNvSpPr txBox="1"/>
                <p:nvPr/>
              </p:nvSpPr>
              <p:spPr>
                <a:xfrm>
                  <a:off x="1999757" y="2656080"/>
                  <a:ext cx="276038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>
                      <a:solidFill>
                        <a:schemeClr val="accent1"/>
                      </a:solidFill>
                    </a:rPr>
                    <a:t>$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E514D14-466C-41EE-B4AF-D3550480F00C}"/>
                    </a:ext>
                  </a:extLst>
                </p:cNvPr>
                <p:cNvSpPr txBox="1"/>
                <p:nvPr/>
              </p:nvSpPr>
              <p:spPr>
                <a:xfrm>
                  <a:off x="2169875" y="2561828"/>
                  <a:ext cx="635110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chemeClr val="accent1"/>
                      </a:solidFill>
                    </a:rPr>
                    <a:t>59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AF7C185-9797-4781-B9CF-4C76468A8F75}"/>
                    </a:ext>
                  </a:extLst>
                </p:cNvPr>
                <p:cNvSpPr txBox="1"/>
                <p:nvPr/>
              </p:nvSpPr>
              <p:spPr>
                <a:xfrm>
                  <a:off x="2731330" y="2644637"/>
                  <a:ext cx="452368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b="1">
                      <a:solidFill>
                        <a:schemeClr val="accent1"/>
                      </a:solidFill>
                    </a:rPr>
                    <a:t>.99</a:t>
                  </a:r>
                </a:p>
              </p:txBody>
            </p:sp>
          </p:grp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CA690A5-FEBF-4ECF-B41D-6CB0372F0F5E}"/>
                  </a:ext>
                </a:extLst>
              </p:cNvPr>
              <p:cNvSpPr txBox="1"/>
              <p:nvPr/>
            </p:nvSpPr>
            <p:spPr>
              <a:xfrm>
                <a:off x="1718358" y="359773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Financial Guidance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F9132891-FA5D-4894-B881-F0C57197141B}"/>
                  </a:ext>
                </a:extLst>
              </p:cNvPr>
              <p:cNvSpPr txBox="1"/>
              <p:nvPr/>
            </p:nvSpPr>
            <p:spPr>
              <a:xfrm>
                <a:off x="1718358" y="3943079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Sales Report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30B51D1E-30A5-4D28-B211-3A06DEC4C4AC}"/>
                  </a:ext>
                </a:extLst>
              </p:cNvPr>
              <p:cNvSpPr txBox="1"/>
              <p:nvPr/>
            </p:nvSpPr>
            <p:spPr>
              <a:xfrm>
                <a:off x="1718358" y="4288426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Support In Person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8AD6E2A-A580-4BE9-B0E5-D5874462933C}"/>
                  </a:ext>
                </a:extLst>
              </p:cNvPr>
              <p:cNvSpPr txBox="1"/>
              <p:nvPr/>
            </p:nvSpPr>
            <p:spPr>
              <a:xfrm>
                <a:off x="1718358" y="4633773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Branding And Marketing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FACC798-9101-4988-A23C-BD10F2DBB1EF}"/>
                  </a:ext>
                </a:extLst>
              </p:cNvPr>
              <p:cNvSpPr txBox="1"/>
              <p:nvPr/>
            </p:nvSpPr>
            <p:spPr>
              <a:xfrm>
                <a:off x="1718358" y="4979121"/>
                <a:ext cx="196215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/>
                  <a:t>Business Analysis</a:t>
                </a:r>
              </a:p>
            </p:txBody>
          </p:sp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C173FB78-EB10-4C84-B4BA-82315458327A}"/>
                  </a:ext>
                </a:extLst>
              </p:cNvPr>
              <p:cNvSpPr txBox="1"/>
              <p:nvPr/>
            </p:nvSpPr>
            <p:spPr>
              <a:xfrm>
                <a:off x="2266462" y="5414542"/>
                <a:ext cx="907621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>
                    <a:solidFill>
                      <a:schemeClr val="accent1"/>
                    </a:solidFill>
                  </a:rPr>
                  <a:t>PURCHASE</a:t>
                </a:r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621FA31-032F-4F40-A938-0667BACD6A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925" y="5375007"/>
                <a:ext cx="2100046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F49F6F49-9F0B-44BF-8764-F3CEFF2C1DCF}"/>
                  </a:ext>
                </a:extLst>
              </p:cNvPr>
              <p:cNvCxnSpPr/>
              <p:nvPr/>
            </p:nvCxnSpPr>
            <p:spPr>
              <a:xfrm>
                <a:off x="1668925" y="3463971"/>
                <a:ext cx="2100046" cy="0"/>
              </a:xfrm>
              <a:prstGeom prst="line">
                <a:avLst/>
              </a:prstGeom>
              <a:ln w="12700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ECF0E1D6-DBC7-4C7D-9F3F-F1FDB7BA7540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39358F-7D1C-40C9-81FD-A12EED09112F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PRICING CHART</a:t>
              </a: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9A33C1C-4131-4261-9BCA-0D31CB6A00E2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96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" name="Chart 67">
            <a:extLst>
              <a:ext uri="{FF2B5EF4-FFF2-40B4-BE49-F238E27FC236}">
                <a16:creationId xmlns:a16="http://schemas.microsoft.com/office/drawing/2014/main" id="{98083C1E-B46F-4E8A-8C0B-F42D99AD35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3500495"/>
              </p:ext>
            </p:extLst>
          </p:nvPr>
        </p:nvGraphicFramePr>
        <p:xfrm>
          <a:off x="1351042" y="1538883"/>
          <a:ext cx="4714472" cy="42269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hape 2019">
            <a:extLst>
              <a:ext uri="{FF2B5EF4-FFF2-40B4-BE49-F238E27FC236}">
                <a16:creationId xmlns:a16="http://schemas.microsoft.com/office/drawing/2014/main" id="{F946240F-348B-41B5-B929-4CDA4184967B}"/>
              </a:ext>
            </a:extLst>
          </p:cNvPr>
          <p:cNvSpPr txBox="1"/>
          <p:nvPr/>
        </p:nvSpPr>
        <p:spPr>
          <a:xfrm flipH="1">
            <a:off x="7489712" y="1680169"/>
            <a:ext cx="2150421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id-ID" sz="1600" b="1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78%</a:t>
            </a:r>
            <a:endParaRPr lang="en-US" sz="1600" b="1" dirty="0">
              <a:solidFill>
                <a:schemeClr val="accent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9" name="Shape 2020">
            <a:extLst>
              <a:ext uri="{FF2B5EF4-FFF2-40B4-BE49-F238E27FC236}">
                <a16:creationId xmlns:a16="http://schemas.microsoft.com/office/drawing/2014/main" id="{8EBADC6A-7A44-430F-8A04-CCECB887DC20}"/>
              </a:ext>
            </a:extLst>
          </p:cNvPr>
          <p:cNvSpPr/>
          <p:nvPr/>
        </p:nvSpPr>
        <p:spPr>
          <a:xfrm flipH="1">
            <a:off x="7489707" y="1956480"/>
            <a:ext cx="3719355" cy="47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 is simply dummy text of the printing and typesetting industry. Lorem Ipsum has been the</a:t>
            </a:r>
          </a:p>
        </p:txBody>
      </p:sp>
      <p:sp>
        <p:nvSpPr>
          <p:cNvPr id="10" name="Shape 2021">
            <a:extLst>
              <a:ext uri="{FF2B5EF4-FFF2-40B4-BE49-F238E27FC236}">
                <a16:creationId xmlns:a16="http://schemas.microsoft.com/office/drawing/2014/main" id="{5962CE8D-F673-4D5A-B771-29E278DD1D06}"/>
              </a:ext>
            </a:extLst>
          </p:cNvPr>
          <p:cNvSpPr/>
          <p:nvPr/>
        </p:nvSpPr>
        <p:spPr>
          <a:xfrm flipH="1">
            <a:off x="7123040" y="1791196"/>
            <a:ext cx="139374" cy="13937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2019">
            <a:extLst>
              <a:ext uri="{FF2B5EF4-FFF2-40B4-BE49-F238E27FC236}">
                <a16:creationId xmlns:a16="http://schemas.microsoft.com/office/drawing/2014/main" id="{D5E7B3CA-0495-41F8-A9AF-BFDEC2141492}"/>
              </a:ext>
            </a:extLst>
          </p:cNvPr>
          <p:cNvSpPr txBox="1"/>
          <p:nvPr/>
        </p:nvSpPr>
        <p:spPr>
          <a:xfrm flipH="1">
            <a:off x="7489711" y="2645165"/>
            <a:ext cx="2150421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50000"/>
              </a:lnSpc>
              <a:spcBef>
                <a:spcPts val="0"/>
              </a:spcBef>
              <a:buSzPct val="25000"/>
              <a:buNone/>
            </a:pPr>
            <a:r>
              <a:rPr lang="id-ID" sz="14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65%</a:t>
            </a:r>
            <a:endParaRPr lang="en-US" sz="1400" b="1" dirty="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12" name="Shape 2020">
            <a:extLst>
              <a:ext uri="{FF2B5EF4-FFF2-40B4-BE49-F238E27FC236}">
                <a16:creationId xmlns:a16="http://schemas.microsoft.com/office/drawing/2014/main" id="{D97E070D-8F6B-461C-A85D-9528B9B3E96F}"/>
              </a:ext>
            </a:extLst>
          </p:cNvPr>
          <p:cNvSpPr/>
          <p:nvPr/>
        </p:nvSpPr>
        <p:spPr>
          <a:xfrm flipH="1">
            <a:off x="7489706" y="3041369"/>
            <a:ext cx="3886996" cy="47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 is simply dummy text of the printing and typesetting industry. Lorem Ipsum has been the</a:t>
            </a:r>
          </a:p>
        </p:txBody>
      </p:sp>
      <p:sp>
        <p:nvSpPr>
          <p:cNvPr id="13" name="Shape 2021">
            <a:extLst>
              <a:ext uri="{FF2B5EF4-FFF2-40B4-BE49-F238E27FC236}">
                <a16:creationId xmlns:a16="http://schemas.microsoft.com/office/drawing/2014/main" id="{17B2AE43-C6D3-4476-9DB0-CE9727BED681}"/>
              </a:ext>
            </a:extLst>
          </p:cNvPr>
          <p:cNvSpPr/>
          <p:nvPr/>
        </p:nvSpPr>
        <p:spPr>
          <a:xfrm flipH="1">
            <a:off x="7123040" y="2792543"/>
            <a:ext cx="139374" cy="13937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2019">
            <a:extLst>
              <a:ext uri="{FF2B5EF4-FFF2-40B4-BE49-F238E27FC236}">
                <a16:creationId xmlns:a16="http://schemas.microsoft.com/office/drawing/2014/main" id="{C1BFA627-DA6A-4378-A237-20871C1074CD}"/>
              </a:ext>
            </a:extLst>
          </p:cNvPr>
          <p:cNvSpPr txBox="1"/>
          <p:nvPr/>
        </p:nvSpPr>
        <p:spPr>
          <a:xfrm flipH="1">
            <a:off x="7489712" y="3849947"/>
            <a:ext cx="2150421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id-ID" sz="1600" b="1" dirty="0">
                <a:solidFill>
                  <a:schemeClr val="accent3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94%</a:t>
            </a:r>
            <a:endParaRPr lang="en-US" sz="1600" b="1" dirty="0">
              <a:solidFill>
                <a:schemeClr val="accent3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15" name="Shape 2020">
            <a:extLst>
              <a:ext uri="{FF2B5EF4-FFF2-40B4-BE49-F238E27FC236}">
                <a16:creationId xmlns:a16="http://schemas.microsoft.com/office/drawing/2014/main" id="{99C6A82A-E9C3-4743-8E1D-372D4CCC572C}"/>
              </a:ext>
            </a:extLst>
          </p:cNvPr>
          <p:cNvSpPr/>
          <p:nvPr/>
        </p:nvSpPr>
        <p:spPr>
          <a:xfrm flipH="1">
            <a:off x="7489707" y="4126258"/>
            <a:ext cx="3719353" cy="470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 is simply dummy text of the printing and typesetting industry. Lorem Ipsum has been the</a:t>
            </a:r>
          </a:p>
        </p:txBody>
      </p:sp>
      <p:sp>
        <p:nvSpPr>
          <p:cNvPr id="16" name="Shape 2021">
            <a:extLst>
              <a:ext uri="{FF2B5EF4-FFF2-40B4-BE49-F238E27FC236}">
                <a16:creationId xmlns:a16="http://schemas.microsoft.com/office/drawing/2014/main" id="{895BAEEA-A7B6-47FB-9BAB-3107B66296A5}"/>
              </a:ext>
            </a:extLst>
          </p:cNvPr>
          <p:cNvSpPr/>
          <p:nvPr/>
        </p:nvSpPr>
        <p:spPr>
          <a:xfrm flipH="1">
            <a:off x="7123040" y="3954157"/>
            <a:ext cx="139374" cy="13937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Shape 2019">
            <a:extLst>
              <a:ext uri="{FF2B5EF4-FFF2-40B4-BE49-F238E27FC236}">
                <a16:creationId xmlns:a16="http://schemas.microsoft.com/office/drawing/2014/main" id="{B258279B-AE12-4BE8-8680-AE0844550B53}"/>
              </a:ext>
            </a:extLst>
          </p:cNvPr>
          <p:cNvSpPr txBox="1"/>
          <p:nvPr/>
        </p:nvSpPr>
        <p:spPr>
          <a:xfrm flipH="1">
            <a:off x="7489711" y="4934836"/>
            <a:ext cx="215042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buSzPct val="25000"/>
              <a:buNone/>
            </a:pPr>
            <a:r>
              <a:rPr lang="id-ID" sz="16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Black"/>
              </a:rPr>
              <a:t>32%</a:t>
            </a:r>
            <a:endParaRPr lang="en-US" sz="1600" b="1" dirty="0">
              <a:solidFill>
                <a:schemeClr val="accent3">
                  <a:lumMod val="60000"/>
                  <a:lumOff val="40000"/>
                </a:schemeClr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Lato Black"/>
            </a:endParaRPr>
          </a:p>
        </p:txBody>
      </p:sp>
      <p:sp>
        <p:nvSpPr>
          <p:cNvPr id="18" name="Shape 2020">
            <a:extLst>
              <a:ext uri="{FF2B5EF4-FFF2-40B4-BE49-F238E27FC236}">
                <a16:creationId xmlns:a16="http://schemas.microsoft.com/office/drawing/2014/main" id="{B744BAF1-F4E2-4F00-97DB-A9BC7C5A826D}"/>
              </a:ext>
            </a:extLst>
          </p:cNvPr>
          <p:cNvSpPr/>
          <p:nvPr/>
        </p:nvSpPr>
        <p:spPr>
          <a:xfrm flipH="1">
            <a:off x="7489707" y="5211147"/>
            <a:ext cx="3619709" cy="70829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id-ID" sz="1050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Lorem Ipsum is simply dummy text of the printing and typesetting industry. Lorem Ipsum has been the</a:t>
            </a:r>
          </a:p>
        </p:txBody>
      </p:sp>
      <p:sp>
        <p:nvSpPr>
          <p:cNvPr id="19" name="Shape 2021">
            <a:extLst>
              <a:ext uri="{FF2B5EF4-FFF2-40B4-BE49-F238E27FC236}">
                <a16:creationId xmlns:a16="http://schemas.microsoft.com/office/drawing/2014/main" id="{90F49D2C-B9EF-410B-A31D-86DA325CB0E5}"/>
              </a:ext>
            </a:extLst>
          </p:cNvPr>
          <p:cNvSpPr/>
          <p:nvPr/>
        </p:nvSpPr>
        <p:spPr>
          <a:xfrm flipH="1">
            <a:off x="7123040" y="5071773"/>
            <a:ext cx="139374" cy="13937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buNone/>
            </a:pP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C13EEC6-5D20-4DE5-8804-702C11E889AA}"/>
              </a:ext>
            </a:extLst>
          </p:cNvPr>
          <p:cNvGrpSpPr/>
          <p:nvPr/>
        </p:nvGrpSpPr>
        <p:grpSpPr>
          <a:xfrm>
            <a:off x="3800549" y="411652"/>
            <a:ext cx="4590902" cy="836194"/>
            <a:chOff x="3800549" y="939334"/>
            <a:chExt cx="4590902" cy="83619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D2A994E-9963-41FB-A05A-B50FCECF3ADC}"/>
                </a:ext>
              </a:extLst>
            </p:cNvPr>
            <p:cNvSpPr txBox="1"/>
            <p:nvPr/>
          </p:nvSpPr>
          <p:spPr>
            <a:xfrm>
              <a:off x="3800549" y="939334"/>
              <a:ext cx="45909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1"/>
                  </a:solidFill>
                  <a:latin typeface="+mj-lt"/>
                </a:rPr>
                <a:t>COLUMN CHART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9BE9F9-917A-454C-AC4C-DBF3649AB770}"/>
                </a:ext>
              </a:extLst>
            </p:cNvPr>
            <p:cNvSpPr/>
            <p:nvPr/>
          </p:nvSpPr>
          <p:spPr>
            <a:xfrm>
              <a:off x="4737428" y="1437422"/>
              <a:ext cx="2717144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661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059A1C-0C6C-42F5-AFA6-DF0AFFC78172}"/>
              </a:ext>
            </a:extLst>
          </p:cNvPr>
          <p:cNvGrpSpPr/>
          <p:nvPr/>
        </p:nvGrpSpPr>
        <p:grpSpPr>
          <a:xfrm>
            <a:off x="6462674" y="1889769"/>
            <a:ext cx="4984950" cy="3258095"/>
            <a:chOff x="5157992" y="1665629"/>
            <a:chExt cx="2936367" cy="1919171"/>
          </a:xfrm>
          <a:solidFill>
            <a:schemeClr val="bg1">
              <a:lumMod val="85000"/>
            </a:schemeClr>
          </a:solidFill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1BDC4B7-11D2-4E52-9EE7-72B3583FD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9188" y="1665629"/>
              <a:ext cx="365958" cy="271518"/>
            </a:xfrm>
            <a:custGeom>
              <a:avLst/>
              <a:gdLst>
                <a:gd name="T0" fmla="*/ 228 w 257"/>
                <a:gd name="T1" fmla="*/ 167 h 190"/>
                <a:gd name="T2" fmla="*/ 227 w 257"/>
                <a:gd name="T3" fmla="*/ 190 h 190"/>
                <a:gd name="T4" fmla="*/ 150 w 257"/>
                <a:gd name="T5" fmla="*/ 172 h 190"/>
                <a:gd name="T6" fmla="*/ 141 w 257"/>
                <a:gd name="T7" fmla="*/ 172 h 190"/>
                <a:gd name="T8" fmla="*/ 108 w 257"/>
                <a:gd name="T9" fmla="*/ 174 h 190"/>
                <a:gd name="T10" fmla="*/ 102 w 257"/>
                <a:gd name="T11" fmla="*/ 173 h 190"/>
                <a:gd name="T12" fmla="*/ 97 w 257"/>
                <a:gd name="T13" fmla="*/ 174 h 190"/>
                <a:gd name="T14" fmla="*/ 94 w 257"/>
                <a:gd name="T15" fmla="*/ 172 h 190"/>
                <a:gd name="T16" fmla="*/ 86 w 257"/>
                <a:gd name="T17" fmla="*/ 171 h 190"/>
                <a:gd name="T18" fmla="*/ 85 w 257"/>
                <a:gd name="T19" fmla="*/ 168 h 190"/>
                <a:gd name="T20" fmla="*/ 73 w 257"/>
                <a:gd name="T21" fmla="*/ 165 h 190"/>
                <a:gd name="T22" fmla="*/ 66 w 257"/>
                <a:gd name="T23" fmla="*/ 162 h 190"/>
                <a:gd name="T24" fmla="*/ 51 w 257"/>
                <a:gd name="T25" fmla="*/ 165 h 190"/>
                <a:gd name="T26" fmla="*/ 33 w 257"/>
                <a:gd name="T27" fmla="*/ 156 h 190"/>
                <a:gd name="T28" fmla="*/ 29 w 257"/>
                <a:gd name="T29" fmla="*/ 128 h 190"/>
                <a:gd name="T30" fmla="*/ 20 w 257"/>
                <a:gd name="T31" fmla="*/ 126 h 190"/>
                <a:gd name="T32" fmla="*/ 10 w 257"/>
                <a:gd name="T33" fmla="*/ 120 h 190"/>
                <a:gd name="T34" fmla="*/ 0 w 257"/>
                <a:gd name="T35" fmla="*/ 116 h 190"/>
                <a:gd name="T36" fmla="*/ 3 w 257"/>
                <a:gd name="T37" fmla="*/ 103 h 190"/>
                <a:gd name="T38" fmla="*/ 5 w 257"/>
                <a:gd name="T39" fmla="*/ 105 h 190"/>
                <a:gd name="T40" fmla="*/ 7 w 257"/>
                <a:gd name="T41" fmla="*/ 105 h 190"/>
                <a:gd name="T42" fmla="*/ 11 w 257"/>
                <a:gd name="T43" fmla="*/ 99 h 190"/>
                <a:gd name="T44" fmla="*/ 9 w 257"/>
                <a:gd name="T45" fmla="*/ 96 h 190"/>
                <a:gd name="T46" fmla="*/ 7 w 257"/>
                <a:gd name="T47" fmla="*/ 88 h 190"/>
                <a:gd name="T48" fmla="*/ 16 w 257"/>
                <a:gd name="T49" fmla="*/ 85 h 190"/>
                <a:gd name="T50" fmla="*/ 8 w 257"/>
                <a:gd name="T51" fmla="*/ 78 h 190"/>
                <a:gd name="T52" fmla="*/ 6 w 257"/>
                <a:gd name="T53" fmla="*/ 60 h 190"/>
                <a:gd name="T54" fmla="*/ 8 w 257"/>
                <a:gd name="T55" fmla="*/ 41 h 190"/>
                <a:gd name="T56" fmla="*/ 3 w 257"/>
                <a:gd name="T57" fmla="*/ 23 h 190"/>
                <a:gd name="T58" fmla="*/ 10 w 257"/>
                <a:gd name="T59" fmla="*/ 10 h 190"/>
                <a:gd name="T60" fmla="*/ 33 w 257"/>
                <a:gd name="T61" fmla="*/ 30 h 190"/>
                <a:gd name="T62" fmla="*/ 49 w 257"/>
                <a:gd name="T63" fmla="*/ 36 h 190"/>
                <a:gd name="T64" fmla="*/ 55 w 257"/>
                <a:gd name="T65" fmla="*/ 36 h 190"/>
                <a:gd name="T66" fmla="*/ 65 w 257"/>
                <a:gd name="T67" fmla="*/ 42 h 190"/>
                <a:gd name="T68" fmla="*/ 63 w 257"/>
                <a:gd name="T69" fmla="*/ 56 h 190"/>
                <a:gd name="T70" fmla="*/ 48 w 257"/>
                <a:gd name="T71" fmla="*/ 69 h 190"/>
                <a:gd name="T72" fmla="*/ 48 w 257"/>
                <a:gd name="T73" fmla="*/ 74 h 190"/>
                <a:gd name="T74" fmla="*/ 55 w 257"/>
                <a:gd name="T75" fmla="*/ 66 h 190"/>
                <a:gd name="T76" fmla="*/ 70 w 257"/>
                <a:gd name="T77" fmla="*/ 57 h 190"/>
                <a:gd name="T78" fmla="*/ 66 w 257"/>
                <a:gd name="T79" fmla="*/ 64 h 190"/>
                <a:gd name="T80" fmla="*/ 52 w 257"/>
                <a:gd name="T81" fmla="*/ 80 h 190"/>
                <a:gd name="T82" fmla="*/ 46 w 257"/>
                <a:gd name="T83" fmla="*/ 91 h 190"/>
                <a:gd name="T84" fmla="*/ 55 w 257"/>
                <a:gd name="T85" fmla="*/ 87 h 190"/>
                <a:gd name="T86" fmla="*/ 65 w 257"/>
                <a:gd name="T87" fmla="*/ 82 h 190"/>
                <a:gd name="T88" fmla="*/ 71 w 257"/>
                <a:gd name="T89" fmla="*/ 68 h 190"/>
                <a:gd name="T90" fmla="*/ 80 w 257"/>
                <a:gd name="T91" fmla="*/ 54 h 190"/>
                <a:gd name="T92" fmla="*/ 78 w 257"/>
                <a:gd name="T93" fmla="*/ 42 h 190"/>
                <a:gd name="T94" fmla="*/ 75 w 257"/>
                <a:gd name="T95" fmla="*/ 35 h 190"/>
                <a:gd name="T96" fmla="*/ 74 w 257"/>
                <a:gd name="T97" fmla="*/ 46 h 190"/>
                <a:gd name="T98" fmla="*/ 76 w 257"/>
                <a:gd name="T99" fmla="*/ 54 h 190"/>
                <a:gd name="T100" fmla="*/ 72 w 257"/>
                <a:gd name="T101" fmla="*/ 51 h 190"/>
                <a:gd name="T102" fmla="*/ 68 w 257"/>
                <a:gd name="T103" fmla="*/ 41 h 190"/>
                <a:gd name="T104" fmla="*/ 73 w 257"/>
                <a:gd name="T105" fmla="*/ 32 h 190"/>
                <a:gd name="T106" fmla="*/ 74 w 257"/>
                <a:gd name="T107" fmla="*/ 24 h 190"/>
                <a:gd name="T108" fmla="*/ 80 w 257"/>
                <a:gd name="T109" fmla="*/ 30 h 190"/>
                <a:gd name="T110" fmla="*/ 79 w 257"/>
                <a:gd name="T111" fmla="*/ 15 h 190"/>
                <a:gd name="T112" fmla="*/ 77 w 257"/>
                <a:gd name="T113" fmla="*/ 11 h 190"/>
                <a:gd name="T114" fmla="*/ 145 w 257"/>
                <a:gd name="T115" fmla="*/ 19 h 190"/>
                <a:gd name="T116" fmla="*/ 246 w 257"/>
                <a:gd name="T117" fmla="*/ 4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7" h="190">
                  <a:moveTo>
                    <a:pt x="257" y="47"/>
                  </a:moveTo>
                  <a:cubicBezTo>
                    <a:pt x="257" y="47"/>
                    <a:pt x="233" y="161"/>
                    <a:pt x="228" y="167"/>
                  </a:cubicBezTo>
                  <a:cubicBezTo>
                    <a:pt x="224" y="174"/>
                    <a:pt x="229" y="172"/>
                    <a:pt x="229" y="179"/>
                  </a:cubicBezTo>
                  <a:cubicBezTo>
                    <a:pt x="229" y="185"/>
                    <a:pt x="227" y="190"/>
                    <a:pt x="227" y="190"/>
                  </a:cubicBezTo>
                  <a:cubicBezTo>
                    <a:pt x="161" y="173"/>
                    <a:pt x="161" y="173"/>
                    <a:pt x="161" y="173"/>
                  </a:cubicBezTo>
                  <a:cubicBezTo>
                    <a:pt x="150" y="172"/>
                    <a:pt x="150" y="172"/>
                    <a:pt x="150" y="172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1" y="172"/>
                    <a:pt x="141" y="172"/>
                    <a:pt x="141" y="172"/>
                  </a:cubicBezTo>
                  <a:cubicBezTo>
                    <a:pt x="137" y="173"/>
                    <a:pt x="137" y="173"/>
                    <a:pt x="137" y="173"/>
                  </a:cubicBezTo>
                  <a:cubicBezTo>
                    <a:pt x="108" y="174"/>
                    <a:pt x="108" y="174"/>
                    <a:pt x="108" y="174"/>
                  </a:cubicBezTo>
                  <a:cubicBezTo>
                    <a:pt x="105" y="172"/>
                    <a:pt x="105" y="172"/>
                    <a:pt x="105" y="172"/>
                  </a:cubicBezTo>
                  <a:cubicBezTo>
                    <a:pt x="102" y="173"/>
                    <a:pt x="102" y="173"/>
                    <a:pt x="102" y="173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4" y="173"/>
                    <a:pt x="94" y="173"/>
                    <a:pt x="94" y="173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89" y="172"/>
                    <a:pt x="89" y="172"/>
                    <a:pt x="89" y="172"/>
                  </a:cubicBezTo>
                  <a:cubicBezTo>
                    <a:pt x="86" y="171"/>
                    <a:pt x="86" y="171"/>
                    <a:pt x="86" y="171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1" y="167"/>
                    <a:pt x="81" y="167"/>
                    <a:pt x="81" y="167"/>
                  </a:cubicBezTo>
                  <a:cubicBezTo>
                    <a:pt x="73" y="165"/>
                    <a:pt x="73" y="165"/>
                    <a:pt x="73" y="165"/>
                  </a:cubicBezTo>
                  <a:cubicBezTo>
                    <a:pt x="68" y="163"/>
                    <a:pt x="68" y="163"/>
                    <a:pt x="68" y="163"/>
                  </a:cubicBezTo>
                  <a:cubicBezTo>
                    <a:pt x="66" y="162"/>
                    <a:pt x="66" y="162"/>
                    <a:pt x="66" y="162"/>
                  </a:cubicBezTo>
                  <a:cubicBezTo>
                    <a:pt x="60" y="163"/>
                    <a:pt x="60" y="163"/>
                    <a:pt x="60" y="163"/>
                  </a:cubicBezTo>
                  <a:cubicBezTo>
                    <a:pt x="51" y="165"/>
                    <a:pt x="51" y="165"/>
                    <a:pt x="51" y="165"/>
                  </a:cubicBezTo>
                  <a:cubicBezTo>
                    <a:pt x="40" y="162"/>
                    <a:pt x="40" y="162"/>
                    <a:pt x="40" y="162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33" y="156"/>
                    <a:pt x="36" y="149"/>
                    <a:pt x="35" y="140"/>
                  </a:cubicBezTo>
                  <a:cubicBezTo>
                    <a:pt x="34" y="130"/>
                    <a:pt x="29" y="128"/>
                    <a:pt x="29" y="128"/>
                  </a:cubicBezTo>
                  <a:cubicBezTo>
                    <a:pt x="24" y="128"/>
                    <a:pt x="24" y="128"/>
                    <a:pt x="24" y="128"/>
                  </a:cubicBezTo>
                  <a:cubicBezTo>
                    <a:pt x="20" y="126"/>
                    <a:pt x="20" y="126"/>
                    <a:pt x="20" y="126"/>
                  </a:cubicBezTo>
                  <a:cubicBezTo>
                    <a:pt x="20" y="126"/>
                    <a:pt x="20" y="120"/>
                    <a:pt x="15" y="120"/>
                  </a:cubicBezTo>
                  <a:cubicBezTo>
                    <a:pt x="10" y="120"/>
                    <a:pt x="10" y="120"/>
                    <a:pt x="10" y="120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1" y="109"/>
                    <a:pt x="1" y="109"/>
                    <a:pt x="1" y="109"/>
                  </a:cubicBezTo>
                  <a:cubicBezTo>
                    <a:pt x="3" y="103"/>
                    <a:pt x="3" y="103"/>
                    <a:pt x="3" y="103"/>
                  </a:cubicBezTo>
                  <a:cubicBezTo>
                    <a:pt x="4" y="102"/>
                    <a:pt x="4" y="102"/>
                    <a:pt x="4" y="102"/>
                  </a:cubicBezTo>
                  <a:cubicBezTo>
                    <a:pt x="5" y="105"/>
                    <a:pt x="5" y="105"/>
                    <a:pt x="5" y="105"/>
                  </a:cubicBezTo>
                  <a:cubicBezTo>
                    <a:pt x="6" y="106"/>
                    <a:pt x="6" y="106"/>
                    <a:pt x="6" y="106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7" y="101"/>
                    <a:pt x="7" y="101"/>
                    <a:pt x="7" y="101"/>
                  </a:cubicBezTo>
                  <a:cubicBezTo>
                    <a:pt x="11" y="99"/>
                    <a:pt x="11" y="99"/>
                    <a:pt x="11" y="99"/>
                  </a:cubicBezTo>
                  <a:cubicBezTo>
                    <a:pt x="11" y="98"/>
                    <a:pt x="11" y="98"/>
                    <a:pt x="11" y="98"/>
                  </a:cubicBezTo>
                  <a:cubicBezTo>
                    <a:pt x="9" y="96"/>
                    <a:pt x="9" y="96"/>
                    <a:pt x="9" y="96"/>
                  </a:cubicBezTo>
                  <a:cubicBezTo>
                    <a:pt x="8" y="95"/>
                    <a:pt x="8" y="95"/>
                    <a:pt x="8" y="95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14" y="87"/>
                    <a:pt x="14" y="87"/>
                    <a:pt x="14" y="87"/>
                  </a:cubicBezTo>
                  <a:cubicBezTo>
                    <a:pt x="16" y="85"/>
                    <a:pt x="16" y="85"/>
                    <a:pt x="16" y="85"/>
                  </a:cubicBezTo>
                  <a:cubicBezTo>
                    <a:pt x="10" y="80"/>
                    <a:pt x="10" y="80"/>
                    <a:pt x="10" y="80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6" y="60"/>
                    <a:pt x="6" y="60"/>
                    <a:pt x="6" y="60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52" y="36"/>
                    <a:pt x="52" y="36"/>
                    <a:pt x="52" y="36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65" y="42"/>
                    <a:pt x="65" y="42"/>
                    <a:pt x="65" y="42"/>
                  </a:cubicBezTo>
                  <a:cubicBezTo>
                    <a:pt x="66" y="52"/>
                    <a:pt x="66" y="52"/>
                    <a:pt x="66" y="52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61"/>
                    <a:pt x="54" y="61"/>
                    <a:pt x="54" y="61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0"/>
                    <a:pt x="52" y="70"/>
                    <a:pt x="52" y="70"/>
                  </a:cubicBezTo>
                  <a:cubicBezTo>
                    <a:pt x="55" y="66"/>
                    <a:pt x="55" y="66"/>
                    <a:pt x="55" y="66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70" y="57"/>
                    <a:pt x="70" y="57"/>
                    <a:pt x="70" y="57"/>
                  </a:cubicBezTo>
                  <a:cubicBezTo>
                    <a:pt x="69" y="61"/>
                    <a:pt x="69" y="61"/>
                    <a:pt x="69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52" y="80"/>
                    <a:pt x="52" y="80"/>
                    <a:pt x="52" y="80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6" y="91"/>
                    <a:pt x="46" y="91"/>
                    <a:pt x="46" y="91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78"/>
                    <a:pt x="69" y="78"/>
                    <a:pt x="69" y="7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75" y="60"/>
                    <a:pt x="75" y="60"/>
                    <a:pt x="75" y="60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1" y="50"/>
                    <a:pt x="81" y="50"/>
                    <a:pt x="81" y="50"/>
                  </a:cubicBezTo>
                  <a:cubicBezTo>
                    <a:pt x="78" y="42"/>
                    <a:pt x="78" y="42"/>
                    <a:pt x="78" y="42"/>
                  </a:cubicBezTo>
                  <a:cubicBezTo>
                    <a:pt x="78" y="34"/>
                    <a:pt x="78" y="34"/>
                    <a:pt x="78" y="34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73" y="38"/>
                    <a:pt x="73" y="38"/>
                    <a:pt x="73" y="38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4" y="53"/>
                    <a:pt x="74" y="53"/>
                    <a:pt x="74" y="53"/>
                  </a:cubicBezTo>
                  <a:cubicBezTo>
                    <a:pt x="72" y="51"/>
                    <a:pt x="72" y="51"/>
                    <a:pt x="72" y="51"/>
                  </a:cubicBezTo>
                  <a:cubicBezTo>
                    <a:pt x="70" y="46"/>
                    <a:pt x="70" y="46"/>
                    <a:pt x="70" y="46"/>
                  </a:cubicBezTo>
                  <a:cubicBezTo>
                    <a:pt x="68" y="41"/>
                    <a:pt x="68" y="41"/>
                    <a:pt x="68" y="41"/>
                  </a:cubicBezTo>
                  <a:cubicBezTo>
                    <a:pt x="68" y="37"/>
                    <a:pt x="68" y="37"/>
                    <a:pt x="68" y="37"/>
                  </a:cubicBezTo>
                  <a:cubicBezTo>
                    <a:pt x="73" y="32"/>
                    <a:pt x="73" y="32"/>
                    <a:pt x="73" y="32"/>
                  </a:cubicBezTo>
                  <a:cubicBezTo>
                    <a:pt x="75" y="28"/>
                    <a:pt x="75" y="28"/>
                    <a:pt x="75" y="28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9" y="29"/>
                    <a:pt x="79" y="29"/>
                    <a:pt x="79" y="29"/>
                  </a:cubicBezTo>
                  <a:cubicBezTo>
                    <a:pt x="80" y="30"/>
                    <a:pt x="80" y="30"/>
                    <a:pt x="80" y="30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79" y="15"/>
                    <a:pt x="79" y="15"/>
                    <a:pt x="79" y="15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133" y="16"/>
                    <a:pt x="145" y="19"/>
                  </a:cubicBezTo>
                  <a:cubicBezTo>
                    <a:pt x="156" y="22"/>
                    <a:pt x="230" y="42"/>
                    <a:pt x="235" y="43"/>
                  </a:cubicBezTo>
                  <a:cubicBezTo>
                    <a:pt x="240" y="45"/>
                    <a:pt x="246" y="45"/>
                    <a:pt x="246" y="45"/>
                  </a:cubicBezTo>
                  <a:lnTo>
                    <a:pt x="257" y="4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>
              <a:extLst>
                <a:ext uri="{FF2B5EF4-FFF2-40B4-BE49-F238E27FC236}">
                  <a16:creationId xmlns:a16="http://schemas.microsoft.com/office/drawing/2014/main" id="{B2E1F4A7-F1EF-4784-B8F6-3E5DBF7DD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5595" y="2621841"/>
              <a:ext cx="384509" cy="394627"/>
            </a:xfrm>
            <a:custGeom>
              <a:avLst/>
              <a:gdLst>
                <a:gd name="T0" fmla="*/ 34 w 228"/>
                <a:gd name="T1" fmla="*/ 0 h 234"/>
                <a:gd name="T2" fmla="*/ 228 w 228"/>
                <a:gd name="T3" fmla="*/ 23 h 234"/>
                <a:gd name="T4" fmla="*/ 227 w 228"/>
                <a:gd name="T5" fmla="*/ 44 h 234"/>
                <a:gd name="T6" fmla="*/ 224 w 228"/>
                <a:gd name="T7" fmla="*/ 44 h 234"/>
                <a:gd name="T8" fmla="*/ 210 w 228"/>
                <a:gd name="T9" fmla="*/ 226 h 234"/>
                <a:gd name="T10" fmla="*/ 91 w 228"/>
                <a:gd name="T11" fmla="*/ 215 h 234"/>
                <a:gd name="T12" fmla="*/ 90 w 228"/>
                <a:gd name="T13" fmla="*/ 224 h 234"/>
                <a:gd name="T14" fmla="*/ 32 w 228"/>
                <a:gd name="T15" fmla="*/ 218 h 234"/>
                <a:gd name="T16" fmla="*/ 29 w 228"/>
                <a:gd name="T17" fmla="*/ 234 h 234"/>
                <a:gd name="T18" fmla="*/ 0 w 228"/>
                <a:gd name="T19" fmla="*/ 230 h 234"/>
                <a:gd name="T20" fmla="*/ 34 w 228"/>
                <a:gd name="T2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8" h="234">
                  <a:moveTo>
                    <a:pt x="34" y="0"/>
                  </a:moveTo>
                  <a:lnTo>
                    <a:pt x="228" y="23"/>
                  </a:lnTo>
                  <a:lnTo>
                    <a:pt x="227" y="44"/>
                  </a:lnTo>
                  <a:lnTo>
                    <a:pt x="224" y="44"/>
                  </a:lnTo>
                  <a:lnTo>
                    <a:pt x="210" y="226"/>
                  </a:lnTo>
                  <a:lnTo>
                    <a:pt x="91" y="215"/>
                  </a:lnTo>
                  <a:lnTo>
                    <a:pt x="90" y="224"/>
                  </a:lnTo>
                  <a:lnTo>
                    <a:pt x="32" y="218"/>
                  </a:lnTo>
                  <a:lnTo>
                    <a:pt x="29" y="234"/>
                  </a:lnTo>
                  <a:lnTo>
                    <a:pt x="0" y="23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5BAC83A8-A1FF-47DB-B361-A40FA7E834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68941" y="2696045"/>
              <a:ext cx="762272" cy="752153"/>
            </a:xfrm>
            <a:custGeom>
              <a:avLst/>
              <a:gdLst>
                <a:gd name="T0" fmla="*/ 450 w 452"/>
                <a:gd name="T1" fmla="*/ 234 h 446"/>
                <a:gd name="T2" fmla="*/ 446 w 452"/>
                <a:gd name="T3" fmla="*/ 215 h 446"/>
                <a:gd name="T4" fmla="*/ 435 w 452"/>
                <a:gd name="T5" fmla="*/ 131 h 446"/>
                <a:gd name="T6" fmla="*/ 417 w 452"/>
                <a:gd name="T7" fmla="*/ 128 h 446"/>
                <a:gd name="T8" fmla="*/ 398 w 452"/>
                <a:gd name="T9" fmla="*/ 117 h 446"/>
                <a:gd name="T10" fmla="*/ 378 w 452"/>
                <a:gd name="T11" fmla="*/ 116 h 446"/>
                <a:gd name="T12" fmla="*/ 365 w 452"/>
                <a:gd name="T13" fmla="*/ 118 h 446"/>
                <a:gd name="T14" fmla="*/ 352 w 452"/>
                <a:gd name="T15" fmla="*/ 122 h 446"/>
                <a:gd name="T16" fmla="*/ 332 w 452"/>
                <a:gd name="T17" fmla="*/ 118 h 446"/>
                <a:gd name="T18" fmla="*/ 325 w 452"/>
                <a:gd name="T19" fmla="*/ 116 h 446"/>
                <a:gd name="T20" fmla="*/ 310 w 452"/>
                <a:gd name="T21" fmla="*/ 112 h 446"/>
                <a:gd name="T22" fmla="*/ 301 w 452"/>
                <a:gd name="T23" fmla="*/ 111 h 446"/>
                <a:gd name="T24" fmla="*/ 284 w 452"/>
                <a:gd name="T25" fmla="*/ 107 h 446"/>
                <a:gd name="T26" fmla="*/ 269 w 452"/>
                <a:gd name="T27" fmla="*/ 101 h 446"/>
                <a:gd name="T28" fmla="*/ 253 w 452"/>
                <a:gd name="T29" fmla="*/ 93 h 446"/>
                <a:gd name="T30" fmla="*/ 242 w 452"/>
                <a:gd name="T31" fmla="*/ 90 h 446"/>
                <a:gd name="T32" fmla="*/ 125 w 452"/>
                <a:gd name="T33" fmla="*/ 182 h 446"/>
                <a:gd name="T34" fmla="*/ 2 w 452"/>
                <a:gd name="T35" fmla="*/ 183 h 446"/>
                <a:gd name="T36" fmla="*/ 13 w 452"/>
                <a:gd name="T37" fmla="*/ 197 h 446"/>
                <a:gd name="T38" fmla="*/ 22 w 452"/>
                <a:gd name="T39" fmla="*/ 205 h 446"/>
                <a:gd name="T40" fmla="*/ 41 w 452"/>
                <a:gd name="T41" fmla="*/ 224 h 446"/>
                <a:gd name="T42" fmla="*/ 55 w 452"/>
                <a:gd name="T43" fmla="*/ 238 h 446"/>
                <a:gd name="T44" fmla="*/ 59 w 452"/>
                <a:gd name="T45" fmla="*/ 259 h 446"/>
                <a:gd name="T46" fmla="*/ 66 w 452"/>
                <a:gd name="T47" fmla="*/ 278 h 446"/>
                <a:gd name="T48" fmla="*/ 74 w 452"/>
                <a:gd name="T49" fmla="*/ 286 h 446"/>
                <a:gd name="T50" fmla="*/ 88 w 452"/>
                <a:gd name="T51" fmla="*/ 296 h 446"/>
                <a:gd name="T52" fmla="*/ 109 w 452"/>
                <a:gd name="T53" fmla="*/ 307 h 446"/>
                <a:gd name="T54" fmla="*/ 120 w 452"/>
                <a:gd name="T55" fmla="*/ 298 h 446"/>
                <a:gd name="T56" fmla="*/ 127 w 452"/>
                <a:gd name="T57" fmla="*/ 283 h 446"/>
                <a:gd name="T58" fmla="*/ 148 w 452"/>
                <a:gd name="T59" fmla="*/ 275 h 446"/>
                <a:gd name="T60" fmla="*/ 170 w 452"/>
                <a:gd name="T61" fmla="*/ 279 h 446"/>
                <a:gd name="T62" fmla="*/ 183 w 452"/>
                <a:gd name="T63" fmla="*/ 292 h 446"/>
                <a:gd name="T64" fmla="*/ 200 w 452"/>
                <a:gd name="T65" fmla="*/ 320 h 446"/>
                <a:gd name="T66" fmla="*/ 210 w 452"/>
                <a:gd name="T67" fmla="*/ 343 h 446"/>
                <a:gd name="T68" fmla="*/ 235 w 452"/>
                <a:gd name="T69" fmla="*/ 372 h 446"/>
                <a:gd name="T70" fmla="*/ 237 w 452"/>
                <a:gd name="T71" fmla="*/ 388 h 446"/>
                <a:gd name="T72" fmla="*/ 249 w 452"/>
                <a:gd name="T73" fmla="*/ 416 h 446"/>
                <a:gd name="T74" fmla="*/ 273 w 452"/>
                <a:gd name="T75" fmla="*/ 427 h 446"/>
                <a:gd name="T76" fmla="*/ 291 w 452"/>
                <a:gd name="T77" fmla="*/ 438 h 446"/>
                <a:gd name="T78" fmla="*/ 305 w 452"/>
                <a:gd name="T79" fmla="*/ 442 h 446"/>
                <a:gd name="T80" fmla="*/ 321 w 452"/>
                <a:gd name="T81" fmla="*/ 441 h 446"/>
                <a:gd name="T82" fmla="*/ 317 w 452"/>
                <a:gd name="T83" fmla="*/ 425 h 446"/>
                <a:gd name="T84" fmla="*/ 308 w 452"/>
                <a:gd name="T85" fmla="*/ 404 h 446"/>
                <a:gd name="T86" fmla="*/ 318 w 452"/>
                <a:gd name="T87" fmla="*/ 370 h 446"/>
                <a:gd name="T88" fmla="*/ 311 w 452"/>
                <a:gd name="T89" fmla="*/ 361 h 446"/>
                <a:gd name="T90" fmla="*/ 326 w 452"/>
                <a:gd name="T91" fmla="*/ 355 h 446"/>
                <a:gd name="T92" fmla="*/ 324 w 452"/>
                <a:gd name="T93" fmla="*/ 350 h 446"/>
                <a:gd name="T94" fmla="*/ 338 w 452"/>
                <a:gd name="T95" fmla="*/ 350 h 446"/>
                <a:gd name="T96" fmla="*/ 336 w 452"/>
                <a:gd name="T97" fmla="*/ 345 h 446"/>
                <a:gd name="T98" fmla="*/ 347 w 452"/>
                <a:gd name="T99" fmla="*/ 342 h 446"/>
                <a:gd name="T100" fmla="*/ 346 w 452"/>
                <a:gd name="T101" fmla="*/ 331 h 446"/>
                <a:gd name="T102" fmla="*/ 357 w 452"/>
                <a:gd name="T103" fmla="*/ 329 h 446"/>
                <a:gd name="T104" fmla="*/ 367 w 452"/>
                <a:gd name="T105" fmla="*/ 329 h 446"/>
                <a:gd name="T106" fmla="*/ 395 w 452"/>
                <a:gd name="T107" fmla="*/ 314 h 446"/>
                <a:gd name="T108" fmla="*/ 403 w 452"/>
                <a:gd name="T109" fmla="*/ 305 h 446"/>
                <a:gd name="T110" fmla="*/ 403 w 452"/>
                <a:gd name="T111" fmla="*/ 296 h 446"/>
                <a:gd name="T112" fmla="*/ 410 w 452"/>
                <a:gd name="T113" fmla="*/ 286 h 446"/>
                <a:gd name="T114" fmla="*/ 412 w 452"/>
                <a:gd name="T115" fmla="*/ 299 h 446"/>
                <a:gd name="T116" fmla="*/ 439 w 452"/>
                <a:gd name="T117" fmla="*/ 288 h 446"/>
                <a:gd name="T118" fmla="*/ 447 w 452"/>
                <a:gd name="T119" fmla="*/ 26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52" h="446">
                  <a:moveTo>
                    <a:pt x="446" y="253"/>
                  </a:moveTo>
                  <a:lnTo>
                    <a:pt x="448" y="245"/>
                  </a:lnTo>
                  <a:lnTo>
                    <a:pt x="452" y="240"/>
                  </a:lnTo>
                  <a:lnTo>
                    <a:pt x="450" y="234"/>
                  </a:lnTo>
                  <a:lnTo>
                    <a:pt x="448" y="226"/>
                  </a:lnTo>
                  <a:lnTo>
                    <a:pt x="447" y="223"/>
                  </a:lnTo>
                  <a:lnTo>
                    <a:pt x="447" y="217"/>
                  </a:lnTo>
                  <a:lnTo>
                    <a:pt x="446" y="215"/>
                  </a:lnTo>
                  <a:lnTo>
                    <a:pt x="442" y="206"/>
                  </a:lnTo>
                  <a:lnTo>
                    <a:pt x="442" y="204"/>
                  </a:lnTo>
                  <a:lnTo>
                    <a:pt x="435" y="198"/>
                  </a:lnTo>
                  <a:lnTo>
                    <a:pt x="435" y="131"/>
                  </a:lnTo>
                  <a:lnTo>
                    <a:pt x="425" y="130"/>
                  </a:lnTo>
                  <a:lnTo>
                    <a:pt x="423" y="132"/>
                  </a:lnTo>
                  <a:lnTo>
                    <a:pt x="420" y="131"/>
                  </a:lnTo>
                  <a:lnTo>
                    <a:pt x="417" y="128"/>
                  </a:lnTo>
                  <a:lnTo>
                    <a:pt x="413" y="126"/>
                  </a:lnTo>
                  <a:lnTo>
                    <a:pt x="408" y="126"/>
                  </a:lnTo>
                  <a:lnTo>
                    <a:pt x="402" y="122"/>
                  </a:lnTo>
                  <a:lnTo>
                    <a:pt x="398" y="117"/>
                  </a:lnTo>
                  <a:lnTo>
                    <a:pt x="393" y="116"/>
                  </a:lnTo>
                  <a:lnTo>
                    <a:pt x="385" y="118"/>
                  </a:lnTo>
                  <a:lnTo>
                    <a:pt x="383" y="117"/>
                  </a:lnTo>
                  <a:lnTo>
                    <a:pt x="378" y="116"/>
                  </a:lnTo>
                  <a:lnTo>
                    <a:pt x="374" y="119"/>
                  </a:lnTo>
                  <a:lnTo>
                    <a:pt x="372" y="120"/>
                  </a:lnTo>
                  <a:lnTo>
                    <a:pt x="369" y="118"/>
                  </a:lnTo>
                  <a:lnTo>
                    <a:pt x="365" y="118"/>
                  </a:lnTo>
                  <a:lnTo>
                    <a:pt x="363" y="121"/>
                  </a:lnTo>
                  <a:lnTo>
                    <a:pt x="358" y="124"/>
                  </a:lnTo>
                  <a:lnTo>
                    <a:pt x="354" y="125"/>
                  </a:lnTo>
                  <a:lnTo>
                    <a:pt x="352" y="122"/>
                  </a:lnTo>
                  <a:lnTo>
                    <a:pt x="349" y="119"/>
                  </a:lnTo>
                  <a:lnTo>
                    <a:pt x="341" y="120"/>
                  </a:lnTo>
                  <a:lnTo>
                    <a:pt x="336" y="117"/>
                  </a:lnTo>
                  <a:lnTo>
                    <a:pt x="332" y="118"/>
                  </a:lnTo>
                  <a:lnTo>
                    <a:pt x="330" y="122"/>
                  </a:lnTo>
                  <a:lnTo>
                    <a:pt x="328" y="123"/>
                  </a:lnTo>
                  <a:lnTo>
                    <a:pt x="327" y="118"/>
                  </a:lnTo>
                  <a:lnTo>
                    <a:pt x="325" y="116"/>
                  </a:lnTo>
                  <a:lnTo>
                    <a:pt x="319" y="120"/>
                  </a:lnTo>
                  <a:lnTo>
                    <a:pt x="318" y="116"/>
                  </a:lnTo>
                  <a:lnTo>
                    <a:pt x="312" y="112"/>
                  </a:lnTo>
                  <a:lnTo>
                    <a:pt x="310" y="112"/>
                  </a:lnTo>
                  <a:lnTo>
                    <a:pt x="308" y="115"/>
                  </a:lnTo>
                  <a:lnTo>
                    <a:pt x="305" y="117"/>
                  </a:lnTo>
                  <a:lnTo>
                    <a:pt x="302" y="116"/>
                  </a:lnTo>
                  <a:lnTo>
                    <a:pt x="301" y="111"/>
                  </a:lnTo>
                  <a:lnTo>
                    <a:pt x="298" y="111"/>
                  </a:lnTo>
                  <a:lnTo>
                    <a:pt x="295" y="105"/>
                  </a:lnTo>
                  <a:lnTo>
                    <a:pt x="287" y="105"/>
                  </a:lnTo>
                  <a:lnTo>
                    <a:pt x="284" y="107"/>
                  </a:lnTo>
                  <a:lnTo>
                    <a:pt x="281" y="104"/>
                  </a:lnTo>
                  <a:lnTo>
                    <a:pt x="280" y="104"/>
                  </a:lnTo>
                  <a:lnTo>
                    <a:pt x="275" y="105"/>
                  </a:lnTo>
                  <a:lnTo>
                    <a:pt x="269" y="101"/>
                  </a:lnTo>
                  <a:lnTo>
                    <a:pt x="261" y="101"/>
                  </a:lnTo>
                  <a:lnTo>
                    <a:pt x="259" y="94"/>
                  </a:lnTo>
                  <a:lnTo>
                    <a:pt x="255" y="92"/>
                  </a:lnTo>
                  <a:lnTo>
                    <a:pt x="253" y="93"/>
                  </a:lnTo>
                  <a:lnTo>
                    <a:pt x="250" y="92"/>
                  </a:lnTo>
                  <a:lnTo>
                    <a:pt x="247" y="93"/>
                  </a:lnTo>
                  <a:lnTo>
                    <a:pt x="244" y="93"/>
                  </a:lnTo>
                  <a:lnTo>
                    <a:pt x="242" y="90"/>
                  </a:lnTo>
                  <a:lnTo>
                    <a:pt x="235" y="83"/>
                  </a:lnTo>
                  <a:lnTo>
                    <a:pt x="239" y="6"/>
                  </a:lnTo>
                  <a:lnTo>
                    <a:pt x="139" y="0"/>
                  </a:lnTo>
                  <a:lnTo>
                    <a:pt x="125" y="182"/>
                  </a:lnTo>
                  <a:lnTo>
                    <a:pt x="6" y="171"/>
                  </a:lnTo>
                  <a:lnTo>
                    <a:pt x="5" y="180"/>
                  </a:lnTo>
                  <a:lnTo>
                    <a:pt x="0" y="180"/>
                  </a:lnTo>
                  <a:lnTo>
                    <a:pt x="2" y="183"/>
                  </a:lnTo>
                  <a:lnTo>
                    <a:pt x="7" y="186"/>
                  </a:lnTo>
                  <a:lnTo>
                    <a:pt x="10" y="190"/>
                  </a:lnTo>
                  <a:lnTo>
                    <a:pt x="11" y="193"/>
                  </a:lnTo>
                  <a:lnTo>
                    <a:pt x="13" y="197"/>
                  </a:lnTo>
                  <a:lnTo>
                    <a:pt x="15" y="198"/>
                  </a:lnTo>
                  <a:lnTo>
                    <a:pt x="18" y="200"/>
                  </a:lnTo>
                  <a:lnTo>
                    <a:pt x="21" y="202"/>
                  </a:lnTo>
                  <a:lnTo>
                    <a:pt x="22" y="205"/>
                  </a:lnTo>
                  <a:lnTo>
                    <a:pt x="26" y="210"/>
                  </a:lnTo>
                  <a:lnTo>
                    <a:pt x="30" y="213"/>
                  </a:lnTo>
                  <a:lnTo>
                    <a:pt x="38" y="224"/>
                  </a:lnTo>
                  <a:lnTo>
                    <a:pt x="41" y="224"/>
                  </a:lnTo>
                  <a:lnTo>
                    <a:pt x="44" y="227"/>
                  </a:lnTo>
                  <a:lnTo>
                    <a:pt x="48" y="230"/>
                  </a:lnTo>
                  <a:lnTo>
                    <a:pt x="53" y="234"/>
                  </a:lnTo>
                  <a:lnTo>
                    <a:pt x="55" y="238"/>
                  </a:lnTo>
                  <a:lnTo>
                    <a:pt x="55" y="245"/>
                  </a:lnTo>
                  <a:lnTo>
                    <a:pt x="59" y="251"/>
                  </a:lnTo>
                  <a:lnTo>
                    <a:pt x="60" y="255"/>
                  </a:lnTo>
                  <a:lnTo>
                    <a:pt x="59" y="259"/>
                  </a:lnTo>
                  <a:lnTo>
                    <a:pt x="59" y="264"/>
                  </a:lnTo>
                  <a:lnTo>
                    <a:pt x="60" y="270"/>
                  </a:lnTo>
                  <a:lnTo>
                    <a:pt x="65" y="275"/>
                  </a:lnTo>
                  <a:lnTo>
                    <a:pt x="66" y="278"/>
                  </a:lnTo>
                  <a:lnTo>
                    <a:pt x="67" y="279"/>
                  </a:lnTo>
                  <a:lnTo>
                    <a:pt x="69" y="281"/>
                  </a:lnTo>
                  <a:lnTo>
                    <a:pt x="71" y="283"/>
                  </a:lnTo>
                  <a:lnTo>
                    <a:pt x="74" y="286"/>
                  </a:lnTo>
                  <a:lnTo>
                    <a:pt x="78" y="289"/>
                  </a:lnTo>
                  <a:lnTo>
                    <a:pt x="81" y="292"/>
                  </a:lnTo>
                  <a:lnTo>
                    <a:pt x="84" y="293"/>
                  </a:lnTo>
                  <a:lnTo>
                    <a:pt x="88" y="296"/>
                  </a:lnTo>
                  <a:lnTo>
                    <a:pt x="94" y="299"/>
                  </a:lnTo>
                  <a:lnTo>
                    <a:pt x="101" y="304"/>
                  </a:lnTo>
                  <a:lnTo>
                    <a:pt x="104" y="305"/>
                  </a:lnTo>
                  <a:lnTo>
                    <a:pt x="109" y="307"/>
                  </a:lnTo>
                  <a:lnTo>
                    <a:pt x="113" y="307"/>
                  </a:lnTo>
                  <a:lnTo>
                    <a:pt x="115" y="303"/>
                  </a:lnTo>
                  <a:lnTo>
                    <a:pt x="118" y="300"/>
                  </a:lnTo>
                  <a:lnTo>
                    <a:pt x="120" y="298"/>
                  </a:lnTo>
                  <a:lnTo>
                    <a:pt x="123" y="297"/>
                  </a:lnTo>
                  <a:lnTo>
                    <a:pt x="123" y="292"/>
                  </a:lnTo>
                  <a:lnTo>
                    <a:pt x="125" y="288"/>
                  </a:lnTo>
                  <a:lnTo>
                    <a:pt x="127" y="283"/>
                  </a:lnTo>
                  <a:lnTo>
                    <a:pt x="132" y="277"/>
                  </a:lnTo>
                  <a:lnTo>
                    <a:pt x="139" y="276"/>
                  </a:lnTo>
                  <a:lnTo>
                    <a:pt x="143" y="275"/>
                  </a:lnTo>
                  <a:lnTo>
                    <a:pt x="148" y="275"/>
                  </a:lnTo>
                  <a:lnTo>
                    <a:pt x="153" y="277"/>
                  </a:lnTo>
                  <a:lnTo>
                    <a:pt x="159" y="278"/>
                  </a:lnTo>
                  <a:lnTo>
                    <a:pt x="162" y="278"/>
                  </a:lnTo>
                  <a:lnTo>
                    <a:pt x="170" y="279"/>
                  </a:lnTo>
                  <a:lnTo>
                    <a:pt x="173" y="281"/>
                  </a:lnTo>
                  <a:lnTo>
                    <a:pt x="176" y="287"/>
                  </a:lnTo>
                  <a:lnTo>
                    <a:pt x="178" y="287"/>
                  </a:lnTo>
                  <a:lnTo>
                    <a:pt x="183" y="292"/>
                  </a:lnTo>
                  <a:lnTo>
                    <a:pt x="187" y="294"/>
                  </a:lnTo>
                  <a:lnTo>
                    <a:pt x="190" y="300"/>
                  </a:lnTo>
                  <a:lnTo>
                    <a:pt x="196" y="308"/>
                  </a:lnTo>
                  <a:lnTo>
                    <a:pt x="200" y="320"/>
                  </a:lnTo>
                  <a:lnTo>
                    <a:pt x="203" y="324"/>
                  </a:lnTo>
                  <a:lnTo>
                    <a:pt x="207" y="332"/>
                  </a:lnTo>
                  <a:lnTo>
                    <a:pt x="207" y="335"/>
                  </a:lnTo>
                  <a:lnTo>
                    <a:pt x="210" y="343"/>
                  </a:lnTo>
                  <a:lnTo>
                    <a:pt x="218" y="350"/>
                  </a:lnTo>
                  <a:lnTo>
                    <a:pt x="220" y="358"/>
                  </a:lnTo>
                  <a:lnTo>
                    <a:pt x="230" y="370"/>
                  </a:lnTo>
                  <a:lnTo>
                    <a:pt x="235" y="372"/>
                  </a:lnTo>
                  <a:lnTo>
                    <a:pt x="234" y="381"/>
                  </a:lnTo>
                  <a:lnTo>
                    <a:pt x="232" y="383"/>
                  </a:lnTo>
                  <a:lnTo>
                    <a:pt x="234" y="385"/>
                  </a:lnTo>
                  <a:lnTo>
                    <a:pt x="237" y="388"/>
                  </a:lnTo>
                  <a:lnTo>
                    <a:pt x="237" y="394"/>
                  </a:lnTo>
                  <a:lnTo>
                    <a:pt x="243" y="405"/>
                  </a:lnTo>
                  <a:lnTo>
                    <a:pt x="246" y="411"/>
                  </a:lnTo>
                  <a:lnTo>
                    <a:pt x="249" y="416"/>
                  </a:lnTo>
                  <a:lnTo>
                    <a:pt x="251" y="421"/>
                  </a:lnTo>
                  <a:lnTo>
                    <a:pt x="259" y="422"/>
                  </a:lnTo>
                  <a:lnTo>
                    <a:pt x="264" y="427"/>
                  </a:lnTo>
                  <a:lnTo>
                    <a:pt x="273" y="427"/>
                  </a:lnTo>
                  <a:lnTo>
                    <a:pt x="280" y="434"/>
                  </a:lnTo>
                  <a:lnTo>
                    <a:pt x="284" y="434"/>
                  </a:lnTo>
                  <a:lnTo>
                    <a:pt x="286" y="437"/>
                  </a:lnTo>
                  <a:lnTo>
                    <a:pt x="291" y="438"/>
                  </a:lnTo>
                  <a:lnTo>
                    <a:pt x="292" y="436"/>
                  </a:lnTo>
                  <a:lnTo>
                    <a:pt x="302" y="438"/>
                  </a:lnTo>
                  <a:lnTo>
                    <a:pt x="302" y="439"/>
                  </a:lnTo>
                  <a:lnTo>
                    <a:pt x="305" y="442"/>
                  </a:lnTo>
                  <a:lnTo>
                    <a:pt x="310" y="446"/>
                  </a:lnTo>
                  <a:lnTo>
                    <a:pt x="313" y="444"/>
                  </a:lnTo>
                  <a:lnTo>
                    <a:pt x="314" y="442"/>
                  </a:lnTo>
                  <a:lnTo>
                    <a:pt x="321" y="441"/>
                  </a:lnTo>
                  <a:lnTo>
                    <a:pt x="319" y="436"/>
                  </a:lnTo>
                  <a:lnTo>
                    <a:pt x="319" y="433"/>
                  </a:lnTo>
                  <a:lnTo>
                    <a:pt x="318" y="429"/>
                  </a:lnTo>
                  <a:lnTo>
                    <a:pt x="317" y="425"/>
                  </a:lnTo>
                  <a:lnTo>
                    <a:pt x="314" y="423"/>
                  </a:lnTo>
                  <a:lnTo>
                    <a:pt x="312" y="417"/>
                  </a:lnTo>
                  <a:lnTo>
                    <a:pt x="311" y="411"/>
                  </a:lnTo>
                  <a:lnTo>
                    <a:pt x="308" y="404"/>
                  </a:lnTo>
                  <a:lnTo>
                    <a:pt x="308" y="398"/>
                  </a:lnTo>
                  <a:lnTo>
                    <a:pt x="311" y="389"/>
                  </a:lnTo>
                  <a:lnTo>
                    <a:pt x="314" y="380"/>
                  </a:lnTo>
                  <a:lnTo>
                    <a:pt x="318" y="370"/>
                  </a:lnTo>
                  <a:lnTo>
                    <a:pt x="317" y="368"/>
                  </a:lnTo>
                  <a:lnTo>
                    <a:pt x="314" y="366"/>
                  </a:lnTo>
                  <a:lnTo>
                    <a:pt x="311" y="363"/>
                  </a:lnTo>
                  <a:lnTo>
                    <a:pt x="311" y="361"/>
                  </a:lnTo>
                  <a:lnTo>
                    <a:pt x="313" y="362"/>
                  </a:lnTo>
                  <a:lnTo>
                    <a:pt x="322" y="361"/>
                  </a:lnTo>
                  <a:lnTo>
                    <a:pt x="323" y="361"/>
                  </a:lnTo>
                  <a:lnTo>
                    <a:pt x="326" y="355"/>
                  </a:lnTo>
                  <a:lnTo>
                    <a:pt x="323" y="355"/>
                  </a:lnTo>
                  <a:lnTo>
                    <a:pt x="322" y="353"/>
                  </a:lnTo>
                  <a:lnTo>
                    <a:pt x="322" y="351"/>
                  </a:lnTo>
                  <a:lnTo>
                    <a:pt x="324" y="350"/>
                  </a:lnTo>
                  <a:lnTo>
                    <a:pt x="328" y="350"/>
                  </a:lnTo>
                  <a:lnTo>
                    <a:pt x="333" y="350"/>
                  </a:lnTo>
                  <a:lnTo>
                    <a:pt x="335" y="351"/>
                  </a:lnTo>
                  <a:lnTo>
                    <a:pt x="338" y="350"/>
                  </a:lnTo>
                  <a:lnTo>
                    <a:pt x="343" y="346"/>
                  </a:lnTo>
                  <a:lnTo>
                    <a:pt x="341" y="346"/>
                  </a:lnTo>
                  <a:lnTo>
                    <a:pt x="337" y="349"/>
                  </a:lnTo>
                  <a:lnTo>
                    <a:pt x="336" y="345"/>
                  </a:lnTo>
                  <a:lnTo>
                    <a:pt x="338" y="339"/>
                  </a:lnTo>
                  <a:lnTo>
                    <a:pt x="340" y="341"/>
                  </a:lnTo>
                  <a:lnTo>
                    <a:pt x="342" y="342"/>
                  </a:lnTo>
                  <a:lnTo>
                    <a:pt x="347" y="342"/>
                  </a:lnTo>
                  <a:lnTo>
                    <a:pt x="349" y="340"/>
                  </a:lnTo>
                  <a:lnTo>
                    <a:pt x="348" y="336"/>
                  </a:lnTo>
                  <a:lnTo>
                    <a:pt x="345" y="332"/>
                  </a:lnTo>
                  <a:lnTo>
                    <a:pt x="346" y="331"/>
                  </a:lnTo>
                  <a:lnTo>
                    <a:pt x="349" y="331"/>
                  </a:lnTo>
                  <a:lnTo>
                    <a:pt x="352" y="329"/>
                  </a:lnTo>
                  <a:lnTo>
                    <a:pt x="354" y="331"/>
                  </a:lnTo>
                  <a:lnTo>
                    <a:pt x="357" y="329"/>
                  </a:lnTo>
                  <a:lnTo>
                    <a:pt x="358" y="331"/>
                  </a:lnTo>
                  <a:lnTo>
                    <a:pt x="361" y="333"/>
                  </a:lnTo>
                  <a:lnTo>
                    <a:pt x="364" y="331"/>
                  </a:lnTo>
                  <a:lnTo>
                    <a:pt x="367" y="329"/>
                  </a:lnTo>
                  <a:lnTo>
                    <a:pt x="374" y="327"/>
                  </a:lnTo>
                  <a:lnTo>
                    <a:pt x="381" y="326"/>
                  </a:lnTo>
                  <a:lnTo>
                    <a:pt x="392" y="320"/>
                  </a:lnTo>
                  <a:lnTo>
                    <a:pt x="395" y="314"/>
                  </a:lnTo>
                  <a:lnTo>
                    <a:pt x="396" y="309"/>
                  </a:lnTo>
                  <a:lnTo>
                    <a:pt x="399" y="307"/>
                  </a:lnTo>
                  <a:lnTo>
                    <a:pt x="402" y="306"/>
                  </a:lnTo>
                  <a:lnTo>
                    <a:pt x="403" y="305"/>
                  </a:lnTo>
                  <a:lnTo>
                    <a:pt x="406" y="303"/>
                  </a:lnTo>
                  <a:lnTo>
                    <a:pt x="405" y="300"/>
                  </a:lnTo>
                  <a:lnTo>
                    <a:pt x="404" y="297"/>
                  </a:lnTo>
                  <a:lnTo>
                    <a:pt x="403" y="296"/>
                  </a:lnTo>
                  <a:lnTo>
                    <a:pt x="402" y="294"/>
                  </a:lnTo>
                  <a:lnTo>
                    <a:pt x="403" y="291"/>
                  </a:lnTo>
                  <a:lnTo>
                    <a:pt x="407" y="288"/>
                  </a:lnTo>
                  <a:lnTo>
                    <a:pt x="410" y="286"/>
                  </a:lnTo>
                  <a:lnTo>
                    <a:pt x="412" y="286"/>
                  </a:lnTo>
                  <a:lnTo>
                    <a:pt x="412" y="289"/>
                  </a:lnTo>
                  <a:lnTo>
                    <a:pt x="412" y="293"/>
                  </a:lnTo>
                  <a:lnTo>
                    <a:pt x="412" y="299"/>
                  </a:lnTo>
                  <a:lnTo>
                    <a:pt x="413" y="300"/>
                  </a:lnTo>
                  <a:lnTo>
                    <a:pt x="419" y="295"/>
                  </a:lnTo>
                  <a:lnTo>
                    <a:pt x="424" y="294"/>
                  </a:lnTo>
                  <a:lnTo>
                    <a:pt x="439" y="288"/>
                  </a:lnTo>
                  <a:lnTo>
                    <a:pt x="441" y="287"/>
                  </a:lnTo>
                  <a:lnTo>
                    <a:pt x="444" y="282"/>
                  </a:lnTo>
                  <a:lnTo>
                    <a:pt x="447" y="272"/>
                  </a:lnTo>
                  <a:lnTo>
                    <a:pt x="447" y="268"/>
                  </a:lnTo>
                  <a:lnTo>
                    <a:pt x="444" y="261"/>
                  </a:lnTo>
                  <a:lnTo>
                    <a:pt x="446" y="256"/>
                  </a:lnTo>
                  <a:lnTo>
                    <a:pt x="446" y="253"/>
                  </a:lnTo>
                  <a:close/>
                </a:path>
              </a:pathLst>
            </a:custGeom>
            <a:solidFill>
              <a:schemeClr val="accent1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1055F10C-D2F3-426A-A271-2ACF2DCE8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3602" y="2574620"/>
              <a:ext cx="369330" cy="435102"/>
            </a:xfrm>
            <a:custGeom>
              <a:avLst/>
              <a:gdLst>
                <a:gd name="T0" fmla="*/ 73 w 259"/>
                <a:gd name="T1" fmla="*/ 0 h 304"/>
                <a:gd name="T2" fmla="*/ 68 w 259"/>
                <a:gd name="T3" fmla="*/ 25 h 304"/>
                <a:gd name="T4" fmla="*/ 62 w 259"/>
                <a:gd name="T5" fmla="*/ 43 h 304"/>
                <a:gd name="T6" fmla="*/ 59 w 259"/>
                <a:gd name="T7" fmla="*/ 45 h 304"/>
                <a:gd name="T8" fmla="*/ 56 w 259"/>
                <a:gd name="T9" fmla="*/ 43 h 304"/>
                <a:gd name="T10" fmla="*/ 51 w 259"/>
                <a:gd name="T11" fmla="*/ 39 h 304"/>
                <a:gd name="T12" fmla="*/ 47 w 259"/>
                <a:gd name="T13" fmla="*/ 41 h 304"/>
                <a:gd name="T14" fmla="*/ 45 w 259"/>
                <a:gd name="T15" fmla="*/ 37 h 304"/>
                <a:gd name="T16" fmla="*/ 38 w 259"/>
                <a:gd name="T17" fmla="*/ 39 h 304"/>
                <a:gd name="T18" fmla="*/ 35 w 259"/>
                <a:gd name="T19" fmla="*/ 42 h 304"/>
                <a:gd name="T20" fmla="*/ 35 w 259"/>
                <a:gd name="T21" fmla="*/ 53 h 304"/>
                <a:gd name="T22" fmla="*/ 35 w 259"/>
                <a:gd name="T23" fmla="*/ 67 h 304"/>
                <a:gd name="T24" fmla="*/ 35 w 259"/>
                <a:gd name="T25" fmla="*/ 80 h 304"/>
                <a:gd name="T26" fmla="*/ 34 w 259"/>
                <a:gd name="T27" fmla="*/ 84 h 304"/>
                <a:gd name="T28" fmla="*/ 31 w 259"/>
                <a:gd name="T29" fmla="*/ 89 h 304"/>
                <a:gd name="T30" fmla="*/ 30 w 259"/>
                <a:gd name="T31" fmla="*/ 94 h 304"/>
                <a:gd name="T32" fmla="*/ 30 w 259"/>
                <a:gd name="T33" fmla="*/ 101 h 304"/>
                <a:gd name="T34" fmla="*/ 34 w 259"/>
                <a:gd name="T35" fmla="*/ 110 h 304"/>
                <a:gd name="T36" fmla="*/ 35 w 259"/>
                <a:gd name="T37" fmla="*/ 119 h 304"/>
                <a:gd name="T38" fmla="*/ 37 w 259"/>
                <a:gd name="T39" fmla="*/ 122 h 304"/>
                <a:gd name="T40" fmla="*/ 42 w 259"/>
                <a:gd name="T41" fmla="*/ 128 h 304"/>
                <a:gd name="T42" fmla="*/ 39 w 259"/>
                <a:gd name="T43" fmla="*/ 130 h 304"/>
                <a:gd name="T44" fmla="*/ 34 w 259"/>
                <a:gd name="T45" fmla="*/ 134 h 304"/>
                <a:gd name="T46" fmla="*/ 24 w 259"/>
                <a:gd name="T47" fmla="*/ 141 h 304"/>
                <a:gd name="T48" fmla="*/ 21 w 259"/>
                <a:gd name="T49" fmla="*/ 154 h 304"/>
                <a:gd name="T50" fmla="*/ 17 w 259"/>
                <a:gd name="T51" fmla="*/ 162 h 304"/>
                <a:gd name="T52" fmla="*/ 13 w 259"/>
                <a:gd name="T53" fmla="*/ 166 h 304"/>
                <a:gd name="T54" fmla="*/ 11 w 259"/>
                <a:gd name="T55" fmla="*/ 167 h 304"/>
                <a:gd name="T56" fmla="*/ 9 w 259"/>
                <a:gd name="T57" fmla="*/ 171 h 304"/>
                <a:gd name="T58" fmla="*/ 10 w 259"/>
                <a:gd name="T59" fmla="*/ 178 h 304"/>
                <a:gd name="T60" fmla="*/ 9 w 259"/>
                <a:gd name="T61" fmla="*/ 183 h 304"/>
                <a:gd name="T62" fmla="*/ 15 w 259"/>
                <a:gd name="T63" fmla="*/ 188 h 304"/>
                <a:gd name="T64" fmla="*/ 13 w 259"/>
                <a:gd name="T65" fmla="*/ 192 h 304"/>
                <a:gd name="T66" fmla="*/ 5 w 259"/>
                <a:gd name="T67" fmla="*/ 196 h 304"/>
                <a:gd name="T68" fmla="*/ 3 w 259"/>
                <a:gd name="T69" fmla="*/ 200 h 304"/>
                <a:gd name="T70" fmla="*/ 0 w 259"/>
                <a:gd name="T71" fmla="*/ 206 h 304"/>
                <a:gd name="T72" fmla="*/ 139 w 259"/>
                <a:gd name="T73" fmla="*/ 291 h 304"/>
                <a:gd name="T74" fmla="*/ 182 w 259"/>
                <a:gd name="T75" fmla="*/ 299 h 304"/>
                <a:gd name="T76" fmla="*/ 218 w 259"/>
                <a:gd name="T77" fmla="*/ 304 h 304"/>
                <a:gd name="T78" fmla="*/ 219 w 259"/>
                <a:gd name="T79" fmla="*/ 304 h 304"/>
                <a:gd name="T80" fmla="*/ 259 w 259"/>
                <a:gd name="T81" fmla="*/ 33 h 304"/>
                <a:gd name="T82" fmla="*/ 73 w 259"/>
                <a:gd name="T83" fmla="*/ 0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59" h="304">
                  <a:moveTo>
                    <a:pt x="73" y="0"/>
                  </a:moveTo>
                  <a:cubicBezTo>
                    <a:pt x="73" y="0"/>
                    <a:pt x="69" y="19"/>
                    <a:pt x="68" y="25"/>
                  </a:cubicBezTo>
                  <a:cubicBezTo>
                    <a:pt x="66" y="29"/>
                    <a:pt x="62" y="43"/>
                    <a:pt x="62" y="4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6" y="43"/>
                    <a:pt x="56" y="43"/>
                    <a:pt x="56" y="4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47" y="41"/>
                    <a:pt x="47" y="41"/>
                    <a:pt x="47" y="41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38" y="39"/>
                    <a:pt x="38" y="39"/>
                    <a:pt x="38" y="39"/>
                  </a:cubicBezTo>
                  <a:cubicBezTo>
                    <a:pt x="35" y="42"/>
                    <a:pt x="35" y="42"/>
                    <a:pt x="35" y="42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80"/>
                    <a:pt x="35" y="80"/>
                    <a:pt x="35" y="80"/>
                  </a:cubicBezTo>
                  <a:cubicBezTo>
                    <a:pt x="34" y="84"/>
                    <a:pt x="34" y="84"/>
                    <a:pt x="34" y="84"/>
                  </a:cubicBezTo>
                  <a:cubicBezTo>
                    <a:pt x="31" y="89"/>
                    <a:pt x="31" y="89"/>
                    <a:pt x="31" y="89"/>
                  </a:cubicBezTo>
                  <a:cubicBezTo>
                    <a:pt x="30" y="94"/>
                    <a:pt x="30" y="94"/>
                    <a:pt x="30" y="94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4" y="110"/>
                    <a:pt x="34" y="110"/>
                    <a:pt x="34" y="110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7" y="122"/>
                    <a:pt x="37" y="122"/>
                    <a:pt x="37" y="122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39" y="130"/>
                    <a:pt x="39" y="130"/>
                    <a:pt x="39" y="130"/>
                  </a:cubicBezTo>
                  <a:cubicBezTo>
                    <a:pt x="34" y="134"/>
                    <a:pt x="34" y="134"/>
                    <a:pt x="34" y="134"/>
                  </a:cubicBezTo>
                  <a:cubicBezTo>
                    <a:pt x="24" y="141"/>
                    <a:pt x="24" y="141"/>
                    <a:pt x="24" y="141"/>
                  </a:cubicBezTo>
                  <a:cubicBezTo>
                    <a:pt x="21" y="154"/>
                    <a:pt x="21" y="154"/>
                    <a:pt x="21" y="154"/>
                  </a:cubicBezTo>
                  <a:cubicBezTo>
                    <a:pt x="17" y="162"/>
                    <a:pt x="17" y="162"/>
                    <a:pt x="17" y="162"/>
                  </a:cubicBezTo>
                  <a:cubicBezTo>
                    <a:pt x="13" y="166"/>
                    <a:pt x="13" y="166"/>
                    <a:pt x="13" y="166"/>
                  </a:cubicBezTo>
                  <a:cubicBezTo>
                    <a:pt x="11" y="167"/>
                    <a:pt x="11" y="167"/>
                    <a:pt x="11" y="167"/>
                  </a:cubicBezTo>
                  <a:cubicBezTo>
                    <a:pt x="9" y="171"/>
                    <a:pt x="9" y="171"/>
                    <a:pt x="9" y="171"/>
                  </a:cubicBezTo>
                  <a:cubicBezTo>
                    <a:pt x="10" y="178"/>
                    <a:pt x="10" y="178"/>
                    <a:pt x="10" y="178"/>
                  </a:cubicBezTo>
                  <a:cubicBezTo>
                    <a:pt x="9" y="183"/>
                    <a:pt x="9" y="183"/>
                    <a:pt x="9" y="183"/>
                  </a:cubicBezTo>
                  <a:cubicBezTo>
                    <a:pt x="15" y="188"/>
                    <a:pt x="15" y="188"/>
                    <a:pt x="15" y="188"/>
                  </a:cubicBezTo>
                  <a:cubicBezTo>
                    <a:pt x="13" y="192"/>
                    <a:pt x="13" y="192"/>
                    <a:pt x="13" y="192"/>
                  </a:cubicBezTo>
                  <a:cubicBezTo>
                    <a:pt x="5" y="196"/>
                    <a:pt x="5" y="196"/>
                    <a:pt x="5" y="196"/>
                  </a:cubicBezTo>
                  <a:cubicBezTo>
                    <a:pt x="3" y="200"/>
                    <a:pt x="3" y="200"/>
                    <a:pt x="3" y="200"/>
                  </a:cubicBezTo>
                  <a:cubicBezTo>
                    <a:pt x="0" y="206"/>
                    <a:pt x="0" y="206"/>
                    <a:pt x="0" y="206"/>
                  </a:cubicBezTo>
                  <a:cubicBezTo>
                    <a:pt x="139" y="291"/>
                    <a:pt x="139" y="291"/>
                    <a:pt x="139" y="291"/>
                  </a:cubicBezTo>
                  <a:cubicBezTo>
                    <a:pt x="182" y="299"/>
                    <a:pt x="182" y="299"/>
                    <a:pt x="182" y="299"/>
                  </a:cubicBezTo>
                  <a:cubicBezTo>
                    <a:pt x="218" y="304"/>
                    <a:pt x="218" y="304"/>
                    <a:pt x="218" y="304"/>
                  </a:cubicBezTo>
                  <a:cubicBezTo>
                    <a:pt x="219" y="304"/>
                    <a:pt x="219" y="304"/>
                    <a:pt x="219" y="304"/>
                  </a:cubicBezTo>
                  <a:cubicBezTo>
                    <a:pt x="259" y="33"/>
                    <a:pt x="259" y="33"/>
                    <a:pt x="259" y="33"/>
                  </a:cubicBezTo>
                  <a:lnTo>
                    <a:pt x="73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B9090617-170D-40A0-9F1A-9DB807576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9212" y="2105790"/>
              <a:ext cx="433415" cy="750467"/>
            </a:xfrm>
            <a:custGeom>
              <a:avLst/>
              <a:gdLst>
                <a:gd name="T0" fmla="*/ 229 w 257"/>
                <a:gd name="T1" fmla="*/ 433 h 445"/>
                <a:gd name="T2" fmla="*/ 231 w 257"/>
                <a:gd name="T3" fmla="*/ 420 h 445"/>
                <a:gd name="T4" fmla="*/ 239 w 257"/>
                <a:gd name="T5" fmla="*/ 409 h 445"/>
                <a:gd name="T6" fmla="*/ 255 w 257"/>
                <a:gd name="T7" fmla="*/ 388 h 445"/>
                <a:gd name="T8" fmla="*/ 251 w 257"/>
                <a:gd name="T9" fmla="*/ 379 h 445"/>
                <a:gd name="T10" fmla="*/ 247 w 257"/>
                <a:gd name="T11" fmla="*/ 358 h 445"/>
                <a:gd name="T12" fmla="*/ 118 w 257"/>
                <a:gd name="T13" fmla="*/ 158 h 445"/>
                <a:gd name="T14" fmla="*/ 113 w 257"/>
                <a:gd name="T15" fmla="*/ 153 h 445"/>
                <a:gd name="T16" fmla="*/ 117 w 257"/>
                <a:gd name="T17" fmla="*/ 146 h 445"/>
                <a:gd name="T18" fmla="*/ 26 w 257"/>
                <a:gd name="T19" fmla="*/ 0 h 445"/>
                <a:gd name="T20" fmla="*/ 23 w 257"/>
                <a:gd name="T21" fmla="*/ 9 h 445"/>
                <a:gd name="T22" fmla="*/ 22 w 257"/>
                <a:gd name="T23" fmla="*/ 25 h 445"/>
                <a:gd name="T24" fmla="*/ 17 w 257"/>
                <a:gd name="T25" fmla="*/ 34 h 445"/>
                <a:gd name="T26" fmla="*/ 7 w 257"/>
                <a:gd name="T27" fmla="*/ 50 h 445"/>
                <a:gd name="T28" fmla="*/ 0 w 257"/>
                <a:gd name="T29" fmla="*/ 62 h 445"/>
                <a:gd name="T30" fmla="*/ 3 w 257"/>
                <a:gd name="T31" fmla="*/ 75 h 445"/>
                <a:gd name="T32" fmla="*/ 9 w 257"/>
                <a:gd name="T33" fmla="*/ 90 h 445"/>
                <a:gd name="T34" fmla="*/ 5 w 257"/>
                <a:gd name="T35" fmla="*/ 110 h 445"/>
                <a:gd name="T36" fmla="*/ 2 w 257"/>
                <a:gd name="T37" fmla="*/ 122 h 445"/>
                <a:gd name="T38" fmla="*/ 11 w 257"/>
                <a:gd name="T39" fmla="*/ 145 h 445"/>
                <a:gd name="T40" fmla="*/ 17 w 257"/>
                <a:gd name="T41" fmla="*/ 161 h 445"/>
                <a:gd name="T42" fmla="*/ 14 w 257"/>
                <a:gd name="T43" fmla="*/ 169 h 445"/>
                <a:gd name="T44" fmla="*/ 23 w 257"/>
                <a:gd name="T45" fmla="*/ 176 h 445"/>
                <a:gd name="T46" fmla="*/ 29 w 257"/>
                <a:gd name="T47" fmla="*/ 175 h 445"/>
                <a:gd name="T48" fmla="*/ 37 w 257"/>
                <a:gd name="T49" fmla="*/ 172 h 445"/>
                <a:gd name="T50" fmla="*/ 51 w 257"/>
                <a:gd name="T51" fmla="*/ 177 h 445"/>
                <a:gd name="T52" fmla="*/ 49 w 257"/>
                <a:gd name="T53" fmla="*/ 179 h 445"/>
                <a:gd name="T54" fmla="*/ 40 w 257"/>
                <a:gd name="T55" fmla="*/ 176 h 445"/>
                <a:gd name="T56" fmla="*/ 33 w 257"/>
                <a:gd name="T57" fmla="*/ 175 h 445"/>
                <a:gd name="T58" fmla="*/ 35 w 257"/>
                <a:gd name="T59" fmla="*/ 187 h 445"/>
                <a:gd name="T60" fmla="*/ 30 w 257"/>
                <a:gd name="T61" fmla="*/ 192 h 445"/>
                <a:gd name="T62" fmla="*/ 29 w 257"/>
                <a:gd name="T63" fmla="*/ 185 h 445"/>
                <a:gd name="T64" fmla="*/ 24 w 257"/>
                <a:gd name="T65" fmla="*/ 187 h 445"/>
                <a:gd name="T66" fmla="*/ 23 w 257"/>
                <a:gd name="T67" fmla="*/ 204 h 445"/>
                <a:gd name="T68" fmla="*/ 30 w 257"/>
                <a:gd name="T69" fmla="*/ 217 h 445"/>
                <a:gd name="T70" fmla="*/ 35 w 257"/>
                <a:gd name="T71" fmla="*/ 229 h 445"/>
                <a:gd name="T72" fmla="*/ 28 w 257"/>
                <a:gd name="T73" fmla="*/ 234 h 445"/>
                <a:gd name="T74" fmla="*/ 34 w 257"/>
                <a:gd name="T75" fmla="*/ 255 h 445"/>
                <a:gd name="T76" fmla="*/ 42 w 257"/>
                <a:gd name="T77" fmla="*/ 275 h 445"/>
                <a:gd name="T78" fmla="*/ 50 w 257"/>
                <a:gd name="T79" fmla="*/ 288 h 445"/>
                <a:gd name="T80" fmla="*/ 50 w 257"/>
                <a:gd name="T81" fmla="*/ 298 h 445"/>
                <a:gd name="T82" fmla="*/ 53 w 257"/>
                <a:gd name="T83" fmla="*/ 307 h 445"/>
                <a:gd name="T84" fmla="*/ 50 w 257"/>
                <a:gd name="T85" fmla="*/ 327 h 445"/>
                <a:gd name="T86" fmla="*/ 73 w 257"/>
                <a:gd name="T87" fmla="*/ 339 h 445"/>
                <a:gd name="T88" fmla="*/ 91 w 257"/>
                <a:gd name="T89" fmla="*/ 355 h 445"/>
                <a:gd name="T90" fmla="*/ 112 w 257"/>
                <a:gd name="T91" fmla="*/ 374 h 445"/>
                <a:gd name="T92" fmla="*/ 128 w 257"/>
                <a:gd name="T93" fmla="*/ 388 h 445"/>
                <a:gd name="T94" fmla="*/ 143 w 257"/>
                <a:gd name="T95" fmla="*/ 414 h 445"/>
                <a:gd name="T96" fmla="*/ 143 w 257"/>
                <a:gd name="T97" fmla="*/ 434 h 445"/>
                <a:gd name="T98" fmla="*/ 226 w 257"/>
                <a:gd name="T99" fmla="*/ 444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57" h="445">
                  <a:moveTo>
                    <a:pt x="233" y="441"/>
                  </a:moveTo>
                  <a:lnTo>
                    <a:pt x="234" y="438"/>
                  </a:lnTo>
                  <a:lnTo>
                    <a:pt x="229" y="433"/>
                  </a:lnTo>
                  <a:lnTo>
                    <a:pt x="230" y="429"/>
                  </a:lnTo>
                  <a:lnTo>
                    <a:pt x="229" y="423"/>
                  </a:lnTo>
                  <a:lnTo>
                    <a:pt x="231" y="420"/>
                  </a:lnTo>
                  <a:lnTo>
                    <a:pt x="233" y="419"/>
                  </a:lnTo>
                  <a:lnTo>
                    <a:pt x="236" y="416"/>
                  </a:lnTo>
                  <a:lnTo>
                    <a:pt x="239" y="409"/>
                  </a:lnTo>
                  <a:lnTo>
                    <a:pt x="242" y="398"/>
                  </a:lnTo>
                  <a:lnTo>
                    <a:pt x="250" y="392"/>
                  </a:lnTo>
                  <a:lnTo>
                    <a:pt x="255" y="388"/>
                  </a:lnTo>
                  <a:lnTo>
                    <a:pt x="257" y="387"/>
                  </a:lnTo>
                  <a:lnTo>
                    <a:pt x="253" y="382"/>
                  </a:lnTo>
                  <a:lnTo>
                    <a:pt x="251" y="379"/>
                  </a:lnTo>
                  <a:lnTo>
                    <a:pt x="250" y="372"/>
                  </a:lnTo>
                  <a:lnTo>
                    <a:pt x="247" y="364"/>
                  </a:lnTo>
                  <a:lnTo>
                    <a:pt x="247" y="358"/>
                  </a:lnTo>
                  <a:lnTo>
                    <a:pt x="248" y="354"/>
                  </a:lnTo>
                  <a:lnTo>
                    <a:pt x="248" y="353"/>
                  </a:lnTo>
                  <a:lnTo>
                    <a:pt x="118" y="158"/>
                  </a:lnTo>
                  <a:lnTo>
                    <a:pt x="115" y="156"/>
                  </a:lnTo>
                  <a:lnTo>
                    <a:pt x="114" y="155"/>
                  </a:lnTo>
                  <a:lnTo>
                    <a:pt x="113" y="153"/>
                  </a:lnTo>
                  <a:lnTo>
                    <a:pt x="112" y="150"/>
                  </a:lnTo>
                  <a:lnTo>
                    <a:pt x="113" y="147"/>
                  </a:lnTo>
                  <a:lnTo>
                    <a:pt x="117" y="146"/>
                  </a:lnTo>
                  <a:lnTo>
                    <a:pt x="119" y="145"/>
                  </a:lnTo>
                  <a:lnTo>
                    <a:pt x="148" y="35"/>
                  </a:lnTo>
                  <a:lnTo>
                    <a:pt x="26" y="0"/>
                  </a:lnTo>
                  <a:lnTo>
                    <a:pt x="25" y="4"/>
                  </a:lnTo>
                  <a:lnTo>
                    <a:pt x="23" y="5"/>
                  </a:lnTo>
                  <a:lnTo>
                    <a:pt x="23" y="9"/>
                  </a:lnTo>
                  <a:lnTo>
                    <a:pt x="23" y="12"/>
                  </a:lnTo>
                  <a:lnTo>
                    <a:pt x="23" y="21"/>
                  </a:lnTo>
                  <a:lnTo>
                    <a:pt x="22" y="25"/>
                  </a:lnTo>
                  <a:lnTo>
                    <a:pt x="19" y="30"/>
                  </a:lnTo>
                  <a:lnTo>
                    <a:pt x="17" y="33"/>
                  </a:lnTo>
                  <a:lnTo>
                    <a:pt x="17" y="34"/>
                  </a:lnTo>
                  <a:lnTo>
                    <a:pt x="17" y="40"/>
                  </a:lnTo>
                  <a:lnTo>
                    <a:pt x="13" y="45"/>
                  </a:lnTo>
                  <a:lnTo>
                    <a:pt x="7" y="50"/>
                  </a:lnTo>
                  <a:lnTo>
                    <a:pt x="2" y="55"/>
                  </a:lnTo>
                  <a:lnTo>
                    <a:pt x="1" y="57"/>
                  </a:lnTo>
                  <a:lnTo>
                    <a:pt x="0" y="62"/>
                  </a:lnTo>
                  <a:lnTo>
                    <a:pt x="0" y="66"/>
                  </a:lnTo>
                  <a:lnTo>
                    <a:pt x="1" y="71"/>
                  </a:lnTo>
                  <a:lnTo>
                    <a:pt x="3" y="75"/>
                  </a:lnTo>
                  <a:lnTo>
                    <a:pt x="7" y="81"/>
                  </a:lnTo>
                  <a:lnTo>
                    <a:pt x="8" y="85"/>
                  </a:lnTo>
                  <a:lnTo>
                    <a:pt x="9" y="90"/>
                  </a:lnTo>
                  <a:lnTo>
                    <a:pt x="9" y="98"/>
                  </a:lnTo>
                  <a:lnTo>
                    <a:pt x="6" y="104"/>
                  </a:lnTo>
                  <a:lnTo>
                    <a:pt x="5" y="110"/>
                  </a:lnTo>
                  <a:lnTo>
                    <a:pt x="5" y="117"/>
                  </a:lnTo>
                  <a:lnTo>
                    <a:pt x="4" y="120"/>
                  </a:lnTo>
                  <a:lnTo>
                    <a:pt x="2" y="122"/>
                  </a:lnTo>
                  <a:lnTo>
                    <a:pt x="3" y="126"/>
                  </a:lnTo>
                  <a:lnTo>
                    <a:pt x="7" y="133"/>
                  </a:lnTo>
                  <a:lnTo>
                    <a:pt x="11" y="145"/>
                  </a:lnTo>
                  <a:lnTo>
                    <a:pt x="15" y="153"/>
                  </a:lnTo>
                  <a:lnTo>
                    <a:pt x="17" y="156"/>
                  </a:lnTo>
                  <a:lnTo>
                    <a:pt x="17" y="161"/>
                  </a:lnTo>
                  <a:lnTo>
                    <a:pt x="16" y="164"/>
                  </a:lnTo>
                  <a:lnTo>
                    <a:pt x="14" y="166"/>
                  </a:lnTo>
                  <a:lnTo>
                    <a:pt x="14" y="169"/>
                  </a:lnTo>
                  <a:lnTo>
                    <a:pt x="18" y="169"/>
                  </a:lnTo>
                  <a:lnTo>
                    <a:pt x="20" y="172"/>
                  </a:lnTo>
                  <a:lnTo>
                    <a:pt x="23" y="176"/>
                  </a:lnTo>
                  <a:lnTo>
                    <a:pt x="24" y="178"/>
                  </a:lnTo>
                  <a:lnTo>
                    <a:pt x="27" y="179"/>
                  </a:lnTo>
                  <a:lnTo>
                    <a:pt x="29" y="175"/>
                  </a:lnTo>
                  <a:lnTo>
                    <a:pt x="29" y="170"/>
                  </a:lnTo>
                  <a:lnTo>
                    <a:pt x="34" y="169"/>
                  </a:lnTo>
                  <a:lnTo>
                    <a:pt x="37" y="172"/>
                  </a:lnTo>
                  <a:lnTo>
                    <a:pt x="44" y="172"/>
                  </a:lnTo>
                  <a:lnTo>
                    <a:pt x="48" y="176"/>
                  </a:lnTo>
                  <a:lnTo>
                    <a:pt x="51" y="177"/>
                  </a:lnTo>
                  <a:lnTo>
                    <a:pt x="53" y="178"/>
                  </a:lnTo>
                  <a:lnTo>
                    <a:pt x="51" y="180"/>
                  </a:lnTo>
                  <a:lnTo>
                    <a:pt x="49" y="179"/>
                  </a:lnTo>
                  <a:lnTo>
                    <a:pt x="45" y="177"/>
                  </a:lnTo>
                  <a:lnTo>
                    <a:pt x="44" y="177"/>
                  </a:lnTo>
                  <a:lnTo>
                    <a:pt x="40" y="176"/>
                  </a:lnTo>
                  <a:lnTo>
                    <a:pt x="38" y="175"/>
                  </a:lnTo>
                  <a:lnTo>
                    <a:pt x="35" y="174"/>
                  </a:lnTo>
                  <a:lnTo>
                    <a:pt x="33" y="175"/>
                  </a:lnTo>
                  <a:lnTo>
                    <a:pt x="33" y="177"/>
                  </a:lnTo>
                  <a:lnTo>
                    <a:pt x="33" y="184"/>
                  </a:lnTo>
                  <a:lnTo>
                    <a:pt x="35" y="187"/>
                  </a:lnTo>
                  <a:lnTo>
                    <a:pt x="34" y="194"/>
                  </a:lnTo>
                  <a:lnTo>
                    <a:pt x="33" y="194"/>
                  </a:lnTo>
                  <a:lnTo>
                    <a:pt x="30" y="192"/>
                  </a:lnTo>
                  <a:lnTo>
                    <a:pt x="29" y="190"/>
                  </a:lnTo>
                  <a:lnTo>
                    <a:pt x="29" y="186"/>
                  </a:lnTo>
                  <a:lnTo>
                    <a:pt x="29" y="185"/>
                  </a:lnTo>
                  <a:lnTo>
                    <a:pt x="28" y="184"/>
                  </a:lnTo>
                  <a:lnTo>
                    <a:pt x="25" y="183"/>
                  </a:lnTo>
                  <a:lnTo>
                    <a:pt x="24" y="187"/>
                  </a:lnTo>
                  <a:lnTo>
                    <a:pt x="23" y="189"/>
                  </a:lnTo>
                  <a:lnTo>
                    <a:pt x="23" y="195"/>
                  </a:lnTo>
                  <a:lnTo>
                    <a:pt x="23" y="204"/>
                  </a:lnTo>
                  <a:lnTo>
                    <a:pt x="23" y="209"/>
                  </a:lnTo>
                  <a:lnTo>
                    <a:pt x="26" y="214"/>
                  </a:lnTo>
                  <a:lnTo>
                    <a:pt x="30" y="217"/>
                  </a:lnTo>
                  <a:lnTo>
                    <a:pt x="34" y="220"/>
                  </a:lnTo>
                  <a:lnTo>
                    <a:pt x="35" y="225"/>
                  </a:lnTo>
                  <a:lnTo>
                    <a:pt x="35" y="229"/>
                  </a:lnTo>
                  <a:lnTo>
                    <a:pt x="34" y="233"/>
                  </a:lnTo>
                  <a:lnTo>
                    <a:pt x="31" y="234"/>
                  </a:lnTo>
                  <a:lnTo>
                    <a:pt x="28" y="234"/>
                  </a:lnTo>
                  <a:lnTo>
                    <a:pt x="28" y="244"/>
                  </a:lnTo>
                  <a:lnTo>
                    <a:pt x="29" y="247"/>
                  </a:lnTo>
                  <a:lnTo>
                    <a:pt x="34" y="255"/>
                  </a:lnTo>
                  <a:lnTo>
                    <a:pt x="35" y="261"/>
                  </a:lnTo>
                  <a:lnTo>
                    <a:pt x="40" y="268"/>
                  </a:lnTo>
                  <a:lnTo>
                    <a:pt x="42" y="275"/>
                  </a:lnTo>
                  <a:lnTo>
                    <a:pt x="45" y="280"/>
                  </a:lnTo>
                  <a:lnTo>
                    <a:pt x="48" y="287"/>
                  </a:lnTo>
                  <a:lnTo>
                    <a:pt x="50" y="288"/>
                  </a:lnTo>
                  <a:lnTo>
                    <a:pt x="50" y="293"/>
                  </a:lnTo>
                  <a:lnTo>
                    <a:pt x="50" y="296"/>
                  </a:lnTo>
                  <a:lnTo>
                    <a:pt x="50" y="298"/>
                  </a:lnTo>
                  <a:lnTo>
                    <a:pt x="52" y="300"/>
                  </a:lnTo>
                  <a:lnTo>
                    <a:pt x="53" y="303"/>
                  </a:lnTo>
                  <a:lnTo>
                    <a:pt x="53" y="307"/>
                  </a:lnTo>
                  <a:lnTo>
                    <a:pt x="52" y="316"/>
                  </a:lnTo>
                  <a:lnTo>
                    <a:pt x="51" y="322"/>
                  </a:lnTo>
                  <a:lnTo>
                    <a:pt x="50" y="327"/>
                  </a:lnTo>
                  <a:lnTo>
                    <a:pt x="59" y="332"/>
                  </a:lnTo>
                  <a:lnTo>
                    <a:pt x="67" y="335"/>
                  </a:lnTo>
                  <a:lnTo>
                    <a:pt x="73" y="339"/>
                  </a:lnTo>
                  <a:lnTo>
                    <a:pt x="82" y="342"/>
                  </a:lnTo>
                  <a:lnTo>
                    <a:pt x="85" y="345"/>
                  </a:lnTo>
                  <a:lnTo>
                    <a:pt x="91" y="355"/>
                  </a:lnTo>
                  <a:lnTo>
                    <a:pt x="99" y="362"/>
                  </a:lnTo>
                  <a:lnTo>
                    <a:pt x="111" y="365"/>
                  </a:lnTo>
                  <a:lnTo>
                    <a:pt x="112" y="374"/>
                  </a:lnTo>
                  <a:lnTo>
                    <a:pt x="114" y="378"/>
                  </a:lnTo>
                  <a:lnTo>
                    <a:pt x="121" y="380"/>
                  </a:lnTo>
                  <a:lnTo>
                    <a:pt x="128" y="388"/>
                  </a:lnTo>
                  <a:lnTo>
                    <a:pt x="136" y="400"/>
                  </a:lnTo>
                  <a:lnTo>
                    <a:pt x="140" y="405"/>
                  </a:lnTo>
                  <a:lnTo>
                    <a:pt x="143" y="414"/>
                  </a:lnTo>
                  <a:lnTo>
                    <a:pt x="140" y="422"/>
                  </a:lnTo>
                  <a:lnTo>
                    <a:pt x="140" y="427"/>
                  </a:lnTo>
                  <a:lnTo>
                    <a:pt x="143" y="434"/>
                  </a:lnTo>
                  <a:lnTo>
                    <a:pt x="147" y="435"/>
                  </a:lnTo>
                  <a:lnTo>
                    <a:pt x="225" y="445"/>
                  </a:lnTo>
                  <a:lnTo>
                    <a:pt x="226" y="444"/>
                  </a:lnTo>
                  <a:lnTo>
                    <a:pt x="233" y="44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>
              <a:extLst>
                <a:ext uri="{FF2B5EF4-FFF2-40B4-BE49-F238E27FC236}">
                  <a16:creationId xmlns:a16="http://schemas.microsoft.com/office/drawing/2014/main" id="{D1B71F9C-C4AE-46E2-AB29-CBED67A12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3358" y="2660630"/>
              <a:ext cx="473890" cy="254654"/>
            </a:xfrm>
            <a:custGeom>
              <a:avLst/>
              <a:gdLst>
                <a:gd name="T0" fmla="*/ 0 w 332"/>
                <a:gd name="T1" fmla="*/ 25 h 178"/>
                <a:gd name="T2" fmla="*/ 0 w 332"/>
                <a:gd name="T3" fmla="*/ 28 h 178"/>
                <a:gd name="T4" fmla="*/ 0 w 332"/>
                <a:gd name="T5" fmla="*/ 25 h 178"/>
                <a:gd name="T6" fmla="*/ 118 w 332"/>
                <a:gd name="T7" fmla="*/ 32 h 178"/>
                <a:gd name="T8" fmla="*/ 113 w 332"/>
                <a:gd name="T9" fmla="*/ 123 h 178"/>
                <a:gd name="T10" fmla="*/ 121 w 332"/>
                <a:gd name="T11" fmla="*/ 131 h 178"/>
                <a:gd name="T12" fmla="*/ 124 w 332"/>
                <a:gd name="T13" fmla="*/ 134 h 178"/>
                <a:gd name="T14" fmla="*/ 127 w 332"/>
                <a:gd name="T15" fmla="*/ 134 h 178"/>
                <a:gd name="T16" fmla="*/ 131 w 332"/>
                <a:gd name="T17" fmla="*/ 133 h 178"/>
                <a:gd name="T18" fmla="*/ 134 w 332"/>
                <a:gd name="T19" fmla="*/ 134 h 178"/>
                <a:gd name="T20" fmla="*/ 137 w 332"/>
                <a:gd name="T21" fmla="*/ 133 h 178"/>
                <a:gd name="T22" fmla="*/ 141 w 332"/>
                <a:gd name="T23" fmla="*/ 135 h 178"/>
                <a:gd name="T24" fmla="*/ 144 w 332"/>
                <a:gd name="T25" fmla="*/ 144 h 178"/>
                <a:gd name="T26" fmla="*/ 153 w 332"/>
                <a:gd name="T27" fmla="*/ 144 h 178"/>
                <a:gd name="T28" fmla="*/ 160 w 332"/>
                <a:gd name="T29" fmla="*/ 148 h 178"/>
                <a:gd name="T30" fmla="*/ 166 w 332"/>
                <a:gd name="T31" fmla="*/ 147 h 178"/>
                <a:gd name="T32" fmla="*/ 167 w 332"/>
                <a:gd name="T33" fmla="*/ 147 h 178"/>
                <a:gd name="T34" fmla="*/ 171 w 332"/>
                <a:gd name="T35" fmla="*/ 151 h 178"/>
                <a:gd name="T36" fmla="*/ 175 w 332"/>
                <a:gd name="T37" fmla="*/ 148 h 178"/>
                <a:gd name="T38" fmla="*/ 184 w 332"/>
                <a:gd name="T39" fmla="*/ 149 h 178"/>
                <a:gd name="T40" fmla="*/ 188 w 332"/>
                <a:gd name="T41" fmla="*/ 156 h 178"/>
                <a:gd name="T42" fmla="*/ 191 w 332"/>
                <a:gd name="T43" fmla="*/ 156 h 178"/>
                <a:gd name="T44" fmla="*/ 192 w 332"/>
                <a:gd name="T45" fmla="*/ 162 h 178"/>
                <a:gd name="T46" fmla="*/ 196 w 332"/>
                <a:gd name="T47" fmla="*/ 163 h 178"/>
                <a:gd name="T48" fmla="*/ 200 w 332"/>
                <a:gd name="T49" fmla="*/ 160 h 178"/>
                <a:gd name="T50" fmla="*/ 202 w 332"/>
                <a:gd name="T51" fmla="*/ 157 h 178"/>
                <a:gd name="T52" fmla="*/ 204 w 332"/>
                <a:gd name="T53" fmla="*/ 157 h 178"/>
                <a:gd name="T54" fmla="*/ 211 w 332"/>
                <a:gd name="T55" fmla="*/ 162 h 178"/>
                <a:gd name="T56" fmla="*/ 213 w 332"/>
                <a:gd name="T57" fmla="*/ 166 h 178"/>
                <a:gd name="T58" fmla="*/ 220 w 332"/>
                <a:gd name="T59" fmla="*/ 162 h 178"/>
                <a:gd name="T60" fmla="*/ 222 w 332"/>
                <a:gd name="T61" fmla="*/ 164 h 178"/>
                <a:gd name="T62" fmla="*/ 223 w 332"/>
                <a:gd name="T63" fmla="*/ 170 h 178"/>
                <a:gd name="T64" fmla="*/ 225 w 332"/>
                <a:gd name="T65" fmla="*/ 169 h 178"/>
                <a:gd name="T66" fmla="*/ 228 w 332"/>
                <a:gd name="T67" fmla="*/ 164 h 178"/>
                <a:gd name="T68" fmla="*/ 233 w 332"/>
                <a:gd name="T69" fmla="*/ 163 h 178"/>
                <a:gd name="T70" fmla="*/ 239 w 332"/>
                <a:gd name="T71" fmla="*/ 166 h 178"/>
                <a:gd name="T72" fmla="*/ 248 w 332"/>
                <a:gd name="T73" fmla="*/ 165 h 178"/>
                <a:gd name="T74" fmla="*/ 252 w 332"/>
                <a:gd name="T75" fmla="*/ 169 h 178"/>
                <a:gd name="T76" fmla="*/ 254 w 332"/>
                <a:gd name="T77" fmla="*/ 172 h 178"/>
                <a:gd name="T78" fmla="*/ 259 w 332"/>
                <a:gd name="T79" fmla="*/ 171 h 178"/>
                <a:gd name="T80" fmla="*/ 264 w 332"/>
                <a:gd name="T81" fmla="*/ 167 h 178"/>
                <a:gd name="T82" fmla="*/ 267 w 332"/>
                <a:gd name="T83" fmla="*/ 164 h 178"/>
                <a:gd name="T84" fmla="*/ 271 w 332"/>
                <a:gd name="T85" fmla="*/ 164 h 178"/>
                <a:gd name="T86" fmla="*/ 275 w 332"/>
                <a:gd name="T87" fmla="*/ 166 h 178"/>
                <a:gd name="T88" fmla="*/ 278 w 332"/>
                <a:gd name="T89" fmla="*/ 165 h 178"/>
                <a:gd name="T90" fmla="*/ 282 w 332"/>
                <a:gd name="T91" fmla="*/ 162 h 178"/>
                <a:gd name="T92" fmla="*/ 288 w 332"/>
                <a:gd name="T93" fmla="*/ 163 h 178"/>
                <a:gd name="T94" fmla="*/ 291 w 332"/>
                <a:gd name="T95" fmla="*/ 164 h 178"/>
                <a:gd name="T96" fmla="*/ 300 w 332"/>
                <a:gd name="T97" fmla="*/ 161 h 178"/>
                <a:gd name="T98" fmla="*/ 306 w 332"/>
                <a:gd name="T99" fmla="*/ 163 h 178"/>
                <a:gd name="T100" fmla="*/ 311 w 332"/>
                <a:gd name="T101" fmla="*/ 168 h 178"/>
                <a:gd name="T102" fmla="*/ 318 w 332"/>
                <a:gd name="T103" fmla="*/ 173 h 178"/>
                <a:gd name="T104" fmla="*/ 324 w 332"/>
                <a:gd name="T105" fmla="*/ 173 h 178"/>
                <a:gd name="T106" fmla="*/ 328 w 332"/>
                <a:gd name="T107" fmla="*/ 176 h 178"/>
                <a:gd name="T108" fmla="*/ 331 w 332"/>
                <a:gd name="T109" fmla="*/ 178 h 178"/>
                <a:gd name="T110" fmla="*/ 332 w 332"/>
                <a:gd name="T111" fmla="*/ 88 h 178"/>
                <a:gd name="T112" fmla="*/ 324 w 332"/>
                <a:gd name="T113" fmla="*/ 37 h 178"/>
                <a:gd name="T114" fmla="*/ 324 w 332"/>
                <a:gd name="T115" fmla="*/ 12 h 178"/>
                <a:gd name="T116" fmla="*/ 175 w 332"/>
                <a:gd name="T117" fmla="*/ 9 h 178"/>
                <a:gd name="T118" fmla="*/ 4 w 332"/>
                <a:gd name="T119" fmla="*/ 0 h 178"/>
                <a:gd name="T120" fmla="*/ 3 w 332"/>
                <a:gd name="T121" fmla="*/ 25 h 178"/>
                <a:gd name="T122" fmla="*/ 0 w 332"/>
                <a:gd name="T123" fmla="*/ 25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32" h="178">
                  <a:moveTo>
                    <a:pt x="0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18" y="32"/>
                    <a:pt x="118" y="32"/>
                    <a:pt x="118" y="32"/>
                  </a:cubicBezTo>
                  <a:cubicBezTo>
                    <a:pt x="113" y="123"/>
                    <a:pt x="113" y="123"/>
                    <a:pt x="113" y="123"/>
                  </a:cubicBezTo>
                  <a:cubicBezTo>
                    <a:pt x="121" y="131"/>
                    <a:pt x="121" y="131"/>
                    <a:pt x="121" y="131"/>
                  </a:cubicBezTo>
                  <a:cubicBezTo>
                    <a:pt x="124" y="134"/>
                    <a:pt x="124" y="134"/>
                    <a:pt x="124" y="134"/>
                  </a:cubicBezTo>
                  <a:cubicBezTo>
                    <a:pt x="127" y="134"/>
                    <a:pt x="127" y="134"/>
                    <a:pt x="127" y="134"/>
                  </a:cubicBezTo>
                  <a:cubicBezTo>
                    <a:pt x="131" y="133"/>
                    <a:pt x="131" y="133"/>
                    <a:pt x="131" y="133"/>
                  </a:cubicBezTo>
                  <a:cubicBezTo>
                    <a:pt x="134" y="134"/>
                    <a:pt x="134" y="134"/>
                    <a:pt x="134" y="134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41" y="135"/>
                    <a:pt x="141" y="135"/>
                    <a:pt x="141" y="135"/>
                  </a:cubicBezTo>
                  <a:cubicBezTo>
                    <a:pt x="144" y="144"/>
                    <a:pt x="144" y="144"/>
                    <a:pt x="144" y="144"/>
                  </a:cubicBezTo>
                  <a:cubicBezTo>
                    <a:pt x="153" y="144"/>
                    <a:pt x="153" y="144"/>
                    <a:pt x="153" y="144"/>
                  </a:cubicBezTo>
                  <a:cubicBezTo>
                    <a:pt x="160" y="148"/>
                    <a:pt x="160" y="148"/>
                    <a:pt x="160" y="148"/>
                  </a:cubicBezTo>
                  <a:cubicBezTo>
                    <a:pt x="166" y="147"/>
                    <a:pt x="166" y="147"/>
                    <a:pt x="166" y="147"/>
                  </a:cubicBezTo>
                  <a:cubicBezTo>
                    <a:pt x="167" y="147"/>
                    <a:pt x="167" y="147"/>
                    <a:pt x="167" y="147"/>
                  </a:cubicBezTo>
                  <a:cubicBezTo>
                    <a:pt x="171" y="151"/>
                    <a:pt x="171" y="151"/>
                    <a:pt x="171" y="151"/>
                  </a:cubicBezTo>
                  <a:cubicBezTo>
                    <a:pt x="175" y="148"/>
                    <a:pt x="175" y="148"/>
                    <a:pt x="175" y="148"/>
                  </a:cubicBezTo>
                  <a:cubicBezTo>
                    <a:pt x="184" y="149"/>
                    <a:pt x="184" y="149"/>
                    <a:pt x="184" y="149"/>
                  </a:cubicBezTo>
                  <a:cubicBezTo>
                    <a:pt x="188" y="156"/>
                    <a:pt x="188" y="156"/>
                    <a:pt x="188" y="156"/>
                  </a:cubicBezTo>
                  <a:cubicBezTo>
                    <a:pt x="191" y="156"/>
                    <a:pt x="191" y="156"/>
                    <a:pt x="191" y="156"/>
                  </a:cubicBezTo>
                  <a:cubicBezTo>
                    <a:pt x="192" y="162"/>
                    <a:pt x="192" y="162"/>
                    <a:pt x="192" y="162"/>
                  </a:cubicBezTo>
                  <a:cubicBezTo>
                    <a:pt x="196" y="163"/>
                    <a:pt x="196" y="163"/>
                    <a:pt x="196" y="163"/>
                  </a:cubicBezTo>
                  <a:cubicBezTo>
                    <a:pt x="200" y="160"/>
                    <a:pt x="200" y="160"/>
                    <a:pt x="200" y="160"/>
                  </a:cubicBezTo>
                  <a:cubicBezTo>
                    <a:pt x="202" y="157"/>
                    <a:pt x="202" y="157"/>
                    <a:pt x="202" y="157"/>
                  </a:cubicBezTo>
                  <a:cubicBezTo>
                    <a:pt x="204" y="157"/>
                    <a:pt x="204" y="157"/>
                    <a:pt x="204" y="157"/>
                  </a:cubicBezTo>
                  <a:cubicBezTo>
                    <a:pt x="211" y="162"/>
                    <a:pt x="211" y="162"/>
                    <a:pt x="211" y="162"/>
                  </a:cubicBezTo>
                  <a:cubicBezTo>
                    <a:pt x="213" y="166"/>
                    <a:pt x="213" y="166"/>
                    <a:pt x="213" y="166"/>
                  </a:cubicBezTo>
                  <a:cubicBezTo>
                    <a:pt x="220" y="162"/>
                    <a:pt x="220" y="162"/>
                    <a:pt x="220" y="162"/>
                  </a:cubicBezTo>
                  <a:cubicBezTo>
                    <a:pt x="222" y="164"/>
                    <a:pt x="222" y="164"/>
                    <a:pt x="222" y="164"/>
                  </a:cubicBezTo>
                  <a:cubicBezTo>
                    <a:pt x="223" y="170"/>
                    <a:pt x="223" y="170"/>
                    <a:pt x="223" y="170"/>
                  </a:cubicBezTo>
                  <a:cubicBezTo>
                    <a:pt x="225" y="169"/>
                    <a:pt x="225" y="169"/>
                    <a:pt x="225" y="169"/>
                  </a:cubicBezTo>
                  <a:cubicBezTo>
                    <a:pt x="228" y="164"/>
                    <a:pt x="228" y="164"/>
                    <a:pt x="228" y="164"/>
                  </a:cubicBezTo>
                  <a:cubicBezTo>
                    <a:pt x="233" y="163"/>
                    <a:pt x="233" y="163"/>
                    <a:pt x="233" y="163"/>
                  </a:cubicBezTo>
                  <a:cubicBezTo>
                    <a:pt x="239" y="166"/>
                    <a:pt x="239" y="166"/>
                    <a:pt x="239" y="166"/>
                  </a:cubicBezTo>
                  <a:cubicBezTo>
                    <a:pt x="248" y="165"/>
                    <a:pt x="248" y="165"/>
                    <a:pt x="248" y="165"/>
                  </a:cubicBezTo>
                  <a:cubicBezTo>
                    <a:pt x="252" y="169"/>
                    <a:pt x="252" y="169"/>
                    <a:pt x="252" y="169"/>
                  </a:cubicBezTo>
                  <a:cubicBezTo>
                    <a:pt x="254" y="172"/>
                    <a:pt x="254" y="172"/>
                    <a:pt x="254" y="172"/>
                  </a:cubicBezTo>
                  <a:cubicBezTo>
                    <a:pt x="259" y="171"/>
                    <a:pt x="259" y="171"/>
                    <a:pt x="259" y="171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7" y="164"/>
                    <a:pt x="267" y="164"/>
                    <a:pt x="267" y="164"/>
                  </a:cubicBezTo>
                  <a:cubicBezTo>
                    <a:pt x="271" y="164"/>
                    <a:pt x="271" y="164"/>
                    <a:pt x="271" y="164"/>
                  </a:cubicBezTo>
                  <a:cubicBezTo>
                    <a:pt x="275" y="166"/>
                    <a:pt x="275" y="166"/>
                    <a:pt x="275" y="166"/>
                  </a:cubicBezTo>
                  <a:cubicBezTo>
                    <a:pt x="278" y="165"/>
                    <a:pt x="278" y="165"/>
                    <a:pt x="278" y="165"/>
                  </a:cubicBezTo>
                  <a:cubicBezTo>
                    <a:pt x="282" y="162"/>
                    <a:pt x="282" y="162"/>
                    <a:pt x="282" y="162"/>
                  </a:cubicBezTo>
                  <a:cubicBezTo>
                    <a:pt x="288" y="163"/>
                    <a:pt x="288" y="163"/>
                    <a:pt x="288" y="163"/>
                  </a:cubicBezTo>
                  <a:cubicBezTo>
                    <a:pt x="291" y="164"/>
                    <a:pt x="291" y="164"/>
                    <a:pt x="291" y="164"/>
                  </a:cubicBezTo>
                  <a:cubicBezTo>
                    <a:pt x="300" y="161"/>
                    <a:pt x="300" y="161"/>
                    <a:pt x="300" y="161"/>
                  </a:cubicBezTo>
                  <a:cubicBezTo>
                    <a:pt x="306" y="163"/>
                    <a:pt x="306" y="163"/>
                    <a:pt x="306" y="163"/>
                  </a:cubicBezTo>
                  <a:cubicBezTo>
                    <a:pt x="311" y="168"/>
                    <a:pt x="311" y="168"/>
                    <a:pt x="311" y="168"/>
                  </a:cubicBezTo>
                  <a:cubicBezTo>
                    <a:pt x="318" y="173"/>
                    <a:pt x="318" y="173"/>
                    <a:pt x="318" y="173"/>
                  </a:cubicBezTo>
                  <a:cubicBezTo>
                    <a:pt x="324" y="173"/>
                    <a:pt x="324" y="173"/>
                    <a:pt x="324" y="173"/>
                  </a:cubicBezTo>
                  <a:cubicBezTo>
                    <a:pt x="328" y="176"/>
                    <a:pt x="328" y="176"/>
                    <a:pt x="328" y="176"/>
                  </a:cubicBezTo>
                  <a:cubicBezTo>
                    <a:pt x="331" y="178"/>
                    <a:pt x="331" y="178"/>
                    <a:pt x="331" y="178"/>
                  </a:cubicBezTo>
                  <a:cubicBezTo>
                    <a:pt x="332" y="88"/>
                    <a:pt x="332" y="88"/>
                    <a:pt x="332" y="88"/>
                  </a:cubicBezTo>
                  <a:cubicBezTo>
                    <a:pt x="324" y="37"/>
                    <a:pt x="324" y="37"/>
                    <a:pt x="324" y="37"/>
                  </a:cubicBezTo>
                  <a:cubicBezTo>
                    <a:pt x="324" y="12"/>
                    <a:pt x="324" y="12"/>
                    <a:pt x="324" y="12"/>
                  </a:cubicBezTo>
                  <a:cubicBezTo>
                    <a:pt x="324" y="12"/>
                    <a:pt x="211" y="10"/>
                    <a:pt x="175" y="9"/>
                  </a:cubicBezTo>
                  <a:cubicBezTo>
                    <a:pt x="131" y="7"/>
                    <a:pt x="4" y="0"/>
                    <a:pt x="4" y="0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0" y="2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D1028617-80A5-4B6F-A7E5-BD5B2B6FA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4070" y="2454884"/>
              <a:ext cx="401373" cy="222611"/>
            </a:xfrm>
            <a:custGeom>
              <a:avLst/>
              <a:gdLst>
                <a:gd name="T0" fmla="*/ 282 w 282"/>
                <a:gd name="T1" fmla="*/ 156 h 156"/>
                <a:gd name="T2" fmla="*/ 282 w 282"/>
                <a:gd name="T3" fmla="*/ 52 h 156"/>
                <a:gd name="T4" fmla="*/ 276 w 282"/>
                <a:gd name="T5" fmla="*/ 49 h 156"/>
                <a:gd name="T6" fmla="*/ 273 w 282"/>
                <a:gd name="T7" fmla="*/ 47 h 156"/>
                <a:gd name="T8" fmla="*/ 271 w 282"/>
                <a:gd name="T9" fmla="*/ 41 h 156"/>
                <a:gd name="T10" fmla="*/ 265 w 282"/>
                <a:gd name="T11" fmla="*/ 35 h 156"/>
                <a:gd name="T12" fmla="*/ 268 w 282"/>
                <a:gd name="T13" fmla="*/ 30 h 156"/>
                <a:gd name="T14" fmla="*/ 271 w 282"/>
                <a:gd name="T15" fmla="*/ 24 h 156"/>
                <a:gd name="T16" fmla="*/ 271 w 282"/>
                <a:gd name="T17" fmla="*/ 19 h 156"/>
                <a:gd name="T18" fmla="*/ 269 w 282"/>
                <a:gd name="T19" fmla="*/ 19 h 156"/>
                <a:gd name="T20" fmla="*/ 260 w 282"/>
                <a:gd name="T21" fmla="*/ 19 h 156"/>
                <a:gd name="T22" fmla="*/ 258 w 282"/>
                <a:gd name="T23" fmla="*/ 15 h 156"/>
                <a:gd name="T24" fmla="*/ 254 w 282"/>
                <a:gd name="T25" fmla="*/ 9 h 156"/>
                <a:gd name="T26" fmla="*/ 165 w 282"/>
                <a:gd name="T27" fmla="*/ 6 h 156"/>
                <a:gd name="T28" fmla="*/ 10 w 282"/>
                <a:gd name="T29" fmla="*/ 0 h 156"/>
                <a:gd name="T30" fmla="*/ 0 w 282"/>
                <a:gd name="T31" fmla="*/ 146 h 156"/>
                <a:gd name="T32" fmla="*/ 133 w 282"/>
                <a:gd name="T33" fmla="*/ 153 h 156"/>
                <a:gd name="T34" fmla="*/ 282 w 282"/>
                <a:gd name="T35" fmla="*/ 156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82" h="156">
                  <a:moveTo>
                    <a:pt x="282" y="156"/>
                  </a:moveTo>
                  <a:cubicBezTo>
                    <a:pt x="282" y="52"/>
                    <a:pt x="282" y="52"/>
                    <a:pt x="282" y="52"/>
                  </a:cubicBezTo>
                  <a:cubicBezTo>
                    <a:pt x="276" y="49"/>
                    <a:pt x="276" y="49"/>
                    <a:pt x="276" y="49"/>
                  </a:cubicBezTo>
                  <a:cubicBezTo>
                    <a:pt x="273" y="47"/>
                    <a:pt x="273" y="47"/>
                    <a:pt x="273" y="47"/>
                  </a:cubicBezTo>
                  <a:cubicBezTo>
                    <a:pt x="271" y="41"/>
                    <a:pt x="271" y="41"/>
                    <a:pt x="271" y="41"/>
                  </a:cubicBezTo>
                  <a:cubicBezTo>
                    <a:pt x="265" y="35"/>
                    <a:pt x="265" y="35"/>
                    <a:pt x="265" y="35"/>
                  </a:cubicBezTo>
                  <a:cubicBezTo>
                    <a:pt x="268" y="30"/>
                    <a:pt x="268" y="30"/>
                    <a:pt x="268" y="30"/>
                  </a:cubicBezTo>
                  <a:cubicBezTo>
                    <a:pt x="271" y="24"/>
                    <a:pt x="271" y="24"/>
                    <a:pt x="271" y="24"/>
                  </a:cubicBezTo>
                  <a:cubicBezTo>
                    <a:pt x="271" y="19"/>
                    <a:pt x="271" y="19"/>
                    <a:pt x="271" y="19"/>
                  </a:cubicBezTo>
                  <a:cubicBezTo>
                    <a:pt x="269" y="19"/>
                    <a:pt x="269" y="19"/>
                    <a:pt x="269" y="19"/>
                  </a:cubicBezTo>
                  <a:cubicBezTo>
                    <a:pt x="260" y="19"/>
                    <a:pt x="260" y="19"/>
                    <a:pt x="260" y="19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4" y="9"/>
                    <a:pt x="254" y="9"/>
                    <a:pt x="254" y="9"/>
                  </a:cubicBezTo>
                  <a:cubicBezTo>
                    <a:pt x="254" y="9"/>
                    <a:pt x="187" y="7"/>
                    <a:pt x="165" y="6"/>
                  </a:cubicBezTo>
                  <a:cubicBezTo>
                    <a:pt x="126" y="5"/>
                    <a:pt x="10" y="0"/>
                    <a:pt x="10" y="0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41" y="148"/>
                    <a:pt x="104" y="151"/>
                    <a:pt x="133" y="153"/>
                  </a:cubicBezTo>
                  <a:cubicBezTo>
                    <a:pt x="169" y="154"/>
                    <a:pt x="282" y="156"/>
                    <a:pt x="282" y="156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C4CF2EFA-3469-4B6E-863F-1A27754BE0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79748" y="2242392"/>
              <a:ext cx="446907" cy="225984"/>
            </a:xfrm>
            <a:custGeom>
              <a:avLst/>
              <a:gdLst>
                <a:gd name="T0" fmla="*/ 313 w 313"/>
                <a:gd name="T1" fmla="*/ 158 h 158"/>
                <a:gd name="T2" fmla="*/ 313 w 313"/>
                <a:gd name="T3" fmla="*/ 158 h 158"/>
                <a:gd name="T4" fmla="*/ 313 w 313"/>
                <a:gd name="T5" fmla="*/ 158 h 158"/>
                <a:gd name="T6" fmla="*/ 311 w 313"/>
                <a:gd name="T7" fmla="*/ 154 h 158"/>
                <a:gd name="T8" fmla="*/ 310 w 313"/>
                <a:gd name="T9" fmla="*/ 148 h 158"/>
                <a:gd name="T10" fmla="*/ 304 w 313"/>
                <a:gd name="T11" fmla="*/ 146 h 158"/>
                <a:gd name="T12" fmla="*/ 304 w 313"/>
                <a:gd name="T13" fmla="*/ 145 h 158"/>
                <a:gd name="T14" fmla="*/ 302 w 313"/>
                <a:gd name="T15" fmla="*/ 142 h 158"/>
                <a:gd name="T16" fmla="*/ 304 w 313"/>
                <a:gd name="T17" fmla="*/ 140 h 158"/>
                <a:gd name="T18" fmla="*/ 303 w 313"/>
                <a:gd name="T19" fmla="*/ 135 h 158"/>
                <a:gd name="T20" fmla="*/ 300 w 313"/>
                <a:gd name="T21" fmla="*/ 133 h 158"/>
                <a:gd name="T22" fmla="*/ 299 w 313"/>
                <a:gd name="T23" fmla="*/ 130 h 158"/>
                <a:gd name="T24" fmla="*/ 297 w 313"/>
                <a:gd name="T25" fmla="*/ 123 h 158"/>
                <a:gd name="T26" fmla="*/ 297 w 313"/>
                <a:gd name="T27" fmla="*/ 113 h 158"/>
                <a:gd name="T28" fmla="*/ 296 w 313"/>
                <a:gd name="T29" fmla="*/ 111 h 158"/>
                <a:gd name="T30" fmla="*/ 294 w 313"/>
                <a:gd name="T31" fmla="*/ 108 h 158"/>
                <a:gd name="T32" fmla="*/ 295 w 313"/>
                <a:gd name="T33" fmla="*/ 104 h 158"/>
                <a:gd name="T34" fmla="*/ 295 w 313"/>
                <a:gd name="T35" fmla="*/ 94 h 158"/>
                <a:gd name="T36" fmla="*/ 293 w 313"/>
                <a:gd name="T37" fmla="*/ 87 h 158"/>
                <a:gd name="T38" fmla="*/ 291 w 313"/>
                <a:gd name="T39" fmla="*/ 85 h 158"/>
                <a:gd name="T40" fmla="*/ 289 w 313"/>
                <a:gd name="T41" fmla="*/ 85 h 158"/>
                <a:gd name="T42" fmla="*/ 288 w 313"/>
                <a:gd name="T43" fmla="*/ 83 h 158"/>
                <a:gd name="T44" fmla="*/ 287 w 313"/>
                <a:gd name="T45" fmla="*/ 78 h 158"/>
                <a:gd name="T46" fmla="*/ 286 w 313"/>
                <a:gd name="T47" fmla="*/ 74 h 158"/>
                <a:gd name="T48" fmla="*/ 289 w 313"/>
                <a:gd name="T49" fmla="*/ 73 h 158"/>
                <a:gd name="T50" fmla="*/ 289 w 313"/>
                <a:gd name="T51" fmla="*/ 72 h 158"/>
                <a:gd name="T52" fmla="*/ 288 w 313"/>
                <a:gd name="T53" fmla="*/ 71 h 158"/>
                <a:gd name="T54" fmla="*/ 287 w 313"/>
                <a:gd name="T55" fmla="*/ 68 h 158"/>
                <a:gd name="T56" fmla="*/ 285 w 313"/>
                <a:gd name="T57" fmla="*/ 65 h 158"/>
                <a:gd name="T58" fmla="*/ 283 w 313"/>
                <a:gd name="T59" fmla="*/ 60 h 158"/>
                <a:gd name="T60" fmla="*/ 281 w 313"/>
                <a:gd name="T61" fmla="*/ 54 h 158"/>
                <a:gd name="T62" fmla="*/ 278 w 313"/>
                <a:gd name="T63" fmla="*/ 49 h 158"/>
                <a:gd name="T64" fmla="*/ 275 w 313"/>
                <a:gd name="T65" fmla="*/ 40 h 158"/>
                <a:gd name="T66" fmla="*/ 272 w 313"/>
                <a:gd name="T67" fmla="*/ 36 h 158"/>
                <a:gd name="T68" fmla="*/ 271 w 313"/>
                <a:gd name="T69" fmla="*/ 35 h 158"/>
                <a:gd name="T70" fmla="*/ 267 w 313"/>
                <a:gd name="T71" fmla="*/ 32 h 158"/>
                <a:gd name="T72" fmla="*/ 260 w 313"/>
                <a:gd name="T73" fmla="*/ 27 h 158"/>
                <a:gd name="T74" fmla="*/ 255 w 313"/>
                <a:gd name="T75" fmla="*/ 25 h 158"/>
                <a:gd name="T76" fmla="*/ 250 w 313"/>
                <a:gd name="T77" fmla="*/ 23 h 158"/>
                <a:gd name="T78" fmla="*/ 246 w 313"/>
                <a:gd name="T79" fmla="*/ 19 h 158"/>
                <a:gd name="T80" fmla="*/ 239 w 313"/>
                <a:gd name="T81" fmla="*/ 18 h 158"/>
                <a:gd name="T82" fmla="*/ 230 w 313"/>
                <a:gd name="T83" fmla="*/ 19 h 158"/>
                <a:gd name="T84" fmla="*/ 227 w 313"/>
                <a:gd name="T85" fmla="*/ 19 h 158"/>
                <a:gd name="T86" fmla="*/ 224 w 313"/>
                <a:gd name="T87" fmla="*/ 20 h 158"/>
                <a:gd name="T88" fmla="*/ 222 w 313"/>
                <a:gd name="T89" fmla="*/ 22 h 158"/>
                <a:gd name="T90" fmla="*/ 219 w 313"/>
                <a:gd name="T91" fmla="*/ 21 h 158"/>
                <a:gd name="T92" fmla="*/ 216 w 313"/>
                <a:gd name="T93" fmla="*/ 19 h 158"/>
                <a:gd name="T94" fmla="*/ 210 w 313"/>
                <a:gd name="T95" fmla="*/ 16 h 158"/>
                <a:gd name="T96" fmla="*/ 202 w 313"/>
                <a:gd name="T97" fmla="*/ 12 h 158"/>
                <a:gd name="T98" fmla="*/ 10 w 313"/>
                <a:gd name="T99" fmla="*/ 0 h 158"/>
                <a:gd name="T100" fmla="*/ 0 w 313"/>
                <a:gd name="T101" fmla="*/ 95 h 158"/>
                <a:gd name="T102" fmla="*/ 73 w 313"/>
                <a:gd name="T103" fmla="*/ 102 h 158"/>
                <a:gd name="T104" fmla="*/ 69 w 313"/>
                <a:gd name="T105" fmla="*/ 149 h 158"/>
                <a:gd name="T106" fmla="*/ 69 w 313"/>
                <a:gd name="T107" fmla="*/ 149 h 158"/>
                <a:gd name="T108" fmla="*/ 224 w 313"/>
                <a:gd name="T109" fmla="*/ 155 h 158"/>
                <a:gd name="T110" fmla="*/ 313 w 313"/>
                <a:gd name="T11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3" h="158">
                  <a:moveTo>
                    <a:pt x="313" y="158"/>
                  </a:moveTo>
                  <a:cubicBezTo>
                    <a:pt x="313" y="158"/>
                    <a:pt x="313" y="158"/>
                    <a:pt x="313" y="158"/>
                  </a:cubicBezTo>
                  <a:cubicBezTo>
                    <a:pt x="313" y="158"/>
                    <a:pt x="313" y="158"/>
                    <a:pt x="313" y="158"/>
                  </a:cubicBezTo>
                  <a:cubicBezTo>
                    <a:pt x="311" y="154"/>
                    <a:pt x="311" y="154"/>
                    <a:pt x="311" y="154"/>
                  </a:cubicBezTo>
                  <a:cubicBezTo>
                    <a:pt x="310" y="148"/>
                    <a:pt x="310" y="148"/>
                    <a:pt x="310" y="148"/>
                  </a:cubicBezTo>
                  <a:cubicBezTo>
                    <a:pt x="310" y="148"/>
                    <a:pt x="305" y="147"/>
                    <a:pt x="304" y="146"/>
                  </a:cubicBezTo>
                  <a:cubicBezTo>
                    <a:pt x="303" y="145"/>
                    <a:pt x="304" y="145"/>
                    <a:pt x="304" y="145"/>
                  </a:cubicBezTo>
                  <a:cubicBezTo>
                    <a:pt x="302" y="142"/>
                    <a:pt x="302" y="142"/>
                    <a:pt x="302" y="142"/>
                  </a:cubicBezTo>
                  <a:cubicBezTo>
                    <a:pt x="304" y="140"/>
                    <a:pt x="304" y="140"/>
                    <a:pt x="304" y="140"/>
                  </a:cubicBezTo>
                  <a:cubicBezTo>
                    <a:pt x="303" y="135"/>
                    <a:pt x="303" y="135"/>
                    <a:pt x="303" y="135"/>
                  </a:cubicBezTo>
                  <a:cubicBezTo>
                    <a:pt x="300" y="133"/>
                    <a:pt x="300" y="133"/>
                    <a:pt x="300" y="133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97" y="123"/>
                    <a:pt x="297" y="123"/>
                    <a:pt x="297" y="123"/>
                  </a:cubicBezTo>
                  <a:cubicBezTo>
                    <a:pt x="297" y="113"/>
                    <a:pt x="297" y="113"/>
                    <a:pt x="297" y="113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294" y="108"/>
                    <a:pt x="294" y="108"/>
                    <a:pt x="294" y="108"/>
                  </a:cubicBezTo>
                  <a:cubicBezTo>
                    <a:pt x="295" y="104"/>
                    <a:pt x="295" y="104"/>
                    <a:pt x="295" y="104"/>
                  </a:cubicBezTo>
                  <a:cubicBezTo>
                    <a:pt x="295" y="94"/>
                    <a:pt x="295" y="94"/>
                    <a:pt x="295" y="94"/>
                  </a:cubicBezTo>
                  <a:cubicBezTo>
                    <a:pt x="293" y="87"/>
                    <a:pt x="293" y="87"/>
                    <a:pt x="293" y="87"/>
                  </a:cubicBezTo>
                  <a:cubicBezTo>
                    <a:pt x="291" y="85"/>
                    <a:pt x="291" y="85"/>
                    <a:pt x="291" y="85"/>
                  </a:cubicBezTo>
                  <a:cubicBezTo>
                    <a:pt x="289" y="85"/>
                    <a:pt x="289" y="85"/>
                    <a:pt x="289" y="85"/>
                  </a:cubicBezTo>
                  <a:cubicBezTo>
                    <a:pt x="288" y="83"/>
                    <a:pt x="288" y="83"/>
                    <a:pt x="288" y="83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6" y="74"/>
                    <a:pt x="286" y="74"/>
                    <a:pt x="286" y="74"/>
                  </a:cubicBezTo>
                  <a:cubicBezTo>
                    <a:pt x="289" y="73"/>
                    <a:pt x="289" y="73"/>
                    <a:pt x="289" y="73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288" y="71"/>
                    <a:pt x="288" y="71"/>
                    <a:pt x="288" y="71"/>
                  </a:cubicBezTo>
                  <a:cubicBezTo>
                    <a:pt x="287" y="68"/>
                    <a:pt x="287" y="68"/>
                    <a:pt x="287" y="68"/>
                  </a:cubicBezTo>
                  <a:cubicBezTo>
                    <a:pt x="285" y="65"/>
                    <a:pt x="285" y="65"/>
                    <a:pt x="285" y="65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1" y="54"/>
                    <a:pt x="281" y="54"/>
                    <a:pt x="281" y="54"/>
                  </a:cubicBezTo>
                  <a:cubicBezTo>
                    <a:pt x="278" y="49"/>
                    <a:pt x="278" y="49"/>
                    <a:pt x="278" y="49"/>
                  </a:cubicBezTo>
                  <a:cubicBezTo>
                    <a:pt x="275" y="40"/>
                    <a:pt x="275" y="40"/>
                    <a:pt x="275" y="40"/>
                  </a:cubicBezTo>
                  <a:cubicBezTo>
                    <a:pt x="272" y="36"/>
                    <a:pt x="272" y="36"/>
                    <a:pt x="272" y="36"/>
                  </a:cubicBezTo>
                  <a:cubicBezTo>
                    <a:pt x="271" y="35"/>
                    <a:pt x="271" y="35"/>
                    <a:pt x="271" y="35"/>
                  </a:cubicBezTo>
                  <a:cubicBezTo>
                    <a:pt x="267" y="32"/>
                    <a:pt x="267" y="32"/>
                    <a:pt x="267" y="32"/>
                  </a:cubicBezTo>
                  <a:cubicBezTo>
                    <a:pt x="260" y="27"/>
                    <a:pt x="260" y="27"/>
                    <a:pt x="260" y="27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46" y="19"/>
                    <a:pt x="246" y="19"/>
                    <a:pt x="246" y="19"/>
                  </a:cubicBezTo>
                  <a:cubicBezTo>
                    <a:pt x="239" y="18"/>
                    <a:pt x="239" y="18"/>
                    <a:pt x="239" y="18"/>
                  </a:cubicBezTo>
                  <a:cubicBezTo>
                    <a:pt x="230" y="19"/>
                    <a:pt x="230" y="19"/>
                    <a:pt x="230" y="19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24" y="20"/>
                    <a:pt x="224" y="20"/>
                    <a:pt x="224" y="20"/>
                  </a:cubicBezTo>
                  <a:cubicBezTo>
                    <a:pt x="222" y="22"/>
                    <a:pt x="222" y="22"/>
                    <a:pt x="222" y="22"/>
                  </a:cubicBezTo>
                  <a:cubicBezTo>
                    <a:pt x="219" y="21"/>
                    <a:pt x="219" y="21"/>
                    <a:pt x="219" y="21"/>
                  </a:cubicBezTo>
                  <a:cubicBezTo>
                    <a:pt x="216" y="19"/>
                    <a:pt x="216" y="19"/>
                    <a:pt x="216" y="19"/>
                  </a:cubicBezTo>
                  <a:cubicBezTo>
                    <a:pt x="210" y="16"/>
                    <a:pt x="210" y="16"/>
                    <a:pt x="210" y="16"/>
                  </a:cubicBezTo>
                  <a:cubicBezTo>
                    <a:pt x="202" y="12"/>
                    <a:pt x="202" y="12"/>
                    <a:pt x="202" y="12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73" y="102"/>
                    <a:pt x="73" y="102"/>
                    <a:pt x="73" y="102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69" y="149"/>
                    <a:pt x="69" y="149"/>
                    <a:pt x="69" y="149"/>
                  </a:cubicBezTo>
                  <a:cubicBezTo>
                    <a:pt x="75" y="149"/>
                    <a:pt x="186" y="154"/>
                    <a:pt x="224" y="155"/>
                  </a:cubicBezTo>
                  <a:cubicBezTo>
                    <a:pt x="246" y="156"/>
                    <a:pt x="313" y="158"/>
                    <a:pt x="313" y="158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CBD53B1-912E-40CD-8F9D-13AAAB203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3239" y="2040019"/>
              <a:ext cx="384509" cy="256340"/>
            </a:xfrm>
            <a:custGeom>
              <a:avLst/>
              <a:gdLst>
                <a:gd name="T0" fmla="*/ 200 w 269"/>
                <a:gd name="T1" fmla="*/ 158 h 180"/>
                <a:gd name="T2" fmla="*/ 206 w 269"/>
                <a:gd name="T3" fmla="*/ 161 h 180"/>
                <a:gd name="T4" fmla="*/ 209 w 269"/>
                <a:gd name="T5" fmla="*/ 163 h 180"/>
                <a:gd name="T6" fmla="*/ 212 w 269"/>
                <a:gd name="T7" fmla="*/ 164 h 180"/>
                <a:gd name="T8" fmla="*/ 214 w 269"/>
                <a:gd name="T9" fmla="*/ 162 h 180"/>
                <a:gd name="T10" fmla="*/ 217 w 269"/>
                <a:gd name="T11" fmla="*/ 161 h 180"/>
                <a:gd name="T12" fmla="*/ 220 w 269"/>
                <a:gd name="T13" fmla="*/ 161 h 180"/>
                <a:gd name="T14" fmla="*/ 229 w 269"/>
                <a:gd name="T15" fmla="*/ 160 h 180"/>
                <a:gd name="T16" fmla="*/ 236 w 269"/>
                <a:gd name="T17" fmla="*/ 161 h 180"/>
                <a:gd name="T18" fmla="*/ 240 w 269"/>
                <a:gd name="T19" fmla="*/ 165 h 180"/>
                <a:gd name="T20" fmla="*/ 245 w 269"/>
                <a:gd name="T21" fmla="*/ 167 h 180"/>
                <a:gd name="T22" fmla="*/ 250 w 269"/>
                <a:gd name="T23" fmla="*/ 169 h 180"/>
                <a:gd name="T24" fmla="*/ 257 w 269"/>
                <a:gd name="T25" fmla="*/ 174 h 180"/>
                <a:gd name="T26" fmla="*/ 261 w 269"/>
                <a:gd name="T27" fmla="*/ 177 h 180"/>
                <a:gd name="T28" fmla="*/ 262 w 269"/>
                <a:gd name="T29" fmla="*/ 178 h 180"/>
                <a:gd name="T30" fmla="*/ 263 w 269"/>
                <a:gd name="T31" fmla="*/ 180 h 180"/>
                <a:gd name="T32" fmla="*/ 263 w 269"/>
                <a:gd name="T33" fmla="*/ 180 h 180"/>
                <a:gd name="T34" fmla="*/ 263 w 269"/>
                <a:gd name="T35" fmla="*/ 177 h 180"/>
                <a:gd name="T36" fmla="*/ 263 w 269"/>
                <a:gd name="T37" fmla="*/ 173 h 180"/>
                <a:gd name="T38" fmla="*/ 259 w 269"/>
                <a:gd name="T39" fmla="*/ 170 h 180"/>
                <a:gd name="T40" fmla="*/ 259 w 269"/>
                <a:gd name="T41" fmla="*/ 167 h 180"/>
                <a:gd name="T42" fmla="*/ 260 w 269"/>
                <a:gd name="T43" fmla="*/ 164 h 180"/>
                <a:gd name="T44" fmla="*/ 263 w 269"/>
                <a:gd name="T45" fmla="*/ 163 h 180"/>
                <a:gd name="T46" fmla="*/ 263 w 269"/>
                <a:gd name="T47" fmla="*/ 156 h 180"/>
                <a:gd name="T48" fmla="*/ 264 w 269"/>
                <a:gd name="T49" fmla="*/ 153 h 180"/>
                <a:gd name="T50" fmla="*/ 266 w 269"/>
                <a:gd name="T51" fmla="*/ 152 h 180"/>
                <a:gd name="T52" fmla="*/ 266 w 269"/>
                <a:gd name="T53" fmla="*/ 148 h 180"/>
                <a:gd name="T54" fmla="*/ 264 w 269"/>
                <a:gd name="T55" fmla="*/ 143 h 180"/>
                <a:gd name="T56" fmla="*/ 262 w 269"/>
                <a:gd name="T57" fmla="*/ 142 h 180"/>
                <a:gd name="T58" fmla="*/ 263 w 269"/>
                <a:gd name="T59" fmla="*/ 137 h 180"/>
                <a:gd name="T60" fmla="*/ 263 w 269"/>
                <a:gd name="T61" fmla="*/ 134 h 180"/>
                <a:gd name="T62" fmla="*/ 266 w 269"/>
                <a:gd name="T63" fmla="*/ 134 h 180"/>
                <a:gd name="T64" fmla="*/ 269 w 269"/>
                <a:gd name="T65" fmla="*/ 47 h 180"/>
                <a:gd name="T66" fmla="*/ 266 w 269"/>
                <a:gd name="T67" fmla="*/ 44 h 180"/>
                <a:gd name="T68" fmla="*/ 264 w 269"/>
                <a:gd name="T69" fmla="*/ 41 h 180"/>
                <a:gd name="T70" fmla="*/ 259 w 269"/>
                <a:gd name="T71" fmla="*/ 39 h 180"/>
                <a:gd name="T72" fmla="*/ 258 w 269"/>
                <a:gd name="T73" fmla="*/ 36 h 180"/>
                <a:gd name="T74" fmla="*/ 255 w 269"/>
                <a:gd name="T75" fmla="*/ 33 h 180"/>
                <a:gd name="T76" fmla="*/ 254 w 269"/>
                <a:gd name="T77" fmla="*/ 31 h 180"/>
                <a:gd name="T78" fmla="*/ 254 w 269"/>
                <a:gd name="T79" fmla="*/ 29 h 180"/>
                <a:gd name="T80" fmla="*/ 254 w 269"/>
                <a:gd name="T81" fmla="*/ 27 h 180"/>
                <a:gd name="T82" fmla="*/ 257 w 269"/>
                <a:gd name="T83" fmla="*/ 24 h 180"/>
                <a:gd name="T84" fmla="*/ 260 w 269"/>
                <a:gd name="T85" fmla="*/ 21 h 180"/>
                <a:gd name="T86" fmla="*/ 264 w 269"/>
                <a:gd name="T87" fmla="*/ 17 h 180"/>
                <a:gd name="T88" fmla="*/ 263 w 269"/>
                <a:gd name="T89" fmla="*/ 15 h 180"/>
                <a:gd name="T90" fmla="*/ 263 w 269"/>
                <a:gd name="T91" fmla="*/ 14 h 180"/>
                <a:gd name="T92" fmla="*/ 136 w 269"/>
                <a:gd name="T93" fmla="*/ 8 h 180"/>
                <a:gd name="T94" fmla="*/ 14 w 269"/>
                <a:gd name="T95" fmla="*/ 0 h 180"/>
                <a:gd name="T96" fmla="*/ 0 w 269"/>
                <a:gd name="T97" fmla="*/ 142 h 180"/>
                <a:gd name="T98" fmla="*/ 192 w 269"/>
                <a:gd name="T99" fmla="*/ 154 h 180"/>
                <a:gd name="T100" fmla="*/ 200 w 269"/>
                <a:gd name="T101" fmla="*/ 15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69" h="180">
                  <a:moveTo>
                    <a:pt x="200" y="158"/>
                  </a:moveTo>
                  <a:cubicBezTo>
                    <a:pt x="206" y="161"/>
                    <a:pt x="206" y="161"/>
                    <a:pt x="206" y="161"/>
                  </a:cubicBezTo>
                  <a:cubicBezTo>
                    <a:pt x="209" y="163"/>
                    <a:pt x="209" y="163"/>
                    <a:pt x="209" y="163"/>
                  </a:cubicBezTo>
                  <a:cubicBezTo>
                    <a:pt x="212" y="164"/>
                    <a:pt x="212" y="164"/>
                    <a:pt x="212" y="164"/>
                  </a:cubicBezTo>
                  <a:cubicBezTo>
                    <a:pt x="214" y="162"/>
                    <a:pt x="214" y="162"/>
                    <a:pt x="214" y="162"/>
                  </a:cubicBezTo>
                  <a:cubicBezTo>
                    <a:pt x="217" y="161"/>
                    <a:pt x="217" y="161"/>
                    <a:pt x="217" y="161"/>
                  </a:cubicBezTo>
                  <a:cubicBezTo>
                    <a:pt x="220" y="161"/>
                    <a:pt x="220" y="161"/>
                    <a:pt x="220" y="161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6" y="161"/>
                    <a:pt x="236" y="161"/>
                    <a:pt x="236" y="161"/>
                  </a:cubicBezTo>
                  <a:cubicBezTo>
                    <a:pt x="240" y="165"/>
                    <a:pt x="240" y="165"/>
                    <a:pt x="240" y="165"/>
                  </a:cubicBezTo>
                  <a:cubicBezTo>
                    <a:pt x="245" y="167"/>
                    <a:pt x="245" y="167"/>
                    <a:pt x="245" y="167"/>
                  </a:cubicBezTo>
                  <a:cubicBezTo>
                    <a:pt x="250" y="169"/>
                    <a:pt x="250" y="169"/>
                    <a:pt x="250" y="169"/>
                  </a:cubicBezTo>
                  <a:cubicBezTo>
                    <a:pt x="257" y="174"/>
                    <a:pt x="257" y="174"/>
                    <a:pt x="257" y="174"/>
                  </a:cubicBezTo>
                  <a:cubicBezTo>
                    <a:pt x="261" y="177"/>
                    <a:pt x="261" y="177"/>
                    <a:pt x="261" y="177"/>
                  </a:cubicBezTo>
                  <a:cubicBezTo>
                    <a:pt x="262" y="178"/>
                    <a:pt x="262" y="178"/>
                    <a:pt x="262" y="178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80"/>
                    <a:pt x="263" y="180"/>
                    <a:pt x="263" y="180"/>
                  </a:cubicBezTo>
                  <a:cubicBezTo>
                    <a:pt x="263" y="177"/>
                    <a:pt x="263" y="177"/>
                    <a:pt x="263" y="177"/>
                  </a:cubicBezTo>
                  <a:cubicBezTo>
                    <a:pt x="263" y="173"/>
                    <a:pt x="263" y="173"/>
                    <a:pt x="263" y="173"/>
                  </a:cubicBezTo>
                  <a:cubicBezTo>
                    <a:pt x="259" y="170"/>
                    <a:pt x="259" y="170"/>
                    <a:pt x="259" y="170"/>
                  </a:cubicBezTo>
                  <a:cubicBezTo>
                    <a:pt x="259" y="167"/>
                    <a:pt x="259" y="167"/>
                    <a:pt x="259" y="167"/>
                  </a:cubicBezTo>
                  <a:cubicBezTo>
                    <a:pt x="260" y="164"/>
                    <a:pt x="260" y="164"/>
                    <a:pt x="260" y="164"/>
                  </a:cubicBezTo>
                  <a:cubicBezTo>
                    <a:pt x="263" y="163"/>
                    <a:pt x="263" y="163"/>
                    <a:pt x="263" y="163"/>
                  </a:cubicBezTo>
                  <a:cubicBezTo>
                    <a:pt x="263" y="156"/>
                    <a:pt x="263" y="156"/>
                    <a:pt x="263" y="156"/>
                  </a:cubicBezTo>
                  <a:cubicBezTo>
                    <a:pt x="264" y="153"/>
                    <a:pt x="264" y="153"/>
                    <a:pt x="264" y="153"/>
                  </a:cubicBezTo>
                  <a:cubicBezTo>
                    <a:pt x="266" y="152"/>
                    <a:pt x="266" y="152"/>
                    <a:pt x="266" y="152"/>
                  </a:cubicBezTo>
                  <a:cubicBezTo>
                    <a:pt x="266" y="148"/>
                    <a:pt x="266" y="148"/>
                    <a:pt x="266" y="148"/>
                  </a:cubicBezTo>
                  <a:cubicBezTo>
                    <a:pt x="264" y="143"/>
                    <a:pt x="264" y="143"/>
                    <a:pt x="264" y="143"/>
                  </a:cubicBezTo>
                  <a:cubicBezTo>
                    <a:pt x="262" y="142"/>
                    <a:pt x="262" y="142"/>
                    <a:pt x="262" y="142"/>
                  </a:cubicBezTo>
                  <a:cubicBezTo>
                    <a:pt x="263" y="137"/>
                    <a:pt x="263" y="137"/>
                    <a:pt x="263" y="137"/>
                  </a:cubicBezTo>
                  <a:cubicBezTo>
                    <a:pt x="263" y="134"/>
                    <a:pt x="263" y="134"/>
                    <a:pt x="263" y="134"/>
                  </a:cubicBezTo>
                  <a:cubicBezTo>
                    <a:pt x="266" y="134"/>
                    <a:pt x="266" y="134"/>
                    <a:pt x="266" y="134"/>
                  </a:cubicBezTo>
                  <a:cubicBezTo>
                    <a:pt x="269" y="47"/>
                    <a:pt x="269" y="47"/>
                    <a:pt x="269" y="47"/>
                  </a:cubicBezTo>
                  <a:cubicBezTo>
                    <a:pt x="266" y="44"/>
                    <a:pt x="266" y="44"/>
                    <a:pt x="266" y="44"/>
                  </a:cubicBezTo>
                  <a:cubicBezTo>
                    <a:pt x="264" y="41"/>
                    <a:pt x="264" y="41"/>
                    <a:pt x="264" y="41"/>
                  </a:cubicBezTo>
                  <a:cubicBezTo>
                    <a:pt x="259" y="39"/>
                    <a:pt x="259" y="39"/>
                    <a:pt x="259" y="39"/>
                  </a:cubicBezTo>
                  <a:cubicBezTo>
                    <a:pt x="258" y="36"/>
                    <a:pt x="258" y="36"/>
                    <a:pt x="258" y="36"/>
                  </a:cubicBezTo>
                  <a:cubicBezTo>
                    <a:pt x="255" y="33"/>
                    <a:pt x="255" y="33"/>
                    <a:pt x="255" y="33"/>
                  </a:cubicBezTo>
                  <a:cubicBezTo>
                    <a:pt x="254" y="31"/>
                    <a:pt x="254" y="31"/>
                    <a:pt x="254" y="31"/>
                  </a:cubicBezTo>
                  <a:cubicBezTo>
                    <a:pt x="254" y="29"/>
                    <a:pt x="254" y="29"/>
                    <a:pt x="254" y="29"/>
                  </a:cubicBezTo>
                  <a:cubicBezTo>
                    <a:pt x="254" y="27"/>
                    <a:pt x="254" y="27"/>
                    <a:pt x="254" y="27"/>
                  </a:cubicBezTo>
                  <a:cubicBezTo>
                    <a:pt x="257" y="24"/>
                    <a:pt x="257" y="24"/>
                    <a:pt x="257" y="24"/>
                  </a:cubicBezTo>
                  <a:cubicBezTo>
                    <a:pt x="260" y="21"/>
                    <a:pt x="260" y="21"/>
                    <a:pt x="260" y="21"/>
                  </a:cubicBezTo>
                  <a:cubicBezTo>
                    <a:pt x="264" y="17"/>
                    <a:pt x="264" y="17"/>
                    <a:pt x="264" y="17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4"/>
                    <a:pt x="263" y="14"/>
                    <a:pt x="263" y="14"/>
                  </a:cubicBezTo>
                  <a:cubicBezTo>
                    <a:pt x="263" y="14"/>
                    <a:pt x="167" y="10"/>
                    <a:pt x="136" y="8"/>
                  </a:cubicBezTo>
                  <a:cubicBezTo>
                    <a:pt x="105" y="6"/>
                    <a:pt x="14" y="0"/>
                    <a:pt x="14" y="0"/>
                  </a:cubicBezTo>
                  <a:cubicBezTo>
                    <a:pt x="0" y="142"/>
                    <a:pt x="0" y="142"/>
                    <a:pt x="0" y="142"/>
                  </a:cubicBezTo>
                  <a:cubicBezTo>
                    <a:pt x="192" y="154"/>
                    <a:pt x="192" y="154"/>
                    <a:pt x="192" y="154"/>
                  </a:cubicBezTo>
                  <a:lnTo>
                    <a:pt x="200" y="15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330B6520-7FA0-410E-A396-BAE43AE65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222" y="2058569"/>
              <a:ext cx="386195" cy="318738"/>
            </a:xfrm>
            <a:custGeom>
              <a:avLst/>
              <a:gdLst>
                <a:gd name="T0" fmla="*/ 229 w 229"/>
                <a:gd name="T1" fmla="*/ 27 h 189"/>
                <a:gd name="T2" fmla="*/ 228 w 229"/>
                <a:gd name="T3" fmla="*/ 27 h 189"/>
                <a:gd name="T4" fmla="*/ 28 w 229"/>
                <a:gd name="T5" fmla="*/ 0 h 189"/>
                <a:gd name="T6" fmla="*/ 24 w 229"/>
                <a:gd name="T7" fmla="*/ 23 h 189"/>
                <a:gd name="T8" fmla="*/ 7 w 229"/>
                <a:gd name="T9" fmla="*/ 122 h 189"/>
                <a:gd name="T10" fmla="*/ 0 w 229"/>
                <a:gd name="T11" fmla="*/ 162 h 189"/>
                <a:gd name="T12" fmla="*/ 61 w 229"/>
                <a:gd name="T13" fmla="*/ 172 h 189"/>
                <a:gd name="T14" fmla="*/ 212 w 229"/>
                <a:gd name="T15" fmla="*/ 189 h 189"/>
                <a:gd name="T16" fmla="*/ 220 w 229"/>
                <a:gd name="T17" fmla="*/ 109 h 189"/>
                <a:gd name="T18" fmla="*/ 229 w 229"/>
                <a:gd name="T19" fmla="*/ 27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9" h="189">
                  <a:moveTo>
                    <a:pt x="229" y="27"/>
                  </a:moveTo>
                  <a:lnTo>
                    <a:pt x="228" y="27"/>
                  </a:lnTo>
                  <a:lnTo>
                    <a:pt x="28" y="0"/>
                  </a:lnTo>
                  <a:lnTo>
                    <a:pt x="24" y="23"/>
                  </a:lnTo>
                  <a:lnTo>
                    <a:pt x="7" y="122"/>
                  </a:lnTo>
                  <a:lnTo>
                    <a:pt x="0" y="162"/>
                  </a:lnTo>
                  <a:lnTo>
                    <a:pt x="61" y="172"/>
                  </a:lnTo>
                  <a:lnTo>
                    <a:pt x="212" y="189"/>
                  </a:lnTo>
                  <a:lnTo>
                    <a:pt x="220" y="109"/>
                  </a:lnTo>
                  <a:lnTo>
                    <a:pt x="229" y="2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4C8741D8-F187-4CB9-A8C7-ECFCB851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3477" y="1829213"/>
              <a:ext cx="359212" cy="231044"/>
            </a:xfrm>
            <a:custGeom>
              <a:avLst/>
              <a:gdLst>
                <a:gd name="T0" fmla="*/ 249 w 251"/>
                <a:gd name="T1" fmla="*/ 161 h 162"/>
                <a:gd name="T2" fmla="*/ 249 w 251"/>
                <a:gd name="T3" fmla="*/ 162 h 162"/>
                <a:gd name="T4" fmla="*/ 249 w 251"/>
                <a:gd name="T5" fmla="*/ 162 h 162"/>
                <a:gd name="T6" fmla="*/ 251 w 251"/>
                <a:gd name="T7" fmla="*/ 160 h 162"/>
                <a:gd name="T8" fmla="*/ 251 w 251"/>
                <a:gd name="T9" fmla="*/ 155 h 162"/>
                <a:gd name="T10" fmla="*/ 251 w 251"/>
                <a:gd name="T11" fmla="*/ 150 h 162"/>
                <a:gd name="T12" fmla="*/ 250 w 251"/>
                <a:gd name="T13" fmla="*/ 144 h 162"/>
                <a:gd name="T14" fmla="*/ 248 w 251"/>
                <a:gd name="T15" fmla="*/ 141 h 162"/>
                <a:gd name="T16" fmla="*/ 245 w 251"/>
                <a:gd name="T17" fmla="*/ 138 h 162"/>
                <a:gd name="T18" fmla="*/ 245 w 251"/>
                <a:gd name="T19" fmla="*/ 131 h 162"/>
                <a:gd name="T20" fmla="*/ 244 w 251"/>
                <a:gd name="T21" fmla="*/ 129 h 162"/>
                <a:gd name="T22" fmla="*/ 242 w 251"/>
                <a:gd name="T23" fmla="*/ 126 h 162"/>
                <a:gd name="T24" fmla="*/ 242 w 251"/>
                <a:gd name="T25" fmla="*/ 117 h 162"/>
                <a:gd name="T26" fmla="*/ 242 w 251"/>
                <a:gd name="T27" fmla="*/ 103 h 162"/>
                <a:gd name="T28" fmla="*/ 241 w 251"/>
                <a:gd name="T29" fmla="*/ 86 h 162"/>
                <a:gd name="T30" fmla="*/ 241 w 251"/>
                <a:gd name="T31" fmla="*/ 77 h 162"/>
                <a:gd name="T32" fmla="*/ 237 w 251"/>
                <a:gd name="T33" fmla="*/ 70 h 162"/>
                <a:gd name="T34" fmla="*/ 234 w 251"/>
                <a:gd name="T35" fmla="*/ 60 h 162"/>
                <a:gd name="T36" fmla="*/ 232 w 251"/>
                <a:gd name="T37" fmla="*/ 54 h 162"/>
                <a:gd name="T38" fmla="*/ 234 w 251"/>
                <a:gd name="T39" fmla="*/ 47 h 162"/>
                <a:gd name="T40" fmla="*/ 233 w 251"/>
                <a:gd name="T41" fmla="*/ 41 h 162"/>
                <a:gd name="T42" fmla="*/ 232 w 251"/>
                <a:gd name="T43" fmla="*/ 39 h 162"/>
                <a:gd name="T44" fmla="*/ 232 w 251"/>
                <a:gd name="T45" fmla="*/ 34 h 162"/>
                <a:gd name="T46" fmla="*/ 232 w 251"/>
                <a:gd name="T47" fmla="*/ 33 h 162"/>
                <a:gd name="T48" fmla="*/ 234 w 251"/>
                <a:gd name="T49" fmla="*/ 31 h 162"/>
                <a:gd name="T50" fmla="*/ 235 w 251"/>
                <a:gd name="T51" fmla="*/ 29 h 162"/>
                <a:gd name="T52" fmla="*/ 235 w 251"/>
                <a:gd name="T53" fmla="*/ 25 h 162"/>
                <a:gd name="T54" fmla="*/ 232 w 251"/>
                <a:gd name="T55" fmla="*/ 22 h 162"/>
                <a:gd name="T56" fmla="*/ 232 w 251"/>
                <a:gd name="T57" fmla="*/ 21 h 162"/>
                <a:gd name="T58" fmla="*/ 231 w 251"/>
                <a:gd name="T59" fmla="*/ 18 h 162"/>
                <a:gd name="T60" fmla="*/ 230 w 251"/>
                <a:gd name="T61" fmla="*/ 13 h 162"/>
                <a:gd name="T62" fmla="*/ 97 w 251"/>
                <a:gd name="T63" fmla="*/ 7 h 162"/>
                <a:gd name="T64" fmla="*/ 14 w 251"/>
                <a:gd name="T65" fmla="*/ 0 h 162"/>
                <a:gd name="T66" fmla="*/ 0 w 251"/>
                <a:gd name="T67" fmla="*/ 147 h 162"/>
                <a:gd name="T68" fmla="*/ 122 w 251"/>
                <a:gd name="T69" fmla="*/ 155 h 162"/>
                <a:gd name="T70" fmla="*/ 249 w 251"/>
                <a:gd name="T71" fmla="*/ 161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162">
                  <a:moveTo>
                    <a:pt x="249" y="161"/>
                  </a:moveTo>
                  <a:cubicBezTo>
                    <a:pt x="249" y="162"/>
                    <a:pt x="249" y="162"/>
                    <a:pt x="249" y="162"/>
                  </a:cubicBezTo>
                  <a:cubicBezTo>
                    <a:pt x="249" y="162"/>
                    <a:pt x="249" y="162"/>
                    <a:pt x="249" y="162"/>
                  </a:cubicBezTo>
                  <a:cubicBezTo>
                    <a:pt x="251" y="160"/>
                    <a:pt x="251" y="160"/>
                    <a:pt x="251" y="160"/>
                  </a:cubicBezTo>
                  <a:cubicBezTo>
                    <a:pt x="251" y="155"/>
                    <a:pt x="251" y="155"/>
                    <a:pt x="251" y="155"/>
                  </a:cubicBezTo>
                  <a:cubicBezTo>
                    <a:pt x="251" y="150"/>
                    <a:pt x="251" y="150"/>
                    <a:pt x="251" y="150"/>
                  </a:cubicBezTo>
                  <a:cubicBezTo>
                    <a:pt x="250" y="144"/>
                    <a:pt x="250" y="144"/>
                    <a:pt x="250" y="144"/>
                  </a:cubicBezTo>
                  <a:cubicBezTo>
                    <a:pt x="248" y="141"/>
                    <a:pt x="248" y="141"/>
                    <a:pt x="248" y="141"/>
                  </a:cubicBezTo>
                  <a:cubicBezTo>
                    <a:pt x="245" y="138"/>
                    <a:pt x="245" y="138"/>
                    <a:pt x="245" y="138"/>
                  </a:cubicBezTo>
                  <a:cubicBezTo>
                    <a:pt x="245" y="131"/>
                    <a:pt x="245" y="131"/>
                    <a:pt x="245" y="131"/>
                  </a:cubicBezTo>
                  <a:cubicBezTo>
                    <a:pt x="244" y="129"/>
                    <a:pt x="244" y="129"/>
                    <a:pt x="244" y="129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42" y="117"/>
                    <a:pt x="242" y="117"/>
                    <a:pt x="242" y="117"/>
                  </a:cubicBezTo>
                  <a:cubicBezTo>
                    <a:pt x="242" y="103"/>
                    <a:pt x="242" y="103"/>
                    <a:pt x="242" y="103"/>
                  </a:cubicBezTo>
                  <a:cubicBezTo>
                    <a:pt x="241" y="86"/>
                    <a:pt x="241" y="86"/>
                    <a:pt x="241" y="86"/>
                  </a:cubicBezTo>
                  <a:cubicBezTo>
                    <a:pt x="241" y="77"/>
                    <a:pt x="241" y="77"/>
                    <a:pt x="241" y="77"/>
                  </a:cubicBezTo>
                  <a:cubicBezTo>
                    <a:pt x="237" y="70"/>
                    <a:pt x="237" y="70"/>
                    <a:pt x="237" y="70"/>
                  </a:cubicBezTo>
                  <a:cubicBezTo>
                    <a:pt x="234" y="60"/>
                    <a:pt x="234" y="60"/>
                    <a:pt x="234" y="60"/>
                  </a:cubicBezTo>
                  <a:cubicBezTo>
                    <a:pt x="232" y="54"/>
                    <a:pt x="232" y="54"/>
                    <a:pt x="232" y="54"/>
                  </a:cubicBezTo>
                  <a:cubicBezTo>
                    <a:pt x="234" y="47"/>
                    <a:pt x="234" y="47"/>
                    <a:pt x="234" y="47"/>
                  </a:cubicBezTo>
                  <a:cubicBezTo>
                    <a:pt x="233" y="41"/>
                    <a:pt x="233" y="41"/>
                    <a:pt x="233" y="41"/>
                  </a:cubicBezTo>
                  <a:cubicBezTo>
                    <a:pt x="232" y="39"/>
                    <a:pt x="232" y="39"/>
                    <a:pt x="232" y="39"/>
                  </a:cubicBezTo>
                  <a:cubicBezTo>
                    <a:pt x="232" y="34"/>
                    <a:pt x="232" y="34"/>
                    <a:pt x="232" y="34"/>
                  </a:cubicBezTo>
                  <a:cubicBezTo>
                    <a:pt x="232" y="33"/>
                    <a:pt x="232" y="33"/>
                    <a:pt x="232" y="33"/>
                  </a:cubicBezTo>
                  <a:cubicBezTo>
                    <a:pt x="234" y="31"/>
                    <a:pt x="234" y="31"/>
                    <a:pt x="234" y="31"/>
                  </a:cubicBezTo>
                  <a:cubicBezTo>
                    <a:pt x="235" y="29"/>
                    <a:pt x="235" y="29"/>
                    <a:pt x="235" y="29"/>
                  </a:cubicBezTo>
                  <a:cubicBezTo>
                    <a:pt x="235" y="25"/>
                    <a:pt x="235" y="25"/>
                    <a:pt x="235" y="25"/>
                  </a:cubicBezTo>
                  <a:cubicBezTo>
                    <a:pt x="232" y="22"/>
                    <a:pt x="232" y="22"/>
                    <a:pt x="232" y="22"/>
                  </a:cubicBezTo>
                  <a:cubicBezTo>
                    <a:pt x="232" y="21"/>
                    <a:pt x="232" y="21"/>
                    <a:pt x="232" y="21"/>
                  </a:cubicBezTo>
                  <a:cubicBezTo>
                    <a:pt x="231" y="18"/>
                    <a:pt x="231" y="18"/>
                    <a:pt x="231" y="18"/>
                  </a:cubicBezTo>
                  <a:cubicBezTo>
                    <a:pt x="230" y="13"/>
                    <a:pt x="230" y="13"/>
                    <a:pt x="230" y="13"/>
                  </a:cubicBezTo>
                  <a:cubicBezTo>
                    <a:pt x="230" y="13"/>
                    <a:pt x="130" y="9"/>
                    <a:pt x="97" y="7"/>
                  </a:cubicBezTo>
                  <a:cubicBezTo>
                    <a:pt x="76" y="6"/>
                    <a:pt x="14" y="0"/>
                    <a:pt x="14" y="0"/>
                  </a:cubicBezTo>
                  <a:cubicBezTo>
                    <a:pt x="0" y="147"/>
                    <a:pt x="0" y="147"/>
                    <a:pt x="0" y="147"/>
                  </a:cubicBezTo>
                  <a:cubicBezTo>
                    <a:pt x="0" y="147"/>
                    <a:pt x="91" y="153"/>
                    <a:pt x="122" y="155"/>
                  </a:cubicBezTo>
                  <a:cubicBezTo>
                    <a:pt x="153" y="157"/>
                    <a:pt x="249" y="161"/>
                    <a:pt x="249" y="16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592B1F61-48A4-4D6B-9995-D86EFF8B7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2934" y="2348638"/>
              <a:ext cx="401373" cy="315365"/>
            </a:xfrm>
            <a:custGeom>
              <a:avLst/>
              <a:gdLst>
                <a:gd name="T0" fmla="*/ 267 w 281"/>
                <a:gd name="T1" fmla="*/ 221 h 221"/>
                <a:gd name="T2" fmla="*/ 277 w 281"/>
                <a:gd name="T3" fmla="*/ 75 h 221"/>
                <a:gd name="T4" fmla="*/ 277 w 281"/>
                <a:gd name="T5" fmla="*/ 75 h 221"/>
                <a:gd name="T6" fmla="*/ 277 w 281"/>
                <a:gd name="T7" fmla="*/ 75 h 221"/>
                <a:gd name="T8" fmla="*/ 281 w 281"/>
                <a:gd name="T9" fmla="*/ 28 h 221"/>
                <a:gd name="T10" fmla="*/ 208 w 281"/>
                <a:gd name="T11" fmla="*/ 21 h 221"/>
                <a:gd name="T12" fmla="*/ 30 w 281"/>
                <a:gd name="T13" fmla="*/ 0 h 221"/>
                <a:gd name="T14" fmla="*/ 0 w 281"/>
                <a:gd name="T15" fmla="*/ 192 h 221"/>
                <a:gd name="T16" fmla="*/ 229 w 281"/>
                <a:gd name="T17" fmla="*/ 219 h 221"/>
                <a:gd name="T18" fmla="*/ 267 w 281"/>
                <a:gd name="T19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1" h="221">
                  <a:moveTo>
                    <a:pt x="267" y="221"/>
                  </a:move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77" y="75"/>
                    <a:pt x="277" y="75"/>
                    <a:pt x="277" y="75"/>
                  </a:cubicBezTo>
                  <a:cubicBezTo>
                    <a:pt x="281" y="28"/>
                    <a:pt x="281" y="28"/>
                    <a:pt x="281" y="28"/>
                  </a:cubicBezTo>
                  <a:cubicBezTo>
                    <a:pt x="208" y="21"/>
                    <a:pt x="208" y="21"/>
                    <a:pt x="208" y="2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0" y="192"/>
                    <a:pt x="0" y="192"/>
                    <a:pt x="0" y="192"/>
                  </a:cubicBezTo>
                  <a:cubicBezTo>
                    <a:pt x="229" y="219"/>
                    <a:pt x="229" y="219"/>
                    <a:pt x="229" y="219"/>
                  </a:cubicBezTo>
                  <a:cubicBezTo>
                    <a:pt x="229" y="219"/>
                    <a:pt x="245" y="220"/>
                    <a:pt x="267" y="221"/>
                  </a:cubicBez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E905E822-C18A-4F62-A928-FB26F36E8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6476" y="2235646"/>
              <a:ext cx="308619" cy="386196"/>
            </a:xfrm>
            <a:custGeom>
              <a:avLst/>
              <a:gdLst>
                <a:gd name="T0" fmla="*/ 183 w 183"/>
                <a:gd name="T1" fmla="*/ 67 h 229"/>
                <a:gd name="T2" fmla="*/ 122 w 183"/>
                <a:gd name="T3" fmla="*/ 57 h 229"/>
                <a:gd name="T4" fmla="*/ 129 w 183"/>
                <a:gd name="T5" fmla="*/ 17 h 229"/>
                <a:gd name="T6" fmla="*/ 39 w 183"/>
                <a:gd name="T7" fmla="*/ 0 h 229"/>
                <a:gd name="T8" fmla="*/ 0 w 183"/>
                <a:gd name="T9" fmla="*/ 201 h 229"/>
                <a:gd name="T10" fmla="*/ 158 w 183"/>
                <a:gd name="T11" fmla="*/ 229 h 229"/>
                <a:gd name="T12" fmla="*/ 183 w 183"/>
                <a:gd name="T13" fmla="*/ 6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3" h="229">
                  <a:moveTo>
                    <a:pt x="183" y="67"/>
                  </a:moveTo>
                  <a:lnTo>
                    <a:pt x="122" y="57"/>
                  </a:lnTo>
                  <a:lnTo>
                    <a:pt x="129" y="17"/>
                  </a:lnTo>
                  <a:lnTo>
                    <a:pt x="39" y="0"/>
                  </a:lnTo>
                  <a:lnTo>
                    <a:pt x="0" y="201"/>
                  </a:lnTo>
                  <a:lnTo>
                    <a:pt x="158" y="229"/>
                  </a:lnTo>
                  <a:lnTo>
                    <a:pt x="183" y="67"/>
                  </a:lnTo>
                  <a:close/>
                </a:path>
              </a:pathLst>
            </a:custGeom>
            <a:solidFill>
              <a:schemeClr val="accent4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29B0D99-B83B-4C6F-998C-A6448F139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8094" y="2164816"/>
              <a:ext cx="354153" cy="536288"/>
            </a:xfrm>
            <a:custGeom>
              <a:avLst/>
              <a:gdLst>
                <a:gd name="T0" fmla="*/ 5 w 248"/>
                <a:gd name="T1" fmla="*/ 131 h 375"/>
                <a:gd name="T2" fmla="*/ 1 w 248"/>
                <a:gd name="T3" fmla="*/ 132 h 375"/>
                <a:gd name="T4" fmla="*/ 0 w 248"/>
                <a:gd name="T5" fmla="*/ 135 h 375"/>
                <a:gd name="T6" fmla="*/ 1 w 248"/>
                <a:gd name="T7" fmla="*/ 139 h 375"/>
                <a:gd name="T8" fmla="*/ 2 w 248"/>
                <a:gd name="T9" fmla="*/ 142 h 375"/>
                <a:gd name="T10" fmla="*/ 3 w 248"/>
                <a:gd name="T11" fmla="*/ 143 h 375"/>
                <a:gd name="T12" fmla="*/ 7 w 248"/>
                <a:gd name="T13" fmla="*/ 145 h 375"/>
                <a:gd name="T14" fmla="*/ 160 w 248"/>
                <a:gd name="T15" fmla="*/ 375 h 375"/>
                <a:gd name="T16" fmla="*/ 163 w 248"/>
                <a:gd name="T17" fmla="*/ 371 h 375"/>
                <a:gd name="T18" fmla="*/ 164 w 248"/>
                <a:gd name="T19" fmla="*/ 367 h 375"/>
                <a:gd name="T20" fmla="*/ 164 w 248"/>
                <a:gd name="T21" fmla="*/ 354 h 375"/>
                <a:gd name="T22" fmla="*/ 164 w 248"/>
                <a:gd name="T23" fmla="*/ 340 h 375"/>
                <a:gd name="T24" fmla="*/ 164 w 248"/>
                <a:gd name="T25" fmla="*/ 329 h 375"/>
                <a:gd name="T26" fmla="*/ 167 w 248"/>
                <a:gd name="T27" fmla="*/ 326 h 375"/>
                <a:gd name="T28" fmla="*/ 174 w 248"/>
                <a:gd name="T29" fmla="*/ 324 h 375"/>
                <a:gd name="T30" fmla="*/ 176 w 248"/>
                <a:gd name="T31" fmla="*/ 328 h 375"/>
                <a:gd name="T32" fmla="*/ 180 w 248"/>
                <a:gd name="T33" fmla="*/ 326 h 375"/>
                <a:gd name="T34" fmla="*/ 185 w 248"/>
                <a:gd name="T35" fmla="*/ 330 h 375"/>
                <a:gd name="T36" fmla="*/ 188 w 248"/>
                <a:gd name="T37" fmla="*/ 332 h 375"/>
                <a:gd name="T38" fmla="*/ 191 w 248"/>
                <a:gd name="T39" fmla="*/ 330 h 375"/>
                <a:gd name="T40" fmla="*/ 197 w 248"/>
                <a:gd name="T41" fmla="*/ 312 h 375"/>
                <a:gd name="T42" fmla="*/ 202 w 248"/>
                <a:gd name="T43" fmla="*/ 287 h 375"/>
                <a:gd name="T44" fmla="*/ 248 w 248"/>
                <a:gd name="T45" fmla="*/ 49 h 375"/>
                <a:gd name="T46" fmla="*/ 134 w 248"/>
                <a:gd name="T47" fmla="*/ 24 h 375"/>
                <a:gd name="T48" fmla="*/ 42 w 248"/>
                <a:gd name="T49" fmla="*/ 0 h 375"/>
                <a:gd name="T50" fmla="*/ 8 w 248"/>
                <a:gd name="T51" fmla="*/ 130 h 375"/>
                <a:gd name="T52" fmla="*/ 5 w 248"/>
                <a:gd name="T53" fmla="*/ 131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8" h="375">
                  <a:moveTo>
                    <a:pt x="5" y="131"/>
                  </a:moveTo>
                  <a:cubicBezTo>
                    <a:pt x="1" y="132"/>
                    <a:pt x="1" y="132"/>
                    <a:pt x="1" y="132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39"/>
                    <a:pt x="1" y="139"/>
                    <a:pt x="1" y="139"/>
                  </a:cubicBezTo>
                  <a:cubicBezTo>
                    <a:pt x="2" y="142"/>
                    <a:pt x="2" y="142"/>
                    <a:pt x="2" y="142"/>
                  </a:cubicBezTo>
                  <a:cubicBezTo>
                    <a:pt x="3" y="143"/>
                    <a:pt x="3" y="143"/>
                    <a:pt x="3" y="143"/>
                  </a:cubicBezTo>
                  <a:cubicBezTo>
                    <a:pt x="7" y="145"/>
                    <a:pt x="7" y="145"/>
                    <a:pt x="7" y="145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163" y="371"/>
                    <a:pt x="163" y="371"/>
                    <a:pt x="163" y="371"/>
                  </a:cubicBezTo>
                  <a:cubicBezTo>
                    <a:pt x="164" y="367"/>
                    <a:pt x="164" y="367"/>
                    <a:pt x="164" y="367"/>
                  </a:cubicBezTo>
                  <a:cubicBezTo>
                    <a:pt x="164" y="354"/>
                    <a:pt x="164" y="354"/>
                    <a:pt x="164" y="354"/>
                  </a:cubicBezTo>
                  <a:cubicBezTo>
                    <a:pt x="164" y="340"/>
                    <a:pt x="164" y="340"/>
                    <a:pt x="164" y="340"/>
                  </a:cubicBezTo>
                  <a:cubicBezTo>
                    <a:pt x="164" y="329"/>
                    <a:pt x="164" y="329"/>
                    <a:pt x="164" y="329"/>
                  </a:cubicBezTo>
                  <a:cubicBezTo>
                    <a:pt x="167" y="326"/>
                    <a:pt x="167" y="326"/>
                    <a:pt x="167" y="326"/>
                  </a:cubicBezTo>
                  <a:cubicBezTo>
                    <a:pt x="174" y="324"/>
                    <a:pt x="174" y="324"/>
                    <a:pt x="174" y="324"/>
                  </a:cubicBezTo>
                  <a:cubicBezTo>
                    <a:pt x="176" y="328"/>
                    <a:pt x="176" y="328"/>
                    <a:pt x="176" y="328"/>
                  </a:cubicBezTo>
                  <a:cubicBezTo>
                    <a:pt x="180" y="326"/>
                    <a:pt x="180" y="326"/>
                    <a:pt x="180" y="326"/>
                  </a:cubicBezTo>
                  <a:cubicBezTo>
                    <a:pt x="185" y="330"/>
                    <a:pt x="185" y="330"/>
                    <a:pt x="185" y="330"/>
                  </a:cubicBezTo>
                  <a:cubicBezTo>
                    <a:pt x="188" y="332"/>
                    <a:pt x="188" y="332"/>
                    <a:pt x="188" y="332"/>
                  </a:cubicBezTo>
                  <a:cubicBezTo>
                    <a:pt x="191" y="330"/>
                    <a:pt x="191" y="330"/>
                    <a:pt x="191" y="330"/>
                  </a:cubicBezTo>
                  <a:cubicBezTo>
                    <a:pt x="191" y="330"/>
                    <a:pt x="195" y="316"/>
                    <a:pt x="197" y="312"/>
                  </a:cubicBezTo>
                  <a:cubicBezTo>
                    <a:pt x="198" y="306"/>
                    <a:pt x="202" y="287"/>
                    <a:pt x="202" y="287"/>
                  </a:cubicBezTo>
                  <a:cubicBezTo>
                    <a:pt x="248" y="49"/>
                    <a:pt x="248" y="49"/>
                    <a:pt x="248" y="49"/>
                  </a:cubicBezTo>
                  <a:cubicBezTo>
                    <a:pt x="248" y="49"/>
                    <a:pt x="163" y="31"/>
                    <a:pt x="134" y="24"/>
                  </a:cubicBezTo>
                  <a:cubicBezTo>
                    <a:pt x="111" y="19"/>
                    <a:pt x="42" y="0"/>
                    <a:pt x="42" y="0"/>
                  </a:cubicBezTo>
                  <a:cubicBezTo>
                    <a:pt x="8" y="130"/>
                    <a:pt x="8" y="130"/>
                    <a:pt x="8" y="130"/>
                  </a:cubicBezTo>
                  <a:lnTo>
                    <a:pt x="5" y="13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93207B38-E2A9-491D-8A27-BFB51388E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78001" y="1830900"/>
              <a:ext cx="440161" cy="372704"/>
            </a:xfrm>
            <a:custGeom>
              <a:avLst/>
              <a:gdLst>
                <a:gd name="T0" fmla="*/ 269 w 308"/>
                <a:gd name="T1" fmla="*/ 182 h 261"/>
                <a:gd name="T2" fmla="*/ 270 w 308"/>
                <a:gd name="T3" fmla="*/ 175 h 261"/>
                <a:gd name="T4" fmla="*/ 275 w 308"/>
                <a:gd name="T5" fmla="*/ 171 h 261"/>
                <a:gd name="T6" fmla="*/ 276 w 308"/>
                <a:gd name="T7" fmla="*/ 159 h 261"/>
                <a:gd name="T8" fmla="*/ 274 w 308"/>
                <a:gd name="T9" fmla="*/ 154 h 261"/>
                <a:gd name="T10" fmla="*/ 271 w 308"/>
                <a:gd name="T11" fmla="*/ 153 h 261"/>
                <a:gd name="T12" fmla="*/ 270 w 308"/>
                <a:gd name="T13" fmla="*/ 145 h 261"/>
                <a:gd name="T14" fmla="*/ 277 w 308"/>
                <a:gd name="T15" fmla="*/ 137 h 261"/>
                <a:gd name="T16" fmla="*/ 288 w 308"/>
                <a:gd name="T17" fmla="*/ 125 h 261"/>
                <a:gd name="T18" fmla="*/ 291 w 308"/>
                <a:gd name="T19" fmla="*/ 120 h 261"/>
                <a:gd name="T20" fmla="*/ 297 w 308"/>
                <a:gd name="T21" fmla="*/ 111 h 261"/>
                <a:gd name="T22" fmla="*/ 304 w 308"/>
                <a:gd name="T23" fmla="*/ 104 h 261"/>
                <a:gd name="T24" fmla="*/ 308 w 308"/>
                <a:gd name="T25" fmla="*/ 98 h 261"/>
                <a:gd name="T26" fmla="*/ 307 w 308"/>
                <a:gd name="T27" fmla="*/ 90 h 261"/>
                <a:gd name="T28" fmla="*/ 300 w 308"/>
                <a:gd name="T29" fmla="*/ 83 h 261"/>
                <a:gd name="T30" fmla="*/ 297 w 308"/>
                <a:gd name="T31" fmla="*/ 74 h 261"/>
                <a:gd name="T32" fmla="*/ 220 w 308"/>
                <a:gd name="T33" fmla="*/ 56 h 261"/>
                <a:gd name="T34" fmla="*/ 211 w 308"/>
                <a:gd name="T35" fmla="*/ 56 h 261"/>
                <a:gd name="T36" fmla="*/ 178 w 308"/>
                <a:gd name="T37" fmla="*/ 58 h 261"/>
                <a:gd name="T38" fmla="*/ 172 w 308"/>
                <a:gd name="T39" fmla="*/ 57 h 261"/>
                <a:gd name="T40" fmla="*/ 167 w 308"/>
                <a:gd name="T41" fmla="*/ 58 h 261"/>
                <a:gd name="T42" fmla="*/ 164 w 308"/>
                <a:gd name="T43" fmla="*/ 56 h 261"/>
                <a:gd name="T44" fmla="*/ 156 w 308"/>
                <a:gd name="T45" fmla="*/ 55 h 261"/>
                <a:gd name="T46" fmla="*/ 155 w 308"/>
                <a:gd name="T47" fmla="*/ 52 h 261"/>
                <a:gd name="T48" fmla="*/ 143 w 308"/>
                <a:gd name="T49" fmla="*/ 49 h 261"/>
                <a:gd name="T50" fmla="*/ 136 w 308"/>
                <a:gd name="T51" fmla="*/ 46 h 261"/>
                <a:gd name="T52" fmla="*/ 121 w 308"/>
                <a:gd name="T53" fmla="*/ 49 h 261"/>
                <a:gd name="T54" fmla="*/ 103 w 308"/>
                <a:gd name="T55" fmla="*/ 40 h 261"/>
                <a:gd name="T56" fmla="*/ 99 w 308"/>
                <a:gd name="T57" fmla="*/ 12 h 261"/>
                <a:gd name="T58" fmla="*/ 90 w 308"/>
                <a:gd name="T59" fmla="*/ 10 h 261"/>
                <a:gd name="T60" fmla="*/ 80 w 308"/>
                <a:gd name="T61" fmla="*/ 4 h 261"/>
                <a:gd name="T62" fmla="*/ 70 w 308"/>
                <a:gd name="T63" fmla="*/ 0 h 261"/>
                <a:gd name="T64" fmla="*/ 68 w 308"/>
                <a:gd name="T65" fmla="*/ 13 h 261"/>
                <a:gd name="T66" fmla="*/ 64 w 308"/>
                <a:gd name="T67" fmla="*/ 28 h 261"/>
                <a:gd name="T68" fmla="*/ 60 w 308"/>
                <a:gd name="T69" fmla="*/ 38 h 261"/>
                <a:gd name="T70" fmla="*/ 55 w 308"/>
                <a:gd name="T71" fmla="*/ 50 h 261"/>
                <a:gd name="T72" fmla="*/ 47 w 308"/>
                <a:gd name="T73" fmla="*/ 67 h 261"/>
                <a:gd name="T74" fmla="*/ 35 w 308"/>
                <a:gd name="T75" fmla="*/ 98 h 261"/>
                <a:gd name="T76" fmla="*/ 24 w 308"/>
                <a:gd name="T77" fmla="*/ 120 h 261"/>
                <a:gd name="T78" fmla="*/ 18 w 308"/>
                <a:gd name="T79" fmla="*/ 130 h 261"/>
                <a:gd name="T80" fmla="*/ 14 w 308"/>
                <a:gd name="T81" fmla="*/ 136 h 261"/>
                <a:gd name="T82" fmla="*/ 5 w 308"/>
                <a:gd name="T83" fmla="*/ 148 h 261"/>
                <a:gd name="T84" fmla="*/ 5 w 308"/>
                <a:gd name="T85" fmla="*/ 160 h 261"/>
                <a:gd name="T86" fmla="*/ 5 w 308"/>
                <a:gd name="T87" fmla="*/ 164 h 261"/>
                <a:gd name="T88" fmla="*/ 3 w 308"/>
                <a:gd name="T89" fmla="*/ 169 h 261"/>
                <a:gd name="T90" fmla="*/ 1 w 308"/>
                <a:gd name="T91" fmla="*/ 174 h 261"/>
                <a:gd name="T92" fmla="*/ 0 w 308"/>
                <a:gd name="T93" fmla="*/ 187 h 261"/>
                <a:gd name="T94" fmla="*/ 3 w 308"/>
                <a:gd name="T95" fmla="*/ 193 h 261"/>
                <a:gd name="T96" fmla="*/ 239 w 308"/>
                <a:gd name="T97" fmla="*/ 258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8" h="261">
                  <a:moveTo>
                    <a:pt x="251" y="261"/>
                  </a:moveTo>
                  <a:cubicBezTo>
                    <a:pt x="269" y="182"/>
                    <a:pt x="269" y="182"/>
                    <a:pt x="269" y="182"/>
                  </a:cubicBezTo>
                  <a:cubicBezTo>
                    <a:pt x="269" y="177"/>
                    <a:pt x="269" y="177"/>
                    <a:pt x="269" y="177"/>
                  </a:cubicBezTo>
                  <a:cubicBezTo>
                    <a:pt x="270" y="175"/>
                    <a:pt x="270" y="175"/>
                    <a:pt x="270" y="175"/>
                  </a:cubicBezTo>
                  <a:cubicBezTo>
                    <a:pt x="275" y="173"/>
                    <a:pt x="275" y="173"/>
                    <a:pt x="275" y="173"/>
                  </a:cubicBezTo>
                  <a:cubicBezTo>
                    <a:pt x="275" y="171"/>
                    <a:pt x="275" y="171"/>
                    <a:pt x="275" y="171"/>
                  </a:cubicBezTo>
                  <a:cubicBezTo>
                    <a:pt x="276" y="167"/>
                    <a:pt x="276" y="167"/>
                    <a:pt x="276" y="167"/>
                  </a:cubicBezTo>
                  <a:cubicBezTo>
                    <a:pt x="276" y="159"/>
                    <a:pt x="276" y="159"/>
                    <a:pt x="276" y="159"/>
                  </a:cubicBezTo>
                  <a:cubicBezTo>
                    <a:pt x="277" y="157"/>
                    <a:pt x="277" y="157"/>
                    <a:pt x="277" y="157"/>
                  </a:cubicBezTo>
                  <a:cubicBezTo>
                    <a:pt x="274" y="154"/>
                    <a:pt x="274" y="154"/>
                    <a:pt x="274" y="154"/>
                  </a:cubicBezTo>
                  <a:cubicBezTo>
                    <a:pt x="273" y="154"/>
                    <a:pt x="273" y="154"/>
                    <a:pt x="273" y="154"/>
                  </a:cubicBezTo>
                  <a:cubicBezTo>
                    <a:pt x="271" y="153"/>
                    <a:pt x="271" y="153"/>
                    <a:pt x="271" y="153"/>
                  </a:cubicBezTo>
                  <a:cubicBezTo>
                    <a:pt x="269" y="150"/>
                    <a:pt x="269" y="150"/>
                    <a:pt x="269" y="150"/>
                  </a:cubicBezTo>
                  <a:cubicBezTo>
                    <a:pt x="270" y="145"/>
                    <a:pt x="270" y="145"/>
                    <a:pt x="270" y="145"/>
                  </a:cubicBezTo>
                  <a:cubicBezTo>
                    <a:pt x="271" y="142"/>
                    <a:pt x="271" y="142"/>
                    <a:pt x="271" y="142"/>
                  </a:cubicBezTo>
                  <a:cubicBezTo>
                    <a:pt x="277" y="137"/>
                    <a:pt x="277" y="137"/>
                    <a:pt x="277" y="137"/>
                  </a:cubicBezTo>
                  <a:cubicBezTo>
                    <a:pt x="285" y="129"/>
                    <a:pt x="285" y="129"/>
                    <a:pt x="285" y="129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89" y="121"/>
                    <a:pt x="289" y="121"/>
                    <a:pt x="289" y="121"/>
                  </a:cubicBezTo>
                  <a:cubicBezTo>
                    <a:pt x="291" y="120"/>
                    <a:pt x="291" y="120"/>
                    <a:pt x="291" y="120"/>
                  </a:cubicBezTo>
                  <a:cubicBezTo>
                    <a:pt x="293" y="115"/>
                    <a:pt x="293" y="115"/>
                    <a:pt x="293" y="115"/>
                  </a:cubicBezTo>
                  <a:cubicBezTo>
                    <a:pt x="297" y="111"/>
                    <a:pt x="297" y="111"/>
                    <a:pt x="297" y="111"/>
                  </a:cubicBezTo>
                  <a:cubicBezTo>
                    <a:pt x="300" y="107"/>
                    <a:pt x="300" y="107"/>
                    <a:pt x="300" y="107"/>
                  </a:cubicBezTo>
                  <a:cubicBezTo>
                    <a:pt x="304" y="104"/>
                    <a:pt x="304" y="104"/>
                    <a:pt x="304" y="104"/>
                  </a:cubicBezTo>
                  <a:cubicBezTo>
                    <a:pt x="305" y="99"/>
                    <a:pt x="305" y="99"/>
                    <a:pt x="305" y="99"/>
                  </a:cubicBezTo>
                  <a:cubicBezTo>
                    <a:pt x="308" y="98"/>
                    <a:pt x="308" y="98"/>
                    <a:pt x="308" y="98"/>
                  </a:cubicBezTo>
                  <a:cubicBezTo>
                    <a:pt x="308" y="94"/>
                    <a:pt x="308" y="94"/>
                    <a:pt x="308" y="94"/>
                  </a:cubicBezTo>
                  <a:cubicBezTo>
                    <a:pt x="307" y="90"/>
                    <a:pt x="307" y="90"/>
                    <a:pt x="307" y="90"/>
                  </a:cubicBezTo>
                  <a:cubicBezTo>
                    <a:pt x="305" y="87"/>
                    <a:pt x="305" y="87"/>
                    <a:pt x="305" y="87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297" y="78"/>
                    <a:pt x="297" y="78"/>
                    <a:pt x="297" y="78"/>
                  </a:cubicBezTo>
                  <a:cubicBezTo>
                    <a:pt x="297" y="74"/>
                    <a:pt x="297" y="74"/>
                    <a:pt x="297" y="74"/>
                  </a:cubicBezTo>
                  <a:cubicBezTo>
                    <a:pt x="231" y="57"/>
                    <a:pt x="231" y="57"/>
                    <a:pt x="231" y="57"/>
                  </a:cubicBezTo>
                  <a:cubicBezTo>
                    <a:pt x="220" y="56"/>
                    <a:pt x="220" y="56"/>
                    <a:pt x="220" y="56"/>
                  </a:cubicBezTo>
                  <a:cubicBezTo>
                    <a:pt x="216" y="57"/>
                    <a:pt x="216" y="57"/>
                    <a:pt x="216" y="57"/>
                  </a:cubicBezTo>
                  <a:cubicBezTo>
                    <a:pt x="211" y="56"/>
                    <a:pt x="211" y="56"/>
                    <a:pt x="211" y="56"/>
                  </a:cubicBezTo>
                  <a:cubicBezTo>
                    <a:pt x="207" y="57"/>
                    <a:pt x="207" y="57"/>
                    <a:pt x="207" y="57"/>
                  </a:cubicBezTo>
                  <a:cubicBezTo>
                    <a:pt x="178" y="58"/>
                    <a:pt x="178" y="58"/>
                    <a:pt x="178" y="58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7"/>
                    <a:pt x="172" y="57"/>
                    <a:pt x="172" y="57"/>
                  </a:cubicBezTo>
                  <a:cubicBezTo>
                    <a:pt x="169" y="58"/>
                    <a:pt x="169" y="58"/>
                    <a:pt x="169" y="58"/>
                  </a:cubicBezTo>
                  <a:cubicBezTo>
                    <a:pt x="167" y="58"/>
                    <a:pt x="167" y="58"/>
                    <a:pt x="167" y="58"/>
                  </a:cubicBezTo>
                  <a:cubicBezTo>
                    <a:pt x="164" y="57"/>
                    <a:pt x="164" y="57"/>
                    <a:pt x="164" y="57"/>
                  </a:cubicBezTo>
                  <a:cubicBezTo>
                    <a:pt x="164" y="56"/>
                    <a:pt x="164" y="56"/>
                    <a:pt x="164" y="56"/>
                  </a:cubicBezTo>
                  <a:cubicBezTo>
                    <a:pt x="159" y="56"/>
                    <a:pt x="159" y="56"/>
                    <a:pt x="159" y="56"/>
                  </a:cubicBezTo>
                  <a:cubicBezTo>
                    <a:pt x="156" y="55"/>
                    <a:pt x="156" y="55"/>
                    <a:pt x="156" y="55"/>
                  </a:cubicBezTo>
                  <a:cubicBezTo>
                    <a:pt x="155" y="53"/>
                    <a:pt x="155" y="53"/>
                    <a:pt x="155" y="53"/>
                  </a:cubicBezTo>
                  <a:cubicBezTo>
                    <a:pt x="155" y="52"/>
                    <a:pt x="155" y="52"/>
                    <a:pt x="155" y="52"/>
                  </a:cubicBezTo>
                  <a:cubicBezTo>
                    <a:pt x="151" y="51"/>
                    <a:pt x="151" y="51"/>
                    <a:pt x="151" y="51"/>
                  </a:cubicBezTo>
                  <a:cubicBezTo>
                    <a:pt x="143" y="49"/>
                    <a:pt x="143" y="49"/>
                    <a:pt x="143" y="49"/>
                  </a:cubicBezTo>
                  <a:cubicBezTo>
                    <a:pt x="138" y="47"/>
                    <a:pt x="138" y="47"/>
                    <a:pt x="138" y="47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21" y="49"/>
                    <a:pt x="121" y="49"/>
                    <a:pt x="121" y="49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103" y="40"/>
                    <a:pt x="106" y="33"/>
                    <a:pt x="105" y="24"/>
                  </a:cubicBezTo>
                  <a:cubicBezTo>
                    <a:pt x="104" y="14"/>
                    <a:pt x="99" y="12"/>
                    <a:pt x="99" y="12"/>
                  </a:cubicBezTo>
                  <a:cubicBezTo>
                    <a:pt x="94" y="12"/>
                    <a:pt x="94" y="12"/>
                    <a:pt x="94" y="12"/>
                  </a:cubicBezTo>
                  <a:cubicBezTo>
                    <a:pt x="90" y="10"/>
                    <a:pt x="90" y="10"/>
                    <a:pt x="90" y="10"/>
                  </a:cubicBezTo>
                  <a:cubicBezTo>
                    <a:pt x="90" y="10"/>
                    <a:pt x="90" y="4"/>
                    <a:pt x="85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4" y="28"/>
                    <a:pt x="64" y="28"/>
                    <a:pt x="64" y="28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0" y="38"/>
                    <a:pt x="60" y="38"/>
                    <a:pt x="60" y="38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5" y="50"/>
                    <a:pt x="55" y="50"/>
                    <a:pt x="55" y="50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40" y="85"/>
                    <a:pt x="40" y="85"/>
                    <a:pt x="40" y="85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0" y="111"/>
                    <a:pt x="30" y="111"/>
                    <a:pt x="30" y="111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22" y="124"/>
                    <a:pt x="22" y="124"/>
                    <a:pt x="22" y="124"/>
                  </a:cubicBezTo>
                  <a:cubicBezTo>
                    <a:pt x="18" y="130"/>
                    <a:pt x="18" y="130"/>
                    <a:pt x="18" y="130"/>
                  </a:cubicBezTo>
                  <a:cubicBezTo>
                    <a:pt x="15" y="133"/>
                    <a:pt x="15" y="133"/>
                    <a:pt x="15" y="133"/>
                  </a:cubicBezTo>
                  <a:cubicBezTo>
                    <a:pt x="14" y="136"/>
                    <a:pt x="14" y="136"/>
                    <a:pt x="14" y="136"/>
                  </a:cubicBezTo>
                  <a:cubicBezTo>
                    <a:pt x="11" y="141"/>
                    <a:pt x="11" y="141"/>
                    <a:pt x="11" y="141"/>
                  </a:cubicBezTo>
                  <a:cubicBezTo>
                    <a:pt x="5" y="148"/>
                    <a:pt x="5" y="148"/>
                    <a:pt x="5" y="148"/>
                  </a:cubicBezTo>
                  <a:cubicBezTo>
                    <a:pt x="3" y="152"/>
                    <a:pt x="3" y="152"/>
                    <a:pt x="3" y="152"/>
                  </a:cubicBezTo>
                  <a:cubicBezTo>
                    <a:pt x="5" y="160"/>
                    <a:pt x="5" y="160"/>
                    <a:pt x="5" y="160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5" y="164"/>
                    <a:pt x="5" y="164"/>
                    <a:pt x="5" y="164"/>
                  </a:cubicBezTo>
                  <a:cubicBezTo>
                    <a:pt x="4" y="165"/>
                    <a:pt x="4" y="165"/>
                    <a:pt x="4" y="165"/>
                  </a:cubicBezTo>
                  <a:cubicBezTo>
                    <a:pt x="3" y="169"/>
                    <a:pt x="3" y="169"/>
                    <a:pt x="3" y="169"/>
                  </a:cubicBezTo>
                  <a:cubicBezTo>
                    <a:pt x="1" y="170"/>
                    <a:pt x="1" y="170"/>
                    <a:pt x="1" y="170"/>
                  </a:cubicBezTo>
                  <a:cubicBezTo>
                    <a:pt x="1" y="174"/>
                    <a:pt x="1" y="174"/>
                    <a:pt x="1" y="174"/>
                  </a:cubicBezTo>
                  <a:cubicBezTo>
                    <a:pt x="0" y="182"/>
                    <a:pt x="0" y="182"/>
                    <a:pt x="0" y="182"/>
                  </a:cubicBezTo>
                  <a:cubicBezTo>
                    <a:pt x="0" y="187"/>
                    <a:pt x="0" y="187"/>
                    <a:pt x="0" y="187"/>
                  </a:cubicBezTo>
                  <a:cubicBezTo>
                    <a:pt x="2" y="190"/>
                    <a:pt x="2" y="190"/>
                    <a:pt x="2" y="190"/>
                  </a:cubicBezTo>
                  <a:cubicBezTo>
                    <a:pt x="3" y="193"/>
                    <a:pt x="3" y="193"/>
                    <a:pt x="3" y="193"/>
                  </a:cubicBezTo>
                  <a:cubicBezTo>
                    <a:pt x="147" y="234"/>
                    <a:pt x="147" y="234"/>
                    <a:pt x="147" y="234"/>
                  </a:cubicBezTo>
                  <a:cubicBezTo>
                    <a:pt x="147" y="234"/>
                    <a:pt x="216" y="253"/>
                    <a:pt x="239" y="258"/>
                  </a:cubicBezTo>
                  <a:cubicBezTo>
                    <a:pt x="242" y="259"/>
                    <a:pt x="246" y="260"/>
                    <a:pt x="251" y="261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19559E4C-A4FC-4675-BBD3-66E8FB86A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7212" y="1731400"/>
              <a:ext cx="325483" cy="532915"/>
            </a:xfrm>
            <a:custGeom>
              <a:avLst/>
              <a:gdLst>
                <a:gd name="T0" fmla="*/ 46 w 228"/>
                <a:gd name="T1" fmla="*/ 143 h 373"/>
                <a:gd name="T2" fmla="*/ 49 w 228"/>
                <a:gd name="T3" fmla="*/ 152 h 373"/>
                <a:gd name="T4" fmla="*/ 56 w 228"/>
                <a:gd name="T5" fmla="*/ 159 h 373"/>
                <a:gd name="T6" fmla="*/ 57 w 228"/>
                <a:gd name="T7" fmla="*/ 167 h 373"/>
                <a:gd name="T8" fmla="*/ 53 w 228"/>
                <a:gd name="T9" fmla="*/ 173 h 373"/>
                <a:gd name="T10" fmla="*/ 46 w 228"/>
                <a:gd name="T11" fmla="*/ 180 h 373"/>
                <a:gd name="T12" fmla="*/ 40 w 228"/>
                <a:gd name="T13" fmla="*/ 189 h 373"/>
                <a:gd name="T14" fmla="*/ 37 w 228"/>
                <a:gd name="T15" fmla="*/ 194 h 373"/>
                <a:gd name="T16" fmla="*/ 26 w 228"/>
                <a:gd name="T17" fmla="*/ 206 h 373"/>
                <a:gd name="T18" fmla="*/ 19 w 228"/>
                <a:gd name="T19" fmla="*/ 214 h 373"/>
                <a:gd name="T20" fmla="*/ 20 w 228"/>
                <a:gd name="T21" fmla="*/ 222 h 373"/>
                <a:gd name="T22" fmla="*/ 23 w 228"/>
                <a:gd name="T23" fmla="*/ 223 h 373"/>
                <a:gd name="T24" fmla="*/ 25 w 228"/>
                <a:gd name="T25" fmla="*/ 228 h 373"/>
                <a:gd name="T26" fmla="*/ 24 w 228"/>
                <a:gd name="T27" fmla="*/ 240 h 373"/>
                <a:gd name="T28" fmla="*/ 19 w 228"/>
                <a:gd name="T29" fmla="*/ 244 h 373"/>
                <a:gd name="T30" fmla="*/ 18 w 228"/>
                <a:gd name="T31" fmla="*/ 251 h 373"/>
                <a:gd name="T32" fmla="*/ 102 w 228"/>
                <a:gd name="T33" fmla="*/ 352 h 373"/>
                <a:gd name="T34" fmla="*/ 228 w 228"/>
                <a:gd name="T35" fmla="*/ 256 h 373"/>
                <a:gd name="T36" fmla="*/ 224 w 228"/>
                <a:gd name="T37" fmla="*/ 252 h 373"/>
                <a:gd name="T38" fmla="*/ 223 w 228"/>
                <a:gd name="T39" fmla="*/ 247 h 373"/>
                <a:gd name="T40" fmla="*/ 218 w 228"/>
                <a:gd name="T41" fmla="*/ 241 h 373"/>
                <a:gd name="T42" fmla="*/ 213 w 228"/>
                <a:gd name="T43" fmla="*/ 246 h 373"/>
                <a:gd name="T44" fmla="*/ 202 w 228"/>
                <a:gd name="T45" fmla="*/ 248 h 373"/>
                <a:gd name="T46" fmla="*/ 189 w 228"/>
                <a:gd name="T47" fmla="*/ 245 h 373"/>
                <a:gd name="T48" fmla="*/ 184 w 228"/>
                <a:gd name="T49" fmla="*/ 247 h 373"/>
                <a:gd name="T50" fmla="*/ 179 w 228"/>
                <a:gd name="T51" fmla="*/ 247 h 373"/>
                <a:gd name="T52" fmla="*/ 171 w 228"/>
                <a:gd name="T53" fmla="*/ 244 h 373"/>
                <a:gd name="T54" fmla="*/ 168 w 228"/>
                <a:gd name="T55" fmla="*/ 247 h 373"/>
                <a:gd name="T56" fmla="*/ 164 w 228"/>
                <a:gd name="T57" fmla="*/ 249 h 373"/>
                <a:gd name="T58" fmla="*/ 162 w 228"/>
                <a:gd name="T59" fmla="*/ 242 h 373"/>
                <a:gd name="T60" fmla="*/ 160 w 228"/>
                <a:gd name="T61" fmla="*/ 232 h 373"/>
                <a:gd name="T62" fmla="*/ 156 w 228"/>
                <a:gd name="T63" fmla="*/ 226 h 373"/>
                <a:gd name="T64" fmla="*/ 149 w 228"/>
                <a:gd name="T65" fmla="*/ 220 h 373"/>
                <a:gd name="T66" fmla="*/ 149 w 228"/>
                <a:gd name="T67" fmla="*/ 213 h 373"/>
                <a:gd name="T68" fmla="*/ 145 w 228"/>
                <a:gd name="T69" fmla="*/ 204 h 373"/>
                <a:gd name="T70" fmla="*/ 145 w 228"/>
                <a:gd name="T71" fmla="*/ 195 h 373"/>
                <a:gd name="T72" fmla="*/ 142 w 228"/>
                <a:gd name="T73" fmla="*/ 183 h 373"/>
                <a:gd name="T74" fmla="*/ 139 w 228"/>
                <a:gd name="T75" fmla="*/ 179 h 373"/>
                <a:gd name="T76" fmla="*/ 133 w 228"/>
                <a:gd name="T77" fmla="*/ 182 h 373"/>
                <a:gd name="T78" fmla="*/ 127 w 228"/>
                <a:gd name="T79" fmla="*/ 186 h 373"/>
                <a:gd name="T80" fmla="*/ 125 w 228"/>
                <a:gd name="T81" fmla="*/ 183 h 373"/>
                <a:gd name="T82" fmla="*/ 119 w 228"/>
                <a:gd name="T83" fmla="*/ 179 h 373"/>
                <a:gd name="T84" fmla="*/ 125 w 228"/>
                <a:gd name="T85" fmla="*/ 168 h 373"/>
                <a:gd name="T86" fmla="*/ 129 w 228"/>
                <a:gd name="T87" fmla="*/ 166 h 373"/>
                <a:gd name="T88" fmla="*/ 128 w 228"/>
                <a:gd name="T89" fmla="*/ 154 h 373"/>
                <a:gd name="T90" fmla="*/ 134 w 228"/>
                <a:gd name="T91" fmla="*/ 141 h 373"/>
                <a:gd name="T92" fmla="*/ 137 w 228"/>
                <a:gd name="T93" fmla="*/ 131 h 373"/>
                <a:gd name="T94" fmla="*/ 128 w 228"/>
                <a:gd name="T95" fmla="*/ 128 h 373"/>
                <a:gd name="T96" fmla="*/ 123 w 228"/>
                <a:gd name="T97" fmla="*/ 118 h 373"/>
                <a:gd name="T98" fmla="*/ 119 w 228"/>
                <a:gd name="T99" fmla="*/ 106 h 373"/>
                <a:gd name="T100" fmla="*/ 109 w 228"/>
                <a:gd name="T101" fmla="*/ 93 h 373"/>
                <a:gd name="T102" fmla="*/ 104 w 228"/>
                <a:gd name="T103" fmla="*/ 82 h 373"/>
                <a:gd name="T104" fmla="*/ 101 w 228"/>
                <a:gd name="T105" fmla="*/ 76 h 373"/>
                <a:gd name="T106" fmla="*/ 101 w 228"/>
                <a:gd name="T107" fmla="*/ 69 h 373"/>
                <a:gd name="T108" fmla="*/ 97 w 228"/>
                <a:gd name="T109" fmla="*/ 62 h 373"/>
                <a:gd name="T110" fmla="*/ 98 w 228"/>
                <a:gd name="T111" fmla="*/ 48 h 373"/>
                <a:gd name="T112" fmla="*/ 104 w 228"/>
                <a:gd name="T113" fmla="*/ 25 h 373"/>
                <a:gd name="T114" fmla="*/ 108 w 228"/>
                <a:gd name="T115" fmla="*/ 8 h 373"/>
                <a:gd name="T116" fmla="*/ 47 w 228"/>
                <a:gd name="T117" fmla="*/ 12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8" h="373">
                  <a:moveTo>
                    <a:pt x="48" y="132"/>
                  </a:moveTo>
                  <a:cubicBezTo>
                    <a:pt x="48" y="138"/>
                    <a:pt x="46" y="143"/>
                    <a:pt x="46" y="143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9" y="152"/>
                    <a:pt x="49" y="152"/>
                    <a:pt x="49" y="152"/>
                  </a:cubicBezTo>
                  <a:cubicBezTo>
                    <a:pt x="54" y="156"/>
                    <a:pt x="54" y="156"/>
                    <a:pt x="54" y="156"/>
                  </a:cubicBezTo>
                  <a:cubicBezTo>
                    <a:pt x="56" y="159"/>
                    <a:pt x="56" y="159"/>
                    <a:pt x="56" y="159"/>
                  </a:cubicBezTo>
                  <a:cubicBezTo>
                    <a:pt x="57" y="163"/>
                    <a:pt x="57" y="163"/>
                    <a:pt x="57" y="163"/>
                  </a:cubicBezTo>
                  <a:cubicBezTo>
                    <a:pt x="57" y="167"/>
                    <a:pt x="57" y="167"/>
                    <a:pt x="57" y="167"/>
                  </a:cubicBezTo>
                  <a:cubicBezTo>
                    <a:pt x="54" y="168"/>
                    <a:pt x="54" y="168"/>
                    <a:pt x="54" y="168"/>
                  </a:cubicBezTo>
                  <a:cubicBezTo>
                    <a:pt x="53" y="173"/>
                    <a:pt x="53" y="173"/>
                    <a:pt x="53" y="173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6" y="180"/>
                    <a:pt x="46" y="180"/>
                    <a:pt x="46" y="180"/>
                  </a:cubicBezTo>
                  <a:cubicBezTo>
                    <a:pt x="42" y="184"/>
                    <a:pt x="42" y="184"/>
                    <a:pt x="42" y="184"/>
                  </a:cubicBezTo>
                  <a:cubicBezTo>
                    <a:pt x="40" y="189"/>
                    <a:pt x="40" y="189"/>
                    <a:pt x="40" y="189"/>
                  </a:cubicBezTo>
                  <a:cubicBezTo>
                    <a:pt x="38" y="190"/>
                    <a:pt x="38" y="190"/>
                    <a:pt x="38" y="190"/>
                  </a:cubicBezTo>
                  <a:cubicBezTo>
                    <a:pt x="37" y="194"/>
                    <a:pt x="37" y="194"/>
                    <a:pt x="37" y="194"/>
                  </a:cubicBezTo>
                  <a:cubicBezTo>
                    <a:pt x="34" y="198"/>
                    <a:pt x="34" y="198"/>
                    <a:pt x="34" y="198"/>
                  </a:cubicBezTo>
                  <a:cubicBezTo>
                    <a:pt x="26" y="206"/>
                    <a:pt x="26" y="206"/>
                    <a:pt x="26" y="206"/>
                  </a:cubicBezTo>
                  <a:cubicBezTo>
                    <a:pt x="20" y="211"/>
                    <a:pt x="20" y="211"/>
                    <a:pt x="20" y="211"/>
                  </a:cubicBezTo>
                  <a:cubicBezTo>
                    <a:pt x="19" y="214"/>
                    <a:pt x="19" y="214"/>
                    <a:pt x="19" y="214"/>
                  </a:cubicBezTo>
                  <a:cubicBezTo>
                    <a:pt x="18" y="219"/>
                    <a:pt x="18" y="219"/>
                    <a:pt x="18" y="219"/>
                  </a:cubicBezTo>
                  <a:cubicBezTo>
                    <a:pt x="20" y="222"/>
                    <a:pt x="20" y="222"/>
                    <a:pt x="20" y="222"/>
                  </a:cubicBezTo>
                  <a:cubicBezTo>
                    <a:pt x="22" y="223"/>
                    <a:pt x="22" y="223"/>
                    <a:pt x="22" y="223"/>
                  </a:cubicBezTo>
                  <a:cubicBezTo>
                    <a:pt x="23" y="223"/>
                    <a:pt x="23" y="223"/>
                    <a:pt x="23" y="223"/>
                  </a:cubicBezTo>
                  <a:cubicBezTo>
                    <a:pt x="26" y="226"/>
                    <a:pt x="26" y="226"/>
                    <a:pt x="26" y="226"/>
                  </a:cubicBezTo>
                  <a:cubicBezTo>
                    <a:pt x="25" y="228"/>
                    <a:pt x="25" y="228"/>
                    <a:pt x="25" y="228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24" y="240"/>
                    <a:pt x="24" y="240"/>
                    <a:pt x="24" y="240"/>
                  </a:cubicBezTo>
                  <a:cubicBezTo>
                    <a:pt x="24" y="242"/>
                    <a:pt x="24" y="242"/>
                    <a:pt x="24" y="242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8" y="246"/>
                    <a:pt x="18" y="246"/>
                    <a:pt x="18" y="246"/>
                  </a:cubicBezTo>
                  <a:cubicBezTo>
                    <a:pt x="18" y="251"/>
                    <a:pt x="18" y="251"/>
                    <a:pt x="18" y="251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35" y="338"/>
                    <a:pt x="102" y="352"/>
                    <a:pt x="102" y="352"/>
                  </a:cubicBezTo>
                  <a:cubicBezTo>
                    <a:pt x="208" y="373"/>
                    <a:pt x="208" y="373"/>
                    <a:pt x="208" y="373"/>
                  </a:cubicBezTo>
                  <a:cubicBezTo>
                    <a:pt x="228" y="256"/>
                    <a:pt x="228" y="256"/>
                    <a:pt x="228" y="256"/>
                  </a:cubicBezTo>
                  <a:cubicBezTo>
                    <a:pt x="226" y="254"/>
                    <a:pt x="226" y="254"/>
                    <a:pt x="226" y="254"/>
                  </a:cubicBezTo>
                  <a:cubicBezTo>
                    <a:pt x="224" y="252"/>
                    <a:pt x="224" y="252"/>
                    <a:pt x="224" y="252"/>
                  </a:cubicBezTo>
                  <a:cubicBezTo>
                    <a:pt x="224" y="251"/>
                    <a:pt x="224" y="251"/>
                    <a:pt x="224" y="251"/>
                  </a:cubicBezTo>
                  <a:cubicBezTo>
                    <a:pt x="223" y="247"/>
                    <a:pt x="223" y="247"/>
                    <a:pt x="223" y="247"/>
                  </a:cubicBezTo>
                  <a:cubicBezTo>
                    <a:pt x="221" y="244"/>
                    <a:pt x="221" y="244"/>
                    <a:pt x="221" y="244"/>
                  </a:cubicBezTo>
                  <a:cubicBezTo>
                    <a:pt x="218" y="241"/>
                    <a:pt x="218" y="241"/>
                    <a:pt x="218" y="241"/>
                  </a:cubicBezTo>
                  <a:cubicBezTo>
                    <a:pt x="214" y="241"/>
                    <a:pt x="214" y="241"/>
                    <a:pt x="214" y="241"/>
                  </a:cubicBezTo>
                  <a:cubicBezTo>
                    <a:pt x="213" y="246"/>
                    <a:pt x="213" y="246"/>
                    <a:pt x="213" y="246"/>
                  </a:cubicBezTo>
                  <a:cubicBezTo>
                    <a:pt x="212" y="249"/>
                    <a:pt x="212" y="249"/>
                    <a:pt x="212" y="249"/>
                  </a:cubicBezTo>
                  <a:cubicBezTo>
                    <a:pt x="202" y="248"/>
                    <a:pt x="202" y="248"/>
                    <a:pt x="202" y="248"/>
                  </a:cubicBezTo>
                  <a:cubicBezTo>
                    <a:pt x="197" y="246"/>
                    <a:pt x="197" y="246"/>
                    <a:pt x="197" y="246"/>
                  </a:cubicBezTo>
                  <a:cubicBezTo>
                    <a:pt x="189" y="245"/>
                    <a:pt x="189" y="245"/>
                    <a:pt x="189" y="245"/>
                  </a:cubicBezTo>
                  <a:cubicBezTo>
                    <a:pt x="185" y="245"/>
                    <a:pt x="185" y="245"/>
                    <a:pt x="185" y="245"/>
                  </a:cubicBezTo>
                  <a:cubicBezTo>
                    <a:pt x="184" y="247"/>
                    <a:pt x="184" y="247"/>
                    <a:pt x="184" y="247"/>
                  </a:cubicBezTo>
                  <a:cubicBezTo>
                    <a:pt x="184" y="249"/>
                    <a:pt x="184" y="249"/>
                    <a:pt x="184" y="249"/>
                  </a:cubicBezTo>
                  <a:cubicBezTo>
                    <a:pt x="179" y="247"/>
                    <a:pt x="179" y="247"/>
                    <a:pt x="179" y="247"/>
                  </a:cubicBezTo>
                  <a:cubicBezTo>
                    <a:pt x="174" y="244"/>
                    <a:pt x="174" y="244"/>
                    <a:pt x="174" y="244"/>
                  </a:cubicBezTo>
                  <a:cubicBezTo>
                    <a:pt x="171" y="244"/>
                    <a:pt x="171" y="244"/>
                    <a:pt x="171" y="244"/>
                  </a:cubicBezTo>
                  <a:cubicBezTo>
                    <a:pt x="169" y="244"/>
                    <a:pt x="169" y="244"/>
                    <a:pt x="169" y="244"/>
                  </a:cubicBezTo>
                  <a:cubicBezTo>
                    <a:pt x="168" y="247"/>
                    <a:pt x="168" y="247"/>
                    <a:pt x="168" y="247"/>
                  </a:cubicBezTo>
                  <a:cubicBezTo>
                    <a:pt x="168" y="249"/>
                    <a:pt x="168" y="249"/>
                    <a:pt x="168" y="249"/>
                  </a:cubicBezTo>
                  <a:cubicBezTo>
                    <a:pt x="164" y="249"/>
                    <a:pt x="164" y="249"/>
                    <a:pt x="164" y="249"/>
                  </a:cubicBezTo>
                  <a:cubicBezTo>
                    <a:pt x="162" y="245"/>
                    <a:pt x="162" y="245"/>
                    <a:pt x="162" y="245"/>
                  </a:cubicBezTo>
                  <a:cubicBezTo>
                    <a:pt x="162" y="242"/>
                    <a:pt x="162" y="242"/>
                    <a:pt x="162" y="242"/>
                  </a:cubicBezTo>
                  <a:cubicBezTo>
                    <a:pt x="162" y="238"/>
                    <a:pt x="162" y="238"/>
                    <a:pt x="162" y="238"/>
                  </a:cubicBezTo>
                  <a:cubicBezTo>
                    <a:pt x="160" y="232"/>
                    <a:pt x="160" y="232"/>
                    <a:pt x="160" y="232"/>
                  </a:cubicBezTo>
                  <a:cubicBezTo>
                    <a:pt x="160" y="226"/>
                    <a:pt x="160" y="226"/>
                    <a:pt x="160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1" y="223"/>
                    <a:pt x="151" y="223"/>
                    <a:pt x="151" y="223"/>
                  </a:cubicBezTo>
                  <a:cubicBezTo>
                    <a:pt x="149" y="220"/>
                    <a:pt x="149" y="220"/>
                    <a:pt x="149" y="220"/>
                  </a:cubicBezTo>
                  <a:cubicBezTo>
                    <a:pt x="149" y="218"/>
                    <a:pt x="149" y="218"/>
                    <a:pt x="149" y="218"/>
                  </a:cubicBezTo>
                  <a:cubicBezTo>
                    <a:pt x="149" y="213"/>
                    <a:pt x="149" y="213"/>
                    <a:pt x="149" y="213"/>
                  </a:cubicBezTo>
                  <a:cubicBezTo>
                    <a:pt x="149" y="208"/>
                    <a:pt x="149" y="208"/>
                    <a:pt x="149" y="208"/>
                  </a:cubicBezTo>
                  <a:cubicBezTo>
                    <a:pt x="145" y="204"/>
                    <a:pt x="145" y="204"/>
                    <a:pt x="145" y="204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5" y="195"/>
                    <a:pt x="145" y="195"/>
                    <a:pt x="145" y="195"/>
                  </a:cubicBezTo>
                  <a:cubicBezTo>
                    <a:pt x="144" y="187"/>
                    <a:pt x="144" y="187"/>
                    <a:pt x="144" y="187"/>
                  </a:cubicBezTo>
                  <a:cubicBezTo>
                    <a:pt x="142" y="183"/>
                    <a:pt x="142" y="183"/>
                    <a:pt x="142" y="183"/>
                  </a:cubicBezTo>
                  <a:cubicBezTo>
                    <a:pt x="141" y="179"/>
                    <a:pt x="141" y="179"/>
                    <a:pt x="141" y="179"/>
                  </a:cubicBezTo>
                  <a:cubicBezTo>
                    <a:pt x="139" y="179"/>
                    <a:pt x="139" y="179"/>
                    <a:pt x="139" y="179"/>
                  </a:cubicBezTo>
                  <a:cubicBezTo>
                    <a:pt x="135" y="182"/>
                    <a:pt x="135" y="182"/>
                    <a:pt x="135" y="182"/>
                  </a:cubicBezTo>
                  <a:cubicBezTo>
                    <a:pt x="133" y="182"/>
                    <a:pt x="133" y="182"/>
                    <a:pt x="133" y="182"/>
                  </a:cubicBezTo>
                  <a:cubicBezTo>
                    <a:pt x="130" y="183"/>
                    <a:pt x="130" y="183"/>
                    <a:pt x="130" y="183"/>
                  </a:cubicBezTo>
                  <a:cubicBezTo>
                    <a:pt x="127" y="186"/>
                    <a:pt x="127" y="186"/>
                    <a:pt x="127" y="186"/>
                  </a:cubicBezTo>
                  <a:cubicBezTo>
                    <a:pt x="125" y="186"/>
                    <a:pt x="125" y="186"/>
                    <a:pt x="125" y="186"/>
                  </a:cubicBezTo>
                  <a:cubicBezTo>
                    <a:pt x="125" y="183"/>
                    <a:pt x="125" y="183"/>
                    <a:pt x="125" y="183"/>
                  </a:cubicBezTo>
                  <a:cubicBezTo>
                    <a:pt x="121" y="181"/>
                    <a:pt x="121" y="181"/>
                    <a:pt x="121" y="181"/>
                  </a:cubicBezTo>
                  <a:cubicBezTo>
                    <a:pt x="119" y="179"/>
                    <a:pt x="119" y="179"/>
                    <a:pt x="119" y="179"/>
                  </a:cubicBezTo>
                  <a:cubicBezTo>
                    <a:pt x="122" y="172"/>
                    <a:pt x="122" y="172"/>
                    <a:pt x="122" y="172"/>
                  </a:cubicBezTo>
                  <a:cubicBezTo>
                    <a:pt x="125" y="168"/>
                    <a:pt x="125" y="168"/>
                    <a:pt x="125" y="168"/>
                  </a:cubicBezTo>
                  <a:cubicBezTo>
                    <a:pt x="128" y="168"/>
                    <a:pt x="128" y="168"/>
                    <a:pt x="128" y="168"/>
                  </a:cubicBezTo>
                  <a:cubicBezTo>
                    <a:pt x="129" y="166"/>
                    <a:pt x="129" y="166"/>
                    <a:pt x="129" y="166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8" y="154"/>
                    <a:pt x="128" y="154"/>
                    <a:pt x="128" y="154"/>
                  </a:cubicBezTo>
                  <a:cubicBezTo>
                    <a:pt x="131" y="147"/>
                    <a:pt x="131" y="147"/>
                    <a:pt x="131" y="147"/>
                  </a:cubicBezTo>
                  <a:cubicBezTo>
                    <a:pt x="134" y="141"/>
                    <a:pt x="134" y="141"/>
                    <a:pt x="134" y="141"/>
                  </a:cubicBezTo>
                  <a:cubicBezTo>
                    <a:pt x="137" y="135"/>
                    <a:pt x="137" y="135"/>
                    <a:pt x="137" y="135"/>
                  </a:cubicBezTo>
                  <a:cubicBezTo>
                    <a:pt x="137" y="131"/>
                    <a:pt x="137" y="131"/>
                    <a:pt x="137" y="131"/>
                  </a:cubicBezTo>
                  <a:cubicBezTo>
                    <a:pt x="128" y="129"/>
                    <a:pt x="128" y="129"/>
                    <a:pt x="128" y="129"/>
                  </a:cubicBezTo>
                  <a:cubicBezTo>
                    <a:pt x="128" y="128"/>
                    <a:pt x="128" y="128"/>
                    <a:pt x="128" y="128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3" y="118"/>
                    <a:pt x="123" y="118"/>
                    <a:pt x="123" y="118"/>
                  </a:cubicBezTo>
                  <a:cubicBezTo>
                    <a:pt x="122" y="111"/>
                    <a:pt x="122" y="111"/>
                    <a:pt x="122" y="111"/>
                  </a:cubicBezTo>
                  <a:cubicBezTo>
                    <a:pt x="119" y="106"/>
                    <a:pt x="119" y="106"/>
                    <a:pt x="119" y="106"/>
                  </a:cubicBezTo>
                  <a:cubicBezTo>
                    <a:pt x="114" y="101"/>
                    <a:pt x="114" y="101"/>
                    <a:pt x="114" y="101"/>
                  </a:cubicBezTo>
                  <a:cubicBezTo>
                    <a:pt x="109" y="93"/>
                    <a:pt x="109" y="93"/>
                    <a:pt x="109" y="93"/>
                  </a:cubicBezTo>
                  <a:cubicBezTo>
                    <a:pt x="108" y="88"/>
                    <a:pt x="108" y="88"/>
                    <a:pt x="108" y="88"/>
                  </a:cubicBezTo>
                  <a:cubicBezTo>
                    <a:pt x="104" y="82"/>
                    <a:pt x="104" y="82"/>
                    <a:pt x="104" y="82"/>
                  </a:cubicBezTo>
                  <a:cubicBezTo>
                    <a:pt x="104" y="79"/>
                    <a:pt x="104" y="79"/>
                    <a:pt x="104" y="79"/>
                  </a:cubicBezTo>
                  <a:cubicBezTo>
                    <a:pt x="101" y="76"/>
                    <a:pt x="101" y="76"/>
                    <a:pt x="101" y="76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1" y="69"/>
                    <a:pt x="101" y="69"/>
                    <a:pt x="101" y="69"/>
                  </a:cubicBezTo>
                  <a:cubicBezTo>
                    <a:pt x="99" y="64"/>
                    <a:pt x="99" y="64"/>
                    <a:pt x="99" y="64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7" y="59"/>
                    <a:pt x="97" y="59"/>
                    <a:pt x="97" y="59"/>
                  </a:cubicBezTo>
                  <a:cubicBezTo>
                    <a:pt x="98" y="48"/>
                    <a:pt x="98" y="48"/>
                    <a:pt x="98" y="48"/>
                  </a:cubicBezTo>
                  <a:cubicBezTo>
                    <a:pt x="101" y="36"/>
                    <a:pt x="101" y="36"/>
                    <a:pt x="101" y="36"/>
                  </a:cubicBezTo>
                  <a:cubicBezTo>
                    <a:pt x="104" y="25"/>
                    <a:pt x="104" y="25"/>
                    <a:pt x="104" y="25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76" y="0"/>
                    <a:pt x="76" y="0"/>
                    <a:pt x="76" y="0"/>
                  </a:cubicBezTo>
                  <a:cubicBezTo>
                    <a:pt x="76" y="0"/>
                    <a:pt x="52" y="114"/>
                    <a:pt x="47" y="120"/>
                  </a:cubicBezTo>
                  <a:cubicBezTo>
                    <a:pt x="43" y="127"/>
                    <a:pt x="48" y="125"/>
                    <a:pt x="48" y="132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A7ECEA3F-A903-4F1A-887B-7D461E656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5501" y="1743205"/>
              <a:ext cx="558212" cy="360899"/>
            </a:xfrm>
            <a:custGeom>
              <a:avLst/>
              <a:gdLst>
                <a:gd name="T0" fmla="*/ 184 w 391"/>
                <a:gd name="T1" fmla="*/ 33 h 252"/>
                <a:gd name="T2" fmla="*/ 9 w 391"/>
                <a:gd name="T3" fmla="*/ 10 h 252"/>
                <a:gd name="T4" fmla="*/ 4 w 391"/>
                <a:gd name="T5" fmla="*/ 28 h 252"/>
                <a:gd name="T6" fmla="*/ 0 w 391"/>
                <a:gd name="T7" fmla="*/ 51 h 252"/>
                <a:gd name="T8" fmla="*/ 2 w 391"/>
                <a:gd name="T9" fmla="*/ 56 h 252"/>
                <a:gd name="T10" fmla="*/ 4 w 391"/>
                <a:gd name="T11" fmla="*/ 64 h 252"/>
                <a:gd name="T12" fmla="*/ 7 w 391"/>
                <a:gd name="T13" fmla="*/ 71 h 252"/>
                <a:gd name="T14" fmla="*/ 11 w 391"/>
                <a:gd name="T15" fmla="*/ 80 h 252"/>
                <a:gd name="T16" fmla="*/ 17 w 391"/>
                <a:gd name="T17" fmla="*/ 93 h 252"/>
                <a:gd name="T18" fmla="*/ 25 w 391"/>
                <a:gd name="T19" fmla="*/ 103 h 252"/>
                <a:gd name="T20" fmla="*/ 28 w 391"/>
                <a:gd name="T21" fmla="*/ 116 h 252"/>
                <a:gd name="T22" fmla="*/ 31 w 391"/>
                <a:gd name="T23" fmla="*/ 121 h 252"/>
                <a:gd name="T24" fmla="*/ 40 w 391"/>
                <a:gd name="T25" fmla="*/ 127 h 252"/>
                <a:gd name="T26" fmla="*/ 34 w 391"/>
                <a:gd name="T27" fmla="*/ 139 h 252"/>
                <a:gd name="T28" fmla="*/ 30 w 391"/>
                <a:gd name="T29" fmla="*/ 152 h 252"/>
                <a:gd name="T30" fmla="*/ 31 w 391"/>
                <a:gd name="T31" fmla="*/ 160 h 252"/>
                <a:gd name="T32" fmla="*/ 25 w 391"/>
                <a:gd name="T33" fmla="*/ 164 h 252"/>
                <a:gd name="T34" fmla="*/ 24 w 391"/>
                <a:gd name="T35" fmla="*/ 173 h 252"/>
                <a:gd name="T36" fmla="*/ 28 w 391"/>
                <a:gd name="T37" fmla="*/ 178 h 252"/>
                <a:gd name="T38" fmla="*/ 33 w 391"/>
                <a:gd name="T39" fmla="*/ 175 h 252"/>
                <a:gd name="T40" fmla="*/ 38 w 391"/>
                <a:gd name="T41" fmla="*/ 174 h 252"/>
                <a:gd name="T42" fmla="*/ 44 w 391"/>
                <a:gd name="T43" fmla="*/ 171 h 252"/>
                <a:gd name="T44" fmla="*/ 47 w 391"/>
                <a:gd name="T45" fmla="*/ 179 h 252"/>
                <a:gd name="T46" fmla="*/ 48 w 391"/>
                <a:gd name="T47" fmla="*/ 193 h 252"/>
                <a:gd name="T48" fmla="*/ 52 w 391"/>
                <a:gd name="T49" fmla="*/ 200 h 252"/>
                <a:gd name="T50" fmla="*/ 52 w 391"/>
                <a:gd name="T51" fmla="*/ 210 h 252"/>
                <a:gd name="T52" fmla="*/ 54 w 391"/>
                <a:gd name="T53" fmla="*/ 215 h 252"/>
                <a:gd name="T54" fmla="*/ 63 w 391"/>
                <a:gd name="T55" fmla="*/ 218 h 252"/>
                <a:gd name="T56" fmla="*/ 65 w 391"/>
                <a:gd name="T57" fmla="*/ 230 h 252"/>
                <a:gd name="T58" fmla="*/ 65 w 391"/>
                <a:gd name="T59" fmla="*/ 237 h 252"/>
                <a:gd name="T60" fmla="*/ 71 w 391"/>
                <a:gd name="T61" fmla="*/ 241 h 252"/>
                <a:gd name="T62" fmla="*/ 72 w 391"/>
                <a:gd name="T63" fmla="*/ 236 h 252"/>
                <a:gd name="T64" fmla="*/ 77 w 391"/>
                <a:gd name="T65" fmla="*/ 236 h 252"/>
                <a:gd name="T66" fmla="*/ 87 w 391"/>
                <a:gd name="T67" fmla="*/ 241 h 252"/>
                <a:gd name="T68" fmla="*/ 88 w 391"/>
                <a:gd name="T69" fmla="*/ 237 h 252"/>
                <a:gd name="T70" fmla="*/ 100 w 391"/>
                <a:gd name="T71" fmla="*/ 238 h 252"/>
                <a:gd name="T72" fmla="*/ 115 w 391"/>
                <a:gd name="T73" fmla="*/ 241 h 252"/>
                <a:gd name="T74" fmla="*/ 117 w 391"/>
                <a:gd name="T75" fmla="*/ 233 h 252"/>
                <a:gd name="T76" fmla="*/ 124 w 391"/>
                <a:gd name="T77" fmla="*/ 236 h 252"/>
                <a:gd name="T78" fmla="*/ 127 w 391"/>
                <a:gd name="T79" fmla="*/ 243 h 252"/>
                <a:gd name="T80" fmla="*/ 129 w 391"/>
                <a:gd name="T81" fmla="*/ 246 h 252"/>
                <a:gd name="T82" fmla="*/ 136 w 391"/>
                <a:gd name="T83" fmla="*/ 221 h 252"/>
                <a:gd name="T84" fmla="*/ 373 w 391"/>
                <a:gd name="T85" fmla="*/ 252 h 252"/>
                <a:gd name="T86" fmla="*/ 391 w 391"/>
                <a:gd name="T87" fmla="*/ 6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91" h="252">
                  <a:moveTo>
                    <a:pt x="391" y="60"/>
                  </a:moveTo>
                  <a:cubicBezTo>
                    <a:pt x="391" y="60"/>
                    <a:pt x="243" y="42"/>
                    <a:pt x="184" y="33"/>
                  </a:cubicBezTo>
                  <a:cubicBezTo>
                    <a:pt x="112" y="22"/>
                    <a:pt x="11" y="0"/>
                    <a:pt x="11" y="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4" y="64"/>
                    <a:pt x="4" y="64"/>
                    <a:pt x="4" y="64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7" y="71"/>
                    <a:pt x="7" y="71"/>
                    <a:pt x="7" y="71"/>
                  </a:cubicBezTo>
                  <a:cubicBezTo>
                    <a:pt x="7" y="74"/>
                    <a:pt x="7" y="74"/>
                    <a:pt x="7" y="74"/>
                  </a:cubicBezTo>
                  <a:cubicBezTo>
                    <a:pt x="11" y="80"/>
                    <a:pt x="11" y="80"/>
                    <a:pt x="11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7" y="93"/>
                    <a:pt x="17" y="93"/>
                    <a:pt x="17" y="93"/>
                  </a:cubicBezTo>
                  <a:cubicBezTo>
                    <a:pt x="22" y="98"/>
                    <a:pt x="22" y="98"/>
                    <a:pt x="22" y="98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0"/>
                    <a:pt x="26" y="110"/>
                    <a:pt x="26" y="110"/>
                  </a:cubicBezTo>
                  <a:cubicBezTo>
                    <a:pt x="28" y="116"/>
                    <a:pt x="28" y="116"/>
                    <a:pt x="28" y="11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31" y="121"/>
                    <a:pt x="31" y="121"/>
                    <a:pt x="31" y="121"/>
                  </a:cubicBezTo>
                  <a:cubicBezTo>
                    <a:pt x="40" y="123"/>
                    <a:pt x="40" y="123"/>
                    <a:pt x="40" y="123"/>
                  </a:cubicBezTo>
                  <a:cubicBezTo>
                    <a:pt x="40" y="127"/>
                    <a:pt x="40" y="127"/>
                    <a:pt x="40" y="127"/>
                  </a:cubicBezTo>
                  <a:cubicBezTo>
                    <a:pt x="37" y="133"/>
                    <a:pt x="37" y="133"/>
                    <a:pt x="37" y="133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1" y="146"/>
                    <a:pt x="31" y="146"/>
                    <a:pt x="31" y="146"/>
                  </a:cubicBezTo>
                  <a:cubicBezTo>
                    <a:pt x="30" y="152"/>
                    <a:pt x="30" y="152"/>
                    <a:pt x="30" y="152"/>
                  </a:cubicBezTo>
                  <a:cubicBezTo>
                    <a:pt x="32" y="158"/>
                    <a:pt x="32" y="158"/>
                    <a:pt x="32" y="158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25" y="164"/>
                    <a:pt x="25" y="164"/>
                    <a:pt x="25" y="164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24" y="173"/>
                    <a:pt x="24" y="173"/>
                    <a:pt x="24" y="173"/>
                  </a:cubicBezTo>
                  <a:cubicBezTo>
                    <a:pt x="28" y="175"/>
                    <a:pt x="28" y="175"/>
                    <a:pt x="28" y="175"/>
                  </a:cubicBezTo>
                  <a:cubicBezTo>
                    <a:pt x="28" y="178"/>
                    <a:pt x="28" y="178"/>
                    <a:pt x="28" y="178"/>
                  </a:cubicBezTo>
                  <a:cubicBezTo>
                    <a:pt x="30" y="178"/>
                    <a:pt x="30" y="178"/>
                    <a:pt x="30" y="178"/>
                  </a:cubicBezTo>
                  <a:cubicBezTo>
                    <a:pt x="33" y="175"/>
                    <a:pt x="33" y="175"/>
                    <a:pt x="33" y="175"/>
                  </a:cubicBezTo>
                  <a:cubicBezTo>
                    <a:pt x="36" y="174"/>
                    <a:pt x="36" y="174"/>
                    <a:pt x="36" y="174"/>
                  </a:cubicBezTo>
                  <a:cubicBezTo>
                    <a:pt x="38" y="174"/>
                    <a:pt x="38" y="174"/>
                    <a:pt x="38" y="174"/>
                  </a:cubicBezTo>
                  <a:cubicBezTo>
                    <a:pt x="42" y="171"/>
                    <a:pt x="42" y="171"/>
                    <a:pt x="42" y="171"/>
                  </a:cubicBezTo>
                  <a:cubicBezTo>
                    <a:pt x="44" y="171"/>
                    <a:pt x="44" y="171"/>
                    <a:pt x="44" y="171"/>
                  </a:cubicBezTo>
                  <a:cubicBezTo>
                    <a:pt x="45" y="175"/>
                    <a:pt x="45" y="175"/>
                    <a:pt x="45" y="175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8" y="187"/>
                    <a:pt x="48" y="187"/>
                    <a:pt x="48" y="187"/>
                  </a:cubicBezTo>
                  <a:cubicBezTo>
                    <a:pt x="48" y="193"/>
                    <a:pt x="48" y="193"/>
                    <a:pt x="48" y="193"/>
                  </a:cubicBezTo>
                  <a:cubicBezTo>
                    <a:pt x="48" y="196"/>
                    <a:pt x="48" y="196"/>
                    <a:pt x="48" y="196"/>
                  </a:cubicBezTo>
                  <a:cubicBezTo>
                    <a:pt x="52" y="200"/>
                    <a:pt x="52" y="200"/>
                    <a:pt x="52" y="200"/>
                  </a:cubicBezTo>
                  <a:cubicBezTo>
                    <a:pt x="52" y="205"/>
                    <a:pt x="52" y="205"/>
                    <a:pt x="52" y="205"/>
                  </a:cubicBezTo>
                  <a:cubicBezTo>
                    <a:pt x="52" y="210"/>
                    <a:pt x="52" y="210"/>
                    <a:pt x="52" y="210"/>
                  </a:cubicBezTo>
                  <a:cubicBezTo>
                    <a:pt x="52" y="212"/>
                    <a:pt x="52" y="212"/>
                    <a:pt x="52" y="212"/>
                  </a:cubicBezTo>
                  <a:cubicBezTo>
                    <a:pt x="54" y="215"/>
                    <a:pt x="54" y="215"/>
                    <a:pt x="54" y="215"/>
                  </a:cubicBezTo>
                  <a:cubicBezTo>
                    <a:pt x="59" y="218"/>
                    <a:pt x="59" y="218"/>
                    <a:pt x="59" y="218"/>
                  </a:cubicBezTo>
                  <a:cubicBezTo>
                    <a:pt x="63" y="218"/>
                    <a:pt x="63" y="218"/>
                    <a:pt x="63" y="218"/>
                  </a:cubicBezTo>
                  <a:cubicBezTo>
                    <a:pt x="63" y="224"/>
                    <a:pt x="63" y="224"/>
                    <a:pt x="63" y="224"/>
                  </a:cubicBezTo>
                  <a:cubicBezTo>
                    <a:pt x="65" y="230"/>
                    <a:pt x="65" y="230"/>
                    <a:pt x="65" y="230"/>
                  </a:cubicBezTo>
                  <a:cubicBezTo>
                    <a:pt x="65" y="234"/>
                    <a:pt x="65" y="234"/>
                    <a:pt x="65" y="234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7" y="241"/>
                    <a:pt x="67" y="241"/>
                    <a:pt x="67" y="241"/>
                  </a:cubicBezTo>
                  <a:cubicBezTo>
                    <a:pt x="71" y="241"/>
                    <a:pt x="71" y="241"/>
                    <a:pt x="71" y="241"/>
                  </a:cubicBezTo>
                  <a:cubicBezTo>
                    <a:pt x="71" y="239"/>
                    <a:pt x="71" y="239"/>
                    <a:pt x="71" y="239"/>
                  </a:cubicBezTo>
                  <a:cubicBezTo>
                    <a:pt x="72" y="236"/>
                    <a:pt x="72" y="236"/>
                    <a:pt x="72" y="236"/>
                  </a:cubicBezTo>
                  <a:cubicBezTo>
                    <a:pt x="74" y="236"/>
                    <a:pt x="74" y="236"/>
                    <a:pt x="74" y="236"/>
                  </a:cubicBezTo>
                  <a:cubicBezTo>
                    <a:pt x="77" y="236"/>
                    <a:pt x="77" y="236"/>
                    <a:pt x="77" y="236"/>
                  </a:cubicBezTo>
                  <a:cubicBezTo>
                    <a:pt x="82" y="239"/>
                    <a:pt x="82" y="239"/>
                    <a:pt x="82" y="239"/>
                  </a:cubicBezTo>
                  <a:cubicBezTo>
                    <a:pt x="87" y="241"/>
                    <a:pt x="87" y="241"/>
                    <a:pt x="87" y="241"/>
                  </a:cubicBezTo>
                  <a:cubicBezTo>
                    <a:pt x="87" y="239"/>
                    <a:pt x="87" y="239"/>
                    <a:pt x="87" y="239"/>
                  </a:cubicBezTo>
                  <a:cubicBezTo>
                    <a:pt x="88" y="237"/>
                    <a:pt x="88" y="237"/>
                    <a:pt x="88" y="237"/>
                  </a:cubicBezTo>
                  <a:cubicBezTo>
                    <a:pt x="92" y="237"/>
                    <a:pt x="92" y="237"/>
                    <a:pt x="92" y="237"/>
                  </a:cubicBezTo>
                  <a:cubicBezTo>
                    <a:pt x="100" y="238"/>
                    <a:pt x="100" y="238"/>
                    <a:pt x="100" y="238"/>
                  </a:cubicBezTo>
                  <a:cubicBezTo>
                    <a:pt x="105" y="240"/>
                    <a:pt x="105" y="240"/>
                    <a:pt x="105" y="240"/>
                  </a:cubicBezTo>
                  <a:cubicBezTo>
                    <a:pt x="115" y="241"/>
                    <a:pt x="115" y="241"/>
                    <a:pt x="115" y="241"/>
                  </a:cubicBezTo>
                  <a:cubicBezTo>
                    <a:pt x="116" y="238"/>
                    <a:pt x="116" y="238"/>
                    <a:pt x="116" y="238"/>
                  </a:cubicBezTo>
                  <a:cubicBezTo>
                    <a:pt x="117" y="233"/>
                    <a:pt x="117" y="233"/>
                    <a:pt x="117" y="233"/>
                  </a:cubicBezTo>
                  <a:cubicBezTo>
                    <a:pt x="121" y="233"/>
                    <a:pt x="121" y="233"/>
                    <a:pt x="121" y="233"/>
                  </a:cubicBezTo>
                  <a:cubicBezTo>
                    <a:pt x="124" y="236"/>
                    <a:pt x="124" y="236"/>
                    <a:pt x="124" y="236"/>
                  </a:cubicBezTo>
                  <a:cubicBezTo>
                    <a:pt x="126" y="239"/>
                    <a:pt x="126" y="239"/>
                    <a:pt x="126" y="239"/>
                  </a:cubicBezTo>
                  <a:cubicBezTo>
                    <a:pt x="127" y="243"/>
                    <a:pt x="127" y="243"/>
                    <a:pt x="127" y="243"/>
                  </a:cubicBezTo>
                  <a:cubicBezTo>
                    <a:pt x="127" y="244"/>
                    <a:pt x="127" y="244"/>
                    <a:pt x="127" y="244"/>
                  </a:cubicBezTo>
                  <a:cubicBezTo>
                    <a:pt x="129" y="246"/>
                    <a:pt x="129" y="246"/>
                    <a:pt x="129" y="246"/>
                  </a:cubicBezTo>
                  <a:cubicBezTo>
                    <a:pt x="131" y="248"/>
                    <a:pt x="131" y="248"/>
                    <a:pt x="131" y="248"/>
                  </a:cubicBezTo>
                  <a:cubicBezTo>
                    <a:pt x="136" y="221"/>
                    <a:pt x="136" y="221"/>
                    <a:pt x="136" y="221"/>
                  </a:cubicBezTo>
                  <a:cubicBezTo>
                    <a:pt x="372" y="252"/>
                    <a:pt x="372" y="252"/>
                    <a:pt x="372" y="252"/>
                  </a:cubicBezTo>
                  <a:cubicBezTo>
                    <a:pt x="373" y="252"/>
                    <a:pt x="373" y="252"/>
                    <a:pt x="373" y="252"/>
                  </a:cubicBezTo>
                  <a:cubicBezTo>
                    <a:pt x="377" y="207"/>
                    <a:pt x="377" y="207"/>
                    <a:pt x="377" y="207"/>
                  </a:cubicBezTo>
                  <a:lnTo>
                    <a:pt x="391" y="6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91805602-C17E-435C-A4D3-B8DAA471B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7045" y="1787053"/>
              <a:ext cx="197314" cy="315365"/>
            </a:xfrm>
            <a:custGeom>
              <a:avLst/>
              <a:gdLst>
                <a:gd name="T0" fmla="*/ 34 w 117"/>
                <a:gd name="T1" fmla="*/ 182 h 187"/>
                <a:gd name="T2" fmla="*/ 34 w 117"/>
                <a:gd name="T3" fmla="*/ 176 h 187"/>
                <a:gd name="T4" fmla="*/ 37 w 117"/>
                <a:gd name="T5" fmla="*/ 171 h 187"/>
                <a:gd name="T6" fmla="*/ 40 w 117"/>
                <a:gd name="T7" fmla="*/ 166 h 187"/>
                <a:gd name="T8" fmla="*/ 44 w 117"/>
                <a:gd name="T9" fmla="*/ 161 h 187"/>
                <a:gd name="T10" fmla="*/ 40 w 117"/>
                <a:gd name="T11" fmla="*/ 159 h 187"/>
                <a:gd name="T12" fmla="*/ 42 w 117"/>
                <a:gd name="T13" fmla="*/ 155 h 187"/>
                <a:gd name="T14" fmla="*/ 45 w 117"/>
                <a:gd name="T15" fmla="*/ 155 h 187"/>
                <a:gd name="T16" fmla="*/ 48 w 117"/>
                <a:gd name="T17" fmla="*/ 150 h 187"/>
                <a:gd name="T18" fmla="*/ 52 w 117"/>
                <a:gd name="T19" fmla="*/ 153 h 187"/>
                <a:gd name="T20" fmla="*/ 51 w 117"/>
                <a:gd name="T21" fmla="*/ 149 h 187"/>
                <a:gd name="T22" fmla="*/ 56 w 117"/>
                <a:gd name="T23" fmla="*/ 148 h 187"/>
                <a:gd name="T24" fmla="*/ 59 w 117"/>
                <a:gd name="T25" fmla="*/ 139 h 187"/>
                <a:gd name="T26" fmla="*/ 67 w 117"/>
                <a:gd name="T27" fmla="*/ 141 h 187"/>
                <a:gd name="T28" fmla="*/ 68 w 117"/>
                <a:gd name="T29" fmla="*/ 132 h 187"/>
                <a:gd name="T30" fmla="*/ 68 w 117"/>
                <a:gd name="T31" fmla="*/ 123 h 187"/>
                <a:gd name="T32" fmla="*/ 69 w 117"/>
                <a:gd name="T33" fmla="*/ 116 h 187"/>
                <a:gd name="T34" fmla="*/ 79 w 117"/>
                <a:gd name="T35" fmla="*/ 122 h 187"/>
                <a:gd name="T36" fmla="*/ 81 w 117"/>
                <a:gd name="T37" fmla="*/ 115 h 187"/>
                <a:gd name="T38" fmla="*/ 84 w 117"/>
                <a:gd name="T39" fmla="*/ 122 h 187"/>
                <a:gd name="T40" fmla="*/ 88 w 117"/>
                <a:gd name="T41" fmla="*/ 116 h 187"/>
                <a:gd name="T42" fmla="*/ 87 w 117"/>
                <a:gd name="T43" fmla="*/ 111 h 187"/>
                <a:gd name="T44" fmla="*/ 95 w 117"/>
                <a:gd name="T45" fmla="*/ 115 h 187"/>
                <a:gd name="T46" fmla="*/ 97 w 117"/>
                <a:gd name="T47" fmla="*/ 111 h 187"/>
                <a:gd name="T48" fmla="*/ 103 w 117"/>
                <a:gd name="T49" fmla="*/ 105 h 187"/>
                <a:gd name="T50" fmla="*/ 106 w 117"/>
                <a:gd name="T51" fmla="*/ 101 h 187"/>
                <a:gd name="T52" fmla="*/ 114 w 117"/>
                <a:gd name="T53" fmla="*/ 97 h 187"/>
                <a:gd name="T54" fmla="*/ 116 w 117"/>
                <a:gd name="T55" fmla="*/ 88 h 187"/>
                <a:gd name="T56" fmla="*/ 112 w 117"/>
                <a:gd name="T57" fmla="*/ 86 h 187"/>
                <a:gd name="T58" fmla="*/ 112 w 117"/>
                <a:gd name="T59" fmla="*/ 82 h 187"/>
                <a:gd name="T60" fmla="*/ 104 w 117"/>
                <a:gd name="T61" fmla="*/ 77 h 187"/>
                <a:gd name="T62" fmla="*/ 101 w 117"/>
                <a:gd name="T63" fmla="*/ 64 h 187"/>
                <a:gd name="T64" fmla="*/ 95 w 117"/>
                <a:gd name="T65" fmla="*/ 63 h 187"/>
                <a:gd name="T66" fmla="*/ 84 w 117"/>
                <a:gd name="T67" fmla="*/ 56 h 187"/>
                <a:gd name="T68" fmla="*/ 77 w 117"/>
                <a:gd name="T69" fmla="*/ 31 h 187"/>
                <a:gd name="T70" fmla="*/ 71 w 117"/>
                <a:gd name="T71" fmla="*/ 11 h 187"/>
                <a:gd name="T72" fmla="*/ 53 w 117"/>
                <a:gd name="T73" fmla="*/ 3 h 187"/>
                <a:gd name="T74" fmla="*/ 42 w 117"/>
                <a:gd name="T75" fmla="*/ 11 h 187"/>
                <a:gd name="T76" fmla="*/ 30 w 117"/>
                <a:gd name="T77" fmla="*/ 5 h 187"/>
                <a:gd name="T78" fmla="*/ 22 w 117"/>
                <a:gd name="T79" fmla="*/ 22 h 187"/>
                <a:gd name="T80" fmla="*/ 13 w 117"/>
                <a:gd name="T81" fmla="*/ 54 h 187"/>
                <a:gd name="T82" fmla="*/ 15 w 117"/>
                <a:gd name="T83" fmla="*/ 71 h 187"/>
                <a:gd name="T84" fmla="*/ 12 w 117"/>
                <a:gd name="T85" fmla="*/ 82 h 187"/>
                <a:gd name="T86" fmla="*/ 7 w 117"/>
                <a:gd name="T87" fmla="*/ 95 h 187"/>
                <a:gd name="T88" fmla="*/ 0 w 117"/>
                <a:gd name="T89" fmla="*/ 103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7" h="187">
                  <a:moveTo>
                    <a:pt x="33" y="187"/>
                  </a:moveTo>
                  <a:lnTo>
                    <a:pt x="33" y="185"/>
                  </a:lnTo>
                  <a:lnTo>
                    <a:pt x="34" y="182"/>
                  </a:lnTo>
                  <a:lnTo>
                    <a:pt x="34" y="181"/>
                  </a:lnTo>
                  <a:lnTo>
                    <a:pt x="34" y="178"/>
                  </a:lnTo>
                  <a:lnTo>
                    <a:pt x="34" y="176"/>
                  </a:lnTo>
                  <a:lnTo>
                    <a:pt x="35" y="174"/>
                  </a:lnTo>
                  <a:lnTo>
                    <a:pt x="37" y="174"/>
                  </a:lnTo>
                  <a:lnTo>
                    <a:pt x="37" y="171"/>
                  </a:lnTo>
                  <a:lnTo>
                    <a:pt x="38" y="169"/>
                  </a:lnTo>
                  <a:lnTo>
                    <a:pt x="38" y="166"/>
                  </a:lnTo>
                  <a:lnTo>
                    <a:pt x="40" y="166"/>
                  </a:lnTo>
                  <a:lnTo>
                    <a:pt x="41" y="166"/>
                  </a:lnTo>
                  <a:lnTo>
                    <a:pt x="44" y="166"/>
                  </a:lnTo>
                  <a:lnTo>
                    <a:pt x="44" y="161"/>
                  </a:lnTo>
                  <a:lnTo>
                    <a:pt x="41" y="161"/>
                  </a:lnTo>
                  <a:lnTo>
                    <a:pt x="40" y="161"/>
                  </a:lnTo>
                  <a:lnTo>
                    <a:pt x="40" y="159"/>
                  </a:lnTo>
                  <a:lnTo>
                    <a:pt x="40" y="158"/>
                  </a:lnTo>
                  <a:lnTo>
                    <a:pt x="42" y="156"/>
                  </a:lnTo>
                  <a:lnTo>
                    <a:pt x="42" y="155"/>
                  </a:lnTo>
                  <a:lnTo>
                    <a:pt x="44" y="153"/>
                  </a:lnTo>
                  <a:lnTo>
                    <a:pt x="45" y="154"/>
                  </a:lnTo>
                  <a:lnTo>
                    <a:pt x="45" y="155"/>
                  </a:lnTo>
                  <a:lnTo>
                    <a:pt x="47" y="154"/>
                  </a:lnTo>
                  <a:lnTo>
                    <a:pt x="48" y="153"/>
                  </a:lnTo>
                  <a:lnTo>
                    <a:pt x="48" y="150"/>
                  </a:lnTo>
                  <a:lnTo>
                    <a:pt x="50" y="152"/>
                  </a:lnTo>
                  <a:lnTo>
                    <a:pt x="51" y="153"/>
                  </a:lnTo>
                  <a:lnTo>
                    <a:pt x="52" y="153"/>
                  </a:lnTo>
                  <a:lnTo>
                    <a:pt x="52" y="150"/>
                  </a:lnTo>
                  <a:lnTo>
                    <a:pt x="52" y="149"/>
                  </a:lnTo>
                  <a:lnTo>
                    <a:pt x="51" y="149"/>
                  </a:lnTo>
                  <a:lnTo>
                    <a:pt x="50" y="147"/>
                  </a:lnTo>
                  <a:lnTo>
                    <a:pt x="54" y="147"/>
                  </a:lnTo>
                  <a:lnTo>
                    <a:pt x="56" y="148"/>
                  </a:lnTo>
                  <a:lnTo>
                    <a:pt x="59" y="147"/>
                  </a:lnTo>
                  <a:lnTo>
                    <a:pt x="60" y="144"/>
                  </a:lnTo>
                  <a:lnTo>
                    <a:pt x="59" y="139"/>
                  </a:lnTo>
                  <a:lnTo>
                    <a:pt x="61" y="139"/>
                  </a:lnTo>
                  <a:lnTo>
                    <a:pt x="64" y="142"/>
                  </a:lnTo>
                  <a:lnTo>
                    <a:pt x="67" y="141"/>
                  </a:lnTo>
                  <a:lnTo>
                    <a:pt x="68" y="139"/>
                  </a:lnTo>
                  <a:lnTo>
                    <a:pt x="69" y="135"/>
                  </a:lnTo>
                  <a:lnTo>
                    <a:pt x="68" y="132"/>
                  </a:lnTo>
                  <a:lnTo>
                    <a:pt x="69" y="128"/>
                  </a:lnTo>
                  <a:lnTo>
                    <a:pt x="69" y="126"/>
                  </a:lnTo>
                  <a:lnTo>
                    <a:pt x="68" y="123"/>
                  </a:lnTo>
                  <a:lnTo>
                    <a:pt x="68" y="121"/>
                  </a:lnTo>
                  <a:lnTo>
                    <a:pt x="69" y="118"/>
                  </a:lnTo>
                  <a:lnTo>
                    <a:pt x="69" y="116"/>
                  </a:lnTo>
                  <a:lnTo>
                    <a:pt x="73" y="120"/>
                  </a:lnTo>
                  <a:lnTo>
                    <a:pt x="74" y="122"/>
                  </a:lnTo>
                  <a:lnTo>
                    <a:pt x="79" y="122"/>
                  </a:lnTo>
                  <a:lnTo>
                    <a:pt x="79" y="120"/>
                  </a:lnTo>
                  <a:lnTo>
                    <a:pt x="79" y="116"/>
                  </a:lnTo>
                  <a:lnTo>
                    <a:pt x="81" y="115"/>
                  </a:lnTo>
                  <a:lnTo>
                    <a:pt x="84" y="116"/>
                  </a:lnTo>
                  <a:lnTo>
                    <a:pt x="84" y="118"/>
                  </a:lnTo>
                  <a:lnTo>
                    <a:pt x="84" y="122"/>
                  </a:lnTo>
                  <a:lnTo>
                    <a:pt x="87" y="121"/>
                  </a:lnTo>
                  <a:lnTo>
                    <a:pt x="90" y="118"/>
                  </a:lnTo>
                  <a:lnTo>
                    <a:pt x="88" y="116"/>
                  </a:lnTo>
                  <a:lnTo>
                    <a:pt x="86" y="114"/>
                  </a:lnTo>
                  <a:lnTo>
                    <a:pt x="86" y="112"/>
                  </a:lnTo>
                  <a:lnTo>
                    <a:pt x="87" y="111"/>
                  </a:lnTo>
                  <a:lnTo>
                    <a:pt x="90" y="114"/>
                  </a:lnTo>
                  <a:lnTo>
                    <a:pt x="93" y="116"/>
                  </a:lnTo>
                  <a:lnTo>
                    <a:pt x="95" y="115"/>
                  </a:lnTo>
                  <a:lnTo>
                    <a:pt x="94" y="111"/>
                  </a:lnTo>
                  <a:lnTo>
                    <a:pt x="95" y="111"/>
                  </a:lnTo>
                  <a:lnTo>
                    <a:pt x="97" y="111"/>
                  </a:lnTo>
                  <a:lnTo>
                    <a:pt x="97" y="105"/>
                  </a:lnTo>
                  <a:lnTo>
                    <a:pt x="101" y="105"/>
                  </a:lnTo>
                  <a:lnTo>
                    <a:pt x="103" y="105"/>
                  </a:lnTo>
                  <a:lnTo>
                    <a:pt x="104" y="104"/>
                  </a:lnTo>
                  <a:lnTo>
                    <a:pt x="104" y="101"/>
                  </a:lnTo>
                  <a:lnTo>
                    <a:pt x="106" y="101"/>
                  </a:lnTo>
                  <a:lnTo>
                    <a:pt x="107" y="100"/>
                  </a:lnTo>
                  <a:lnTo>
                    <a:pt x="110" y="97"/>
                  </a:lnTo>
                  <a:lnTo>
                    <a:pt x="114" y="97"/>
                  </a:lnTo>
                  <a:lnTo>
                    <a:pt x="116" y="95"/>
                  </a:lnTo>
                  <a:lnTo>
                    <a:pt x="117" y="89"/>
                  </a:lnTo>
                  <a:lnTo>
                    <a:pt x="116" y="88"/>
                  </a:lnTo>
                  <a:lnTo>
                    <a:pt x="115" y="88"/>
                  </a:lnTo>
                  <a:lnTo>
                    <a:pt x="113" y="88"/>
                  </a:lnTo>
                  <a:lnTo>
                    <a:pt x="112" y="86"/>
                  </a:lnTo>
                  <a:lnTo>
                    <a:pt x="114" y="84"/>
                  </a:lnTo>
                  <a:lnTo>
                    <a:pt x="114" y="83"/>
                  </a:lnTo>
                  <a:lnTo>
                    <a:pt x="112" y="82"/>
                  </a:lnTo>
                  <a:lnTo>
                    <a:pt x="110" y="77"/>
                  </a:lnTo>
                  <a:lnTo>
                    <a:pt x="106" y="77"/>
                  </a:lnTo>
                  <a:lnTo>
                    <a:pt x="104" y="77"/>
                  </a:lnTo>
                  <a:lnTo>
                    <a:pt x="102" y="73"/>
                  </a:lnTo>
                  <a:lnTo>
                    <a:pt x="101" y="68"/>
                  </a:lnTo>
                  <a:lnTo>
                    <a:pt x="101" y="64"/>
                  </a:lnTo>
                  <a:lnTo>
                    <a:pt x="100" y="61"/>
                  </a:lnTo>
                  <a:lnTo>
                    <a:pt x="97" y="62"/>
                  </a:lnTo>
                  <a:lnTo>
                    <a:pt x="95" y="63"/>
                  </a:lnTo>
                  <a:lnTo>
                    <a:pt x="91" y="63"/>
                  </a:lnTo>
                  <a:lnTo>
                    <a:pt x="87" y="61"/>
                  </a:lnTo>
                  <a:lnTo>
                    <a:pt x="84" y="56"/>
                  </a:lnTo>
                  <a:lnTo>
                    <a:pt x="83" y="49"/>
                  </a:lnTo>
                  <a:lnTo>
                    <a:pt x="79" y="40"/>
                  </a:lnTo>
                  <a:lnTo>
                    <a:pt x="77" y="31"/>
                  </a:lnTo>
                  <a:lnTo>
                    <a:pt x="75" y="26"/>
                  </a:lnTo>
                  <a:lnTo>
                    <a:pt x="73" y="18"/>
                  </a:lnTo>
                  <a:lnTo>
                    <a:pt x="71" y="11"/>
                  </a:lnTo>
                  <a:lnTo>
                    <a:pt x="69" y="8"/>
                  </a:lnTo>
                  <a:lnTo>
                    <a:pt x="56" y="0"/>
                  </a:lnTo>
                  <a:lnTo>
                    <a:pt x="53" y="3"/>
                  </a:lnTo>
                  <a:lnTo>
                    <a:pt x="50" y="7"/>
                  </a:lnTo>
                  <a:lnTo>
                    <a:pt x="45" y="11"/>
                  </a:lnTo>
                  <a:lnTo>
                    <a:pt x="42" y="11"/>
                  </a:lnTo>
                  <a:lnTo>
                    <a:pt x="39" y="9"/>
                  </a:lnTo>
                  <a:lnTo>
                    <a:pt x="34" y="6"/>
                  </a:lnTo>
                  <a:lnTo>
                    <a:pt x="30" y="5"/>
                  </a:lnTo>
                  <a:lnTo>
                    <a:pt x="29" y="5"/>
                  </a:lnTo>
                  <a:lnTo>
                    <a:pt x="27" y="7"/>
                  </a:lnTo>
                  <a:lnTo>
                    <a:pt x="22" y="22"/>
                  </a:lnTo>
                  <a:lnTo>
                    <a:pt x="20" y="33"/>
                  </a:lnTo>
                  <a:lnTo>
                    <a:pt x="15" y="45"/>
                  </a:lnTo>
                  <a:lnTo>
                    <a:pt x="13" y="54"/>
                  </a:lnTo>
                  <a:lnTo>
                    <a:pt x="12" y="64"/>
                  </a:lnTo>
                  <a:lnTo>
                    <a:pt x="13" y="69"/>
                  </a:lnTo>
                  <a:lnTo>
                    <a:pt x="15" y="71"/>
                  </a:lnTo>
                  <a:lnTo>
                    <a:pt x="14" y="73"/>
                  </a:lnTo>
                  <a:lnTo>
                    <a:pt x="12" y="76"/>
                  </a:lnTo>
                  <a:lnTo>
                    <a:pt x="12" y="82"/>
                  </a:lnTo>
                  <a:lnTo>
                    <a:pt x="10" y="87"/>
                  </a:lnTo>
                  <a:lnTo>
                    <a:pt x="10" y="94"/>
                  </a:lnTo>
                  <a:lnTo>
                    <a:pt x="7" y="95"/>
                  </a:lnTo>
                  <a:lnTo>
                    <a:pt x="7" y="100"/>
                  </a:lnTo>
                  <a:lnTo>
                    <a:pt x="1" y="100"/>
                  </a:lnTo>
                  <a:lnTo>
                    <a:pt x="0" y="103"/>
                  </a:lnTo>
                  <a:lnTo>
                    <a:pt x="23" y="178"/>
                  </a:lnTo>
                  <a:lnTo>
                    <a:pt x="33" y="18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3E6A60BA-756E-416D-9129-AC02DE146A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17596" y="2002918"/>
              <a:ext cx="408119" cy="300187"/>
            </a:xfrm>
            <a:custGeom>
              <a:avLst/>
              <a:gdLst>
                <a:gd name="T0" fmla="*/ 10 w 242"/>
                <a:gd name="T1" fmla="*/ 136 h 178"/>
                <a:gd name="T2" fmla="*/ 16 w 242"/>
                <a:gd name="T3" fmla="*/ 129 h 178"/>
                <a:gd name="T4" fmla="*/ 22 w 242"/>
                <a:gd name="T5" fmla="*/ 124 h 178"/>
                <a:gd name="T6" fmla="*/ 22 w 242"/>
                <a:gd name="T7" fmla="*/ 119 h 178"/>
                <a:gd name="T8" fmla="*/ 14 w 242"/>
                <a:gd name="T9" fmla="*/ 102 h 178"/>
                <a:gd name="T10" fmla="*/ 31 w 242"/>
                <a:gd name="T11" fmla="*/ 96 h 178"/>
                <a:gd name="T12" fmla="*/ 47 w 242"/>
                <a:gd name="T13" fmla="*/ 96 h 178"/>
                <a:gd name="T14" fmla="*/ 56 w 242"/>
                <a:gd name="T15" fmla="*/ 96 h 178"/>
                <a:gd name="T16" fmla="*/ 67 w 242"/>
                <a:gd name="T17" fmla="*/ 93 h 178"/>
                <a:gd name="T18" fmla="*/ 83 w 242"/>
                <a:gd name="T19" fmla="*/ 83 h 178"/>
                <a:gd name="T20" fmla="*/ 93 w 242"/>
                <a:gd name="T21" fmla="*/ 77 h 178"/>
                <a:gd name="T22" fmla="*/ 93 w 242"/>
                <a:gd name="T23" fmla="*/ 71 h 178"/>
                <a:gd name="T24" fmla="*/ 93 w 242"/>
                <a:gd name="T25" fmla="*/ 63 h 178"/>
                <a:gd name="T26" fmla="*/ 89 w 242"/>
                <a:gd name="T27" fmla="*/ 61 h 178"/>
                <a:gd name="T28" fmla="*/ 85 w 242"/>
                <a:gd name="T29" fmla="*/ 55 h 178"/>
                <a:gd name="T30" fmla="*/ 98 w 242"/>
                <a:gd name="T31" fmla="*/ 44 h 178"/>
                <a:gd name="T32" fmla="*/ 102 w 242"/>
                <a:gd name="T33" fmla="*/ 33 h 178"/>
                <a:gd name="T34" fmla="*/ 116 w 242"/>
                <a:gd name="T35" fmla="*/ 15 h 178"/>
                <a:gd name="T36" fmla="*/ 130 w 242"/>
                <a:gd name="T37" fmla="*/ 8 h 178"/>
                <a:gd name="T38" fmla="*/ 147 w 242"/>
                <a:gd name="T39" fmla="*/ 2 h 178"/>
                <a:gd name="T40" fmla="*/ 163 w 242"/>
                <a:gd name="T41" fmla="*/ 5 h 178"/>
                <a:gd name="T42" fmla="*/ 165 w 242"/>
                <a:gd name="T43" fmla="*/ 16 h 178"/>
                <a:gd name="T44" fmla="*/ 171 w 242"/>
                <a:gd name="T45" fmla="*/ 24 h 178"/>
                <a:gd name="T46" fmla="*/ 171 w 242"/>
                <a:gd name="T47" fmla="*/ 34 h 178"/>
                <a:gd name="T48" fmla="*/ 174 w 242"/>
                <a:gd name="T49" fmla="*/ 48 h 178"/>
                <a:gd name="T50" fmla="*/ 181 w 242"/>
                <a:gd name="T51" fmla="*/ 59 h 178"/>
                <a:gd name="T52" fmla="*/ 184 w 242"/>
                <a:gd name="T53" fmla="*/ 79 h 178"/>
                <a:gd name="T54" fmla="*/ 188 w 242"/>
                <a:gd name="T55" fmla="*/ 89 h 178"/>
                <a:gd name="T56" fmla="*/ 188 w 242"/>
                <a:gd name="T57" fmla="*/ 120 h 178"/>
                <a:gd name="T58" fmla="*/ 192 w 242"/>
                <a:gd name="T59" fmla="*/ 146 h 178"/>
                <a:gd name="T60" fmla="*/ 192 w 242"/>
                <a:gd name="T61" fmla="*/ 158 h 178"/>
                <a:gd name="T62" fmla="*/ 186 w 242"/>
                <a:gd name="T63" fmla="*/ 171 h 178"/>
                <a:gd name="T64" fmla="*/ 198 w 242"/>
                <a:gd name="T65" fmla="*/ 166 h 178"/>
                <a:gd name="T66" fmla="*/ 206 w 242"/>
                <a:gd name="T67" fmla="*/ 160 h 178"/>
                <a:gd name="T68" fmla="*/ 217 w 242"/>
                <a:gd name="T69" fmla="*/ 158 h 178"/>
                <a:gd name="T70" fmla="*/ 225 w 242"/>
                <a:gd name="T71" fmla="*/ 153 h 178"/>
                <a:gd name="T72" fmla="*/ 225 w 242"/>
                <a:gd name="T73" fmla="*/ 157 h 178"/>
                <a:gd name="T74" fmla="*/ 233 w 242"/>
                <a:gd name="T75" fmla="*/ 151 h 178"/>
                <a:gd name="T76" fmla="*/ 240 w 242"/>
                <a:gd name="T77" fmla="*/ 149 h 178"/>
                <a:gd name="T78" fmla="*/ 233 w 242"/>
                <a:gd name="T79" fmla="*/ 157 h 178"/>
                <a:gd name="T80" fmla="*/ 219 w 242"/>
                <a:gd name="T81" fmla="*/ 166 h 178"/>
                <a:gd name="T82" fmla="*/ 206 w 242"/>
                <a:gd name="T83" fmla="*/ 173 h 178"/>
                <a:gd name="T84" fmla="*/ 189 w 242"/>
                <a:gd name="T85" fmla="*/ 178 h 178"/>
                <a:gd name="T86" fmla="*/ 182 w 242"/>
                <a:gd name="T87" fmla="*/ 171 h 178"/>
                <a:gd name="T88" fmla="*/ 180 w 242"/>
                <a:gd name="T89" fmla="*/ 165 h 178"/>
                <a:gd name="T90" fmla="*/ 155 w 242"/>
                <a:gd name="T91" fmla="*/ 158 h 178"/>
                <a:gd name="T92" fmla="*/ 154 w 242"/>
                <a:gd name="T93" fmla="*/ 151 h 178"/>
                <a:gd name="T94" fmla="*/ 148 w 242"/>
                <a:gd name="T95" fmla="*/ 150 h 178"/>
                <a:gd name="T96" fmla="*/ 140 w 242"/>
                <a:gd name="T97" fmla="*/ 138 h 178"/>
                <a:gd name="T98" fmla="*/ 2 w 242"/>
                <a:gd name="T99" fmla="*/ 15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42" h="178">
                  <a:moveTo>
                    <a:pt x="0" y="146"/>
                  </a:moveTo>
                  <a:lnTo>
                    <a:pt x="10" y="136"/>
                  </a:lnTo>
                  <a:lnTo>
                    <a:pt x="12" y="133"/>
                  </a:lnTo>
                  <a:lnTo>
                    <a:pt x="16" y="129"/>
                  </a:lnTo>
                  <a:lnTo>
                    <a:pt x="18" y="127"/>
                  </a:lnTo>
                  <a:lnTo>
                    <a:pt x="22" y="124"/>
                  </a:lnTo>
                  <a:lnTo>
                    <a:pt x="22" y="121"/>
                  </a:lnTo>
                  <a:lnTo>
                    <a:pt x="22" y="119"/>
                  </a:lnTo>
                  <a:lnTo>
                    <a:pt x="17" y="109"/>
                  </a:lnTo>
                  <a:lnTo>
                    <a:pt x="14" y="102"/>
                  </a:lnTo>
                  <a:lnTo>
                    <a:pt x="18" y="99"/>
                  </a:lnTo>
                  <a:lnTo>
                    <a:pt x="31" y="96"/>
                  </a:lnTo>
                  <a:lnTo>
                    <a:pt x="38" y="96"/>
                  </a:lnTo>
                  <a:lnTo>
                    <a:pt x="47" y="96"/>
                  </a:lnTo>
                  <a:lnTo>
                    <a:pt x="53" y="96"/>
                  </a:lnTo>
                  <a:lnTo>
                    <a:pt x="56" y="96"/>
                  </a:lnTo>
                  <a:lnTo>
                    <a:pt x="63" y="93"/>
                  </a:lnTo>
                  <a:lnTo>
                    <a:pt x="67" y="93"/>
                  </a:lnTo>
                  <a:lnTo>
                    <a:pt x="77" y="90"/>
                  </a:lnTo>
                  <a:lnTo>
                    <a:pt x="83" y="83"/>
                  </a:lnTo>
                  <a:lnTo>
                    <a:pt x="89" y="80"/>
                  </a:lnTo>
                  <a:lnTo>
                    <a:pt x="93" y="77"/>
                  </a:lnTo>
                  <a:lnTo>
                    <a:pt x="93" y="75"/>
                  </a:lnTo>
                  <a:lnTo>
                    <a:pt x="93" y="71"/>
                  </a:lnTo>
                  <a:lnTo>
                    <a:pt x="89" y="66"/>
                  </a:lnTo>
                  <a:lnTo>
                    <a:pt x="93" y="63"/>
                  </a:lnTo>
                  <a:lnTo>
                    <a:pt x="94" y="59"/>
                  </a:lnTo>
                  <a:lnTo>
                    <a:pt x="89" y="61"/>
                  </a:lnTo>
                  <a:lnTo>
                    <a:pt x="87" y="59"/>
                  </a:lnTo>
                  <a:lnTo>
                    <a:pt x="85" y="55"/>
                  </a:lnTo>
                  <a:lnTo>
                    <a:pt x="90" y="51"/>
                  </a:lnTo>
                  <a:lnTo>
                    <a:pt x="98" y="44"/>
                  </a:lnTo>
                  <a:lnTo>
                    <a:pt x="101" y="38"/>
                  </a:lnTo>
                  <a:lnTo>
                    <a:pt x="102" y="33"/>
                  </a:lnTo>
                  <a:lnTo>
                    <a:pt x="110" y="23"/>
                  </a:lnTo>
                  <a:lnTo>
                    <a:pt x="116" y="15"/>
                  </a:lnTo>
                  <a:lnTo>
                    <a:pt x="123" y="10"/>
                  </a:lnTo>
                  <a:lnTo>
                    <a:pt x="130" y="8"/>
                  </a:lnTo>
                  <a:lnTo>
                    <a:pt x="141" y="5"/>
                  </a:lnTo>
                  <a:lnTo>
                    <a:pt x="147" y="2"/>
                  </a:lnTo>
                  <a:lnTo>
                    <a:pt x="163" y="0"/>
                  </a:lnTo>
                  <a:lnTo>
                    <a:pt x="163" y="5"/>
                  </a:lnTo>
                  <a:lnTo>
                    <a:pt x="163" y="11"/>
                  </a:lnTo>
                  <a:lnTo>
                    <a:pt x="165" y="16"/>
                  </a:lnTo>
                  <a:lnTo>
                    <a:pt x="168" y="23"/>
                  </a:lnTo>
                  <a:lnTo>
                    <a:pt x="171" y="24"/>
                  </a:lnTo>
                  <a:lnTo>
                    <a:pt x="174" y="32"/>
                  </a:lnTo>
                  <a:lnTo>
                    <a:pt x="171" y="34"/>
                  </a:lnTo>
                  <a:lnTo>
                    <a:pt x="170" y="41"/>
                  </a:lnTo>
                  <a:lnTo>
                    <a:pt x="174" y="48"/>
                  </a:lnTo>
                  <a:lnTo>
                    <a:pt x="177" y="56"/>
                  </a:lnTo>
                  <a:lnTo>
                    <a:pt x="181" y="59"/>
                  </a:lnTo>
                  <a:lnTo>
                    <a:pt x="182" y="70"/>
                  </a:lnTo>
                  <a:lnTo>
                    <a:pt x="184" y="79"/>
                  </a:lnTo>
                  <a:lnTo>
                    <a:pt x="188" y="88"/>
                  </a:lnTo>
                  <a:lnTo>
                    <a:pt x="188" y="89"/>
                  </a:lnTo>
                  <a:lnTo>
                    <a:pt x="188" y="102"/>
                  </a:lnTo>
                  <a:lnTo>
                    <a:pt x="188" y="120"/>
                  </a:lnTo>
                  <a:lnTo>
                    <a:pt x="192" y="139"/>
                  </a:lnTo>
                  <a:lnTo>
                    <a:pt x="192" y="146"/>
                  </a:lnTo>
                  <a:lnTo>
                    <a:pt x="196" y="152"/>
                  </a:lnTo>
                  <a:lnTo>
                    <a:pt x="192" y="158"/>
                  </a:lnTo>
                  <a:lnTo>
                    <a:pt x="193" y="161"/>
                  </a:lnTo>
                  <a:lnTo>
                    <a:pt x="186" y="171"/>
                  </a:lnTo>
                  <a:lnTo>
                    <a:pt x="193" y="168"/>
                  </a:lnTo>
                  <a:lnTo>
                    <a:pt x="198" y="166"/>
                  </a:lnTo>
                  <a:lnTo>
                    <a:pt x="204" y="162"/>
                  </a:lnTo>
                  <a:lnTo>
                    <a:pt x="206" y="160"/>
                  </a:lnTo>
                  <a:lnTo>
                    <a:pt x="212" y="159"/>
                  </a:lnTo>
                  <a:lnTo>
                    <a:pt x="217" y="158"/>
                  </a:lnTo>
                  <a:lnTo>
                    <a:pt x="219" y="156"/>
                  </a:lnTo>
                  <a:lnTo>
                    <a:pt x="225" y="153"/>
                  </a:lnTo>
                  <a:lnTo>
                    <a:pt x="230" y="147"/>
                  </a:lnTo>
                  <a:lnTo>
                    <a:pt x="225" y="157"/>
                  </a:lnTo>
                  <a:lnTo>
                    <a:pt x="230" y="155"/>
                  </a:lnTo>
                  <a:lnTo>
                    <a:pt x="233" y="151"/>
                  </a:lnTo>
                  <a:lnTo>
                    <a:pt x="236" y="150"/>
                  </a:lnTo>
                  <a:lnTo>
                    <a:pt x="240" y="149"/>
                  </a:lnTo>
                  <a:lnTo>
                    <a:pt x="242" y="149"/>
                  </a:lnTo>
                  <a:lnTo>
                    <a:pt x="233" y="157"/>
                  </a:lnTo>
                  <a:lnTo>
                    <a:pt x="225" y="163"/>
                  </a:lnTo>
                  <a:lnTo>
                    <a:pt x="219" y="166"/>
                  </a:lnTo>
                  <a:lnTo>
                    <a:pt x="214" y="171"/>
                  </a:lnTo>
                  <a:lnTo>
                    <a:pt x="206" y="173"/>
                  </a:lnTo>
                  <a:lnTo>
                    <a:pt x="197" y="176"/>
                  </a:lnTo>
                  <a:lnTo>
                    <a:pt x="189" y="178"/>
                  </a:lnTo>
                  <a:lnTo>
                    <a:pt x="184" y="175"/>
                  </a:lnTo>
                  <a:lnTo>
                    <a:pt x="182" y="171"/>
                  </a:lnTo>
                  <a:lnTo>
                    <a:pt x="182" y="167"/>
                  </a:lnTo>
                  <a:lnTo>
                    <a:pt x="180" y="165"/>
                  </a:lnTo>
                  <a:lnTo>
                    <a:pt x="167" y="161"/>
                  </a:lnTo>
                  <a:lnTo>
                    <a:pt x="155" y="158"/>
                  </a:lnTo>
                  <a:lnTo>
                    <a:pt x="157" y="153"/>
                  </a:lnTo>
                  <a:lnTo>
                    <a:pt x="154" y="151"/>
                  </a:lnTo>
                  <a:lnTo>
                    <a:pt x="151" y="151"/>
                  </a:lnTo>
                  <a:lnTo>
                    <a:pt x="148" y="150"/>
                  </a:lnTo>
                  <a:lnTo>
                    <a:pt x="144" y="143"/>
                  </a:lnTo>
                  <a:lnTo>
                    <a:pt x="140" y="138"/>
                  </a:lnTo>
                  <a:lnTo>
                    <a:pt x="132" y="133"/>
                  </a:lnTo>
                  <a:lnTo>
                    <a:pt x="2" y="156"/>
                  </a:lnTo>
                  <a:lnTo>
                    <a:pt x="0" y="146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60FDA9ED-6A52-4C23-BFCC-219E272EF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2486" y="1982680"/>
              <a:ext cx="94441" cy="170331"/>
            </a:xfrm>
            <a:custGeom>
              <a:avLst/>
              <a:gdLst>
                <a:gd name="T0" fmla="*/ 0 w 56"/>
                <a:gd name="T1" fmla="*/ 23 h 101"/>
                <a:gd name="T2" fmla="*/ 2 w 56"/>
                <a:gd name="T3" fmla="*/ 28 h 101"/>
                <a:gd name="T4" fmla="*/ 5 w 56"/>
                <a:gd name="T5" fmla="*/ 35 h 101"/>
                <a:gd name="T6" fmla="*/ 8 w 56"/>
                <a:gd name="T7" fmla="*/ 36 h 101"/>
                <a:gd name="T8" fmla="*/ 11 w 56"/>
                <a:gd name="T9" fmla="*/ 44 h 101"/>
                <a:gd name="T10" fmla="*/ 8 w 56"/>
                <a:gd name="T11" fmla="*/ 46 h 101"/>
                <a:gd name="T12" fmla="*/ 7 w 56"/>
                <a:gd name="T13" fmla="*/ 53 h 101"/>
                <a:gd name="T14" fmla="*/ 11 w 56"/>
                <a:gd name="T15" fmla="*/ 60 h 101"/>
                <a:gd name="T16" fmla="*/ 14 w 56"/>
                <a:gd name="T17" fmla="*/ 68 h 101"/>
                <a:gd name="T18" fmla="*/ 18 w 56"/>
                <a:gd name="T19" fmla="*/ 71 h 101"/>
                <a:gd name="T20" fmla="*/ 19 w 56"/>
                <a:gd name="T21" fmla="*/ 82 h 101"/>
                <a:gd name="T22" fmla="*/ 21 w 56"/>
                <a:gd name="T23" fmla="*/ 91 h 101"/>
                <a:gd name="T24" fmla="*/ 25 w 56"/>
                <a:gd name="T25" fmla="*/ 100 h 101"/>
                <a:gd name="T26" fmla="*/ 25 w 56"/>
                <a:gd name="T27" fmla="*/ 101 h 101"/>
                <a:gd name="T28" fmla="*/ 47 w 56"/>
                <a:gd name="T29" fmla="*/ 98 h 101"/>
                <a:gd name="T30" fmla="*/ 45 w 56"/>
                <a:gd name="T31" fmla="*/ 91 h 101"/>
                <a:gd name="T32" fmla="*/ 46 w 56"/>
                <a:gd name="T33" fmla="*/ 82 h 101"/>
                <a:gd name="T34" fmla="*/ 45 w 56"/>
                <a:gd name="T35" fmla="*/ 71 h 101"/>
                <a:gd name="T36" fmla="*/ 44 w 56"/>
                <a:gd name="T37" fmla="*/ 60 h 101"/>
                <a:gd name="T38" fmla="*/ 47 w 56"/>
                <a:gd name="T39" fmla="*/ 45 h 101"/>
                <a:gd name="T40" fmla="*/ 47 w 56"/>
                <a:gd name="T41" fmla="*/ 32 h 101"/>
                <a:gd name="T42" fmla="*/ 56 w 56"/>
                <a:gd name="T43" fmla="*/ 25 h 101"/>
                <a:gd name="T44" fmla="*/ 56 w 56"/>
                <a:gd name="T45" fmla="*/ 21 h 101"/>
                <a:gd name="T46" fmla="*/ 53 w 56"/>
                <a:gd name="T47" fmla="*/ 17 h 101"/>
                <a:gd name="T48" fmla="*/ 53 w 56"/>
                <a:gd name="T49" fmla="*/ 12 h 101"/>
                <a:gd name="T50" fmla="*/ 53 w 56"/>
                <a:gd name="T51" fmla="*/ 4 h 101"/>
                <a:gd name="T52" fmla="*/ 50 w 56"/>
                <a:gd name="T53" fmla="*/ 0 h 101"/>
                <a:gd name="T54" fmla="*/ 43 w 56"/>
                <a:gd name="T55" fmla="*/ 2 h 101"/>
                <a:gd name="T56" fmla="*/ 36 w 56"/>
                <a:gd name="T57" fmla="*/ 4 h 101"/>
                <a:gd name="T58" fmla="*/ 22 w 56"/>
                <a:gd name="T59" fmla="*/ 6 h 101"/>
                <a:gd name="T60" fmla="*/ 15 w 56"/>
                <a:gd name="T61" fmla="*/ 8 h 101"/>
                <a:gd name="T62" fmla="*/ 5 w 56"/>
                <a:gd name="T63" fmla="*/ 12 h 101"/>
                <a:gd name="T64" fmla="*/ 0 w 56"/>
                <a:gd name="T65" fmla="*/ 12 h 101"/>
                <a:gd name="T66" fmla="*/ 0 w 56"/>
                <a:gd name="T67" fmla="*/ 17 h 101"/>
                <a:gd name="T68" fmla="*/ 0 w 56"/>
                <a:gd name="T69" fmla="*/ 23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6" h="101">
                  <a:moveTo>
                    <a:pt x="0" y="23"/>
                  </a:moveTo>
                  <a:lnTo>
                    <a:pt x="2" y="28"/>
                  </a:lnTo>
                  <a:lnTo>
                    <a:pt x="5" y="35"/>
                  </a:lnTo>
                  <a:lnTo>
                    <a:pt x="8" y="36"/>
                  </a:lnTo>
                  <a:lnTo>
                    <a:pt x="11" y="44"/>
                  </a:lnTo>
                  <a:lnTo>
                    <a:pt x="8" y="46"/>
                  </a:lnTo>
                  <a:lnTo>
                    <a:pt x="7" y="53"/>
                  </a:lnTo>
                  <a:lnTo>
                    <a:pt x="11" y="60"/>
                  </a:lnTo>
                  <a:lnTo>
                    <a:pt x="14" y="68"/>
                  </a:lnTo>
                  <a:lnTo>
                    <a:pt x="18" y="71"/>
                  </a:lnTo>
                  <a:lnTo>
                    <a:pt x="19" y="82"/>
                  </a:lnTo>
                  <a:lnTo>
                    <a:pt x="21" y="91"/>
                  </a:lnTo>
                  <a:lnTo>
                    <a:pt x="25" y="100"/>
                  </a:lnTo>
                  <a:lnTo>
                    <a:pt x="25" y="101"/>
                  </a:lnTo>
                  <a:lnTo>
                    <a:pt x="47" y="98"/>
                  </a:lnTo>
                  <a:lnTo>
                    <a:pt x="45" y="91"/>
                  </a:lnTo>
                  <a:lnTo>
                    <a:pt x="46" y="82"/>
                  </a:lnTo>
                  <a:lnTo>
                    <a:pt x="45" y="71"/>
                  </a:lnTo>
                  <a:lnTo>
                    <a:pt x="44" y="60"/>
                  </a:lnTo>
                  <a:lnTo>
                    <a:pt x="47" y="45"/>
                  </a:lnTo>
                  <a:lnTo>
                    <a:pt x="47" y="32"/>
                  </a:lnTo>
                  <a:lnTo>
                    <a:pt x="56" y="25"/>
                  </a:lnTo>
                  <a:lnTo>
                    <a:pt x="56" y="21"/>
                  </a:lnTo>
                  <a:lnTo>
                    <a:pt x="53" y="17"/>
                  </a:lnTo>
                  <a:lnTo>
                    <a:pt x="53" y="12"/>
                  </a:lnTo>
                  <a:lnTo>
                    <a:pt x="53" y="4"/>
                  </a:lnTo>
                  <a:lnTo>
                    <a:pt x="50" y="0"/>
                  </a:lnTo>
                  <a:lnTo>
                    <a:pt x="43" y="2"/>
                  </a:lnTo>
                  <a:lnTo>
                    <a:pt x="36" y="4"/>
                  </a:lnTo>
                  <a:lnTo>
                    <a:pt x="22" y="6"/>
                  </a:lnTo>
                  <a:lnTo>
                    <a:pt x="15" y="8"/>
                  </a:lnTo>
                  <a:lnTo>
                    <a:pt x="5" y="12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1C617198-CCF1-481C-BAC5-82C3C750D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6689" y="1960756"/>
              <a:ext cx="84322" cy="187195"/>
            </a:xfrm>
            <a:custGeom>
              <a:avLst/>
              <a:gdLst>
                <a:gd name="T0" fmla="*/ 18 w 50"/>
                <a:gd name="T1" fmla="*/ 0 h 111"/>
                <a:gd name="T2" fmla="*/ 14 w 50"/>
                <a:gd name="T3" fmla="*/ 1 h 111"/>
                <a:gd name="T4" fmla="*/ 9 w 50"/>
                <a:gd name="T5" fmla="*/ 1 h 111"/>
                <a:gd name="T6" fmla="*/ 9 w 50"/>
                <a:gd name="T7" fmla="*/ 6 h 111"/>
                <a:gd name="T8" fmla="*/ 8 w 50"/>
                <a:gd name="T9" fmla="*/ 9 h 111"/>
                <a:gd name="T10" fmla="*/ 6 w 50"/>
                <a:gd name="T11" fmla="*/ 13 h 111"/>
                <a:gd name="T12" fmla="*/ 9 w 50"/>
                <a:gd name="T13" fmla="*/ 17 h 111"/>
                <a:gd name="T14" fmla="*/ 9 w 50"/>
                <a:gd name="T15" fmla="*/ 25 h 111"/>
                <a:gd name="T16" fmla="*/ 9 w 50"/>
                <a:gd name="T17" fmla="*/ 30 h 111"/>
                <a:gd name="T18" fmla="*/ 12 w 50"/>
                <a:gd name="T19" fmla="*/ 34 h 111"/>
                <a:gd name="T20" fmla="*/ 12 w 50"/>
                <a:gd name="T21" fmla="*/ 38 h 111"/>
                <a:gd name="T22" fmla="*/ 3 w 50"/>
                <a:gd name="T23" fmla="*/ 45 h 111"/>
                <a:gd name="T24" fmla="*/ 3 w 50"/>
                <a:gd name="T25" fmla="*/ 58 h 111"/>
                <a:gd name="T26" fmla="*/ 0 w 50"/>
                <a:gd name="T27" fmla="*/ 73 h 111"/>
                <a:gd name="T28" fmla="*/ 1 w 50"/>
                <a:gd name="T29" fmla="*/ 84 h 111"/>
                <a:gd name="T30" fmla="*/ 2 w 50"/>
                <a:gd name="T31" fmla="*/ 95 h 111"/>
                <a:gd name="T32" fmla="*/ 1 w 50"/>
                <a:gd name="T33" fmla="*/ 104 h 111"/>
                <a:gd name="T34" fmla="*/ 3 w 50"/>
                <a:gd name="T35" fmla="*/ 111 h 111"/>
                <a:gd name="T36" fmla="*/ 40 w 50"/>
                <a:gd name="T37" fmla="*/ 102 h 111"/>
                <a:gd name="T38" fmla="*/ 41 w 50"/>
                <a:gd name="T39" fmla="*/ 97 h 111"/>
                <a:gd name="T40" fmla="*/ 49 w 50"/>
                <a:gd name="T41" fmla="*/ 94 h 111"/>
                <a:gd name="T42" fmla="*/ 48 w 50"/>
                <a:gd name="T43" fmla="*/ 91 h 111"/>
                <a:gd name="T44" fmla="*/ 50 w 50"/>
                <a:gd name="T45" fmla="*/ 83 h 111"/>
                <a:gd name="T46" fmla="*/ 50 w 50"/>
                <a:gd name="T47" fmla="*/ 83 h 111"/>
                <a:gd name="T48" fmla="*/ 41 w 50"/>
                <a:gd name="T49" fmla="*/ 75 h 111"/>
                <a:gd name="T50" fmla="*/ 18 w 50"/>
                <a:gd name="T51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0" h="111">
                  <a:moveTo>
                    <a:pt x="18" y="0"/>
                  </a:moveTo>
                  <a:lnTo>
                    <a:pt x="14" y="1"/>
                  </a:lnTo>
                  <a:lnTo>
                    <a:pt x="9" y="1"/>
                  </a:lnTo>
                  <a:lnTo>
                    <a:pt x="9" y="6"/>
                  </a:lnTo>
                  <a:lnTo>
                    <a:pt x="8" y="9"/>
                  </a:lnTo>
                  <a:lnTo>
                    <a:pt x="6" y="13"/>
                  </a:lnTo>
                  <a:lnTo>
                    <a:pt x="9" y="17"/>
                  </a:lnTo>
                  <a:lnTo>
                    <a:pt x="9" y="25"/>
                  </a:lnTo>
                  <a:lnTo>
                    <a:pt x="9" y="30"/>
                  </a:lnTo>
                  <a:lnTo>
                    <a:pt x="12" y="34"/>
                  </a:lnTo>
                  <a:lnTo>
                    <a:pt x="12" y="38"/>
                  </a:lnTo>
                  <a:lnTo>
                    <a:pt x="3" y="45"/>
                  </a:lnTo>
                  <a:lnTo>
                    <a:pt x="3" y="58"/>
                  </a:lnTo>
                  <a:lnTo>
                    <a:pt x="0" y="73"/>
                  </a:lnTo>
                  <a:lnTo>
                    <a:pt x="1" y="84"/>
                  </a:lnTo>
                  <a:lnTo>
                    <a:pt x="2" y="95"/>
                  </a:lnTo>
                  <a:lnTo>
                    <a:pt x="1" y="104"/>
                  </a:lnTo>
                  <a:lnTo>
                    <a:pt x="3" y="111"/>
                  </a:lnTo>
                  <a:lnTo>
                    <a:pt x="40" y="102"/>
                  </a:lnTo>
                  <a:lnTo>
                    <a:pt x="41" y="97"/>
                  </a:lnTo>
                  <a:lnTo>
                    <a:pt x="49" y="94"/>
                  </a:lnTo>
                  <a:lnTo>
                    <a:pt x="48" y="91"/>
                  </a:lnTo>
                  <a:lnTo>
                    <a:pt x="50" y="83"/>
                  </a:lnTo>
                  <a:lnTo>
                    <a:pt x="50" y="83"/>
                  </a:lnTo>
                  <a:lnTo>
                    <a:pt x="41" y="75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E2C4C079-AC35-4C96-A85E-1E47998DC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48" y="2188426"/>
              <a:ext cx="94441" cy="86009"/>
            </a:xfrm>
            <a:custGeom>
              <a:avLst/>
              <a:gdLst>
                <a:gd name="T0" fmla="*/ 4 w 56"/>
                <a:gd name="T1" fmla="*/ 29 h 51"/>
                <a:gd name="T2" fmla="*/ 4 w 56"/>
                <a:gd name="T3" fmla="*/ 36 h 51"/>
                <a:gd name="T4" fmla="*/ 8 w 56"/>
                <a:gd name="T5" fmla="*/ 42 h 51"/>
                <a:gd name="T6" fmla="*/ 4 w 56"/>
                <a:gd name="T7" fmla="*/ 48 h 51"/>
                <a:gd name="T8" fmla="*/ 5 w 56"/>
                <a:gd name="T9" fmla="*/ 51 h 51"/>
                <a:gd name="T10" fmla="*/ 9 w 56"/>
                <a:gd name="T11" fmla="*/ 50 h 51"/>
                <a:gd name="T12" fmla="*/ 13 w 56"/>
                <a:gd name="T13" fmla="*/ 45 h 51"/>
                <a:gd name="T14" fmla="*/ 15 w 56"/>
                <a:gd name="T15" fmla="*/ 44 h 51"/>
                <a:gd name="T16" fmla="*/ 20 w 56"/>
                <a:gd name="T17" fmla="*/ 39 h 51"/>
                <a:gd name="T18" fmla="*/ 25 w 56"/>
                <a:gd name="T19" fmla="*/ 36 h 51"/>
                <a:gd name="T20" fmla="*/ 33 w 56"/>
                <a:gd name="T21" fmla="*/ 36 h 51"/>
                <a:gd name="T22" fmla="*/ 37 w 56"/>
                <a:gd name="T23" fmla="*/ 34 h 51"/>
                <a:gd name="T24" fmla="*/ 39 w 56"/>
                <a:gd name="T25" fmla="*/ 32 h 51"/>
                <a:gd name="T26" fmla="*/ 44 w 56"/>
                <a:gd name="T27" fmla="*/ 30 h 51"/>
                <a:gd name="T28" fmla="*/ 49 w 56"/>
                <a:gd name="T29" fmla="*/ 28 h 51"/>
                <a:gd name="T30" fmla="*/ 55 w 56"/>
                <a:gd name="T31" fmla="*/ 28 h 51"/>
                <a:gd name="T32" fmla="*/ 56 w 56"/>
                <a:gd name="T33" fmla="*/ 26 h 51"/>
                <a:gd name="T34" fmla="*/ 50 w 56"/>
                <a:gd name="T35" fmla="*/ 0 h 51"/>
                <a:gd name="T36" fmla="*/ 24 w 56"/>
                <a:gd name="T37" fmla="*/ 5 h 51"/>
                <a:gd name="T38" fmla="*/ 0 w 56"/>
                <a:gd name="T39" fmla="*/ 9 h 51"/>
                <a:gd name="T40" fmla="*/ 0 w 56"/>
                <a:gd name="T41" fmla="*/ 10 h 51"/>
                <a:gd name="T42" fmla="*/ 4 w 56"/>
                <a:gd name="T43" fmla="*/ 29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1">
                  <a:moveTo>
                    <a:pt x="4" y="29"/>
                  </a:moveTo>
                  <a:lnTo>
                    <a:pt x="4" y="36"/>
                  </a:lnTo>
                  <a:lnTo>
                    <a:pt x="8" y="42"/>
                  </a:lnTo>
                  <a:lnTo>
                    <a:pt x="4" y="48"/>
                  </a:lnTo>
                  <a:lnTo>
                    <a:pt x="5" y="51"/>
                  </a:lnTo>
                  <a:lnTo>
                    <a:pt x="9" y="50"/>
                  </a:lnTo>
                  <a:lnTo>
                    <a:pt x="13" y="45"/>
                  </a:lnTo>
                  <a:lnTo>
                    <a:pt x="15" y="44"/>
                  </a:lnTo>
                  <a:lnTo>
                    <a:pt x="20" y="39"/>
                  </a:lnTo>
                  <a:lnTo>
                    <a:pt x="25" y="36"/>
                  </a:lnTo>
                  <a:lnTo>
                    <a:pt x="33" y="36"/>
                  </a:lnTo>
                  <a:lnTo>
                    <a:pt x="37" y="34"/>
                  </a:lnTo>
                  <a:lnTo>
                    <a:pt x="39" y="32"/>
                  </a:lnTo>
                  <a:lnTo>
                    <a:pt x="44" y="30"/>
                  </a:lnTo>
                  <a:lnTo>
                    <a:pt x="49" y="28"/>
                  </a:lnTo>
                  <a:lnTo>
                    <a:pt x="55" y="28"/>
                  </a:lnTo>
                  <a:lnTo>
                    <a:pt x="56" y="26"/>
                  </a:lnTo>
                  <a:lnTo>
                    <a:pt x="50" y="0"/>
                  </a:lnTo>
                  <a:lnTo>
                    <a:pt x="24" y="5"/>
                  </a:lnTo>
                  <a:lnTo>
                    <a:pt x="0" y="9"/>
                  </a:lnTo>
                  <a:lnTo>
                    <a:pt x="0" y="10"/>
                  </a:lnTo>
                  <a:lnTo>
                    <a:pt x="4" y="2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1711BA65-F248-4FD3-97E8-19B1DE55E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8970" y="2179993"/>
              <a:ext cx="40475" cy="52280"/>
            </a:xfrm>
            <a:custGeom>
              <a:avLst/>
              <a:gdLst>
                <a:gd name="T0" fmla="*/ 23 w 24"/>
                <a:gd name="T1" fmla="*/ 15 h 31"/>
                <a:gd name="T2" fmla="*/ 21 w 24"/>
                <a:gd name="T3" fmla="*/ 13 h 31"/>
                <a:gd name="T4" fmla="*/ 21 w 24"/>
                <a:gd name="T5" fmla="*/ 12 h 31"/>
                <a:gd name="T6" fmla="*/ 18 w 24"/>
                <a:gd name="T7" fmla="*/ 11 h 31"/>
                <a:gd name="T8" fmla="*/ 16 w 24"/>
                <a:gd name="T9" fmla="*/ 10 h 31"/>
                <a:gd name="T10" fmla="*/ 16 w 24"/>
                <a:gd name="T11" fmla="*/ 7 h 31"/>
                <a:gd name="T12" fmla="*/ 13 w 24"/>
                <a:gd name="T13" fmla="*/ 5 h 31"/>
                <a:gd name="T14" fmla="*/ 10 w 24"/>
                <a:gd name="T15" fmla="*/ 0 h 31"/>
                <a:gd name="T16" fmla="*/ 0 w 24"/>
                <a:gd name="T17" fmla="*/ 5 h 31"/>
                <a:gd name="T18" fmla="*/ 6 w 24"/>
                <a:gd name="T19" fmla="*/ 31 h 31"/>
                <a:gd name="T20" fmla="*/ 8 w 24"/>
                <a:gd name="T21" fmla="*/ 29 h 31"/>
                <a:gd name="T22" fmla="*/ 10 w 24"/>
                <a:gd name="T23" fmla="*/ 28 h 31"/>
                <a:gd name="T24" fmla="*/ 14 w 24"/>
                <a:gd name="T25" fmla="*/ 26 h 31"/>
                <a:gd name="T26" fmla="*/ 14 w 24"/>
                <a:gd name="T27" fmla="*/ 23 h 31"/>
                <a:gd name="T28" fmla="*/ 14 w 24"/>
                <a:gd name="T29" fmla="*/ 22 h 31"/>
                <a:gd name="T30" fmla="*/ 14 w 24"/>
                <a:gd name="T31" fmla="*/ 20 h 31"/>
                <a:gd name="T32" fmla="*/ 14 w 24"/>
                <a:gd name="T33" fmla="*/ 17 h 31"/>
                <a:gd name="T34" fmla="*/ 14 w 24"/>
                <a:gd name="T35" fmla="*/ 15 h 31"/>
                <a:gd name="T36" fmla="*/ 14 w 24"/>
                <a:gd name="T37" fmla="*/ 14 h 31"/>
                <a:gd name="T38" fmla="*/ 15 w 24"/>
                <a:gd name="T39" fmla="*/ 13 h 31"/>
                <a:gd name="T40" fmla="*/ 16 w 24"/>
                <a:gd name="T41" fmla="*/ 13 h 31"/>
                <a:gd name="T42" fmla="*/ 19 w 24"/>
                <a:gd name="T43" fmla="*/ 14 h 31"/>
                <a:gd name="T44" fmla="*/ 19 w 24"/>
                <a:gd name="T45" fmla="*/ 16 h 31"/>
                <a:gd name="T46" fmla="*/ 21 w 24"/>
                <a:gd name="T47" fmla="*/ 20 h 31"/>
                <a:gd name="T48" fmla="*/ 21 w 24"/>
                <a:gd name="T49" fmla="*/ 21 h 31"/>
                <a:gd name="T50" fmla="*/ 22 w 24"/>
                <a:gd name="T51" fmla="*/ 22 h 31"/>
                <a:gd name="T52" fmla="*/ 24 w 24"/>
                <a:gd name="T53" fmla="*/ 21 h 31"/>
                <a:gd name="T54" fmla="*/ 24 w 24"/>
                <a:gd name="T55" fmla="*/ 20 h 31"/>
                <a:gd name="T56" fmla="*/ 24 w 24"/>
                <a:gd name="T57" fmla="*/ 19 h 31"/>
                <a:gd name="T58" fmla="*/ 23 w 24"/>
                <a:gd name="T59" fmla="*/ 15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" h="31">
                  <a:moveTo>
                    <a:pt x="23" y="15"/>
                  </a:moveTo>
                  <a:lnTo>
                    <a:pt x="21" y="13"/>
                  </a:lnTo>
                  <a:lnTo>
                    <a:pt x="21" y="12"/>
                  </a:lnTo>
                  <a:lnTo>
                    <a:pt x="18" y="11"/>
                  </a:lnTo>
                  <a:lnTo>
                    <a:pt x="16" y="10"/>
                  </a:lnTo>
                  <a:lnTo>
                    <a:pt x="16" y="7"/>
                  </a:lnTo>
                  <a:lnTo>
                    <a:pt x="13" y="5"/>
                  </a:lnTo>
                  <a:lnTo>
                    <a:pt x="10" y="0"/>
                  </a:lnTo>
                  <a:lnTo>
                    <a:pt x="0" y="5"/>
                  </a:lnTo>
                  <a:lnTo>
                    <a:pt x="6" y="31"/>
                  </a:lnTo>
                  <a:lnTo>
                    <a:pt x="8" y="29"/>
                  </a:lnTo>
                  <a:lnTo>
                    <a:pt x="10" y="28"/>
                  </a:lnTo>
                  <a:lnTo>
                    <a:pt x="14" y="26"/>
                  </a:lnTo>
                  <a:lnTo>
                    <a:pt x="14" y="23"/>
                  </a:lnTo>
                  <a:lnTo>
                    <a:pt x="14" y="22"/>
                  </a:lnTo>
                  <a:lnTo>
                    <a:pt x="14" y="20"/>
                  </a:lnTo>
                  <a:lnTo>
                    <a:pt x="14" y="17"/>
                  </a:lnTo>
                  <a:lnTo>
                    <a:pt x="14" y="15"/>
                  </a:lnTo>
                  <a:lnTo>
                    <a:pt x="14" y="14"/>
                  </a:lnTo>
                  <a:lnTo>
                    <a:pt x="15" y="13"/>
                  </a:lnTo>
                  <a:lnTo>
                    <a:pt x="16" y="13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21" y="20"/>
                  </a:lnTo>
                  <a:lnTo>
                    <a:pt x="21" y="21"/>
                  </a:lnTo>
                  <a:lnTo>
                    <a:pt x="22" y="22"/>
                  </a:lnTo>
                  <a:lnTo>
                    <a:pt x="24" y="21"/>
                  </a:lnTo>
                  <a:lnTo>
                    <a:pt x="24" y="20"/>
                  </a:lnTo>
                  <a:lnTo>
                    <a:pt x="24" y="19"/>
                  </a:lnTo>
                  <a:lnTo>
                    <a:pt x="23" y="1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9D0464E7-E39E-431D-9447-21C44ACAFC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4648" y="2119281"/>
              <a:ext cx="183822" cy="92755"/>
            </a:xfrm>
            <a:custGeom>
              <a:avLst/>
              <a:gdLst>
                <a:gd name="T0" fmla="*/ 105 w 109"/>
                <a:gd name="T1" fmla="*/ 32 h 55"/>
                <a:gd name="T2" fmla="*/ 101 w 109"/>
                <a:gd name="T3" fmla="*/ 29 h 55"/>
                <a:gd name="T4" fmla="*/ 97 w 109"/>
                <a:gd name="T5" fmla="*/ 25 h 55"/>
                <a:gd name="T6" fmla="*/ 97 w 109"/>
                <a:gd name="T7" fmla="*/ 29 h 55"/>
                <a:gd name="T8" fmla="*/ 102 w 109"/>
                <a:gd name="T9" fmla="*/ 35 h 55"/>
                <a:gd name="T10" fmla="*/ 95 w 109"/>
                <a:gd name="T11" fmla="*/ 36 h 55"/>
                <a:gd name="T12" fmla="*/ 88 w 109"/>
                <a:gd name="T13" fmla="*/ 37 h 55"/>
                <a:gd name="T14" fmla="*/ 85 w 109"/>
                <a:gd name="T15" fmla="*/ 35 h 55"/>
                <a:gd name="T16" fmla="*/ 81 w 109"/>
                <a:gd name="T17" fmla="*/ 32 h 55"/>
                <a:gd name="T18" fmla="*/ 81 w 109"/>
                <a:gd name="T19" fmla="*/ 27 h 55"/>
                <a:gd name="T20" fmla="*/ 73 w 109"/>
                <a:gd name="T21" fmla="*/ 22 h 55"/>
                <a:gd name="T22" fmla="*/ 69 w 109"/>
                <a:gd name="T23" fmla="*/ 22 h 55"/>
                <a:gd name="T24" fmla="*/ 68 w 109"/>
                <a:gd name="T25" fmla="*/ 16 h 55"/>
                <a:gd name="T26" fmla="*/ 71 w 109"/>
                <a:gd name="T27" fmla="*/ 13 h 55"/>
                <a:gd name="T28" fmla="*/ 77 w 109"/>
                <a:gd name="T29" fmla="*/ 9 h 55"/>
                <a:gd name="T30" fmla="*/ 76 w 109"/>
                <a:gd name="T31" fmla="*/ 6 h 55"/>
                <a:gd name="T32" fmla="*/ 71 w 109"/>
                <a:gd name="T33" fmla="*/ 6 h 55"/>
                <a:gd name="T34" fmla="*/ 68 w 109"/>
                <a:gd name="T35" fmla="*/ 0 h 55"/>
                <a:gd name="T36" fmla="*/ 59 w 109"/>
                <a:gd name="T37" fmla="*/ 8 h 55"/>
                <a:gd name="T38" fmla="*/ 0 w 109"/>
                <a:gd name="T39" fmla="*/ 20 h 55"/>
                <a:gd name="T40" fmla="*/ 0 w 109"/>
                <a:gd name="T41" fmla="*/ 50 h 55"/>
                <a:gd name="T42" fmla="*/ 50 w 109"/>
                <a:gd name="T43" fmla="*/ 41 h 55"/>
                <a:gd name="T44" fmla="*/ 63 w 109"/>
                <a:gd name="T45" fmla="*/ 41 h 55"/>
                <a:gd name="T46" fmla="*/ 66 w 109"/>
                <a:gd name="T47" fmla="*/ 46 h 55"/>
                <a:gd name="T48" fmla="*/ 71 w 109"/>
                <a:gd name="T49" fmla="*/ 48 h 55"/>
                <a:gd name="T50" fmla="*/ 73 w 109"/>
                <a:gd name="T51" fmla="*/ 51 h 55"/>
                <a:gd name="T52" fmla="*/ 74 w 109"/>
                <a:gd name="T53" fmla="*/ 55 h 55"/>
                <a:gd name="T54" fmla="*/ 77 w 109"/>
                <a:gd name="T55" fmla="*/ 55 h 55"/>
                <a:gd name="T56" fmla="*/ 79 w 109"/>
                <a:gd name="T57" fmla="*/ 49 h 55"/>
                <a:gd name="T58" fmla="*/ 82 w 109"/>
                <a:gd name="T59" fmla="*/ 45 h 55"/>
                <a:gd name="T60" fmla="*/ 86 w 109"/>
                <a:gd name="T61" fmla="*/ 46 h 55"/>
                <a:gd name="T62" fmla="*/ 87 w 109"/>
                <a:gd name="T63" fmla="*/ 51 h 55"/>
                <a:gd name="T64" fmla="*/ 92 w 109"/>
                <a:gd name="T65" fmla="*/ 47 h 55"/>
                <a:gd name="T66" fmla="*/ 94 w 109"/>
                <a:gd name="T67" fmla="*/ 45 h 55"/>
                <a:gd name="T68" fmla="*/ 101 w 109"/>
                <a:gd name="T69" fmla="*/ 43 h 55"/>
                <a:gd name="T70" fmla="*/ 106 w 109"/>
                <a:gd name="T71" fmla="*/ 40 h 55"/>
                <a:gd name="T72" fmla="*/ 109 w 109"/>
                <a:gd name="T73" fmla="*/ 3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9" h="55">
                  <a:moveTo>
                    <a:pt x="107" y="35"/>
                  </a:moveTo>
                  <a:lnTo>
                    <a:pt x="105" y="32"/>
                  </a:lnTo>
                  <a:lnTo>
                    <a:pt x="104" y="31"/>
                  </a:lnTo>
                  <a:lnTo>
                    <a:pt x="101" y="29"/>
                  </a:lnTo>
                  <a:lnTo>
                    <a:pt x="98" y="27"/>
                  </a:lnTo>
                  <a:lnTo>
                    <a:pt x="97" y="25"/>
                  </a:lnTo>
                  <a:lnTo>
                    <a:pt x="96" y="27"/>
                  </a:lnTo>
                  <a:lnTo>
                    <a:pt x="97" y="29"/>
                  </a:lnTo>
                  <a:lnTo>
                    <a:pt x="100" y="32"/>
                  </a:lnTo>
                  <a:lnTo>
                    <a:pt x="102" y="35"/>
                  </a:lnTo>
                  <a:lnTo>
                    <a:pt x="99" y="36"/>
                  </a:lnTo>
                  <a:lnTo>
                    <a:pt x="95" y="36"/>
                  </a:lnTo>
                  <a:lnTo>
                    <a:pt x="89" y="39"/>
                  </a:lnTo>
                  <a:lnTo>
                    <a:pt x="88" y="37"/>
                  </a:lnTo>
                  <a:lnTo>
                    <a:pt x="87" y="36"/>
                  </a:lnTo>
                  <a:lnTo>
                    <a:pt x="85" y="35"/>
                  </a:lnTo>
                  <a:lnTo>
                    <a:pt x="82" y="33"/>
                  </a:lnTo>
                  <a:lnTo>
                    <a:pt x="81" y="32"/>
                  </a:lnTo>
                  <a:lnTo>
                    <a:pt x="82" y="30"/>
                  </a:lnTo>
                  <a:lnTo>
                    <a:pt x="81" y="27"/>
                  </a:lnTo>
                  <a:lnTo>
                    <a:pt x="77" y="24"/>
                  </a:lnTo>
                  <a:lnTo>
                    <a:pt x="73" y="22"/>
                  </a:lnTo>
                  <a:lnTo>
                    <a:pt x="71" y="22"/>
                  </a:lnTo>
                  <a:lnTo>
                    <a:pt x="69" y="22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0" y="14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6" y="6"/>
                  </a:lnTo>
                  <a:lnTo>
                    <a:pt x="73" y="6"/>
                  </a:lnTo>
                  <a:lnTo>
                    <a:pt x="71" y="6"/>
                  </a:lnTo>
                  <a:lnTo>
                    <a:pt x="70" y="3"/>
                  </a:lnTo>
                  <a:lnTo>
                    <a:pt x="68" y="0"/>
                  </a:lnTo>
                  <a:lnTo>
                    <a:pt x="60" y="3"/>
                  </a:lnTo>
                  <a:lnTo>
                    <a:pt x="59" y="8"/>
                  </a:lnTo>
                  <a:lnTo>
                    <a:pt x="22" y="17"/>
                  </a:lnTo>
                  <a:lnTo>
                    <a:pt x="0" y="20"/>
                  </a:lnTo>
                  <a:lnTo>
                    <a:pt x="0" y="33"/>
                  </a:lnTo>
                  <a:lnTo>
                    <a:pt x="0" y="50"/>
                  </a:lnTo>
                  <a:lnTo>
                    <a:pt x="24" y="46"/>
                  </a:lnTo>
                  <a:lnTo>
                    <a:pt x="50" y="41"/>
                  </a:lnTo>
                  <a:lnTo>
                    <a:pt x="60" y="36"/>
                  </a:lnTo>
                  <a:lnTo>
                    <a:pt x="63" y="41"/>
                  </a:lnTo>
                  <a:lnTo>
                    <a:pt x="66" y="43"/>
                  </a:lnTo>
                  <a:lnTo>
                    <a:pt x="66" y="46"/>
                  </a:lnTo>
                  <a:lnTo>
                    <a:pt x="68" y="47"/>
                  </a:lnTo>
                  <a:lnTo>
                    <a:pt x="71" y="48"/>
                  </a:lnTo>
                  <a:lnTo>
                    <a:pt x="71" y="49"/>
                  </a:lnTo>
                  <a:lnTo>
                    <a:pt x="73" y="51"/>
                  </a:lnTo>
                  <a:lnTo>
                    <a:pt x="74" y="55"/>
                  </a:lnTo>
                  <a:lnTo>
                    <a:pt x="74" y="55"/>
                  </a:lnTo>
                  <a:lnTo>
                    <a:pt x="76" y="55"/>
                  </a:lnTo>
                  <a:lnTo>
                    <a:pt x="77" y="55"/>
                  </a:lnTo>
                  <a:lnTo>
                    <a:pt x="79" y="53"/>
                  </a:lnTo>
                  <a:lnTo>
                    <a:pt x="79" y="49"/>
                  </a:lnTo>
                  <a:lnTo>
                    <a:pt x="82" y="47"/>
                  </a:lnTo>
                  <a:lnTo>
                    <a:pt x="82" y="45"/>
                  </a:lnTo>
                  <a:lnTo>
                    <a:pt x="85" y="43"/>
                  </a:lnTo>
                  <a:lnTo>
                    <a:pt x="86" y="46"/>
                  </a:lnTo>
                  <a:lnTo>
                    <a:pt x="87" y="49"/>
                  </a:lnTo>
                  <a:lnTo>
                    <a:pt x="87" y="51"/>
                  </a:lnTo>
                  <a:lnTo>
                    <a:pt x="90" y="49"/>
                  </a:lnTo>
                  <a:lnTo>
                    <a:pt x="92" y="47"/>
                  </a:lnTo>
                  <a:lnTo>
                    <a:pt x="92" y="45"/>
                  </a:lnTo>
                  <a:lnTo>
                    <a:pt x="94" y="45"/>
                  </a:lnTo>
                  <a:lnTo>
                    <a:pt x="97" y="43"/>
                  </a:lnTo>
                  <a:lnTo>
                    <a:pt x="101" y="43"/>
                  </a:lnTo>
                  <a:lnTo>
                    <a:pt x="103" y="41"/>
                  </a:lnTo>
                  <a:lnTo>
                    <a:pt x="106" y="40"/>
                  </a:lnTo>
                  <a:lnTo>
                    <a:pt x="108" y="38"/>
                  </a:lnTo>
                  <a:lnTo>
                    <a:pt x="109" y="36"/>
                  </a:lnTo>
                  <a:lnTo>
                    <a:pt x="107" y="3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6526E8F2-CADC-4282-80C8-BCFC412F8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6309" y="2205290"/>
              <a:ext cx="16864" cy="11806"/>
            </a:xfrm>
            <a:custGeom>
              <a:avLst/>
              <a:gdLst>
                <a:gd name="T0" fmla="*/ 3 w 12"/>
                <a:gd name="T1" fmla="*/ 9 h 9"/>
                <a:gd name="T2" fmla="*/ 7 w 12"/>
                <a:gd name="T3" fmla="*/ 9 h 9"/>
                <a:gd name="T4" fmla="*/ 10 w 12"/>
                <a:gd name="T5" fmla="*/ 6 h 9"/>
                <a:gd name="T6" fmla="*/ 12 w 12"/>
                <a:gd name="T7" fmla="*/ 4 h 9"/>
                <a:gd name="T8" fmla="*/ 8 w 12"/>
                <a:gd name="T9" fmla="*/ 2 h 9"/>
                <a:gd name="T10" fmla="*/ 4 w 12"/>
                <a:gd name="T11" fmla="*/ 1 h 9"/>
                <a:gd name="T12" fmla="*/ 0 w 12"/>
                <a:gd name="T13" fmla="*/ 7 h 9"/>
                <a:gd name="T14" fmla="*/ 3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3" y="9"/>
                  </a:moveTo>
                  <a:cubicBezTo>
                    <a:pt x="7" y="9"/>
                    <a:pt x="7" y="9"/>
                    <a:pt x="7" y="9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5" y="0"/>
                    <a:pt x="4" y="1"/>
                  </a:cubicBezTo>
                  <a:cubicBezTo>
                    <a:pt x="4" y="2"/>
                    <a:pt x="0" y="7"/>
                    <a:pt x="0" y="7"/>
                  </a:cubicBezTo>
                  <a:lnTo>
                    <a:pt x="3" y="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2A40492A-A251-43F6-BB41-A3BE82494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3817" y="2269376"/>
              <a:ext cx="70830" cy="158525"/>
            </a:xfrm>
            <a:custGeom>
              <a:avLst/>
              <a:gdLst>
                <a:gd name="T0" fmla="*/ 36 w 42"/>
                <a:gd name="T1" fmla="*/ 13 h 94"/>
                <a:gd name="T2" fmla="*/ 36 w 42"/>
                <a:gd name="T3" fmla="*/ 9 h 94"/>
                <a:gd name="T4" fmla="*/ 34 w 42"/>
                <a:gd name="T5" fmla="*/ 7 h 94"/>
                <a:gd name="T6" fmla="*/ 21 w 42"/>
                <a:gd name="T7" fmla="*/ 3 h 94"/>
                <a:gd name="T8" fmla="*/ 9 w 42"/>
                <a:gd name="T9" fmla="*/ 0 h 94"/>
                <a:gd name="T10" fmla="*/ 8 w 42"/>
                <a:gd name="T11" fmla="*/ 3 h 94"/>
                <a:gd name="T12" fmla="*/ 6 w 42"/>
                <a:gd name="T13" fmla="*/ 7 h 94"/>
                <a:gd name="T14" fmla="*/ 3 w 42"/>
                <a:gd name="T15" fmla="*/ 9 h 94"/>
                <a:gd name="T16" fmla="*/ 2 w 42"/>
                <a:gd name="T17" fmla="*/ 14 h 94"/>
                <a:gd name="T18" fmla="*/ 3 w 42"/>
                <a:gd name="T19" fmla="*/ 20 h 94"/>
                <a:gd name="T20" fmla="*/ 3 w 42"/>
                <a:gd name="T21" fmla="*/ 25 h 94"/>
                <a:gd name="T22" fmla="*/ 2 w 42"/>
                <a:gd name="T23" fmla="*/ 30 h 94"/>
                <a:gd name="T24" fmla="*/ 5 w 42"/>
                <a:gd name="T25" fmla="*/ 32 h 94"/>
                <a:gd name="T26" fmla="*/ 9 w 42"/>
                <a:gd name="T27" fmla="*/ 34 h 94"/>
                <a:gd name="T28" fmla="*/ 11 w 42"/>
                <a:gd name="T29" fmla="*/ 38 h 94"/>
                <a:gd name="T30" fmla="*/ 15 w 42"/>
                <a:gd name="T31" fmla="*/ 42 h 94"/>
                <a:gd name="T32" fmla="*/ 20 w 42"/>
                <a:gd name="T33" fmla="*/ 46 h 94"/>
                <a:gd name="T34" fmla="*/ 20 w 42"/>
                <a:gd name="T35" fmla="*/ 47 h 94"/>
                <a:gd name="T36" fmla="*/ 18 w 42"/>
                <a:gd name="T37" fmla="*/ 53 h 94"/>
                <a:gd name="T38" fmla="*/ 10 w 42"/>
                <a:gd name="T39" fmla="*/ 58 h 94"/>
                <a:gd name="T40" fmla="*/ 3 w 42"/>
                <a:gd name="T41" fmla="*/ 64 h 94"/>
                <a:gd name="T42" fmla="*/ 2 w 42"/>
                <a:gd name="T43" fmla="*/ 67 h 94"/>
                <a:gd name="T44" fmla="*/ 0 w 42"/>
                <a:gd name="T45" fmla="*/ 72 h 94"/>
                <a:gd name="T46" fmla="*/ 1 w 42"/>
                <a:gd name="T47" fmla="*/ 75 h 94"/>
                <a:gd name="T48" fmla="*/ 3 w 42"/>
                <a:gd name="T49" fmla="*/ 79 h 94"/>
                <a:gd name="T50" fmla="*/ 8 w 42"/>
                <a:gd name="T51" fmla="*/ 83 h 94"/>
                <a:gd name="T52" fmla="*/ 12 w 42"/>
                <a:gd name="T53" fmla="*/ 85 h 94"/>
                <a:gd name="T54" fmla="*/ 15 w 42"/>
                <a:gd name="T55" fmla="*/ 86 h 94"/>
                <a:gd name="T56" fmla="*/ 20 w 42"/>
                <a:gd name="T57" fmla="*/ 86 h 94"/>
                <a:gd name="T58" fmla="*/ 24 w 42"/>
                <a:gd name="T59" fmla="*/ 86 h 94"/>
                <a:gd name="T60" fmla="*/ 25 w 42"/>
                <a:gd name="T61" fmla="*/ 86 h 94"/>
                <a:gd name="T62" fmla="*/ 24 w 42"/>
                <a:gd name="T63" fmla="*/ 90 h 94"/>
                <a:gd name="T64" fmla="*/ 24 w 42"/>
                <a:gd name="T65" fmla="*/ 93 h 94"/>
                <a:gd name="T66" fmla="*/ 25 w 42"/>
                <a:gd name="T67" fmla="*/ 94 h 94"/>
                <a:gd name="T68" fmla="*/ 26 w 42"/>
                <a:gd name="T69" fmla="*/ 94 h 94"/>
                <a:gd name="T70" fmla="*/ 27 w 42"/>
                <a:gd name="T71" fmla="*/ 87 h 94"/>
                <a:gd name="T72" fmla="*/ 28 w 42"/>
                <a:gd name="T73" fmla="*/ 86 h 94"/>
                <a:gd name="T74" fmla="*/ 31 w 42"/>
                <a:gd name="T75" fmla="*/ 82 h 94"/>
                <a:gd name="T76" fmla="*/ 36 w 42"/>
                <a:gd name="T77" fmla="*/ 78 h 94"/>
                <a:gd name="T78" fmla="*/ 36 w 42"/>
                <a:gd name="T79" fmla="*/ 69 h 94"/>
                <a:gd name="T80" fmla="*/ 36 w 42"/>
                <a:gd name="T81" fmla="*/ 65 h 94"/>
                <a:gd name="T82" fmla="*/ 40 w 42"/>
                <a:gd name="T83" fmla="*/ 61 h 94"/>
                <a:gd name="T84" fmla="*/ 41 w 42"/>
                <a:gd name="T85" fmla="*/ 53 h 94"/>
                <a:gd name="T86" fmla="*/ 42 w 42"/>
                <a:gd name="T87" fmla="*/ 48 h 94"/>
                <a:gd name="T88" fmla="*/ 42 w 42"/>
                <a:gd name="T89" fmla="*/ 40 h 94"/>
                <a:gd name="T90" fmla="*/ 42 w 42"/>
                <a:gd name="T91" fmla="*/ 36 h 94"/>
                <a:gd name="T92" fmla="*/ 40 w 42"/>
                <a:gd name="T93" fmla="*/ 30 h 94"/>
                <a:gd name="T94" fmla="*/ 36 w 42"/>
                <a:gd name="T95" fmla="*/ 30 h 94"/>
                <a:gd name="T96" fmla="*/ 34 w 42"/>
                <a:gd name="T97" fmla="*/ 30 h 94"/>
                <a:gd name="T98" fmla="*/ 35 w 42"/>
                <a:gd name="T99" fmla="*/ 25 h 94"/>
                <a:gd name="T100" fmla="*/ 37 w 42"/>
                <a:gd name="T101" fmla="*/ 20 h 94"/>
                <a:gd name="T102" fmla="*/ 39 w 42"/>
                <a:gd name="T103" fmla="*/ 18 h 94"/>
                <a:gd name="T104" fmla="*/ 38 w 42"/>
                <a:gd name="T105" fmla="*/ 17 h 94"/>
                <a:gd name="T106" fmla="*/ 36 w 42"/>
                <a:gd name="T107" fmla="*/ 1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2" h="94">
                  <a:moveTo>
                    <a:pt x="36" y="13"/>
                  </a:moveTo>
                  <a:lnTo>
                    <a:pt x="36" y="9"/>
                  </a:lnTo>
                  <a:lnTo>
                    <a:pt x="34" y="7"/>
                  </a:lnTo>
                  <a:lnTo>
                    <a:pt x="21" y="3"/>
                  </a:lnTo>
                  <a:lnTo>
                    <a:pt x="9" y="0"/>
                  </a:lnTo>
                  <a:lnTo>
                    <a:pt x="8" y="3"/>
                  </a:lnTo>
                  <a:lnTo>
                    <a:pt x="6" y="7"/>
                  </a:lnTo>
                  <a:lnTo>
                    <a:pt x="3" y="9"/>
                  </a:lnTo>
                  <a:lnTo>
                    <a:pt x="2" y="14"/>
                  </a:lnTo>
                  <a:lnTo>
                    <a:pt x="3" y="20"/>
                  </a:lnTo>
                  <a:lnTo>
                    <a:pt x="3" y="25"/>
                  </a:lnTo>
                  <a:lnTo>
                    <a:pt x="2" y="30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1" y="38"/>
                  </a:lnTo>
                  <a:lnTo>
                    <a:pt x="15" y="42"/>
                  </a:lnTo>
                  <a:lnTo>
                    <a:pt x="20" y="46"/>
                  </a:lnTo>
                  <a:lnTo>
                    <a:pt x="20" y="47"/>
                  </a:lnTo>
                  <a:lnTo>
                    <a:pt x="18" y="53"/>
                  </a:lnTo>
                  <a:lnTo>
                    <a:pt x="10" y="58"/>
                  </a:lnTo>
                  <a:lnTo>
                    <a:pt x="3" y="64"/>
                  </a:lnTo>
                  <a:lnTo>
                    <a:pt x="2" y="67"/>
                  </a:lnTo>
                  <a:lnTo>
                    <a:pt x="0" y="72"/>
                  </a:lnTo>
                  <a:lnTo>
                    <a:pt x="1" y="75"/>
                  </a:lnTo>
                  <a:lnTo>
                    <a:pt x="3" y="79"/>
                  </a:lnTo>
                  <a:lnTo>
                    <a:pt x="8" y="83"/>
                  </a:lnTo>
                  <a:lnTo>
                    <a:pt x="12" y="85"/>
                  </a:lnTo>
                  <a:lnTo>
                    <a:pt x="15" y="86"/>
                  </a:lnTo>
                  <a:lnTo>
                    <a:pt x="20" y="86"/>
                  </a:lnTo>
                  <a:lnTo>
                    <a:pt x="24" y="86"/>
                  </a:lnTo>
                  <a:lnTo>
                    <a:pt x="25" y="86"/>
                  </a:lnTo>
                  <a:lnTo>
                    <a:pt x="24" y="90"/>
                  </a:lnTo>
                  <a:lnTo>
                    <a:pt x="24" y="93"/>
                  </a:lnTo>
                  <a:lnTo>
                    <a:pt x="25" y="94"/>
                  </a:lnTo>
                  <a:lnTo>
                    <a:pt x="26" y="94"/>
                  </a:lnTo>
                  <a:lnTo>
                    <a:pt x="27" y="87"/>
                  </a:lnTo>
                  <a:lnTo>
                    <a:pt x="28" y="86"/>
                  </a:lnTo>
                  <a:lnTo>
                    <a:pt x="31" y="82"/>
                  </a:lnTo>
                  <a:lnTo>
                    <a:pt x="36" y="78"/>
                  </a:lnTo>
                  <a:lnTo>
                    <a:pt x="36" y="69"/>
                  </a:lnTo>
                  <a:lnTo>
                    <a:pt x="36" y="65"/>
                  </a:lnTo>
                  <a:lnTo>
                    <a:pt x="40" y="61"/>
                  </a:lnTo>
                  <a:lnTo>
                    <a:pt x="41" y="53"/>
                  </a:lnTo>
                  <a:lnTo>
                    <a:pt x="42" y="48"/>
                  </a:lnTo>
                  <a:lnTo>
                    <a:pt x="42" y="40"/>
                  </a:lnTo>
                  <a:lnTo>
                    <a:pt x="42" y="36"/>
                  </a:lnTo>
                  <a:lnTo>
                    <a:pt x="40" y="30"/>
                  </a:lnTo>
                  <a:lnTo>
                    <a:pt x="36" y="30"/>
                  </a:lnTo>
                  <a:lnTo>
                    <a:pt x="34" y="30"/>
                  </a:lnTo>
                  <a:lnTo>
                    <a:pt x="35" y="25"/>
                  </a:lnTo>
                  <a:lnTo>
                    <a:pt x="37" y="20"/>
                  </a:lnTo>
                  <a:lnTo>
                    <a:pt x="39" y="18"/>
                  </a:lnTo>
                  <a:lnTo>
                    <a:pt x="38" y="17"/>
                  </a:lnTo>
                  <a:lnTo>
                    <a:pt x="36" y="1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9A7A1C0F-B7D7-4FD4-9E74-03EDB0789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0326" y="2378994"/>
              <a:ext cx="55652" cy="91068"/>
            </a:xfrm>
            <a:custGeom>
              <a:avLst/>
              <a:gdLst>
                <a:gd name="T0" fmla="*/ 9 w 33"/>
                <a:gd name="T1" fmla="*/ 10 h 54"/>
                <a:gd name="T2" fmla="*/ 8 w 33"/>
                <a:gd name="T3" fmla="*/ 7 h 54"/>
                <a:gd name="T4" fmla="*/ 10 w 33"/>
                <a:gd name="T5" fmla="*/ 2 h 54"/>
                <a:gd name="T6" fmla="*/ 11 w 33"/>
                <a:gd name="T7" fmla="*/ 1 h 54"/>
                <a:gd name="T8" fmla="*/ 9 w 33"/>
                <a:gd name="T9" fmla="*/ 0 h 54"/>
                <a:gd name="T10" fmla="*/ 6 w 33"/>
                <a:gd name="T11" fmla="*/ 0 h 54"/>
                <a:gd name="T12" fmla="*/ 5 w 33"/>
                <a:gd name="T13" fmla="*/ 0 h 54"/>
                <a:gd name="T14" fmla="*/ 2 w 33"/>
                <a:gd name="T15" fmla="*/ 2 h 54"/>
                <a:gd name="T16" fmla="*/ 0 w 33"/>
                <a:gd name="T17" fmla="*/ 5 h 54"/>
                <a:gd name="T18" fmla="*/ 12 w 33"/>
                <a:gd name="T19" fmla="*/ 54 h 54"/>
                <a:gd name="T20" fmla="*/ 33 w 33"/>
                <a:gd name="T21" fmla="*/ 51 h 54"/>
                <a:gd name="T22" fmla="*/ 32 w 33"/>
                <a:gd name="T23" fmla="*/ 43 h 54"/>
                <a:gd name="T24" fmla="*/ 29 w 33"/>
                <a:gd name="T25" fmla="*/ 40 h 54"/>
                <a:gd name="T26" fmla="*/ 28 w 33"/>
                <a:gd name="T27" fmla="*/ 38 h 54"/>
                <a:gd name="T28" fmla="*/ 26 w 33"/>
                <a:gd name="T29" fmla="*/ 37 h 54"/>
                <a:gd name="T30" fmla="*/ 23 w 33"/>
                <a:gd name="T31" fmla="*/ 34 h 54"/>
                <a:gd name="T32" fmla="*/ 20 w 33"/>
                <a:gd name="T33" fmla="*/ 32 h 54"/>
                <a:gd name="T34" fmla="*/ 18 w 33"/>
                <a:gd name="T35" fmla="*/ 28 h 54"/>
                <a:gd name="T36" fmla="*/ 16 w 33"/>
                <a:gd name="T37" fmla="*/ 24 h 54"/>
                <a:gd name="T38" fmla="*/ 14 w 33"/>
                <a:gd name="T39" fmla="*/ 20 h 54"/>
                <a:gd name="T40" fmla="*/ 16 w 33"/>
                <a:gd name="T41" fmla="*/ 17 h 54"/>
                <a:gd name="T42" fmla="*/ 11 w 33"/>
                <a:gd name="T43" fmla="*/ 14 h 54"/>
                <a:gd name="T44" fmla="*/ 9 w 33"/>
                <a:gd name="T45" fmla="*/ 1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54">
                  <a:moveTo>
                    <a:pt x="9" y="10"/>
                  </a:moveTo>
                  <a:lnTo>
                    <a:pt x="8" y="7"/>
                  </a:lnTo>
                  <a:lnTo>
                    <a:pt x="10" y="2"/>
                  </a:lnTo>
                  <a:lnTo>
                    <a:pt x="11" y="1"/>
                  </a:lnTo>
                  <a:lnTo>
                    <a:pt x="9" y="0"/>
                  </a:lnTo>
                  <a:lnTo>
                    <a:pt x="6" y="0"/>
                  </a:lnTo>
                  <a:lnTo>
                    <a:pt x="5" y="0"/>
                  </a:lnTo>
                  <a:lnTo>
                    <a:pt x="2" y="2"/>
                  </a:lnTo>
                  <a:lnTo>
                    <a:pt x="0" y="5"/>
                  </a:lnTo>
                  <a:lnTo>
                    <a:pt x="12" y="54"/>
                  </a:lnTo>
                  <a:lnTo>
                    <a:pt x="33" y="51"/>
                  </a:lnTo>
                  <a:lnTo>
                    <a:pt x="32" y="43"/>
                  </a:lnTo>
                  <a:lnTo>
                    <a:pt x="29" y="40"/>
                  </a:lnTo>
                  <a:lnTo>
                    <a:pt x="28" y="38"/>
                  </a:lnTo>
                  <a:lnTo>
                    <a:pt x="26" y="37"/>
                  </a:lnTo>
                  <a:lnTo>
                    <a:pt x="23" y="34"/>
                  </a:lnTo>
                  <a:lnTo>
                    <a:pt x="20" y="32"/>
                  </a:lnTo>
                  <a:lnTo>
                    <a:pt x="18" y="28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6" y="17"/>
                  </a:lnTo>
                  <a:lnTo>
                    <a:pt x="11" y="14"/>
                  </a:lnTo>
                  <a:lnTo>
                    <a:pt x="9" y="1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43AE8012-F89F-46A6-9667-88A1660C4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495" y="2227213"/>
              <a:ext cx="317051" cy="205746"/>
            </a:xfrm>
            <a:custGeom>
              <a:avLst/>
              <a:gdLst>
                <a:gd name="T0" fmla="*/ 165 w 188"/>
                <a:gd name="T1" fmla="*/ 90 h 122"/>
                <a:gd name="T2" fmla="*/ 166 w 188"/>
                <a:gd name="T3" fmla="*/ 90 h 122"/>
                <a:gd name="T4" fmla="*/ 169 w 188"/>
                <a:gd name="T5" fmla="*/ 90 h 122"/>
                <a:gd name="T6" fmla="*/ 171 w 188"/>
                <a:gd name="T7" fmla="*/ 91 h 122"/>
                <a:gd name="T8" fmla="*/ 171 w 188"/>
                <a:gd name="T9" fmla="*/ 89 h 122"/>
                <a:gd name="T10" fmla="*/ 178 w 188"/>
                <a:gd name="T11" fmla="*/ 83 h 122"/>
                <a:gd name="T12" fmla="*/ 186 w 188"/>
                <a:gd name="T13" fmla="*/ 78 h 122"/>
                <a:gd name="T14" fmla="*/ 188 w 188"/>
                <a:gd name="T15" fmla="*/ 72 h 122"/>
                <a:gd name="T16" fmla="*/ 188 w 188"/>
                <a:gd name="T17" fmla="*/ 71 h 122"/>
                <a:gd name="T18" fmla="*/ 183 w 188"/>
                <a:gd name="T19" fmla="*/ 67 h 122"/>
                <a:gd name="T20" fmla="*/ 179 w 188"/>
                <a:gd name="T21" fmla="*/ 63 h 122"/>
                <a:gd name="T22" fmla="*/ 177 w 188"/>
                <a:gd name="T23" fmla="*/ 59 h 122"/>
                <a:gd name="T24" fmla="*/ 173 w 188"/>
                <a:gd name="T25" fmla="*/ 57 h 122"/>
                <a:gd name="T26" fmla="*/ 170 w 188"/>
                <a:gd name="T27" fmla="*/ 55 h 122"/>
                <a:gd name="T28" fmla="*/ 171 w 188"/>
                <a:gd name="T29" fmla="*/ 50 h 122"/>
                <a:gd name="T30" fmla="*/ 171 w 188"/>
                <a:gd name="T31" fmla="*/ 45 h 122"/>
                <a:gd name="T32" fmla="*/ 170 w 188"/>
                <a:gd name="T33" fmla="*/ 39 h 122"/>
                <a:gd name="T34" fmla="*/ 171 w 188"/>
                <a:gd name="T35" fmla="*/ 34 h 122"/>
                <a:gd name="T36" fmla="*/ 174 w 188"/>
                <a:gd name="T37" fmla="*/ 32 h 122"/>
                <a:gd name="T38" fmla="*/ 176 w 188"/>
                <a:gd name="T39" fmla="*/ 28 h 122"/>
                <a:gd name="T40" fmla="*/ 177 w 188"/>
                <a:gd name="T41" fmla="*/ 25 h 122"/>
                <a:gd name="T42" fmla="*/ 179 w 188"/>
                <a:gd name="T43" fmla="*/ 20 h 122"/>
                <a:gd name="T44" fmla="*/ 176 w 188"/>
                <a:gd name="T45" fmla="*/ 18 h 122"/>
                <a:gd name="T46" fmla="*/ 173 w 188"/>
                <a:gd name="T47" fmla="*/ 18 h 122"/>
                <a:gd name="T48" fmla="*/ 170 w 188"/>
                <a:gd name="T49" fmla="*/ 17 h 122"/>
                <a:gd name="T50" fmla="*/ 166 w 188"/>
                <a:gd name="T51" fmla="*/ 10 h 122"/>
                <a:gd name="T52" fmla="*/ 162 w 188"/>
                <a:gd name="T53" fmla="*/ 5 h 122"/>
                <a:gd name="T54" fmla="*/ 154 w 188"/>
                <a:gd name="T55" fmla="*/ 0 h 122"/>
                <a:gd name="T56" fmla="*/ 24 w 188"/>
                <a:gd name="T57" fmla="*/ 23 h 122"/>
                <a:gd name="T58" fmla="*/ 22 w 188"/>
                <a:gd name="T59" fmla="*/ 13 h 122"/>
                <a:gd name="T60" fmla="*/ 16 w 188"/>
                <a:gd name="T61" fmla="*/ 17 h 122"/>
                <a:gd name="T62" fmla="*/ 11 w 188"/>
                <a:gd name="T63" fmla="*/ 21 h 122"/>
                <a:gd name="T64" fmla="*/ 6 w 188"/>
                <a:gd name="T65" fmla="*/ 24 h 122"/>
                <a:gd name="T66" fmla="*/ 0 w 188"/>
                <a:gd name="T67" fmla="*/ 28 h 122"/>
                <a:gd name="T68" fmla="*/ 16 w 188"/>
                <a:gd name="T69" fmla="*/ 122 h 122"/>
                <a:gd name="T70" fmla="*/ 160 w 188"/>
                <a:gd name="T71" fmla="*/ 95 h 122"/>
                <a:gd name="T72" fmla="*/ 162 w 188"/>
                <a:gd name="T73" fmla="*/ 92 h 122"/>
                <a:gd name="T74" fmla="*/ 165 w 188"/>
                <a:gd name="T75" fmla="*/ 9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88" h="122">
                  <a:moveTo>
                    <a:pt x="165" y="90"/>
                  </a:moveTo>
                  <a:lnTo>
                    <a:pt x="166" y="90"/>
                  </a:lnTo>
                  <a:lnTo>
                    <a:pt x="169" y="90"/>
                  </a:lnTo>
                  <a:lnTo>
                    <a:pt x="171" y="91"/>
                  </a:lnTo>
                  <a:lnTo>
                    <a:pt x="171" y="89"/>
                  </a:lnTo>
                  <a:lnTo>
                    <a:pt x="178" y="83"/>
                  </a:lnTo>
                  <a:lnTo>
                    <a:pt x="186" y="78"/>
                  </a:lnTo>
                  <a:lnTo>
                    <a:pt x="188" y="72"/>
                  </a:lnTo>
                  <a:lnTo>
                    <a:pt x="188" y="71"/>
                  </a:lnTo>
                  <a:lnTo>
                    <a:pt x="183" y="67"/>
                  </a:lnTo>
                  <a:lnTo>
                    <a:pt x="179" y="63"/>
                  </a:lnTo>
                  <a:lnTo>
                    <a:pt x="177" y="59"/>
                  </a:lnTo>
                  <a:lnTo>
                    <a:pt x="173" y="57"/>
                  </a:lnTo>
                  <a:lnTo>
                    <a:pt x="170" y="55"/>
                  </a:lnTo>
                  <a:lnTo>
                    <a:pt x="171" y="50"/>
                  </a:lnTo>
                  <a:lnTo>
                    <a:pt x="171" y="45"/>
                  </a:lnTo>
                  <a:lnTo>
                    <a:pt x="170" y="39"/>
                  </a:lnTo>
                  <a:lnTo>
                    <a:pt x="171" y="34"/>
                  </a:lnTo>
                  <a:lnTo>
                    <a:pt x="174" y="32"/>
                  </a:lnTo>
                  <a:lnTo>
                    <a:pt x="176" y="28"/>
                  </a:lnTo>
                  <a:lnTo>
                    <a:pt x="177" y="25"/>
                  </a:lnTo>
                  <a:lnTo>
                    <a:pt x="179" y="20"/>
                  </a:lnTo>
                  <a:lnTo>
                    <a:pt x="176" y="18"/>
                  </a:lnTo>
                  <a:lnTo>
                    <a:pt x="173" y="18"/>
                  </a:lnTo>
                  <a:lnTo>
                    <a:pt x="170" y="17"/>
                  </a:lnTo>
                  <a:lnTo>
                    <a:pt x="166" y="10"/>
                  </a:lnTo>
                  <a:lnTo>
                    <a:pt x="162" y="5"/>
                  </a:lnTo>
                  <a:lnTo>
                    <a:pt x="154" y="0"/>
                  </a:lnTo>
                  <a:lnTo>
                    <a:pt x="24" y="23"/>
                  </a:lnTo>
                  <a:lnTo>
                    <a:pt x="22" y="13"/>
                  </a:lnTo>
                  <a:lnTo>
                    <a:pt x="16" y="17"/>
                  </a:lnTo>
                  <a:lnTo>
                    <a:pt x="11" y="21"/>
                  </a:lnTo>
                  <a:lnTo>
                    <a:pt x="6" y="24"/>
                  </a:lnTo>
                  <a:lnTo>
                    <a:pt x="0" y="28"/>
                  </a:lnTo>
                  <a:lnTo>
                    <a:pt x="16" y="122"/>
                  </a:lnTo>
                  <a:lnTo>
                    <a:pt x="160" y="95"/>
                  </a:lnTo>
                  <a:lnTo>
                    <a:pt x="162" y="92"/>
                  </a:lnTo>
                  <a:lnTo>
                    <a:pt x="165" y="9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C29DC0A6-69FF-4FDE-A5B9-78439A31C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3681" y="3051885"/>
              <a:ext cx="490754" cy="384509"/>
            </a:xfrm>
            <a:custGeom>
              <a:avLst/>
              <a:gdLst>
                <a:gd name="T0" fmla="*/ 200 w 291"/>
                <a:gd name="T1" fmla="*/ 0 h 228"/>
                <a:gd name="T2" fmla="*/ 211 w 291"/>
                <a:gd name="T3" fmla="*/ 10 h 228"/>
                <a:gd name="T4" fmla="*/ 223 w 291"/>
                <a:gd name="T5" fmla="*/ 30 h 228"/>
                <a:gd name="T6" fmla="*/ 241 w 291"/>
                <a:gd name="T7" fmla="*/ 62 h 228"/>
                <a:gd name="T8" fmla="*/ 259 w 291"/>
                <a:gd name="T9" fmla="*/ 84 h 228"/>
                <a:gd name="T10" fmla="*/ 256 w 291"/>
                <a:gd name="T11" fmla="*/ 86 h 228"/>
                <a:gd name="T12" fmla="*/ 268 w 291"/>
                <a:gd name="T13" fmla="*/ 116 h 228"/>
                <a:gd name="T14" fmla="*/ 286 w 291"/>
                <a:gd name="T15" fmla="*/ 144 h 228"/>
                <a:gd name="T16" fmla="*/ 291 w 291"/>
                <a:gd name="T17" fmla="*/ 176 h 228"/>
                <a:gd name="T18" fmla="*/ 288 w 291"/>
                <a:gd name="T19" fmla="*/ 196 h 228"/>
                <a:gd name="T20" fmla="*/ 287 w 291"/>
                <a:gd name="T21" fmla="*/ 211 h 228"/>
                <a:gd name="T22" fmla="*/ 280 w 291"/>
                <a:gd name="T23" fmla="*/ 227 h 228"/>
                <a:gd name="T24" fmla="*/ 281 w 291"/>
                <a:gd name="T25" fmla="*/ 222 h 228"/>
                <a:gd name="T26" fmla="*/ 274 w 291"/>
                <a:gd name="T27" fmla="*/ 221 h 228"/>
                <a:gd name="T28" fmla="*/ 264 w 291"/>
                <a:gd name="T29" fmla="*/ 222 h 228"/>
                <a:gd name="T30" fmla="*/ 255 w 291"/>
                <a:gd name="T31" fmla="*/ 222 h 228"/>
                <a:gd name="T32" fmla="*/ 255 w 291"/>
                <a:gd name="T33" fmla="*/ 217 h 228"/>
                <a:gd name="T34" fmla="*/ 263 w 291"/>
                <a:gd name="T35" fmla="*/ 216 h 228"/>
                <a:gd name="T36" fmla="*/ 253 w 291"/>
                <a:gd name="T37" fmla="*/ 212 h 228"/>
                <a:gd name="T38" fmla="*/ 245 w 291"/>
                <a:gd name="T39" fmla="*/ 200 h 228"/>
                <a:gd name="T40" fmla="*/ 233 w 291"/>
                <a:gd name="T41" fmla="*/ 193 h 228"/>
                <a:gd name="T42" fmla="*/ 223 w 291"/>
                <a:gd name="T43" fmla="*/ 177 h 228"/>
                <a:gd name="T44" fmla="*/ 216 w 291"/>
                <a:gd name="T45" fmla="*/ 169 h 228"/>
                <a:gd name="T46" fmla="*/ 215 w 291"/>
                <a:gd name="T47" fmla="*/ 161 h 228"/>
                <a:gd name="T48" fmla="*/ 209 w 291"/>
                <a:gd name="T49" fmla="*/ 158 h 228"/>
                <a:gd name="T50" fmla="*/ 205 w 291"/>
                <a:gd name="T51" fmla="*/ 161 h 228"/>
                <a:gd name="T52" fmla="*/ 194 w 291"/>
                <a:gd name="T53" fmla="*/ 147 h 228"/>
                <a:gd name="T54" fmla="*/ 192 w 291"/>
                <a:gd name="T55" fmla="*/ 140 h 228"/>
                <a:gd name="T56" fmla="*/ 194 w 291"/>
                <a:gd name="T57" fmla="*/ 130 h 228"/>
                <a:gd name="T58" fmla="*/ 194 w 291"/>
                <a:gd name="T59" fmla="*/ 121 h 228"/>
                <a:gd name="T60" fmla="*/ 191 w 291"/>
                <a:gd name="T61" fmla="*/ 122 h 228"/>
                <a:gd name="T62" fmla="*/ 187 w 291"/>
                <a:gd name="T63" fmla="*/ 119 h 228"/>
                <a:gd name="T64" fmla="*/ 189 w 291"/>
                <a:gd name="T65" fmla="*/ 127 h 228"/>
                <a:gd name="T66" fmla="*/ 186 w 291"/>
                <a:gd name="T67" fmla="*/ 129 h 228"/>
                <a:gd name="T68" fmla="*/ 180 w 291"/>
                <a:gd name="T69" fmla="*/ 120 h 228"/>
                <a:gd name="T70" fmla="*/ 182 w 291"/>
                <a:gd name="T71" fmla="*/ 106 h 228"/>
                <a:gd name="T72" fmla="*/ 182 w 291"/>
                <a:gd name="T73" fmla="*/ 86 h 228"/>
                <a:gd name="T74" fmla="*/ 174 w 291"/>
                <a:gd name="T75" fmla="*/ 72 h 228"/>
                <a:gd name="T76" fmla="*/ 163 w 291"/>
                <a:gd name="T77" fmla="*/ 67 h 228"/>
                <a:gd name="T78" fmla="*/ 152 w 291"/>
                <a:gd name="T79" fmla="*/ 60 h 228"/>
                <a:gd name="T80" fmla="*/ 143 w 291"/>
                <a:gd name="T81" fmla="*/ 48 h 228"/>
                <a:gd name="T82" fmla="*/ 130 w 291"/>
                <a:gd name="T83" fmla="*/ 39 h 228"/>
                <a:gd name="T84" fmla="*/ 117 w 291"/>
                <a:gd name="T85" fmla="*/ 39 h 228"/>
                <a:gd name="T86" fmla="*/ 116 w 291"/>
                <a:gd name="T87" fmla="*/ 47 h 228"/>
                <a:gd name="T88" fmla="*/ 107 w 291"/>
                <a:gd name="T89" fmla="*/ 49 h 228"/>
                <a:gd name="T90" fmla="*/ 83 w 291"/>
                <a:gd name="T91" fmla="*/ 59 h 228"/>
                <a:gd name="T92" fmla="*/ 77 w 291"/>
                <a:gd name="T93" fmla="*/ 49 h 228"/>
                <a:gd name="T94" fmla="*/ 77 w 291"/>
                <a:gd name="T95" fmla="*/ 43 h 228"/>
                <a:gd name="T96" fmla="*/ 72 w 291"/>
                <a:gd name="T97" fmla="*/ 39 h 228"/>
                <a:gd name="T98" fmla="*/ 72 w 291"/>
                <a:gd name="T99" fmla="*/ 35 h 228"/>
                <a:gd name="T100" fmla="*/ 69 w 291"/>
                <a:gd name="T101" fmla="*/ 38 h 228"/>
                <a:gd name="T102" fmla="*/ 64 w 291"/>
                <a:gd name="T103" fmla="*/ 39 h 228"/>
                <a:gd name="T104" fmla="*/ 65 w 291"/>
                <a:gd name="T105" fmla="*/ 43 h 228"/>
                <a:gd name="T106" fmla="*/ 53 w 291"/>
                <a:gd name="T107" fmla="*/ 37 h 228"/>
                <a:gd name="T108" fmla="*/ 39 w 291"/>
                <a:gd name="T109" fmla="*/ 33 h 228"/>
                <a:gd name="T110" fmla="*/ 19 w 291"/>
                <a:gd name="T111" fmla="*/ 35 h 228"/>
                <a:gd name="T112" fmla="*/ 7 w 291"/>
                <a:gd name="T113" fmla="*/ 32 h 228"/>
                <a:gd name="T114" fmla="*/ 0 w 291"/>
                <a:gd name="T115" fmla="*/ 20 h 228"/>
                <a:gd name="T116" fmla="*/ 10 w 291"/>
                <a:gd name="T117" fmla="*/ 14 h 228"/>
                <a:gd name="T118" fmla="*/ 98 w 291"/>
                <a:gd name="T119" fmla="*/ 16 h 228"/>
                <a:gd name="T120" fmla="*/ 197 w 291"/>
                <a:gd name="T121" fmla="*/ 19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91" h="228">
                  <a:moveTo>
                    <a:pt x="194" y="0"/>
                  </a:moveTo>
                  <a:lnTo>
                    <a:pt x="194" y="0"/>
                  </a:lnTo>
                  <a:lnTo>
                    <a:pt x="200" y="0"/>
                  </a:lnTo>
                  <a:lnTo>
                    <a:pt x="209" y="2"/>
                  </a:lnTo>
                  <a:lnTo>
                    <a:pt x="210" y="7"/>
                  </a:lnTo>
                  <a:lnTo>
                    <a:pt x="211" y="10"/>
                  </a:lnTo>
                  <a:lnTo>
                    <a:pt x="215" y="12"/>
                  </a:lnTo>
                  <a:lnTo>
                    <a:pt x="218" y="17"/>
                  </a:lnTo>
                  <a:lnTo>
                    <a:pt x="223" y="30"/>
                  </a:lnTo>
                  <a:lnTo>
                    <a:pt x="229" y="40"/>
                  </a:lnTo>
                  <a:lnTo>
                    <a:pt x="237" y="55"/>
                  </a:lnTo>
                  <a:lnTo>
                    <a:pt x="241" y="62"/>
                  </a:lnTo>
                  <a:lnTo>
                    <a:pt x="251" y="77"/>
                  </a:lnTo>
                  <a:lnTo>
                    <a:pt x="256" y="81"/>
                  </a:lnTo>
                  <a:lnTo>
                    <a:pt x="259" y="84"/>
                  </a:lnTo>
                  <a:lnTo>
                    <a:pt x="259" y="87"/>
                  </a:lnTo>
                  <a:lnTo>
                    <a:pt x="259" y="96"/>
                  </a:lnTo>
                  <a:lnTo>
                    <a:pt x="256" y="86"/>
                  </a:lnTo>
                  <a:lnTo>
                    <a:pt x="255" y="96"/>
                  </a:lnTo>
                  <a:lnTo>
                    <a:pt x="261" y="106"/>
                  </a:lnTo>
                  <a:lnTo>
                    <a:pt x="268" y="116"/>
                  </a:lnTo>
                  <a:lnTo>
                    <a:pt x="275" y="129"/>
                  </a:lnTo>
                  <a:lnTo>
                    <a:pt x="280" y="137"/>
                  </a:lnTo>
                  <a:lnTo>
                    <a:pt x="286" y="144"/>
                  </a:lnTo>
                  <a:lnTo>
                    <a:pt x="289" y="153"/>
                  </a:lnTo>
                  <a:lnTo>
                    <a:pt x="291" y="168"/>
                  </a:lnTo>
                  <a:lnTo>
                    <a:pt x="291" y="176"/>
                  </a:lnTo>
                  <a:lnTo>
                    <a:pt x="291" y="185"/>
                  </a:lnTo>
                  <a:lnTo>
                    <a:pt x="291" y="193"/>
                  </a:lnTo>
                  <a:lnTo>
                    <a:pt x="288" y="196"/>
                  </a:lnTo>
                  <a:lnTo>
                    <a:pt x="286" y="200"/>
                  </a:lnTo>
                  <a:lnTo>
                    <a:pt x="286" y="205"/>
                  </a:lnTo>
                  <a:lnTo>
                    <a:pt x="287" y="211"/>
                  </a:lnTo>
                  <a:lnTo>
                    <a:pt x="286" y="218"/>
                  </a:lnTo>
                  <a:lnTo>
                    <a:pt x="283" y="225"/>
                  </a:lnTo>
                  <a:lnTo>
                    <a:pt x="280" y="227"/>
                  </a:lnTo>
                  <a:lnTo>
                    <a:pt x="277" y="228"/>
                  </a:lnTo>
                  <a:lnTo>
                    <a:pt x="279" y="224"/>
                  </a:lnTo>
                  <a:lnTo>
                    <a:pt x="281" y="222"/>
                  </a:lnTo>
                  <a:lnTo>
                    <a:pt x="281" y="217"/>
                  </a:lnTo>
                  <a:lnTo>
                    <a:pt x="280" y="217"/>
                  </a:lnTo>
                  <a:lnTo>
                    <a:pt x="274" y="221"/>
                  </a:lnTo>
                  <a:lnTo>
                    <a:pt x="270" y="222"/>
                  </a:lnTo>
                  <a:lnTo>
                    <a:pt x="267" y="221"/>
                  </a:lnTo>
                  <a:lnTo>
                    <a:pt x="264" y="222"/>
                  </a:lnTo>
                  <a:lnTo>
                    <a:pt x="261" y="224"/>
                  </a:lnTo>
                  <a:lnTo>
                    <a:pt x="259" y="223"/>
                  </a:lnTo>
                  <a:lnTo>
                    <a:pt x="255" y="222"/>
                  </a:lnTo>
                  <a:lnTo>
                    <a:pt x="253" y="219"/>
                  </a:lnTo>
                  <a:lnTo>
                    <a:pt x="254" y="217"/>
                  </a:lnTo>
                  <a:lnTo>
                    <a:pt x="255" y="217"/>
                  </a:lnTo>
                  <a:lnTo>
                    <a:pt x="262" y="218"/>
                  </a:lnTo>
                  <a:lnTo>
                    <a:pt x="264" y="217"/>
                  </a:lnTo>
                  <a:lnTo>
                    <a:pt x="263" y="216"/>
                  </a:lnTo>
                  <a:lnTo>
                    <a:pt x="260" y="214"/>
                  </a:lnTo>
                  <a:lnTo>
                    <a:pt x="256" y="215"/>
                  </a:lnTo>
                  <a:lnTo>
                    <a:pt x="253" y="212"/>
                  </a:lnTo>
                  <a:lnTo>
                    <a:pt x="250" y="207"/>
                  </a:lnTo>
                  <a:lnTo>
                    <a:pt x="246" y="203"/>
                  </a:lnTo>
                  <a:lnTo>
                    <a:pt x="245" y="200"/>
                  </a:lnTo>
                  <a:lnTo>
                    <a:pt x="242" y="196"/>
                  </a:lnTo>
                  <a:lnTo>
                    <a:pt x="237" y="195"/>
                  </a:lnTo>
                  <a:lnTo>
                    <a:pt x="233" y="193"/>
                  </a:lnTo>
                  <a:lnTo>
                    <a:pt x="229" y="192"/>
                  </a:lnTo>
                  <a:lnTo>
                    <a:pt x="225" y="181"/>
                  </a:lnTo>
                  <a:lnTo>
                    <a:pt x="223" y="177"/>
                  </a:lnTo>
                  <a:lnTo>
                    <a:pt x="220" y="174"/>
                  </a:lnTo>
                  <a:lnTo>
                    <a:pt x="219" y="172"/>
                  </a:lnTo>
                  <a:lnTo>
                    <a:pt x="216" y="169"/>
                  </a:lnTo>
                  <a:lnTo>
                    <a:pt x="213" y="167"/>
                  </a:lnTo>
                  <a:lnTo>
                    <a:pt x="214" y="163"/>
                  </a:lnTo>
                  <a:lnTo>
                    <a:pt x="215" y="161"/>
                  </a:lnTo>
                  <a:lnTo>
                    <a:pt x="212" y="155"/>
                  </a:lnTo>
                  <a:lnTo>
                    <a:pt x="209" y="156"/>
                  </a:lnTo>
                  <a:lnTo>
                    <a:pt x="209" y="158"/>
                  </a:lnTo>
                  <a:lnTo>
                    <a:pt x="209" y="163"/>
                  </a:lnTo>
                  <a:lnTo>
                    <a:pt x="207" y="163"/>
                  </a:lnTo>
                  <a:lnTo>
                    <a:pt x="205" y="161"/>
                  </a:lnTo>
                  <a:lnTo>
                    <a:pt x="202" y="158"/>
                  </a:lnTo>
                  <a:lnTo>
                    <a:pt x="197" y="150"/>
                  </a:lnTo>
                  <a:lnTo>
                    <a:pt x="194" y="147"/>
                  </a:lnTo>
                  <a:lnTo>
                    <a:pt x="193" y="146"/>
                  </a:lnTo>
                  <a:lnTo>
                    <a:pt x="194" y="144"/>
                  </a:lnTo>
                  <a:lnTo>
                    <a:pt x="192" y="140"/>
                  </a:lnTo>
                  <a:lnTo>
                    <a:pt x="189" y="139"/>
                  </a:lnTo>
                  <a:lnTo>
                    <a:pt x="192" y="133"/>
                  </a:lnTo>
                  <a:lnTo>
                    <a:pt x="194" y="130"/>
                  </a:lnTo>
                  <a:lnTo>
                    <a:pt x="195" y="127"/>
                  </a:lnTo>
                  <a:lnTo>
                    <a:pt x="196" y="124"/>
                  </a:lnTo>
                  <a:lnTo>
                    <a:pt x="194" y="121"/>
                  </a:lnTo>
                  <a:lnTo>
                    <a:pt x="193" y="125"/>
                  </a:lnTo>
                  <a:lnTo>
                    <a:pt x="191" y="124"/>
                  </a:lnTo>
                  <a:lnTo>
                    <a:pt x="191" y="122"/>
                  </a:lnTo>
                  <a:lnTo>
                    <a:pt x="188" y="118"/>
                  </a:lnTo>
                  <a:lnTo>
                    <a:pt x="187" y="118"/>
                  </a:lnTo>
                  <a:lnTo>
                    <a:pt x="187" y="119"/>
                  </a:lnTo>
                  <a:lnTo>
                    <a:pt x="188" y="121"/>
                  </a:lnTo>
                  <a:lnTo>
                    <a:pt x="189" y="124"/>
                  </a:lnTo>
                  <a:lnTo>
                    <a:pt x="189" y="127"/>
                  </a:lnTo>
                  <a:lnTo>
                    <a:pt x="189" y="128"/>
                  </a:lnTo>
                  <a:lnTo>
                    <a:pt x="187" y="130"/>
                  </a:lnTo>
                  <a:lnTo>
                    <a:pt x="186" y="129"/>
                  </a:lnTo>
                  <a:lnTo>
                    <a:pt x="184" y="127"/>
                  </a:lnTo>
                  <a:lnTo>
                    <a:pt x="181" y="122"/>
                  </a:lnTo>
                  <a:lnTo>
                    <a:pt x="180" y="120"/>
                  </a:lnTo>
                  <a:lnTo>
                    <a:pt x="180" y="116"/>
                  </a:lnTo>
                  <a:lnTo>
                    <a:pt x="180" y="110"/>
                  </a:lnTo>
                  <a:lnTo>
                    <a:pt x="182" y="106"/>
                  </a:lnTo>
                  <a:lnTo>
                    <a:pt x="183" y="98"/>
                  </a:lnTo>
                  <a:lnTo>
                    <a:pt x="183" y="93"/>
                  </a:lnTo>
                  <a:lnTo>
                    <a:pt x="182" y="86"/>
                  </a:lnTo>
                  <a:lnTo>
                    <a:pt x="180" y="79"/>
                  </a:lnTo>
                  <a:lnTo>
                    <a:pt x="177" y="77"/>
                  </a:lnTo>
                  <a:lnTo>
                    <a:pt x="174" y="72"/>
                  </a:lnTo>
                  <a:lnTo>
                    <a:pt x="168" y="71"/>
                  </a:lnTo>
                  <a:lnTo>
                    <a:pt x="165" y="71"/>
                  </a:lnTo>
                  <a:lnTo>
                    <a:pt x="163" y="67"/>
                  </a:lnTo>
                  <a:lnTo>
                    <a:pt x="160" y="66"/>
                  </a:lnTo>
                  <a:lnTo>
                    <a:pt x="156" y="61"/>
                  </a:lnTo>
                  <a:lnTo>
                    <a:pt x="152" y="60"/>
                  </a:lnTo>
                  <a:lnTo>
                    <a:pt x="151" y="55"/>
                  </a:lnTo>
                  <a:lnTo>
                    <a:pt x="149" y="53"/>
                  </a:lnTo>
                  <a:lnTo>
                    <a:pt x="143" y="48"/>
                  </a:lnTo>
                  <a:lnTo>
                    <a:pt x="138" y="44"/>
                  </a:lnTo>
                  <a:lnTo>
                    <a:pt x="134" y="42"/>
                  </a:lnTo>
                  <a:lnTo>
                    <a:pt x="130" y="39"/>
                  </a:lnTo>
                  <a:lnTo>
                    <a:pt x="127" y="38"/>
                  </a:lnTo>
                  <a:lnTo>
                    <a:pt x="122" y="38"/>
                  </a:lnTo>
                  <a:lnTo>
                    <a:pt x="117" y="39"/>
                  </a:lnTo>
                  <a:lnTo>
                    <a:pt x="116" y="42"/>
                  </a:lnTo>
                  <a:lnTo>
                    <a:pt x="117" y="45"/>
                  </a:lnTo>
                  <a:lnTo>
                    <a:pt x="116" y="47"/>
                  </a:lnTo>
                  <a:lnTo>
                    <a:pt x="114" y="47"/>
                  </a:lnTo>
                  <a:lnTo>
                    <a:pt x="112" y="45"/>
                  </a:lnTo>
                  <a:lnTo>
                    <a:pt x="107" y="49"/>
                  </a:lnTo>
                  <a:lnTo>
                    <a:pt x="101" y="54"/>
                  </a:lnTo>
                  <a:lnTo>
                    <a:pt x="94" y="56"/>
                  </a:lnTo>
                  <a:lnTo>
                    <a:pt x="83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9"/>
                  </a:lnTo>
                  <a:lnTo>
                    <a:pt x="72" y="46"/>
                  </a:lnTo>
                  <a:lnTo>
                    <a:pt x="76" y="44"/>
                  </a:lnTo>
                  <a:lnTo>
                    <a:pt x="77" y="43"/>
                  </a:lnTo>
                  <a:lnTo>
                    <a:pt x="70" y="42"/>
                  </a:lnTo>
                  <a:lnTo>
                    <a:pt x="70" y="39"/>
                  </a:lnTo>
                  <a:lnTo>
                    <a:pt x="72" y="39"/>
                  </a:lnTo>
                  <a:lnTo>
                    <a:pt x="73" y="37"/>
                  </a:lnTo>
                  <a:lnTo>
                    <a:pt x="73" y="35"/>
                  </a:lnTo>
                  <a:lnTo>
                    <a:pt x="72" y="35"/>
                  </a:lnTo>
                  <a:lnTo>
                    <a:pt x="70" y="36"/>
                  </a:lnTo>
                  <a:lnTo>
                    <a:pt x="70" y="37"/>
                  </a:lnTo>
                  <a:lnTo>
                    <a:pt x="69" y="38"/>
                  </a:lnTo>
                  <a:lnTo>
                    <a:pt x="67" y="36"/>
                  </a:lnTo>
                  <a:lnTo>
                    <a:pt x="62" y="36"/>
                  </a:lnTo>
                  <a:lnTo>
                    <a:pt x="64" y="39"/>
                  </a:lnTo>
                  <a:lnTo>
                    <a:pt x="65" y="39"/>
                  </a:lnTo>
                  <a:lnTo>
                    <a:pt x="66" y="43"/>
                  </a:lnTo>
                  <a:lnTo>
                    <a:pt x="65" y="43"/>
                  </a:lnTo>
                  <a:lnTo>
                    <a:pt x="61" y="41"/>
                  </a:lnTo>
                  <a:lnTo>
                    <a:pt x="57" y="38"/>
                  </a:lnTo>
                  <a:lnTo>
                    <a:pt x="53" y="37"/>
                  </a:lnTo>
                  <a:lnTo>
                    <a:pt x="44" y="37"/>
                  </a:lnTo>
                  <a:lnTo>
                    <a:pt x="41" y="35"/>
                  </a:lnTo>
                  <a:lnTo>
                    <a:pt x="39" y="33"/>
                  </a:lnTo>
                  <a:lnTo>
                    <a:pt x="36" y="33"/>
                  </a:lnTo>
                  <a:lnTo>
                    <a:pt x="26" y="35"/>
                  </a:lnTo>
                  <a:lnTo>
                    <a:pt x="19" y="35"/>
                  </a:lnTo>
                  <a:lnTo>
                    <a:pt x="14" y="38"/>
                  </a:lnTo>
                  <a:lnTo>
                    <a:pt x="11" y="39"/>
                  </a:lnTo>
                  <a:lnTo>
                    <a:pt x="7" y="32"/>
                  </a:lnTo>
                  <a:lnTo>
                    <a:pt x="6" y="27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3" y="16"/>
                  </a:lnTo>
                  <a:lnTo>
                    <a:pt x="10" y="14"/>
                  </a:lnTo>
                  <a:lnTo>
                    <a:pt x="18" y="12"/>
                  </a:lnTo>
                  <a:lnTo>
                    <a:pt x="93" y="6"/>
                  </a:lnTo>
                  <a:lnTo>
                    <a:pt x="98" y="16"/>
                  </a:lnTo>
                  <a:lnTo>
                    <a:pt x="189" y="11"/>
                  </a:lnTo>
                  <a:lnTo>
                    <a:pt x="190" y="19"/>
                  </a:lnTo>
                  <a:lnTo>
                    <a:pt x="197" y="19"/>
                  </a:lnTo>
                  <a:lnTo>
                    <a:pt x="19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06B35CC2-B380-40DA-9452-AFD5ED9CF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2545" y="2950697"/>
              <a:ext cx="306933" cy="271518"/>
            </a:xfrm>
            <a:custGeom>
              <a:avLst/>
              <a:gdLst>
                <a:gd name="T0" fmla="*/ 176 w 182"/>
                <a:gd name="T1" fmla="*/ 147 h 161"/>
                <a:gd name="T2" fmla="*/ 171 w 182"/>
                <a:gd name="T3" fmla="*/ 146 h 161"/>
                <a:gd name="T4" fmla="*/ 160 w 182"/>
                <a:gd name="T5" fmla="*/ 139 h 161"/>
                <a:gd name="T6" fmla="*/ 152 w 182"/>
                <a:gd name="T7" fmla="*/ 134 h 161"/>
                <a:gd name="T8" fmla="*/ 155 w 182"/>
                <a:gd name="T9" fmla="*/ 130 h 161"/>
                <a:gd name="T10" fmla="*/ 166 w 182"/>
                <a:gd name="T11" fmla="*/ 128 h 161"/>
                <a:gd name="T12" fmla="*/ 162 w 182"/>
                <a:gd name="T13" fmla="*/ 118 h 161"/>
                <a:gd name="T14" fmla="*/ 148 w 182"/>
                <a:gd name="T15" fmla="*/ 122 h 161"/>
                <a:gd name="T16" fmla="*/ 148 w 182"/>
                <a:gd name="T17" fmla="*/ 119 h 161"/>
                <a:gd name="T18" fmla="*/ 154 w 182"/>
                <a:gd name="T19" fmla="*/ 114 h 161"/>
                <a:gd name="T20" fmla="*/ 150 w 182"/>
                <a:gd name="T21" fmla="*/ 99 h 161"/>
                <a:gd name="T22" fmla="*/ 84 w 182"/>
                <a:gd name="T23" fmla="*/ 82 h 161"/>
                <a:gd name="T24" fmla="*/ 84 w 182"/>
                <a:gd name="T25" fmla="*/ 73 h 161"/>
                <a:gd name="T26" fmla="*/ 87 w 182"/>
                <a:gd name="T27" fmla="*/ 64 h 161"/>
                <a:gd name="T28" fmla="*/ 90 w 182"/>
                <a:gd name="T29" fmla="*/ 58 h 161"/>
                <a:gd name="T30" fmla="*/ 97 w 182"/>
                <a:gd name="T31" fmla="*/ 43 h 161"/>
                <a:gd name="T32" fmla="*/ 99 w 182"/>
                <a:gd name="T33" fmla="*/ 37 h 161"/>
                <a:gd name="T34" fmla="*/ 102 w 182"/>
                <a:gd name="T35" fmla="*/ 23 h 161"/>
                <a:gd name="T36" fmla="*/ 98 w 182"/>
                <a:gd name="T37" fmla="*/ 14 h 161"/>
                <a:gd name="T38" fmla="*/ 94 w 182"/>
                <a:gd name="T39" fmla="*/ 9 h 161"/>
                <a:gd name="T40" fmla="*/ 97 w 182"/>
                <a:gd name="T41" fmla="*/ 2 h 161"/>
                <a:gd name="T42" fmla="*/ 0 w 182"/>
                <a:gd name="T43" fmla="*/ 47 h 161"/>
                <a:gd name="T44" fmla="*/ 11 w 182"/>
                <a:gd name="T45" fmla="*/ 64 h 161"/>
                <a:gd name="T46" fmla="*/ 13 w 182"/>
                <a:gd name="T47" fmla="*/ 75 h 161"/>
                <a:gd name="T48" fmla="*/ 13 w 182"/>
                <a:gd name="T49" fmla="*/ 94 h 161"/>
                <a:gd name="T50" fmla="*/ 9 w 182"/>
                <a:gd name="T51" fmla="*/ 110 h 161"/>
                <a:gd name="T52" fmla="*/ 9 w 182"/>
                <a:gd name="T53" fmla="*/ 131 h 161"/>
                <a:gd name="T54" fmla="*/ 15 w 182"/>
                <a:gd name="T55" fmla="*/ 136 h 161"/>
                <a:gd name="T56" fmla="*/ 25 w 182"/>
                <a:gd name="T57" fmla="*/ 134 h 161"/>
                <a:gd name="T58" fmla="*/ 44 w 182"/>
                <a:gd name="T59" fmla="*/ 139 h 161"/>
                <a:gd name="T60" fmla="*/ 72 w 182"/>
                <a:gd name="T61" fmla="*/ 142 h 161"/>
                <a:gd name="T62" fmla="*/ 78 w 182"/>
                <a:gd name="T63" fmla="*/ 138 h 161"/>
                <a:gd name="T64" fmla="*/ 70 w 182"/>
                <a:gd name="T65" fmla="*/ 137 h 161"/>
                <a:gd name="T66" fmla="*/ 77 w 182"/>
                <a:gd name="T67" fmla="*/ 132 h 161"/>
                <a:gd name="T68" fmla="*/ 97 w 182"/>
                <a:gd name="T69" fmla="*/ 142 h 161"/>
                <a:gd name="T70" fmla="*/ 98 w 182"/>
                <a:gd name="T71" fmla="*/ 150 h 161"/>
                <a:gd name="T72" fmla="*/ 111 w 182"/>
                <a:gd name="T73" fmla="*/ 155 h 161"/>
                <a:gd name="T74" fmla="*/ 121 w 182"/>
                <a:gd name="T75" fmla="*/ 154 h 161"/>
                <a:gd name="T76" fmla="*/ 132 w 182"/>
                <a:gd name="T77" fmla="*/ 150 h 161"/>
                <a:gd name="T78" fmla="*/ 142 w 182"/>
                <a:gd name="T79" fmla="*/ 153 h 161"/>
                <a:gd name="T80" fmla="*/ 142 w 182"/>
                <a:gd name="T81" fmla="*/ 141 h 161"/>
                <a:gd name="T82" fmla="*/ 150 w 182"/>
                <a:gd name="T83" fmla="*/ 147 h 161"/>
                <a:gd name="T84" fmla="*/ 168 w 182"/>
                <a:gd name="T85" fmla="*/ 154 h 161"/>
                <a:gd name="T86" fmla="*/ 169 w 182"/>
                <a:gd name="T87" fmla="*/ 161 h 161"/>
                <a:gd name="T88" fmla="*/ 176 w 182"/>
                <a:gd name="T89" fmla="*/ 158 h 161"/>
                <a:gd name="T90" fmla="*/ 181 w 182"/>
                <a:gd name="T91" fmla="*/ 154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2" h="161">
                  <a:moveTo>
                    <a:pt x="181" y="149"/>
                  </a:moveTo>
                  <a:lnTo>
                    <a:pt x="179" y="149"/>
                  </a:lnTo>
                  <a:lnTo>
                    <a:pt x="176" y="147"/>
                  </a:lnTo>
                  <a:lnTo>
                    <a:pt x="175" y="147"/>
                  </a:lnTo>
                  <a:lnTo>
                    <a:pt x="173" y="147"/>
                  </a:lnTo>
                  <a:lnTo>
                    <a:pt x="171" y="146"/>
                  </a:lnTo>
                  <a:lnTo>
                    <a:pt x="166" y="143"/>
                  </a:lnTo>
                  <a:lnTo>
                    <a:pt x="165" y="143"/>
                  </a:lnTo>
                  <a:lnTo>
                    <a:pt x="160" y="139"/>
                  </a:lnTo>
                  <a:lnTo>
                    <a:pt x="158" y="137"/>
                  </a:lnTo>
                  <a:lnTo>
                    <a:pt x="155" y="136"/>
                  </a:lnTo>
                  <a:lnTo>
                    <a:pt x="152" y="134"/>
                  </a:lnTo>
                  <a:lnTo>
                    <a:pt x="150" y="132"/>
                  </a:lnTo>
                  <a:lnTo>
                    <a:pt x="153" y="132"/>
                  </a:lnTo>
                  <a:lnTo>
                    <a:pt x="155" y="130"/>
                  </a:lnTo>
                  <a:lnTo>
                    <a:pt x="160" y="130"/>
                  </a:lnTo>
                  <a:lnTo>
                    <a:pt x="161" y="128"/>
                  </a:lnTo>
                  <a:lnTo>
                    <a:pt x="166" y="128"/>
                  </a:lnTo>
                  <a:lnTo>
                    <a:pt x="168" y="126"/>
                  </a:lnTo>
                  <a:lnTo>
                    <a:pt x="165" y="121"/>
                  </a:lnTo>
                  <a:lnTo>
                    <a:pt x="162" y="118"/>
                  </a:lnTo>
                  <a:lnTo>
                    <a:pt x="161" y="118"/>
                  </a:lnTo>
                  <a:lnTo>
                    <a:pt x="151" y="121"/>
                  </a:lnTo>
                  <a:lnTo>
                    <a:pt x="148" y="122"/>
                  </a:lnTo>
                  <a:lnTo>
                    <a:pt x="145" y="122"/>
                  </a:lnTo>
                  <a:lnTo>
                    <a:pt x="145" y="121"/>
                  </a:lnTo>
                  <a:lnTo>
                    <a:pt x="148" y="119"/>
                  </a:lnTo>
                  <a:lnTo>
                    <a:pt x="151" y="118"/>
                  </a:lnTo>
                  <a:lnTo>
                    <a:pt x="154" y="116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53" y="103"/>
                  </a:lnTo>
                  <a:lnTo>
                    <a:pt x="150" y="99"/>
                  </a:lnTo>
                  <a:lnTo>
                    <a:pt x="148" y="95"/>
                  </a:lnTo>
                  <a:lnTo>
                    <a:pt x="149" y="79"/>
                  </a:lnTo>
                  <a:lnTo>
                    <a:pt x="84" y="82"/>
                  </a:lnTo>
                  <a:lnTo>
                    <a:pt x="83" y="78"/>
                  </a:lnTo>
                  <a:lnTo>
                    <a:pt x="83" y="75"/>
                  </a:lnTo>
                  <a:lnTo>
                    <a:pt x="84" y="73"/>
                  </a:lnTo>
                  <a:lnTo>
                    <a:pt x="87" y="71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60"/>
                  </a:lnTo>
                  <a:lnTo>
                    <a:pt x="90" y="58"/>
                  </a:lnTo>
                  <a:lnTo>
                    <a:pt x="91" y="51"/>
                  </a:lnTo>
                  <a:lnTo>
                    <a:pt x="93" y="49"/>
                  </a:lnTo>
                  <a:lnTo>
                    <a:pt x="97" y="43"/>
                  </a:lnTo>
                  <a:lnTo>
                    <a:pt x="98" y="41"/>
                  </a:lnTo>
                  <a:lnTo>
                    <a:pt x="98" y="37"/>
                  </a:lnTo>
                  <a:lnTo>
                    <a:pt x="99" y="37"/>
                  </a:lnTo>
                  <a:lnTo>
                    <a:pt x="102" y="34"/>
                  </a:lnTo>
                  <a:lnTo>
                    <a:pt x="103" y="26"/>
                  </a:lnTo>
                  <a:lnTo>
                    <a:pt x="102" y="23"/>
                  </a:lnTo>
                  <a:lnTo>
                    <a:pt x="99" y="21"/>
                  </a:lnTo>
                  <a:lnTo>
                    <a:pt x="99" y="19"/>
                  </a:lnTo>
                  <a:lnTo>
                    <a:pt x="98" y="14"/>
                  </a:lnTo>
                  <a:lnTo>
                    <a:pt x="98" y="13"/>
                  </a:lnTo>
                  <a:lnTo>
                    <a:pt x="97" y="11"/>
                  </a:lnTo>
                  <a:lnTo>
                    <a:pt x="94" y="9"/>
                  </a:lnTo>
                  <a:lnTo>
                    <a:pt x="98" y="7"/>
                  </a:lnTo>
                  <a:lnTo>
                    <a:pt x="98" y="5"/>
                  </a:lnTo>
                  <a:lnTo>
                    <a:pt x="97" y="2"/>
                  </a:lnTo>
                  <a:lnTo>
                    <a:pt x="94" y="0"/>
                  </a:lnTo>
                  <a:lnTo>
                    <a:pt x="0" y="3"/>
                  </a:lnTo>
                  <a:lnTo>
                    <a:pt x="0" y="47"/>
                  </a:lnTo>
                  <a:lnTo>
                    <a:pt x="7" y="53"/>
                  </a:lnTo>
                  <a:lnTo>
                    <a:pt x="7" y="55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2"/>
                  </a:lnTo>
                  <a:lnTo>
                    <a:pt x="13" y="75"/>
                  </a:lnTo>
                  <a:lnTo>
                    <a:pt x="15" y="83"/>
                  </a:lnTo>
                  <a:lnTo>
                    <a:pt x="17" y="89"/>
                  </a:lnTo>
                  <a:lnTo>
                    <a:pt x="13" y="94"/>
                  </a:lnTo>
                  <a:lnTo>
                    <a:pt x="11" y="102"/>
                  </a:lnTo>
                  <a:lnTo>
                    <a:pt x="11" y="105"/>
                  </a:lnTo>
                  <a:lnTo>
                    <a:pt x="9" y="110"/>
                  </a:lnTo>
                  <a:lnTo>
                    <a:pt x="12" y="117"/>
                  </a:lnTo>
                  <a:lnTo>
                    <a:pt x="12" y="121"/>
                  </a:lnTo>
                  <a:lnTo>
                    <a:pt x="9" y="131"/>
                  </a:lnTo>
                  <a:lnTo>
                    <a:pt x="6" y="136"/>
                  </a:lnTo>
                  <a:lnTo>
                    <a:pt x="10" y="136"/>
                  </a:lnTo>
                  <a:lnTo>
                    <a:pt x="15" y="136"/>
                  </a:lnTo>
                  <a:lnTo>
                    <a:pt x="18" y="134"/>
                  </a:lnTo>
                  <a:lnTo>
                    <a:pt x="22" y="134"/>
                  </a:lnTo>
                  <a:lnTo>
                    <a:pt x="25" y="134"/>
                  </a:lnTo>
                  <a:lnTo>
                    <a:pt x="34" y="136"/>
                  </a:lnTo>
                  <a:lnTo>
                    <a:pt x="39" y="137"/>
                  </a:lnTo>
                  <a:lnTo>
                    <a:pt x="44" y="139"/>
                  </a:lnTo>
                  <a:lnTo>
                    <a:pt x="51" y="142"/>
                  </a:lnTo>
                  <a:lnTo>
                    <a:pt x="64" y="142"/>
                  </a:lnTo>
                  <a:lnTo>
                    <a:pt x="72" y="142"/>
                  </a:lnTo>
                  <a:lnTo>
                    <a:pt x="79" y="142"/>
                  </a:lnTo>
                  <a:lnTo>
                    <a:pt x="80" y="141"/>
                  </a:lnTo>
                  <a:lnTo>
                    <a:pt x="78" y="138"/>
                  </a:lnTo>
                  <a:lnTo>
                    <a:pt x="73" y="138"/>
                  </a:lnTo>
                  <a:lnTo>
                    <a:pt x="72" y="138"/>
                  </a:lnTo>
                  <a:lnTo>
                    <a:pt x="70" y="137"/>
                  </a:lnTo>
                  <a:lnTo>
                    <a:pt x="71" y="134"/>
                  </a:lnTo>
                  <a:lnTo>
                    <a:pt x="72" y="132"/>
                  </a:lnTo>
                  <a:lnTo>
                    <a:pt x="77" y="132"/>
                  </a:lnTo>
                  <a:lnTo>
                    <a:pt x="84" y="135"/>
                  </a:lnTo>
                  <a:lnTo>
                    <a:pt x="91" y="141"/>
                  </a:lnTo>
                  <a:lnTo>
                    <a:pt x="97" y="142"/>
                  </a:lnTo>
                  <a:lnTo>
                    <a:pt x="101" y="140"/>
                  </a:lnTo>
                  <a:lnTo>
                    <a:pt x="100" y="144"/>
                  </a:lnTo>
                  <a:lnTo>
                    <a:pt x="98" y="150"/>
                  </a:lnTo>
                  <a:lnTo>
                    <a:pt x="100" y="153"/>
                  </a:lnTo>
                  <a:lnTo>
                    <a:pt x="106" y="155"/>
                  </a:lnTo>
                  <a:lnTo>
                    <a:pt x="111" y="155"/>
                  </a:lnTo>
                  <a:lnTo>
                    <a:pt x="115" y="158"/>
                  </a:lnTo>
                  <a:lnTo>
                    <a:pt x="119" y="158"/>
                  </a:lnTo>
                  <a:lnTo>
                    <a:pt x="121" y="154"/>
                  </a:lnTo>
                  <a:lnTo>
                    <a:pt x="125" y="150"/>
                  </a:lnTo>
                  <a:lnTo>
                    <a:pt x="128" y="149"/>
                  </a:lnTo>
                  <a:lnTo>
                    <a:pt x="132" y="150"/>
                  </a:lnTo>
                  <a:lnTo>
                    <a:pt x="136" y="155"/>
                  </a:lnTo>
                  <a:lnTo>
                    <a:pt x="140" y="155"/>
                  </a:lnTo>
                  <a:lnTo>
                    <a:pt x="142" y="153"/>
                  </a:lnTo>
                  <a:lnTo>
                    <a:pt x="140" y="145"/>
                  </a:lnTo>
                  <a:lnTo>
                    <a:pt x="140" y="143"/>
                  </a:lnTo>
                  <a:lnTo>
                    <a:pt x="142" y="141"/>
                  </a:lnTo>
                  <a:lnTo>
                    <a:pt x="146" y="141"/>
                  </a:lnTo>
                  <a:lnTo>
                    <a:pt x="150" y="143"/>
                  </a:lnTo>
                  <a:lnTo>
                    <a:pt x="150" y="147"/>
                  </a:lnTo>
                  <a:lnTo>
                    <a:pt x="158" y="148"/>
                  </a:lnTo>
                  <a:lnTo>
                    <a:pt x="165" y="151"/>
                  </a:lnTo>
                  <a:lnTo>
                    <a:pt x="168" y="154"/>
                  </a:lnTo>
                  <a:lnTo>
                    <a:pt x="166" y="157"/>
                  </a:lnTo>
                  <a:lnTo>
                    <a:pt x="165" y="161"/>
                  </a:lnTo>
                  <a:lnTo>
                    <a:pt x="169" y="161"/>
                  </a:lnTo>
                  <a:lnTo>
                    <a:pt x="171" y="158"/>
                  </a:lnTo>
                  <a:lnTo>
                    <a:pt x="173" y="156"/>
                  </a:lnTo>
                  <a:lnTo>
                    <a:pt x="176" y="158"/>
                  </a:lnTo>
                  <a:lnTo>
                    <a:pt x="176" y="160"/>
                  </a:lnTo>
                  <a:lnTo>
                    <a:pt x="178" y="157"/>
                  </a:lnTo>
                  <a:lnTo>
                    <a:pt x="181" y="154"/>
                  </a:lnTo>
                  <a:lnTo>
                    <a:pt x="182" y="153"/>
                  </a:lnTo>
                  <a:lnTo>
                    <a:pt x="181" y="149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718E7941-609D-417B-B7D2-A7D71ED0F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5443" y="2707850"/>
              <a:ext cx="274890" cy="247908"/>
            </a:xfrm>
            <a:custGeom>
              <a:avLst/>
              <a:gdLst>
                <a:gd name="T0" fmla="*/ 6 w 163"/>
                <a:gd name="T1" fmla="*/ 123 h 147"/>
                <a:gd name="T2" fmla="*/ 4 w 163"/>
                <a:gd name="T3" fmla="*/ 121 h 147"/>
                <a:gd name="T4" fmla="*/ 7 w 163"/>
                <a:gd name="T5" fmla="*/ 124 h 147"/>
                <a:gd name="T6" fmla="*/ 10 w 163"/>
                <a:gd name="T7" fmla="*/ 125 h 147"/>
                <a:gd name="T8" fmla="*/ 12 w 163"/>
                <a:gd name="T9" fmla="*/ 123 h 147"/>
                <a:gd name="T10" fmla="*/ 22 w 163"/>
                <a:gd name="T11" fmla="*/ 124 h 147"/>
                <a:gd name="T12" fmla="*/ 22 w 163"/>
                <a:gd name="T13" fmla="*/ 147 h 147"/>
                <a:gd name="T14" fmla="*/ 116 w 163"/>
                <a:gd name="T15" fmla="*/ 144 h 147"/>
                <a:gd name="T16" fmla="*/ 117 w 163"/>
                <a:gd name="T17" fmla="*/ 144 h 147"/>
                <a:gd name="T18" fmla="*/ 119 w 163"/>
                <a:gd name="T19" fmla="*/ 139 h 147"/>
                <a:gd name="T20" fmla="*/ 120 w 163"/>
                <a:gd name="T21" fmla="*/ 136 h 147"/>
                <a:gd name="T22" fmla="*/ 119 w 163"/>
                <a:gd name="T23" fmla="*/ 133 h 147"/>
                <a:gd name="T24" fmla="*/ 119 w 163"/>
                <a:gd name="T25" fmla="*/ 127 h 147"/>
                <a:gd name="T26" fmla="*/ 119 w 163"/>
                <a:gd name="T27" fmla="*/ 125 h 147"/>
                <a:gd name="T28" fmla="*/ 117 w 163"/>
                <a:gd name="T29" fmla="*/ 122 h 147"/>
                <a:gd name="T30" fmla="*/ 116 w 163"/>
                <a:gd name="T31" fmla="*/ 121 h 147"/>
                <a:gd name="T32" fmla="*/ 116 w 163"/>
                <a:gd name="T33" fmla="*/ 119 h 147"/>
                <a:gd name="T34" fmla="*/ 117 w 163"/>
                <a:gd name="T35" fmla="*/ 117 h 147"/>
                <a:gd name="T36" fmla="*/ 116 w 163"/>
                <a:gd name="T37" fmla="*/ 116 h 147"/>
                <a:gd name="T38" fmla="*/ 118 w 163"/>
                <a:gd name="T39" fmla="*/ 113 h 147"/>
                <a:gd name="T40" fmla="*/ 121 w 163"/>
                <a:gd name="T41" fmla="*/ 109 h 147"/>
                <a:gd name="T42" fmla="*/ 122 w 163"/>
                <a:gd name="T43" fmla="*/ 109 h 147"/>
                <a:gd name="T44" fmla="*/ 121 w 163"/>
                <a:gd name="T45" fmla="*/ 107 h 147"/>
                <a:gd name="T46" fmla="*/ 123 w 163"/>
                <a:gd name="T47" fmla="*/ 103 h 147"/>
                <a:gd name="T48" fmla="*/ 125 w 163"/>
                <a:gd name="T49" fmla="*/ 100 h 147"/>
                <a:gd name="T50" fmla="*/ 123 w 163"/>
                <a:gd name="T51" fmla="*/ 99 h 147"/>
                <a:gd name="T52" fmla="*/ 124 w 163"/>
                <a:gd name="T53" fmla="*/ 95 h 147"/>
                <a:gd name="T54" fmla="*/ 127 w 163"/>
                <a:gd name="T55" fmla="*/ 92 h 147"/>
                <a:gd name="T56" fmla="*/ 132 w 163"/>
                <a:gd name="T57" fmla="*/ 86 h 147"/>
                <a:gd name="T58" fmla="*/ 135 w 163"/>
                <a:gd name="T59" fmla="*/ 81 h 147"/>
                <a:gd name="T60" fmla="*/ 135 w 163"/>
                <a:gd name="T61" fmla="*/ 77 h 147"/>
                <a:gd name="T62" fmla="*/ 137 w 163"/>
                <a:gd name="T63" fmla="*/ 72 h 147"/>
                <a:gd name="T64" fmla="*/ 138 w 163"/>
                <a:gd name="T65" fmla="*/ 72 h 147"/>
                <a:gd name="T66" fmla="*/ 140 w 163"/>
                <a:gd name="T67" fmla="*/ 70 h 147"/>
                <a:gd name="T68" fmla="*/ 141 w 163"/>
                <a:gd name="T69" fmla="*/ 67 h 147"/>
                <a:gd name="T70" fmla="*/ 143 w 163"/>
                <a:gd name="T71" fmla="*/ 65 h 147"/>
                <a:gd name="T72" fmla="*/ 147 w 163"/>
                <a:gd name="T73" fmla="*/ 63 h 147"/>
                <a:gd name="T74" fmla="*/ 146 w 163"/>
                <a:gd name="T75" fmla="*/ 60 h 147"/>
                <a:gd name="T76" fmla="*/ 148 w 163"/>
                <a:gd name="T77" fmla="*/ 58 h 147"/>
                <a:gd name="T78" fmla="*/ 150 w 163"/>
                <a:gd name="T79" fmla="*/ 54 h 147"/>
                <a:gd name="T80" fmla="*/ 150 w 163"/>
                <a:gd name="T81" fmla="*/ 48 h 147"/>
                <a:gd name="T82" fmla="*/ 150 w 163"/>
                <a:gd name="T83" fmla="*/ 43 h 147"/>
                <a:gd name="T84" fmla="*/ 153 w 163"/>
                <a:gd name="T85" fmla="*/ 39 h 147"/>
                <a:gd name="T86" fmla="*/ 156 w 163"/>
                <a:gd name="T87" fmla="*/ 37 h 147"/>
                <a:gd name="T88" fmla="*/ 156 w 163"/>
                <a:gd name="T89" fmla="*/ 35 h 147"/>
                <a:gd name="T90" fmla="*/ 157 w 163"/>
                <a:gd name="T91" fmla="*/ 33 h 147"/>
                <a:gd name="T92" fmla="*/ 157 w 163"/>
                <a:gd name="T93" fmla="*/ 29 h 147"/>
                <a:gd name="T94" fmla="*/ 160 w 163"/>
                <a:gd name="T95" fmla="*/ 28 h 147"/>
                <a:gd name="T96" fmla="*/ 161 w 163"/>
                <a:gd name="T97" fmla="*/ 26 h 147"/>
                <a:gd name="T98" fmla="*/ 162 w 163"/>
                <a:gd name="T99" fmla="*/ 24 h 147"/>
                <a:gd name="T100" fmla="*/ 163 w 163"/>
                <a:gd name="T101" fmla="*/ 22 h 147"/>
                <a:gd name="T102" fmla="*/ 163 w 163"/>
                <a:gd name="T103" fmla="*/ 19 h 147"/>
                <a:gd name="T104" fmla="*/ 138 w 163"/>
                <a:gd name="T105" fmla="*/ 20 h 147"/>
                <a:gd name="T106" fmla="*/ 148 w 163"/>
                <a:gd name="T107" fmla="*/ 5 h 147"/>
                <a:gd name="T108" fmla="*/ 147 w 163"/>
                <a:gd name="T109" fmla="*/ 0 h 147"/>
                <a:gd name="T110" fmla="*/ 0 w 163"/>
                <a:gd name="T111" fmla="*/ 4 h 147"/>
                <a:gd name="T112" fmla="*/ 7 w 163"/>
                <a:gd name="T113" fmla="*/ 47 h 147"/>
                <a:gd name="T114" fmla="*/ 6 w 163"/>
                <a:gd name="T115" fmla="*/ 123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47">
                  <a:moveTo>
                    <a:pt x="6" y="123"/>
                  </a:moveTo>
                  <a:lnTo>
                    <a:pt x="4" y="121"/>
                  </a:lnTo>
                  <a:lnTo>
                    <a:pt x="7" y="124"/>
                  </a:lnTo>
                  <a:lnTo>
                    <a:pt x="10" y="125"/>
                  </a:lnTo>
                  <a:lnTo>
                    <a:pt x="12" y="123"/>
                  </a:lnTo>
                  <a:lnTo>
                    <a:pt x="22" y="124"/>
                  </a:lnTo>
                  <a:lnTo>
                    <a:pt x="22" y="147"/>
                  </a:lnTo>
                  <a:lnTo>
                    <a:pt x="116" y="144"/>
                  </a:lnTo>
                  <a:lnTo>
                    <a:pt x="117" y="144"/>
                  </a:lnTo>
                  <a:lnTo>
                    <a:pt x="119" y="139"/>
                  </a:lnTo>
                  <a:lnTo>
                    <a:pt x="120" y="136"/>
                  </a:lnTo>
                  <a:lnTo>
                    <a:pt x="119" y="133"/>
                  </a:lnTo>
                  <a:lnTo>
                    <a:pt x="119" y="127"/>
                  </a:lnTo>
                  <a:lnTo>
                    <a:pt x="119" y="125"/>
                  </a:lnTo>
                  <a:lnTo>
                    <a:pt x="117" y="122"/>
                  </a:lnTo>
                  <a:lnTo>
                    <a:pt x="116" y="121"/>
                  </a:lnTo>
                  <a:lnTo>
                    <a:pt x="116" y="119"/>
                  </a:lnTo>
                  <a:lnTo>
                    <a:pt x="117" y="117"/>
                  </a:lnTo>
                  <a:lnTo>
                    <a:pt x="116" y="116"/>
                  </a:lnTo>
                  <a:lnTo>
                    <a:pt x="118" y="113"/>
                  </a:lnTo>
                  <a:lnTo>
                    <a:pt x="121" y="109"/>
                  </a:lnTo>
                  <a:lnTo>
                    <a:pt x="122" y="109"/>
                  </a:lnTo>
                  <a:lnTo>
                    <a:pt x="121" y="107"/>
                  </a:lnTo>
                  <a:lnTo>
                    <a:pt x="123" y="103"/>
                  </a:lnTo>
                  <a:lnTo>
                    <a:pt x="125" y="100"/>
                  </a:lnTo>
                  <a:lnTo>
                    <a:pt x="123" y="99"/>
                  </a:lnTo>
                  <a:lnTo>
                    <a:pt x="124" y="95"/>
                  </a:lnTo>
                  <a:lnTo>
                    <a:pt x="127" y="92"/>
                  </a:lnTo>
                  <a:lnTo>
                    <a:pt x="132" y="86"/>
                  </a:lnTo>
                  <a:lnTo>
                    <a:pt x="135" y="81"/>
                  </a:lnTo>
                  <a:lnTo>
                    <a:pt x="135" y="77"/>
                  </a:lnTo>
                  <a:lnTo>
                    <a:pt x="137" y="72"/>
                  </a:lnTo>
                  <a:lnTo>
                    <a:pt x="138" y="72"/>
                  </a:lnTo>
                  <a:lnTo>
                    <a:pt x="140" y="70"/>
                  </a:lnTo>
                  <a:lnTo>
                    <a:pt x="141" y="67"/>
                  </a:lnTo>
                  <a:lnTo>
                    <a:pt x="143" y="65"/>
                  </a:lnTo>
                  <a:lnTo>
                    <a:pt x="147" y="63"/>
                  </a:lnTo>
                  <a:lnTo>
                    <a:pt x="146" y="60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0" y="48"/>
                  </a:lnTo>
                  <a:lnTo>
                    <a:pt x="150" y="43"/>
                  </a:lnTo>
                  <a:lnTo>
                    <a:pt x="153" y="39"/>
                  </a:lnTo>
                  <a:lnTo>
                    <a:pt x="156" y="37"/>
                  </a:lnTo>
                  <a:lnTo>
                    <a:pt x="156" y="35"/>
                  </a:lnTo>
                  <a:lnTo>
                    <a:pt x="157" y="33"/>
                  </a:lnTo>
                  <a:lnTo>
                    <a:pt x="157" y="29"/>
                  </a:lnTo>
                  <a:lnTo>
                    <a:pt x="160" y="28"/>
                  </a:lnTo>
                  <a:lnTo>
                    <a:pt x="161" y="26"/>
                  </a:lnTo>
                  <a:lnTo>
                    <a:pt x="162" y="24"/>
                  </a:lnTo>
                  <a:lnTo>
                    <a:pt x="163" y="22"/>
                  </a:lnTo>
                  <a:lnTo>
                    <a:pt x="163" y="19"/>
                  </a:lnTo>
                  <a:lnTo>
                    <a:pt x="138" y="20"/>
                  </a:lnTo>
                  <a:lnTo>
                    <a:pt x="148" y="5"/>
                  </a:lnTo>
                  <a:lnTo>
                    <a:pt x="147" y="0"/>
                  </a:lnTo>
                  <a:lnTo>
                    <a:pt x="0" y="4"/>
                  </a:lnTo>
                  <a:lnTo>
                    <a:pt x="7" y="47"/>
                  </a:lnTo>
                  <a:lnTo>
                    <a:pt x="6" y="12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8DECD5CD-A7FE-48FE-B870-90E3C5383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1664" y="2657257"/>
              <a:ext cx="465458" cy="151779"/>
            </a:xfrm>
            <a:custGeom>
              <a:avLst/>
              <a:gdLst>
                <a:gd name="T0" fmla="*/ 193 w 326"/>
                <a:gd name="T1" fmla="*/ 14 h 107"/>
                <a:gd name="T2" fmla="*/ 83 w 326"/>
                <a:gd name="T3" fmla="*/ 21 h 107"/>
                <a:gd name="T4" fmla="*/ 85 w 326"/>
                <a:gd name="T5" fmla="*/ 31 h 107"/>
                <a:gd name="T6" fmla="*/ 26 w 326"/>
                <a:gd name="T7" fmla="*/ 32 h 107"/>
                <a:gd name="T8" fmla="*/ 24 w 326"/>
                <a:gd name="T9" fmla="*/ 33 h 107"/>
                <a:gd name="T10" fmla="*/ 24 w 326"/>
                <a:gd name="T11" fmla="*/ 36 h 107"/>
                <a:gd name="T12" fmla="*/ 24 w 326"/>
                <a:gd name="T13" fmla="*/ 39 h 107"/>
                <a:gd name="T14" fmla="*/ 23 w 326"/>
                <a:gd name="T15" fmla="*/ 42 h 107"/>
                <a:gd name="T16" fmla="*/ 21 w 326"/>
                <a:gd name="T17" fmla="*/ 43 h 107"/>
                <a:gd name="T18" fmla="*/ 20 w 326"/>
                <a:gd name="T19" fmla="*/ 45 h 107"/>
                <a:gd name="T20" fmla="*/ 21 w 326"/>
                <a:gd name="T21" fmla="*/ 46 h 107"/>
                <a:gd name="T22" fmla="*/ 23 w 326"/>
                <a:gd name="T23" fmla="*/ 50 h 107"/>
                <a:gd name="T24" fmla="*/ 22 w 326"/>
                <a:gd name="T25" fmla="*/ 52 h 107"/>
                <a:gd name="T26" fmla="*/ 20 w 326"/>
                <a:gd name="T27" fmla="*/ 55 h 107"/>
                <a:gd name="T28" fmla="*/ 19 w 326"/>
                <a:gd name="T29" fmla="*/ 58 h 107"/>
                <a:gd name="T30" fmla="*/ 20 w 326"/>
                <a:gd name="T31" fmla="*/ 58 h 107"/>
                <a:gd name="T32" fmla="*/ 20 w 326"/>
                <a:gd name="T33" fmla="*/ 62 h 107"/>
                <a:gd name="T34" fmla="*/ 19 w 326"/>
                <a:gd name="T35" fmla="*/ 64 h 107"/>
                <a:gd name="T36" fmla="*/ 18 w 326"/>
                <a:gd name="T37" fmla="*/ 66 h 107"/>
                <a:gd name="T38" fmla="*/ 16 w 326"/>
                <a:gd name="T39" fmla="*/ 69 h 107"/>
                <a:gd name="T40" fmla="*/ 13 w 326"/>
                <a:gd name="T41" fmla="*/ 70 h 107"/>
                <a:gd name="T42" fmla="*/ 13 w 326"/>
                <a:gd name="T43" fmla="*/ 75 h 107"/>
                <a:gd name="T44" fmla="*/ 12 w 326"/>
                <a:gd name="T45" fmla="*/ 77 h 107"/>
                <a:gd name="T46" fmla="*/ 12 w 326"/>
                <a:gd name="T47" fmla="*/ 79 h 107"/>
                <a:gd name="T48" fmla="*/ 8 w 326"/>
                <a:gd name="T49" fmla="*/ 82 h 107"/>
                <a:gd name="T50" fmla="*/ 5 w 326"/>
                <a:gd name="T51" fmla="*/ 87 h 107"/>
                <a:gd name="T52" fmla="*/ 5 w 326"/>
                <a:gd name="T53" fmla="*/ 92 h 107"/>
                <a:gd name="T54" fmla="*/ 5 w 326"/>
                <a:gd name="T55" fmla="*/ 99 h 107"/>
                <a:gd name="T56" fmla="*/ 2 w 326"/>
                <a:gd name="T57" fmla="*/ 104 h 107"/>
                <a:gd name="T58" fmla="*/ 0 w 326"/>
                <a:gd name="T59" fmla="*/ 107 h 107"/>
                <a:gd name="T60" fmla="*/ 0 w 326"/>
                <a:gd name="T61" fmla="*/ 107 h 107"/>
                <a:gd name="T62" fmla="*/ 232 w 326"/>
                <a:gd name="T63" fmla="*/ 89 h 107"/>
                <a:gd name="T64" fmla="*/ 232 w 326"/>
                <a:gd name="T65" fmla="*/ 89 h 107"/>
                <a:gd name="T66" fmla="*/ 232 w 326"/>
                <a:gd name="T67" fmla="*/ 88 h 107"/>
                <a:gd name="T68" fmla="*/ 233 w 326"/>
                <a:gd name="T69" fmla="*/ 82 h 107"/>
                <a:gd name="T70" fmla="*/ 233 w 326"/>
                <a:gd name="T71" fmla="*/ 79 h 107"/>
                <a:gd name="T72" fmla="*/ 237 w 326"/>
                <a:gd name="T73" fmla="*/ 75 h 107"/>
                <a:gd name="T74" fmla="*/ 240 w 326"/>
                <a:gd name="T75" fmla="*/ 75 h 107"/>
                <a:gd name="T76" fmla="*/ 244 w 326"/>
                <a:gd name="T77" fmla="*/ 72 h 107"/>
                <a:gd name="T78" fmla="*/ 243 w 326"/>
                <a:gd name="T79" fmla="*/ 68 h 107"/>
                <a:gd name="T80" fmla="*/ 246 w 326"/>
                <a:gd name="T81" fmla="*/ 64 h 107"/>
                <a:gd name="T82" fmla="*/ 280 w 326"/>
                <a:gd name="T83" fmla="*/ 44 h 107"/>
                <a:gd name="T84" fmla="*/ 285 w 326"/>
                <a:gd name="T85" fmla="*/ 41 h 107"/>
                <a:gd name="T86" fmla="*/ 287 w 326"/>
                <a:gd name="T87" fmla="*/ 37 h 107"/>
                <a:gd name="T88" fmla="*/ 291 w 326"/>
                <a:gd name="T89" fmla="*/ 31 h 107"/>
                <a:gd name="T90" fmla="*/ 294 w 326"/>
                <a:gd name="T91" fmla="*/ 31 h 107"/>
                <a:gd name="T92" fmla="*/ 297 w 326"/>
                <a:gd name="T93" fmla="*/ 35 h 107"/>
                <a:gd name="T94" fmla="*/ 301 w 326"/>
                <a:gd name="T95" fmla="*/ 31 h 107"/>
                <a:gd name="T96" fmla="*/ 306 w 326"/>
                <a:gd name="T97" fmla="*/ 25 h 107"/>
                <a:gd name="T98" fmla="*/ 317 w 326"/>
                <a:gd name="T99" fmla="*/ 23 h 107"/>
                <a:gd name="T100" fmla="*/ 318 w 326"/>
                <a:gd name="T101" fmla="*/ 19 h 107"/>
                <a:gd name="T102" fmla="*/ 321 w 326"/>
                <a:gd name="T103" fmla="*/ 14 h 107"/>
                <a:gd name="T104" fmla="*/ 325 w 326"/>
                <a:gd name="T105" fmla="*/ 12 h 107"/>
                <a:gd name="T106" fmla="*/ 326 w 326"/>
                <a:gd name="T107" fmla="*/ 12 h 107"/>
                <a:gd name="T108" fmla="*/ 326 w 326"/>
                <a:gd name="T109" fmla="*/ 0 h 107"/>
                <a:gd name="T110" fmla="*/ 193 w 326"/>
                <a:gd name="T111" fmla="*/ 1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6" h="107">
                  <a:moveTo>
                    <a:pt x="193" y="14"/>
                  </a:moveTo>
                  <a:cubicBezTo>
                    <a:pt x="83" y="21"/>
                    <a:pt x="83" y="21"/>
                    <a:pt x="83" y="21"/>
                  </a:cubicBezTo>
                  <a:cubicBezTo>
                    <a:pt x="85" y="31"/>
                    <a:pt x="85" y="31"/>
                    <a:pt x="85" y="31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3" y="49"/>
                    <a:pt x="23" y="50"/>
                  </a:cubicBezTo>
                  <a:cubicBezTo>
                    <a:pt x="24" y="51"/>
                    <a:pt x="22" y="52"/>
                    <a:pt x="22" y="52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5" y="87"/>
                    <a:pt x="5" y="87"/>
                    <a:pt x="5" y="87"/>
                  </a:cubicBezTo>
                  <a:cubicBezTo>
                    <a:pt x="5" y="92"/>
                    <a:pt x="5" y="92"/>
                    <a:pt x="5" y="92"/>
                  </a:cubicBezTo>
                  <a:cubicBezTo>
                    <a:pt x="5" y="99"/>
                    <a:pt x="5" y="99"/>
                    <a:pt x="5" y="99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0" y="107"/>
                    <a:pt x="0" y="107"/>
                    <a:pt x="0" y="107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9"/>
                    <a:pt x="232" y="89"/>
                    <a:pt x="232" y="89"/>
                  </a:cubicBezTo>
                  <a:cubicBezTo>
                    <a:pt x="232" y="88"/>
                    <a:pt x="232" y="88"/>
                    <a:pt x="232" y="88"/>
                  </a:cubicBezTo>
                  <a:cubicBezTo>
                    <a:pt x="233" y="82"/>
                    <a:pt x="233" y="82"/>
                    <a:pt x="233" y="82"/>
                  </a:cubicBezTo>
                  <a:cubicBezTo>
                    <a:pt x="233" y="79"/>
                    <a:pt x="233" y="79"/>
                    <a:pt x="233" y="79"/>
                  </a:cubicBezTo>
                  <a:cubicBezTo>
                    <a:pt x="237" y="75"/>
                    <a:pt x="237" y="75"/>
                    <a:pt x="237" y="75"/>
                  </a:cubicBezTo>
                  <a:cubicBezTo>
                    <a:pt x="240" y="75"/>
                    <a:pt x="240" y="75"/>
                    <a:pt x="240" y="75"/>
                  </a:cubicBezTo>
                  <a:cubicBezTo>
                    <a:pt x="244" y="72"/>
                    <a:pt x="244" y="72"/>
                    <a:pt x="244" y="72"/>
                  </a:cubicBezTo>
                  <a:cubicBezTo>
                    <a:pt x="243" y="68"/>
                    <a:pt x="243" y="68"/>
                    <a:pt x="243" y="68"/>
                  </a:cubicBezTo>
                  <a:cubicBezTo>
                    <a:pt x="246" y="64"/>
                    <a:pt x="246" y="64"/>
                    <a:pt x="246" y="64"/>
                  </a:cubicBezTo>
                  <a:cubicBezTo>
                    <a:pt x="280" y="44"/>
                    <a:pt x="280" y="44"/>
                    <a:pt x="280" y="44"/>
                  </a:cubicBezTo>
                  <a:cubicBezTo>
                    <a:pt x="285" y="41"/>
                    <a:pt x="285" y="41"/>
                    <a:pt x="285" y="41"/>
                  </a:cubicBezTo>
                  <a:cubicBezTo>
                    <a:pt x="287" y="37"/>
                    <a:pt x="287" y="37"/>
                    <a:pt x="287" y="37"/>
                  </a:cubicBezTo>
                  <a:cubicBezTo>
                    <a:pt x="291" y="31"/>
                    <a:pt x="291" y="31"/>
                    <a:pt x="291" y="31"/>
                  </a:cubicBezTo>
                  <a:cubicBezTo>
                    <a:pt x="294" y="31"/>
                    <a:pt x="294" y="31"/>
                    <a:pt x="294" y="31"/>
                  </a:cubicBezTo>
                  <a:cubicBezTo>
                    <a:pt x="297" y="35"/>
                    <a:pt x="297" y="35"/>
                    <a:pt x="297" y="35"/>
                  </a:cubicBezTo>
                  <a:cubicBezTo>
                    <a:pt x="301" y="31"/>
                    <a:pt x="301" y="31"/>
                    <a:pt x="301" y="31"/>
                  </a:cubicBezTo>
                  <a:cubicBezTo>
                    <a:pt x="306" y="25"/>
                    <a:pt x="306" y="25"/>
                    <a:pt x="306" y="25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19"/>
                    <a:pt x="318" y="19"/>
                    <a:pt x="318" y="19"/>
                  </a:cubicBezTo>
                  <a:cubicBezTo>
                    <a:pt x="321" y="14"/>
                    <a:pt x="321" y="14"/>
                    <a:pt x="321" y="14"/>
                  </a:cubicBezTo>
                  <a:cubicBezTo>
                    <a:pt x="325" y="12"/>
                    <a:pt x="325" y="12"/>
                    <a:pt x="325" y="12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26" y="0"/>
                    <a:pt x="326" y="0"/>
                    <a:pt x="326" y="0"/>
                  </a:cubicBezTo>
                  <a:lnTo>
                    <a:pt x="193" y="1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0D23A717-4669-44DE-921B-7B6056D46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2207" y="2606663"/>
              <a:ext cx="465458" cy="205746"/>
            </a:xfrm>
            <a:custGeom>
              <a:avLst/>
              <a:gdLst>
                <a:gd name="T0" fmla="*/ 320 w 326"/>
                <a:gd name="T1" fmla="*/ 28 h 144"/>
                <a:gd name="T2" fmla="*/ 315 w 326"/>
                <a:gd name="T3" fmla="*/ 38 h 144"/>
                <a:gd name="T4" fmla="*/ 311 w 326"/>
                <a:gd name="T5" fmla="*/ 32 h 144"/>
                <a:gd name="T6" fmla="*/ 300 w 326"/>
                <a:gd name="T7" fmla="*/ 30 h 144"/>
                <a:gd name="T8" fmla="*/ 289 w 326"/>
                <a:gd name="T9" fmla="*/ 35 h 144"/>
                <a:gd name="T10" fmla="*/ 285 w 326"/>
                <a:gd name="T11" fmla="*/ 32 h 144"/>
                <a:gd name="T12" fmla="*/ 282 w 326"/>
                <a:gd name="T13" fmla="*/ 25 h 144"/>
                <a:gd name="T14" fmla="*/ 281 w 326"/>
                <a:gd name="T15" fmla="*/ 18 h 144"/>
                <a:gd name="T16" fmla="*/ 284 w 326"/>
                <a:gd name="T17" fmla="*/ 20 h 144"/>
                <a:gd name="T18" fmla="*/ 290 w 326"/>
                <a:gd name="T19" fmla="*/ 29 h 144"/>
                <a:gd name="T20" fmla="*/ 295 w 326"/>
                <a:gd name="T21" fmla="*/ 26 h 144"/>
                <a:gd name="T22" fmla="*/ 305 w 326"/>
                <a:gd name="T23" fmla="*/ 22 h 144"/>
                <a:gd name="T24" fmla="*/ 306 w 326"/>
                <a:gd name="T25" fmla="*/ 16 h 144"/>
                <a:gd name="T26" fmla="*/ 303 w 326"/>
                <a:gd name="T27" fmla="*/ 12 h 144"/>
                <a:gd name="T28" fmla="*/ 312 w 326"/>
                <a:gd name="T29" fmla="*/ 14 h 144"/>
                <a:gd name="T30" fmla="*/ 308 w 326"/>
                <a:gd name="T31" fmla="*/ 4 h 144"/>
                <a:gd name="T32" fmla="*/ 155 w 326"/>
                <a:gd name="T33" fmla="*/ 28 h 144"/>
                <a:gd name="T34" fmla="*/ 93 w 326"/>
                <a:gd name="T35" fmla="*/ 47 h 144"/>
                <a:gd name="T36" fmla="*/ 85 w 326"/>
                <a:gd name="T37" fmla="*/ 58 h 144"/>
                <a:gd name="T38" fmla="*/ 65 w 326"/>
                <a:gd name="T39" fmla="*/ 70 h 144"/>
                <a:gd name="T40" fmla="*/ 55 w 326"/>
                <a:gd name="T41" fmla="*/ 72 h 144"/>
                <a:gd name="T42" fmla="*/ 14 w 326"/>
                <a:gd name="T43" fmla="*/ 99 h 144"/>
                <a:gd name="T44" fmla="*/ 8 w 326"/>
                <a:gd name="T45" fmla="*/ 110 h 144"/>
                <a:gd name="T46" fmla="*/ 1 w 326"/>
                <a:gd name="T47" fmla="*/ 117 h 144"/>
                <a:gd name="T48" fmla="*/ 0 w 326"/>
                <a:gd name="T49" fmla="*/ 124 h 144"/>
                <a:gd name="T50" fmla="*/ 83 w 326"/>
                <a:gd name="T51" fmla="*/ 104 h 144"/>
                <a:gd name="T52" fmla="*/ 108 w 326"/>
                <a:gd name="T53" fmla="*/ 105 h 144"/>
                <a:gd name="T54" fmla="*/ 123 w 326"/>
                <a:gd name="T55" fmla="*/ 100 h 144"/>
                <a:gd name="T56" fmla="*/ 142 w 326"/>
                <a:gd name="T57" fmla="*/ 114 h 144"/>
                <a:gd name="T58" fmla="*/ 243 w 326"/>
                <a:gd name="T59" fmla="*/ 140 h 144"/>
                <a:gd name="T60" fmla="*/ 256 w 326"/>
                <a:gd name="T61" fmla="*/ 136 h 144"/>
                <a:gd name="T62" fmla="*/ 263 w 326"/>
                <a:gd name="T63" fmla="*/ 117 h 144"/>
                <a:gd name="T64" fmla="*/ 271 w 326"/>
                <a:gd name="T65" fmla="*/ 106 h 144"/>
                <a:gd name="T66" fmla="*/ 270 w 326"/>
                <a:gd name="T67" fmla="*/ 100 h 144"/>
                <a:gd name="T68" fmla="*/ 272 w 326"/>
                <a:gd name="T69" fmla="*/ 97 h 144"/>
                <a:gd name="T70" fmla="*/ 278 w 326"/>
                <a:gd name="T71" fmla="*/ 100 h 144"/>
                <a:gd name="T72" fmla="*/ 281 w 326"/>
                <a:gd name="T73" fmla="*/ 95 h 144"/>
                <a:gd name="T74" fmla="*/ 285 w 326"/>
                <a:gd name="T75" fmla="*/ 95 h 144"/>
                <a:gd name="T76" fmla="*/ 296 w 326"/>
                <a:gd name="T77" fmla="*/ 91 h 144"/>
                <a:gd name="T78" fmla="*/ 301 w 326"/>
                <a:gd name="T79" fmla="*/ 87 h 144"/>
                <a:gd name="T80" fmla="*/ 308 w 326"/>
                <a:gd name="T81" fmla="*/ 81 h 144"/>
                <a:gd name="T82" fmla="*/ 308 w 326"/>
                <a:gd name="T83" fmla="*/ 75 h 144"/>
                <a:gd name="T84" fmla="*/ 301 w 326"/>
                <a:gd name="T85" fmla="*/ 78 h 144"/>
                <a:gd name="T86" fmla="*/ 291 w 326"/>
                <a:gd name="T87" fmla="*/ 83 h 144"/>
                <a:gd name="T88" fmla="*/ 283 w 326"/>
                <a:gd name="T89" fmla="*/ 77 h 144"/>
                <a:gd name="T90" fmla="*/ 288 w 326"/>
                <a:gd name="T91" fmla="*/ 77 h 144"/>
                <a:gd name="T92" fmla="*/ 296 w 326"/>
                <a:gd name="T93" fmla="*/ 73 h 144"/>
                <a:gd name="T94" fmla="*/ 297 w 326"/>
                <a:gd name="T95" fmla="*/ 68 h 144"/>
                <a:gd name="T96" fmla="*/ 296 w 326"/>
                <a:gd name="T97" fmla="*/ 64 h 144"/>
                <a:gd name="T98" fmla="*/ 280 w 326"/>
                <a:gd name="T99" fmla="*/ 58 h 144"/>
                <a:gd name="T100" fmla="*/ 290 w 326"/>
                <a:gd name="T101" fmla="*/ 57 h 144"/>
                <a:gd name="T102" fmla="*/ 294 w 326"/>
                <a:gd name="T103" fmla="*/ 55 h 144"/>
                <a:gd name="T104" fmla="*/ 294 w 326"/>
                <a:gd name="T105" fmla="*/ 51 h 144"/>
                <a:gd name="T106" fmla="*/ 300 w 326"/>
                <a:gd name="T107" fmla="*/ 58 h 144"/>
                <a:gd name="T108" fmla="*/ 306 w 326"/>
                <a:gd name="T109" fmla="*/ 58 h 144"/>
                <a:gd name="T110" fmla="*/ 317 w 326"/>
                <a:gd name="T111" fmla="*/ 57 h 144"/>
                <a:gd name="T112" fmla="*/ 319 w 326"/>
                <a:gd name="T113" fmla="*/ 48 h 144"/>
                <a:gd name="T114" fmla="*/ 322 w 326"/>
                <a:gd name="T115" fmla="*/ 42 h 144"/>
                <a:gd name="T116" fmla="*/ 325 w 326"/>
                <a:gd name="T117" fmla="*/ 3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26" h="144">
                  <a:moveTo>
                    <a:pt x="324" y="34"/>
                  </a:moveTo>
                  <a:cubicBezTo>
                    <a:pt x="322" y="31"/>
                    <a:pt x="322" y="31"/>
                    <a:pt x="322" y="31"/>
                  </a:cubicBezTo>
                  <a:cubicBezTo>
                    <a:pt x="320" y="28"/>
                    <a:pt x="320" y="28"/>
                    <a:pt x="320" y="28"/>
                  </a:cubicBezTo>
                  <a:cubicBezTo>
                    <a:pt x="317" y="28"/>
                    <a:pt x="317" y="28"/>
                    <a:pt x="317" y="28"/>
                  </a:cubicBezTo>
                  <a:cubicBezTo>
                    <a:pt x="316" y="29"/>
                    <a:pt x="316" y="29"/>
                    <a:pt x="316" y="29"/>
                  </a:cubicBezTo>
                  <a:cubicBezTo>
                    <a:pt x="315" y="38"/>
                    <a:pt x="315" y="38"/>
                    <a:pt x="315" y="38"/>
                  </a:cubicBezTo>
                  <a:cubicBezTo>
                    <a:pt x="315" y="40"/>
                    <a:pt x="315" y="40"/>
                    <a:pt x="315" y="40"/>
                  </a:cubicBezTo>
                  <a:cubicBezTo>
                    <a:pt x="312" y="38"/>
                    <a:pt x="312" y="38"/>
                    <a:pt x="312" y="38"/>
                  </a:cubicBezTo>
                  <a:cubicBezTo>
                    <a:pt x="311" y="32"/>
                    <a:pt x="311" y="32"/>
                    <a:pt x="311" y="32"/>
                  </a:cubicBezTo>
                  <a:cubicBezTo>
                    <a:pt x="309" y="28"/>
                    <a:pt x="309" y="28"/>
                    <a:pt x="309" y="28"/>
                  </a:cubicBezTo>
                  <a:cubicBezTo>
                    <a:pt x="306" y="27"/>
                    <a:pt x="306" y="27"/>
                    <a:pt x="306" y="27"/>
                  </a:cubicBezTo>
                  <a:cubicBezTo>
                    <a:pt x="300" y="30"/>
                    <a:pt x="300" y="30"/>
                    <a:pt x="300" y="30"/>
                  </a:cubicBezTo>
                  <a:cubicBezTo>
                    <a:pt x="298" y="30"/>
                    <a:pt x="298" y="30"/>
                    <a:pt x="298" y="30"/>
                  </a:cubicBezTo>
                  <a:cubicBezTo>
                    <a:pt x="292" y="32"/>
                    <a:pt x="292" y="32"/>
                    <a:pt x="292" y="32"/>
                  </a:cubicBezTo>
                  <a:cubicBezTo>
                    <a:pt x="289" y="35"/>
                    <a:pt x="289" y="35"/>
                    <a:pt x="289" y="35"/>
                  </a:cubicBezTo>
                  <a:cubicBezTo>
                    <a:pt x="286" y="39"/>
                    <a:pt x="286" y="39"/>
                    <a:pt x="286" y="39"/>
                  </a:cubicBezTo>
                  <a:cubicBezTo>
                    <a:pt x="285" y="37"/>
                    <a:pt x="285" y="37"/>
                    <a:pt x="285" y="37"/>
                  </a:cubicBezTo>
                  <a:cubicBezTo>
                    <a:pt x="285" y="32"/>
                    <a:pt x="285" y="32"/>
                    <a:pt x="285" y="32"/>
                  </a:cubicBezTo>
                  <a:cubicBezTo>
                    <a:pt x="285" y="30"/>
                    <a:pt x="285" y="30"/>
                    <a:pt x="285" y="30"/>
                  </a:cubicBezTo>
                  <a:cubicBezTo>
                    <a:pt x="283" y="27"/>
                    <a:pt x="283" y="27"/>
                    <a:pt x="283" y="27"/>
                  </a:cubicBezTo>
                  <a:cubicBezTo>
                    <a:pt x="282" y="25"/>
                    <a:pt x="282" y="25"/>
                    <a:pt x="282" y="25"/>
                  </a:cubicBezTo>
                  <a:cubicBezTo>
                    <a:pt x="281" y="23"/>
                    <a:pt x="281" y="23"/>
                    <a:pt x="281" y="23"/>
                  </a:cubicBezTo>
                  <a:cubicBezTo>
                    <a:pt x="281" y="20"/>
                    <a:pt x="281" y="20"/>
                    <a:pt x="281" y="20"/>
                  </a:cubicBezTo>
                  <a:cubicBezTo>
                    <a:pt x="281" y="18"/>
                    <a:pt x="281" y="18"/>
                    <a:pt x="281" y="18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3" y="16"/>
                    <a:pt x="283" y="16"/>
                    <a:pt x="283" y="16"/>
                  </a:cubicBezTo>
                  <a:cubicBezTo>
                    <a:pt x="284" y="20"/>
                    <a:pt x="284" y="20"/>
                    <a:pt x="284" y="20"/>
                  </a:cubicBezTo>
                  <a:cubicBezTo>
                    <a:pt x="285" y="26"/>
                    <a:pt x="285" y="26"/>
                    <a:pt x="285" y="26"/>
                  </a:cubicBezTo>
                  <a:cubicBezTo>
                    <a:pt x="287" y="31"/>
                    <a:pt x="287" y="31"/>
                    <a:pt x="287" y="31"/>
                  </a:cubicBezTo>
                  <a:cubicBezTo>
                    <a:pt x="290" y="29"/>
                    <a:pt x="290" y="29"/>
                    <a:pt x="290" y="29"/>
                  </a:cubicBezTo>
                  <a:cubicBezTo>
                    <a:pt x="291" y="28"/>
                    <a:pt x="291" y="28"/>
                    <a:pt x="291" y="28"/>
                  </a:cubicBezTo>
                  <a:cubicBezTo>
                    <a:pt x="294" y="26"/>
                    <a:pt x="294" y="26"/>
                    <a:pt x="294" y="26"/>
                  </a:cubicBezTo>
                  <a:cubicBezTo>
                    <a:pt x="295" y="26"/>
                    <a:pt x="295" y="26"/>
                    <a:pt x="295" y="26"/>
                  </a:cubicBezTo>
                  <a:cubicBezTo>
                    <a:pt x="299" y="24"/>
                    <a:pt x="299" y="24"/>
                    <a:pt x="299" y="24"/>
                  </a:cubicBezTo>
                  <a:cubicBezTo>
                    <a:pt x="300" y="22"/>
                    <a:pt x="300" y="22"/>
                    <a:pt x="300" y="22"/>
                  </a:cubicBezTo>
                  <a:cubicBezTo>
                    <a:pt x="305" y="22"/>
                    <a:pt x="305" y="22"/>
                    <a:pt x="305" y="22"/>
                  </a:cubicBezTo>
                  <a:cubicBezTo>
                    <a:pt x="306" y="19"/>
                    <a:pt x="306" y="19"/>
                    <a:pt x="306" y="19"/>
                  </a:cubicBezTo>
                  <a:cubicBezTo>
                    <a:pt x="307" y="18"/>
                    <a:pt x="307" y="18"/>
                    <a:pt x="307" y="18"/>
                  </a:cubicBezTo>
                  <a:cubicBezTo>
                    <a:pt x="307" y="18"/>
                    <a:pt x="306" y="17"/>
                    <a:pt x="306" y="16"/>
                  </a:cubicBezTo>
                  <a:cubicBezTo>
                    <a:pt x="305" y="16"/>
                    <a:pt x="305" y="16"/>
                    <a:pt x="305" y="16"/>
                  </a:cubicBezTo>
                  <a:cubicBezTo>
                    <a:pt x="303" y="13"/>
                    <a:pt x="303" y="13"/>
                    <a:pt x="303" y="13"/>
                  </a:cubicBezTo>
                  <a:cubicBezTo>
                    <a:pt x="303" y="12"/>
                    <a:pt x="303" y="12"/>
                    <a:pt x="303" y="12"/>
                  </a:cubicBezTo>
                  <a:cubicBezTo>
                    <a:pt x="304" y="12"/>
                    <a:pt x="304" y="12"/>
                    <a:pt x="304" y="12"/>
                  </a:cubicBezTo>
                  <a:cubicBezTo>
                    <a:pt x="309" y="14"/>
                    <a:pt x="309" y="14"/>
                    <a:pt x="309" y="14"/>
                  </a:cubicBezTo>
                  <a:cubicBezTo>
                    <a:pt x="312" y="14"/>
                    <a:pt x="312" y="14"/>
                    <a:pt x="312" y="14"/>
                  </a:cubicBezTo>
                  <a:cubicBezTo>
                    <a:pt x="312" y="11"/>
                    <a:pt x="312" y="11"/>
                    <a:pt x="312" y="11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8" y="4"/>
                    <a:pt x="308" y="4"/>
                    <a:pt x="308" y="4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218" y="18"/>
                    <a:pt x="218" y="18"/>
                    <a:pt x="218" y="18"/>
                  </a:cubicBezTo>
                  <a:cubicBezTo>
                    <a:pt x="155" y="28"/>
                    <a:pt x="155" y="28"/>
                    <a:pt x="155" y="28"/>
                  </a:cubicBezTo>
                  <a:cubicBezTo>
                    <a:pt x="94" y="35"/>
                    <a:pt x="94" y="35"/>
                    <a:pt x="94" y="35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3" y="47"/>
                    <a:pt x="93" y="47"/>
                    <a:pt x="93" y="47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6" y="54"/>
                    <a:pt x="86" y="54"/>
                    <a:pt x="86" y="54"/>
                  </a:cubicBezTo>
                  <a:cubicBezTo>
                    <a:pt x="85" y="58"/>
                    <a:pt x="85" y="58"/>
                    <a:pt x="85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69" y="66"/>
                    <a:pt x="69" y="66"/>
                    <a:pt x="69" y="66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2" y="66"/>
                    <a:pt x="62" y="66"/>
                    <a:pt x="62" y="66"/>
                  </a:cubicBezTo>
                  <a:cubicBezTo>
                    <a:pt x="59" y="66"/>
                    <a:pt x="59" y="66"/>
                    <a:pt x="59" y="66"/>
                  </a:cubicBezTo>
                  <a:cubicBezTo>
                    <a:pt x="55" y="72"/>
                    <a:pt x="55" y="72"/>
                    <a:pt x="55" y="72"/>
                  </a:cubicBezTo>
                  <a:cubicBezTo>
                    <a:pt x="53" y="76"/>
                    <a:pt x="53" y="76"/>
                    <a:pt x="53" y="76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14" y="99"/>
                    <a:pt x="14" y="99"/>
                    <a:pt x="14" y="99"/>
                  </a:cubicBezTo>
                  <a:cubicBezTo>
                    <a:pt x="11" y="103"/>
                    <a:pt x="11" y="103"/>
                    <a:pt x="11" y="103"/>
                  </a:cubicBezTo>
                  <a:cubicBezTo>
                    <a:pt x="12" y="107"/>
                    <a:pt x="12" y="107"/>
                    <a:pt x="12" y="107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5" y="110"/>
                    <a:pt x="5" y="110"/>
                    <a:pt x="5" y="110"/>
                  </a:cubicBezTo>
                  <a:cubicBezTo>
                    <a:pt x="1" y="114"/>
                    <a:pt x="1" y="114"/>
                    <a:pt x="1" y="114"/>
                  </a:cubicBezTo>
                  <a:cubicBezTo>
                    <a:pt x="1" y="117"/>
                    <a:pt x="1" y="117"/>
                    <a:pt x="1" y="117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56" y="118"/>
                    <a:pt x="56" y="118"/>
                    <a:pt x="56" y="118"/>
                  </a:cubicBezTo>
                  <a:cubicBezTo>
                    <a:pt x="73" y="105"/>
                    <a:pt x="73" y="105"/>
                    <a:pt x="73" y="105"/>
                  </a:cubicBezTo>
                  <a:cubicBezTo>
                    <a:pt x="83" y="104"/>
                    <a:pt x="83" y="104"/>
                    <a:pt x="83" y="104"/>
                  </a:cubicBezTo>
                  <a:cubicBezTo>
                    <a:pt x="90" y="104"/>
                    <a:pt x="90" y="104"/>
                    <a:pt x="90" y="104"/>
                  </a:cubicBezTo>
                  <a:cubicBezTo>
                    <a:pt x="102" y="106"/>
                    <a:pt x="102" y="106"/>
                    <a:pt x="102" y="106"/>
                  </a:cubicBezTo>
                  <a:cubicBezTo>
                    <a:pt x="108" y="105"/>
                    <a:pt x="108" y="105"/>
                    <a:pt x="108" y="105"/>
                  </a:cubicBezTo>
                  <a:cubicBezTo>
                    <a:pt x="111" y="104"/>
                    <a:pt x="111" y="104"/>
                    <a:pt x="111" y="104"/>
                  </a:cubicBezTo>
                  <a:cubicBezTo>
                    <a:pt x="116" y="101"/>
                    <a:pt x="116" y="101"/>
                    <a:pt x="116" y="101"/>
                  </a:cubicBezTo>
                  <a:cubicBezTo>
                    <a:pt x="123" y="100"/>
                    <a:pt x="123" y="100"/>
                    <a:pt x="123" y="100"/>
                  </a:cubicBezTo>
                  <a:cubicBezTo>
                    <a:pt x="132" y="101"/>
                    <a:pt x="132" y="101"/>
                    <a:pt x="132" y="101"/>
                  </a:cubicBezTo>
                  <a:cubicBezTo>
                    <a:pt x="138" y="104"/>
                    <a:pt x="138" y="104"/>
                    <a:pt x="138" y="104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82" y="106"/>
                    <a:pt x="182" y="106"/>
                    <a:pt x="182" y="106"/>
                  </a:cubicBezTo>
                  <a:cubicBezTo>
                    <a:pt x="234" y="144"/>
                    <a:pt x="234" y="144"/>
                    <a:pt x="234" y="144"/>
                  </a:cubicBezTo>
                  <a:cubicBezTo>
                    <a:pt x="243" y="140"/>
                    <a:pt x="243" y="140"/>
                    <a:pt x="243" y="140"/>
                  </a:cubicBezTo>
                  <a:cubicBezTo>
                    <a:pt x="245" y="140"/>
                    <a:pt x="245" y="140"/>
                    <a:pt x="245" y="140"/>
                  </a:cubicBezTo>
                  <a:cubicBezTo>
                    <a:pt x="254" y="139"/>
                    <a:pt x="254" y="139"/>
                    <a:pt x="254" y="139"/>
                  </a:cubicBezTo>
                  <a:cubicBezTo>
                    <a:pt x="256" y="136"/>
                    <a:pt x="256" y="136"/>
                    <a:pt x="256" y="136"/>
                  </a:cubicBezTo>
                  <a:cubicBezTo>
                    <a:pt x="259" y="133"/>
                    <a:pt x="259" y="133"/>
                    <a:pt x="259" y="133"/>
                  </a:cubicBezTo>
                  <a:cubicBezTo>
                    <a:pt x="260" y="124"/>
                    <a:pt x="260" y="124"/>
                    <a:pt x="260" y="124"/>
                  </a:cubicBezTo>
                  <a:cubicBezTo>
                    <a:pt x="263" y="117"/>
                    <a:pt x="263" y="117"/>
                    <a:pt x="263" y="117"/>
                  </a:cubicBezTo>
                  <a:cubicBezTo>
                    <a:pt x="267" y="111"/>
                    <a:pt x="267" y="111"/>
                    <a:pt x="267" y="111"/>
                  </a:cubicBezTo>
                  <a:cubicBezTo>
                    <a:pt x="271" y="108"/>
                    <a:pt x="271" y="108"/>
                    <a:pt x="271" y="108"/>
                  </a:cubicBezTo>
                  <a:cubicBezTo>
                    <a:pt x="271" y="106"/>
                    <a:pt x="271" y="106"/>
                    <a:pt x="271" y="106"/>
                  </a:cubicBezTo>
                  <a:cubicBezTo>
                    <a:pt x="270" y="103"/>
                    <a:pt x="270" y="103"/>
                    <a:pt x="270" y="103"/>
                  </a:cubicBezTo>
                  <a:cubicBezTo>
                    <a:pt x="269" y="101"/>
                    <a:pt x="269" y="101"/>
                    <a:pt x="269" y="101"/>
                  </a:cubicBezTo>
                  <a:cubicBezTo>
                    <a:pt x="270" y="100"/>
                    <a:pt x="270" y="100"/>
                    <a:pt x="270" y="100"/>
                  </a:cubicBezTo>
                  <a:cubicBezTo>
                    <a:pt x="270" y="98"/>
                    <a:pt x="270" y="98"/>
                    <a:pt x="270" y="98"/>
                  </a:cubicBezTo>
                  <a:cubicBezTo>
                    <a:pt x="271" y="97"/>
                    <a:pt x="271" y="97"/>
                    <a:pt x="271" y="97"/>
                  </a:cubicBezTo>
                  <a:cubicBezTo>
                    <a:pt x="272" y="97"/>
                    <a:pt x="272" y="97"/>
                    <a:pt x="272" y="97"/>
                  </a:cubicBezTo>
                  <a:cubicBezTo>
                    <a:pt x="273" y="98"/>
                    <a:pt x="273" y="98"/>
                    <a:pt x="273" y="98"/>
                  </a:cubicBezTo>
                  <a:cubicBezTo>
                    <a:pt x="274" y="102"/>
                    <a:pt x="274" y="102"/>
                    <a:pt x="274" y="102"/>
                  </a:cubicBezTo>
                  <a:cubicBezTo>
                    <a:pt x="278" y="100"/>
                    <a:pt x="278" y="100"/>
                    <a:pt x="278" y="100"/>
                  </a:cubicBezTo>
                  <a:cubicBezTo>
                    <a:pt x="281" y="99"/>
                    <a:pt x="281" y="99"/>
                    <a:pt x="281" y="99"/>
                  </a:cubicBezTo>
                  <a:cubicBezTo>
                    <a:pt x="281" y="97"/>
                    <a:pt x="281" y="97"/>
                    <a:pt x="281" y="97"/>
                  </a:cubicBezTo>
                  <a:cubicBezTo>
                    <a:pt x="281" y="95"/>
                    <a:pt x="281" y="95"/>
                    <a:pt x="281" y="95"/>
                  </a:cubicBezTo>
                  <a:cubicBezTo>
                    <a:pt x="283" y="94"/>
                    <a:pt x="283" y="94"/>
                    <a:pt x="283" y="94"/>
                  </a:cubicBezTo>
                  <a:cubicBezTo>
                    <a:pt x="283" y="93"/>
                    <a:pt x="283" y="93"/>
                    <a:pt x="283" y="93"/>
                  </a:cubicBezTo>
                  <a:cubicBezTo>
                    <a:pt x="285" y="95"/>
                    <a:pt x="285" y="95"/>
                    <a:pt x="285" y="95"/>
                  </a:cubicBezTo>
                  <a:cubicBezTo>
                    <a:pt x="290" y="93"/>
                    <a:pt x="290" y="93"/>
                    <a:pt x="290" y="93"/>
                  </a:cubicBezTo>
                  <a:cubicBezTo>
                    <a:pt x="294" y="91"/>
                    <a:pt x="294" y="91"/>
                    <a:pt x="294" y="91"/>
                  </a:cubicBezTo>
                  <a:cubicBezTo>
                    <a:pt x="296" y="91"/>
                    <a:pt x="296" y="91"/>
                    <a:pt x="296" y="91"/>
                  </a:cubicBezTo>
                  <a:cubicBezTo>
                    <a:pt x="299" y="89"/>
                    <a:pt x="299" y="89"/>
                    <a:pt x="299" y="89"/>
                  </a:cubicBezTo>
                  <a:cubicBezTo>
                    <a:pt x="301" y="88"/>
                    <a:pt x="301" y="88"/>
                    <a:pt x="301" y="88"/>
                  </a:cubicBezTo>
                  <a:cubicBezTo>
                    <a:pt x="301" y="87"/>
                    <a:pt x="301" y="87"/>
                    <a:pt x="301" y="87"/>
                  </a:cubicBezTo>
                  <a:cubicBezTo>
                    <a:pt x="305" y="90"/>
                    <a:pt x="305" y="90"/>
                    <a:pt x="305" y="90"/>
                  </a:cubicBezTo>
                  <a:cubicBezTo>
                    <a:pt x="307" y="86"/>
                    <a:pt x="307" y="86"/>
                    <a:pt x="307" y="86"/>
                  </a:cubicBezTo>
                  <a:cubicBezTo>
                    <a:pt x="308" y="81"/>
                    <a:pt x="308" y="81"/>
                    <a:pt x="308" y="81"/>
                  </a:cubicBezTo>
                  <a:cubicBezTo>
                    <a:pt x="309" y="79"/>
                    <a:pt x="309" y="79"/>
                    <a:pt x="309" y="79"/>
                  </a:cubicBezTo>
                  <a:cubicBezTo>
                    <a:pt x="310" y="77"/>
                    <a:pt x="310" y="77"/>
                    <a:pt x="310" y="77"/>
                  </a:cubicBezTo>
                  <a:cubicBezTo>
                    <a:pt x="310" y="77"/>
                    <a:pt x="309" y="74"/>
                    <a:pt x="308" y="75"/>
                  </a:cubicBezTo>
                  <a:cubicBezTo>
                    <a:pt x="307" y="75"/>
                    <a:pt x="304" y="76"/>
                    <a:pt x="304" y="76"/>
                  </a:cubicBezTo>
                  <a:cubicBezTo>
                    <a:pt x="303" y="78"/>
                    <a:pt x="303" y="78"/>
                    <a:pt x="303" y="78"/>
                  </a:cubicBezTo>
                  <a:cubicBezTo>
                    <a:pt x="301" y="78"/>
                    <a:pt x="301" y="78"/>
                    <a:pt x="301" y="78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4" y="83"/>
                    <a:pt x="294" y="83"/>
                    <a:pt x="294" y="83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83" y="81"/>
                    <a:pt x="283" y="81"/>
                    <a:pt x="283" y="81"/>
                  </a:cubicBezTo>
                  <a:cubicBezTo>
                    <a:pt x="283" y="79"/>
                    <a:pt x="283" y="79"/>
                    <a:pt x="283" y="79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284" y="76"/>
                    <a:pt x="284" y="76"/>
                    <a:pt x="284" y="76"/>
                  </a:cubicBezTo>
                  <a:cubicBezTo>
                    <a:pt x="286" y="76"/>
                    <a:pt x="286" y="76"/>
                    <a:pt x="286" y="76"/>
                  </a:cubicBezTo>
                  <a:cubicBezTo>
                    <a:pt x="288" y="77"/>
                    <a:pt x="288" y="77"/>
                    <a:pt x="288" y="77"/>
                  </a:cubicBezTo>
                  <a:cubicBezTo>
                    <a:pt x="293" y="77"/>
                    <a:pt x="293" y="77"/>
                    <a:pt x="293" y="77"/>
                  </a:cubicBezTo>
                  <a:cubicBezTo>
                    <a:pt x="296" y="75"/>
                    <a:pt x="296" y="75"/>
                    <a:pt x="296" y="75"/>
                  </a:cubicBezTo>
                  <a:cubicBezTo>
                    <a:pt x="296" y="73"/>
                    <a:pt x="296" y="73"/>
                    <a:pt x="296" y="73"/>
                  </a:cubicBezTo>
                  <a:cubicBezTo>
                    <a:pt x="295" y="71"/>
                    <a:pt x="295" y="71"/>
                    <a:pt x="295" y="71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68"/>
                    <a:pt x="297" y="68"/>
                    <a:pt x="297" y="68"/>
                  </a:cubicBezTo>
                  <a:cubicBezTo>
                    <a:pt x="299" y="66"/>
                    <a:pt x="299" y="66"/>
                    <a:pt x="299" y="66"/>
                  </a:cubicBezTo>
                  <a:cubicBezTo>
                    <a:pt x="299" y="64"/>
                    <a:pt x="299" y="64"/>
                    <a:pt x="299" y="64"/>
                  </a:cubicBezTo>
                  <a:cubicBezTo>
                    <a:pt x="296" y="64"/>
                    <a:pt x="296" y="64"/>
                    <a:pt x="296" y="64"/>
                  </a:cubicBezTo>
                  <a:cubicBezTo>
                    <a:pt x="290" y="61"/>
                    <a:pt x="290" y="61"/>
                    <a:pt x="290" y="61"/>
                  </a:cubicBezTo>
                  <a:cubicBezTo>
                    <a:pt x="283" y="60"/>
                    <a:pt x="283" y="60"/>
                    <a:pt x="283" y="60"/>
                  </a:cubicBezTo>
                  <a:cubicBezTo>
                    <a:pt x="280" y="58"/>
                    <a:pt x="280" y="58"/>
                    <a:pt x="280" y="58"/>
                  </a:cubicBezTo>
                  <a:cubicBezTo>
                    <a:pt x="280" y="57"/>
                    <a:pt x="280" y="57"/>
                    <a:pt x="280" y="57"/>
                  </a:cubicBezTo>
                  <a:cubicBezTo>
                    <a:pt x="284" y="57"/>
                    <a:pt x="284" y="57"/>
                    <a:pt x="284" y="57"/>
                  </a:cubicBezTo>
                  <a:cubicBezTo>
                    <a:pt x="290" y="57"/>
                    <a:pt x="290" y="57"/>
                    <a:pt x="290" y="57"/>
                  </a:cubicBezTo>
                  <a:cubicBezTo>
                    <a:pt x="294" y="59"/>
                    <a:pt x="294" y="59"/>
                    <a:pt x="294" y="59"/>
                  </a:cubicBezTo>
                  <a:cubicBezTo>
                    <a:pt x="295" y="57"/>
                    <a:pt x="295" y="57"/>
                    <a:pt x="295" y="57"/>
                  </a:cubicBezTo>
                  <a:cubicBezTo>
                    <a:pt x="294" y="55"/>
                    <a:pt x="294" y="55"/>
                    <a:pt x="294" y="55"/>
                  </a:cubicBezTo>
                  <a:cubicBezTo>
                    <a:pt x="293" y="54"/>
                    <a:pt x="293" y="54"/>
                    <a:pt x="293" y="54"/>
                  </a:cubicBezTo>
                  <a:cubicBezTo>
                    <a:pt x="292" y="52"/>
                    <a:pt x="292" y="52"/>
                    <a:pt x="292" y="52"/>
                  </a:cubicBezTo>
                  <a:cubicBezTo>
                    <a:pt x="294" y="51"/>
                    <a:pt x="294" y="51"/>
                    <a:pt x="294" y="51"/>
                  </a:cubicBezTo>
                  <a:cubicBezTo>
                    <a:pt x="297" y="51"/>
                    <a:pt x="297" y="51"/>
                    <a:pt x="297" y="51"/>
                  </a:cubicBezTo>
                  <a:cubicBezTo>
                    <a:pt x="298" y="56"/>
                    <a:pt x="298" y="56"/>
                    <a:pt x="298" y="56"/>
                  </a:cubicBezTo>
                  <a:cubicBezTo>
                    <a:pt x="300" y="58"/>
                    <a:pt x="300" y="58"/>
                    <a:pt x="300" y="58"/>
                  </a:cubicBezTo>
                  <a:cubicBezTo>
                    <a:pt x="303" y="58"/>
                    <a:pt x="303" y="58"/>
                    <a:pt x="303" y="58"/>
                  </a:cubicBezTo>
                  <a:cubicBezTo>
                    <a:pt x="304" y="57"/>
                    <a:pt x="304" y="57"/>
                    <a:pt x="304" y="57"/>
                  </a:cubicBezTo>
                  <a:cubicBezTo>
                    <a:pt x="306" y="58"/>
                    <a:pt x="306" y="58"/>
                    <a:pt x="306" y="58"/>
                  </a:cubicBezTo>
                  <a:cubicBezTo>
                    <a:pt x="310" y="58"/>
                    <a:pt x="310" y="58"/>
                    <a:pt x="310" y="58"/>
                  </a:cubicBezTo>
                  <a:cubicBezTo>
                    <a:pt x="316" y="58"/>
                    <a:pt x="316" y="58"/>
                    <a:pt x="316" y="58"/>
                  </a:cubicBezTo>
                  <a:cubicBezTo>
                    <a:pt x="317" y="57"/>
                    <a:pt x="317" y="57"/>
                    <a:pt x="317" y="57"/>
                  </a:cubicBezTo>
                  <a:cubicBezTo>
                    <a:pt x="317" y="53"/>
                    <a:pt x="317" y="53"/>
                    <a:pt x="317" y="53"/>
                  </a:cubicBezTo>
                  <a:cubicBezTo>
                    <a:pt x="318" y="51"/>
                    <a:pt x="318" y="51"/>
                    <a:pt x="318" y="51"/>
                  </a:cubicBezTo>
                  <a:cubicBezTo>
                    <a:pt x="319" y="48"/>
                    <a:pt x="319" y="48"/>
                    <a:pt x="319" y="48"/>
                  </a:cubicBezTo>
                  <a:cubicBezTo>
                    <a:pt x="319" y="46"/>
                    <a:pt x="319" y="46"/>
                    <a:pt x="319" y="46"/>
                  </a:cubicBezTo>
                  <a:cubicBezTo>
                    <a:pt x="320" y="42"/>
                    <a:pt x="320" y="42"/>
                    <a:pt x="320" y="42"/>
                  </a:cubicBezTo>
                  <a:cubicBezTo>
                    <a:pt x="322" y="42"/>
                    <a:pt x="322" y="42"/>
                    <a:pt x="322" y="42"/>
                  </a:cubicBezTo>
                  <a:cubicBezTo>
                    <a:pt x="323" y="44"/>
                    <a:pt x="323" y="44"/>
                    <a:pt x="323" y="44"/>
                  </a:cubicBezTo>
                  <a:cubicBezTo>
                    <a:pt x="325" y="42"/>
                    <a:pt x="325" y="42"/>
                    <a:pt x="325" y="42"/>
                  </a:cubicBezTo>
                  <a:cubicBezTo>
                    <a:pt x="325" y="39"/>
                    <a:pt x="325" y="39"/>
                    <a:pt x="325" y="39"/>
                  </a:cubicBezTo>
                  <a:cubicBezTo>
                    <a:pt x="326" y="37"/>
                    <a:pt x="326" y="37"/>
                    <a:pt x="326" y="37"/>
                  </a:cubicBezTo>
                  <a:lnTo>
                    <a:pt x="324" y="3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10F41EC2-0437-48B9-8065-475659BF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4749" y="2775308"/>
              <a:ext cx="286695" cy="308620"/>
            </a:xfrm>
            <a:custGeom>
              <a:avLst/>
              <a:gdLst>
                <a:gd name="T0" fmla="*/ 196 w 201"/>
                <a:gd name="T1" fmla="*/ 127 h 216"/>
                <a:gd name="T2" fmla="*/ 195 w 201"/>
                <a:gd name="T3" fmla="*/ 120 h 216"/>
                <a:gd name="T4" fmla="*/ 191 w 201"/>
                <a:gd name="T5" fmla="*/ 115 h 216"/>
                <a:gd name="T6" fmla="*/ 190 w 201"/>
                <a:gd name="T7" fmla="*/ 110 h 216"/>
                <a:gd name="T8" fmla="*/ 187 w 201"/>
                <a:gd name="T9" fmla="*/ 107 h 216"/>
                <a:gd name="T10" fmla="*/ 183 w 201"/>
                <a:gd name="T11" fmla="*/ 106 h 216"/>
                <a:gd name="T12" fmla="*/ 181 w 201"/>
                <a:gd name="T13" fmla="*/ 101 h 216"/>
                <a:gd name="T14" fmla="*/ 179 w 201"/>
                <a:gd name="T15" fmla="*/ 96 h 216"/>
                <a:gd name="T16" fmla="*/ 174 w 201"/>
                <a:gd name="T17" fmla="*/ 89 h 216"/>
                <a:gd name="T18" fmla="*/ 168 w 201"/>
                <a:gd name="T19" fmla="*/ 84 h 216"/>
                <a:gd name="T20" fmla="*/ 158 w 201"/>
                <a:gd name="T21" fmla="*/ 78 h 216"/>
                <a:gd name="T22" fmla="*/ 147 w 201"/>
                <a:gd name="T23" fmla="*/ 63 h 216"/>
                <a:gd name="T24" fmla="*/ 126 w 201"/>
                <a:gd name="T25" fmla="*/ 46 h 216"/>
                <a:gd name="T26" fmla="*/ 116 w 201"/>
                <a:gd name="T27" fmla="*/ 35 h 216"/>
                <a:gd name="T28" fmla="*/ 111 w 201"/>
                <a:gd name="T29" fmla="*/ 27 h 216"/>
                <a:gd name="T30" fmla="*/ 96 w 201"/>
                <a:gd name="T31" fmla="*/ 19 h 216"/>
                <a:gd name="T32" fmla="*/ 92 w 201"/>
                <a:gd name="T33" fmla="*/ 14 h 216"/>
                <a:gd name="T34" fmla="*/ 97 w 201"/>
                <a:gd name="T35" fmla="*/ 8 h 216"/>
                <a:gd name="T36" fmla="*/ 103 w 201"/>
                <a:gd name="T37" fmla="*/ 4 h 216"/>
                <a:gd name="T38" fmla="*/ 104 w 201"/>
                <a:gd name="T39" fmla="*/ 0 h 216"/>
                <a:gd name="T40" fmla="*/ 48 w 201"/>
                <a:gd name="T41" fmla="*/ 6 h 216"/>
                <a:gd name="T42" fmla="*/ 0 w 201"/>
                <a:gd name="T43" fmla="*/ 10 h 216"/>
                <a:gd name="T44" fmla="*/ 11 w 201"/>
                <a:gd name="T45" fmla="*/ 58 h 216"/>
                <a:gd name="T46" fmla="*/ 25 w 201"/>
                <a:gd name="T47" fmla="*/ 107 h 216"/>
                <a:gd name="T48" fmla="*/ 38 w 201"/>
                <a:gd name="T49" fmla="*/ 128 h 216"/>
                <a:gd name="T50" fmla="*/ 39 w 201"/>
                <a:gd name="T51" fmla="*/ 137 h 216"/>
                <a:gd name="T52" fmla="*/ 40 w 201"/>
                <a:gd name="T53" fmla="*/ 144 h 216"/>
                <a:gd name="T54" fmla="*/ 39 w 201"/>
                <a:gd name="T55" fmla="*/ 150 h 216"/>
                <a:gd name="T56" fmla="*/ 35 w 201"/>
                <a:gd name="T57" fmla="*/ 157 h 216"/>
                <a:gd name="T58" fmla="*/ 37 w 201"/>
                <a:gd name="T59" fmla="*/ 172 h 216"/>
                <a:gd name="T60" fmla="*/ 40 w 201"/>
                <a:gd name="T61" fmla="*/ 182 h 216"/>
                <a:gd name="T62" fmla="*/ 37 w 201"/>
                <a:gd name="T63" fmla="*/ 186 h 216"/>
                <a:gd name="T64" fmla="*/ 41 w 201"/>
                <a:gd name="T65" fmla="*/ 193 h 216"/>
                <a:gd name="T66" fmla="*/ 46 w 201"/>
                <a:gd name="T67" fmla="*/ 201 h 216"/>
                <a:gd name="T68" fmla="*/ 160 w 201"/>
                <a:gd name="T69" fmla="*/ 207 h 216"/>
                <a:gd name="T70" fmla="*/ 169 w 201"/>
                <a:gd name="T71" fmla="*/ 216 h 216"/>
                <a:gd name="T72" fmla="*/ 166 w 201"/>
                <a:gd name="T73" fmla="*/ 193 h 216"/>
                <a:gd name="T74" fmla="*/ 183 w 201"/>
                <a:gd name="T75" fmla="*/ 196 h 216"/>
                <a:gd name="T76" fmla="*/ 185 w 201"/>
                <a:gd name="T77" fmla="*/ 189 h 216"/>
                <a:gd name="T78" fmla="*/ 182 w 201"/>
                <a:gd name="T79" fmla="*/ 187 h 216"/>
                <a:gd name="T80" fmla="*/ 180 w 201"/>
                <a:gd name="T81" fmla="*/ 183 h 216"/>
                <a:gd name="T82" fmla="*/ 185 w 201"/>
                <a:gd name="T83" fmla="*/ 183 h 216"/>
                <a:gd name="T84" fmla="*/ 183 w 201"/>
                <a:gd name="T85" fmla="*/ 177 h 216"/>
                <a:gd name="T86" fmla="*/ 188 w 201"/>
                <a:gd name="T87" fmla="*/ 174 h 216"/>
                <a:gd name="T88" fmla="*/ 187 w 201"/>
                <a:gd name="T89" fmla="*/ 168 h 216"/>
                <a:gd name="T90" fmla="*/ 188 w 201"/>
                <a:gd name="T91" fmla="*/ 165 h 216"/>
                <a:gd name="T92" fmla="*/ 189 w 201"/>
                <a:gd name="T93" fmla="*/ 161 h 216"/>
                <a:gd name="T94" fmla="*/ 189 w 201"/>
                <a:gd name="T95" fmla="*/ 151 h 216"/>
                <a:gd name="T96" fmla="*/ 194 w 201"/>
                <a:gd name="T97" fmla="*/ 152 h 216"/>
                <a:gd name="T98" fmla="*/ 193 w 201"/>
                <a:gd name="T99" fmla="*/ 149 h 216"/>
                <a:gd name="T100" fmla="*/ 189 w 201"/>
                <a:gd name="T101" fmla="*/ 144 h 216"/>
                <a:gd name="T102" fmla="*/ 196 w 201"/>
                <a:gd name="T103" fmla="*/ 144 h 216"/>
                <a:gd name="T104" fmla="*/ 193 w 201"/>
                <a:gd name="T105" fmla="*/ 141 h 216"/>
                <a:gd name="T106" fmla="*/ 192 w 201"/>
                <a:gd name="T107" fmla="*/ 137 h 216"/>
                <a:gd name="T108" fmla="*/ 197 w 201"/>
                <a:gd name="T109" fmla="*/ 138 h 216"/>
                <a:gd name="T110" fmla="*/ 199 w 201"/>
                <a:gd name="T111" fmla="*/ 134 h 216"/>
                <a:gd name="T112" fmla="*/ 201 w 201"/>
                <a:gd name="T113" fmla="*/ 130 h 216"/>
                <a:gd name="T114" fmla="*/ 198 w 201"/>
                <a:gd name="T115" fmla="*/ 128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1" h="216">
                  <a:moveTo>
                    <a:pt x="198" y="128"/>
                  </a:moveTo>
                  <a:cubicBezTo>
                    <a:pt x="196" y="127"/>
                    <a:pt x="196" y="127"/>
                    <a:pt x="196" y="127"/>
                  </a:cubicBezTo>
                  <a:cubicBezTo>
                    <a:pt x="195" y="124"/>
                    <a:pt x="195" y="124"/>
                    <a:pt x="195" y="124"/>
                  </a:cubicBezTo>
                  <a:cubicBezTo>
                    <a:pt x="195" y="120"/>
                    <a:pt x="195" y="120"/>
                    <a:pt x="195" y="120"/>
                  </a:cubicBezTo>
                  <a:cubicBezTo>
                    <a:pt x="195" y="119"/>
                    <a:pt x="195" y="119"/>
                    <a:pt x="195" y="119"/>
                  </a:cubicBezTo>
                  <a:cubicBezTo>
                    <a:pt x="191" y="115"/>
                    <a:pt x="191" y="115"/>
                    <a:pt x="191" y="115"/>
                  </a:cubicBezTo>
                  <a:cubicBezTo>
                    <a:pt x="190" y="112"/>
                    <a:pt x="190" y="112"/>
                    <a:pt x="190" y="112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90" y="109"/>
                    <a:pt x="190" y="109"/>
                    <a:pt x="190" y="109"/>
                  </a:cubicBezTo>
                  <a:cubicBezTo>
                    <a:pt x="187" y="107"/>
                    <a:pt x="187" y="107"/>
                    <a:pt x="187" y="107"/>
                  </a:cubicBezTo>
                  <a:cubicBezTo>
                    <a:pt x="184" y="106"/>
                    <a:pt x="184" y="106"/>
                    <a:pt x="184" y="106"/>
                  </a:cubicBezTo>
                  <a:cubicBezTo>
                    <a:pt x="183" y="106"/>
                    <a:pt x="183" y="106"/>
                    <a:pt x="183" y="106"/>
                  </a:cubicBezTo>
                  <a:cubicBezTo>
                    <a:pt x="182" y="104"/>
                    <a:pt x="182" y="104"/>
                    <a:pt x="182" y="104"/>
                  </a:cubicBezTo>
                  <a:cubicBezTo>
                    <a:pt x="181" y="101"/>
                    <a:pt x="181" y="101"/>
                    <a:pt x="181" y="101"/>
                  </a:cubicBezTo>
                  <a:cubicBezTo>
                    <a:pt x="181" y="99"/>
                    <a:pt x="181" y="99"/>
                    <a:pt x="181" y="99"/>
                  </a:cubicBezTo>
                  <a:cubicBezTo>
                    <a:pt x="179" y="96"/>
                    <a:pt x="179" y="96"/>
                    <a:pt x="179" y="96"/>
                  </a:cubicBezTo>
                  <a:cubicBezTo>
                    <a:pt x="176" y="91"/>
                    <a:pt x="176" y="91"/>
                    <a:pt x="176" y="91"/>
                  </a:cubicBezTo>
                  <a:cubicBezTo>
                    <a:pt x="174" y="89"/>
                    <a:pt x="174" y="89"/>
                    <a:pt x="174" y="89"/>
                  </a:cubicBezTo>
                  <a:cubicBezTo>
                    <a:pt x="171" y="87"/>
                    <a:pt x="171" y="87"/>
                    <a:pt x="171" y="87"/>
                  </a:cubicBezTo>
                  <a:cubicBezTo>
                    <a:pt x="168" y="84"/>
                    <a:pt x="168" y="84"/>
                    <a:pt x="168" y="84"/>
                  </a:cubicBezTo>
                  <a:cubicBezTo>
                    <a:pt x="165" y="81"/>
                    <a:pt x="165" y="81"/>
                    <a:pt x="165" y="81"/>
                  </a:cubicBezTo>
                  <a:cubicBezTo>
                    <a:pt x="158" y="78"/>
                    <a:pt x="158" y="78"/>
                    <a:pt x="158" y="78"/>
                  </a:cubicBezTo>
                  <a:cubicBezTo>
                    <a:pt x="153" y="71"/>
                    <a:pt x="153" y="71"/>
                    <a:pt x="153" y="71"/>
                  </a:cubicBezTo>
                  <a:cubicBezTo>
                    <a:pt x="147" y="63"/>
                    <a:pt x="147" y="63"/>
                    <a:pt x="147" y="63"/>
                  </a:cubicBezTo>
                  <a:cubicBezTo>
                    <a:pt x="142" y="59"/>
                    <a:pt x="142" y="59"/>
                    <a:pt x="142" y="59"/>
                  </a:cubicBezTo>
                  <a:cubicBezTo>
                    <a:pt x="126" y="46"/>
                    <a:pt x="126" y="46"/>
                    <a:pt x="126" y="46"/>
                  </a:cubicBezTo>
                  <a:cubicBezTo>
                    <a:pt x="121" y="40"/>
                    <a:pt x="121" y="40"/>
                    <a:pt x="121" y="40"/>
                  </a:cubicBezTo>
                  <a:cubicBezTo>
                    <a:pt x="116" y="35"/>
                    <a:pt x="116" y="35"/>
                    <a:pt x="116" y="35"/>
                  </a:cubicBezTo>
                  <a:cubicBezTo>
                    <a:pt x="114" y="31"/>
                    <a:pt x="114" y="31"/>
                    <a:pt x="114" y="31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96" y="19"/>
                    <a:pt x="96" y="19"/>
                    <a:pt x="96" y="19"/>
                  </a:cubicBezTo>
                  <a:cubicBezTo>
                    <a:pt x="94" y="16"/>
                    <a:pt x="94" y="16"/>
                    <a:pt x="94" y="16"/>
                  </a:cubicBezTo>
                  <a:cubicBezTo>
                    <a:pt x="92" y="14"/>
                    <a:pt x="92" y="14"/>
                    <a:pt x="92" y="14"/>
                  </a:cubicBezTo>
                  <a:cubicBezTo>
                    <a:pt x="92" y="11"/>
                    <a:pt x="92" y="11"/>
                    <a:pt x="92" y="11"/>
                  </a:cubicBezTo>
                  <a:cubicBezTo>
                    <a:pt x="97" y="8"/>
                    <a:pt x="97" y="8"/>
                    <a:pt x="97" y="8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5" y="107"/>
                    <a:pt x="25" y="107"/>
                    <a:pt x="25" y="107"/>
                  </a:cubicBezTo>
                  <a:cubicBezTo>
                    <a:pt x="33" y="122"/>
                    <a:pt x="33" y="122"/>
                    <a:pt x="33" y="122"/>
                  </a:cubicBezTo>
                  <a:cubicBezTo>
                    <a:pt x="38" y="128"/>
                    <a:pt x="38" y="128"/>
                    <a:pt x="38" y="128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9" y="137"/>
                    <a:pt x="39" y="137"/>
                    <a:pt x="39" y="137"/>
                  </a:cubicBezTo>
                  <a:cubicBezTo>
                    <a:pt x="42" y="139"/>
                    <a:pt x="42" y="139"/>
                    <a:pt x="42" y="139"/>
                  </a:cubicBezTo>
                  <a:cubicBezTo>
                    <a:pt x="40" y="144"/>
                    <a:pt x="40" y="144"/>
                    <a:pt x="40" y="144"/>
                  </a:cubicBezTo>
                  <a:cubicBezTo>
                    <a:pt x="35" y="147"/>
                    <a:pt x="35" y="147"/>
                    <a:pt x="35" y="147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8" y="155"/>
                    <a:pt x="38" y="155"/>
                    <a:pt x="38" y="155"/>
                  </a:cubicBezTo>
                  <a:cubicBezTo>
                    <a:pt x="35" y="157"/>
                    <a:pt x="35" y="157"/>
                    <a:pt x="35" y="157"/>
                  </a:cubicBezTo>
                  <a:cubicBezTo>
                    <a:pt x="35" y="163"/>
                    <a:pt x="35" y="163"/>
                    <a:pt x="35" y="163"/>
                  </a:cubicBezTo>
                  <a:cubicBezTo>
                    <a:pt x="37" y="172"/>
                    <a:pt x="37" y="172"/>
                    <a:pt x="37" y="172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40" y="182"/>
                    <a:pt x="40" y="182"/>
                    <a:pt x="40" y="182"/>
                  </a:cubicBezTo>
                  <a:cubicBezTo>
                    <a:pt x="38" y="184"/>
                    <a:pt x="38" y="184"/>
                    <a:pt x="38" y="184"/>
                  </a:cubicBezTo>
                  <a:cubicBezTo>
                    <a:pt x="37" y="186"/>
                    <a:pt x="37" y="186"/>
                    <a:pt x="37" y="186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5" y="199"/>
                    <a:pt x="45" y="199"/>
                    <a:pt x="45" y="199"/>
                  </a:cubicBezTo>
                  <a:cubicBezTo>
                    <a:pt x="46" y="201"/>
                    <a:pt x="46" y="201"/>
                    <a:pt x="46" y="201"/>
                  </a:cubicBezTo>
                  <a:cubicBezTo>
                    <a:pt x="52" y="213"/>
                    <a:pt x="52" y="213"/>
                    <a:pt x="52" y="213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1" y="216"/>
                    <a:pt x="161" y="216"/>
                    <a:pt x="161" y="216"/>
                  </a:cubicBezTo>
                  <a:cubicBezTo>
                    <a:pt x="169" y="216"/>
                    <a:pt x="169" y="216"/>
                    <a:pt x="169" y="216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66" y="193"/>
                    <a:pt x="166" y="193"/>
                    <a:pt x="166" y="193"/>
                  </a:cubicBezTo>
                  <a:cubicBezTo>
                    <a:pt x="173" y="194"/>
                    <a:pt x="173" y="194"/>
                    <a:pt x="173" y="194"/>
                  </a:cubicBezTo>
                  <a:cubicBezTo>
                    <a:pt x="183" y="196"/>
                    <a:pt x="183" y="196"/>
                    <a:pt x="183" y="196"/>
                  </a:cubicBezTo>
                  <a:cubicBezTo>
                    <a:pt x="184" y="193"/>
                    <a:pt x="184" y="193"/>
                    <a:pt x="184" y="193"/>
                  </a:cubicBezTo>
                  <a:cubicBezTo>
                    <a:pt x="184" y="193"/>
                    <a:pt x="185" y="189"/>
                    <a:pt x="185" y="189"/>
                  </a:cubicBezTo>
                  <a:cubicBezTo>
                    <a:pt x="185" y="188"/>
                    <a:pt x="184" y="188"/>
                    <a:pt x="184" y="188"/>
                  </a:cubicBezTo>
                  <a:cubicBezTo>
                    <a:pt x="184" y="188"/>
                    <a:pt x="183" y="187"/>
                    <a:pt x="182" y="187"/>
                  </a:cubicBezTo>
                  <a:cubicBezTo>
                    <a:pt x="181" y="186"/>
                    <a:pt x="181" y="185"/>
                    <a:pt x="180" y="184"/>
                  </a:cubicBezTo>
                  <a:cubicBezTo>
                    <a:pt x="179" y="183"/>
                    <a:pt x="180" y="183"/>
                    <a:pt x="180" y="183"/>
                  </a:cubicBezTo>
                  <a:cubicBezTo>
                    <a:pt x="182" y="183"/>
                    <a:pt x="182" y="183"/>
                    <a:pt x="182" y="183"/>
                  </a:cubicBezTo>
                  <a:cubicBezTo>
                    <a:pt x="185" y="183"/>
                    <a:pt x="185" y="183"/>
                    <a:pt x="185" y="183"/>
                  </a:cubicBezTo>
                  <a:cubicBezTo>
                    <a:pt x="185" y="183"/>
                    <a:pt x="184" y="181"/>
                    <a:pt x="184" y="179"/>
                  </a:cubicBezTo>
                  <a:cubicBezTo>
                    <a:pt x="183" y="177"/>
                    <a:pt x="183" y="177"/>
                    <a:pt x="183" y="177"/>
                  </a:cubicBezTo>
                  <a:cubicBezTo>
                    <a:pt x="186" y="176"/>
                    <a:pt x="186" y="176"/>
                    <a:pt x="186" y="176"/>
                  </a:cubicBezTo>
                  <a:cubicBezTo>
                    <a:pt x="188" y="174"/>
                    <a:pt x="188" y="174"/>
                    <a:pt x="188" y="174"/>
                  </a:cubicBezTo>
                  <a:cubicBezTo>
                    <a:pt x="190" y="169"/>
                    <a:pt x="190" y="169"/>
                    <a:pt x="190" y="169"/>
                  </a:cubicBezTo>
                  <a:cubicBezTo>
                    <a:pt x="187" y="168"/>
                    <a:pt x="187" y="168"/>
                    <a:pt x="187" y="168"/>
                  </a:cubicBezTo>
                  <a:cubicBezTo>
                    <a:pt x="187" y="168"/>
                    <a:pt x="187" y="167"/>
                    <a:pt x="187" y="167"/>
                  </a:cubicBezTo>
                  <a:cubicBezTo>
                    <a:pt x="187" y="166"/>
                    <a:pt x="188" y="166"/>
                    <a:pt x="188" y="165"/>
                  </a:cubicBezTo>
                  <a:cubicBezTo>
                    <a:pt x="188" y="165"/>
                    <a:pt x="189" y="164"/>
                    <a:pt x="189" y="164"/>
                  </a:cubicBezTo>
                  <a:cubicBezTo>
                    <a:pt x="189" y="161"/>
                    <a:pt x="189" y="161"/>
                    <a:pt x="189" y="161"/>
                  </a:cubicBezTo>
                  <a:cubicBezTo>
                    <a:pt x="189" y="154"/>
                    <a:pt x="189" y="154"/>
                    <a:pt x="189" y="154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9" y="151"/>
                    <a:pt x="191" y="151"/>
                    <a:pt x="192" y="151"/>
                  </a:cubicBezTo>
                  <a:cubicBezTo>
                    <a:pt x="192" y="151"/>
                    <a:pt x="194" y="152"/>
                    <a:pt x="194" y="152"/>
                  </a:cubicBezTo>
                  <a:cubicBezTo>
                    <a:pt x="194" y="152"/>
                    <a:pt x="195" y="151"/>
                    <a:pt x="195" y="150"/>
                  </a:cubicBezTo>
                  <a:cubicBezTo>
                    <a:pt x="195" y="150"/>
                    <a:pt x="195" y="150"/>
                    <a:pt x="193" y="149"/>
                  </a:cubicBezTo>
                  <a:cubicBezTo>
                    <a:pt x="192" y="148"/>
                    <a:pt x="190" y="147"/>
                    <a:pt x="190" y="147"/>
                  </a:cubicBezTo>
                  <a:cubicBezTo>
                    <a:pt x="190" y="146"/>
                    <a:pt x="189" y="144"/>
                    <a:pt x="189" y="144"/>
                  </a:cubicBezTo>
                  <a:cubicBezTo>
                    <a:pt x="191" y="144"/>
                    <a:pt x="191" y="144"/>
                    <a:pt x="191" y="144"/>
                  </a:cubicBezTo>
                  <a:cubicBezTo>
                    <a:pt x="196" y="144"/>
                    <a:pt x="196" y="144"/>
                    <a:pt x="196" y="144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197" y="141"/>
                    <a:pt x="193" y="141"/>
                    <a:pt x="193" y="141"/>
                  </a:cubicBezTo>
                  <a:cubicBezTo>
                    <a:pt x="193" y="141"/>
                    <a:pt x="191" y="139"/>
                    <a:pt x="191" y="139"/>
                  </a:cubicBezTo>
                  <a:cubicBezTo>
                    <a:pt x="192" y="137"/>
                    <a:pt x="192" y="137"/>
                    <a:pt x="192" y="137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7" y="138"/>
                    <a:pt x="197" y="138"/>
                    <a:pt x="197" y="138"/>
                  </a:cubicBezTo>
                  <a:cubicBezTo>
                    <a:pt x="199" y="137"/>
                    <a:pt x="199" y="137"/>
                    <a:pt x="199" y="137"/>
                  </a:cubicBezTo>
                  <a:cubicBezTo>
                    <a:pt x="199" y="134"/>
                    <a:pt x="199" y="134"/>
                    <a:pt x="199" y="134"/>
                  </a:cubicBezTo>
                  <a:cubicBezTo>
                    <a:pt x="199" y="132"/>
                    <a:pt x="199" y="132"/>
                    <a:pt x="199" y="132"/>
                  </a:cubicBezTo>
                  <a:cubicBezTo>
                    <a:pt x="201" y="130"/>
                    <a:pt x="201" y="130"/>
                    <a:pt x="201" y="130"/>
                  </a:cubicBezTo>
                  <a:cubicBezTo>
                    <a:pt x="200" y="129"/>
                    <a:pt x="200" y="129"/>
                    <a:pt x="200" y="129"/>
                  </a:cubicBezTo>
                  <a:lnTo>
                    <a:pt x="198" y="12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6"/>
                </a:solidFill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481F0A23-DE59-4921-93BD-2E1215AF2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90" y="2432960"/>
              <a:ext cx="418238" cy="234416"/>
            </a:xfrm>
            <a:custGeom>
              <a:avLst/>
              <a:gdLst>
                <a:gd name="T0" fmla="*/ 169 w 248"/>
                <a:gd name="T1" fmla="*/ 118 h 139"/>
                <a:gd name="T2" fmla="*/ 248 w 248"/>
                <a:gd name="T3" fmla="*/ 101 h 139"/>
                <a:gd name="T4" fmla="*/ 246 w 248"/>
                <a:gd name="T5" fmla="*/ 93 h 139"/>
                <a:gd name="T6" fmla="*/ 239 w 248"/>
                <a:gd name="T7" fmla="*/ 86 h 139"/>
                <a:gd name="T8" fmla="*/ 232 w 248"/>
                <a:gd name="T9" fmla="*/ 83 h 139"/>
                <a:gd name="T10" fmla="*/ 228 w 248"/>
                <a:gd name="T11" fmla="*/ 78 h 139"/>
                <a:gd name="T12" fmla="*/ 224 w 248"/>
                <a:gd name="T13" fmla="*/ 72 h 139"/>
                <a:gd name="T14" fmla="*/ 226 w 248"/>
                <a:gd name="T15" fmla="*/ 68 h 139"/>
                <a:gd name="T16" fmla="*/ 228 w 248"/>
                <a:gd name="T17" fmla="*/ 67 h 139"/>
                <a:gd name="T18" fmla="*/ 224 w 248"/>
                <a:gd name="T19" fmla="*/ 63 h 139"/>
                <a:gd name="T20" fmla="*/ 211 w 248"/>
                <a:gd name="T21" fmla="*/ 54 h 139"/>
                <a:gd name="T22" fmla="*/ 215 w 248"/>
                <a:gd name="T23" fmla="*/ 55 h 139"/>
                <a:gd name="T24" fmla="*/ 221 w 248"/>
                <a:gd name="T25" fmla="*/ 59 h 139"/>
                <a:gd name="T26" fmla="*/ 225 w 248"/>
                <a:gd name="T27" fmla="*/ 56 h 139"/>
                <a:gd name="T28" fmla="*/ 225 w 248"/>
                <a:gd name="T29" fmla="*/ 48 h 139"/>
                <a:gd name="T30" fmla="*/ 215 w 248"/>
                <a:gd name="T31" fmla="*/ 45 h 139"/>
                <a:gd name="T32" fmla="*/ 211 w 248"/>
                <a:gd name="T33" fmla="*/ 41 h 139"/>
                <a:gd name="T34" fmla="*/ 207 w 248"/>
                <a:gd name="T35" fmla="*/ 43 h 139"/>
                <a:gd name="T36" fmla="*/ 199 w 248"/>
                <a:gd name="T37" fmla="*/ 37 h 139"/>
                <a:gd name="T38" fmla="*/ 193 w 248"/>
                <a:gd name="T39" fmla="*/ 37 h 139"/>
                <a:gd name="T40" fmla="*/ 188 w 248"/>
                <a:gd name="T41" fmla="*/ 36 h 139"/>
                <a:gd name="T42" fmla="*/ 191 w 248"/>
                <a:gd name="T43" fmla="*/ 24 h 139"/>
                <a:gd name="T44" fmla="*/ 192 w 248"/>
                <a:gd name="T45" fmla="*/ 17 h 139"/>
                <a:gd name="T46" fmla="*/ 183 w 248"/>
                <a:gd name="T47" fmla="*/ 10 h 139"/>
                <a:gd name="T48" fmla="*/ 171 w 248"/>
                <a:gd name="T49" fmla="*/ 5 h 139"/>
                <a:gd name="T50" fmla="*/ 166 w 248"/>
                <a:gd name="T51" fmla="*/ 8 h 139"/>
                <a:gd name="T52" fmla="*/ 151 w 248"/>
                <a:gd name="T53" fmla="*/ 0 h 139"/>
                <a:gd name="T54" fmla="*/ 149 w 248"/>
                <a:gd name="T55" fmla="*/ 15 h 139"/>
                <a:gd name="T56" fmla="*/ 144 w 248"/>
                <a:gd name="T57" fmla="*/ 21 h 139"/>
                <a:gd name="T58" fmla="*/ 138 w 248"/>
                <a:gd name="T59" fmla="*/ 28 h 139"/>
                <a:gd name="T60" fmla="*/ 134 w 248"/>
                <a:gd name="T61" fmla="*/ 28 h 139"/>
                <a:gd name="T62" fmla="*/ 131 w 248"/>
                <a:gd name="T63" fmla="*/ 36 h 139"/>
                <a:gd name="T64" fmla="*/ 127 w 248"/>
                <a:gd name="T65" fmla="*/ 46 h 139"/>
                <a:gd name="T66" fmla="*/ 120 w 248"/>
                <a:gd name="T67" fmla="*/ 43 h 139"/>
                <a:gd name="T68" fmla="*/ 115 w 248"/>
                <a:gd name="T69" fmla="*/ 48 h 139"/>
                <a:gd name="T70" fmla="*/ 109 w 248"/>
                <a:gd name="T71" fmla="*/ 68 h 139"/>
                <a:gd name="T72" fmla="*/ 103 w 248"/>
                <a:gd name="T73" fmla="*/ 78 h 139"/>
                <a:gd name="T74" fmla="*/ 100 w 248"/>
                <a:gd name="T75" fmla="*/ 89 h 139"/>
                <a:gd name="T76" fmla="*/ 82 w 248"/>
                <a:gd name="T77" fmla="*/ 101 h 139"/>
                <a:gd name="T78" fmla="*/ 69 w 248"/>
                <a:gd name="T79" fmla="*/ 100 h 139"/>
                <a:gd name="T80" fmla="*/ 61 w 248"/>
                <a:gd name="T81" fmla="*/ 107 h 139"/>
                <a:gd name="T82" fmla="*/ 50 w 248"/>
                <a:gd name="T83" fmla="*/ 100 h 139"/>
                <a:gd name="T84" fmla="*/ 46 w 248"/>
                <a:gd name="T85" fmla="*/ 97 h 139"/>
                <a:gd name="T86" fmla="*/ 43 w 248"/>
                <a:gd name="T87" fmla="*/ 103 h 139"/>
                <a:gd name="T88" fmla="*/ 28 w 248"/>
                <a:gd name="T89" fmla="*/ 113 h 139"/>
                <a:gd name="T90" fmla="*/ 22 w 248"/>
                <a:gd name="T91" fmla="*/ 127 h 139"/>
                <a:gd name="T92" fmla="*/ 15 w 248"/>
                <a:gd name="T93" fmla="*/ 130 h 139"/>
                <a:gd name="T94" fmla="*/ 6 w 248"/>
                <a:gd name="T95" fmla="*/ 136 h 139"/>
                <a:gd name="T96" fmla="*/ 64 w 248"/>
                <a:gd name="T97" fmla="*/ 13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48" h="139">
                  <a:moveTo>
                    <a:pt x="116" y="127"/>
                  </a:moveTo>
                  <a:lnTo>
                    <a:pt x="169" y="118"/>
                  </a:lnTo>
                  <a:lnTo>
                    <a:pt x="243" y="103"/>
                  </a:lnTo>
                  <a:lnTo>
                    <a:pt x="248" y="101"/>
                  </a:lnTo>
                  <a:lnTo>
                    <a:pt x="248" y="98"/>
                  </a:lnTo>
                  <a:lnTo>
                    <a:pt x="246" y="93"/>
                  </a:lnTo>
                  <a:lnTo>
                    <a:pt x="243" y="89"/>
                  </a:lnTo>
                  <a:lnTo>
                    <a:pt x="239" y="86"/>
                  </a:lnTo>
                  <a:lnTo>
                    <a:pt x="237" y="86"/>
                  </a:lnTo>
                  <a:lnTo>
                    <a:pt x="232" y="83"/>
                  </a:lnTo>
                  <a:lnTo>
                    <a:pt x="231" y="80"/>
                  </a:lnTo>
                  <a:lnTo>
                    <a:pt x="228" y="78"/>
                  </a:lnTo>
                  <a:lnTo>
                    <a:pt x="226" y="74"/>
                  </a:lnTo>
                  <a:lnTo>
                    <a:pt x="224" y="72"/>
                  </a:lnTo>
                  <a:lnTo>
                    <a:pt x="224" y="70"/>
                  </a:lnTo>
                  <a:lnTo>
                    <a:pt x="226" y="68"/>
                  </a:lnTo>
                  <a:lnTo>
                    <a:pt x="230" y="70"/>
                  </a:lnTo>
                  <a:lnTo>
                    <a:pt x="228" y="67"/>
                  </a:lnTo>
                  <a:lnTo>
                    <a:pt x="226" y="64"/>
                  </a:lnTo>
                  <a:lnTo>
                    <a:pt x="224" y="63"/>
                  </a:lnTo>
                  <a:lnTo>
                    <a:pt x="215" y="60"/>
                  </a:lnTo>
                  <a:lnTo>
                    <a:pt x="211" y="54"/>
                  </a:lnTo>
                  <a:lnTo>
                    <a:pt x="211" y="53"/>
                  </a:lnTo>
                  <a:lnTo>
                    <a:pt x="215" y="55"/>
                  </a:lnTo>
                  <a:lnTo>
                    <a:pt x="220" y="56"/>
                  </a:lnTo>
                  <a:lnTo>
                    <a:pt x="221" y="59"/>
                  </a:lnTo>
                  <a:lnTo>
                    <a:pt x="227" y="60"/>
                  </a:lnTo>
                  <a:lnTo>
                    <a:pt x="225" y="56"/>
                  </a:lnTo>
                  <a:lnTo>
                    <a:pt x="225" y="51"/>
                  </a:lnTo>
                  <a:lnTo>
                    <a:pt x="225" y="48"/>
                  </a:lnTo>
                  <a:lnTo>
                    <a:pt x="221" y="49"/>
                  </a:lnTo>
                  <a:lnTo>
                    <a:pt x="215" y="45"/>
                  </a:lnTo>
                  <a:lnTo>
                    <a:pt x="212" y="41"/>
                  </a:lnTo>
                  <a:lnTo>
                    <a:pt x="211" y="41"/>
                  </a:lnTo>
                  <a:lnTo>
                    <a:pt x="210" y="43"/>
                  </a:lnTo>
                  <a:lnTo>
                    <a:pt x="207" y="43"/>
                  </a:lnTo>
                  <a:lnTo>
                    <a:pt x="203" y="39"/>
                  </a:lnTo>
                  <a:lnTo>
                    <a:pt x="199" y="37"/>
                  </a:lnTo>
                  <a:lnTo>
                    <a:pt x="195" y="36"/>
                  </a:lnTo>
                  <a:lnTo>
                    <a:pt x="193" y="37"/>
                  </a:lnTo>
                  <a:lnTo>
                    <a:pt x="190" y="38"/>
                  </a:lnTo>
                  <a:lnTo>
                    <a:pt x="188" y="36"/>
                  </a:lnTo>
                  <a:lnTo>
                    <a:pt x="188" y="25"/>
                  </a:lnTo>
                  <a:lnTo>
                    <a:pt x="191" y="24"/>
                  </a:lnTo>
                  <a:lnTo>
                    <a:pt x="193" y="21"/>
                  </a:lnTo>
                  <a:lnTo>
                    <a:pt x="192" y="17"/>
                  </a:lnTo>
                  <a:lnTo>
                    <a:pt x="188" y="14"/>
                  </a:lnTo>
                  <a:lnTo>
                    <a:pt x="183" y="10"/>
                  </a:lnTo>
                  <a:lnTo>
                    <a:pt x="173" y="4"/>
                  </a:lnTo>
                  <a:lnTo>
                    <a:pt x="171" y="5"/>
                  </a:lnTo>
                  <a:lnTo>
                    <a:pt x="168" y="8"/>
                  </a:lnTo>
                  <a:lnTo>
                    <a:pt x="166" y="8"/>
                  </a:lnTo>
                  <a:lnTo>
                    <a:pt x="160" y="5"/>
                  </a:lnTo>
                  <a:lnTo>
                    <a:pt x="151" y="0"/>
                  </a:lnTo>
                  <a:lnTo>
                    <a:pt x="151" y="8"/>
                  </a:lnTo>
                  <a:lnTo>
                    <a:pt x="149" y="15"/>
                  </a:lnTo>
                  <a:lnTo>
                    <a:pt x="147" y="18"/>
                  </a:lnTo>
                  <a:lnTo>
                    <a:pt x="144" y="21"/>
                  </a:lnTo>
                  <a:lnTo>
                    <a:pt x="139" y="30"/>
                  </a:lnTo>
                  <a:lnTo>
                    <a:pt x="138" y="28"/>
                  </a:lnTo>
                  <a:lnTo>
                    <a:pt x="135" y="28"/>
                  </a:lnTo>
                  <a:lnTo>
                    <a:pt x="134" y="28"/>
                  </a:lnTo>
                  <a:lnTo>
                    <a:pt x="133" y="32"/>
                  </a:lnTo>
                  <a:lnTo>
                    <a:pt x="131" y="36"/>
                  </a:lnTo>
                  <a:lnTo>
                    <a:pt x="128" y="44"/>
                  </a:lnTo>
                  <a:lnTo>
                    <a:pt x="127" y="46"/>
                  </a:lnTo>
                  <a:lnTo>
                    <a:pt x="125" y="45"/>
                  </a:lnTo>
                  <a:lnTo>
                    <a:pt x="120" y="43"/>
                  </a:lnTo>
                  <a:lnTo>
                    <a:pt x="116" y="41"/>
                  </a:lnTo>
                  <a:lnTo>
                    <a:pt x="115" y="48"/>
                  </a:lnTo>
                  <a:lnTo>
                    <a:pt x="112" y="60"/>
                  </a:lnTo>
                  <a:lnTo>
                    <a:pt x="109" y="68"/>
                  </a:lnTo>
                  <a:lnTo>
                    <a:pt x="104" y="73"/>
                  </a:lnTo>
                  <a:lnTo>
                    <a:pt x="103" y="78"/>
                  </a:lnTo>
                  <a:lnTo>
                    <a:pt x="104" y="86"/>
                  </a:lnTo>
                  <a:lnTo>
                    <a:pt x="100" y="89"/>
                  </a:lnTo>
                  <a:lnTo>
                    <a:pt x="89" y="95"/>
                  </a:lnTo>
                  <a:lnTo>
                    <a:pt x="82" y="101"/>
                  </a:lnTo>
                  <a:lnTo>
                    <a:pt x="73" y="103"/>
                  </a:lnTo>
                  <a:lnTo>
                    <a:pt x="69" y="100"/>
                  </a:lnTo>
                  <a:lnTo>
                    <a:pt x="63" y="107"/>
                  </a:lnTo>
                  <a:lnTo>
                    <a:pt x="61" y="107"/>
                  </a:lnTo>
                  <a:lnTo>
                    <a:pt x="56" y="105"/>
                  </a:lnTo>
                  <a:lnTo>
                    <a:pt x="50" y="100"/>
                  </a:lnTo>
                  <a:lnTo>
                    <a:pt x="49" y="97"/>
                  </a:lnTo>
                  <a:lnTo>
                    <a:pt x="46" y="97"/>
                  </a:lnTo>
                  <a:lnTo>
                    <a:pt x="45" y="99"/>
                  </a:lnTo>
                  <a:lnTo>
                    <a:pt x="43" y="103"/>
                  </a:lnTo>
                  <a:lnTo>
                    <a:pt x="39" y="109"/>
                  </a:lnTo>
                  <a:lnTo>
                    <a:pt x="28" y="113"/>
                  </a:lnTo>
                  <a:lnTo>
                    <a:pt x="25" y="118"/>
                  </a:lnTo>
                  <a:lnTo>
                    <a:pt x="22" y="127"/>
                  </a:lnTo>
                  <a:lnTo>
                    <a:pt x="18" y="128"/>
                  </a:lnTo>
                  <a:lnTo>
                    <a:pt x="15" y="130"/>
                  </a:lnTo>
                  <a:lnTo>
                    <a:pt x="10" y="133"/>
                  </a:lnTo>
                  <a:lnTo>
                    <a:pt x="6" y="136"/>
                  </a:lnTo>
                  <a:lnTo>
                    <a:pt x="0" y="139"/>
                  </a:lnTo>
                  <a:lnTo>
                    <a:pt x="64" y="133"/>
                  </a:lnTo>
                  <a:lnTo>
                    <a:pt x="116" y="127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3D4A80DB-41DC-4E1C-A604-E555CC88491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06291" y="2750011"/>
              <a:ext cx="269831" cy="209119"/>
            </a:xfrm>
            <a:custGeom>
              <a:avLst/>
              <a:gdLst>
                <a:gd name="T0" fmla="*/ 94 w 189"/>
                <a:gd name="T1" fmla="*/ 4 h 147"/>
                <a:gd name="T2" fmla="*/ 79 w 189"/>
                <a:gd name="T3" fmla="*/ 0 h 147"/>
                <a:gd name="T4" fmla="*/ 67 w 189"/>
                <a:gd name="T5" fmla="*/ 4 h 147"/>
                <a:gd name="T6" fmla="*/ 58 w 189"/>
                <a:gd name="T7" fmla="*/ 6 h 147"/>
                <a:gd name="T8" fmla="*/ 39 w 189"/>
                <a:gd name="T9" fmla="*/ 4 h 147"/>
                <a:gd name="T10" fmla="*/ 26 w 189"/>
                <a:gd name="T11" fmla="*/ 7 h 147"/>
                <a:gd name="T12" fmla="*/ 12 w 189"/>
                <a:gd name="T13" fmla="*/ 18 h 147"/>
                <a:gd name="T14" fmla="*/ 11 w 189"/>
                <a:gd name="T15" fmla="*/ 22 h 147"/>
                <a:gd name="T16" fmla="*/ 5 w 189"/>
                <a:gd name="T17" fmla="*/ 26 h 147"/>
                <a:gd name="T18" fmla="*/ 0 w 189"/>
                <a:gd name="T19" fmla="*/ 32 h 147"/>
                <a:gd name="T20" fmla="*/ 4 w 189"/>
                <a:gd name="T21" fmla="*/ 37 h 147"/>
                <a:gd name="T22" fmla="*/ 19 w 189"/>
                <a:gd name="T23" fmla="*/ 45 h 147"/>
                <a:gd name="T24" fmla="*/ 24 w 189"/>
                <a:gd name="T25" fmla="*/ 53 h 147"/>
                <a:gd name="T26" fmla="*/ 34 w 189"/>
                <a:gd name="T27" fmla="*/ 64 h 147"/>
                <a:gd name="T28" fmla="*/ 55 w 189"/>
                <a:gd name="T29" fmla="*/ 81 h 147"/>
                <a:gd name="T30" fmla="*/ 66 w 189"/>
                <a:gd name="T31" fmla="*/ 96 h 147"/>
                <a:gd name="T32" fmla="*/ 76 w 189"/>
                <a:gd name="T33" fmla="*/ 102 h 147"/>
                <a:gd name="T34" fmla="*/ 82 w 189"/>
                <a:gd name="T35" fmla="*/ 107 h 147"/>
                <a:gd name="T36" fmla="*/ 87 w 189"/>
                <a:gd name="T37" fmla="*/ 114 h 147"/>
                <a:gd name="T38" fmla="*/ 89 w 189"/>
                <a:gd name="T39" fmla="*/ 119 h 147"/>
                <a:gd name="T40" fmla="*/ 91 w 189"/>
                <a:gd name="T41" fmla="*/ 124 h 147"/>
                <a:gd name="T42" fmla="*/ 95 w 189"/>
                <a:gd name="T43" fmla="*/ 125 h 147"/>
                <a:gd name="T44" fmla="*/ 98 w 189"/>
                <a:gd name="T45" fmla="*/ 128 h 147"/>
                <a:gd name="T46" fmla="*/ 99 w 189"/>
                <a:gd name="T47" fmla="*/ 133 h 147"/>
                <a:gd name="T48" fmla="*/ 103 w 189"/>
                <a:gd name="T49" fmla="*/ 138 h 147"/>
                <a:gd name="T50" fmla="*/ 104 w 189"/>
                <a:gd name="T51" fmla="*/ 145 h 147"/>
                <a:gd name="T52" fmla="*/ 108 w 189"/>
                <a:gd name="T53" fmla="*/ 147 h 147"/>
                <a:gd name="T54" fmla="*/ 110 w 189"/>
                <a:gd name="T55" fmla="*/ 140 h 147"/>
                <a:gd name="T56" fmla="*/ 116 w 189"/>
                <a:gd name="T57" fmla="*/ 140 h 147"/>
                <a:gd name="T58" fmla="*/ 117 w 189"/>
                <a:gd name="T59" fmla="*/ 137 h 147"/>
                <a:gd name="T60" fmla="*/ 112 w 189"/>
                <a:gd name="T61" fmla="*/ 136 h 147"/>
                <a:gd name="T62" fmla="*/ 110 w 189"/>
                <a:gd name="T63" fmla="*/ 133 h 147"/>
                <a:gd name="T64" fmla="*/ 115 w 189"/>
                <a:gd name="T65" fmla="*/ 132 h 147"/>
                <a:gd name="T66" fmla="*/ 119 w 189"/>
                <a:gd name="T67" fmla="*/ 135 h 147"/>
                <a:gd name="T68" fmla="*/ 124 w 189"/>
                <a:gd name="T69" fmla="*/ 128 h 147"/>
                <a:gd name="T70" fmla="*/ 123 w 189"/>
                <a:gd name="T71" fmla="*/ 123 h 147"/>
                <a:gd name="T72" fmla="*/ 130 w 189"/>
                <a:gd name="T73" fmla="*/ 123 h 147"/>
                <a:gd name="T74" fmla="*/ 135 w 189"/>
                <a:gd name="T75" fmla="*/ 119 h 147"/>
                <a:gd name="T76" fmla="*/ 131 w 189"/>
                <a:gd name="T77" fmla="*/ 118 h 147"/>
                <a:gd name="T78" fmla="*/ 129 w 189"/>
                <a:gd name="T79" fmla="*/ 115 h 147"/>
                <a:gd name="T80" fmla="*/ 133 w 189"/>
                <a:gd name="T81" fmla="*/ 115 h 147"/>
                <a:gd name="T82" fmla="*/ 138 w 189"/>
                <a:gd name="T83" fmla="*/ 117 h 147"/>
                <a:gd name="T84" fmla="*/ 145 w 189"/>
                <a:gd name="T85" fmla="*/ 110 h 147"/>
                <a:gd name="T86" fmla="*/ 141 w 189"/>
                <a:gd name="T87" fmla="*/ 105 h 147"/>
                <a:gd name="T88" fmla="*/ 143 w 189"/>
                <a:gd name="T89" fmla="*/ 103 h 147"/>
                <a:gd name="T90" fmla="*/ 149 w 189"/>
                <a:gd name="T91" fmla="*/ 103 h 147"/>
                <a:gd name="T92" fmla="*/ 155 w 189"/>
                <a:gd name="T93" fmla="*/ 93 h 147"/>
                <a:gd name="T94" fmla="*/ 164 w 189"/>
                <a:gd name="T95" fmla="*/ 89 h 147"/>
                <a:gd name="T96" fmla="*/ 169 w 189"/>
                <a:gd name="T97" fmla="*/ 81 h 147"/>
                <a:gd name="T98" fmla="*/ 165 w 189"/>
                <a:gd name="T99" fmla="*/ 75 h 147"/>
                <a:gd name="T100" fmla="*/ 169 w 189"/>
                <a:gd name="T101" fmla="*/ 75 h 147"/>
                <a:gd name="T102" fmla="*/ 170 w 189"/>
                <a:gd name="T103" fmla="*/ 70 h 147"/>
                <a:gd name="T104" fmla="*/ 175 w 189"/>
                <a:gd name="T105" fmla="*/ 60 h 147"/>
                <a:gd name="T106" fmla="*/ 178 w 189"/>
                <a:gd name="T107" fmla="*/ 54 h 147"/>
                <a:gd name="T108" fmla="*/ 187 w 189"/>
                <a:gd name="T109" fmla="*/ 46 h 147"/>
                <a:gd name="T110" fmla="*/ 138 w 189"/>
                <a:gd name="T111" fmla="*/ 6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89" h="147">
                  <a:moveTo>
                    <a:pt x="98" y="14"/>
                  </a:moveTo>
                  <a:cubicBezTo>
                    <a:pt x="94" y="4"/>
                    <a:pt x="94" y="4"/>
                    <a:pt x="94" y="4"/>
                  </a:cubicBezTo>
                  <a:cubicBezTo>
                    <a:pt x="88" y="1"/>
                    <a:pt x="88" y="1"/>
                    <a:pt x="88" y="1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2" y="1"/>
                    <a:pt x="72" y="1"/>
                    <a:pt x="72" y="1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9" y="45"/>
                    <a:pt x="19" y="45"/>
                    <a:pt x="19" y="45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29" y="58"/>
                    <a:pt x="29" y="58"/>
                    <a:pt x="29" y="58"/>
                  </a:cubicBezTo>
                  <a:cubicBezTo>
                    <a:pt x="34" y="64"/>
                    <a:pt x="34" y="64"/>
                    <a:pt x="34" y="64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55" y="81"/>
                    <a:pt x="55" y="81"/>
                    <a:pt x="55" y="81"/>
                  </a:cubicBezTo>
                  <a:cubicBezTo>
                    <a:pt x="61" y="89"/>
                    <a:pt x="61" y="89"/>
                    <a:pt x="61" y="89"/>
                  </a:cubicBezTo>
                  <a:cubicBezTo>
                    <a:pt x="66" y="96"/>
                    <a:pt x="66" y="96"/>
                    <a:pt x="66" y="96"/>
                  </a:cubicBezTo>
                  <a:cubicBezTo>
                    <a:pt x="73" y="99"/>
                    <a:pt x="73" y="99"/>
                    <a:pt x="73" y="99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9" y="105"/>
                    <a:pt x="79" y="105"/>
                    <a:pt x="79" y="105"/>
                  </a:cubicBezTo>
                  <a:cubicBezTo>
                    <a:pt x="82" y="107"/>
                    <a:pt x="82" y="107"/>
                    <a:pt x="82" y="107"/>
                  </a:cubicBezTo>
                  <a:cubicBezTo>
                    <a:pt x="84" y="109"/>
                    <a:pt x="84" y="109"/>
                    <a:pt x="84" y="109"/>
                  </a:cubicBezTo>
                  <a:cubicBezTo>
                    <a:pt x="87" y="114"/>
                    <a:pt x="87" y="114"/>
                    <a:pt x="87" y="114"/>
                  </a:cubicBezTo>
                  <a:cubicBezTo>
                    <a:pt x="89" y="117"/>
                    <a:pt x="89" y="117"/>
                    <a:pt x="89" y="117"/>
                  </a:cubicBezTo>
                  <a:cubicBezTo>
                    <a:pt x="89" y="119"/>
                    <a:pt x="89" y="119"/>
                    <a:pt x="89" y="119"/>
                  </a:cubicBezTo>
                  <a:cubicBezTo>
                    <a:pt x="90" y="122"/>
                    <a:pt x="90" y="122"/>
                    <a:pt x="90" y="122"/>
                  </a:cubicBezTo>
                  <a:cubicBezTo>
                    <a:pt x="91" y="124"/>
                    <a:pt x="91" y="124"/>
                    <a:pt x="91" y="124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95" y="125"/>
                    <a:pt x="95" y="125"/>
                    <a:pt x="95" y="125"/>
                  </a:cubicBezTo>
                  <a:cubicBezTo>
                    <a:pt x="98" y="127"/>
                    <a:pt x="98" y="127"/>
                    <a:pt x="98" y="127"/>
                  </a:cubicBezTo>
                  <a:cubicBezTo>
                    <a:pt x="98" y="128"/>
                    <a:pt x="98" y="128"/>
                    <a:pt x="98" y="128"/>
                  </a:cubicBezTo>
                  <a:cubicBezTo>
                    <a:pt x="98" y="130"/>
                    <a:pt x="98" y="130"/>
                    <a:pt x="98" y="130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103" y="137"/>
                    <a:pt x="103" y="137"/>
                    <a:pt x="103" y="137"/>
                  </a:cubicBezTo>
                  <a:cubicBezTo>
                    <a:pt x="103" y="138"/>
                    <a:pt x="103" y="138"/>
                    <a:pt x="103" y="138"/>
                  </a:cubicBezTo>
                  <a:cubicBezTo>
                    <a:pt x="103" y="142"/>
                    <a:pt x="103" y="142"/>
                    <a:pt x="103" y="142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106" y="146"/>
                    <a:pt x="106" y="146"/>
                    <a:pt x="106" y="146"/>
                  </a:cubicBezTo>
                  <a:cubicBezTo>
                    <a:pt x="108" y="147"/>
                    <a:pt x="108" y="147"/>
                    <a:pt x="108" y="147"/>
                  </a:cubicBezTo>
                  <a:cubicBezTo>
                    <a:pt x="108" y="141"/>
                    <a:pt x="108" y="141"/>
                    <a:pt x="108" y="141"/>
                  </a:cubicBezTo>
                  <a:cubicBezTo>
                    <a:pt x="110" y="140"/>
                    <a:pt x="110" y="140"/>
                    <a:pt x="110" y="140"/>
                  </a:cubicBezTo>
                  <a:cubicBezTo>
                    <a:pt x="115" y="140"/>
                    <a:pt x="115" y="140"/>
                    <a:pt x="115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40"/>
                    <a:pt x="118" y="139"/>
                    <a:pt x="118" y="139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6" y="137"/>
                    <a:pt x="112" y="136"/>
                    <a:pt x="112" y="136"/>
                  </a:cubicBezTo>
                  <a:cubicBezTo>
                    <a:pt x="111" y="136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11" y="129"/>
                    <a:pt x="111" y="129"/>
                    <a:pt x="111" y="129"/>
                  </a:cubicBezTo>
                  <a:cubicBezTo>
                    <a:pt x="115" y="132"/>
                    <a:pt x="115" y="132"/>
                    <a:pt x="115" y="132"/>
                  </a:cubicBezTo>
                  <a:cubicBezTo>
                    <a:pt x="116" y="133"/>
                    <a:pt x="116" y="133"/>
                    <a:pt x="116" y="133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4" y="128"/>
                    <a:pt x="124" y="128"/>
                    <a:pt x="124" y="128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30" y="123"/>
                    <a:pt x="130" y="123"/>
                    <a:pt x="130" y="123"/>
                  </a:cubicBezTo>
                  <a:cubicBezTo>
                    <a:pt x="135" y="120"/>
                    <a:pt x="135" y="120"/>
                    <a:pt x="135" y="120"/>
                  </a:cubicBezTo>
                  <a:cubicBezTo>
                    <a:pt x="135" y="119"/>
                    <a:pt x="135" y="119"/>
                    <a:pt x="135" y="119"/>
                  </a:cubicBezTo>
                  <a:cubicBezTo>
                    <a:pt x="133" y="118"/>
                    <a:pt x="133" y="118"/>
                    <a:pt x="133" y="118"/>
                  </a:cubicBezTo>
                  <a:cubicBezTo>
                    <a:pt x="131" y="118"/>
                    <a:pt x="131" y="118"/>
                    <a:pt x="131" y="118"/>
                  </a:cubicBezTo>
                  <a:cubicBezTo>
                    <a:pt x="129" y="117"/>
                    <a:pt x="129" y="117"/>
                    <a:pt x="129" y="117"/>
                  </a:cubicBezTo>
                  <a:cubicBezTo>
                    <a:pt x="129" y="115"/>
                    <a:pt x="129" y="115"/>
                    <a:pt x="129" y="115"/>
                  </a:cubicBezTo>
                  <a:cubicBezTo>
                    <a:pt x="132" y="114"/>
                    <a:pt x="132" y="114"/>
                    <a:pt x="132" y="114"/>
                  </a:cubicBezTo>
                  <a:cubicBezTo>
                    <a:pt x="133" y="115"/>
                    <a:pt x="133" y="115"/>
                    <a:pt x="133" y="115"/>
                  </a:cubicBezTo>
                  <a:cubicBezTo>
                    <a:pt x="136" y="117"/>
                    <a:pt x="136" y="117"/>
                    <a:pt x="136" y="117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2" y="114"/>
                    <a:pt x="142" y="114"/>
                    <a:pt x="142" y="114"/>
                  </a:cubicBezTo>
                  <a:cubicBezTo>
                    <a:pt x="145" y="110"/>
                    <a:pt x="145" y="110"/>
                    <a:pt x="145" y="110"/>
                  </a:cubicBezTo>
                  <a:cubicBezTo>
                    <a:pt x="144" y="107"/>
                    <a:pt x="144" y="107"/>
                    <a:pt x="144" y="107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3" y="103"/>
                    <a:pt x="143" y="103"/>
                    <a:pt x="143" y="103"/>
                  </a:cubicBezTo>
                  <a:cubicBezTo>
                    <a:pt x="147" y="105"/>
                    <a:pt x="147" y="105"/>
                    <a:pt x="147" y="105"/>
                  </a:cubicBezTo>
                  <a:cubicBezTo>
                    <a:pt x="149" y="103"/>
                    <a:pt x="149" y="103"/>
                    <a:pt x="149" y="103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9" y="90"/>
                    <a:pt x="159" y="90"/>
                    <a:pt x="159" y="90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7" y="84"/>
                    <a:pt x="167" y="84"/>
                    <a:pt x="167" y="84"/>
                  </a:cubicBezTo>
                  <a:cubicBezTo>
                    <a:pt x="169" y="81"/>
                    <a:pt x="169" y="81"/>
                    <a:pt x="169" y="81"/>
                  </a:cubicBezTo>
                  <a:cubicBezTo>
                    <a:pt x="167" y="79"/>
                    <a:pt x="167" y="79"/>
                    <a:pt x="167" y="79"/>
                  </a:cubicBezTo>
                  <a:cubicBezTo>
                    <a:pt x="165" y="75"/>
                    <a:pt x="165" y="75"/>
                    <a:pt x="165" y="75"/>
                  </a:cubicBezTo>
                  <a:cubicBezTo>
                    <a:pt x="167" y="75"/>
                    <a:pt x="167" y="75"/>
                    <a:pt x="167" y="75"/>
                  </a:cubicBezTo>
                  <a:cubicBezTo>
                    <a:pt x="169" y="75"/>
                    <a:pt x="169" y="75"/>
                    <a:pt x="169" y="75"/>
                  </a:cubicBezTo>
                  <a:cubicBezTo>
                    <a:pt x="169" y="72"/>
                    <a:pt x="169" y="72"/>
                    <a:pt x="169" y="72"/>
                  </a:cubicBezTo>
                  <a:cubicBezTo>
                    <a:pt x="170" y="70"/>
                    <a:pt x="170" y="70"/>
                    <a:pt x="170" y="70"/>
                  </a:cubicBezTo>
                  <a:cubicBezTo>
                    <a:pt x="173" y="66"/>
                    <a:pt x="173" y="66"/>
                    <a:pt x="173" y="66"/>
                  </a:cubicBezTo>
                  <a:cubicBezTo>
                    <a:pt x="175" y="60"/>
                    <a:pt x="175" y="60"/>
                    <a:pt x="175" y="60"/>
                  </a:cubicBezTo>
                  <a:cubicBezTo>
                    <a:pt x="177" y="56"/>
                    <a:pt x="177" y="56"/>
                    <a:pt x="177" y="56"/>
                  </a:cubicBezTo>
                  <a:cubicBezTo>
                    <a:pt x="178" y="54"/>
                    <a:pt x="178" y="54"/>
                    <a:pt x="178" y="54"/>
                  </a:cubicBezTo>
                  <a:cubicBezTo>
                    <a:pt x="180" y="52"/>
                    <a:pt x="180" y="52"/>
                    <a:pt x="180" y="52"/>
                  </a:cubicBezTo>
                  <a:cubicBezTo>
                    <a:pt x="187" y="46"/>
                    <a:pt x="187" y="46"/>
                    <a:pt x="187" y="46"/>
                  </a:cubicBezTo>
                  <a:cubicBezTo>
                    <a:pt x="189" y="44"/>
                    <a:pt x="189" y="44"/>
                    <a:pt x="189" y="44"/>
                  </a:cubicBezTo>
                  <a:cubicBezTo>
                    <a:pt x="138" y="6"/>
                    <a:pt x="138" y="6"/>
                    <a:pt x="138" y="6"/>
                  </a:cubicBezTo>
                  <a:lnTo>
                    <a:pt x="98" y="1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D17D5A38-B020-4E40-84D2-766436CC77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8028" y="2788799"/>
              <a:ext cx="212492" cy="340661"/>
            </a:xfrm>
            <a:custGeom>
              <a:avLst/>
              <a:gdLst>
                <a:gd name="T0" fmla="*/ 39 w 126"/>
                <a:gd name="T1" fmla="*/ 183 h 202"/>
                <a:gd name="T2" fmla="*/ 33 w 126"/>
                <a:gd name="T3" fmla="*/ 176 h 202"/>
                <a:gd name="T4" fmla="*/ 36 w 126"/>
                <a:gd name="T5" fmla="*/ 172 h 202"/>
                <a:gd name="T6" fmla="*/ 51 w 126"/>
                <a:gd name="T7" fmla="*/ 168 h 202"/>
                <a:gd name="T8" fmla="*/ 125 w 126"/>
                <a:gd name="T9" fmla="*/ 161 h 202"/>
                <a:gd name="T10" fmla="*/ 120 w 126"/>
                <a:gd name="T11" fmla="*/ 153 h 202"/>
                <a:gd name="T12" fmla="*/ 119 w 126"/>
                <a:gd name="T13" fmla="*/ 148 h 202"/>
                <a:gd name="T14" fmla="*/ 120 w 126"/>
                <a:gd name="T15" fmla="*/ 141 h 202"/>
                <a:gd name="T16" fmla="*/ 116 w 126"/>
                <a:gd name="T17" fmla="*/ 130 h 202"/>
                <a:gd name="T18" fmla="*/ 119 w 126"/>
                <a:gd name="T19" fmla="*/ 123 h 202"/>
                <a:gd name="T20" fmla="*/ 116 w 126"/>
                <a:gd name="T21" fmla="*/ 117 h 202"/>
                <a:gd name="T22" fmla="*/ 122 w 126"/>
                <a:gd name="T23" fmla="*/ 110 h 202"/>
                <a:gd name="T24" fmla="*/ 119 w 126"/>
                <a:gd name="T25" fmla="*/ 104 h 202"/>
                <a:gd name="T26" fmla="*/ 115 w 126"/>
                <a:gd name="T27" fmla="*/ 95 h 202"/>
                <a:gd name="T28" fmla="*/ 106 w 126"/>
                <a:gd name="T29" fmla="*/ 75 h 202"/>
                <a:gd name="T30" fmla="*/ 89 w 126"/>
                <a:gd name="T31" fmla="*/ 12 h 202"/>
                <a:gd name="T32" fmla="*/ 94 w 126"/>
                <a:gd name="T33" fmla="*/ 0 h 202"/>
                <a:gd name="T34" fmla="*/ 1 w 126"/>
                <a:gd name="T35" fmla="*/ 7 h 202"/>
                <a:gd name="T36" fmla="*/ 0 w 126"/>
                <a:gd name="T37" fmla="*/ 106 h 202"/>
                <a:gd name="T38" fmla="*/ 6 w 126"/>
                <a:gd name="T39" fmla="*/ 196 h 202"/>
                <a:gd name="T40" fmla="*/ 11 w 126"/>
                <a:gd name="T41" fmla="*/ 197 h 202"/>
                <a:gd name="T42" fmla="*/ 16 w 126"/>
                <a:gd name="T43" fmla="*/ 195 h 202"/>
                <a:gd name="T44" fmla="*/ 16 w 126"/>
                <a:gd name="T45" fmla="*/ 187 h 202"/>
                <a:gd name="T46" fmla="*/ 21 w 126"/>
                <a:gd name="T47" fmla="*/ 184 h 202"/>
                <a:gd name="T48" fmla="*/ 22 w 126"/>
                <a:gd name="T49" fmla="*/ 189 h 202"/>
                <a:gd name="T50" fmla="*/ 22 w 126"/>
                <a:gd name="T51" fmla="*/ 193 h 202"/>
                <a:gd name="T52" fmla="*/ 25 w 126"/>
                <a:gd name="T53" fmla="*/ 195 h 202"/>
                <a:gd name="T54" fmla="*/ 27 w 126"/>
                <a:gd name="T55" fmla="*/ 199 h 202"/>
                <a:gd name="T56" fmla="*/ 25 w 126"/>
                <a:gd name="T57" fmla="*/ 202 h 202"/>
                <a:gd name="T58" fmla="*/ 31 w 126"/>
                <a:gd name="T59" fmla="*/ 200 h 202"/>
                <a:gd name="T60" fmla="*/ 38 w 126"/>
                <a:gd name="T61" fmla="*/ 197 h 202"/>
                <a:gd name="T62" fmla="*/ 43 w 126"/>
                <a:gd name="T63" fmla="*/ 196 h 202"/>
                <a:gd name="T64" fmla="*/ 44 w 126"/>
                <a:gd name="T65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202">
                  <a:moveTo>
                    <a:pt x="40" y="188"/>
                  </a:moveTo>
                  <a:lnTo>
                    <a:pt x="39" y="183"/>
                  </a:lnTo>
                  <a:lnTo>
                    <a:pt x="35" y="178"/>
                  </a:lnTo>
                  <a:lnTo>
                    <a:pt x="33" y="176"/>
                  </a:lnTo>
                  <a:lnTo>
                    <a:pt x="33" y="173"/>
                  </a:lnTo>
                  <a:lnTo>
                    <a:pt x="36" y="172"/>
                  </a:lnTo>
                  <a:lnTo>
                    <a:pt x="43" y="170"/>
                  </a:lnTo>
                  <a:lnTo>
                    <a:pt x="51" y="168"/>
                  </a:lnTo>
                  <a:lnTo>
                    <a:pt x="126" y="162"/>
                  </a:lnTo>
                  <a:lnTo>
                    <a:pt x="125" y="161"/>
                  </a:lnTo>
                  <a:lnTo>
                    <a:pt x="121" y="156"/>
                  </a:lnTo>
                  <a:lnTo>
                    <a:pt x="120" y="153"/>
                  </a:lnTo>
                  <a:lnTo>
                    <a:pt x="118" y="150"/>
                  </a:lnTo>
                  <a:lnTo>
                    <a:pt x="119" y="148"/>
                  </a:lnTo>
                  <a:lnTo>
                    <a:pt x="121" y="146"/>
                  </a:lnTo>
                  <a:lnTo>
                    <a:pt x="120" y="141"/>
                  </a:lnTo>
                  <a:lnTo>
                    <a:pt x="118" y="138"/>
                  </a:lnTo>
                  <a:lnTo>
                    <a:pt x="116" y="130"/>
                  </a:lnTo>
                  <a:lnTo>
                    <a:pt x="116" y="125"/>
                  </a:lnTo>
                  <a:lnTo>
                    <a:pt x="119" y="123"/>
                  </a:lnTo>
                  <a:lnTo>
                    <a:pt x="120" y="119"/>
                  </a:lnTo>
                  <a:lnTo>
                    <a:pt x="116" y="117"/>
                  </a:lnTo>
                  <a:lnTo>
                    <a:pt x="121" y="114"/>
                  </a:lnTo>
                  <a:lnTo>
                    <a:pt x="122" y="110"/>
                  </a:lnTo>
                  <a:lnTo>
                    <a:pt x="120" y="108"/>
                  </a:lnTo>
                  <a:lnTo>
                    <a:pt x="119" y="104"/>
                  </a:lnTo>
                  <a:lnTo>
                    <a:pt x="119" y="100"/>
                  </a:lnTo>
                  <a:lnTo>
                    <a:pt x="115" y="95"/>
                  </a:lnTo>
                  <a:lnTo>
                    <a:pt x="108" y="83"/>
                  </a:lnTo>
                  <a:lnTo>
                    <a:pt x="106" y="75"/>
                  </a:lnTo>
                  <a:lnTo>
                    <a:pt x="96" y="41"/>
                  </a:lnTo>
                  <a:lnTo>
                    <a:pt x="89" y="12"/>
                  </a:lnTo>
                  <a:lnTo>
                    <a:pt x="87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1" y="7"/>
                  </a:lnTo>
                  <a:lnTo>
                    <a:pt x="1" y="14"/>
                  </a:lnTo>
                  <a:lnTo>
                    <a:pt x="0" y="106"/>
                  </a:lnTo>
                  <a:lnTo>
                    <a:pt x="0" y="155"/>
                  </a:lnTo>
                  <a:lnTo>
                    <a:pt x="6" y="196"/>
                  </a:lnTo>
                  <a:lnTo>
                    <a:pt x="8" y="196"/>
                  </a:lnTo>
                  <a:lnTo>
                    <a:pt x="11" y="197"/>
                  </a:lnTo>
                  <a:lnTo>
                    <a:pt x="15" y="198"/>
                  </a:lnTo>
                  <a:lnTo>
                    <a:pt x="16" y="195"/>
                  </a:lnTo>
                  <a:lnTo>
                    <a:pt x="15" y="191"/>
                  </a:lnTo>
                  <a:lnTo>
                    <a:pt x="16" y="187"/>
                  </a:lnTo>
                  <a:lnTo>
                    <a:pt x="18" y="185"/>
                  </a:lnTo>
                  <a:lnTo>
                    <a:pt x="21" y="184"/>
                  </a:lnTo>
                  <a:lnTo>
                    <a:pt x="22" y="186"/>
                  </a:lnTo>
                  <a:lnTo>
                    <a:pt x="22" y="189"/>
                  </a:lnTo>
                  <a:lnTo>
                    <a:pt x="21" y="191"/>
                  </a:lnTo>
                  <a:lnTo>
                    <a:pt x="22" y="193"/>
                  </a:lnTo>
                  <a:lnTo>
                    <a:pt x="23" y="194"/>
                  </a:lnTo>
                  <a:lnTo>
                    <a:pt x="25" y="195"/>
                  </a:lnTo>
                  <a:lnTo>
                    <a:pt x="27" y="197"/>
                  </a:lnTo>
                  <a:lnTo>
                    <a:pt x="27" y="199"/>
                  </a:lnTo>
                  <a:lnTo>
                    <a:pt x="27" y="200"/>
                  </a:lnTo>
                  <a:lnTo>
                    <a:pt x="25" y="202"/>
                  </a:lnTo>
                  <a:lnTo>
                    <a:pt x="27" y="201"/>
                  </a:lnTo>
                  <a:lnTo>
                    <a:pt x="31" y="200"/>
                  </a:lnTo>
                  <a:lnTo>
                    <a:pt x="36" y="199"/>
                  </a:lnTo>
                  <a:lnTo>
                    <a:pt x="38" y="197"/>
                  </a:lnTo>
                  <a:lnTo>
                    <a:pt x="39" y="197"/>
                  </a:lnTo>
                  <a:lnTo>
                    <a:pt x="43" y="196"/>
                  </a:lnTo>
                  <a:lnTo>
                    <a:pt x="44" y="195"/>
                  </a:lnTo>
                  <a:lnTo>
                    <a:pt x="44" y="195"/>
                  </a:lnTo>
                  <a:lnTo>
                    <a:pt x="40" y="18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6B22E525-4950-4426-8FF9-FDC39A00E1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519" y="2800604"/>
              <a:ext cx="195628" cy="342348"/>
            </a:xfrm>
            <a:custGeom>
              <a:avLst/>
              <a:gdLst>
                <a:gd name="T0" fmla="*/ 110 w 116"/>
                <a:gd name="T1" fmla="*/ 99 h 203"/>
                <a:gd name="T2" fmla="*/ 111 w 116"/>
                <a:gd name="T3" fmla="*/ 0 h 203"/>
                <a:gd name="T4" fmla="*/ 41 w 116"/>
                <a:gd name="T5" fmla="*/ 5 h 203"/>
                <a:gd name="T6" fmla="*/ 38 w 116"/>
                <a:gd name="T7" fmla="*/ 10 h 203"/>
                <a:gd name="T8" fmla="*/ 35 w 116"/>
                <a:gd name="T9" fmla="*/ 15 h 203"/>
                <a:gd name="T10" fmla="*/ 32 w 116"/>
                <a:gd name="T11" fmla="*/ 17 h 203"/>
                <a:gd name="T12" fmla="*/ 30 w 116"/>
                <a:gd name="T13" fmla="*/ 26 h 203"/>
                <a:gd name="T14" fmla="*/ 22 w 116"/>
                <a:gd name="T15" fmla="*/ 37 h 203"/>
                <a:gd name="T16" fmla="*/ 18 w 116"/>
                <a:gd name="T17" fmla="*/ 44 h 203"/>
                <a:gd name="T18" fmla="*/ 18 w 116"/>
                <a:gd name="T19" fmla="*/ 48 h 203"/>
                <a:gd name="T20" fmla="*/ 17 w 116"/>
                <a:gd name="T21" fmla="*/ 54 h 203"/>
                <a:gd name="T22" fmla="*/ 13 w 116"/>
                <a:gd name="T23" fmla="*/ 58 h 203"/>
                <a:gd name="T24" fmla="*/ 12 w 116"/>
                <a:gd name="T25" fmla="*/ 62 h 203"/>
                <a:gd name="T26" fmla="*/ 11 w 116"/>
                <a:gd name="T27" fmla="*/ 66 h 203"/>
                <a:gd name="T28" fmla="*/ 14 w 116"/>
                <a:gd name="T29" fmla="*/ 70 h 203"/>
                <a:gd name="T30" fmla="*/ 14 w 116"/>
                <a:gd name="T31" fmla="*/ 78 h 203"/>
                <a:gd name="T32" fmla="*/ 14 w 116"/>
                <a:gd name="T33" fmla="*/ 84 h 203"/>
                <a:gd name="T34" fmla="*/ 11 w 116"/>
                <a:gd name="T35" fmla="*/ 89 h 203"/>
                <a:gd name="T36" fmla="*/ 15 w 116"/>
                <a:gd name="T37" fmla="*/ 94 h 203"/>
                <a:gd name="T38" fmla="*/ 11 w 116"/>
                <a:gd name="T39" fmla="*/ 98 h 203"/>
                <a:gd name="T40" fmla="*/ 15 w 116"/>
                <a:gd name="T41" fmla="*/ 102 h 203"/>
                <a:gd name="T42" fmla="*/ 16 w 116"/>
                <a:gd name="T43" fmla="*/ 108 h 203"/>
                <a:gd name="T44" fmla="*/ 19 w 116"/>
                <a:gd name="T45" fmla="*/ 112 h 203"/>
                <a:gd name="T46" fmla="*/ 19 w 116"/>
                <a:gd name="T47" fmla="*/ 123 h 203"/>
                <a:gd name="T48" fmla="*/ 15 w 116"/>
                <a:gd name="T49" fmla="*/ 126 h 203"/>
                <a:gd name="T50" fmla="*/ 14 w 116"/>
                <a:gd name="T51" fmla="*/ 132 h 203"/>
                <a:gd name="T52" fmla="*/ 8 w 116"/>
                <a:gd name="T53" fmla="*/ 140 h 203"/>
                <a:gd name="T54" fmla="*/ 6 w 116"/>
                <a:gd name="T55" fmla="*/ 149 h 203"/>
                <a:gd name="T56" fmla="*/ 4 w 116"/>
                <a:gd name="T57" fmla="*/ 153 h 203"/>
                <a:gd name="T58" fmla="*/ 4 w 116"/>
                <a:gd name="T59" fmla="*/ 160 h 203"/>
                <a:gd name="T60" fmla="*/ 0 w 116"/>
                <a:gd name="T61" fmla="*/ 164 h 203"/>
                <a:gd name="T62" fmla="*/ 1 w 116"/>
                <a:gd name="T63" fmla="*/ 171 h 203"/>
                <a:gd name="T64" fmla="*/ 65 w 116"/>
                <a:gd name="T65" fmla="*/ 184 h 203"/>
                <a:gd name="T66" fmla="*/ 70 w 116"/>
                <a:gd name="T67" fmla="*/ 192 h 203"/>
                <a:gd name="T68" fmla="*/ 71 w 116"/>
                <a:gd name="T69" fmla="*/ 203 h 203"/>
                <a:gd name="T70" fmla="*/ 72 w 116"/>
                <a:gd name="T71" fmla="*/ 203 h 203"/>
                <a:gd name="T72" fmla="*/ 79 w 116"/>
                <a:gd name="T73" fmla="*/ 199 h 203"/>
                <a:gd name="T74" fmla="*/ 82 w 116"/>
                <a:gd name="T75" fmla="*/ 193 h 203"/>
                <a:gd name="T76" fmla="*/ 89 w 116"/>
                <a:gd name="T77" fmla="*/ 193 h 203"/>
                <a:gd name="T78" fmla="*/ 98 w 116"/>
                <a:gd name="T79" fmla="*/ 190 h 203"/>
                <a:gd name="T80" fmla="*/ 104 w 116"/>
                <a:gd name="T81" fmla="*/ 190 h 203"/>
                <a:gd name="T82" fmla="*/ 109 w 116"/>
                <a:gd name="T83" fmla="*/ 190 h 203"/>
                <a:gd name="T84" fmla="*/ 115 w 116"/>
                <a:gd name="T85" fmla="*/ 190 h 203"/>
                <a:gd name="T86" fmla="*/ 116 w 116"/>
                <a:gd name="T87" fmla="*/ 189 h 203"/>
                <a:gd name="T88" fmla="*/ 110 w 116"/>
                <a:gd name="T89" fmla="*/ 148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6" h="203">
                  <a:moveTo>
                    <a:pt x="110" y="148"/>
                  </a:moveTo>
                  <a:lnTo>
                    <a:pt x="110" y="99"/>
                  </a:lnTo>
                  <a:lnTo>
                    <a:pt x="111" y="7"/>
                  </a:lnTo>
                  <a:lnTo>
                    <a:pt x="111" y="0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8"/>
                  </a:lnTo>
                  <a:lnTo>
                    <a:pt x="38" y="10"/>
                  </a:lnTo>
                  <a:lnTo>
                    <a:pt x="36" y="12"/>
                  </a:lnTo>
                  <a:lnTo>
                    <a:pt x="35" y="15"/>
                  </a:lnTo>
                  <a:lnTo>
                    <a:pt x="33" y="17"/>
                  </a:lnTo>
                  <a:lnTo>
                    <a:pt x="32" y="17"/>
                  </a:lnTo>
                  <a:lnTo>
                    <a:pt x="30" y="22"/>
                  </a:lnTo>
                  <a:lnTo>
                    <a:pt x="30" y="26"/>
                  </a:lnTo>
                  <a:lnTo>
                    <a:pt x="27" y="31"/>
                  </a:lnTo>
                  <a:lnTo>
                    <a:pt x="22" y="37"/>
                  </a:lnTo>
                  <a:lnTo>
                    <a:pt x="19" y="40"/>
                  </a:lnTo>
                  <a:lnTo>
                    <a:pt x="18" y="44"/>
                  </a:lnTo>
                  <a:lnTo>
                    <a:pt x="20" y="45"/>
                  </a:lnTo>
                  <a:lnTo>
                    <a:pt x="18" y="48"/>
                  </a:lnTo>
                  <a:lnTo>
                    <a:pt x="16" y="52"/>
                  </a:lnTo>
                  <a:lnTo>
                    <a:pt x="17" y="54"/>
                  </a:lnTo>
                  <a:lnTo>
                    <a:pt x="16" y="54"/>
                  </a:lnTo>
                  <a:lnTo>
                    <a:pt x="13" y="58"/>
                  </a:lnTo>
                  <a:lnTo>
                    <a:pt x="11" y="61"/>
                  </a:lnTo>
                  <a:lnTo>
                    <a:pt x="12" y="62"/>
                  </a:lnTo>
                  <a:lnTo>
                    <a:pt x="11" y="64"/>
                  </a:lnTo>
                  <a:lnTo>
                    <a:pt x="11" y="66"/>
                  </a:lnTo>
                  <a:lnTo>
                    <a:pt x="12" y="67"/>
                  </a:lnTo>
                  <a:lnTo>
                    <a:pt x="14" y="70"/>
                  </a:lnTo>
                  <a:lnTo>
                    <a:pt x="14" y="72"/>
                  </a:lnTo>
                  <a:lnTo>
                    <a:pt x="14" y="78"/>
                  </a:lnTo>
                  <a:lnTo>
                    <a:pt x="15" y="81"/>
                  </a:lnTo>
                  <a:lnTo>
                    <a:pt x="14" y="84"/>
                  </a:lnTo>
                  <a:lnTo>
                    <a:pt x="12" y="89"/>
                  </a:lnTo>
                  <a:lnTo>
                    <a:pt x="11" y="89"/>
                  </a:lnTo>
                  <a:lnTo>
                    <a:pt x="14" y="91"/>
                  </a:lnTo>
                  <a:lnTo>
                    <a:pt x="15" y="94"/>
                  </a:lnTo>
                  <a:lnTo>
                    <a:pt x="15" y="96"/>
                  </a:lnTo>
                  <a:lnTo>
                    <a:pt x="11" y="98"/>
                  </a:lnTo>
                  <a:lnTo>
                    <a:pt x="14" y="100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6" y="108"/>
                  </a:lnTo>
                  <a:lnTo>
                    <a:pt x="16" y="110"/>
                  </a:lnTo>
                  <a:lnTo>
                    <a:pt x="19" y="112"/>
                  </a:lnTo>
                  <a:lnTo>
                    <a:pt x="20" y="115"/>
                  </a:lnTo>
                  <a:lnTo>
                    <a:pt x="19" y="123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5" y="130"/>
                  </a:lnTo>
                  <a:lnTo>
                    <a:pt x="14" y="132"/>
                  </a:lnTo>
                  <a:lnTo>
                    <a:pt x="10" y="138"/>
                  </a:lnTo>
                  <a:lnTo>
                    <a:pt x="8" y="140"/>
                  </a:lnTo>
                  <a:lnTo>
                    <a:pt x="7" y="147"/>
                  </a:lnTo>
                  <a:lnTo>
                    <a:pt x="6" y="149"/>
                  </a:lnTo>
                  <a:lnTo>
                    <a:pt x="5" y="150"/>
                  </a:lnTo>
                  <a:lnTo>
                    <a:pt x="4" y="153"/>
                  </a:lnTo>
                  <a:lnTo>
                    <a:pt x="4" y="155"/>
                  </a:lnTo>
                  <a:lnTo>
                    <a:pt x="4" y="160"/>
                  </a:lnTo>
                  <a:lnTo>
                    <a:pt x="1" y="162"/>
                  </a:lnTo>
                  <a:lnTo>
                    <a:pt x="0" y="164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66" y="168"/>
                  </a:lnTo>
                  <a:lnTo>
                    <a:pt x="65" y="184"/>
                  </a:lnTo>
                  <a:lnTo>
                    <a:pt x="67" y="188"/>
                  </a:lnTo>
                  <a:lnTo>
                    <a:pt x="70" y="192"/>
                  </a:lnTo>
                  <a:lnTo>
                    <a:pt x="71" y="199"/>
                  </a:lnTo>
                  <a:lnTo>
                    <a:pt x="71" y="203"/>
                  </a:lnTo>
                  <a:lnTo>
                    <a:pt x="71" y="203"/>
                  </a:lnTo>
                  <a:lnTo>
                    <a:pt x="72" y="203"/>
                  </a:lnTo>
                  <a:lnTo>
                    <a:pt x="77" y="200"/>
                  </a:lnTo>
                  <a:lnTo>
                    <a:pt x="79" y="199"/>
                  </a:lnTo>
                  <a:lnTo>
                    <a:pt x="82" y="197"/>
                  </a:lnTo>
                  <a:lnTo>
                    <a:pt x="82" y="193"/>
                  </a:lnTo>
                  <a:lnTo>
                    <a:pt x="86" y="193"/>
                  </a:lnTo>
                  <a:lnTo>
                    <a:pt x="89" y="193"/>
                  </a:lnTo>
                  <a:lnTo>
                    <a:pt x="93" y="192"/>
                  </a:lnTo>
                  <a:lnTo>
                    <a:pt x="98" y="190"/>
                  </a:lnTo>
                  <a:lnTo>
                    <a:pt x="102" y="190"/>
                  </a:lnTo>
                  <a:lnTo>
                    <a:pt x="104" y="190"/>
                  </a:lnTo>
                  <a:lnTo>
                    <a:pt x="107" y="190"/>
                  </a:lnTo>
                  <a:lnTo>
                    <a:pt x="109" y="190"/>
                  </a:lnTo>
                  <a:lnTo>
                    <a:pt x="113" y="192"/>
                  </a:lnTo>
                  <a:lnTo>
                    <a:pt x="115" y="190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6" y="189"/>
                  </a:lnTo>
                  <a:lnTo>
                    <a:pt x="110" y="14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909B0788-7CFB-4516-BC2E-7F9070E13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758" y="2387426"/>
              <a:ext cx="242848" cy="177077"/>
            </a:xfrm>
            <a:custGeom>
              <a:avLst/>
              <a:gdLst>
                <a:gd name="T0" fmla="*/ 0 w 170"/>
                <a:gd name="T1" fmla="*/ 24 h 123"/>
                <a:gd name="T2" fmla="*/ 3 w 170"/>
                <a:gd name="T3" fmla="*/ 44 h 123"/>
                <a:gd name="T4" fmla="*/ 16 w 170"/>
                <a:gd name="T5" fmla="*/ 33 h 123"/>
                <a:gd name="T6" fmla="*/ 28 w 170"/>
                <a:gd name="T7" fmla="*/ 25 h 123"/>
                <a:gd name="T8" fmla="*/ 31 w 170"/>
                <a:gd name="T9" fmla="*/ 27 h 123"/>
                <a:gd name="T10" fmla="*/ 41 w 170"/>
                <a:gd name="T11" fmla="*/ 22 h 123"/>
                <a:gd name="T12" fmla="*/ 63 w 170"/>
                <a:gd name="T13" fmla="*/ 22 h 123"/>
                <a:gd name="T14" fmla="*/ 70 w 170"/>
                <a:gd name="T15" fmla="*/ 36 h 123"/>
                <a:gd name="T16" fmla="*/ 83 w 170"/>
                <a:gd name="T17" fmla="*/ 43 h 123"/>
                <a:gd name="T18" fmla="*/ 93 w 170"/>
                <a:gd name="T19" fmla="*/ 51 h 123"/>
                <a:gd name="T20" fmla="*/ 92 w 170"/>
                <a:gd name="T21" fmla="*/ 60 h 123"/>
                <a:gd name="T22" fmla="*/ 89 w 170"/>
                <a:gd name="T23" fmla="*/ 74 h 123"/>
                <a:gd name="T24" fmla="*/ 94 w 170"/>
                <a:gd name="T25" fmla="*/ 75 h 123"/>
                <a:gd name="T26" fmla="*/ 101 w 170"/>
                <a:gd name="T27" fmla="*/ 75 h 123"/>
                <a:gd name="T28" fmla="*/ 106 w 170"/>
                <a:gd name="T29" fmla="*/ 75 h 123"/>
                <a:gd name="T30" fmla="*/ 122 w 170"/>
                <a:gd name="T31" fmla="*/ 78 h 123"/>
                <a:gd name="T32" fmla="*/ 129 w 170"/>
                <a:gd name="T33" fmla="*/ 79 h 123"/>
                <a:gd name="T34" fmla="*/ 124 w 170"/>
                <a:gd name="T35" fmla="*/ 72 h 123"/>
                <a:gd name="T36" fmla="*/ 124 w 170"/>
                <a:gd name="T37" fmla="*/ 68 h 123"/>
                <a:gd name="T38" fmla="*/ 116 w 170"/>
                <a:gd name="T39" fmla="*/ 57 h 123"/>
                <a:gd name="T40" fmla="*/ 115 w 170"/>
                <a:gd name="T41" fmla="*/ 43 h 123"/>
                <a:gd name="T42" fmla="*/ 113 w 170"/>
                <a:gd name="T43" fmla="*/ 31 h 123"/>
                <a:gd name="T44" fmla="*/ 115 w 170"/>
                <a:gd name="T45" fmla="*/ 28 h 123"/>
                <a:gd name="T46" fmla="*/ 124 w 170"/>
                <a:gd name="T47" fmla="*/ 18 h 123"/>
                <a:gd name="T48" fmla="*/ 129 w 170"/>
                <a:gd name="T49" fmla="*/ 13 h 123"/>
                <a:gd name="T50" fmla="*/ 125 w 170"/>
                <a:gd name="T51" fmla="*/ 21 h 123"/>
                <a:gd name="T52" fmla="*/ 123 w 170"/>
                <a:gd name="T53" fmla="*/ 31 h 123"/>
                <a:gd name="T54" fmla="*/ 122 w 170"/>
                <a:gd name="T55" fmla="*/ 36 h 123"/>
                <a:gd name="T56" fmla="*/ 126 w 170"/>
                <a:gd name="T57" fmla="*/ 41 h 123"/>
                <a:gd name="T58" fmla="*/ 131 w 170"/>
                <a:gd name="T59" fmla="*/ 46 h 123"/>
                <a:gd name="T60" fmla="*/ 134 w 170"/>
                <a:gd name="T61" fmla="*/ 51 h 123"/>
                <a:gd name="T62" fmla="*/ 130 w 170"/>
                <a:gd name="T63" fmla="*/ 57 h 123"/>
                <a:gd name="T64" fmla="*/ 128 w 170"/>
                <a:gd name="T65" fmla="*/ 61 h 123"/>
                <a:gd name="T66" fmla="*/ 129 w 170"/>
                <a:gd name="T67" fmla="*/ 65 h 123"/>
                <a:gd name="T68" fmla="*/ 139 w 170"/>
                <a:gd name="T69" fmla="*/ 66 h 123"/>
                <a:gd name="T70" fmla="*/ 146 w 170"/>
                <a:gd name="T71" fmla="*/ 75 h 123"/>
                <a:gd name="T72" fmla="*/ 147 w 170"/>
                <a:gd name="T73" fmla="*/ 81 h 123"/>
                <a:gd name="T74" fmla="*/ 152 w 170"/>
                <a:gd name="T75" fmla="*/ 89 h 123"/>
                <a:gd name="T76" fmla="*/ 148 w 170"/>
                <a:gd name="T77" fmla="*/ 104 h 123"/>
                <a:gd name="T78" fmla="*/ 149 w 170"/>
                <a:gd name="T79" fmla="*/ 120 h 123"/>
                <a:gd name="T80" fmla="*/ 153 w 170"/>
                <a:gd name="T81" fmla="*/ 116 h 123"/>
                <a:gd name="T82" fmla="*/ 157 w 170"/>
                <a:gd name="T83" fmla="*/ 102 h 123"/>
                <a:gd name="T84" fmla="*/ 157 w 170"/>
                <a:gd name="T85" fmla="*/ 97 h 123"/>
                <a:gd name="T86" fmla="*/ 163 w 170"/>
                <a:gd name="T87" fmla="*/ 91 h 123"/>
                <a:gd name="T88" fmla="*/ 163 w 170"/>
                <a:gd name="T89" fmla="*/ 79 h 123"/>
                <a:gd name="T90" fmla="*/ 167 w 170"/>
                <a:gd name="T91" fmla="*/ 71 h 123"/>
                <a:gd name="T92" fmla="*/ 167 w 170"/>
                <a:gd name="T93" fmla="*/ 77 h 123"/>
                <a:gd name="T94" fmla="*/ 168 w 170"/>
                <a:gd name="T95" fmla="*/ 82 h 123"/>
                <a:gd name="T96" fmla="*/ 170 w 170"/>
                <a:gd name="T97" fmla="*/ 68 h 123"/>
                <a:gd name="T98" fmla="*/ 169 w 170"/>
                <a:gd name="T99" fmla="*/ 54 h 123"/>
                <a:gd name="T100" fmla="*/ 134 w 170"/>
                <a:gd name="T101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0" h="123">
                  <a:moveTo>
                    <a:pt x="134" y="0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63" y="22"/>
                    <a:pt x="63" y="22"/>
                    <a:pt x="63" y="22"/>
                  </a:cubicBezTo>
                  <a:cubicBezTo>
                    <a:pt x="67" y="28"/>
                    <a:pt x="67" y="28"/>
                    <a:pt x="67" y="28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71" y="36"/>
                    <a:pt x="71" y="36"/>
                    <a:pt x="71" y="36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93" y="51"/>
                    <a:pt x="93" y="51"/>
                    <a:pt x="93" y="51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2" y="60"/>
                    <a:pt x="92" y="60"/>
                    <a:pt x="92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1" y="76"/>
                    <a:pt x="91" y="76"/>
                    <a:pt x="91" y="76"/>
                  </a:cubicBezTo>
                  <a:cubicBezTo>
                    <a:pt x="94" y="75"/>
                    <a:pt x="94" y="75"/>
                    <a:pt x="94" y="75"/>
                  </a:cubicBezTo>
                  <a:cubicBezTo>
                    <a:pt x="97" y="74"/>
                    <a:pt x="97" y="74"/>
                    <a:pt x="97" y="74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02" y="76"/>
                    <a:pt x="102" y="76"/>
                    <a:pt x="102" y="76"/>
                  </a:cubicBezTo>
                  <a:cubicBezTo>
                    <a:pt x="106" y="75"/>
                    <a:pt x="106" y="75"/>
                    <a:pt x="106" y="75"/>
                  </a:cubicBezTo>
                  <a:cubicBezTo>
                    <a:pt x="119" y="76"/>
                    <a:pt x="119" y="76"/>
                    <a:pt x="119" y="76"/>
                  </a:cubicBezTo>
                  <a:cubicBezTo>
                    <a:pt x="122" y="78"/>
                    <a:pt x="122" y="78"/>
                    <a:pt x="122" y="78"/>
                  </a:cubicBezTo>
                  <a:cubicBezTo>
                    <a:pt x="126" y="80"/>
                    <a:pt x="126" y="80"/>
                    <a:pt x="126" y="80"/>
                  </a:cubicBezTo>
                  <a:cubicBezTo>
                    <a:pt x="129" y="79"/>
                    <a:pt x="129" y="79"/>
                    <a:pt x="129" y="79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24" y="72"/>
                    <a:pt x="124" y="72"/>
                    <a:pt x="124" y="72"/>
                  </a:cubicBezTo>
                  <a:cubicBezTo>
                    <a:pt x="124" y="69"/>
                    <a:pt x="124" y="69"/>
                    <a:pt x="124" y="69"/>
                  </a:cubicBezTo>
                  <a:cubicBezTo>
                    <a:pt x="124" y="68"/>
                    <a:pt x="124" y="68"/>
                    <a:pt x="124" y="68"/>
                  </a:cubicBezTo>
                  <a:cubicBezTo>
                    <a:pt x="118" y="60"/>
                    <a:pt x="118" y="60"/>
                    <a:pt x="118" y="60"/>
                  </a:cubicBezTo>
                  <a:cubicBezTo>
                    <a:pt x="116" y="57"/>
                    <a:pt x="116" y="57"/>
                    <a:pt x="116" y="57"/>
                  </a:cubicBezTo>
                  <a:cubicBezTo>
                    <a:pt x="116" y="50"/>
                    <a:pt x="116" y="50"/>
                    <a:pt x="116" y="50"/>
                  </a:cubicBezTo>
                  <a:cubicBezTo>
                    <a:pt x="115" y="43"/>
                    <a:pt x="115" y="43"/>
                    <a:pt x="115" y="43"/>
                  </a:cubicBezTo>
                  <a:cubicBezTo>
                    <a:pt x="116" y="36"/>
                    <a:pt x="116" y="36"/>
                    <a:pt x="116" y="36"/>
                  </a:cubicBezTo>
                  <a:cubicBezTo>
                    <a:pt x="113" y="31"/>
                    <a:pt x="113" y="31"/>
                    <a:pt x="113" y="31"/>
                  </a:cubicBezTo>
                  <a:cubicBezTo>
                    <a:pt x="111" y="28"/>
                    <a:pt x="111" y="28"/>
                    <a:pt x="111" y="28"/>
                  </a:cubicBezTo>
                  <a:cubicBezTo>
                    <a:pt x="115" y="28"/>
                    <a:pt x="115" y="28"/>
                    <a:pt x="115" y="28"/>
                  </a:cubicBezTo>
                  <a:cubicBezTo>
                    <a:pt x="118" y="22"/>
                    <a:pt x="118" y="22"/>
                    <a:pt x="118" y="22"/>
                  </a:cubicBezTo>
                  <a:cubicBezTo>
                    <a:pt x="124" y="18"/>
                    <a:pt x="124" y="18"/>
                    <a:pt x="124" y="18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9" y="13"/>
                    <a:pt x="129" y="13"/>
                    <a:pt x="129" y="13"/>
                  </a:cubicBezTo>
                  <a:cubicBezTo>
                    <a:pt x="128" y="20"/>
                    <a:pt x="128" y="20"/>
                    <a:pt x="128" y="20"/>
                  </a:cubicBezTo>
                  <a:cubicBezTo>
                    <a:pt x="125" y="21"/>
                    <a:pt x="125" y="21"/>
                    <a:pt x="125" y="21"/>
                  </a:cubicBezTo>
                  <a:cubicBezTo>
                    <a:pt x="123" y="27"/>
                    <a:pt x="123" y="27"/>
                    <a:pt x="123" y="27"/>
                  </a:cubicBezTo>
                  <a:cubicBezTo>
                    <a:pt x="123" y="31"/>
                    <a:pt x="123" y="31"/>
                    <a:pt x="123" y="31"/>
                  </a:cubicBezTo>
                  <a:cubicBezTo>
                    <a:pt x="127" y="31"/>
                    <a:pt x="127" y="31"/>
                    <a:pt x="127" y="31"/>
                  </a:cubicBezTo>
                  <a:cubicBezTo>
                    <a:pt x="122" y="36"/>
                    <a:pt x="122" y="36"/>
                    <a:pt x="122" y="36"/>
                  </a:cubicBezTo>
                  <a:cubicBezTo>
                    <a:pt x="120" y="39"/>
                    <a:pt x="120" y="39"/>
                    <a:pt x="120" y="39"/>
                  </a:cubicBezTo>
                  <a:cubicBezTo>
                    <a:pt x="126" y="41"/>
                    <a:pt x="126" y="41"/>
                    <a:pt x="126" y="41"/>
                  </a:cubicBezTo>
                  <a:cubicBezTo>
                    <a:pt x="128" y="42"/>
                    <a:pt x="128" y="42"/>
                    <a:pt x="128" y="42"/>
                  </a:cubicBezTo>
                  <a:cubicBezTo>
                    <a:pt x="131" y="46"/>
                    <a:pt x="131" y="46"/>
                    <a:pt x="131" y="46"/>
                  </a:cubicBezTo>
                  <a:cubicBezTo>
                    <a:pt x="130" y="47"/>
                    <a:pt x="130" y="47"/>
                    <a:pt x="130" y="47"/>
                  </a:cubicBezTo>
                  <a:cubicBezTo>
                    <a:pt x="134" y="51"/>
                    <a:pt x="134" y="51"/>
                    <a:pt x="134" y="51"/>
                  </a:cubicBezTo>
                  <a:cubicBezTo>
                    <a:pt x="134" y="53"/>
                    <a:pt x="134" y="53"/>
                    <a:pt x="134" y="53"/>
                  </a:cubicBezTo>
                  <a:cubicBezTo>
                    <a:pt x="130" y="57"/>
                    <a:pt x="130" y="57"/>
                    <a:pt x="130" y="57"/>
                  </a:cubicBezTo>
                  <a:cubicBezTo>
                    <a:pt x="127" y="57"/>
                    <a:pt x="127" y="57"/>
                    <a:pt x="127" y="57"/>
                  </a:cubicBezTo>
                  <a:cubicBezTo>
                    <a:pt x="128" y="61"/>
                    <a:pt x="128" y="61"/>
                    <a:pt x="128" y="61"/>
                  </a:cubicBezTo>
                  <a:cubicBezTo>
                    <a:pt x="127" y="63"/>
                    <a:pt x="127" y="63"/>
                    <a:pt x="127" y="63"/>
                  </a:cubicBezTo>
                  <a:cubicBezTo>
                    <a:pt x="129" y="65"/>
                    <a:pt x="129" y="65"/>
                    <a:pt x="129" y="65"/>
                  </a:cubicBezTo>
                  <a:cubicBezTo>
                    <a:pt x="133" y="66"/>
                    <a:pt x="133" y="66"/>
                    <a:pt x="133" y="66"/>
                  </a:cubicBezTo>
                  <a:cubicBezTo>
                    <a:pt x="139" y="66"/>
                    <a:pt x="139" y="66"/>
                    <a:pt x="139" y="66"/>
                  </a:cubicBezTo>
                  <a:cubicBezTo>
                    <a:pt x="143" y="69"/>
                    <a:pt x="143" y="69"/>
                    <a:pt x="143" y="69"/>
                  </a:cubicBezTo>
                  <a:cubicBezTo>
                    <a:pt x="146" y="75"/>
                    <a:pt x="146" y="75"/>
                    <a:pt x="146" y="75"/>
                  </a:cubicBezTo>
                  <a:cubicBezTo>
                    <a:pt x="148" y="80"/>
                    <a:pt x="148" y="80"/>
                    <a:pt x="148" y="80"/>
                  </a:cubicBezTo>
                  <a:cubicBezTo>
                    <a:pt x="147" y="81"/>
                    <a:pt x="147" y="81"/>
                    <a:pt x="147" y="81"/>
                  </a:cubicBezTo>
                  <a:cubicBezTo>
                    <a:pt x="150" y="84"/>
                    <a:pt x="150" y="84"/>
                    <a:pt x="150" y="84"/>
                  </a:cubicBezTo>
                  <a:cubicBezTo>
                    <a:pt x="152" y="89"/>
                    <a:pt x="152" y="89"/>
                    <a:pt x="152" y="89"/>
                  </a:cubicBezTo>
                  <a:cubicBezTo>
                    <a:pt x="149" y="98"/>
                    <a:pt x="149" y="98"/>
                    <a:pt x="149" y="98"/>
                  </a:cubicBezTo>
                  <a:cubicBezTo>
                    <a:pt x="148" y="104"/>
                    <a:pt x="148" y="104"/>
                    <a:pt x="148" y="104"/>
                  </a:cubicBezTo>
                  <a:cubicBezTo>
                    <a:pt x="148" y="114"/>
                    <a:pt x="148" y="114"/>
                    <a:pt x="148" y="114"/>
                  </a:cubicBezTo>
                  <a:cubicBezTo>
                    <a:pt x="149" y="120"/>
                    <a:pt x="149" y="120"/>
                    <a:pt x="149" y="120"/>
                  </a:cubicBezTo>
                  <a:cubicBezTo>
                    <a:pt x="151" y="123"/>
                    <a:pt x="151" y="123"/>
                    <a:pt x="151" y="123"/>
                  </a:cubicBezTo>
                  <a:cubicBezTo>
                    <a:pt x="153" y="116"/>
                    <a:pt x="153" y="116"/>
                    <a:pt x="153" y="116"/>
                  </a:cubicBezTo>
                  <a:cubicBezTo>
                    <a:pt x="154" y="105"/>
                    <a:pt x="154" y="105"/>
                    <a:pt x="154" y="105"/>
                  </a:cubicBezTo>
                  <a:cubicBezTo>
                    <a:pt x="157" y="102"/>
                    <a:pt x="157" y="102"/>
                    <a:pt x="157" y="102"/>
                  </a:cubicBezTo>
                  <a:cubicBezTo>
                    <a:pt x="157" y="99"/>
                    <a:pt x="157" y="99"/>
                    <a:pt x="157" y="99"/>
                  </a:cubicBezTo>
                  <a:cubicBezTo>
                    <a:pt x="157" y="97"/>
                    <a:pt x="157" y="97"/>
                    <a:pt x="157" y="97"/>
                  </a:cubicBezTo>
                  <a:cubicBezTo>
                    <a:pt x="160" y="95"/>
                    <a:pt x="160" y="95"/>
                    <a:pt x="160" y="95"/>
                  </a:cubicBezTo>
                  <a:cubicBezTo>
                    <a:pt x="163" y="91"/>
                    <a:pt x="163" y="91"/>
                    <a:pt x="163" y="91"/>
                  </a:cubicBezTo>
                  <a:cubicBezTo>
                    <a:pt x="163" y="82"/>
                    <a:pt x="163" y="82"/>
                    <a:pt x="163" y="82"/>
                  </a:cubicBezTo>
                  <a:cubicBezTo>
                    <a:pt x="163" y="79"/>
                    <a:pt x="163" y="79"/>
                    <a:pt x="163" y="79"/>
                  </a:cubicBezTo>
                  <a:cubicBezTo>
                    <a:pt x="163" y="75"/>
                    <a:pt x="163" y="75"/>
                    <a:pt x="163" y="75"/>
                  </a:cubicBezTo>
                  <a:cubicBezTo>
                    <a:pt x="167" y="71"/>
                    <a:pt x="167" y="71"/>
                    <a:pt x="167" y="71"/>
                  </a:cubicBezTo>
                  <a:cubicBezTo>
                    <a:pt x="168" y="74"/>
                    <a:pt x="168" y="74"/>
                    <a:pt x="168" y="74"/>
                  </a:cubicBezTo>
                  <a:cubicBezTo>
                    <a:pt x="167" y="77"/>
                    <a:pt x="167" y="77"/>
                    <a:pt x="167" y="77"/>
                  </a:cubicBezTo>
                  <a:cubicBezTo>
                    <a:pt x="167" y="77"/>
                    <a:pt x="165" y="80"/>
                    <a:pt x="165" y="80"/>
                  </a:cubicBezTo>
                  <a:cubicBezTo>
                    <a:pt x="166" y="81"/>
                    <a:pt x="168" y="82"/>
                    <a:pt x="168" y="82"/>
                  </a:cubicBezTo>
                  <a:cubicBezTo>
                    <a:pt x="170" y="77"/>
                    <a:pt x="170" y="77"/>
                    <a:pt x="170" y="77"/>
                  </a:cubicBezTo>
                  <a:cubicBezTo>
                    <a:pt x="170" y="68"/>
                    <a:pt x="170" y="68"/>
                    <a:pt x="170" y="68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69" y="54"/>
                    <a:pt x="169" y="54"/>
                    <a:pt x="169" y="54"/>
                  </a:cubicBezTo>
                  <a:cubicBezTo>
                    <a:pt x="148" y="57"/>
                    <a:pt x="148" y="57"/>
                    <a:pt x="148" y="57"/>
                  </a:cubicBezTo>
                  <a:lnTo>
                    <a:pt x="134" y="0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964E3F16-DC4B-40C1-A39D-4FEE19324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1350" y="2367189"/>
              <a:ext cx="249594" cy="246221"/>
            </a:xfrm>
            <a:custGeom>
              <a:avLst/>
              <a:gdLst>
                <a:gd name="T0" fmla="*/ 24 w 148"/>
                <a:gd name="T1" fmla="*/ 136 h 146"/>
                <a:gd name="T2" fmla="*/ 31 w 148"/>
                <a:gd name="T3" fmla="*/ 144 h 146"/>
                <a:gd name="T4" fmla="*/ 38 w 148"/>
                <a:gd name="T5" fmla="*/ 146 h 146"/>
                <a:gd name="T6" fmla="*/ 48 w 148"/>
                <a:gd name="T7" fmla="*/ 142 h 146"/>
                <a:gd name="T8" fmla="*/ 64 w 148"/>
                <a:gd name="T9" fmla="*/ 134 h 146"/>
                <a:gd name="T10" fmla="*/ 79 w 148"/>
                <a:gd name="T11" fmla="*/ 125 h 146"/>
                <a:gd name="T12" fmla="*/ 79 w 148"/>
                <a:gd name="T13" fmla="*/ 112 h 146"/>
                <a:gd name="T14" fmla="*/ 87 w 148"/>
                <a:gd name="T15" fmla="*/ 99 h 146"/>
                <a:gd name="T16" fmla="*/ 91 w 148"/>
                <a:gd name="T17" fmla="*/ 80 h 146"/>
                <a:gd name="T18" fmla="*/ 100 w 148"/>
                <a:gd name="T19" fmla="*/ 84 h 146"/>
                <a:gd name="T20" fmla="*/ 103 w 148"/>
                <a:gd name="T21" fmla="*/ 83 h 146"/>
                <a:gd name="T22" fmla="*/ 108 w 148"/>
                <a:gd name="T23" fmla="*/ 71 h 146"/>
                <a:gd name="T24" fmla="*/ 110 w 148"/>
                <a:gd name="T25" fmla="*/ 67 h 146"/>
                <a:gd name="T26" fmla="*/ 114 w 148"/>
                <a:gd name="T27" fmla="*/ 69 h 146"/>
                <a:gd name="T28" fmla="*/ 122 w 148"/>
                <a:gd name="T29" fmla="*/ 57 h 146"/>
                <a:gd name="T30" fmla="*/ 126 w 148"/>
                <a:gd name="T31" fmla="*/ 47 h 146"/>
                <a:gd name="T32" fmla="*/ 135 w 148"/>
                <a:gd name="T33" fmla="*/ 44 h 146"/>
                <a:gd name="T34" fmla="*/ 143 w 148"/>
                <a:gd name="T35" fmla="*/ 47 h 146"/>
                <a:gd name="T36" fmla="*/ 148 w 148"/>
                <a:gd name="T37" fmla="*/ 43 h 146"/>
                <a:gd name="T38" fmla="*/ 145 w 148"/>
                <a:gd name="T39" fmla="*/ 36 h 146"/>
                <a:gd name="T40" fmla="*/ 130 w 148"/>
                <a:gd name="T41" fmla="*/ 28 h 146"/>
                <a:gd name="T42" fmla="*/ 120 w 148"/>
                <a:gd name="T43" fmla="*/ 31 h 146"/>
                <a:gd name="T44" fmla="*/ 113 w 148"/>
                <a:gd name="T45" fmla="*/ 34 h 146"/>
                <a:gd name="T46" fmla="*/ 107 w 148"/>
                <a:gd name="T47" fmla="*/ 40 h 146"/>
                <a:gd name="T48" fmla="*/ 94 w 148"/>
                <a:gd name="T49" fmla="*/ 50 h 146"/>
                <a:gd name="T50" fmla="*/ 88 w 148"/>
                <a:gd name="T51" fmla="*/ 33 h 146"/>
                <a:gd name="T52" fmla="*/ 51 w 148"/>
                <a:gd name="T53" fmla="*/ 0 h 146"/>
                <a:gd name="T54" fmla="*/ 47 w 148"/>
                <a:gd name="T55" fmla="*/ 3 h 146"/>
                <a:gd name="T56" fmla="*/ 48 w 148"/>
                <a:gd name="T57" fmla="*/ 7 h 146"/>
                <a:gd name="T58" fmla="*/ 48 w 148"/>
                <a:gd name="T59" fmla="*/ 19 h 146"/>
                <a:gd name="T60" fmla="*/ 47 w 148"/>
                <a:gd name="T61" fmla="*/ 28 h 146"/>
                <a:gd name="T62" fmla="*/ 46 w 148"/>
                <a:gd name="T63" fmla="*/ 39 h 146"/>
                <a:gd name="T64" fmla="*/ 36 w 148"/>
                <a:gd name="T65" fmla="*/ 51 h 146"/>
                <a:gd name="T66" fmla="*/ 28 w 148"/>
                <a:gd name="T67" fmla="*/ 55 h 146"/>
                <a:gd name="T68" fmla="*/ 21 w 148"/>
                <a:gd name="T69" fmla="*/ 65 h 146"/>
                <a:gd name="T70" fmla="*/ 19 w 148"/>
                <a:gd name="T71" fmla="*/ 76 h 146"/>
                <a:gd name="T72" fmla="*/ 12 w 148"/>
                <a:gd name="T73" fmla="*/ 76 h 146"/>
                <a:gd name="T74" fmla="*/ 9 w 148"/>
                <a:gd name="T75" fmla="*/ 91 h 146"/>
                <a:gd name="T76" fmla="*/ 3 w 148"/>
                <a:gd name="T77" fmla="*/ 98 h 146"/>
                <a:gd name="T78" fmla="*/ 3 w 148"/>
                <a:gd name="T79" fmla="*/ 114 h 146"/>
                <a:gd name="T80" fmla="*/ 10 w 148"/>
                <a:gd name="T81" fmla="*/ 127 h 146"/>
                <a:gd name="T82" fmla="*/ 19 w 148"/>
                <a:gd name="T83" fmla="*/ 138 h 146"/>
                <a:gd name="T84" fmla="*/ 21 w 148"/>
                <a:gd name="T85" fmla="*/ 136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8" h="146">
                  <a:moveTo>
                    <a:pt x="21" y="136"/>
                  </a:moveTo>
                  <a:lnTo>
                    <a:pt x="24" y="136"/>
                  </a:lnTo>
                  <a:lnTo>
                    <a:pt x="25" y="139"/>
                  </a:lnTo>
                  <a:lnTo>
                    <a:pt x="31" y="144"/>
                  </a:lnTo>
                  <a:lnTo>
                    <a:pt x="36" y="146"/>
                  </a:lnTo>
                  <a:lnTo>
                    <a:pt x="38" y="146"/>
                  </a:lnTo>
                  <a:lnTo>
                    <a:pt x="44" y="139"/>
                  </a:lnTo>
                  <a:lnTo>
                    <a:pt x="48" y="142"/>
                  </a:lnTo>
                  <a:lnTo>
                    <a:pt x="57" y="140"/>
                  </a:lnTo>
                  <a:lnTo>
                    <a:pt x="64" y="134"/>
                  </a:lnTo>
                  <a:lnTo>
                    <a:pt x="75" y="128"/>
                  </a:lnTo>
                  <a:lnTo>
                    <a:pt x="79" y="125"/>
                  </a:lnTo>
                  <a:lnTo>
                    <a:pt x="78" y="117"/>
                  </a:lnTo>
                  <a:lnTo>
                    <a:pt x="79" y="112"/>
                  </a:lnTo>
                  <a:lnTo>
                    <a:pt x="84" y="107"/>
                  </a:lnTo>
                  <a:lnTo>
                    <a:pt x="87" y="99"/>
                  </a:lnTo>
                  <a:lnTo>
                    <a:pt x="90" y="87"/>
                  </a:lnTo>
                  <a:lnTo>
                    <a:pt x="91" y="80"/>
                  </a:lnTo>
                  <a:lnTo>
                    <a:pt x="95" y="82"/>
                  </a:lnTo>
                  <a:lnTo>
                    <a:pt x="100" y="84"/>
                  </a:lnTo>
                  <a:lnTo>
                    <a:pt x="102" y="85"/>
                  </a:lnTo>
                  <a:lnTo>
                    <a:pt x="103" y="83"/>
                  </a:lnTo>
                  <a:lnTo>
                    <a:pt x="106" y="75"/>
                  </a:lnTo>
                  <a:lnTo>
                    <a:pt x="108" y="71"/>
                  </a:lnTo>
                  <a:lnTo>
                    <a:pt x="109" y="67"/>
                  </a:lnTo>
                  <a:lnTo>
                    <a:pt x="110" y="67"/>
                  </a:lnTo>
                  <a:lnTo>
                    <a:pt x="113" y="67"/>
                  </a:lnTo>
                  <a:lnTo>
                    <a:pt x="114" y="69"/>
                  </a:lnTo>
                  <a:lnTo>
                    <a:pt x="119" y="60"/>
                  </a:lnTo>
                  <a:lnTo>
                    <a:pt x="122" y="57"/>
                  </a:lnTo>
                  <a:lnTo>
                    <a:pt x="124" y="54"/>
                  </a:lnTo>
                  <a:lnTo>
                    <a:pt x="126" y="47"/>
                  </a:lnTo>
                  <a:lnTo>
                    <a:pt x="126" y="39"/>
                  </a:lnTo>
                  <a:lnTo>
                    <a:pt x="135" y="44"/>
                  </a:lnTo>
                  <a:lnTo>
                    <a:pt x="141" y="47"/>
                  </a:lnTo>
                  <a:lnTo>
                    <a:pt x="143" y="47"/>
                  </a:lnTo>
                  <a:lnTo>
                    <a:pt x="146" y="44"/>
                  </a:lnTo>
                  <a:lnTo>
                    <a:pt x="148" y="43"/>
                  </a:lnTo>
                  <a:lnTo>
                    <a:pt x="147" y="43"/>
                  </a:lnTo>
                  <a:lnTo>
                    <a:pt x="145" y="36"/>
                  </a:lnTo>
                  <a:lnTo>
                    <a:pt x="141" y="31"/>
                  </a:lnTo>
                  <a:lnTo>
                    <a:pt x="130" y="28"/>
                  </a:lnTo>
                  <a:lnTo>
                    <a:pt x="123" y="31"/>
                  </a:lnTo>
                  <a:lnTo>
                    <a:pt x="120" y="31"/>
                  </a:lnTo>
                  <a:lnTo>
                    <a:pt x="114" y="35"/>
                  </a:lnTo>
                  <a:lnTo>
                    <a:pt x="113" y="34"/>
                  </a:lnTo>
                  <a:lnTo>
                    <a:pt x="112" y="34"/>
                  </a:lnTo>
                  <a:lnTo>
                    <a:pt x="107" y="40"/>
                  </a:lnTo>
                  <a:lnTo>
                    <a:pt x="102" y="40"/>
                  </a:lnTo>
                  <a:lnTo>
                    <a:pt x="94" y="50"/>
                  </a:lnTo>
                  <a:lnTo>
                    <a:pt x="91" y="50"/>
                  </a:lnTo>
                  <a:lnTo>
                    <a:pt x="88" y="33"/>
                  </a:lnTo>
                  <a:lnTo>
                    <a:pt x="57" y="3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7" y="3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15"/>
                  </a:lnTo>
                  <a:lnTo>
                    <a:pt x="48" y="19"/>
                  </a:lnTo>
                  <a:lnTo>
                    <a:pt x="47" y="22"/>
                  </a:lnTo>
                  <a:lnTo>
                    <a:pt x="47" y="28"/>
                  </a:lnTo>
                  <a:lnTo>
                    <a:pt x="46" y="36"/>
                  </a:lnTo>
                  <a:lnTo>
                    <a:pt x="46" y="39"/>
                  </a:lnTo>
                  <a:lnTo>
                    <a:pt x="44" y="44"/>
                  </a:lnTo>
                  <a:lnTo>
                    <a:pt x="36" y="51"/>
                  </a:lnTo>
                  <a:lnTo>
                    <a:pt x="33" y="55"/>
                  </a:lnTo>
                  <a:lnTo>
                    <a:pt x="28" y="55"/>
                  </a:lnTo>
                  <a:lnTo>
                    <a:pt x="24" y="61"/>
                  </a:lnTo>
                  <a:lnTo>
                    <a:pt x="21" y="65"/>
                  </a:lnTo>
                  <a:lnTo>
                    <a:pt x="20" y="75"/>
                  </a:lnTo>
                  <a:lnTo>
                    <a:pt x="19" y="76"/>
                  </a:lnTo>
                  <a:lnTo>
                    <a:pt x="15" y="73"/>
                  </a:lnTo>
                  <a:lnTo>
                    <a:pt x="12" y="76"/>
                  </a:lnTo>
                  <a:lnTo>
                    <a:pt x="9" y="87"/>
                  </a:lnTo>
                  <a:lnTo>
                    <a:pt x="9" y="91"/>
                  </a:lnTo>
                  <a:lnTo>
                    <a:pt x="7" y="94"/>
                  </a:lnTo>
                  <a:lnTo>
                    <a:pt x="3" y="98"/>
                  </a:lnTo>
                  <a:lnTo>
                    <a:pt x="0" y="101"/>
                  </a:lnTo>
                  <a:lnTo>
                    <a:pt x="3" y="114"/>
                  </a:lnTo>
                  <a:lnTo>
                    <a:pt x="5" y="120"/>
                  </a:lnTo>
                  <a:lnTo>
                    <a:pt x="10" y="127"/>
                  </a:lnTo>
                  <a:lnTo>
                    <a:pt x="15" y="132"/>
                  </a:lnTo>
                  <a:lnTo>
                    <a:pt x="19" y="138"/>
                  </a:lnTo>
                  <a:lnTo>
                    <a:pt x="20" y="138"/>
                  </a:lnTo>
                  <a:lnTo>
                    <a:pt x="21" y="136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BD1ECA49-523C-414E-B342-61A4668B5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93" y="2498731"/>
              <a:ext cx="398000" cy="205746"/>
            </a:xfrm>
            <a:custGeom>
              <a:avLst/>
              <a:gdLst>
                <a:gd name="T0" fmla="*/ 207 w 236"/>
                <a:gd name="T1" fmla="*/ 91 h 122"/>
                <a:gd name="T2" fmla="*/ 214 w 236"/>
                <a:gd name="T3" fmla="*/ 88 h 122"/>
                <a:gd name="T4" fmla="*/ 220 w 236"/>
                <a:gd name="T5" fmla="*/ 74 h 122"/>
                <a:gd name="T6" fmla="*/ 235 w 236"/>
                <a:gd name="T7" fmla="*/ 64 h 122"/>
                <a:gd name="T8" fmla="*/ 232 w 236"/>
                <a:gd name="T9" fmla="*/ 54 h 122"/>
                <a:gd name="T10" fmla="*/ 222 w 236"/>
                <a:gd name="T11" fmla="*/ 42 h 122"/>
                <a:gd name="T12" fmla="*/ 217 w 236"/>
                <a:gd name="T13" fmla="*/ 23 h 122"/>
                <a:gd name="T14" fmla="*/ 215 w 236"/>
                <a:gd name="T15" fmla="*/ 22 h 122"/>
                <a:gd name="T16" fmla="*/ 207 w 236"/>
                <a:gd name="T17" fmla="*/ 13 h 122"/>
                <a:gd name="T18" fmla="*/ 203 w 236"/>
                <a:gd name="T19" fmla="*/ 11 h 122"/>
                <a:gd name="T20" fmla="*/ 199 w 236"/>
                <a:gd name="T21" fmla="*/ 15 h 122"/>
                <a:gd name="T22" fmla="*/ 192 w 236"/>
                <a:gd name="T23" fmla="*/ 17 h 122"/>
                <a:gd name="T24" fmla="*/ 184 w 236"/>
                <a:gd name="T25" fmla="*/ 13 h 122"/>
                <a:gd name="T26" fmla="*/ 181 w 236"/>
                <a:gd name="T27" fmla="*/ 16 h 122"/>
                <a:gd name="T28" fmla="*/ 178 w 236"/>
                <a:gd name="T29" fmla="*/ 18 h 122"/>
                <a:gd name="T30" fmla="*/ 174 w 236"/>
                <a:gd name="T31" fmla="*/ 15 h 122"/>
                <a:gd name="T32" fmla="*/ 166 w 236"/>
                <a:gd name="T33" fmla="*/ 13 h 122"/>
                <a:gd name="T34" fmla="*/ 163 w 236"/>
                <a:gd name="T35" fmla="*/ 7 h 122"/>
                <a:gd name="T36" fmla="*/ 154 w 236"/>
                <a:gd name="T37" fmla="*/ 0 h 122"/>
                <a:gd name="T38" fmla="*/ 148 w 236"/>
                <a:gd name="T39" fmla="*/ 3 h 122"/>
                <a:gd name="T40" fmla="*/ 141 w 236"/>
                <a:gd name="T41" fmla="*/ 2 h 122"/>
                <a:gd name="T42" fmla="*/ 144 w 236"/>
                <a:gd name="T43" fmla="*/ 7 h 122"/>
                <a:gd name="T44" fmla="*/ 144 w 236"/>
                <a:gd name="T45" fmla="*/ 15 h 122"/>
                <a:gd name="T46" fmla="*/ 138 w 236"/>
                <a:gd name="T47" fmla="*/ 17 h 122"/>
                <a:gd name="T48" fmla="*/ 126 w 236"/>
                <a:gd name="T49" fmla="*/ 20 h 122"/>
                <a:gd name="T50" fmla="*/ 125 w 236"/>
                <a:gd name="T51" fmla="*/ 23 h 122"/>
                <a:gd name="T52" fmla="*/ 124 w 236"/>
                <a:gd name="T53" fmla="*/ 29 h 122"/>
                <a:gd name="T54" fmla="*/ 120 w 236"/>
                <a:gd name="T55" fmla="*/ 37 h 122"/>
                <a:gd name="T56" fmla="*/ 115 w 236"/>
                <a:gd name="T57" fmla="*/ 39 h 122"/>
                <a:gd name="T58" fmla="*/ 112 w 236"/>
                <a:gd name="T59" fmla="*/ 47 h 122"/>
                <a:gd name="T60" fmla="*/ 104 w 236"/>
                <a:gd name="T61" fmla="*/ 52 h 122"/>
                <a:gd name="T62" fmla="*/ 100 w 236"/>
                <a:gd name="T63" fmla="*/ 48 h 122"/>
                <a:gd name="T64" fmla="*/ 97 w 236"/>
                <a:gd name="T65" fmla="*/ 44 h 122"/>
                <a:gd name="T66" fmla="*/ 93 w 236"/>
                <a:gd name="T67" fmla="*/ 51 h 122"/>
                <a:gd name="T68" fmla="*/ 92 w 236"/>
                <a:gd name="T69" fmla="*/ 58 h 122"/>
                <a:gd name="T70" fmla="*/ 86 w 236"/>
                <a:gd name="T71" fmla="*/ 55 h 122"/>
                <a:gd name="T72" fmla="*/ 80 w 236"/>
                <a:gd name="T73" fmla="*/ 56 h 122"/>
                <a:gd name="T74" fmla="*/ 76 w 236"/>
                <a:gd name="T75" fmla="*/ 61 h 122"/>
                <a:gd name="T76" fmla="*/ 71 w 236"/>
                <a:gd name="T77" fmla="*/ 60 h 122"/>
                <a:gd name="T78" fmla="*/ 63 w 236"/>
                <a:gd name="T79" fmla="*/ 57 h 122"/>
                <a:gd name="T80" fmla="*/ 57 w 236"/>
                <a:gd name="T81" fmla="*/ 61 h 122"/>
                <a:gd name="T82" fmla="*/ 49 w 236"/>
                <a:gd name="T83" fmla="*/ 66 h 122"/>
                <a:gd name="T84" fmla="*/ 43 w 236"/>
                <a:gd name="T85" fmla="*/ 67 h 122"/>
                <a:gd name="T86" fmla="*/ 43 w 236"/>
                <a:gd name="T87" fmla="*/ 72 h 122"/>
                <a:gd name="T88" fmla="*/ 44 w 236"/>
                <a:gd name="T89" fmla="*/ 78 h 122"/>
                <a:gd name="T90" fmla="*/ 36 w 236"/>
                <a:gd name="T91" fmla="*/ 81 h 122"/>
                <a:gd name="T92" fmla="*/ 33 w 236"/>
                <a:gd name="T93" fmla="*/ 88 h 122"/>
                <a:gd name="T94" fmla="*/ 33 w 236"/>
                <a:gd name="T95" fmla="*/ 94 h 122"/>
                <a:gd name="T96" fmla="*/ 27 w 236"/>
                <a:gd name="T97" fmla="*/ 94 h 122"/>
                <a:gd name="T98" fmla="*/ 19 w 236"/>
                <a:gd name="T99" fmla="*/ 89 h 122"/>
                <a:gd name="T100" fmla="*/ 14 w 236"/>
                <a:gd name="T101" fmla="*/ 93 h 122"/>
                <a:gd name="T102" fmla="*/ 10 w 236"/>
                <a:gd name="T103" fmla="*/ 97 h 122"/>
                <a:gd name="T104" fmla="*/ 14 w 236"/>
                <a:gd name="T105" fmla="*/ 102 h 122"/>
                <a:gd name="T106" fmla="*/ 14 w 236"/>
                <a:gd name="T107" fmla="*/ 107 h 122"/>
                <a:gd name="T108" fmla="*/ 12 w 236"/>
                <a:gd name="T109" fmla="*/ 115 h 122"/>
                <a:gd name="T110" fmla="*/ 7 w 236"/>
                <a:gd name="T111" fmla="*/ 116 h 122"/>
                <a:gd name="T112" fmla="*/ 5 w 236"/>
                <a:gd name="T113" fmla="*/ 117 h 122"/>
                <a:gd name="T114" fmla="*/ 0 w 236"/>
                <a:gd name="T115" fmla="*/ 117 h 122"/>
                <a:gd name="T116" fmla="*/ 0 w 236"/>
                <a:gd name="T117" fmla="*/ 121 h 122"/>
                <a:gd name="T118" fmla="*/ 2 w 236"/>
                <a:gd name="T119" fmla="*/ 121 h 122"/>
                <a:gd name="T120" fmla="*/ 50 w 236"/>
                <a:gd name="T121" fmla="*/ 111 h 122"/>
                <a:gd name="T122" fmla="*/ 192 w 236"/>
                <a:gd name="T123" fmla="*/ 100 h 122"/>
                <a:gd name="T124" fmla="*/ 202 w 236"/>
                <a:gd name="T125" fmla="*/ 9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6" h="122">
                  <a:moveTo>
                    <a:pt x="202" y="94"/>
                  </a:moveTo>
                  <a:lnTo>
                    <a:pt x="207" y="91"/>
                  </a:lnTo>
                  <a:lnTo>
                    <a:pt x="210" y="89"/>
                  </a:lnTo>
                  <a:lnTo>
                    <a:pt x="214" y="88"/>
                  </a:lnTo>
                  <a:lnTo>
                    <a:pt x="217" y="79"/>
                  </a:lnTo>
                  <a:lnTo>
                    <a:pt x="220" y="74"/>
                  </a:lnTo>
                  <a:lnTo>
                    <a:pt x="231" y="70"/>
                  </a:lnTo>
                  <a:lnTo>
                    <a:pt x="235" y="64"/>
                  </a:lnTo>
                  <a:lnTo>
                    <a:pt x="236" y="60"/>
                  </a:lnTo>
                  <a:lnTo>
                    <a:pt x="232" y="54"/>
                  </a:lnTo>
                  <a:lnTo>
                    <a:pt x="227" y="49"/>
                  </a:lnTo>
                  <a:lnTo>
                    <a:pt x="222" y="42"/>
                  </a:lnTo>
                  <a:lnTo>
                    <a:pt x="220" y="36"/>
                  </a:lnTo>
                  <a:lnTo>
                    <a:pt x="217" y="23"/>
                  </a:lnTo>
                  <a:lnTo>
                    <a:pt x="218" y="22"/>
                  </a:lnTo>
                  <a:lnTo>
                    <a:pt x="215" y="22"/>
                  </a:lnTo>
                  <a:lnTo>
                    <a:pt x="211" y="18"/>
                  </a:lnTo>
                  <a:lnTo>
                    <a:pt x="207" y="13"/>
                  </a:lnTo>
                  <a:lnTo>
                    <a:pt x="204" y="10"/>
                  </a:lnTo>
                  <a:lnTo>
                    <a:pt x="203" y="11"/>
                  </a:lnTo>
                  <a:lnTo>
                    <a:pt x="201" y="12"/>
                  </a:lnTo>
                  <a:lnTo>
                    <a:pt x="199" y="15"/>
                  </a:lnTo>
                  <a:lnTo>
                    <a:pt x="198" y="16"/>
                  </a:lnTo>
                  <a:lnTo>
                    <a:pt x="192" y="17"/>
                  </a:lnTo>
                  <a:lnTo>
                    <a:pt x="187" y="15"/>
                  </a:lnTo>
                  <a:lnTo>
                    <a:pt x="184" y="13"/>
                  </a:lnTo>
                  <a:lnTo>
                    <a:pt x="183" y="14"/>
                  </a:lnTo>
                  <a:lnTo>
                    <a:pt x="181" y="16"/>
                  </a:lnTo>
                  <a:lnTo>
                    <a:pt x="181" y="17"/>
                  </a:lnTo>
                  <a:lnTo>
                    <a:pt x="178" y="18"/>
                  </a:lnTo>
                  <a:lnTo>
                    <a:pt x="176" y="16"/>
                  </a:lnTo>
                  <a:lnTo>
                    <a:pt x="174" y="15"/>
                  </a:lnTo>
                  <a:lnTo>
                    <a:pt x="171" y="14"/>
                  </a:lnTo>
                  <a:lnTo>
                    <a:pt x="166" y="13"/>
                  </a:lnTo>
                  <a:lnTo>
                    <a:pt x="165" y="11"/>
                  </a:lnTo>
                  <a:lnTo>
                    <a:pt x="163" y="7"/>
                  </a:lnTo>
                  <a:lnTo>
                    <a:pt x="159" y="4"/>
                  </a:lnTo>
                  <a:lnTo>
                    <a:pt x="154" y="0"/>
                  </a:lnTo>
                  <a:lnTo>
                    <a:pt x="153" y="1"/>
                  </a:lnTo>
                  <a:lnTo>
                    <a:pt x="148" y="3"/>
                  </a:lnTo>
                  <a:lnTo>
                    <a:pt x="143" y="1"/>
                  </a:lnTo>
                  <a:lnTo>
                    <a:pt x="141" y="2"/>
                  </a:lnTo>
                  <a:lnTo>
                    <a:pt x="142" y="6"/>
                  </a:lnTo>
                  <a:lnTo>
                    <a:pt x="144" y="7"/>
                  </a:lnTo>
                  <a:lnTo>
                    <a:pt x="143" y="9"/>
                  </a:lnTo>
                  <a:lnTo>
                    <a:pt x="144" y="15"/>
                  </a:lnTo>
                  <a:lnTo>
                    <a:pt x="142" y="17"/>
                  </a:lnTo>
                  <a:lnTo>
                    <a:pt x="138" y="17"/>
                  </a:lnTo>
                  <a:lnTo>
                    <a:pt x="134" y="19"/>
                  </a:lnTo>
                  <a:lnTo>
                    <a:pt x="126" y="20"/>
                  </a:lnTo>
                  <a:lnTo>
                    <a:pt x="125" y="21"/>
                  </a:lnTo>
                  <a:lnTo>
                    <a:pt x="125" y="23"/>
                  </a:lnTo>
                  <a:lnTo>
                    <a:pt x="124" y="25"/>
                  </a:lnTo>
                  <a:lnTo>
                    <a:pt x="124" y="29"/>
                  </a:lnTo>
                  <a:lnTo>
                    <a:pt x="122" y="33"/>
                  </a:lnTo>
                  <a:lnTo>
                    <a:pt x="120" y="37"/>
                  </a:lnTo>
                  <a:lnTo>
                    <a:pt x="118" y="39"/>
                  </a:lnTo>
                  <a:lnTo>
                    <a:pt x="115" y="39"/>
                  </a:lnTo>
                  <a:lnTo>
                    <a:pt x="112" y="44"/>
                  </a:lnTo>
                  <a:lnTo>
                    <a:pt x="112" y="47"/>
                  </a:lnTo>
                  <a:lnTo>
                    <a:pt x="110" y="51"/>
                  </a:lnTo>
                  <a:lnTo>
                    <a:pt x="104" y="52"/>
                  </a:lnTo>
                  <a:lnTo>
                    <a:pt x="103" y="51"/>
                  </a:lnTo>
                  <a:lnTo>
                    <a:pt x="100" y="48"/>
                  </a:lnTo>
                  <a:lnTo>
                    <a:pt x="99" y="44"/>
                  </a:lnTo>
                  <a:lnTo>
                    <a:pt x="97" y="44"/>
                  </a:lnTo>
                  <a:lnTo>
                    <a:pt x="96" y="48"/>
                  </a:lnTo>
                  <a:lnTo>
                    <a:pt x="93" y="51"/>
                  </a:lnTo>
                  <a:lnTo>
                    <a:pt x="93" y="55"/>
                  </a:lnTo>
                  <a:lnTo>
                    <a:pt x="92" y="58"/>
                  </a:lnTo>
                  <a:lnTo>
                    <a:pt x="88" y="57"/>
                  </a:lnTo>
                  <a:lnTo>
                    <a:pt x="86" y="55"/>
                  </a:lnTo>
                  <a:lnTo>
                    <a:pt x="82" y="55"/>
                  </a:lnTo>
                  <a:lnTo>
                    <a:pt x="80" y="56"/>
                  </a:lnTo>
                  <a:lnTo>
                    <a:pt x="76" y="57"/>
                  </a:lnTo>
                  <a:lnTo>
                    <a:pt x="76" y="61"/>
                  </a:lnTo>
                  <a:lnTo>
                    <a:pt x="75" y="62"/>
                  </a:lnTo>
                  <a:lnTo>
                    <a:pt x="71" y="60"/>
                  </a:lnTo>
                  <a:lnTo>
                    <a:pt x="68" y="57"/>
                  </a:lnTo>
                  <a:lnTo>
                    <a:pt x="63" y="57"/>
                  </a:lnTo>
                  <a:lnTo>
                    <a:pt x="60" y="57"/>
                  </a:lnTo>
                  <a:lnTo>
                    <a:pt x="57" y="61"/>
                  </a:lnTo>
                  <a:lnTo>
                    <a:pt x="49" y="61"/>
                  </a:lnTo>
                  <a:lnTo>
                    <a:pt x="49" y="66"/>
                  </a:lnTo>
                  <a:lnTo>
                    <a:pt x="46" y="66"/>
                  </a:lnTo>
                  <a:lnTo>
                    <a:pt x="43" y="67"/>
                  </a:lnTo>
                  <a:lnTo>
                    <a:pt x="43" y="71"/>
                  </a:lnTo>
                  <a:lnTo>
                    <a:pt x="43" y="72"/>
                  </a:lnTo>
                  <a:lnTo>
                    <a:pt x="43" y="75"/>
                  </a:lnTo>
                  <a:lnTo>
                    <a:pt x="44" y="78"/>
                  </a:lnTo>
                  <a:lnTo>
                    <a:pt x="42" y="79"/>
                  </a:lnTo>
                  <a:lnTo>
                    <a:pt x="36" y="81"/>
                  </a:lnTo>
                  <a:lnTo>
                    <a:pt x="33" y="83"/>
                  </a:lnTo>
                  <a:lnTo>
                    <a:pt x="33" y="88"/>
                  </a:lnTo>
                  <a:lnTo>
                    <a:pt x="35" y="93"/>
                  </a:lnTo>
                  <a:lnTo>
                    <a:pt x="33" y="94"/>
                  </a:lnTo>
                  <a:lnTo>
                    <a:pt x="30" y="94"/>
                  </a:lnTo>
                  <a:lnTo>
                    <a:pt x="27" y="94"/>
                  </a:lnTo>
                  <a:lnTo>
                    <a:pt x="23" y="91"/>
                  </a:lnTo>
                  <a:lnTo>
                    <a:pt x="19" y="89"/>
                  </a:lnTo>
                  <a:lnTo>
                    <a:pt x="17" y="90"/>
                  </a:lnTo>
                  <a:lnTo>
                    <a:pt x="14" y="93"/>
                  </a:lnTo>
                  <a:lnTo>
                    <a:pt x="11" y="94"/>
                  </a:lnTo>
                  <a:lnTo>
                    <a:pt x="10" y="97"/>
                  </a:lnTo>
                  <a:lnTo>
                    <a:pt x="10" y="100"/>
                  </a:lnTo>
                  <a:lnTo>
                    <a:pt x="14" y="102"/>
                  </a:lnTo>
                  <a:lnTo>
                    <a:pt x="14" y="104"/>
                  </a:lnTo>
                  <a:lnTo>
                    <a:pt x="14" y="107"/>
                  </a:lnTo>
                  <a:lnTo>
                    <a:pt x="14" y="112"/>
                  </a:lnTo>
                  <a:lnTo>
                    <a:pt x="12" y="115"/>
                  </a:lnTo>
                  <a:lnTo>
                    <a:pt x="10" y="116"/>
                  </a:lnTo>
                  <a:lnTo>
                    <a:pt x="7" y="116"/>
                  </a:lnTo>
                  <a:lnTo>
                    <a:pt x="5" y="117"/>
                  </a:lnTo>
                  <a:lnTo>
                    <a:pt x="5" y="117"/>
                  </a:lnTo>
                  <a:lnTo>
                    <a:pt x="4" y="117"/>
                  </a:lnTo>
                  <a:lnTo>
                    <a:pt x="0" y="117"/>
                  </a:lnTo>
                  <a:lnTo>
                    <a:pt x="0" y="118"/>
                  </a:lnTo>
                  <a:lnTo>
                    <a:pt x="0" y="121"/>
                  </a:lnTo>
                  <a:lnTo>
                    <a:pt x="0" y="122"/>
                  </a:lnTo>
                  <a:lnTo>
                    <a:pt x="2" y="121"/>
                  </a:lnTo>
                  <a:lnTo>
                    <a:pt x="52" y="120"/>
                  </a:lnTo>
                  <a:lnTo>
                    <a:pt x="50" y="111"/>
                  </a:lnTo>
                  <a:lnTo>
                    <a:pt x="143" y="105"/>
                  </a:lnTo>
                  <a:lnTo>
                    <a:pt x="192" y="100"/>
                  </a:lnTo>
                  <a:lnTo>
                    <a:pt x="198" y="97"/>
                  </a:lnTo>
                  <a:lnTo>
                    <a:pt x="202" y="94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C9CC40F2-4331-4FAF-83BE-6EBA76E877E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06417" y="2426214"/>
              <a:ext cx="362585" cy="315365"/>
            </a:xfrm>
            <a:custGeom>
              <a:avLst/>
              <a:gdLst>
                <a:gd name="T0" fmla="*/ 238 w 254"/>
                <a:gd name="T1" fmla="*/ 190 h 221"/>
                <a:gd name="T2" fmla="*/ 242 w 254"/>
                <a:gd name="T3" fmla="*/ 189 h 221"/>
                <a:gd name="T4" fmla="*/ 244 w 254"/>
                <a:gd name="T5" fmla="*/ 188 h 221"/>
                <a:gd name="T6" fmla="*/ 249 w 254"/>
                <a:gd name="T7" fmla="*/ 187 h 221"/>
                <a:gd name="T8" fmla="*/ 254 w 254"/>
                <a:gd name="T9" fmla="*/ 183 h 221"/>
                <a:gd name="T10" fmla="*/ 254 w 254"/>
                <a:gd name="T11" fmla="*/ 173 h 221"/>
                <a:gd name="T12" fmla="*/ 250 w 254"/>
                <a:gd name="T13" fmla="*/ 168 h 221"/>
                <a:gd name="T14" fmla="*/ 251 w 254"/>
                <a:gd name="T15" fmla="*/ 161 h 221"/>
                <a:gd name="T16" fmla="*/ 243 w 254"/>
                <a:gd name="T17" fmla="*/ 166 h 221"/>
                <a:gd name="T18" fmla="*/ 238 w 254"/>
                <a:gd name="T19" fmla="*/ 156 h 221"/>
                <a:gd name="T20" fmla="*/ 240 w 254"/>
                <a:gd name="T21" fmla="*/ 146 h 221"/>
                <a:gd name="T22" fmla="*/ 232 w 254"/>
                <a:gd name="T23" fmla="*/ 131 h 221"/>
                <a:gd name="T24" fmla="*/ 216 w 254"/>
                <a:gd name="T25" fmla="*/ 124 h 221"/>
                <a:gd name="T26" fmla="*/ 202 w 254"/>
                <a:gd name="T27" fmla="*/ 112 h 221"/>
                <a:gd name="T28" fmla="*/ 204 w 254"/>
                <a:gd name="T29" fmla="*/ 100 h 221"/>
                <a:gd name="T30" fmla="*/ 206 w 254"/>
                <a:gd name="T31" fmla="*/ 91 h 221"/>
                <a:gd name="T32" fmla="*/ 206 w 254"/>
                <a:gd name="T33" fmla="*/ 80 h 221"/>
                <a:gd name="T34" fmla="*/ 196 w 254"/>
                <a:gd name="T35" fmla="*/ 76 h 221"/>
                <a:gd name="T36" fmla="*/ 191 w 254"/>
                <a:gd name="T37" fmla="*/ 81 h 221"/>
                <a:gd name="T38" fmla="*/ 186 w 254"/>
                <a:gd name="T39" fmla="*/ 67 h 221"/>
                <a:gd name="T40" fmla="*/ 163 w 254"/>
                <a:gd name="T41" fmla="*/ 45 h 221"/>
                <a:gd name="T42" fmla="*/ 156 w 254"/>
                <a:gd name="T43" fmla="*/ 22 h 221"/>
                <a:gd name="T44" fmla="*/ 158 w 254"/>
                <a:gd name="T45" fmla="*/ 10 h 221"/>
                <a:gd name="T46" fmla="*/ 0 w 254"/>
                <a:gd name="T47" fmla="*/ 2 h 221"/>
                <a:gd name="T48" fmla="*/ 4 w 254"/>
                <a:gd name="T49" fmla="*/ 6 h 221"/>
                <a:gd name="T50" fmla="*/ 3 w 254"/>
                <a:gd name="T51" fmla="*/ 13 h 221"/>
                <a:gd name="T52" fmla="*/ 5 w 254"/>
                <a:gd name="T53" fmla="*/ 17 h 221"/>
                <a:gd name="T54" fmla="*/ 12 w 254"/>
                <a:gd name="T55" fmla="*/ 25 h 221"/>
                <a:gd name="T56" fmla="*/ 14 w 254"/>
                <a:gd name="T57" fmla="*/ 29 h 221"/>
                <a:gd name="T58" fmla="*/ 20 w 254"/>
                <a:gd name="T59" fmla="*/ 39 h 221"/>
                <a:gd name="T60" fmla="*/ 31 w 254"/>
                <a:gd name="T61" fmla="*/ 39 h 221"/>
                <a:gd name="T62" fmla="*/ 28 w 254"/>
                <a:gd name="T63" fmla="*/ 50 h 221"/>
                <a:gd name="T64" fmla="*/ 31 w 254"/>
                <a:gd name="T65" fmla="*/ 61 h 221"/>
                <a:gd name="T66" fmla="*/ 36 w 254"/>
                <a:gd name="T67" fmla="*/ 69 h 221"/>
                <a:gd name="T68" fmla="*/ 42 w 254"/>
                <a:gd name="T69" fmla="*/ 176 h 221"/>
                <a:gd name="T70" fmla="*/ 215 w 254"/>
                <a:gd name="T71" fmla="*/ 197 h 221"/>
                <a:gd name="T72" fmla="*/ 205 w 254"/>
                <a:gd name="T73" fmla="*/ 221 h 221"/>
                <a:gd name="T74" fmla="*/ 234 w 254"/>
                <a:gd name="T75" fmla="*/ 216 h 221"/>
                <a:gd name="T76" fmla="*/ 237 w 254"/>
                <a:gd name="T77" fmla="*/ 211 h 221"/>
                <a:gd name="T78" fmla="*/ 234 w 254"/>
                <a:gd name="T79" fmla="*/ 206 h 221"/>
                <a:gd name="T80" fmla="*/ 237 w 254"/>
                <a:gd name="T81" fmla="*/ 203 h 221"/>
                <a:gd name="T82" fmla="*/ 238 w 254"/>
                <a:gd name="T83" fmla="*/ 197 h 221"/>
                <a:gd name="T84" fmla="*/ 238 w 254"/>
                <a:gd name="T85" fmla="*/ 193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54" h="221">
                  <a:moveTo>
                    <a:pt x="238" y="193"/>
                  </a:moveTo>
                  <a:cubicBezTo>
                    <a:pt x="238" y="190"/>
                    <a:pt x="238" y="190"/>
                    <a:pt x="238" y="190"/>
                  </a:cubicBezTo>
                  <a:cubicBezTo>
                    <a:pt x="238" y="189"/>
                    <a:pt x="238" y="189"/>
                    <a:pt x="238" y="189"/>
                  </a:cubicBezTo>
                  <a:cubicBezTo>
                    <a:pt x="242" y="189"/>
                    <a:pt x="242" y="189"/>
                    <a:pt x="242" y="189"/>
                  </a:cubicBezTo>
                  <a:cubicBezTo>
                    <a:pt x="243" y="189"/>
                    <a:pt x="243" y="189"/>
                    <a:pt x="243" y="189"/>
                  </a:cubicBezTo>
                  <a:cubicBezTo>
                    <a:pt x="244" y="188"/>
                    <a:pt x="244" y="188"/>
                    <a:pt x="244" y="188"/>
                  </a:cubicBezTo>
                  <a:cubicBezTo>
                    <a:pt x="246" y="187"/>
                    <a:pt x="246" y="187"/>
                    <a:pt x="246" y="187"/>
                  </a:cubicBezTo>
                  <a:cubicBezTo>
                    <a:pt x="249" y="187"/>
                    <a:pt x="249" y="187"/>
                    <a:pt x="249" y="187"/>
                  </a:cubicBezTo>
                  <a:cubicBezTo>
                    <a:pt x="252" y="186"/>
                    <a:pt x="252" y="186"/>
                    <a:pt x="252" y="186"/>
                  </a:cubicBezTo>
                  <a:cubicBezTo>
                    <a:pt x="254" y="183"/>
                    <a:pt x="254" y="183"/>
                    <a:pt x="254" y="183"/>
                  </a:cubicBezTo>
                  <a:cubicBezTo>
                    <a:pt x="254" y="177"/>
                    <a:pt x="254" y="177"/>
                    <a:pt x="254" y="177"/>
                  </a:cubicBezTo>
                  <a:cubicBezTo>
                    <a:pt x="254" y="173"/>
                    <a:pt x="254" y="173"/>
                    <a:pt x="254" y="173"/>
                  </a:cubicBezTo>
                  <a:cubicBezTo>
                    <a:pt x="254" y="171"/>
                    <a:pt x="254" y="171"/>
                    <a:pt x="254" y="171"/>
                  </a:cubicBezTo>
                  <a:cubicBezTo>
                    <a:pt x="250" y="168"/>
                    <a:pt x="250" y="168"/>
                    <a:pt x="250" y="168"/>
                  </a:cubicBezTo>
                  <a:cubicBezTo>
                    <a:pt x="250" y="165"/>
                    <a:pt x="250" y="165"/>
                    <a:pt x="250" y="165"/>
                  </a:cubicBezTo>
                  <a:cubicBezTo>
                    <a:pt x="251" y="161"/>
                    <a:pt x="251" y="161"/>
                    <a:pt x="251" y="161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3" y="166"/>
                    <a:pt x="243" y="166"/>
                    <a:pt x="243" y="166"/>
                  </a:cubicBezTo>
                  <a:cubicBezTo>
                    <a:pt x="243" y="161"/>
                    <a:pt x="243" y="161"/>
                    <a:pt x="243" y="161"/>
                  </a:cubicBezTo>
                  <a:cubicBezTo>
                    <a:pt x="238" y="156"/>
                    <a:pt x="238" y="156"/>
                    <a:pt x="238" y="156"/>
                  </a:cubicBezTo>
                  <a:cubicBezTo>
                    <a:pt x="239" y="152"/>
                    <a:pt x="239" y="152"/>
                    <a:pt x="239" y="152"/>
                  </a:cubicBezTo>
                  <a:cubicBezTo>
                    <a:pt x="240" y="146"/>
                    <a:pt x="240" y="146"/>
                    <a:pt x="240" y="146"/>
                  </a:cubicBezTo>
                  <a:cubicBezTo>
                    <a:pt x="236" y="135"/>
                    <a:pt x="236" y="135"/>
                    <a:pt x="236" y="135"/>
                  </a:cubicBezTo>
                  <a:cubicBezTo>
                    <a:pt x="232" y="131"/>
                    <a:pt x="232" y="131"/>
                    <a:pt x="232" y="131"/>
                  </a:cubicBezTo>
                  <a:cubicBezTo>
                    <a:pt x="219" y="122"/>
                    <a:pt x="219" y="122"/>
                    <a:pt x="219" y="122"/>
                  </a:cubicBezTo>
                  <a:cubicBezTo>
                    <a:pt x="216" y="124"/>
                    <a:pt x="216" y="124"/>
                    <a:pt x="216" y="124"/>
                  </a:cubicBezTo>
                  <a:cubicBezTo>
                    <a:pt x="208" y="118"/>
                    <a:pt x="208" y="118"/>
                    <a:pt x="208" y="118"/>
                  </a:cubicBezTo>
                  <a:cubicBezTo>
                    <a:pt x="202" y="112"/>
                    <a:pt x="202" y="112"/>
                    <a:pt x="202" y="112"/>
                  </a:cubicBezTo>
                  <a:cubicBezTo>
                    <a:pt x="202" y="106"/>
                    <a:pt x="202" y="106"/>
                    <a:pt x="202" y="106"/>
                  </a:cubicBezTo>
                  <a:cubicBezTo>
                    <a:pt x="204" y="100"/>
                    <a:pt x="204" y="100"/>
                    <a:pt x="204" y="100"/>
                  </a:cubicBezTo>
                  <a:cubicBezTo>
                    <a:pt x="205" y="96"/>
                    <a:pt x="205" y="96"/>
                    <a:pt x="205" y="96"/>
                  </a:cubicBezTo>
                  <a:cubicBezTo>
                    <a:pt x="206" y="91"/>
                    <a:pt x="206" y="91"/>
                    <a:pt x="206" y="91"/>
                  </a:cubicBezTo>
                  <a:cubicBezTo>
                    <a:pt x="209" y="84"/>
                    <a:pt x="209" y="84"/>
                    <a:pt x="209" y="84"/>
                  </a:cubicBezTo>
                  <a:cubicBezTo>
                    <a:pt x="206" y="80"/>
                    <a:pt x="206" y="80"/>
                    <a:pt x="206" y="80"/>
                  </a:cubicBezTo>
                  <a:cubicBezTo>
                    <a:pt x="202" y="76"/>
                    <a:pt x="202" y="76"/>
                    <a:pt x="202" y="76"/>
                  </a:cubicBezTo>
                  <a:cubicBezTo>
                    <a:pt x="196" y="76"/>
                    <a:pt x="196" y="76"/>
                    <a:pt x="196" y="76"/>
                  </a:cubicBezTo>
                  <a:cubicBezTo>
                    <a:pt x="193" y="78"/>
                    <a:pt x="193" y="78"/>
                    <a:pt x="193" y="78"/>
                  </a:cubicBezTo>
                  <a:cubicBezTo>
                    <a:pt x="191" y="81"/>
                    <a:pt x="191" y="81"/>
                    <a:pt x="191" y="81"/>
                  </a:cubicBezTo>
                  <a:cubicBezTo>
                    <a:pt x="186" y="76"/>
                    <a:pt x="186" y="76"/>
                    <a:pt x="186" y="76"/>
                  </a:cubicBezTo>
                  <a:cubicBezTo>
                    <a:pt x="186" y="67"/>
                    <a:pt x="186" y="67"/>
                    <a:pt x="186" y="67"/>
                  </a:cubicBezTo>
                  <a:cubicBezTo>
                    <a:pt x="181" y="60"/>
                    <a:pt x="181" y="60"/>
                    <a:pt x="181" y="60"/>
                  </a:cubicBezTo>
                  <a:cubicBezTo>
                    <a:pt x="163" y="45"/>
                    <a:pt x="163" y="45"/>
                    <a:pt x="163" y="45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2"/>
                    <a:pt x="156" y="22"/>
                    <a:pt x="156" y="22"/>
                  </a:cubicBezTo>
                  <a:cubicBezTo>
                    <a:pt x="156" y="11"/>
                    <a:pt x="156" y="11"/>
                    <a:pt x="156" y="11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4" y="16"/>
                    <a:pt x="5" y="17"/>
                  </a:cubicBezTo>
                  <a:cubicBezTo>
                    <a:pt x="6" y="18"/>
                    <a:pt x="11" y="19"/>
                    <a:pt x="11" y="19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5" y="55"/>
                    <a:pt x="25" y="55"/>
                    <a:pt x="25" y="55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3" y="67"/>
                    <a:pt x="33" y="67"/>
                    <a:pt x="33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2" y="72"/>
                    <a:pt x="42" y="72"/>
                    <a:pt x="42" y="72"/>
                  </a:cubicBezTo>
                  <a:cubicBezTo>
                    <a:pt x="42" y="176"/>
                    <a:pt x="42" y="176"/>
                    <a:pt x="42" y="176"/>
                  </a:cubicBezTo>
                  <a:cubicBezTo>
                    <a:pt x="42" y="201"/>
                    <a:pt x="42" y="201"/>
                    <a:pt x="42" y="201"/>
                  </a:cubicBezTo>
                  <a:cubicBezTo>
                    <a:pt x="215" y="197"/>
                    <a:pt x="215" y="197"/>
                    <a:pt x="215" y="197"/>
                  </a:cubicBezTo>
                  <a:cubicBezTo>
                    <a:pt x="216" y="203"/>
                    <a:pt x="216" y="203"/>
                    <a:pt x="216" y="203"/>
                  </a:cubicBezTo>
                  <a:cubicBezTo>
                    <a:pt x="205" y="221"/>
                    <a:pt x="205" y="221"/>
                    <a:pt x="205" y="221"/>
                  </a:cubicBezTo>
                  <a:cubicBezTo>
                    <a:pt x="233" y="219"/>
                    <a:pt x="233" y="219"/>
                    <a:pt x="233" y="219"/>
                  </a:cubicBezTo>
                  <a:cubicBezTo>
                    <a:pt x="234" y="216"/>
                    <a:pt x="234" y="216"/>
                    <a:pt x="234" y="216"/>
                  </a:cubicBezTo>
                  <a:cubicBezTo>
                    <a:pt x="236" y="213"/>
                    <a:pt x="236" y="213"/>
                    <a:pt x="236" y="213"/>
                  </a:cubicBezTo>
                  <a:cubicBezTo>
                    <a:pt x="236" y="213"/>
                    <a:pt x="238" y="212"/>
                    <a:pt x="237" y="211"/>
                  </a:cubicBezTo>
                  <a:cubicBezTo>
                    <a:pt x="237" y="210"/>
                    <a:pt x="235" y="207"/>
                    <a:pt x="235" y="207"/>
                  </a:cubicBezTo>
                  <a:cubicBezTo>
                    <a:pt x="234" y="206"/>
                    <a:pt x="234" y="206"/>
                    <a:pt x="234" y="206"/>
                  </a:cubicBezTo>
                  <a:cubicBezTo>
                    <a:pt x="235" y="204"/>
                    <a:pt x="235" y="204"/>
                    <a:pt x="235" y="204"/>
                  </a:cubicBezTo>
                  <a:cubicBezTo>
                    <a:pt x="237" y="203"/>
                    <a:pt x="237" y="203"/>
                    <a:pt x="237" y="203"/>
                  </a:cubicBezTo>
                  <a:cubicBezTo>
                    <a:pt x="238" y="200"/>
                    <a:pt x="238" y="200"/>
                    <a:pt x="238" y="200"/>
                  </a:cubicBezTo>
                  <a:cubicBezTo>
                    <a:pt x="238" y="197"/>
                    <a:pt x="238" y="197"/>
                    <a:pt x="238" y="197"/>
                  </a:cubicBezTo>
                  <a:cubicBezTo>
                    <a:pt x="238" y="194"/>
                    <a:pt x="238" y="194"/>
                    <a:pt x="238" y="194"/>
                  </a:cubicBezTo>
                  <a:lnTo>
                    <a:pt x="238" y="193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FB9D085F-68A5-41E2-BDC6-11123BEBB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42332" y="1820781"/>
              <a:ext cx="350780" cy="408119"/>
            </a:xfrm>
            <a:custGeom>
              <a:avLst/>
              <a:gdLst>
                <a:gd name="T0" fmla="*/ 139 w 208"/>
                <a:gd name="T1" fmla="*/ 135 h 242"/>
                <a:gd name="T2" fmla="*/ 144 w 208"/>
                <a:gd name="T3" fmla="*/ 107 h 242"/>
                <a:gd name="T4" fmla="*/ 169 w 208"/>
                <a:gd name="T5" fmla="*/ 80 h 242"/>
                <a:gd name="T6" fmla="*/ 208 w 208"/>
                <a:gd name="T7" fmla="*/ 55 h 242"/>
                <a:gd name="T8" fmla="*/ 183 w 208"/>
                <a:gd name="T9" fmla="*/ 52 h 242"/>
                <a:gd name="T10" fmla="*/ 166 w 208"/>
                <a:gd name="T11" fmla="*/ 52 h 242"/>
                <a:gd name="T12" fmla="*/ 154 w 208"/>
                <a:gd name="T13" fmla="*/ 55 h 242"/>
                <a:gd name="T14" fmla="*/ 147 w 208"/>
                <a:gd name="T15" fmla="*/ 48 h 242"/>
                <a:gd name="T16" fmla="*/ 133 w 208"/>
                <a:gd name="T17" fmla="*/ 45 h 242"/>
                <a:gd name="T18" fmla="*/ 128 w 208"/>
                <a:gd name="T19" fmla="*/ 42 h 242"/>
                <a:gd name="T20" fmla="*/ 114 w 208"/>
                <a:gd name="T21" fmla="*/ 36 h 242"/>
                <a:gd name="T22" fmla="*/ 123 w 208"/>
                <a:gd name="T23" fmla="*/ 36 h 242"/>
                <a:gd name="T24" fmla="*/ 114 w 208"/>
                <a:gd name="T25" fmla="*/ 35 h 242"/>
                <a:gd name="T26" fmla="*/ 105 w 208"/>
                <a:gd name="T27" fmla="*/ 35 h 242"/>
                <a:gd name="T28" fmla="*/ 97 w 208"/>
                <a:gd name="T29" fmla="*/ 39 h 242"/>
                <a:gd name="T30" fmla="*/ 87 w 208"/>
                <a:gd name="T31" fmla="*/ 34 h 242"/>
                <a:gd name="T32" fmla="*/ 80 w 208"/>
                <a:gd name="T33" fmla="*/ 34 h 242"/>
                <a:gd name="T34" fmla="*/ 68 w 208"/>
                <a:gd name="T35" fmla="*/ 24 h 242"/>
                <a:gd name="T36" fmla="*/ 66 w 208"/>
                <a:gd name="T37" fmla="*/ 20 h 242"/>
                <a:gd name="T38" fmla="*/ 58 w 208"/>
                <a:gd name="T39" fmla="*/ 20 h 242"/>
                <a:gd name="T40" fmla="*/ 54 w 208"/>
                <a:gd name="T41" fmla="*/ 16 h 242"/>
                <a:gd name="T42" fmla="*/ 58 w 208"/>
                <a:gd name="T43" fmla="*/ 8 h 242"/>
                <a:gd name="T44" fmla="*/ 60 w 208"/>
                <a:gd name="T45" fmla="*/ 2 h 242"/>
                <a:gd name="T46" fmla="*/ 56 w 208"/>
                <a:gd name="T47" fmla="*/ 0 h 242"/>
                <a:gd name="T48" fmla="*/ 54 w 208"/>
                <a:gd name="T49" fmla="*/ 12 h 242"/>
                <a:gd name="T50" fmla="*/ 0 w 208"/>
                <a:gd name="T51" fmla="*/ 16 h 242"/>
                <a:gd name="T52" fmla="*/ 1 w 208"/>
                <a:gd name="T53" fmla="*/ 23 h 242"/>
                <a:gd name="T54" fmla="*/ 4 w 208"/>
                <a:gd name="T55" fmla="*/ 26 h 242"/>
                <a:gd name="T56" fmla="*/ 3 w 208"/>
                <a:gd name="T57" fmla="*/ 31 h 242"/>
                <a:gd name="T58" fmla="*/ 1 w 208"/>
                <a:gd name="T59" fmla="*/ 34 h 242"/>
                <a:gd name="T60" fmla="*/ 2 w 208"/>
                <a:gd name="T61" fmla="*/ 40 h 242"/>
                <a:gd name="T62" fmla="*/ 1 w 208"/>
                <a:gd name="T63" fmla="*/ 51 h 242"/>
                <a:gd name="T64" fmla="*/ 6 w 208"/>
                <a:gd name="T65" fmla="*/ 64 h 242"/>
                <a:gd name="T66" fmla="*/ 9 w 208"/>
                <a:gd name="T67" fmla="*/ 78 h 242"/>
                <a:gd name="T68" fmla="*/ 10 w 208"/>
                <a:gd name="T69" fmla="*/ 104 h 242"/>
                <a:gd name="T70" fmla="*/ 12 w 208"/>
                <a:gd name="T71" fmla="*/ 114 h 242"/>
                <a:gd name="T72" fmla="*/ 12 w 208"/>
                <a:gd name="T73" fmla="*/ 122 h 242"/>
                <a:gd name="T74" fmla="*/ 17 w 208"/>
                <a:gd name="T75" fmla="*/ 127 h 242"/>
                <a:gd name="T76" fmla="*/ 18 w 208"/>
                <a:gd name="T77" fmla="*/ 136 h 242"/>
                <a:gd name="T78" fmla="*/ 16 w 208"/>
                <a:gd name="T79" fmla="*/ 142 h 242"/>
                <a:gd name="T80" fmla="*/ 17 w 208"/>
                <a:gd name="T81" fmla="*/ 144 h 242"/>
                <a:gd name="T82" fmla="*/ 11 w 208"/>
                <a:gd name="T83" fmla="*/ 150 h 242"/>
                <a:gd name="T84" fmla="*/ 8 w 208"/>
                <a:gd name="T85" fmla="*/ 154 h 242"/>
                <a:gd name="T86" fmla="*/ 9 w 208"/>
                <a:gd name="T87" fmla="*/ 158 h 242"/>
                <a:gd name="T88" fmla="*/ 12 w 208"/>
                <a:gd name="T89" fmla="*/ 163 h 242"/>
                <a:gd name="T90" fmla="*/ 18 w 208"/>
                <a:gd name="T91" fmla="*/ 167 h 242"/>
                <a:gd name="T92" fmla="*/ 18 w 208"/>
                <a:gd name="T93" fmla="*/ 242 h 242"/>
                <a:gd name="T94" fmla="*/ 173 w 208"/>
                <a:gd name="T95" fmla="*/ 233 h 242"/>
                <a:gd name="T96" fmla="*/ 166 w 208"/>
                <a:gd name="T97" fmla="*/ 220 h 242"/>
                <a:gd name="T98" fmla="*/ 157 w 208"/>
                <a:gd name="T99" fmla="*/ 213 h 242"/>
                <a:gd name="T100" fmla="*/ 138 w 208"/>
                <a:gd name="T101" fmla="*/ 197 h 242"/>
                <a:gd name="T102" fmla="*/ 125 w 208"/>
                <a:gd name="T103" fmla="*/ 189 h 242"/>
                <a:gd name="T104" fmla="*/ 128 w 208"/>
                <a:gd name="T105" fmla="*/ 159 h 242"/>
                <a:gd name="T106" fmla="*/ 122 w 208"/>
                <a:gd name="T107" fmla="*/ 154 h 242"/>
                <a:gd name="T108" fmla="*/ 128 w 208"/>
                <a:gd name="T109" fmla="*/ 141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8" h="242">
                  <a:moveTo>
                    <a:pt x="128" y="141"/>
                  </a:moveTo>
                  <a:lnTo>
                    <a:pt x="139" y="135"/>
                  </a:lnTo>
                  <a:lnTo>
                    <a:pt x="139" y="111"/>
                  </a:lnTo>
                  <a:lnTo>
                    <a:pt x="144" y="107"/>
                  </a:lnTo>
                  <a:lnTo>
                    <a:pt x="161" y="91"/>
                  </a:lnTo>
                  <a:lnTo>
                    <a:pt x="169" y="80"/>
                  </a:lnTo>
                  <a:lnTo>
                    <a:pt x="185" y="69"/>
                  </a:lnTo>
                  <a:lnTo>
                    <a:pt x="208" y="55"/>
                  </a:lnTo>
                  <a:lnTo>
                    <a:pt x="200" y="53"/>
                  </a:lnTo>
                  <a:lnTo>
                    <a:pt x="183" y="52"/>
                  </a:lnTo>
                  <a:lnTo>
                    <a:pt x="169" y="49"/>
                  </a:lnTo>
                  <a:lnTo>
                    <a:pt x="166" y="52"/>
                  </a:lnTo>
                  <a:lnTo>
                    <a:pt x="162" y="55"/>
                  </a:lnTo>
                  <a:lnTo>
                    <a:pt x="154" y="55"/>
                  </a:lnTo>
                  <a:lnTo>
                    <a:pt x="151" y="51"/>
                  </a:lnTo>
                  <a:lnTo>
                    <a:pt x="147" y="48"/>
                  </a:lnTo>
                  <a:lnTo>
                    <a:pt x="136" y="45"/>
                  </a:lnTo>
                  <a:lnTo>
                    <a:pt x="133" y="45"/>
                  </a:lnTo>
                  <a:lnTo>
                    <a:pt x="129" y="43"/>
                  </a:lnTo>
                  <a:lnTo>
                    <a:pt x="128" y="42"/>
                  </a:lnTo>
                  <a:lnTo>
                    <a:pt x="119" y="41"/>
                  </a:lnTo>
                  <a:lnTo>
                    <a:pt x="114" y="36"/>
                  </a:lnTo>
                  <a:lnTo>
                    <a:pt x="120" y="39"/>
                  </a:lnTo>
                  <a:lnTo>
                    <a:pt x="123" y="36"/>
                  </a:lnTo>
                  <a:lnTo>
                    <a:pt x="119" y="35"/>
                  </a:lnTo>
                  <a:lnTo>
                    <a:pt x="114" y="35"/>
                  </a:lnTo>
                  <a:lnTo>
                    <a:pt x="109" y="35"/>
                  </a:lnTo>
                  <a:lnTo>
                    <a:pt x="105" y="35"/>
                  </a:lnTo>
                  <a:lnTo>
                    <a:pt x="100" y="35"/>
                  </a:lnTo>
                  <a:lnTo>
                    <a:pt x="97" y="39"/>
                  </a:lnTo>
                  <a:lnTo>
                    <a:pt x="93" y="39"/>
                  </a:lnTo>
                  <a:lnTo>
                    <a:pt x="87" y="34"/>
                  </a:lnTo>
                  <a:lnTo>
                    <a:pt x="84" y="34"/>
                  </a:lnTo>
                  <a:lnTo>
                    <a:pt x="80" y="34"/>
                  </a:lnTo>
                  <a:lnTo>
                    <a:pt x="73" y="32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6" y="20"/>
                  </a:lnTo>
                  <a:lnTo>
                    <a:pt x="62" y="20"/>
                  </a:lnTo>
                  <a:lnTo>
                    <a:pt x="58" y="20"/>
                  </a:lnTo>
                  <a:lnTo>
                    <a:pt x="55" y="20"/>
                  </a:lnTo>
                  <a:lnTo>
                    <a:pt x="54" y="16"/>
                  </a:lnTo>
                  <a:lnTo>
                    <a:pt x="57" y="12"/>
                  </a:lnTo>
                  <a:lnTo>
                    <a:pt x="58" y="8"/>
                  </a:lnTo>
                  <a:lnTo>
                    <a:pt x="62" y="5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56" y="0"/>
                  </a:lnTo>
                  <a:lnTo>
                    <a:pt x="56" y="10"/>
                  </a:lnTo>
                  <a:lnTo>
                    <a:pt x="54" y="12"/>
                  </a:lnTo>
                  <a:lnTo>
                    <a:pt x="52" y="16"/>
                  </a:lnTo>
                  <a:lnTo>
                    <a:pt x="0" y="16"/>
                  </a:lnTo>
                  <a:lnTo>
                    <a:pt x="1" y="20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4" y="26"/>
                  </a:lnTo>
                  <a:lnTo>
                    <a:pt x="4" y="30"/>
                  </a:lnTo>
                  <a:lnTo>
                    <a:pt x="3" y="31"/>
                  </a:lnTo>
                  <a:lnTo>
                    <a:pt x="1" y="33"/>
                  </a:lnTo>
                  <a:lnTo>
                    <a:pt x="1" y="34"/>
                  </a:lnTo>
                  <a:lnTo>
                    <a:pt x="1" y="38"/>
                  </a:lnTo>
                  <a:lnTo>
                    <a:pt x="2" y="40"/>
                  </a:lnTo>
                  <a:lnTo>
                    <a:pt x="3" y="45"/>
                  </a:lnTo>
                  <a:lnTo>
                    <a:pt x="1" y="51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9" y="70"/>
                  </a:lnTo>
                  <a:lnTo>
                    <a:pt x="9" y="78"/>
                  </a:lnTo>
                  <a:lnTo>
                    <a:pt x="10" y="92"/>
                  </a:lnTo>
                  <a:lnTo>
                    <a:pt x="10" y="104"/>
                  </a:lnTo>
                  <a:lnTo>
                    <a:pt x="10" y="112"/>
                  </a:lnTo>
                  <a:lnTo>
                    <a:pt x="12" y="114"/>
                  </a:lnTo>
                  <a:lnTo>
                    <a:pt x="12" y="116"/>
                  </a:lnTo>
                  <a:lnTo>
                    <a:pt x="12" y="122"/>
                  </a:lnTo>
                  <a:lnTo>
                    <a:pt x="15" y="124"/>
                  </a:lnTo>
                  <a:lnTo>
                    <a:pt x="17" y="127"/>
                  </a:lnTo>
                  <a:lnTo>
                    <a:pt x="18" y="132"/>
                  </a:lnTo>
                  <a:lnTo>
                    <a:pt x="18" y="136"/>
                  </a:lnTo>
                  <a:lnTo>
                    <a:pt x="18" y="141"/>
                  </a:lnTo>
                  <a:lnTo>
                    <a:pt x="16" y="142"/>
                  </a:lnTo>
                  <a:lnTo>
                    <a:pt x="16" y="142"/>
                  </a:lnTo>
                  <a:lnTo>
                    <a:pt x="17" y="144"/>
                  </a:lnTo>
                  <a:lnTo>
                    <a:pt x="13" y="147"/>
                  </a:lnTo>
                  <a:lnTo>
                    <a:pt x="11" y="150"/>
                  </a:lnTo>
                  <a:lnTo>
                    <a:pt x="8" y="152"/>
                  </a:lnTo>
                  <a:lnTo>
                    <a:pt x="8" y="154"/>
                  </a:lnTo>
                  <a:lnTo>
                    <a:pt x="8" y="156"/>
                  </a:lnTo>
                  <a:lnTo>
                    <a:pt x="9" y="158"/>
                  </a:lnTo>
                  <a:lnTo>
                    <a:pt x="12" y="160"/>
                  </a:lnTo>
                  <a:lnTo>
                    <a:pt x="12" y="163"/>
                  </a:lnTo>
                  <a:lnTo>
                    <a:pt x="17" y="164"/>
                  </a:lnTo>
                  <a:lnTo>
                    <a:pt x="18" y="167"/>
                  </a:lnTo>
                  <a:lnTo>
                    <a:pt x="21" y="169"/>
                  </a:lnTo>
                  <a:lnTo>
                    <a:pt x="18" y="242"/>
                  </a:lnTo>
                  <a:lnTo>
                    <a:pt x="172" y="239"/>
                  </a:lnTo>
                  <a:lnTo>
                    <a:pt x="173" y="233"/>
                  </a:lnTo>
                  <a:lnTo>
                    <a:pt x="172" y="227"/>
                  </a:lnTo>
                  <a:lnTo>
                    <a:pt x="166" y="220"/>
                  </a:lnTo>
                  <a:lnTo>
                    <a:pt x="160" y="216"/>
                  </a:lnTo>
                  <a:lnTo>
                    <a:pt x="157" y="213"/>
                  </a:lnTo>
                  <a:lnTo>
                    <a:pt x="150" y="204"/>
                  </a:lnTo>
                  <a:lnTo>
                    <a:pt x="138" y="197"/>
                  </a:lnTo>
                  <a:lnTo>
                    <a:pt x="130" y="193"/>
                  </a:lnTo>
                  <a:lnTo>
                    <a:pt x="125" y="189"/>
                  </a:lnTo>
                  <a:lnTo>
                    <a:pt x="126" y="174"/>
                  </a:lnTo>
                  <a:lnTo>
                    <a:pt x="128" y="159"/>
                  </a:lnTo>
                  <a:lnTo>
                    <a:pt x="126" y="159"/>
                  </a:lnTo>
                  <a:lnTo>
                    <a:pt x="122" y="154"/>
                  </a:lnTo>
                  <a:lnTo>
                    <a:pt x="126" y="145"/>
                  </a:lnTo>
                  <a:lnTo>
                    <a:pt x="128" y="141"/>
                  </a:lnTo>
                  <a:close/>
                </a:path>
              </a:pathLst>
            </a:custGeom>
            <a:solidFill>
              <a:schemeClr val="accent2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Line 48">
              <a:extLst>
                <a:ext uri="{FF2B5EF4-FFF2-40B4-BE49-F238E27FC236}">
                  <a16:creationId xmlns:a16="http://schemas.microsoft.com/office/drawing/2014/main" id="{95EFB822-AE40-4185-A1CB-6988AEBE0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Line 49">
              <a:extLst>
                <a:ext uri="{FF2B5EF4-FFF2-40B4-BE49-F238E27FC236}">
                  <a16:creationId xmlns:a16="http://schemas.microsoft.com/office/drawing/2014/main" id="{FF7F2782-B35C-408A-85F7-E74647F093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81808" y="2014722"/>
              <a:ext cx="0" cy="0"/>
            </a:xfrm>
            <a:prstGeom prst="line">
              <a:avLst/>
            </a:pr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A0B7DF22-0C25-47CE-8D80-0F8564A4C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444" y="1940519"/>
              <a:ext cx="409805" cy="386196"/>
            </a:xfrm>
            <a:custGeom>
              <a:avLst/>
              <a:gdLst>
                <a:gd name="T0" fmla="*/ 12 w 287"/>
                <a:gd name="T1" fmla="*/ 44 h 270"/>
                <a:gd name="T2" fmla="*/ 29 w 287"/>
                <a:gd name="T3" fmla="*/ 36 h 270"/>
                <a:gd name="T4" fmla="*/ 52 w 287"/>
                <a:gd name="T5" fmla="*/ 17 h 270"/>
                <a:gd name="T6" fmla="*/ 77 w 287"/>
                <a:gd name="T7" fmla="*/ 0 h 270"/>
                <a:gd name="T8" fmla="*/ 75 w 287"/>
                <a:gd name="T9" fmla="*/ 6 h 270"/>
                <a:gd name="T10" fmla="*/ 65 w 287"/>
                <a:gd name="T11" fmla="*/ 19 h 270"/>
                <a:gd name="T12" fmla="*/ 67 w 287"/>
                <a:gd name="T13" fmla="*/ 29 h 270"/>
                <a:gd name="T14" fmla="*/ 77 w 287"/>
                <a:gd name="T15" fmla="*/ 28 h 270"/>
                <a:gd name="T16" fmla="*/ 111 w 287"/>
                <a:gd name="T17" fmla="*/ 45 h 270"/>
                <a:gd name="T18" fmla="*/ 135 w 287"/>
                <a:gd name="T19" fmla="*/ 39 h 270"/>
                <a:gd name="T20" fmla="*/ 169 w 287"/>
                <a:gd name="T21" fmla="*/ 28 h 270"/>
                <a:gd name="T22" fmla="*/ 198 w 287"/>
                <a:gd name="T23" fmla="*/ 38 h 270"/>
                <a:gd name="T24" fmla="*/ 217 w 287"/>
                <a:gd name="T25" fmla="*/ 55 h 270"/>
                <a:gd name="T26" fmla="*/ 232 w 287"/>
                <a:gd name="T27" fmla="*/ 56 h 270"/>
                <a:gd name="T28" fmla="*/ 219 w 287"/>
                <a:gd name="T29" fmla="*/ 62 h 270"/>
                <a:gd name="T30" fmla="*/ 193 w 287"/>
                <a:gd name="T31" fmla="*/ 64 h 270"/>
                <a:gd name="T32" fmla="*/ 201 w 287"/>
                <a:gd name="T33" fmla="*/ 74 h 270"/>
                <a:gd name="T34" fmla="*/ 204 w 287"/>
                <a:gd name="T35" fmla="*/ 75 h 270"/>
                <a:gd name="T36" fmla="*/ 234 w 287"/>
                <a:gd name="T37" fmla="*/ 88 h 270"/>
                <a:gd name="T38" fmla="*/ 246 w 287"/>
                <a:gd name="T39" fmla="*/ 109 h 270"/>
                <a:gd name="T40" fmla="*/ 245 w 287"/>
                <a:gd name="T41" fmla="*/ 141 h 270"/>
                <a:gd name="T42" fmla="*/ 233 w 287"/>
                <a:gd name="T43" fmla="*/ 168 h 270"/>
                <a:gd name="T44" fmla="*/ 246 w 287"/>
                <a:gd name="T45" fmla="*/ 166 h 270"/>
                <a:gd name="T46" fmla="*/ 255 w 287"/>
                <a:gd name="T47" fmla="*/ 153 h 270"/>
                <a:gd name="T48" fmla="*/ 275 w 287"/>
                <a:gd name="T49" fmla="*/ 154 h 270"/>
                <a:gd name="T50" fmla="*/ 287 w 287"/>
                <a:gd name="T51" fmla="*/ 197 h 270"/>
                <a:gd name="T52" fmla="*/ 275 w 287"/>
                <a:gd name="T53" fmla="*/ 220 h 270"/>
                <a:gd name="T54" fmla="*/ 266 w 287"/>
                <a:gd name="T55" fmla="*/ 249 h 270"/>
                <a:gd name="T56" fmla="*/ 141 w 287"/>
                <a:gd name="T57" fmla="*/ 270 h 270"/>
                <a:gd name="T58" fmla="*/ 158 w 287"/>
                <a:gd name="T59" fmla="*/ 235 h 270"/>
                <a:gd name="T60" fmla="*/ 145 w 287"/>
                <a:gd name="T61" fmla="*/ 191 h 270"/>
                <a:gd name="T62" fmla="*/ 144 w 287"/>
                <a:gd name="T63" fmla="*/ 165 h 270"/>
                <a:gd name="T64" fmla="*/ 148 w 287"/>
                <a:gd name="T65" fmla="*/ 147 h 270"/>
                <a:gd name="T66" fmla="*/ 153 w 287"/>
                <a:gd name="T67" fmla="*/ 122 h 270"/>
                <a:gd name="T68" fmla="*/ 166 w 287"/>
                <a:gd name="T69" fmla="*/ 106 h 270"/>
                <a:gd name="T70" fmla="*/ 169 w 287"/>
                <a:gd name="T71" fmla="*/ 122 h 270"/>
                <a:gd name="T72" fmla="*/ 175 w 287"/>
                <a:gd name="T73" fmla="*/ 111 h 270"/>
                <a:gd name="T74" fmla="*/ 180 w 287"/>
                <a:gd name="T75" fmla="*/ 94 h 270"/>
                <a:gd name="T76" fmla="*/ 184 w 287"/>
                <a:gd name="T77" fmla="*/ 81 h 270"/>
                <a:gd name="T78" fmla="*/ 189 w 287"/>
                <a:gd name="T79" fmla="*/ 74 h 270"/>
                <a:gd name="T80" fmla="*/ 187 w 287"/>
                <a:gd name="T81" fmla="*/ 65 h 270"/>
                <a:gd name="T82" fmla="*/ 159 w 287"/>
                <a:gd name="T83" fmla="*/ 68 h 270"/>
                <a:gd name="T84" fmla="*/ 129 w 287"/>
                <a:gd name="T85" fmla="*/ 85 h 270"/>
                <a:gd name="T86" fmla="*/ 127 w 287"/>
                <a:gd name="T87" fmla="*/ 76 h 270"/>
                <a:gd name="T88" fmla="*/ 118 w 287"/>
                <a:gd name="T89" fmla="*/ 75 h 270"/>
                <a:gd name="T90" fmla="*/ 107 w 287"/>
                <a:gd name="T91" fmla="*/ 101 h 270"/>
                <a:gd name="T92" fmla="*/ 95 w 287"/>
                <a:gd name="T93" fmla="*/ 100 h 270"/>
                <a:gd name="T94" fmla="*/ 84 w 287"/>
                <a:gd name="T95" fmla="*/ 81 h 270"/>
                <a:gd name="T96" fmla="*/ 58 w 287"/>
                <a:gd name="T97" fmla="*/ 74 h 270"/>
                <a:gd name="T98" fmla="*/ 29 w 287"/>
                <a:gd name="T99" fmla="*/ 65 h 270"/>
                <a:gd name="T100" fmla="*/ 9 w 287"/>
                <a:gd name="T101" fmla="*/ 57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87" h="270">
                  <a:moveTo>
                    <a:pt x="0" y="51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6" y="49"/>
                    <a:pt x="6" y="49"/>
                    <a:pt x="6" y="49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42" y="27"/>
                    <a:pt x="42" y="27"/>
                    <a:pt x="42" y="27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61" y="9"/>
                    <a:pt x="61" y="9"/>
                    <a:pt x="61" y="9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70" y="1"/>
                    <a:pt x="70" y="1"/>
                    <a:pt x="70" y="1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2"/>
                    <a:pt x="85" y="2"/>
                    <a:pt x="85" y="2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5" y="6"/>
                    <a:pt x="75" y="6"/>
                    <a:pt x="75" y="6"/>
                  </a:cubicBezTo>
                  <a:cubicBezTo>
                    <a:pt x="76" y="8"/>
                    <a:pt x="76" y="8"/>
                    <a:pt x="76" y="8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70" y="14"/>
                    <a:pt x="68" y="14"/>
                    <a:pt x="68" y="15"/>
                  </a:cubicBezTo>
                  <a:cubicBezTo>
                    <a:pt x="68" y="16"/>
                    <a:pt x="65" y="23"/>
                    <a:pt x="65" y="23"/>
                  </a:cubicBezTo>
                  <a:cubicBezTo>
                    <a:pt x="65" y="19"/>
                    <a:pt x="65" y="19"/>
                    <a:pt x="65" y="19"/>
                  </a:cubicBezTo>
                  <a:cubicBezTo>
                    <a:pt x="63" y="17"/>
                    <a:pt x="63" y="17"/>
                    <a:pt x="63" y="17"/>
                  </a:cubicBezTo>
                  <a:cubicBezTo>
                    <a:pt x="62" y="27"/>
                    <a:pt x="62" y="27"/>
                    <a:pt x="62" y="27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5" y="31"/>
                    <a:pt x="65" y="31"/>
                    <a:pt x="65" y="31"/>
                  </a:cubicBezTo>
                  <a:cubicBezTo>
                    <a:pt x="67" y="29"/>
                    <a:pt x="67" y="29"/>
                    <a:pt x="67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9" y="31"/>
                    <a:pt x="69" y="31"/>
                    <a:pt x="69" y="31"/>
                  </a:cubicBezTo>
                  <a:cubicBezTo>
                    <a:pt x="72" y="31"/>
                    <a:pt x="72" y="31"/>
                    <a:pt x="72" y="31"/>
                  </a:cubicBezTo>
                  <a:cubicBezTo>
                    <a:pt x="74" y="30"/>
                    <a:pt x="74" y="30"/>
                    <a:pt x="74" y="30"/>
                  </a:cubicBezTo>
                  <a:cubicBezTo>
                    <a:pt x="77" y="28"/>
                    <a:pt x="77" y="28"/>
                    <a:pt x="77" y="28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92" y="34"/>
                    <a:pt x="92" y="34"/>
                    <a:pt x="92" y="34"/>
                  </a:cubicBezTo>
                  <a:cubicBezTo>
                    <a:pt x="98" y="41"/>
                    <a:pt x="98" y="41"/>
                    <a:pt x="98" y="41"/>
                  </a:cubicBezTo>
                  <a:cubicBezTo>
                    <a:pt x="102" y="44"/>
                    <a:pt x="102" y="44"/>
                    <a:pt x="102" y="44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4" y="44"/>
                    <a:pt x="114" y="44"/>
                    <a:pt x="114" y="44"/>
                  </a:cubicBezTo>
                  <a:cubicBezTo>
                    <a:pt x="121" y="46"/>
                    <a:pt x="121" y="46"/>
                    <a:pt x="121" y="46"/>
                  </a:cubicBezTo>
                  <a:cubicBezTo>
                    <a:pt x="127" y="48"/>
                    <a:pt x="127" y="48"/>
                    <a:pt x="127" y="48"/>
                  </a:cubicBezTo>
                  <a:cubicBezTo>
                    <a:pt x="130" y="44"/>
                    <a:pt x="130" y="44"/>
                    <a:pt x="130" y="44"/>
                  </a:cubicBezTo>
                  <a:cubicBezTo>
                    <a:pt x="135" y="39"/>
                    <a:pt x="135" y="39"/>
                    <a:pt x="135" y="39"/>
                  </a:cubicBezTo>
                  <a:cubicBezTo>
                    <a:pt x="139" y="35"/>
                    <a:pt x="139" y="35"/>
                    <a:pt x="139" y="35"/>
                  </a:cubicBezTo>
                  <a:cubicBezTo>
                    <a:pt x="148" y="33"/>
                    <a:pt x="148" y="33"/>
                    <a:pt x="148" y="33"/>
                  </a:cubicBezTo>
                  <a:cubicBezTo>
                    <a:pt x="154" y="31"/>
                    <a:pt x="154" y="31"/>
                    <a:pt x="154" y="31"/>
                  </a:cubicBezTo>
                  <a:cubicBezTo>
                    <a:pt x="160" y="31"/>
                    <a:pt x="160" y="31"/>
                    <a:pt x="160" y="31"/>
                  </a:cubicBezTo>
                  <a:cubicBezTo>
                    <a:pt x="169" y="28"/>
                    <a:pt x="169" y="28"/>
                    <a:pt x="169" y="28"/>
                  </a:cubicBezTo>
                  <a:cubicBezTo>
                    <a:pt x="175" y="26"/>
                    <a:pt x="175" y="26"/>
                    <a:pt x="175" y="26"/>
                  </a:cubicBezTo>
                  <a:cubicBezTo>
                    <a:pt x="178" y="28"/>
                    <a:pt x="178" y="28"/>
                    <a:pt x="178" y="28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91" y="38"/>
                    <a:pt x="191" y="38"/>
                    <a:pt x="191" y="38"/>
                  </a:cubicBezTo>
                  <a:cubicBezTo>
                    <a:pt x="198" y="38"/>
                    <a:pt x="198" y="38"/>
                    <a:pt x="198" y="38"/>
                  </a:cubicBezTo>
                  <a:cubicBezTo>
                    <a:pt x="203" y="39"/>
                    <a:pt x="203" y="39"/>
                    <a:pt x="203" y="39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213" y="51"/>
                    <a:pt x="213" y="51"/>
                    <a:pt x="213" y="51"/>
                  </a:cubicBezTo>
                  <a:cubicBezTo>
                    <a:pt x="215" y="53"/>
                    <a:pt x="215" y="53"/>
                    <a:pt x="215" y="53"/>
                  </a:cubicBezTo>
                  <a:cubicBezTo>
                    <a:pt x="215" y="53"/>
                    <a:pt x="216" y="54"/>
                    <a:pt x="217" y="55"/>
                  </a:cubicBezTo>
                  <a:cubicBezTo>
                    <a:pt x="218" y="56"/>
                    <a:pt x="219" y="58"/>
                    <a:pt x="219" y="58"/>
                  </a:cubicBezTo>
                  <a:cubicBezTo>
                    <a:pt x="224" y="59"/>
                    <a:pt x="224" y="59"/>
                    <a:pt x="224" y="59"/>
                  </a:cubicBezTo>
                  <a:cubicBezTo>
                    <a:pt x="224" y="59"/>
                    <a:pt x="226" y="57"/>
                    <a:pt x="226" y="57"/>
                  </a:cubicBezTo>
                  <a:cubicBezTo>
                    <a:pt x="226" y="56"/>
                    <a:pt x="230" y="54"/>
                    <a:pt x="230" y="54"/>
                  </a:cubicBezTo>
                  <a:cubicBezTo>
                    <a:pt x="232" y="56"/>
                    <a:pt x="232" y="56"/>
                    <a:pt x="232" y="56"/>
                  </a:cubicBezTo>
                  <a:cubicBezTo>
                    <a:pt x="232" y="56"/>
                    <a:pt x="234" y="57"/>
                    <a:pt x="232" y="58"/>
                  </a:cubicBezTo>
                  <a:cubicBezTo>
                    <a:pt x="231" y="58"/>
                    <a:pt x="230" y="60"/>
                    <a:pt x="229" y="60"/>
                  </a:cubicBezTo>
                  <a:cubicBezTo>
                    <a:pt x="227" y="60"/>
                    <a:pt x="225" y="60"/>
                    <a:pt x="225" y="60"/>
                  </a:cubicBezTo>
                  <a:cubicBezTo>
                    <a:pt x="221" y="60"/>
                    <a:pt x="221" y="60"/>
                    <a:pt x="221" y="60"/>
                  </a:cubicBezTo>
                  <a:cubicBezTo>
                    <a:pt x="219" y="62"/>
                    <a:pt x="219" y="62"/>
                    <a:pt x="219" y="62"/>
                  </a:cubicBezTo>
                  <a:cubicBezTo>
                    <a:pt x="208" y="62"/>
                    <a:pt x="208" y="62"/>
                    <a:pt x="208" y="62"/>
                  </a:cubicBezTo>
                  <a:cubicBezTo>
                    <a:pt x="205" y="63"/>
                    <a:pt x="205" y="63"/>
                    <a:pt x="205" y="63"/>
                  </a:cubicBezTo>
                  <a:cubicBezTo>
                    <a:pt x="201" y="61"/>
                    <a:pt x="201" y="61"/>
                    <a:pt x="201" y="61"/>
                  </a:cubicBezTo>
                  <a:cubicBezTo>
                    <a:pt x="197" y="59"/>
                    <a:pt x="197" y="59"/>
                    <a:pt x="197" y="5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194" y="67"/>
                    <a:pt x="194" y="67"/>
                    <a:pt x="194" y="67"/>
                  </a:cubicBezTo>
                  <a:cubicBezTo>
                    <a:pt x="194" y="69"/>
                    <a:pt x="194" y="69"/>
                    <a:pt x="194" y="69"/>
                  </a:cubicBezTo>
                  <a:cubicBezTo>
                    <a:pt x="194" y="69"/>
                    <a:pt x="194" y="71"/>
                    <a:pt x="195" y="71"/>
                  </a:cubicBezTo>
                  <a:cubicBezTo>
                    <a:pt x="195" y="71"/>
                    <a:pt x="196" y="72"/>
                    <a:pt x="196" y="72"/>
                  </a:cubicBezTo>
                  <a:cubicBezTo>
                    <a:pt x="201" y="74"/>
                    <a:pt x="201" y="74"/>
                    <a:pt x="201" y="74"/>
                  </a:cubicBezTo>
                  <a:cubicBezTo>
                    <a:pt x="203" y="72"/>
                    <a:pt x="203" y="72"/>
                    <a:pt x="203" y="72"/>
                  </a:cubicBezTo>
                  <a:cubicBezTo>
                    <a:pt x="203" y="72"/>
                    <a:pt x="200" y="70"/>
                    <a:pt x="201" y="70"/>
                  </a:cubicBezTo>
                  <a:cubicBezTo>
                    <a:pt x="202" y="70"/>
                    <a:pt x="206" y="72"/>
                    <a:pt x="206" y="72"/>
                  </a:cubicBezTo>
                  <a:cubicBezTo>
                    <a:pt x="206" y="72"/>
                    <a:pt x="205" y="74"/>
                    <a:pt x="205" y="74"/>
                  </a:cubicBezTo>
                  <a:cubicBezTo>
                    <a:pt x="204" y="75"/>
                    <a:pt x="204" y="75"/>
                    <a:pt x="204" y="75"/>
                  </a:cubicBezTo>
                  <a:cubicBezTo>
                    <a:pt x="205" y="76"/>
                    <a:pt x="210" y="77"/>
                    <a:pt x="210" y="77"/>
                  </a:cubicBezTo>
                  <a:cubicBezTo>
                    <a:pt x="211" y="77"/>
                    <a:pt x="214" y="79"/>
                    <a:pt x="214" y="79"/>
                  </a:cubicBezTo>
                  <a:cubicBezTo>
                    <a:pt x="219" y="82"/>
                    <a:pt x="219" y="82"/>
                    <a:pt x="219" y="82"/>
                  </a:cubicBezTo>
                  <a:cubicBezTo>
                    <a:pt x="226" y="85"/>
                    <a:pt x="226" y="85"/>
                    <a:pt x="226" y="85"/>
                  </a:cubicBezTo>
                  <a:cubicBezTo>
                    <a:pt x="234" y="88"/>
                    <a:pt x="234" y="88"/>
                    <a:pt x="234" y="88"/>
                  </a:cubicBezTo>
                  <a:cubicBezTo>
                    <a:pt x="242" y="96"/>
                    <a:pt x="242" y="96"/>
                    <a:pt x="242" y="96"/>
                  </a:cubicBezTo>
                  <a:cubicBezTo>
                    <a:pt x="246" y="101"/>
                    <a:pt x="246" y="101"/>
                    <a:pt x="246" y="101"/>
                  </a:cubicBezTo>
                  <a:cubicBezTo>
                    <a:pt x="244" y="103"/>
                    <a:pt x="244" y="103"/>
                    <a:pt x="244" y="103"/>
                  </a:cubicBezTo>
                  <a:cubicBezTo>
                    <a:pt x="244" y="103"/>
                    <a:pt x="243" y="103"/>
                    <a:pt x="243" y="104"/>
                  </a:cubicBezTo>
                  <a:cubicBezTo>
                    <a:pt x="244" y="105"/>
                    <a:pt x="246" y="109"/>
                    <a:pt x="246" y="109"/>
                  </a:cubicBezTo>
                  <a:cubicBezTo>
                    <a:pt x="245" y="110"/>
                    <a:pt x="247" y="113"/>
                    <a:pt x="247" y="113"/>
                  </a:cubicBezTo>
                  <a:cubicBezTo>
                    <a:pt x="249" y="124"/>
                    <a:pt x="249" y="124"/>
                    <a:pt x="249" y="124"/>
                  </a:cubicBezTo>
                  <a:cubicBezTo>
                    <a:pt x="250" y="130"/>
                    <a:pt x="250" y="130"/>
                    <a:pt x="250" y="130"/>
                  </a:cubicBezTo>
                  <a:cubicBezTo>
                    <a:pt x="249" y="136"/>
                    <a:pt x="249" y="136"/>
                    <a:pt x="249" y="136"/>
                  </a:cubicBezTo>
                  <a:cubicBezTo>
                    <a:pt x="245" y="141"/>
                    <a:pt x="245" y="141"/>
                    <a:pt x="245" y="141"/>
                  </a:cubicBezTo>
                  <a:cubicBezTo>
                    <a:pt x="242" y="147"/>
                    <a:pt x="242" y="147"/>
                    <a:pt x="242" y="147"/>
                  </a:cubicBezTo>
                  <a:cubicBezTo>
                    <a:pt x="242" y="147"/>
                    <a:pt x="240" y="151"/>
                    <a:pt x="239" y="152"/>
                  </a:cubicBezTo>
                  <a:cubicBezTo>
                    <a:pt x="239" y="152"/>
                    <a:pt x="235" y="155"/>
                    <a:pt x="235" y="156"/>
                  </a:cubicBezTo>
                  <a:cubicBezTo>
                    <a:pt x="235" y="156"/>
                    <a:pt x="233" y="160"/>
                    <a:pt x="233" y="160"/>
                  </a:cubicBezTo>
                  <a:cubicBezTo>
                    <a:pt x="233" y="168"/>
                    <a:pt x="233" y="168"/>
                    <a:pt x="233" y="168"/>
                  </a:cubicBezTo>
                  <a:cubicBezTo>
                    <a:pt x="235" y="170"/>
                    <a:pt x="235" y="170"/>
                    <a:pt x="235" y="170"/>
                  </a:cubicBezTo>
                  <a:cubicBezTo>
                    <a:pt x="240" y="172"/>
                    <a:pt x="240" y="172"/>
                    <a:pt x="240" y="172"/>
                  </a:cubicBezTo>
                  <a:cubicBezTo>
                    <a:pt x="242" y="170"/>
                    <a:pt x="242" y="170"/>
                    <a:pt x="242" y="170"/>
                  </a:cubicBezTo>
                  <a:cubicBezTo>
                    <a:pt x="242" y="170"/>
                    <a:pt x="244" y="169"/>
                    <a:pt x="244" y="168"/>
                  </a:cubicBezTo>
                  <a:cubicBezTo>
                    <a:pt x="245" y="168"/>
                    <a:pt x="246" y="166"/>
                    <a:pt x="246" y="166"/>
                  </a:cubicBezTo>
                  <a:cubicBezTo>
                    <a:pt x="246" y="166"/>
                    <a:pt x="249" y="164"/>
                    <a:pt x="249" y="164"/>
                  </a:cubicBezTo>
                  <a:cubicBezTo>
                    <a:pt x="249" y="164"/>
                    <a:pt x="249" y="161"/>
                    <a:pt x="249" y="161"/>
                  </a:cubicBezTo>
                  <a:cubicBezTo>
                    <a:pt x="249" y="161"/>
                    <a:pt x="250" y="157"/>
                    <a:pt x="250" y="157"/>
                  </a:cubicBezTo>
                  <a:cubicBezTo>
                    <a:pt x="250" y="157"/>
                    <a:pt x="252" y="156"/>
                    <a:pt x="252" y="156"/>
                  </a:cubicBezTo>
                  <a:cubicBezTo>
                    <a:pt x="252" y="155"/>
                    <a:pt x="255" y="153"/>
                    <a:pt x="255" y="153"/>
                  </a:cubicBezTo>
                  <a:cubicBezTo>
                    <a:pt x="255" y="153"/>
                    <a:pt x="259" y="150"/>
                    <a:pt x="259" y="150"/>
                  </a:cubicBezTo>
                  <a:cubicBezTo>
                    <a:pt x="260" y="150"/>
                    <a:pt x="262" y="147"/>
                    <a:pt x="262" y="147"/>
                  </a:cubicBezTo>
                  <a:cubicBezTo>
                    <a:pt x="265" y="147"/>
                    <a:pt x="265" y="147"/>
                    <a:pt x="265" y="147"/>
                  </a:cubicBezTo>
                  <a:cubicBezTo>
                    <a:pt x="269" y="148"/>
                    <a:pt x="269" y="148"/>
                    <a:pt x="269" y="148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9" y="162"/>
                    <a:pt x="279" y="162"/>
                    <a:pt x="279" y="162"/>
                  </a:cubicBezTo>
                  <a:cubicBezTo>
                    <a:pt x="283" y="184"/>
                    <a:pt x="283" y="184"/>
                    <a:pt x="283" y="184"/>
                  </a:cubicBezTo>
                  <a:cubicBezTo>
                    <a:pt x="286" y="189"/>
                    <a:pt x="286" y="189"/>
                    <a:pt x="286" y="189"/>
                  </a:cubicBezTo>
                  <a:cubicBezTo>
                    <a:pt x="286" y="193"/>
                    <a:pt x="286" y="193"/>
                    <a:pt x="286" y="193"/>
                  </a:cubicBezTo>
                  <a:cubicBezTo>
                    <a:pt x="286" y="193"/>
                    <a:pt x="287" y="196"/>
                    <a:pt x="287" y="197"/>
                  </a:cubicBezTo>
                  <a:cubicBezTo>
                    <a:pt x="287" y="198"/>
                    <a:pt x="287" y="213"/>
                    <a:pt x="287" y="213"/>
                  </a:cubicBezTo>
                  <a:cubicBezTo>
                    <a:pt x="280" y="213"/>
                    <a:pt x="280" y="213"/>
                    <a:pt x="280" y="213"/>
                  </a:cubicBezTo>
                  <a:cubicBezTo>
                    <a:pt x="278" y="213"/>
                    <a:pt x="278" y="213"/>
                    <a:pt x="278" y="213"/>
                  </a:cubicBezTo>
                  <a:cubicBezTo>
                    <a:pt x="278" y="216"/>
                    <a:pt x="278" y="216"/>
                    <a:pt x="278" y="216"/>
                  </a:cubicBezTo>
                  <a:cubicBezTo>
                    <a:pt x="275" y="220"/>
                    <a:pt x="275" y="220"/>
                    <a:pt x="275" y="220"/>
                  </a:cubicBezTo>
                  <a:cubicBezTo>
                    <a:pt x="274" y="225"/>
                    <a:pt x="274" y="225"/>
                    <a:pt x="274" y="225"/>
                  </a:cubicBezTo>
                  <a:cubicBezTo>
                    <a:pt x="272" y="229"/>
                    <a:pt x="272" y="229"/>
                    <a:pt x="272" y="229"/>
                  </a:cubicBezTo>
                  <a:cubicBezTo>
                    <a:pt x="269" y="233"/>
                    <a:pt x="269" y="233"/>
                    <a:pt x="269" y="233"/>
                  </a:cubicBezTo>
                  <a:cubicBezTo>
                    <a:pt x="266" y="243"/>
                    <a:pt x="266" y="243"/>
                    <a:pt x="266" y="243"/>
                  </a:cubicBezTo>
                  <a:cubicBezTo>
                    <a:pt x="266" y="249"/>
                    <a:pt x="266" y="249"/>
                    <a:pt x="266" y="249"/>
                  </a:cubicBezTo>
                  <a:cubicBezTo>
                    <a:pt x="262" y="254"/>
                    <a:pt x="262" y="254"/>
                    <a:pt x="262" y="254"/>
                  </a:cubicBezTo>
                  <a:cubicBezTo>
                    <a:pt x="259" y="259"/>
                    <a:pt x="259" y="259"/>
                    <a:pt x="259" y="259"/>
                  </a:cubicBezTo>
                  <a:cubicBezTo>
                    <a:pt x="213" y="267"/>
                    <a:pt x="213" y="267"/>
                    <a:pt x="213" y="267"/>
                  </a:cubicBezTo>
                  <a:cubicBezTo>
                    <a:pt x="212" y="265"/>
                    <a:pt x="212" y="265"/>
                    <a:pt x="212" y="265"/>
                  </a:cubicBezTo>
                  <a:cubicBezTo>
                    <a:pt x="141" y="270"/>
                    <a:pt x="141" y="270"/>
                    <a:pt x="141" y="270"/>
                  </a:cubicBezTo>
                  <a:cubicBezTo>
                    <a:pt x="146" y="265"/>
                    <a:pt x="146" y="265"/>
                    <a:pt x="146" y="265"/>
                  </a:cubicBezTo>
                  <a:cubicBezTo>
                    <a:pt x="148" y="261"/>
                    <a:pt x="148" y="261"/>
                    <a:pt x="148" y="261"/>
                  </a:cubicBezTo>
                  <a:cubicBezTo>
                    <a:pt x="152" y="254"/>
                    <a:pt x="152" y="254"/>
                    <a:pt x="152" y="254"/>
                  </a:cubicBezTo>
                  <a:cubicBezTo>
                    <a:pt x="156" y="245"/>
                    <a:pt x="156" y="245"/>
                    <a:pt x="156" y="245"/>
                  </a:cubicBezTo>
                  <a:cubicBezTo>
                    <a:pt x="158" y="235"/>
                    <a:pt x="158" y="235"/>
                    <a:pt x="158" y="235"/>
                  </a:cubicBezTo>
                  <a:cubicBezTo>
                    <a:pt x="157" y="217"/>
                    <a:pt x="157" y="217"/>
                    <a:pt x="157" y="217"/>
                  </a:cubicBezTo>
                  <a:cubicBezTo>
                    <a:pt x="157" y="209"/>
                    <a:pt x="157" y="209"/>
                    <a:pt x="157" y="209"/>
                  </a:cubicBezTo>
                  <a:cubicBezTo>
                    <a:pt x="153" y="203"/>
                    <a:pt x="153" y="203"/>
                    <a:pt x="153" y="203"/>
                  </a:cubicBezTo>
                  <a:cubicBezTo>
                    <a:pt x="149" y="195"/>
                    <a:pt x="149" y="195"/>
                    <a:pt x="149" y="195"/>
                  </a:cubicBezTo>
                  <a:cubicBezTo>
                    <a:pt x="145" y="191"/>
                    <a:pt x="145" y="191"/>
                    <a:pt x="145" y="191"/>
                  </a:cubicBezTo>
                  <a:cubicBezTo>
                    <a:pt x="142" y="184"/>
                    <a:pt x="142" y="184"/>
                    <a:pt x="142" y="184"/>
                  </a:cubicBezTo>
                  <a:cubicBezTo>
                    <a:pt x="144" y="179"/>
                    <a:pt x="144" y="179"/>
                    <a:pt x="144" y="179"/>
                  </a:cubicBezTo>
                  <a:cubicBezTo>
                    <a:pt x="146" y="177"/>
                    <a:pt x="146" y="177"/>
                    <a:pt x="146" y="177"/>
                  </a:cubicBezTo>
                  <a:cubicBezTo>
                    <a:pt x="146" y="173"/>
                    <a:pt x="146" y="173"/>
                    <a:pt x="146" y="173"/>
                  </a:cubicBezTo>
                  <a:cubicBezTo>
                    <a:pt x="144" y="165"/>
                    <a:pt x="144" y="165"/>
                    <a:pt x="144" y="165"/>
                  </a:cubicBezTo>
                  <a:cubicBezTo>
                    <a:pt x="141" y="162"/>
                    <a:pt x="141" y="162"/>
                    <a:pt x="141" y="162"/>
                  </a:cubicBezTo>
                  <a:cubicBezTo>
                    <a:pt x="144" y="160"/>
                    <a:pt x="144" y="160"/>
                    <a:pt x="144" y="160"/>
                  </a:cubicBezTo>
                  <a:cubicBezTo>
                    <a:pt x="145" y="155"/>
                    <a:pt x="145" y="155"/>
                    <a:pt x="145" y="155"/>
                  </a:cubicBezTo>
                  <a:cubicBezTo>
                    <a:pt x="146" y="150"/>
                    <a:pt x="146" y="150"/>
                    <a:pt x="146" y="150"/>
                  </a:cubicBezTo>
                  <a:cubicBezTo>
                    <a:pt x="148" y="147"/>
                    <a:pt x="148" y="147"/>
                    <a:pt x="148" y="147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47" y="135"/>
                    <a:pt x="147" y="135"/>
                    <a:pt x="147" y="135"/>
                  </a:cubicBezTo>
                  <a:cubicBezTo>
                    <a:pt x="148" y="130"/>
                    <a:pt x="148" y="130"/>
                    <a:pt x="148" y="130"/>
                  </a:cubicBezTo>
                  <a:cubicBezTo>
                    <a:pt x="151" y="126"/>
                    <a:pt x="151" y="126"/>
                    <a:pt x="151" y="126"/>
                  </a:cubicBezTo>
                  <a:cubicBezTo>
                    <a:pt x="153" y="122"/>
                    <a:pt x="153" y="122"/>
                    <a:pt x="153" y="122"/>
                  </a:cubicBezTo>
                  <a:cubicBezTo>
                    <a:pt x="153" y="117"/>
                    <a:pt x="153" y="117"/>
                    <a:pt x="153" y="117"/>
                  </a:cubicBezTo>
                  <a:cubicBezTo>
                    <a:pt x="157" y="116"/>
                    <a:pt x="157" y="116"/>
                    <a:pt x="157" y="116"/>
                  </a:cubicBezTo>
                  <a:cubicBezTo>
                    <a:pt x="163" y="116"/>
                    <a:pt x="163" y="116"/>
                    <a:pt x="163" y="116"/>
                  </a:cubicBezTo>
                  <a:cubicBezTo>
                    <a:pt x="165" y="108"/>
                    <a:pt x="165" y="108"/>
                    <a:pt x="165" y="108"/>
                  </a:cubicBezTo>
                  <a:cubicBezTo>
                    <a:pt x="166" y="106"/>
                    <a:pt x="166" y="106"/>
                    <a:pt x="166" y="106"/>
                  </a:cubicBezTo>
                  <a:cubicBezTo>
                    <a:pt x="168" y="105"/>
                    <a:pt x="168" y="105"/>
                    <a:pt x="168" y="105"/>
                  </a:cubicBezTo>
                  <a:cubicBezTo>
                    <a:pt x="171" y="114"/>
                    <a:pt x="171" y="114"/>
                    <a:pt x="171" y="114"/>
                  </a:cubicBezTo>
                  <a:cubicBezTo>
                    <a:pt x="167" y="119"/>
                    <a:pt x="167" y="119"/>
                    <a:pt x="167" y="119"/>
                  </a:cubicBezTo>
                  <a:cubicBezTo>
                    <a:pt x="167" y="121"/>
                    <a:pt x="167" y="121"/>
                    <a:pt x="167" y="121"/>
                  </a:cubicBezTo>
                  <a:cubicBezTo>
                    <a:pt x="167" y="121"/>
                    <a:pt x="168" y="122"/>
                    <a:pt x="169" y="122"/>
                  </a:cubicBezTo>
                  <a:cubicBezTo>
                    <a:pt x="170" y="122"/>
                    <a:pt x="170" y="122"/>
                    <a:pt x="170" y="122"/>
                  </a:cubicBezTo>
                  <a:cubicBezTo>
                    <a:pt x="170" y="122"/>
                    <a:pt x="172" y="121"/>
                    <a:pt x="172" y="121"/>
                  </a:cubicBezTo>
                  <a:cubicBezTo>
                    <a:pt x="172" y="120"/>
                    <a:pt x="173" y="117"/>
                    <a:pt x="173" y="117"/>
                  </a:cubicBezTo>
                  <a:cubicBezTo>
                    <a:pt x="174" y="116"/>
                    <a:pt x="174" y="116"/>
                    <a:pt x="174" y="116"/>
                  </a:cubicBezTo>
                  <a:cubicBezTo>
                    <a:pt x="175" y="111"/>
                    <a:pt x="175" y="111"/>
                    <a:pt x="175" y="111"/>
                  </a:cubicBezTo>
                  <a:cubicBezTo>
                    <a:pt x="175" y="108"/>
                    <a:pt x="175" y="108"/>
                    <a:pt x="175" y="108"/>
                  </a:cubicBezTo>
                  <a:cubicBezTo>
                    <a:pt x="175" y="104"/>
                    <a:pt x="175" y="104"/>
                    <a:pt x="175" y="104"/>
                  </a:cubicBezTo>
                  <a:cubicBezTo>
                    <a:pt x="175" y="100"/>
                    <a:pt x="175" y="100"/>
                    <a:pt x="175" y="100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180" y="94"/>
                    <a:pt x="180" y="94"/>
                    <a:pt x="180" y="94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7" y="91"/>
                    <a:pt x="187" y="91"/>
                    <a:pt x="187" y="91"/>
                  </a:cubicBezTo>
                  <a:cubicBezTo>
                    <a:pt x="183" y="87"/>
                    <a:pt x="183" y="87"/>
                    <a:pt x="183" y="87"/>
                  </a:cubicBezTo>
                  <a:cubicBezTo>
                    <a:pt x="182" y="84"/>
                    <a:pt x="182" y="84"/>
                    <a:pt x="182" y="84"/>
                  </a:cubicBezTo>
                  <a:cubicBezTo>
                    <a:pt x="184" y="81"/>
                    <a:pt x="184" y="81"/>
                    <a:pt x="184" y="81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7" y="77"/>
                    <a:pt x="187" y="77"/>
                    <a:pt x="187" y="77"/>
                  </a:cubicBezTo>
                  <a:cubicBezTo>
                    <a:pt x="187" y="75"/>
                    <a:pt x="187" y="75"/>
                    <a:pt x="187" y="75"/>
                  </a:cubicBezTo>
                  <a:cubicBezTo>
                    <a:pt x="188" y="74"/>
                    <a:pt x="188" y="74"/>
                    <a:pt x="188" y="74"/>
                  </a:cubicBezTo>
                  <a:cubicBezTo>
                    <a:pt x="188" y="74"/>
                    <a:pt x="188" y="74"/>
                    <a:pt x="189" y="74"/>
                  </a:cubicBezTo>
                  <a:cubicBezTo>
                    <a:pt x="189" y="74"/>
                    <a:pt x="193" y="73"/>
                    <a:pt x="193" y="73"/>
                  </a:cubicBezTo>
                  <a:cubicBezTo>
                    <a:pt x="195" y="73"/>
                    <a:pt x="195" y="73"/>
                    <a:pt x="195" y="73"/>
                  </a:cubicBezTo>
                  <a:cubicBezTo>
                    <a:pt x="193" y="70"/>
                    <a:pt x="193" y="70"/>
                    <a:pt x="193" y="70"/>
                  </a:cubicBezTo>
                  <a:cubicBezTo>
                    <a:pt x="189" y="67"/>
                    <a:pt x="189" y="67"/>
                    <a:pt x="189" y="67"/>
                  </a:cubicBezTo>
                  <a:cubicBezTo>
                    <a:pt x="187" y="65"/>
                    <a:pt x="187" y="65"/>
                    <a:pt x="187" y="65"/>
                  </a:cubicBezTo>
                  <a:cubicBezTo>
                    <a:pt x="184" y="63"/>
                    <a:pt x="184" y="63"/>
                    <a:pt x="184" y="63"/>
                  </a:cubicBezTo>
                  <a:cubicBezTo>
                    <a:pt x="179" y="61"/>
                    <a:pt x="179" y="61"/>
                    <a:pt x="179" y="61"/>
                  </a:cubicBezTo>
                  <a:cubicBezTo>
                    <a:pt x="170" y="60"/>
                    <a:pt x="170" y="60"/>
                    <a:pt x="170" y="60"/>
                  </a:cubicBezTo>
                  <a:cubicBezTo>
                    <a:pt x="163" y="64"/>
                    <a:pt x="163" y="64"/>
                    <a:pt x="163" y="64"/>
                  </a:cubicBezTo>
                  <a:cubicBezTo>
                    <a:pt x="159" y="68"/>
                    <a:pt x="159" y="68"/>
                    <a:pt x="159" y="68"/>
                  </a:cubicBezTo>
                  <a:cubicBezTo>
                    <a:pt x="152" y="69"/>
                    <a:pt x="152" y="69"/>
                    <a:pt x="152" y="69"/>
                  </a:cubicBezTo>
                  <a:cubicBezTo>
                    <a:pt x="144" y="69"/>
                    <a:pt x="144" y="69"/>
                    <a:pt x="144" y="69"/>
                  </a:cubicBezTo>
                  <a:cubicBezTo>
                    <a:pt x="140" y="72"/>
                    <a:pt x="140" y="72"/>
                    <a:pt x="140" y="72"/>
                  </a:cubicBezTo>
                  <a:cubicBezTo>
                    <a:pt x="135" y="81"/>
                    <a:pt x="135" y="81"/>
                    <a:pt x="135" y="81"/>
                  </a:cubicBezTo>
                  <a:cubicBezTo>
                    <a:pt x="129" y="85"/>
                    <a:pt x="129" y="85"/>
                    <a:pt x="129" y="85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30" y="80"/>
                    <a:pt x="130" y="80"/>
                    <a:pt x="130" y="80"/>
                  </a:cubicBezTo>
                  <a:cubicBezTo>
                    <a:pt x="133" y="77"/>
                    <a:pt x="133" y="77"/>
                    <a:pt x="133" y="77"/>
                  </a:cubicBezTo>
                  <a:cubicBezTo>
                    <a:pt x="131" y="74"/>
                    <a:pt x="131" y="74"/>
                    <a:pt x="131" y="74"/>
                  </a:cubicBezTo>
                  <a:cubicBezTo>
                    <a:pt x="127" y="76"/>
                    <a:pt x="127" y="76"/>
                    <a:pt x="127" y="76"/>
                  </a:cubicBezTo>
                  <a:cubicBezTo>
                    <a:pt x="125" y="77"/>
                    <a:pt x="125" y="77"/>
                    <a:pt x="125" y="77"/>
                  </a:cubicBezTo>
                  <a:cubicBezTo>
                    <a:pt x="123" y="81"/>
                    <a:pt x="123" y="81"/>
                    <a:pt x="123" y="81"/>
                  </a:cubicBezTo>
                  <a:cubicBezTo>
                    <a:pt x="121" y="82"/>
                    <a:pt x="121" y="82"/>
                    <a:pt x="121" y="82"/>
                  </a:cubicBezTo>
                  <a:cubicBezTo>
                    <a:pt x="120" y="82"/>
                    <a:pt x="120" y="82"/>
                    <a:pt x="120" y="82"/>
                  </a:cubicBezTo>
                  <a:cubicBezTo>
                    <a:pt x="118" y="75"/>
                    <a:pt x="118" y="75"/>
                    <a:pt x="118" y="75"/>
                  </a:cubicBezTo>
                  <a:cubicBezTo>
                    <a:pt x="117" y="75"/>
                    <a:pt x="117" y="75"/>
                    <a:pt x="117" y="75"/>
                  </a:cubicBezTo>
                  <a:cubicBezTo>
                    <a:pt x="115" y="81"/>
                    <a:pt x="115" y="81"/>
                    <a:pt x="115" y="81"/>
                  </a:cubicBezTo>
                  <a:cubicBezTo>
                    <a:pt x="114" y="85"/>
                    <a:pt x="114" y="85"/>
                    <a:pt x="114" y="85"/>
                  </a:cubicBezTo>
                  <a:cubicBezTo>
                    <a:pt x="110" y="90"/>
                    <a:pt x="110" y="90"/>
                    <a:pt x="110" y="90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5" y="107"/>
                    <a:pt x="105" y="107"/>
                    <a:pt x="105" y="107"/>
                  </a:cubicBezTo>
                  <a:cubicBezTo>
                    <a:pt x="99" y="112"/>
                    <a:pt x="99" y="112"/>
                    <a:pt x="99" y="112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6" y="101"/>
                    <a:pt x="96" y="101"/>
                    <a:pt x="96" y="101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3" y="97"/>
                    <a:pt x="93" y="97"/>
                    <a:pt x="93" y="97"/>
                  </a:cubicBezTo>
                  <a:cubicBezTo>
                    <a:pt x="94" y="94"/>
                    <a:pt x="94" y="94"/>
                    <a:pt x="94" y="94"/>
                  </a:cubicBezTo>
                  <a:cubicBezTo>
                    <a:pt x="93" y="88"/>
                    <a:pt x="93" y="88"/>
                    <a:pt x="93" y="88"/>
                  </a:cubicBezTo>
                  <a:cubicBezTo>
                    <a:pt x="90" y="85"/>
                    <a:pt x="90" y="85"/>
                    <a:pt x="90" y="85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75" y="76"/>
                    <a:pt x="75" y="76"/>
                    <a:pt x="75" y="76"/>
                  </a:cubicBezTo>
                  <a:cubicBezTo>
                    <a:pt x="66" y="76"/>
                    <a:pt x="66" y="76"/>
                    <a:pt x="66" y="76"/>
                  </a:cubicBezTo>
                  <a:cubicBezTo>
                    <a:pt x="64" y="74"/>
                    <a:pt x="64" y="74"/>
                    <a:pt x="64" y="74"/>
                  </a:cubicBezTo>
                  <a:cubicBezTo>
                    <a:pt x="58" y="74"/>
                    <a:pt x="58" y="74"/>
                    <a:pt x="58" y="74"/>
                  </a:cubicBezTo>
                  <a:cubicBezTo>
                    <a:pt x="50" y="73"/>
                    <a:pt x="50" y="73"/>
                    <a:pt x="50" y="73"/>
                  </a:cubicBezTo>
                  <a:cubicBezTo>
                    <a:pt x="49" y="71"/>
                    <a:pt x="49" y="71"/>
                    <a:pt x="49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29" y="65"/>
                    <a:pt x="29" y="65"/>
                    <a:pt x="29" y="65"/>
                  </a:cubicBezTo>
                  <a:cubicBezTo>
                    <a:pt x="21" y="62"/>
                    <a:pt x="21" y="62"/>
                    <a:pt x="21" y="62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1" y="59"/>
                    <a:pt x="11" y="59"/>
                    <a:pt x="11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5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6E28C427-E31D-478D-9DE9-A8B94BB5C3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8079" y="1986053"/>
              <a:ext cx="286695" cy="305247"/>
            </a:xfrm>
            <a:custGeom>
              <a:avLst/>
              <a:gdLst>
                <a:gd name="T0" fmla="*/ 175 w 201"/>
                <a:gd name="T1" fmla="*/ 65 h 213"/>
                <a:gd name="T2" fmla="*/ 172 w 201"/>
                <a:gd name="T3" fmla="*/ 53 h 213"/>
                <a:gd name="T4" fmla="*/ 157 w 201"/>
                <a:gd name="T5" fmla="*/ 44 h 213"/>
                <a:gd name="T6" fmla="*/ 140 w 201"/>
                <a:gd name="T7" fmla="*/ 42 h 213"/>
                <a:gd name="T8" fmla="*/ 125 w 201"/>
                <a:gd name="T9" fmla="*/ 36 h 213"/>
                <a:gd name="T10" fmla="*/ 103 w 201"/>
                <a:gd name="T11" fmla="*/ 30 h 213"/>
                <a:gd name="T12" fmla="*/ 93 w 201"/>
                <a:gd name="T13" fmla="*/ 27 h 213"/>
                <a:gd name="T14" fmla="*/ 82 w 201"/>
                <a:gd name="T15" fmla="*/ 20 h 213"/>
                <a:gd name="T16" fmla="*/ 78 w 201"/>
                <a:gd name="T17" fmla="*/ 18 h 213"/>
                <a:gd name="T18" fmla="*/ 70 w 201"/>
                <a:gd name="T19" fmla="*/ 17 h 213"/>
                <a:gd name="T20" fmla="*/ 67 w 201"/>
                <a:gd name="T21" fmla="*/ 15 h 213"/>
                <a:gd name="T22" fmla="*/ 70 w 201"/>
                <a:gd name="T23" fmla="*/ 2 h 213"/>
                <a:gd name="T24" fmla="*/ 61 w 201"/>
                <a:gd name="T25" fmla="*/ 3 h 213"/>
                <a:gd name="T26" fmla="*/ 47 w 201"/>
                <a:gd name="T27" fmla="*/ 9 h 213"/>
                <a:gd name="T28" fmla="*/ 33 w 201"/>
                <a:gd name="T29" fmla="*/ 16 h 213"/>
                <a:gd name="T30" fmla="*/ 21 w 201"/>
                <a:gd name="T31" fmla="*/ 15 h 213"/>
                <a:gd name="T32" fmla="*/ 5 w 201"/>
                <a:gd name="T33" fmla="*/ 55 h 213"/>
                <a:gd name="T34" fmla="*/ 7 w 201"/>
                <a:gd name="T35" fmla="*/ 72 h 213"/>
                <a:gd name="T36" fmla="*/ 10 w 201"/>
                <a:gd name="T37" fmla="*/ 112 h 213"/>
                <a:gd name="T38" fmla="*/ 42 w 201"/>
                <a:gd name="T39" fmla="*/ 135 h 213"/>
                <a:gd name="T40" fmla="*/ 60 w 201"/>
                <a:gd name="T41" fmla="*/ 152 h 213"/>
                <a:gd name="T42" fmla="*/ 63 w 201"/>
                <a:gd name="T43" fmla="*/ 173 h 213"/>
                <a:gd name="T44" fmla="*/ 65 w 201"/>
                <a:gd name="T45" fmla="*/ 187 h 213"/>
                <a:gd name="T46" fmla="*/ 67 w 201"/>
                <a:gd name="T47" fmla="*/ 203 h 213"/>
                <a:gd name="T48" fmla="*/ 82 w 201"/>
                <a:gd name="T49" fmla="*/ 209 h 213"/>
                <a:gd name="T50" fmla="*/ 184 w 201"/>
                <a:gd name="T51" fmla="*/ 195 h 213"/>
                <a:gd name="T52" fmla="*/ 178 w 201"/>
                <a:gd name="T53" fmla="*/ 172 h 213"/>
                <a:gd name="T54" fmla="*/ 182 w 201"/>
                <a:gd name="T55" fmla="*/ 155 h 213"/>
                <a:gd name="T56" fmla="*/ 182 w 201"/>
                <a:gd name="T57" fmla="*/ 140 h 213"/>
                <a:gd name="T58" fmla="*/ 184 w 201"/>
                <a:gd name="T59" fmla="*/ 131 h 213"/>
                <a:gd name="T60" fmla="*/ 186 w 201"/>
                <a:gd name="T61" fmla="*/ 121 h 213"/>
                <a:gd name="T62" fmla="*/ 188 w 201"/>
                <a:gd name="T63" fmla="*/ 105 h 213"/>
                <a:gd name="T64" fmla="*/ 197 w 201"/>
                <a:gd name="T65" fmla="*/ 85 h 213"/>
                <a:gd name="T66" fmla="*/ 201 w 201"/>
                <a:gd name="T67" fmla="*/ 79 h 213"/>
                <a:gd name="T68" fmla="*/ 201 w 201"/>
                <a:gd name="T69" fmla="*/ 73 h 213"/>
                <a:gd name="T70" fmla="*/ 194 w 201"/>
                <a:gd name="T71" fmla="*/ 79 h 213"/>
                <a:gd name="T72" fmla="*/ 187 w 201"/>
                <a:gd name="T73" fmla="*/ 92 h 213"/>
                <a:gd name="T74" fmla="*/ 177 w 201"/>
                <a:gd name="T75" fmla="*/ 101 h 213"/>
                <a:gd name="T76" fmla="*/ 168 w 201"/>
                <a:gd name="T77" fmla="*/ 107 h 213"/>
                <a:gd name="T78" fmla="*/ 174 w 201"/>
                <a:gd name="T79" fmla="*/ 93 h 213"/>
                <a:gd name="T80" fmla="*/ 179 w 201"/>
                <a:gd name="T81" fmla="*/ 87 h 213"/>
                <a:gd name="T82" fmla="*/ 180 w 201"/>
                <a:gd name="T83" fmla="*/ 78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1" h="213">
                  <a:moveTo>
                    <a:pt x="178" y="69"/>
                  </a:moveTo>
                  <a:cubicBezTo>
                    <a:pt x="177" y="68"/>
                    <a:pt x="177" y="68"/>
                    <a:pt x="177" y="68"/>
                  </a:cubicBezTo>
                  <a:cubicBezTo>
                    <a:pt x="175" y="65"/>
                    <a:pt x="175" y="65"/>
                    <a:pt x="175" y="65"/>
                  </a:cubicBezTo>
                  <a:cubicBezTo>
                    <a:pt x="176" y="62"/>
                    <a:pt x="176" y="62"/>
                    <a:pt x="176" y="62"/>
                  </a:cubicBezTo>
                  <a:cubicBezTo>
                    <a:pt x="175" y="56"/>
                    <a:pt x="175" y="56"/>
                    <a:pt x="175" y="56"/>
                  </a:cubicBezTo>
                  <a:cubicBezTo>
                    <a:pt x="172" y="53"/>
                    <a:pt x="172" y="53"/>
                    <a:pt x="172" y="53"/>
                  </a:cubicBezTo>
                  <a:cubicBezTo>
                    <a:pt x="166" y="49"/>
                    <a:pt x="166" y="49"/>
                    <a:pt x="166" y="49"/>
                  </a:cubicBezTo>
                  <a:cubicBezTo>
                    <a:pt x="164" y="45"/>
                    <a:pt x="164" y="45"/>
                    <a:pt x="164" y="45"/>
                  </a:cubicBezTo>
                  <a:cubicBezTo>
                    <a:pt x="157" y="44"/>
                    <a:pt x="157" y="44"/>
                    <a:pt x="157" y="44"/>
                  </a:cubicBezTo>
                  <a:cubicBezTo>
                    <a:pt x="148" y="44"/>
                    <a:pt x="148" y="44"/>
                    <a:pt x="148" y="44"/>
                  </a:cubicBezTo>
                  <a:cubicBezTo>
                    <a:pt x="146" y="42"/>
                    <a:pt x="146" y="42"/>
                    <a:pt x="146" y="42"/>
                  </a:cubicBezTo>
                  <a:cubicBezTo>
                    <a:pt x="140" y="42"/>
                    <a:pt x="140" y="42"/>
                    <a:pt x="140" y="42"/>
                  </a:cubicBezTo>
                  <a:cubicBezTo>
                    <a:pt x="132" y="41"/>
                    <a:pt x="132" y="41"/>
                    <a:pt x="132" y="41"/>
                  </a:cubicBezTo>
                  <a:cubicBezTo>
                    <a:pt x="131" y="39"/>
                    <a:pt x="131" y="39"/>
                    <a:pt x="131" y="39"/>
                  </a:cubicBezTo>
                  <a:cubicBezTo>
                    <a:pt x="125" y="36"/>
                    <a:pt x="125" y="36"/>
                    <a:pt x="125" y="36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1" y="33"/>
                    <a:pt x="111" y="33"/>
                    <a:pt x="111" y="33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4" y="27"/>
                    <a:pt x="94" y="27"/>
                    <a:pt x="94" y="27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1" y="25"/>
                    <a:pt x="91" y="25"/>
                    <a:pt x="91" y="25"/>
                  </a:cubicBezTo>
                  <a:cubicBezTo>
                    <a:pt x="89" y="22"/>
                    <a:pt x="89" y="22"/>
                    <a:pt x="89" y="22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1" y="20"/>
                    <a:pt x="81" y="20"/>
                    <a:pt x="81" y="20"/>
                  </a:cubicBezTo>
                  <a:cubicBezTo>
                    <a:pt x="78" y="18"/>
                    <a:pt x="78" y="18"/>
                    <a:pt x="78" y="18"/>
                  </a:cubicBezTo>
                  <a:cubicBezTo>
                    <a:pt x="75" y="16"/>
                    <a:pt x="75" y="16"/>
                    <a:pt x="75" y="16"/>
                  </a:cubicBezTo>
                  <a:cubicBezTo>
                    <a:pt x="72" y="15"/>
                    <a:pt x="72" y="15"/>
                    <a:pt x="72" y="15"/>
                  </a:cubicBezTo>
                  <a:cubicBezTo>
                    <a:pt x="70" y="17"/>
                    <a:pt x="70" y="17"/>
                    <a:pt x="70" y="17"/>
                  </a:cubicBezTo>
                  <a:cubicBezTo>
                    <a:pt x="67" y="18"/>
                    <a:pt x="67" y="18"/>
                    <a:pt x="67" y="18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7" y="15"/>
                    <a:pt x="67" y="15"/>
                    <a:pt x="67" y="15"/>
                  </a:cubicBezTo>
                  <a:cubicBezTo>
                    <a:pt x="68" y="9"/>
                    <a:pt x="68" y="9"/>
                    <a:pt x="68" y="9"/>
                  </a:cubicBezTo>
                  <a:cubicBezTo>
                    <a:pt x="69" y="7"/>
                    <a:pt x="69" y="7"/>
                    <a:pt x="69" y="7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2" y="6"/>
                    <a:pt x="52" y="6"/>
                    <a:pt x="52" y="6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7" y="51"/>
                    <a:pt x="7" y="51"/>
                    <a:pt x="7" y="51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5" y="72"/>
                    <a:pt x="5" y="72"/>
                    <a:pt x="5" y="72"/>
                  </a:cubicBezTo>
                  <a:cubicBezTo>
                    <a:pt x="7" y="72"/>
                    <a:pt x="7" y="72"/>
                    <a:pt x="7" y="72"/>
                  </a:cubicBezTo>
                  <a:cubicBezTo>
                    <a:pt x="5" y="89"/>
                    <a:pt x="5" y="89"/>
                    <a:pt x="5" y="89"/>
                  </a:cubicBezTo>
                  <a:cubicBezTo>
                    <a:pt x="4" y="107"/>
                    <a:pt x="4" y="107"/>
                    <a:pt x="4" y="107"/>
                  </a:cubicBezTo>
                  <a:cubicBezTo>
                    <a:pt x="10" y="112"/>
                    <a:pt x="10" y="112"/>
                    <a:pt x="10" y="112"/>
                  </a:cubicBezTo>
                  <a:cubicBezTo>
                    <a:pt x="19" y="117"/>
                    <a:pt x="19" y="117"/>
                    <a:pt x="19" y="117"/>
                  </a:cubicBezTo>
                  <a:cubicBezTo>
                    <a:pt x="33" y="125"/>
                    <a:pt x="33" y="125"/>
                    <a:pt x="33" y="125"/>
                  </a:cubicBezTo>
                  <a:cubicBezTo>
                    <a:pt x="42" y="135"/>
                    <a:pt x="42" y="135"/>
                    <a:pt x="42" y="135"/>
                  </a:cubicBezTo>
                  <a:cubicBezTo>
                    <a:pt x="45" y="139"/>
                    <a:pt x="45" y="139"/>
                    <a:pt x="45" y="139"/>
                  </a:cubicBezTo>
                  <a:cubicBezTo>
                    <a:pt x="52" y="144"/>
                    <a:pt x="52" y="144"/>
                    <a:pt x="52" y="144"/>
                  </a:cubicBezTo>
                  <a:cubicBezTo>
                    <a:pt x="60" y="152"/>
                    <a:pt x="60" y="152"/>
                    <a:pt x="60" y="152"/>
                  </a:cubicBezTo>
                  <a:cubicBezTo>
                    <a:pt x="61" y="159"/>
                    <a:pt x="61" y="159"/>
                    <a:pt x="61" y="159"/>
                  </a:cubicBezTo>
                  <a:cubicBezTo>
                    <a:pt x="60" y="166"/>
                    <a:pt x="60" y="166"/>
                    <a:pt x="60" y="166"/>
                  </a:cubicBezTo>
                  <a:cubicBezTo>
                    <a:pt x="63" y="173"/>
                    <a:pt x="63" y="173"/>
                    <a:pt x="63" y="173"/>
                  </a:cubicBezTo>
                  <a:cubicBezTo>
                    <a:pt x="65" y="176"/>
                    <a:pt x="65" y="176"/>
                    <a:pt x="65" y="176"/>
                  </a:cubicBezTo>
                  <a:cubicBezTo>
                    <a:pt x="65" y="183"/>
                    <a:pt x="65" y="183"/>
                    <a:pt x="65" y="183"/>
                  </a:cubicBezTo>
                  <a:cubicBezTo>
                    <a:pt x="65" y="187"/>
                    <a:pt x="65" y="187"/>
                    <a:pt x="65" y="187"/>
                  </a:cubicBezTo>
                  <a:cubicBezTo>
                    <a:pt x="65" y="193"/>
                    <a:pt x="65" y="193"/>
                    <a:pt x="65" y="193"/>
                  </a:cubicBezTo>
                  <a:cubicBezTo>
                    <a:pt x="67" y="198"/>
                    <a:pt x="67" y="198"/>
                    <a:pt x="67" y="198"/>
                  </a:cubicBezTo>
                  <a:cubicBezTo>
                    <a:pt x="67" y="203"/>
                    <a:pt x="67" y="203"/>
                    <a:pt x="67" y="203"/>
                  </a:cubicBezTo>
                  <a:cubicBezTo>
                    <a:pt x="72" y="203"/>
                    <a:pt x="72" y="203"/>
                    <a:pt x="72" y="203"/>
                  </a:cubicBezTo>
                  <a:cubicBezTo>
                    <a:pt x="72" y="203"/>
                    <a:pt x="76" y="207"/>
                    <a:pt x="77" y="207"/>
                  </a:cubicBezTo>
                  <a:cubicBezTo>
                    <a:pt x="78" y="207"/>
                    <a:pt x="82" y="209"/>
                    <a:pt x="82" y="209"/>
                  </a:cubicBezTo>
                  <a:cubicBezTo>
                    <a:pt x="85" y="213"/>
                    <a:pt x="85" y="213"/>
                    <a:pt x="85" y="213"/>
                  </a:cubicBezTo>
                  <a:cubicBezTo>
                    <a:pt x="184" y="207"/>
                    <a:pt x="184" y="207"/>
                    <a:pt x="184" y="207"/>
                  </a:cubicBezTo>
                  <a:cubicBezTo>
                    <a:pt x="184" y="195"/>
                    <a:pt x="184" y="195"/>
                    <a:pt x="184" y="195"/>
                  </a:cubicBezTo>
                  <a:cubicBezTo>
                    <a:pt x="184" y="191"/>
                    <a:pt x="184" y="191"/>
                    <a:pt x="184" y="191"/>
                  </a:cubicBezTo>
                  <a:cubicBezTo>
                    <a:pt x="179" y="179"/>
                    <a:pt x="179" y="179"/>
                    <a:pt x="179" y="179"/>
                  </a:cubicBezTo>
                  <a:cubicBezTo>
                    <a:pt x="178" y="172"/>
                    <a:pt x="178" y="172"/>
                    <a:pt x="178" y="172"/>
                  </a:cubicBezTo>
                  <a:cubicBezTo>
                    <a:pt x="179" y="164"/>
                    <a:pt x="179" y="164"/>
                    <a:pt x="179" y="164"/>
                  </a:cubicBezTo>
                  <a:cubicBezTo>
                    <a:pt x="181" y="158"/>
                    <a:pt x="181" y="158"/>
                    <a:pt x="181" y="158"/>
                  </a:cubicBezTo>
                  <a:cubicBezTo>
                    <a:pt x="182" y="155"/>
                    <a:pt x="182" y="155"/>
                    <a:pt x="182" y="155"/>
                  </a:cubicBezTo>
                  <a:cubicBezTo>
                    <a:pt x="184" y="152"/>
                    <a:pt x="184" y="152"/>
                    <a:pt x="184" y="152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40"/>
                    <a:pt x="182" y="140"/>
                    <a:pt x="182" y="140"/>
                  </a:cubicBezTo>
                  <a:cubicBezTo>
                    <a:pt x="182" y="136"/>
                    <a:pt x="182" y="136"/>
                    <a:pt x="182" y="136"/>
                  </a:cubicBezTo>
                  <a:cubicBezTo>
                    <a:pt x="184" y="133"/>
                    <a:pt x="184" y="133"/>
                    <a:pt x="184" y="133"/>
                  </a:cubicBezTo>
                  <a:cubicBezTo>
                    <a:pt x="184" y="131"/>
                    <a:pt x="184" y="131"/>
                    <a:pt x="184" y="131"/>
                  </a:cubicBezTo>
                  <a:cubicBezTo>
                    <a:pt x="188" y="127"/>
                    <a:pt x="188" y="127"/>
                    <a:pt x="188" y="127"/>
                  </a:cubicBezTo>
                  <a:cubicBezTo>
                    <a:pt x="188" y="125"/>
                    <a:pt x="188" y="125"/>
                    <a:pt x="188" y="125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18"/>
                    <a:pt x="186" y="118"/>
                    <a:pt x="186" y="118"/>
                  </a:cubicBezTo>
                  <a:cubicBezTo>
                    <a:pt x="187" y="110"/>
                    <a:pt x="187" y="110"/>
                    <a:pt x="187" y="110"/>
                  </a:cubicBezTo>
                  <a:cubicBezTo>
                    <a:pt x="188" y="105"/>
                    <a:pt x="188" y="105"/>
                    <a:pt x="188" y="105"/>
                  </a:cubicBezTo>
                  <a:cubicBezTo>
                    <a:pt x="191" y="99"/>
                    <a:pt x="191" y="99"/>
                    <a:pt x="191" y="99"/>
                  </a:cubicBezTo>
                  <a:cubicBezTo>
                    <a:pt x="196" y="89"/>
                    <a:pt x="196" y="89"/>
                    <a:pt x="196" y="89"/>
                  </a:cubicBezTo>
                  <a:cubicBezTo>
                    <a:pt x="197" y="85"/>
                    <a:pt x="197" y="85"/>
                    <a:pt x="197" y="85"/>
                  </a:cubicBezTo>
                  <a:cubicBezTo>
                    <a:pt x="197" y="82"/>
                    <a:pt x="197" y="82"/>
                    <a:pt x="197" y="82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79"/>
                    <a:pt x="201" y="79"/>
                    <a:pt x="201" y="79"/>
                  </a:cubicBezTo>
                  <a:cubicBezTo>
                    <a:pt x="201" y="77"/>
                    <a:pt x="201" y="77"/>
                    <a:pt x="201" y="77"/>
                  </a:cubicBezTo>
                  <a:cubicBezTo>
                    <a:pt x="201" y="75"/>
                    <a:pt x="201" y="75"/>
                    <a:pt x="201" y="75"/>
                  </a:cubicBezTo>
                  <a:cubicBezTo>
                    <a:pt x="201" y="73"/>
                    <a:pt x="201" y="73"/>
                    <a:pt x="201" y="73"/>
                  </a:cubicBezTo>
                  <a:cubicBezTo>
                    <a:pt x="201" y="71"/>
                    <a:pt x="201" y="71"/>
                    <a:pt x="201" y="71"/>
                  </a:cubicBezTo>
                  <a:cubicBezTo>
                    <a:pt x="197" y="75"/>
                    <a:pt x="197" y="75"/>
                    <a:pt x="197" y="75"/>
                  </a:cubicBezTo>
                  <a:cubicBezTo>
                    <a:pt x="194" y="79"/>
                    <a:pt x="194" y="79"/>
                    <a:pt x="194" y="79"/>
                  </a:cubicBezTo>
                  <a:cubicBezTo>
                    <a:pt x="193" y="84"/>
                    <a:pt x="193" y="84"/>
                    <a:pt x="193" y="84"/>
                  </a:cubicBezTo>
                  <a:cubicBezTo>
                    <a:pt x="190" y="90"/>
                    <a:pt x="190" y="90"/>
                    <a:pt x="190" y="90"/>
                  </a:cubicBezTo>
                  <a:cubicBezTo>
                    <a:pt x="187" y="92"/>
                    <a:pt x="187" y="92"/>
                    <a:pt x="187" y="92"/>
                  </a:cubicBezTo>
                  <a:cubicBezTo>
                    <a:pt x="181" y="95"/>
                    <a:pt x="181" y="95"/>
                    <a:pt x="181" y="95"/>
                  </a:cubicBezTo>
                  <a:cubicBezTo>
                    <a:pt x="178" y="99"/>
                    <a:pt x="178" y="99"/>
                    <a:pt x="178" y="99"/>
                  </a:cubicBezTo>
                  <a:cubicBezTo>
                    <a:pt x="177" y="101"/>
                    <a:pt x="177" y="101"/>
                    <a:pt x="177" y="101"/>
                  </a:cubicBezTo>
                  <a:cubicBezTo>
                    <a:pt x="175" y="105"/>
                    <a:pt x="175" y="105"/>
                    <a:pt x="175" y="105"/>
                  </a:cubicBezTo>
                  <a:cubicBezTo>
                    <a:pt x="171" y="110"/>
                    <a:pt x="171" y="110"/>
                    <a:pt x="171" y="110"/>
                  </a:cubicBezTo>
                  <a:cubicBezTo>
                    <a:pt x="168" y="107"/>
                    <a:pt x="168" y="107"/>
                    <a:pt x="168" y="107"/>
                  </a:cubicBezTo>
                  <a:cubicBezTo>
                    <a:pt x="171" y="103"/>
                    <a:pt x="171" y="103"/>
                    <a:pt x="171" y="103"/>
                  </a:cubicBezTo>
                  <a:cubicBezTo>
                    <a:pt x="173" y="96"/>
                    <a:pt x="173" y="96"/>
                    <a:pt x="173" y="96"/>
                  </a:cubicBezTo>
                  <a:cubicBezTo>
                    <a:pt x="174" y="93"/>
                    <a:pt x="174" y="93"/>
                    <a:pt x="174" y="93"/>
                  </a:cubicBezTo>
                  <a:cubicBezTo>
                    <a:pt x="175" y="91"/>
                    <a:pt x="175" y="91"/>
                    <a:pt x="175" y="91"/>
                  </a:cubicBezTo>
                  <a:cubicBezTo>
                    <a:pt x="177" y="89"/>
                    <a:pt x="177" y="89"/>
                    <a:pt x="177" y="89"/>
                  </a:cubicBezTo>
                  <a:cubicBezTo>
                    <a:pt x="179" y="87"/>
                    <a:pt x="179" y="87"/>
                    <a:pt x="179" y="87"/>
                  </a:cubicBezTo>
                  <a:cubicBezTo>
                    <a:pt x="180" y="85"/>
                    <a:pt x="180" y="85"/>
                    <a:pt x="180" y="85"/>
                  </a:cubicBezTo>
                  <a:cubicBezTo>
                    <a:pt x="179" y="80"/>
                    <a:pt x="179" y="80"/>
                    <a:pt x="179" y="80"/>
                  </a:cubicBezTo>
                  <a:cubicBezTo>
                    <a:pt x="180" y="78"/>
                    <a:pt x="180" y="78"/>
                    <a:pt x="180" y="78"/>
                  </a:cubicBezTo>
                  <a:cubicBezTo>
                    <a:pt x="179" y="76"/>
                    <a:pt x="179" y="76"/>
                    <a:pt x="179" y="76"/>
                  </a:cubicBezTo>
                  <a:lnTo>
                    <a:pt x="178" y="69"/>
                  </a:lnTo>
                  <a:close/>
                </a:path>
              </a:pathLst>
            </a:custGeom>
            <a:solidFill>
              <a:schemeClr val="accent2"/>
            </a:solidFill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5EFB280F-AFBE-4E78-9460-4B412DA6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8003" y="2274434"/>
              <a:ext cx="229357" cy="263085"/>
            </a:xfrm>
            <a:custGeom>
              <a:avLst/>
              <a:gdLst>
                <a:gd name="T0" fmla="*/ 114 w 136"/>
                <a:gd name="T1" fmla="*/ 8 h 156"/>
                <a:gd name="T2" fmla="*/ 101 w 136"/>
                <a:gd name="T3" fmla="*/ 17 h 156"/>
                <a:gd name="T4" fmla="*/ 93 w 136"/>
                <a:gd name="T5" fmla="*/ 22 h 156"/>
                <a:gd name="T6" fmla="*/ 88 w 136"/>
                <a:gd name="T7" fmla="*/ 27 h 156"/>
                <a:gd name="T8" fmla="*/ 82 w 136"/>
                <a:gd name="T9" fmla="*/ 27 h 156"/>
                <a:gd name="T10" fmla="*/ 74 w 136"/>
                <a:gd name="T11" fmla="*/ 33 h 156"/>
                <a:gd name="T12" fmla="*/ 69 w 136"/>
                <a:gd name="T13" fmla="*/ 33 h 156"/>
                <a:gd name="T14" fmla="*/ 65 w 136"/>
                <a:gd name="T15" fmla="*/ 31 h 156"/>
                <a:gd name="T16" fmla="*/ 60 w 136"/>
                <a:gd name="T17" fmla="*/ 29 h 156"/>
                <a:gd name="T18" fmla="*/ 55 w 136"/>
                <a:gd name="T19" fmla="*/ 27 h 156"/>
                <a:gd name="T20" fmla="*/ 47 w 136"/>
                <a:gd name="T21" fmla="*/ 23 h 156"/>
                <a:gd name="T22" fmla="*/ 0 w 136"/>
                <a:gd name="T23" fmla="*/ 28 h 156"/>
                <a:gd name="T24" fmla="*/ 16 w 136"/>
                <a:gd name="T25" fmla="*/ 136 h 156"/>
                <a:gd name="T26" fmla="*/ 22 w 136"/>
                <a:gd name="T27" fmla="*/ 133 h 156"/>
                <a:gd name="T28" fmla="*/ 31 w 136"/>
                <a:gd name="T29" fmla="*/ 140 h 156"/>
                <a:gd name="T30" fmla="*/ 34 w 136"/>
                <a:gd name="T31" fmla="*/ 146 h 156"/>
                <a:gd name="T32" fmla="*/ 42 w 136"/>
                <a:gd name="T33" fmla="*/ 148 h 156"/>
                <a:gd name="T34" fmla="*/ 46 w 136"/>
                <a:gd name="T35" fmla="*/ 151 h 156"/>
                <a:gd name="T36" fmla="*/ 49 w 136"/>
                <a:gd name="T37" fmla="*/ 149 h 156"/>
                <a:gd name="T38" fmla="*/ 52 w 136"/>
                <a:gd name="T39" fmla="*/ 146 h 156"/>
                <a:gd name="T40" fmla="*/ 60 w 136"/>
                <a:gd name="T41" fmla="*/ 150 h 156"/>
                <a:gd name="T42" fmla="*/ 67 w 136"/>
                <a:gd name="T43" fmla="*/ 148 h 156"/>
                <a:gd name="T44" fmla="*/ 71 w 136"/>
                <a:gd name="T45" fmla="*/ 144 h 156"/>
                <a:gd name="T46" fmla="*/ 75 w 136"/>
                <a:gd name="T47" fmla="*/ 146 h 156"/>
                <a:gd name="T48" fmla="*/ 83 w 136"/>
                <a:gd name="T49" fmla="*/ 155 h 156"/>
                <a:gd name="T50" fmla="*/ 85 w 136"/>
                <a:gd name="T51" fmla="*/ 156 h 156"/>
                <a:gd name="T52" fmla="*/ 92 w 136"/>
                <a:gd name="T53" fmla="*/ 149 h 156"/>
                <a:gd name="T54" fmla="*/ 94 w 136"/>
                <a:gd name="T55" fmla="*/ 142 h 156"/>
                <a:gd name="T56" fmla="*/ 100 w 136"/>
                <a:gd name="T57" fmla="*/ 128 h 156"/>
                <a:gd name="T58" fmla="*/ 105 w 136"/>
                <a:gd name="T59" fmla="*/ 130 h 156"/>
                <a:gd name="T60" fmla="*/ 109 w 136"/>
                <a:gd name="T61" fmla="*/ 116 h 156"/>
                <a:gd name="T62" fmla="*/ 118 w 136"/>
                <a:gd name="T63" fmla="*/ 110 h 156"/>
                <a:gd name="T64" fmla="*/ 129 w 136"/>
                <a:gd name="T65" fmla="*/ 99 h 156"/>
                <a:gd name="T66" fmla="*/ 131 w 136"/>
                <a:gd name="T67" fmla="*/ 91 h 156"/>
                <a:gd name="T68" fmla="*/ 132 w 136"/>
                <a:gd name="T69" fmla="*/ 77 h 156"/>
                <a:gd name="T70" fmla="*/ 133 w 136"/>
                <a:gd name="T71" fmla="*/ 70 h 156"/>
                <a:gd name="T72" fmla="*/ 133 w 136"/>
                <a:gd name="T73" fmla="*/ 61 h 156"/>
                <a:gd name="T74" fmla="*/ 133 w 136"/>
                <a:gd name="T75" fmla="*/ 55 h 156"/>
                <a:gd name="T76" fmla="*/ 126 w 136"/>
                <a:gd name="T77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6" h="156">
                  <a:moveTo>
                    <a:pt x="121" y="5"/>
                  </a:moveTo>
                  <a:lnTo>
                    <a:pt x="114" y="8"/>
                  </a:lnTo>
                  <a:lnTo>
                    <a:pt x="108" y="13"/>
                  </a:lnTo>
                  <a:lnTo>
                    <a:pt x="101" y="17"/>
                  </a:lnTo>
                  <a:lnTo>
                    <a:pt x="96" y="21"/>
                  </a:lnTo>
                  <a:lnTo>
                    <a:pt x="93" y="22"/>
                  </a:lnTo>
                  <a:lnTo>
                    <a:pt x="91" y="24"/>
                  </a:lnTo>
                  <a:lnTo>
                    <a:pt x="88" y="27"/>
                  </a:lnTo>
                  <a:lnTo>
                    <a:pt x="85" y="27"/>
                  </a:lnTo>
                  <a:lnTo>
                    <a:pt x="82" y="27"/>
                  </a:lnTo>
                  <a:lnTo>
                    <a:pt x="78" y="29"/>
                  </a:lnTo>
                  <a:lnTo>
                    <a:pt x="74" y="33"/>
                  </a:lnTo>
                  <a:lnTo>
                    <a:pt x="71" y="33"/>
                  </a:lnTo>
                  <a:lnTo>
                    <a:pt x="69" y="33"/>
                  </a:lnTo>
                  <a:lnTo>
                    <a:pt x="68" y="33"/>
                  </a:lnTo>
                  <a:lnTo>
                    <a:pt x="65" y="31"/>
                  </a:lnTo>
                  <a:lnTo>
                    <a:pt x="62" y="28"/>
                  </a:lnTo>
                  <a:lnTo>
                    <a:pt x="60" y="29"/>
                  </a:lnTo>
                  <a:lnTo>
                    <a:pt x="56" y="28"/>
                  </a:lnTo>
                  <a:lnTo>
                    <a:pt x="55" y="27"/>
                  </a:lnTo>
                  <a:lnTo>
                    <a:pt x="51" y="24"/>
                  </a:lnTo>
                  <a:lnTo>
                    <a:pt x="47" y="23"/>
                  </a:lnTo>
                  <a:lnTo>
                    <a:pt x="39" y="22"/>
                  </a:lnTo>
                  <a:lnTo>
                    <a:pt x="0" y="28"/>
                  </a:lnTo>
                  <a:lnTo>
                    <a:pt x="11" y="134"/>
                  </a:lnTo>
                  <a:lnTo>
                    <a:pt x="16" y="136"/>
                  </a:lnTo>
                  <a:lnTo>
                    <a:pt x="21" y="134"/>
                  </a:lnTo>
                  <a:lnTo>
                    <a:pt x="22" y="133"/>
                  </a:lnTo>
                  <a:lnTo>
                    <a:pt x="27" y="137"/>
                  </a:lnTo>
                  <a:lnTo>
                    <a:pt x="31" y="140"/>
                  </a:lnTo>
                  <a:lnTo>
                    <a:pt x="33" y="144"/>
                  </a:lnTo>
                  <a:lnTo>
                    <a:pt x="34" y="146"/>
                  </a:lnTo>
                  <a:lnTo>
                    <a:pt x="39" y="147"/>
                  </a:lnTo>
                  <a:lnTo>
                    <a:pt x="42" y="148"/>
                  </a:lnTo>
                  <a:lnTo>
                    <a:pt x="44" y="149"/>
                  </a:lnTo>
                  <a:lnTo>
                    <a:pt x="46" y="151"/>
                  </a:lnTo>
                  <a:lnTo>
                    <a:pt x="49" y="150"/>
                  </a:lnTo>
                  <a:lnTo>
                    <a:pt x="49" y="149"/>
                  </a:lnTo>
                  <a:lnTo>
                    <a:pt x="51" y="147"/>
                  </a:lnTo>
                  <a:lnTo>
                    <a:pt x="52" y="146"/>
                  </a:lnTo>
                  <a:lnTo>
                    <a:pt x="55" y="148"/>
                  </a:lnTo>
                  <a:lnTo>
                    <a:pt x="60" y="150"/>
                  </a:lnTo>
                  <a:lnTo>
                    <a:pt x="66" y="149"/>
                  </a:lnTo>
                  <a:lnTo>
                    <a:pt x="67" y="148"/>
                  </a:lnTo>
                  <a:lnTo>
                    <a:pt x="69" y="145"/>
                  </a:lnTo>
                  <a:lnTo>
                    <a:pt x="71" y="144"/>
                  </a:lnTo>
                  <a:lnTo>
                    <a:pt x="72" y="143"/>
                  </a:lnTo>
                  <a:lnTo>
                    <a:pt x="75" y="146"/>
                  </a:lnTo>
                  <a:lnTo>
                    <a:pt x="79" y="151"/>
                  </a:lnTo>
                  <a:lnTo>
                    <a:pt x="83" y="155"/>
                  </a:lnTo>
                  <a:lnTo>
                    <a:pt x="86" y="155"/>
                  </a:lnTo>
                  <a:lnTo>
                    <a:pt x="85" y="156"/>
                  </a:lnTo>
                  <a:lnTo>
                    <a:pt x="88" y="153"/>
                  </a:lnTo>
                  <a:lnTo>
                    <a:pt x="92" y="149"/>
                  </a:lnTo>
                  <a:lnTo>
                    <a:pt x="94" y="146"/>
                  </a:lnTo>
                  <a:lnTo>
                    <a:pt x="94" y="142"/>
                  </a:lnTo>
                  <a:lnTo>
                    <a:pt x="97" y="131"/>
                  </a:lnTo>
                  <a:lnTo>
                    <a:pt x="100" y="128"/>
                  </a:lnTo>
                  <a:lnTo>
                    <a:pt x="104" y="131"/>
                  </a:lnTo>
                  <a:lnTo>
                    <a:pt x="105" y="130"/>
                  </a:lnTo>
                  <a:lnTo>
                    <a:pt x="106" y="120"/>
                  </a:lnTo>
                  <a:lnTo>
                    <a:pt x="109" y="116"/>
                  </a:lnTo>
                  <a:lnTo>
                    <a:pt x="113" y="110"/>
                  </a:lnTo>
                  <a:lnTo>
                    <a:pt x="118" y="110"/>
                  </a:lnTo>
                  <a:lnTo>
                    <a:pt x="121" y="106"/>
                  </a:lnTo>
                  <a:lnTo>
                    <a:pt x="129" y="99"/>
                  </a:lnTo>
                  <a:lnTo>
                    <a:pt x="131" y="94"/>
                  </a:lnTo>
                  <a:lnTo>
                    <a:pt x="131" y="91"/>
                  </a:lnTo>
                  <a:lnTo>
                    <a:pt x="132" y="83"/>
                  </a:lnTo>
                  <a:lnTo>
                    <a:pt x="132" y="77"/>
                  </a:lnTo>
                  <a:lnTo>
                    <a:pt x="133" y="74"/>
                  </a:lnTo>
                  <a:lnTo>
                    <a:pt x="133" y="70"/>
                  </a:lnTo>
                  <a:lnTo>
                    <a:pt x="133" y="62"/>
                  </a:lnTo>
                  <a:lnTo>
                    <a:pt x="133" y="61"/>
                  </a:lnTo>
                  <a:lnTo>
                    <a:pt x="132" y="58"/>
                  </a:lnTo>
                  <a:lnTo>
                    <a:pt x="133" y="55"/>
                  </a:lnTo>
                  <a:lnTo>
                    <a:pt x="136" y="55"/>
                  </a:lnTo>
                  <a:lnTo>
                    <a:pt x="126" y="0"/>
                  </a:lnTo>
                  <a:lnTo>
                    <a:pt x="121" y="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D02FA11F-3365-4848-A2EA-3AD84E01BA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9596" y="2319969"/>
              <a:ext cx="168644" cy="290068"/>
            </a:xfrm>
            <a:custGeom>
              <a:avLst/>
              <a:gdLst>
                <a:gd name="T0" fmla="*/ 5 w 100"/>
                <a:gd name="T1" fmla="*/ 167 h 172"/>
                <a:gd name="T2" fmla="*/ 16 w 100"/>
                <a:gd name="T3" fmla="*/ 163 h 172"/>
                <a:gd name="T4" fmla="*/ 24 w 100"/>
                <a:gd name="T5" fmla="*/ 163 h 172"/>
                <a:gd name="T6" fmla="*/ 31 w 100"/>
                <a:gd name="T7" fmla="*/ 168 h 172"/>
                <a:gd name="T8" fmla="*/ 32 w 100"/>
                <a:gd name="T9" fmla="*/ 163 h 172"/>
                <a:gd name="T10" fmla="*/ 38 w 100"/>
                <a:gd name="T11" fmla="*/ 161 h 172"/>
                <a:gd name="T12" fmla="*/ 44 w 100"/>
                <a:gd name="T13" fmla="*/ 163 h 172"/>
                <a:gd name="T14" fmla="*/ 49 w 100"/>
                <a:gd name="T15" fmla="*/ 161 h 172"/>
                <a:gd name="T16" fmla="*/ 52 w 100"/>
                <a:gd name="T17" fmla="*/ 154 h 172"/>
                <a:gd name="T18" fmla="*/ 55 w 100"/>
                <a:gd name="T19" fmla="*/ 150 h 172"/>
                <a:gd name="T20" fmla="*/ 59 w 100"/>
                <a:gd name="T21" fmla="*/ 157 h 172"/>
                <a:gd name="T22" fmla="*/ 66 w 100"/>
                <a:gd name="T23" fmla="*/ 157 h 172"/>
                <a:gd name="T24" fmla="*/ 68 w 100"/>
                <a:gd name="T25" fmla="*/ 150 h 172"/>
                <a:gd name="T26" fmla="*/ 74 w 100"/>
                <a:gd name="T27" fmla="*/ 145 h 172"/>
                <a:gd name="T28" fmla="*/ 78 w 100"/>
                <a:gd name="T29" fmla="*/ 139 h 172"/>
                <a:gd name="T30" fmla="*/ 80 w 100"/>
                <a:gd name="T31" fmla="*/ 131 h 172"/>
                <a:gd name="T32" fmla="*/ 81 w 100"/>
                <a:gd name="T33" fmla="*/ 127 h 172"/>
                <a:gd name="T34" fmla="*/ 90 w 100"/>
                <a:gd name="T35" fmla="*/ 125 h 172"/>
                <a:gd name="T36" fmla="*/ 98 w 100"/>
                <a:gd name="T37" fmla="*/ 123 h 172"/>
                <a:gd name="T38" fmla="*/ 99 w 100"/>
                <a:gd name="T39" fmla="*/ 115 h 172"/>
                <a:gd name="T40" fmla="*/ 98 w 100"/>
                <a:gd name="T41" fmla="*/ 112 h 172"/>
                <a:gd name="T42" fmla="*/ 99 w 100"/>
                <a:gd name="T43" fmla="*/ 107 h 172"/>
                <a:gd name="T44" fmla="*/ 88 w 100"/>
                <a:gd name="T45" fmla="*/ 0 h 172"/>
                <a:gd name="T46" fmla="*/ 27 w 100"/>
                <a:gd name="T47" fmla="*/ 5 h 172"/>
                <a:gd name="T48" fmla="*/ 16 w 100"/>
                <a:gd name="T49" fmla="*/ 12 h 172"/>
                <a:gd name="T50" fmla="*/ 8 w 100"/>
                <a:gd name="T51" fmla="*/ 12 h 172"/>
                <a:gd name="T52" fmla="*/ 10 w 100"/>
                <a:gd name="T53" fmla="*/ 106 h 172"/>
                <a:gd name="T54" fmla="*/ 10 w 100"/>
                <a:gd name="T55" fmla="*/ 113 h 172"/>
                <a:gd name="T56" fmla="*/ 15 w 100"/>
                <a:gd name="T57" fmla="*/ 124 h 172"/>
                <a:gd name="T58" fmla="*/ 16 w 100"/>
                <a:gd name="T59" fmla="*/ 134 h 172"/>
                <a:gd name="T60" fmla="*/ 11 w 100"/>
                <a:gd name="T61" fmla="*/ 140 h 172"/>
                <a:gd name="T62" fmla="*/ 8 w 100"/>
                <a:gd name="T63" fmla="*/ 147 h 172"/>
                <a:gd name="T64" fmla="*/ 4 w 100"/>
                <a:gd name="T65" fmla="*/ 156 h 172"/>
                <a:gd name="T66" fmla="*/ 0 w 100"/>
                <a:gd name="T67" fmla="*/ 161 h 172"/>
                <a:gd name="T68" fmla="*/ 1 w 100"/>
                <a:gd name="T69" fmla="*/ 171 h 172"/>
                <a:gd name="T70" fmla="*/ 2 w 100"/>
                <a:gd name="T71" fmla="*/ 17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0" h="172">
                  <a:moveTo>
                    <a:pt x="5" y="172"/>
                  </a:moveTo>
                  <a:lnTo>
                    <a:pt x="5" y="167"/>
                  </a:lnTo>
                  <a:lnTo>
                    <a:pt x="13" y="167"/>
                  </a:lnTo>
                  <a:lnTo>
                    <a:pt x="16" y="163"/>
                  </a:lnTo>
                  <a:lnTo>
                    <a:pt x="19" y="163"/>
                  </a:lnTo>
                  <a:lnTo>
                    <a:pt x="24" y="163"/>
                  </a:lnTo>
                  <a:lnTo>
                    <a:pt x="27" y="166"/>
                  </a:lnTo>
                  <a:lnTo>
                    <a:pt x="31" y="168"/>
                  </a:lnTo>
                  <a:lnTo>
                    <a:pt x="32" y="167"/>
                  </a:lnTo>
                  <a:lnTo>
                    <a:pt x="32" y="163"/>
                  </a:lnTo>
                  <a:lnTo>
                    <a:pt x="36" y="162"/>
                  </a:lnTo>
                  <a:lnTo>
                    <a:pt x="38" y="161"/>
                  </a:lnTo>
                  <a:lnTo>
                    <a:pt x="42" y="161"/>
                  </a:lnTo>
                  <a:lnTo>
                    <a:pt x="44" y="163"/>
                  </a:lnTo>
                  <a:lnTo>
                    <a:pt x="48" y="164"/>
                  </a:lnTo>
                  <a:lnTo>
                    <a:pt x="49" y="161"/>
                  </a:lnTo>
                  <a:lnTo>
                    <a:pt x="49" y="157"/>
                  </a:lnTo>
                  <a:lnTo>
                    <a:pt x="52" y="154"/>
                  </a:lnTo>
                  <a:lnTo>
                    <a:pt x="53" y="150"/>
                  </a:lnTo>
                  <a:lnTo>
                    <a:pt x="55" y="150"/>
                  </a:lnTo>
                  <a:lnTo>
                    <a:pt x="56" y="154"/>
                  </a:lnTo>
                  <a:lnTo>
                    <a:pt x="59" y="157"/>
                  </a:lnTo>
                  <a:lnTo>
                    <a:pt x="60" y="158"/>
                  </a:lnTo>
                  <a:lnTo>
                    <a:pt x="66" y="157"/>
                  </a:lnTo>
                  <a:lnTo>
                    <a:pt x="68" y="153"/>
                  </a:lnTo>
                  <a:lnTo>
                    <a:pt x="68" y="150"/>
                  </a:lnTo>
                  <a:lnTo>
                    <a:pt x="71" y="145"/>
                  </a:lnTo>
                  <a:lnTo>
                    <a:pt x="74" y="145"/>
                  </a:lnTo>
                  <a:lnTo>
                    <a:pt x="76" y="143"/>
                  </a:lnTo>
                  <a:lnTo>
                    <a:pt x="78" y="139"/>
                  </a:lnTo>
                  <a:lnTo>
                    <a:pt x="80" y="135"/>
                  </a:lnTo>
                  <a:lnTo>
                    <a:pt x="80" y="131"/>
                  </a:lnTo>
                  <a:lnTo>
                    <a:pt x="81" y="129"/>
                  </a:lnTo>
                  <a:lnTo>
                    <a:pt x="81" y="127"/>
                  </a:lnTo>
                  <a:lnTo>
                    <a:pt x="82" y="126"/>
                  </a:lnTo>
                  <a:lnTo>
                    <a:pt x="90" y="125"/>
                  </a:lnTo>
                  <a:lnTo>
                    <a:pt x="94" y="123"/>
                  </a:lnTo>
                  <a:lnTo>
                    <a:pt x="98" y="123"/>
                  </a:lnTo>
                  <a:lnTo>
                    <a:pt x="100" y="121"/>
                  </a:lnTo>
                  <a:lnTo>
                    <a:pt x="99" y="115"/>
                  </a:lnTo>
                  <a:lnTo>
                    <a:pt x="100" y="113"/>
                  </a:lnTo>
                  <a:lnTo>
                    <a:pt x="98" y="112"/>
                  </a:lnTo>
                  <a:lnTo>
                    <a:pt x="97" y="108"/>
                  </a:lnTo>
                  <a:lnTo>
                    <a:pt x="99" y="107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0" y="9"/>
                  </a:lnTo>
                  <a:lnTo>
                    <a:pt x="16" y="12"/>
                  </a:lnTo>
                  <a:lnTo>
                    <a:pt x="13" y="13"/>
                  </a:lnTo>
                  <a:lnTo>
                    <a:pt x="8" y="12"/>
                  </a:lnTo>
                  <a:lnTo>
                    <a:pt x="11" y="103"/>
                  </a:lnTo>
                  <a:lnTo>
                    <a:pt x="10" y="106"/>
                  </a:lnTo>
                  <a:lnTo>
                    <a:pt x="10" y="109"/>
                  </a:lnTo>
                  <a:lnTo>
                    <a:pt x="10" y="113"/>
                  </a:lnTo>
                  <a:lnTo>
                    <a:pt x="11" y="117"/>
                  </a:lnTo>
                  <a:lnTo>
                    <a:pt x="15" y="124"/>
                  </a:lnTo>
                  <a:lnTo>
                    <a:pt x="16" y="130"/>
                  </a:lnTo>
                  <a:lnTo>
                    <a:pt x="16" y="134"/>
                  </a:lnTo>
                  <a:lnTo>
                    <a:pt x="13" y="136"/>
                  </a:lnTo>
                  <a:lnTo>
                    <a:pt x="11" y="140"/>
                  </a:lnTo>
                  <a:lnTo>
                    <a:pt x="10" y="145"/>
                  </a:lnTo>
                  <a:lnTo>
                    <a:pt x="8" y="147"/>
                  </a:lnTo>
                  <a:lnTo>
                    <a:pt x="5" y="150"/>
                  </a:lnTo>
                  <a:lnTo>
                    <a:pt x="4" y="156"/>
                  </a:lnTo>
                  <a:lnTo>
                    <a:pt x="2" y="157"/>
                  </a:lnTo>
                  <a:lnTo>
                    <a:pt x="0" y="161"/>
                  </a:lnTo>
                  <a:lnTo>
                    <a:pt x="0" y="167"/>
                  </a:lnTo>
                  <a:lnTo>
                    <a:pt x="1" y="171"/>
                  </a:lnTo>
                  <a:lnTo>
                    <a:pt x="2" y="172"/>
                  </a:lnTo>
                  <a:lnTo>
                    <a:pt x="2" y="172"/>
                  </a:lnTo>
                  <a:lnTo>
                    <a:pt x="5" y="172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9764E061-0006-4E89-AF95-41991248C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028" y="2282867"/>
              <a:ext cx="217551" cy="381136"/>
            </a:xfrm>
            <a:custGeom>
              <a:avLst/>
              <a:gdLst>
                <a:gd name="T0" fmla="*/ 88 w 129"/>
                <a:gd name="T1" fmla="*/ 217 h 226"/>
                <a:gd name="T2" fmla="*/ 96 w 129"/>
                <a:gd name="T3" fmla="*/ 222 h 226"/>
                <a:gd name="T4" fmla="*/ 102 w 129"/>
                <a:gd name="T5" fmla="*/ 222 h 226"/>
                <a:gd name="T6" fmla="*/ 102 w 129"/>
                <a:gd name="T7" fmla="*/ 216 h 226"/>
                <a:gd name="T8" fmla="*/ 105 w 129"/>
                <a:gd name="T9" fmla="*/ 209 h 226"/>
                <a:gd name="T10" fmla="*/ 113 w 129"/>
                <a:gd name="T11" fmla="*/ 206 h 226"/>
                <a:gd name="T12" fmla="*/ 112 w 129"/>
                <a:gd name="T13" fmla="*/ 200 h 226"/>
                <a:gd name="T14" fmla="*/ 112 w 129"/>
                <a:gd name="T15" fmla="*/ 195 h 226"/>
                <a:gd name="T16" fmla="*/ 115 w 129"/>
                <a:gd name="T17" fmla="*/ 194 h 226"/>
                <a:gd name="T18" fmla="*/ 113 w 129"/>
                <a:gd name="T19" fmla="*/ 189 h 226"/>
                <a:gd name="T20" fmla="*/ 115 w 129"/>
                <a:gd name="T21" fmla="*/ 179 h 226"/>
                <a:gd name="T22" fmla="*/ 118 w 129"/>
                <a:gd name="T23" fmla="*/ 172 h 226"/>
                <a:gd name="T24" fmla="*/ 123 w 129"/>
                <a:gd name="T25" fmla="*/ 167 h 226"/>
                <a:gd name="T26" fmla="*/ 126 w 129"/>
                <a:gd name="T27" fmla="*/ 158 h 226"/>
                <a:gd name="T28" fmla="*/ 129 w 129"/>
                <a:gd name="T29" fmla="*/ 152 h 226"/>
                <a:gd name="T30" fmla="*/ 124 w 129"/>
                <a:gd name="T31" fmla="*/ 139 h 226"/>
                <a:gd name="T32" fmla="*/ 123 w 129"/>
                <a:gd name="T33" fmla="*/ 131 h 226"/>
                <a:gd name="T34" fmla="*/ 124 w 129"/>
                <a:gd name="T35" fmla="*/ 125 h 226"/>
                <a:gd name="T36" fmla="*/ 122 w 129"/>
                <a:gd name="T37" fmla="*/ 34 h 226"/>
                <a:gd name="T38" fmla="*/ 116 w 129"/>
                <a:gd name="T39" fmla="*/ 26 h 226"/>
                <a:gd name="T40" fmla="*/ 113 w 129"/>
                <a:gd name="T41" fmla="*/ 17 h 226"/>
                <a:gd name="T42" fmla="*/ 107 w 129"/>
                <a:gd name="T43" fmla="*/ 3 h 226"/>
                <a:gd name="T44" fmla="*/ 24 w 129"/>
                <a:gd name="T45" fmla="*/ 5 h 226"/>
                <a:gd name="T46" fmla="*/ 22 w 129"/>
                <a:gd name="T47" fmla="*/ 3 h 226"/>
                <a:gd name="T48" fmla="*/ 21 w 129"/>
                <a:gd name="T49" fmla="*/ 8 h 226"/>
                <a:gd name="T50" fmla="*/ 28 w 129"/>
                <a:gd name="T51" fmla="*/ 14 h 226"/>
                <a:gd name="T52" fmla="*/ 38 w 129"/>
                <a:gd name="T53" fmla="*/ 23 h 226"/>
                <a:gd name="T54" fmla="*/ 36 w 129"/>
                <a:gd name="T55" fmla="*/ 32 h 226"/>
                <a:gd name="T56" fmla="*/ 31 w 129"/>
                <a:gd name="T57" fmla="*/ 43 h 226"/>
                <a:gd name="T58" fmla="*/ 27 w 129"/>
                <a:gd name="T59" fmla="*/ 47 h 226"/>
                <a:gd name="T60" fmla="*/ 15 w 129"/>
                <a:gd name="T61" fmla="*/ 50 h 226"/>
                <a:gd name="T62" fmla="*/ 12 w 129"/>
                <a:gd name="T63" fmla="*/ 55 h 226"/>
                <a:gd name="T64" fmla="*/ 15 w 129"/>
                <a:gd name="T65" fmla="*/ 65 h 226"/>
                <a:gd name="T66" fmla="*/ 13 w 129"/>
                <a:gd name="T67" fmla="*/ 70 h 226"/>
                <a:gd name="T68" fmla="*/ 11 w 129"/>
                <a:gd name="T69" fmla="*/ 77 h 226"/>
                <a:gd name="T70" fmla="*/ 2 w 129"/>
                <a:gd name="T71" fmla="*/ 86 h 226"/>
                <a:gd name="T72" fmla="*/ 0 w 129"/>
                <a:gd name="T73" fmla="*/ 95 h 226"/>
                <a:gd name="T74" fmla="*/ 0 w 129"/>
                <a:gd name="T75" fmla="*/ 113 h 226"/>
                <a:gd name="T76" fmla="*/ 21 w 129"/>
                <a:gd name="T77" fmla="*/ 136 h 226"/>
                <a:gd name="T78" fmla="*/ 25 w 129"/>
                <a:gd name="T79" fmla="*/ 150 h 226"/>
                <a:gd name="T80" fmla="*/ 31 w 129"/>
                <a:gd name="T81" fmla="*/ 151 h 226"/>
                <a:gd name="T82" fmla="*/ 39 w 129"/>
                <a:gd name="T83" fmla="*/ 150 h 226"/>
                <a:gd name="T84" fmla="*/ 45 w 129"/>
                <a:gd name="T85" fmla="*/ 156 h 226"/>
                <a:gd name="T86" fmla="*/ 41 w 129"/>
                <a:gd name="T87" fmla="*/ 167 h 226"/>
                <a:gd name="T88" fmla="*/ 39 w 129"/>
                <a:gd name="T89" fmla="*/ 175 h 226"/>
                <a:gd name="T90" fmla="*/ 44 w 129"/>
                <a:gd name="T91" fmla="*/ 185 h 226"/>
                <a:gd name="T92" fmla="*/ 53 w 129"/>
                <a:gd name="T93" fmla="*/ 189 h 226"/>
                <a:gd name="T94" fmla="*/ 68 w 129"/>
                <a:gd name="T95" fmla="*/ 200 h 226"/>
                <a:gd name="T96" fmla="*/ 70 w 129"/>
                <a:gd name="T97" fmla="*/ 214 h 226"/>
                <a:gd name="T98" fmla="*/ 74 w 129"/>
                <a:gd name="T99" fmla="*/ 222 h 226"/>
                <a:gd name="T100" fmla="*/ 76 w 129"/>
                <a:gd name="T101" fmla="*/ 222 h 226"/>
                <a:gd name="T102" fmla="*/ 83 w 129"/>
                <a:gd name="T103" fmla="*/ 221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29" h="226">
                  <a:moveTo>
                    <a:pt x="86" y="218"/>
                  </a:moveTo>
                  <a:lnTo>
                    <a:pt x="88" y="217"/>
                  </a:lnTo>
                  <a:lnTo>
                    <a:pt x="92" y="219"/>
                  </a:lnTo>
                  <a:lnTo>
                    <a:pt x="96" y="222"/>
                  </a:lnTo>
                  <a:lnTo>
                    <a:pt x="99" y="222"/>
                  </a:lnTo>
                  <a:lnTo>
                    <a:pt x="102" y="222"/>
                  </a:lnTo>
                  <a:lnTo>
                    <a:pt x="104" y="221"/>
                  </a:lnTo>
                  <a:lnTo>
                    <a:pt x="102" y="216"/>
                  </a:lnTo>
                  <a:lnTo>
                    <a:pt x="102" y="211"/>
                  </a:lnTo>
                  <a:lnTo>
                    <a:pt x="105" y="209"/>
                  </a:lnTo>
                  <a:lnTo>
                    <a:pt x="111" y="207"/>
                  </a:lnTo>
                  <a:lnTo>
                    <a:pt x="113" y="206"/>
                  </a:lnTo>
                  <a:lnTo>
                    <a:pt x="112" y="203"/>
                  </a:lnTo>
                  <a:lnTo>
                    <a:pt x="112" y="200"/>
                  </a:lnTo>
                  <a:lnTo>
                    <a:pt x="112" y="199"/>
                  </a:lnTo>
                  <a:lnTo>
                    <a:pt x="112" y="195"/>
                  </a:lnTo>
                  <a:lnTo>
                    <a:pt x="115" y="194"/>
                  </a:lnTo>
                  <a:lnTo>
                    <a:pt x="115" y="194"/>
                  </a:lnTo>
                  <a:lnTo>
                    <a:pt x="114" y="193"/>
                  </a:lnTo>
                  <a:lnTo>
                    <a:pt x="113" y="189"/>
                  </a:lnTo>
                  <a:lnTo>
                    <a:pt x="113" y="183"/>
                  </a:lnTo>
                  <a:lnTo>
                    <a:pt x="115" y="179"/>
                  </a:lnTo>
                  <a:lnTo>
                    <a:pt x="117" y="178"/>
                  </a:lnTo>
                  <a:lnTo>
                    <a:pt x="118" y="172"/>
                  </a:lnTo>
                  <a:lnTo>
                    <a:pt x="121" y="169"/>
                  </a:lnTo>
                  <a:lnTo>
                    <a:pt x="123" y="167"/>
                  </a:lnTo>
                  <a:lnTo>
                    <a:pt x="124" y="162"/>
                  </a:lnTo>
                  <a:lnTo>
                    <a:pt x="126" y="158"/>
                  </a:lnTo>
                  <a:lnTo>
                    <a:pt x="129" y="156"/>
                  </a:lnTo>
                  <a:lnTo>
                    <a:pt x="129" y="152"/>
                  </a:lnTo>
                  <a:lnTo>
                    <a:pt x="128" y="146"/>
                  </a:lnTo>
                  <a:lnTo>
                    <a:pt x="124" y="139"/>
                  </a:lnTo>
                  <a:lnTo>
                    <a:pt x="123" y="135"/>
                  </a:lnTo>
                  <a:lnTo>
                    <a:pt x="123" y="131"/>
                  </a:lnTo>
                  <a:lnTo>
                    <a:pt x="123" y="128"/>
                  </a:lnTo>
                  <a:lnTo>
                    <a:pt x="124" y="125"/>
                  </a:lnTo>
                  <a:lnTo>
                    <a:pt x="121" y="34"/>
                  </a:lnTo>
                  <a:lnTo>
                    <a:pt x="122" y="34"/>
                  </a:lnTo>
                  <a:lnTo>
                    <a:pt x="118" y="31"/>
                  </a:lnTo>
                  <a:lnTo>
                    <a:pt x="116" y="26"/>
                  </a:lnTo>
                  <a:lnTo>
                    <a:pt x="114" y="23"/>
                  </a:lnTo>
                  <a:lnTo>
                    <a:pt x="113" y="17"/>
                  </a:lnTo>
                  <a:lnTo>
                    <a:pt x="109" y="13"/>
                  </a:lnTo>
                  <a:lnTo>
                    <a:pt x="107" y="3"/>
                  </a:lnTo>
                  <a:lnTo>
                    <a:pt x="107" y="0"/>
                  </a:lnTo>
                  <a:lnTo>
                    <a:pt x="24" y="5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1" y="6"/>
                  </a:lnTo>
                  <a:lnTo>
                    <a:pt x="21" y="8"/>
                  </a:lnTo>
                  <a:lnTo>
                    <a:pt x="24" y="11"/>
                  </a:lnTo>
                  <a:lnTo>
                    <a:pt x="28" y="14"/>
                  </a:lnTo>
                  <a:lnTo>
                    <a:pt x="33" y="18"/>
                  </a:lnTo>
                  <a:lnTo>
                    <a:pt x="38" y="23"/>
                  </a:lnTo>
                  <a:lnTo>
                    <a:pt x="38" y="26"/>
                  </a:lnTo>
                  <a:lnTo>
                    <a:pt x="36" y="32"/>
                  </a:lnTo>
                  <a:lnTo>
                    <a:pt x="34" y="35"/>
                  </a:lnTo>
                  <a:lnTo>
                    <a:pt x="31" y="43"/>
                  </a:lnTo>
                  <a:lnTo>
                    <a:pt x="29" y="45"/>
                  </a:lnTo>
                  <a:lnTo>
                    <a:pt x="27" y="47"/>
                  </a:lnTo>
                  <a:lnTo>
                    <a:pt x="21" y="50"/>
                  </a:lnTo>
                  <a:lnTo>
                    <a:pt x="15" y="50"/>
                  </a:lnTo>
                  <a:lnTo>
                    <a:pt x="12" y="51"/>
                  </a:lnTo>
                  <a:lnTo>
                    <a:pt x="12" y="55"/>
                  </a:lnTo>
                  <a:lnTo>
                    <a:pt x="12" y="58"/>
                  </a:lnTo>
                  <a:lnTo>
                    <a:pt x="15" y="65"/>
                  </a:lnTo>
                  <a:lnTo>
                    <a:pt x="17" y="67"/>
                  </a:lnTo>
                  <a:lnTo>
                    <a:pt x="13" y="70"/>
                  </a:lnTo>
                  <a:lnTo>
                    <a:pt x="13" y="77"/>
                  </a:lnTo>
                  <a:lnTo>
                    <a:pt x="11" y="77"/>
                  </a:lnTo>
                  <a:lnTo>
                    <a:pt x="8" y="80"/>
                  </a:lnTo>
                  <a:lnTo>
                    <a:pt x="2" y="86"/>
                  </a:lnTo>
                  <a:lnTo>
                    <a:pt x="3" y="92"/>
                  </a:lnTo>
                  <a:lnTo>
                    <a:pt x="0" y="95"/>
                  </a:lnTo>
                  <a:lnTo>
                    <a:pt x="0" y="104"/>
                  </a:lnTo>
                  <a:lnTo>
                    <a:pt x="0" y="113"/>
                  </a:lnTo>
                  <a:lnTo>
                    <a:pt x="6" y="123"/>
                  </a:lnTo>
                  <a:lnTo>
                    <a:pt x="21" y="136"/>
                  </a:lnTo>
                  <a:lnTo>
                    <a:pt x="25" y="142"/>
                  </a:lnTo>
                  <a:lnTo>
                    <a:pt x="25" y="150"/>
                  </a:lnTo>
                  <a:lnTo>
                    <a:pt x="30" y="154"/>
                  </a:lnTo>
                  <a:lnTo>
                    <a:pt x="31" y="151"/>
                  </a:lnTo>
                  <a:lnTo>
                    <a:pt x="34" y="150"/>
                  </a:lnTo>
                  <a:lnTo>
                    <a:pt x="39" y="150"/>
                  </a:lnTo>
                  <a:lnTo>
                    <a:pt x="42" y="153"/>
                  </a:lnTo>
                  <a:lnTo>
                    <a:pt x="45" y="156"/>
                  </a:lnTo>
                  <a:lnTo>
                    <a:pt x="42" y="162"/>
                  </a:lnTo>
                  <a:lnTo>
                    <a:pt x="41" y="167"/>
                  </a:lnTo>
                  <a:lnTo>
                    <a:pt x="41" y="170"/>
                  </a:lnTo>
                  <a:lnTo>
                    <a:pt x="39" y="175"/>
                  </a:lnTo>
                  <a:lnTo>
                    <a:pt x="39" y="180"/>
                  </a:lnTo>
                  <a:lnTo>
                    <a:pt x="44" y="185"/>
                  </a:lnTo>
                  <a:lnTo>
                    <a:pt x="51" y="190"/>
                  </a:lnTo>
                  <a:lnTo>
                    <a:pt x="53" y="189"/>
                  </a:lnTo>
                  <a:lnTo>
                    <a:pt x="64" y="196"/>
                  </a:lnTo>
                  <a:lnTo>
                    <a:pt x="68" y="200"/>
                  </a:lnTo>
                  <a:lnTo>
                    <a:pt x="71" y="209"/>
                  </a:lnTo>
                  <a:lnTo>
                    <a:pt x="70" y="214"/>
                  </a:lnTo>
                  <a:lnTo>
                    <a:pt x="69" y="217"/>
                  </a:lnTo>
                  <a:lnTo>
                    <a:pt x="74" y="222"/>
                  </a:lnTo>
                  <a:lnTo>
                    <a:pt x="74" y="226"/>
                  </a:lnTo>
                  <a:lnTo>
                    <a:pt x="76" y="222"/>
                  </a:lnTo>
                  <a:lnTo>
                    <a:pt x="80" y="222"/>
                  </a:lnTo>
                  <a:lnTo>
                    <a:pt x="83" y="221"/>
                  </a:lnTo>
                  <a:lnTo>
                    <a:pt x="86" y="218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F386958F-E68C-4487-B121-01079DC31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2570" y="2198544"/>
              <a:ext cx="330543" cy="242848"/>
            </a:xfrm>
            <a:custGeom>
              <a:avLst/>
              <a:gdLst>
                <a:gd name="T0" fmla="*/ 196 w 231"/>
                <a:gd name="T1" fmla="*/ 154 h 170"/>
                <a:gd name="T2" fmla="*/ 201 w 231"/>
                <a:gd name="T3" fmla="*/ 150 h 170"/>
                <a:gd name="T4" fmla="*/ 206 w 231"/>
                <a:gd name="T5" fmla="*/ 139 h 170"/>
                <a:gd name="T6" fmla="*/ 200 w 231"/>
                <a:gd name="T7" fmla="*/ 128 h 170"/>
                <a:gd name="T8" fmla="*/ 200 w 231"/>
                <a:gd name="T9" fmla="*/ 120 h 170"/>
                <a:gd name="T10" fmla="*/ 211 w 231"/>
                <a:gd name="T11" fmla="*/ 118 h 170"/>
                <a:gd name="T12" fmla="*/ 220 w 231"/>
                <a:gd name="T13" fmla="*/ 113 h 170"/>
                <a:gd name="T14" fmla="*/ 226 w 231"/>
                <a:gd name="T15" fmla="*/ 101 h 170"/>
                <a:gd name="T16" fmla="*/ 231 w 231"/>
                <a:gd name="T17" fmla="*/ 90 h 170"/>
                <a:gd name="T18" fmla="*/ 225 w 231"/>
                <a:gd name="T19" fmla="*/ 81 h 170"/>
                <a:gd name="T20" fmla="*/ 215 w 231"/>
                <a:gd name="T21" fmla="*/ 72 h 170"/>
                <a:gd name="T22" fmla="*/ 211 w 231"/>
                <a:gd name="T23" fmla="*/ 66 h 170"/>
                <a:gd name="T24" fmla="*/ 214 w 231"/>
                <a:gd name="T25" fmla="*/ 65 h 170"/>
                <a:gd name="T26" fmla="*/ 206 w 231"/>
                <a:gd name="T27" fmla="*/ 59 h 170"/>
                <a:gd name="T28" fmla="*/ 196 w 231"/>
                <a:gd name="T29" fmla="*/ 55 h 170"/>
                <a:gd name="T30" fmla="*/ 194 w 231"/>
                <a:gd name="T31" fmla="*/ 45 h 170"/>
                <a:gd name="T32" fmla="*/ 194 w 231"/>
                <a:gd name="T33" fmla="*/ 35 h 170"/>
                <a:gd name="T34" fmla="*/ 192 w 231"/>
                <a:gd name="T35" fmla="*/ 25 h 170"/>
                <a:gd name="T36" fmla="*/ 7 w 231"/>
                <a:gd name="T37" fmla="*/ 22 h 170"/>
                <a:gd name="T38" fmla="*/ 8 w 231"/>
                <a:gd name="T39" fmla="*/ 0 h 170"/>
                <a:gd name="T40" fmla="*/ 4 w 231"/>
                <a:gd name="T41" fmla="*/ 23 h 170"/>
                <a:gd name="T42" fmla="*/ 3 w 231"/>
                <a:gd name="T43" fmla="*/ 31 h 170"/>
                <a:gd name="T44" fmla="*/ 7 w 231"/>
                <a:gd name="T45" fmla="*/ 37 h 170"/>
                <a:gd name="T46" fmla="*/ 5 w 231"/>
                <a:gd name="T47" fmla="*/ 42 h 170"/>
                <a:gd name="T48" fmla="*/ 4 w 231"/>
                <a:gd name="T49" fmla="*/ 52 h 170"/>
                <a:gd name="T50" fmla="*/ 0 w 231"/>
                <a:gd name="T51" fmla="*/ 56 h 170"/>
                <a:gd name="T52" fmla="*/ 4 w 231"/>
                <a:gd name="T53" fmla="*/ 62 h 170"/>
                <a:gd name="T54" fmla="*/ 4 w 231"/>
                <a:gd name="T55" fmla="*/ 69 h 170"/>
                <a:gd name="T56" fmla="*/ 6 w 231"/>
                <a:gd name="T57" fmla="*/ 71 h 170"/>
                <a:gd name="T58" fmla="*/ 12 w 231"/>
                <a:gd name="T59" fmla="*/ 85 h 170"/>
                <a:gd name="T60" fmla="*/ 16 w 231"/>
                <a:gd name="T61" fmla="*/ 96 h 170"/>
                <a:gd name="T62" fmla="*/ 19 w 231"/>
                <a:gd name="T63" fmla="*/ 102 h 170"/>
                <a:gd name="T64" fmla="*/ 20 w 231"/>
                <a:gd name="T65" fmla="*/ 104 h 170"/>
                <a:gd name="T66" fmla="*/ 18 w 231"/>
                <a:gd name="T67" fmla="*/ 109 h 170"/>
                <a:gd name="T68" fmla="*/ 20 w 231"/>
                <a:gd name="T69" fmla="*/ 116 h 170"/>
                <a:gd name="T70" fmla="*/ 24 w 231"/>
                <a:gd name="T71" fmla="*/ 118 h 170"/>
                <a:gd name="T72" fmla="*/ 26 w 231"/>
                <a:gd name="T73" fmla="*/ 135 h 170"/>
                <a:gd name="T74" fmla="*/ 27 w 231"/>
                <a:gd name="T75" fmla="*/ 142 h 170"/>
                <a:gd name="T76" fmla="*/ 28 w 231"/>
                <a:gd name="T77" fmla="*/ 154 h 170"/>
                <a:gd name="T78" fmla="*/ 30 w 231"/>
                <a:gd name="T79" fmla="*/ 162 h 170"/>
                <a:gd name="T80" fmla="*/ 188 w 231"/>
                <a:gd name="T81" fmla="*/ 170 h 170"/>
                <a:gd name="T82" fmla="*/ 189 w 231"/>
                <a:gd name="T83" fmla="*/ 161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31" h="170">
                  <a:moveTo>
                    <a:pt x="189" y="161"/>
                  </a:moveTo>
                  <a:cubicBezTo>
                    <a:pt x="196" y="154"/>
                    <a:pt x="196" y="154"/>
                    <a:pt x="196" y="154"/>
                  </a:cubicBezTo>
                  <a:cubicBezTo>
                    <a:pt x="199" y="150"/>
                    <a:pt x="199" y="150"/>
                    <a:pt x="199" y="150"/>
                  </a:cubicBezTo>
                  <a:cubicBezTo>
                    <a:pt x="201" y="150"/>
                    <a:pt x="201" y="150"/>
                    <a:pt x="201" y="150"/>
                  </a:cubicBezTo>
                  <a:cubicBezTo>
                    <a:pt x="202" y="142"/>
                    <a:pt x="202" y="142"/>
                    <a:pt x="202" y="142"/>
                  </a:cubicBezTo>
                  <a:cubicBezTo>
                    <a:pt x="206" y="139"/>
                    <a:pt x="206" y="139"/>
                    <a:pt x="206" y="139"/>
                  </a:cubicBezTo>
                  <a:cubicBezTo>
                    <a:pt x="204" y="136"/>
                    <a:pt x="204" y="136"/>
                    <a:pt x="204" y="136"/>
                  </a:cubicBezTo>
                  <a:cubicBezTo>
                    <a:pt x="200" y="128"/>
                    <a:pt x="200" y="128"/>
                    <a:pt x="200" y="128"/>
                  </a:cubicBezTo>
                  <a:cubicBezTo>
                    <a:pt x="200" y="124"/>
                    <a:pt x="200" y="124"/>
                    <a:pt x="200" y="124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8"/>
                    <a:pt x="204" y="118"/>
                    <a:pt x="204" y="118"/>
                  </a:cubicBezTo>
                  <a:cubicBezTo>
                    <a:pt x="211" y="118"/>
                    <a:pt x="211" y="118"/>
                    <a:pt x="211" y="118"/>
                  </a:cubicBezTo>
                  <a:cubicBezTo>
                    <a:pt x="218" y="115"/>
                    <a:pt x="218" y="115"/>
                    <a:pt x="218" y="115"/>
                  </a:cubicBezTo>
                  <a:cubicBezTo>
                    <a:pt x="220" y="113"/>
                    <a:pt x="220" y="113"/>
                    <a:pt x="220" y="113"/>
                  </a:cubicBezTo>
                  <a:cubicBezTo>
                    <a:pt x="223" y="110"/>
                    <a:pt x="223" y="110"/>
                    <a:pt x="223" y="110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229" y="97"/>
                    <a:pt x="229" y="97"/>
                    <a:pt x="229" y="97"/>
                  </a:cubicBezTo>
                  <a:cubicBezTo>
                    <a:pt x="231" y="90"/>
                    <a:pt x="231" y="90"/>
                    <a:pt x="231" y="90"/>
                  </a:cubicBezTo>
                  <a:cubicBezTo>
                    <a:pt x="231" y="87"/>
                    <a:pt x="231" y="87"/>
                    <a:pt x="231" y="87"/>
                  </a:cubicBezTo>
                  <a:cubicBezTo>
                    <a:pt x="225" y="81"/>
                    <a:pt x="225" y="81"/>
                    <a:pt x="225" y="81"/>
                  </a:cubicBezTo>
                  <a:cubicBezTo>
                    <a:pt x="219" y="76"/>
                    <a:pt x="219" y="76"/>
                    <a:pt x="219" y="76"/>
                  </a:cubicBezTo>
                  <a:cubicBezTo>
                    <a:pt x="215" y="72"/>
                    <a:pt x="215" y="72"/>
                    <a:pt x="215" y="72"/>
                  </a:cubicBezTo>
                  <a:cubicBezTo>
                    <a:pt x="211" y="69"/>
                    <a:pt x="211" y="69"/>
                    <a:pt x="211" y="69"/>
                  </a:cubicBezTo>
                  <a:cubicBezTo>
                    <a:pt x="211" y="66"/>
                    <a:pt x="211" y="66"/>
                    <a:pt x="211" y="66"/>
                  </a:cubicBezTo>
                  <a:cubicBezTo>
                    <a:pt x="212" y="63"/>
                    <a:pt x="212" y="63"/>
                    <a:pt x="212" y="63"/>
                  </a:cubicBezTo>
                  <a:cubicBezTo>
                    <a:pt x="214" y="65"/>
                    <a:pt x="214" y="65"/>
                    <a:pt x="214" y="65"/>
                  </a:cubicBezTo>
                  <a:cubicBezTo>
                    <a:pt x="211" y="61"/>
                    <a:pt x="211" y="61"/>
                    <a:pt x="211" y="61"/>
                  </a:cubicBezTo>
                  <a:cubicBezTo>
                    <a:pt x="211" y="61"/>
                    <a:pt x="207" y="59"/>
                    <a:pt x="206" y="59"/>
                  </a:cubicBezTo>
                  <a:cubicBezTo>
                    <a:pt x="205" y="59"/>
                    <a:pt x="201" y="55"/>
                    <a:pt x="201" y="55"/>
                  </a:cubicBezTo>
                  <a:cubicBezTo>
                    <a:pt x="196" y="55"/>
                    <a:pt x="196" y="55"/>
                    <a:pt x="196" y="55"/>
                  </a:cubicBezTo>
                  <a:cubicBezTo>
                    <a:pt x="196" y="50"/>
                    <a:pt x="196" y="50"/>
                    <a:pt x="196" y="50"/>
                  </a:cubicBezTo>
                  <a:cubicBezTo>
                    <a:pt x="194" y="45"/>
                    <a:pt x="194" y="45"/>
                    <a:pt x="194" y="45"/>
                  </a:cubicBezTo>
                  <a:cubicBezTo>
                    <a:pt x="194" y="39"/>
                    <a:pt x="194" y="39"/>
                    <a:pt x="194" y="39"/>
                  </a:cubicBezTo>
                  <a:cubicBezTo>
                    <a:pt x="194" y="35"/>
                    <a:pt x="194" y="35"/>
                    <a:pt x="194" y="35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2" y="25"/>
                    <a:pt x="192" y="25"/>
                    <a:pt x="192" y="25"/>
                  </a:cubicBezTo>
                  <a:cubicBezTo>
                    <a:pt x="189" y="18"/>
                    <a:pt x="189" y="18"/>
                    <a:pt x="189" y="18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5"/>
                    <a:pt x="4" y="45"/>
                    <a:pt x="4" y="45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1" y="53"/>
                    <a:pt x="1" y="53"/>
                    <a:pt x="1" y="53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4" y="62"/>
                    <a:pt x="4" y="62"/>
                    <a:pt x="4" y="62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3" y="67"/>
                    <a:pt x="3" y="67"/>
                    <a:pt x="3" y="67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12" y="85"/>
                    <a:pt x="12" y="85"/>
                    <a:pt x="12" y="85"/>
                  </a:cubicBezTo>
                  <a:cubicBezTo>
                    <a:pt x="14" y="91"/>
                    <a:pt x="14" y="91"/>
                    <a:pt x="14" y="91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20" y="103"/>
                    <a:pt x="20" y="103"/>
                    <a:pt x="20" y="103"/>
                  </a:cubicBezTo>
                  <a:cubicBezTo>
                    <a:pt x="20" y="104"/>
                    <a:pt x="20" y="104"/>
                    <a:pt x="20" y="104"/>
                  </a:cubicBezTo>
                  <a:cubicBezTo>
                    <a:pt x="17" y="105"/>
                    <a:pt x="17" y="105"/>
                    <a:pt x="17" y="105"/>
                  </a:cubicBezTo>
                  <a:cubicBezTo>
                    <a:pt x="18" y="109"/>
                    <a:pt x="18" y="109"/>
                    <a:pt x="18" y="109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24" y="118"/>
                    <a:pt x="24" y="118"/>
                    <a:pt x="24" y="118"/>
                  </a:cubicBezTo>
                  <a:cubicBezTo>
                    <a:pt x="26" y="125"/>
                    <a:pt x="26" y="125"/>
                    <a:pt x="26" y="125"/>
                  </a:cubicBezTo>
                  <a:cubicBezTo>
                    <a:pt x="26" y="135"/>
                    <a:pt x="26" y="135"/>
                    <a:pt x="26" y="135"/>
                  </a:cubicBezTo>
                  <a:cubicBezTo>
                    <a:pt x="25" y="139"/>
                    <a:pt x="25" y="139"/>
                    <a:pt x="25" y="139"/>
                  </a:cubicBezTo>
                  <a:cubicBezTo>
                    <a:pt x="27" y="142"/>
                    <a:pt x="27" y="142"/>
                    <a:pt x="27" y="142"/>
                  </a:cubicBezTo>
                  <a:cubicBezTo>
                    <a:pt x="28" y="144"/>
                    <a:pt x="28" y="144"/>
                    <a:pt x="28" y="14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30" y="161"/>
                    <a:pt x="30" y="161"/>
                    <a:pt x="30" y="161"/>
                  </a:cubicBezTo>
                  <a:cubicBezTo>
                    <a:pt x="30" y="162"/>
                    <a:pt x="30" y="162"/>
                    <a:pt x="30" y="162"/>
                  </a:cubicBezTo>
                  <a:cubicBezTo>
                    <a:pt x="176" y="160"/>
                    <a:pt x="176" y="160"/>
                    <a:pt x="176" y="160"/>
                  </a:cubicBezTo>
                  <a:cubicBezTo>
                    <a:pt x="188" y="170"/>
                    <a:pt x="188" y="170"/>
                    <a:pt x="188" y="170"/>
                  </a:cubicBezTo>
                  <a:cubicBezTo>
                    <a:pt x="190" y="168"/>
                    <a:pt x="190" y="168"/>
                    <a:pt x="190" y="168"/>
                  </a:cubicBezTo>
                  <a:lnTo>
                    <a:pt x="189" y="161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47">
              <a:extLst>
                <a:ext uri="{FF2B5EF4-FFF2-40B4-BE49-F238E27FC236}">
                  <a16:creationId xmlns:a16="http://schemas.microsoft.com/office/drawing/2014/main" id="{A604BD81-99EC-4C6F-A37A-2D66818B87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7992" y="3013096"/>
              <a:ext cx="735560" cy="571704"/>
            </a:xfrm>
            <a:custGeom>
              <a:avLst/>
              <a:gdLst>
                <a:gd name="connsiteX0" fmla="*/ 302516 w 770887"/>
                <a:gd name="connsiteY0" fmla="*/ 482511 h 599162"/>
                <a:gd name="connsiteX1" fmla="*/ 307819 w 770887"/>
                <a:gd name="connsiteY1" fmla="*/ 487813 h 599162"/>
                <a:gd name="connsiteX2" fmla="*/ 318423 w 770887"/>
                <a:gd name="connsiteY2" fmla="*/ 494883 h 599162"/>
                <a:gd name="connsiteX3" fmla="*/ 311354 w 770887"/>
                <a:gd name="connsiteY3" fmla="*/ 496651 h 599162"/>
                <a:gd name="connsiteX4" fmla="*/ 307819 w 770887"/>
                <a:gd name="connsiteY4" fmla="*/ 496651 h 599162"/>
                <a:gd name="connsiteX5" fmla="*/ 300749 w 770887"/>
                <a:gd name="connsiteY5" fmla="*/ 501953 h 599162"/>
                <a:gd name="connsiteX6" fmla="*/ 300749 w 770887"/>
                <a:gd name="connsiteY6" fmla="*/ 503720 h 599162"/>
                <a:gd name="connsiteX7" fmla="*/ 300749 w 770887"/>
                <a:gd name="connsiteY7" fmla="*/ 509023 h 599162"/>
                <a:gd name="connsiteX8" fmla="*/ 304284 w 770887"/>
                <a:gd name="connsiteY8" fmla="*/ 509023 h 599162"/>
                <a:gd name="connsiteX9" fmla="*/ 311354 w 770887"/>
                <a:gd name="connsiteY9" fmla="*/ 517860 h 599162"/>
                <a:gd name="connsiteX10" fmla="*/ 311354 w 770887"/>
                <a:gd name="connsiteY10" fmla="*/ 521395 h 599162"/>
                <a:gd name="connsiteX11" fmla="*/ 306051 w 770887"/>
                <a:gd name="connsiteY11" fmla="*/ 523162 h 599162"/>
                <a:gd name="connsiteX12" fmla="*/ 302516 w 770887"/>
                <a:gd name="connsiteY12" fmla="*/ 523162 h 599162"/>
                <a:gd name="connsiteX13" fmla="*/ 298982 w 770887"/>
                <a:gd name="connsiteY13" fmla="*/ 524930 h 599162"/>
                <a:gd name="connsiteX14" fmla="*/ 297214 w 770887"/>
                <a:gd name="connsiteY14" fmla="*/ 524930 h 599162"/>
                <a:gd name="connsiteX15" fmla="*/ 291912 w 770887"/>
                <a:gd name="connsiteY15" fmla="*/ 528465 h 599162"/>
                <a:gd name="connsiteX16" fmla="*/ 291912 w 770887"/>
                <a:gd name="connsiteY16" fmla="*/ 533767 h 599162"/>
                <a:gd name="connsiteX17" fmla="*/ 291912 w 770887"/>
                <a:gd name="connsiteY17" fmla="*/ 535534 h 599162"/>
                <a:gd name="connsiteX18" fmla="*/ 288377 w 770887"/>
                <a:gd name="connsiteY18" fmla="*/ 540837 h 599162"/>
                <a:gd name="connsiteX19" fmla="*/ 283075 w 770887"/>
                <a:gd name="connsiteY19" fmla="*/ 531999 h 599162"/>
                <a:gd name="connsiteX20" fmla="*/ 283075 w 770887"/>
                <a:gd name="connsiteY20" fmla="*/ 533767 h 599162"/>
                <a:gd name="connsiteX21" fmla="*/ 281307 w 770887"/>
                <a:gd name="connsiteY21" fmla="*/ 537302 h 599162"/>
                <a:gd name="connsiteX22" fmla="*/ 276005 w 770887"/>
                <a:gd name="connsiteY22" fmla="*/ 542604 h 599162"/>
                <a:gd name="connsiteX23" fmla="*/ 272470 w 770887"/>
                <a:gd name="connsiteY23" fmla="*/ 549674 h 599162"/>
                <a:gd name="connsiteX24" fmla="*/ 272470 w 770887"/>
                <a:gd name="connsiteY24" fmla="*/ 551441 h 599162"/>
                <a:gd name="connsiteX25" fmla="*/ 272470 w 770887"/>
                <a:gd name="connsiteY25" fmla="*/ 558511 h 599162"/>
                <a:gd name="connsiteX26" fmla="*/ 256563 w 770887"/>
                <a:gd name="connsiteY26" fmla="*/ 558511 h 599162"/>
                <a:gd name="connsiteX27" fmla="*/ 268935 w 770887"/>
                <a:gd name="connsiteY27" fmla="*/ 554976 h 599162"/>
                <a:gd name="connsiteX28" fmla="*/ 270703 w 770887"/>
                <a:gd name="connsiteY28" fmla="*/ 551441 h 599162"/>
                <a:gd name="connsiteX29" fmla="*/ 272470 w 770887"/>
                <a:gd name="connsiteY29" fmla="*/ 547906 h 599162"/>
                <a:gd name="connsiteX30" fmla="*/ 270703 w 770887"/>
                <a:gd name="connsiteY30" fmla="*/ 542604 h 599162"/>
                <a:gd name="connsiteX31" fmla="*/ 267168 w 770887"/>
                <a:gd name="connsiteY31" fmla="*/ 540837 h 599162"/>
                <a:gd name="connsiteX32" fmla="*/ 265400 w 770887"/>
                <a:gd name="connsiteY32" fmla="*/ 540837 h 599162"/>
                <a:gd name="connsiteX33" fmla="*/ 261866 w 770887"/>
                <a:gd name="connsiteY33" fmla="*/ 537302 h 599162"/>
                <a:gd name="connsiteX34" fmla="*/ 261866 w 770887"/>
                <a:gd name="connsiteY34" fmla="*/ 535534 h 599162"/>
                <a:gd name="connsiteX35" fmla="*/ 260098 w 770887"/>
                <a:gd name="connsiteY35" fmla="*/ 524930 h 599162"/>
                <a:gd name="connsiteX36" fmla="*/ 263633 w 770887"/>
                <a:gd name="connsiteY36" fmla="*/ 521395 h 599162"/>
                <a:gd name="connsiteX37" fmla="*/ 265400 w 770887"/>
                <a:gd name="connsiteY37" fmla="*/ 517860 h 599162"/>
                <a:gd name="connsiteX38" fmla="*/ 270703 w 770887"/>
                <a:gd name="connsiteY38" fmla="*/ 514325 h 599162"/>
                <a:gd name="connsiteX39" fmla="*/ 272470 w 770887"/>
                <a:gd name="connsiteY39" fmla="*/ 516093 h 599162"/>
                <a:gd name="connsiteX40" fmla="*/ 277772 w 770887"/>
                <a:gd name="connsiteY40" fmla="*/ 521395 h 599162"/>
                <a:gd name="connsiteX41" fmla="*/ 281307 w 770887"/>
                <a:gd name="connsiteY41" fmla="*/ 528465 h 599162"/>
                <a:gd name="connsiteX42" fmla="*/ 281307 w 770887"/>
                <a:gd name="connsiteY42" fmla="*/ 521395 h 599162"/>
                <a:gd name="connsiteX43" fmla="*/ 279540 w 770887"/>
                <a:gd name="connsiteY43" fmla="*/ 514325 h 599162"/>
                <a:gd name="connsiteX44" fmla="*/ 276005 w 770887"/>
                <a:gd name="connsiteY44" fmla="*/ 509023 h 599162"/>
                <a:gd name="connsiteX45" fmla="*/ 281307 w 770887"/>
                <a:gd name="connsiteY45" fmla="*/ 507255 h 599162"/>
                <a:gd name="connsiteX46" fmla="*/ 288377 w 770887"/>
                <a:gd name="connsiteY46" fmla="*/ 510790 h 599162"/>
                <a:gd name="connsiteX47" fmla="*/ 291912 w 770887"/>
                <a:gd name="connsiteY47" fmla="*/ 510790 h 599162"/>
                <a:gd name="connsiteX48" fmla="*/ 291912 w 770887"/>
                <a:gd name="connsiteY48" fmla="*/ 507255 h 599162"/>
                <a:gd name="connsiteX49" fmla="*/ 291912 w 770887"/>
                <a:gd name="connsiteY49" fmla="*/ 505488 h 599162"/>
                <a:gd name="connsiteX50" fmla="*/ 291912 w 770887"/>
                <a:gd name="connsiteY50" fmla="*/ 501953 h 599162"/>
                <a:gd name="connsiteX51" fmla="*/ 291912 w 770887"/>
                <a:gd name="connsiteY51" fmla="*/ 496651 h 599162"/>
                <a:gd name="connsiteX52" fmla="*/ 290144 w 770887"/>
                <a:gd name="connsiteY52" fmla="*/ 493116 h 599162"/>
                <a:gd name="connsiteX53" fmla="*/ 297214 w 770887"/>
                <a:gd name="connsiteY53" fmla="*/ 487813 h 599162"/>
                <a:gd name="connsiteX54" fmla="*/ 55075 w 770887"/>
                <a:gd name="connsiteY54" fmla="*/ 374697 h 599162"/>
                <a:gd name="connsiteX55" fmla="*/ 58610 w 770887"/>
                <a:gd name="connsiteY55" fmla="*/ 374697 h 599162"/>
                <a:gd name="connsiteX56" fmla="*/ 63912 w 770887"/>
                <a:gd name="connsiteY56" fmla="*/ 385302 h 599162"/>
                <a:gd name="connsiteX57" fmla="*/ 63912 w 770887"/>
                <a:gd name="connsiteY57" fmla="*/ 390604 h 599162"/>
                <a:gd name="connsiteX58" fmla="*/ 60377 w 770887"/>
                <a:gd name="connsiteY58" fmla="*/ 395906 h 599162"/>
                <a:gd name="connsiteX59" fmla="*/ 56842 w 770887"/>
                <a:gd name="connsiteY59" fmla="*/ 395906 h 599162"/>
                <a:gd name="connsiteX60" fmla="*/ 51540 w 770887"/>
                <a:gd name="connsiteY60" fmla="*/ 395906 h 599162"/>
                <a:gd name="connsiteX61" fmla="*/ 44470 w 770887"/>
                <a:gd name="connsiteY61" fmla="*/ 390604 h 599162"/>
                <a:gd name="connsiteX62" fmla="*/ 35633 w 770887"/>
                <a:gd name="connsiteY62" fmla="*/ 383534 h 599162"/>
                <a:gd name="connsiteX63" fmla="*/ 44470 w 770887"/>
                <a:gd name="connsiteY63" fmla="*/ 378232 h 599162"/>
                <a:gd name="connsiteX64" fmla="*/ 49773 w 770887"/>
                <a:gd name="connsiteY64" fmla="*/ 378232 h 599162"/>
                <a:gd name="connsiteX65" fmla="*/ 4447 w 770887"/>
                <a:gd name="connsiteY65" fmla="*/ 224465 h 599162"/>
                <a:gd name="connsiteX66" fmla="*/ 5929 w 770887"/>
                <a:gd name="connsiteY66" fmla="*/ 230488 h 599162"/>
                <a:gd name="connsiteX67" fmla="*/ 8894 w 770887"/>
                <a:gd name="connsiteY67" fmla="*/ 233499 h 599162"/>
                <a:gd name="connsiteX68" fmla="*/ 16306 w 770887"/>
                <a:gd name="connsiteY68" fmla="*/ 235005 h 599162"/>
                <a:gd name="connsiteX69" fmla="*/ 23717 w 770887"/>
                <a:gd name="connsiteY69" fmla="*/ 235005 h 599162"/>
                <a:gd name="connsiteX70" fmla="*/ 28164 w 770887"/>
                <a:gd name="connsiteY70" fmla="*/ 238016 h 599162"/>
                <a:gd name="connsiteX71" fmla="*/ 28164 w 770887"/>
                <a:gd name="connsiteY71" fmla="*/ 242533 h 599162"/>
                <a:gd name="connsiteX72" fmla="*/ 31129 w 770887"/>
                <a:gd name="connsiteY72" fmla="*/ 245544 h 599162"/>
                <a:gd name="connsiteX73" fmla="*/ 37058 w 770887"/>
                <a:gd name="connsiteY73" fmla="*/ 251566 h 599162"/>
                <a:gd name="connsiteX74" fmla="*/ 44470 w 770887"/>
                <a:gd name="connsiteY74" fmla="*/ 262106 h 599162"/>
                <a:gd name="connsiteX75" fmla="*/ 40023 w 770887"/>
                <a:gd name="connsiteY75" fmla="*/ 262106 h 599162"/>
                <a:gd name="connsiteX76" fmla="*/ 31129 w 770887"/>
                <a:gd name="connsiteY76" fmla="*/ 262106 h 599162"/>
                <a:gd name="connsiteX77" fmla="*/ 29647 w 770887"/>
                <a:gd name="connsiteY77" fmla="*/ 265117 h 599162"/>
                <a:gd name="connsiteX78" fmla="*/ 23717 w 770887"/>
                <a:gd name="connsiteY78" fmla="*/ 259095 h 599162"/>
                <a:gd name="connsiteX79" fmla="*/ 20753 w 770887"/>
                <a:gd name="connsiteY79" fmla="*/ 250061 h 599162"/>
                <a:gd name="connsiteX80" fmla="*/ 19270 w 770887"/>
                <a:gd name="connsiteY80" fmla="*/ 247050 h 599162"/>
                <a:gd name="connsiteX81" fmla="*/ 16306 w 770887"/>
                <a:gd name="connsiteY81" fmla="*/ 244038 h 599162"/>
                <a:gd name="connsiteX82" fmla="*/ 14823 w 770887"/>
                <a:gd name="connsiteY82" fmla="*/ 244038 h 599162"/>
                <a:gd name="connsiteX83" fmla="*/ 13341 w 770887"/>
                <a:gd name="connsiteY83" fmla="*/ 244038 h 599162"/>
                <a:gd name="connsiteX84" fmla="*/ 10376 w 770887"/>
                <a:gd name="connsiteY84" fmla="*/ 244038 h 599162"/>
                <a:gd name="connsiteX85" fmla="*/ 8894 w 770887"/>
                <a:gd name="connsiteY85" fmla="*/ 244038 h 599162"/>
                <a:gd name="connsiteX86" fmla="*/ 4447 w 770887"/>
                <a:gd name="connsiteY86" fmla="*/ 244038 h 599162"/>
                <a:gd name="connsiteX87" fmla="*/ 2964 w 770887"/>
                <a:gd name="connsiteY87" fmla="*/ 242533 h 599162"/>
                <a:gd name="connsiteX88" fmla="*/ 1482 w 770887"/>
                <a:gd name="connsiteY88" fmla="*/ 239521 h 599162"/>
                <a:gd name="connsiteX89" fmla="*/ 0 w 770887"/>
                <a:gd name="connsiteY89" fmla="*/ 235005 h 599162"/>
                <a:gd name="connsiteX90" fmla="*/ 0 w 770887"/>
                <a:gd name="connsiteY90" fmla="*/ 230488 h 599162"/>
                <a:gd name="connsiteX91" fmla="*/ 4447 w 770887"/>
                <a:gd name="connsiteY91" fmla="*/ 224465 h 599162"/>
                <a:gd name="connsiteX92" fmla="*/ 277183 w 770887"/>
                <a:gd name="connsiteY92" fmla="*/ 0 h 599162"/>
                <a:gd name="connsiteX93" fmla="*/ 283168 w 770887"/>
                <a:gd name="connsiteY93" fmla="*/ 5977 h 599162"/>
                <a:gd name="connsiteX94" fmla="*/ 286160 w 770887"/>
                <a:gd name="connsiteY94" fmla="*/ 10459 h 599162"/>
                <a:gd name="connsiteX95" fmla="*/ 283168 w 770887"/>
                <a:gd name="connsiteY95" fmla="*/ 10459 h 599162"/>
                <a:gd name="connsiteX96" fmla="*/ 283168 w 770887"/>
                <a:gd name="connsiteY96" fmla="*/ 14942 h 599162"/>
                <a:gd name="connsiteX97" fmla="*/ 287656 w 770887"/>
                <a:gd name="connsiteY97" fmla="*/ 17930 h 599162"/>
                <a:gd name="connsiteX98" fmla="*/ 293640 w 770887"/>
                <a:gd name="connsiteY98" fmla="*/ 17930 h 599162"/>
                <a:gd name="connsiteX99" fmla="*/ 293640 w 770887"/>
                <a:gd name="connsiteY99" fmla="*/ 13447 h 599162"/>
                <a:gd name="connsiteX100" fmla="*/ 296632 w 770887"/>
                <a:gd name="connsiteY100" fmla="*/ 10459 h 599162"/>
                <a:gd name="connsiteX101" fmla="*/ 299624 w 770887"/>
                <a:gd name="connsiteY101" fmla="*/ 13447 h 599162"/>
                <a:gd name="connsiteX102" fmla="*/ 304113 w 770887"/>
                <a:gd name="connsiteY102" fmla="*/ 19424 h 599162"/>
                <a:gd name="connsiteX103" fmla="*/ 313089 w 770887"/>
                <a:gd name="connsiteY103" fmla="*/ 17930 h 599162"/>
                <a:gd name="connsiteX104" fmla="*/ 325058 w 770887"/>
                <a:gd name="connsiteY104" fmla="*/ 20918 h 599162"/>
                <a:gd name="connsiteX105" fmla="*/ 325058 w 770887"/>
                <a:gd name="connsiteY105" fmla="*/ 25401 h 599162"/>
                <a:gd name="connsiteX106" fmla="*/ 328050 w 770887"/>
                <a:gd name="connsiteY106" fmla="*/ 31377 h 599162"/>
                <a:gd name="connsiteX107" fmla="*/ 335530 w 770887"/>
                <a:gd name="connsiteY107" fmla="*/ 37354 h 599162"/>
                <a:gd name="connsiteX108" fmla="*/ 351987 w 770887"/>
                <a:gd name="connsiteY108" fmla="*/ 37354 h 599162"/>
                <a:gd name="connsiteX109" fmla="*/ 356475 w 770887"/>
                <a:gd name="connsiteY109" fmla="*/ 37354 h 599162"/>
                <a:gd name="connsiteX110" fmla="*/ 360963 w 770887"/>
                <a:gd name="connsiteY110" fmla="*/ 34366 h 599162"/>
                <a:gd name="connsiteX111" fmla="*/ 366948 w 770887"/>
                <a:gd name="connsiteY111" fmla="*/ 34366 h 599162"/>
                <a:gd name="connsiteX112" fmla="*/ 374428 w 770887"/>
                <a:gd name="connsiteY112" fmla="*/ 38848 h 599162"/>
                <a:gd name="connsiteX113" fmla="*/ 375924 w 770887"/>
                <a:gd name="connsiteY113" fmla="*/ 43331 h 599162"/>
                <a:gd name="connsiteX114" fmla="*/ 375924 w 770887"/>
                <a:gd name="connsiteY114" fmla="*/ 47813 h 599162"/>
                <a:gd name="connsiteX115" fmla="*/ 375924 w 770887"/>
                <a:gd name="connsiteY115" fmla="*/ 48560 h 599162"/>
                <a:gd name="connsiteX116" fmla="*/ 375924 w 770887"/>
                <a:gd name="connsiteY116" fmla="*/ 50802 h 599162"/>
                <a:gd name="connsiteX117" fmla="*/ 383404 w 770887"/>
                <a:gd name="connsiteY117" fmla="*/ 46319 h 599162"/>
                <a:gd name="connsiteX118" fmla="*/ 392381 w 770887"/>
                <a:gd name="connsiteY118" fmla="*/ 43331 h 599162"/>
                <a:gd name="connsiteX119" fmla="*/ 398365 w 770887"/>
                <a:gd name="connsiteY119" fmla="*/ 43331 h 599162"/>
                <a:gd name="connsiteX120" fmla="*/ 410334 w 770887"/>
                <a:gd name="connsiteY120" fmla="*/ 47813 h 599162"/>
                <a:gd name="connsiteX121" fmla="*/ 420806 w 770887"/>
                <a:gd name="connsiteY121" fmla="*/ 50802 h 599162"/>
                <a:gd name="connsiteX122" fmla="*/ 432775 w 770887"/>
                <a:gd name="connsiteY122" fmla="*/ 47813 h 599162"/>
                <a:gd name="connsiteX123" fmla="*/ 438759 w 770887"/>
                <a:gd name="connsiteY123" fmla="*/ 43331 h 599162"/>
                <a:gd name="connsiteX124" fmla="*/ 444743 w 770887"/>
                <a:gd name="connsiteY124" fmla="*/ 43331 h 599162"/>
                <a:gd name="connsiteX125" fmla="*/ 447736 w 770887"/>
                <a:gd name="connsiteY125" fmla="*/ 43331 h 599162"/>
                <a:gd name="connsiteX126" fmla="*/ 455216 w 770887"/>
                <a:gd name="connsiteY126" fmla="*/ 50802 h 599162"/>
                <a:gd name="connsiteX127" fmla="*/ 462696 w 770887"/>
                <a:gd name="connsiteY127" fmla="*/ 56778 h 599162"/>
                <a:gd name="connsiteX128" fmla="*/ 476161 w 770887"/>
                <a:gd name="connsiteY128" fmla="*/ 58272 h 599162"/>
                <a:gd name="connsiteX129" fmla="*/ 482145 w 770887"/>
                <a:gd name="connsiteY129" fmla="*/ 110568 h 599162"/>
                <a:gd name="connsiteX130" fmla="*/ 500098 w 770887"/>
                <a:gd name="connsiteY130" fmla="*/ 242056 h 599162"/>
                <a:gd name="connsiteX131" fmla="*/ 521043 w 770887"/>
                <a:gd name="connsiteY131" fmla="*/ 400438 h 599162"/>
                <a:gd name="connsiteX132" fmla="*/ 525531 w 770887"/>
                <a:gd name="connsiteY132" fmla="*/ 409403 h 599162"/>
                <a:gd name="connsiteX133" fmla="*/ 540492 w 770887"/>
                <a:gd name="connsiteY133" fmla="*/ 409403 h 599162"/>
                <a:gd name="connsiteX134" fmla="*/ 543484 w 770887"/>
                <a:gd name="connsiteY134" fmla="*/ 400438 h 599162"/>
                <a:gd name="connsiteX135" fmla="*/ 555453 w 770887"/>
                <a:gd name="connsiteY135" fmla="*/ 400438 h 599162"/>
                <a:gd name="connsiteX136" fmla="*/ 555453 w 770887"/>
                <a:gd name="connsiteY136" fmla="*/ 404920 h 599162"/>
                <a:gd name="connsiteX137" fmla="*/ 559941 w 770887"/>
                <a:gd name="connsiteY137" fmla="*/ 410897 h 599162"/>
                <a:gd name="connsiteX138" fmla="*/ 579390 w 770887"/>
                <a:gd name="connsiteY138" fmla="*/ 424344 h 599162"/>
                <a:gd name="connsiteX139" fmla="*/ 595847 w 770887"/>
                <a:gd name="connsiteY139" fmla="*/ 442274 h 599162"/>
                <a:gd name="connsiteX140" fmla="*/ 604823 w 770887"/>
                <a:gd name="connsiteY140" fmla="*/ 434803 h 599162"/>
                <a:gd name="connsiteX141" fmla="*/ 610807 w 770887"/>
                <a:gd name="connsiteY141" fmla="*/ 419862 h 599162"/>
                <a:gd name="connsiteX142" fmla="*/ 618288 w 770887"/>
                <a:gd name="connsiteY142" fmla="*/ 412391 h 599162"/>
                <a:gd name="connsiteX143" fmla="*/ 625768 w 770887"/>
                <a:gd name="connsiteY143" fmla="*/ 407908 h 599162"/>
                <a:gd name="connsiteX144" fmla="*/ 639233 w 770887"/>
                <a:gd name="connsiteY144" fmla="*/ 413885 h 599162"/>
                <a:gd name="connsiteX145" fmla="*/ 655690 w 770887"/>
                <a:gd name="connsiteY145" fmla="*/ 425838 h 599162"/>
                <a:gd name="connsiteX146" fmla="*/ 672146 w 770887"/>
                <a:gd name="connsiteY146" fmla="*/ 442274 h 599162"/>
                <a:gd name="connsiteX147" fmla="*/ 684115 w 770887"/>
                <a:gd name="connsiteY147" fmla="*/ 455722 h 599162"/>
                <a:gd name="connsiteX148" fmla="*/ 708052 w 770887"/>
                <a:gd name="connsiteY148" fmla="*/ 479629 h 599162"/>
                <a:gd name="connsiteX149" fmla="*/ 723013 w 770887"/>
                <a:gd name="connsiteY149" fmla="*/ 500547 h 599162"/>
                <a:gd name="connsiteX150" fmla="*/ 731989 w 770887"/>
                <a:gd name="connsiteY150" fmla="*/ 502041 h 599162"/>
                <a:gd name="connsiteX151" fmla="*/ 742462 w 770887"/>
                <a:gd name="connsiteY151" fmla="*/ 503535 h 599162"/>
                <a:gd name="connsiteX152" fmla="*/ 760415 w 770887"/>
                <a:gd name="connsiteY152" fmla="*/ 509512 h 599162"/>
                <a:gd name="connsiteX153" fmla="*/ 767895 w 770887"/>
                <a:gd name="connsiteY153" fmla="*/ 513994 h 599162"/>
                <a:gd name="connsiteX154" fmla="*/ 767895 w 770887"/>
                <a:gd name="connsiteY154" fmla="*/ 519971 h 599162"/>
                <a:gd name="connsiteX155" fmla="*/ 770887 w 770887"/>
                <a:gd name="connsiteY155" fmla="*/ 533419 h 599162"/>
                <a:gd name="connsiteX156" fmla="*/ 770887 w 770887"/>
                <a:gd name="connsiteY156" fmla="*/ 539395 h 599162"/>
                <a:gd name="connsiteX157" fmla="*/ 770887 w 770887"/>
                <a:gd name="connsiteY157" fmla="*/ 545372 h 599162"/>
                <a:gd name="connsiteX158" fmla="*/ 770887 w 770887"/>
                <a:gd name="connsiteY158" fmla="*/ 558820 h 599162"/>
                <a:gd name="connsiteX159" fmla="*/ 764903 w 770887"/>
                <a:gd name="connsiteY159" fmla="*/ 563302 h 599162"/>
                <a:gd name="connsiteX160" fmla="*/ 760415 w 770887"/>
                <a:gd name="connsiteY160" fmla="*/ 557325 h 599162"/>
                <a:gd name="connsiteX161" fmla="*/ 755926 w 770887"/>
                <a:gd name="connsiteY161" fmla="*/ 549855 h 599162"/>
                <a:gd name="connsiteX162" fmla="*/ 751438 w 770887"/>
                <a:gd name="connsiteY162" fmla="*/ 552843 h 599162"/>
                <a:gd name="connsiteX163" fmla="*/ 755926 w 770887"/>
                <a:gd name="connsiteY163" fmla="*/ 560314 h 599162"/>
                <a:gd name="connsiteX164" fmla="*/ 752934 w 770887"/>
                <a:gd name="connsiteY164" fmla="*/ 561808 h 599162"/>
                <a:gd name="connsiteX165" fmla="*/ 748446 w 770887"/>
                <a:gd name="connsiteY165" fmla="*/ 558820 h 599162"/>
                <a:gd name="connsiteX166" fmla="*/ 739470 w 770887"/>
                <a:gd name="connsiteY166" fmla="*/ 555831 h 599162"/>
                <a:gd name="connsiteX167" fmla="*/ 739470 w 770887"/>
                <a:gd name="connsiteY167" fmla="*/ 549855 h 599162"/>
                <a:gd name="connsiteX168" fmla="*/ 736478 w 770887"/>
                <a:gd name="connsiteY168" fmla="*/ 542384 h 599162"/>
                <a:gd name="connsiteX169" fmla="*/ 731989 w 770887"/>
                <a:gd name="connsiteY169" fmla="*/ 539395 h 599162"/>
                <a:gd name="connsiteX170" fmla="*/ 728997 w 770887"/>
                <a:gd name="connsiteY170" fmla="*/ 533419 h 599162"/>
                <a:gd name="connsiteX171" fmla="*/ 717029 w 770887"/>
                <a:gd name="connsiteY171" fmla="*/ 524454 h 599162"/>
                <a:gd name="connsiteX172" fmla="*/ 706556 w 770887"/>
                <a:gd name="connsiteY172" fmla="*/ 525948 h 599162"/>
                <a:gd name="connsiteX173" fmla="*/ 709548 w 770887"/>
                <a:gd name="connsiteY173" fmla="*/ 530430 h 599162"/>
                <a:gd name="connsiteX174" fmla="*/ 712540 w 770887"/>
                <a:gd name="connsiteY174" fmla="*/ 533419 h 599162"/>
                <a:gd name="connsiteX175" fmla="*/ 723013 w 770887"/>
                <a:gd name="connsiteY175" fmla="*/ 539395 h 599162"/>
                <a:gd name="connsiteX176" fmla="*/ 728997 w 770887"/>
                <a:gd name="connsiteY176" fmla="*/ 545372 h 599162"/>
                <a:gd name="connsiteX177" fmla="*/ 728997 w 770887"/>
                <a:gd name="connsiteY177" fmla="*/ 549855 h 599162"/>
                <a:gd name="connsiteX178" fmla="*/ 733485 w 770887"/>
                <a:gd name="connsiteY178" fmla="*/ 554337 h 599162"/>
                <a:gd name="connsiteX179" fmla="*/ 736478 w 770887"/>
                <a:gd name="connsiteY179" fmla="*/ 558820 h 599162"/>
                <a:gd name="connsiteX180" fmla="*/ 739470 w 770887"/>
                <a:gd name="connsiteY180" fmla="*/ 569279 h 599162"/>
                <a:gd name="connsiteX181" fmla="*/ 739470 w 770887"/>
                <a:gd name="connsiteY181" fmla="*/ 572267 h 599162"/>
                <a:gd name="connsiteX182" fmla="*/ 734981 w 770887"/>
                <a:gd name="connsiteY182" fmla="*/ 573761 h 599162"/>
                <a:gd name="connsiteX183" fmla="*/ 731989 w 770887"/>
                <a:gd name="connsiteY183" fmla="*/ 566290 h 599162"/>
                <a:gd name="connsiteX184" fmla="*/ 731989 w 770887"/>
                <a:gd name="connsiteY184" fmla="*/ 573761 h 599162"/>
                <a:gd name="connsiteX185" fmla="*/ 728997 w 770887"/>
                <a:gd name="connsiteY185" fmla="*/ 579738 h 599162"/>
                <a:gd name="connsiteX186" fmla="*/ 724509 w 770887"/>
                <a:gd name="connsiteY186" fmla="*/ 578244 h 599162"/>
                <a:gd name="connsiteX187" fmla="*/ 717029 w 770887"/>
                <a:gd name="connsiteY187" fmla="*/ 570773 h 599162"/>
                <a:gd name="connsiteX188" fmla="*/ 709548 w 770887"/>
                <a:gd name="connsiteY188" fmla="*/ 561808 h 599162"/>
                <a:gd name="connsiteX189" fmla="*/ 703564 w 770887"/>
                <a:gd name="connsiteY189" fmla="*/ 564796 h 599162"/>
                <a:gd name="connsiteX190" fmla="*/ 699076 w 770887"/>
                <a:gd name="connsiteY190" fmla="*/ 564796 h 599162"/>
                <a:gd name="connsiteX191" fmla="*/ 702068 w 770887"/>
                <a:gd name="connsiteY191" fmla="*/ 555831 h 599162"/>
                <a:gd name="connsiteX192" fmla="*/ 709548 w 770887"/>
                <a:gd name="connsiteY192" fmla="*/ 554337 h 599162"/>
                <a:gd name="connsiteX193" fmla="*/ 706556 w 770887"/>
                <a:gd name="connsiteY193" fmla="*/ 545372 h 599162"/>
                <a:gd name="connsiteX194" fmla="*/ 697580 w 770887"/>
                <a:gd name="connsiteY194" fmla="*/ 549855 h 599162"/>
                <a:gd name="connsiteX195" fmla="*/ 700572 w 770887"/>
                <a:gd name="connsiteY195" fmla="*/ 540890 h 599162"/>
                <a:gd name="connsiteX196" fmla="*/ 696084 w 770887"/>
                <a:gd name="connsiteY196" fmla="*/ 534913 h 599162"/>
                <a:gd name="connsiteX197" fmla="*/ 694588 w 770887"/>
                <a:gd name="connsiteY197" fmla="*/ 530430 h 599162"/>
                <a:gd name="connsiteX198" fmla="*/ 694588 w 770887"/>
                <a:gd name="connsiteY198" fmla="*/ 525948 h 599162"/>
                <a:gd name="connsiteX199" fmla="*/ 700572 w 770887"/>
                <a:gd name="connsiteY199" fmla="*/ 516983 h 599162"/>
                <a:gd name="connsiteX200" fmla="*/ 693091 w 770887"/>
                <a:gd name="connsiteY200" fmla="*/ 516983 h 599162"/>
                <a:gd name="connsiteX201" fmla="*/ 690099 w 770887"/>
                <a:gd name="connsiteY201" fmla="*/ 519971 h 599162"/>
                <a:gd name="connsiteX202" fmla="*/ 690099 w 770887"/>
                <a:gd name="connsiteY202" fmla="*/ 522959 h 599162"/>
                <a:gd name="connsiteX203" fmla="*/ 690099 w 770887"/>
                <a:gd name="connsiteY203" fmla="*/ 531925 h 599162"/>
                <a:gd name="connsiteX204" fmla="*/ 685611 w 770887"/>
                <a:gd name="connsiteY204" fmla="*/ 534913 h 599162"/>
                <a:gd name="connsiteX205" fmla="*/ 682619 w 770887"/>
                <a:gd name="connsiteY205" fmla="*/ 537901 h 599162"/>
                <a:gd name="connsiteX206" fmla="*/ 682619 w 770887"/>
                <a:gd name="connsiteY206" fmla="*/ 533419 h 599162"/>
                <a:gd name="connsiteX207" fmla="*/ 681123 w 770887"/>
                <a:gd name="connsiteY207" fmla="*/ 527442 h 599162"/>
                <a:gd name="connsiteX208" fmla="*/ 679627 w 770887"/>
                <a:gd name="connsiteY208" fmla="*/ 519971 h 599162"/>
                <a:gd name="connsiteX209" fmla="*/ 678131 w 770887"/>
                <a:gd name="connsiteY209" fmla="*/ 515489 h 599162"/>
                <a:gd name="connsiteX210" fmla="*/ 676635 w 770887"/>
                <a:gd name="connsiteY210" fmla="*/ 511006 h 599162"/>
                <a:gd name="connsiteX211" fmla="*/ 676635 w 770887"/>
                <a:gd name="connsiteY211" fmla="*/ 506524 h 599162"/>
                <a:gd name="connsiteX212" fmla="*/ 681123 w 770887"/>
                <a:gd name="connsiteY212" fmla="*/ 503535 h 599162"/>
                <a:gd name="connsiteX213" fmla="*/ 684115 w 770887"/>
                <a:gd name="connsiteY213" fmla="*/ 499053 h 599162"/>
                <a:gd name="connsiteX214" fmla="*/ 690099 w 770887"/>
                <a:gd name="connsiteY214" fmla="*/ 493076 h 599162"/>
                <a:gd name="connsiteX215" fmla="*/ 684115 w 770887"/>
                <a:gd name="connsiteY215" fmla="*/ 482617 h 599162"/>
                <a:gd name="connsiteX216" fmla="*/ 681123 w 770887"/>
                <a:gd name="connsiteY216" fmla="*/ 484111 h 599162"/>
                <a:gd name="connsiteX217" fmla="*/ 678131 w 770887"/>
                <a:gd name="connsiteY217" fmla="*/ 491582 h 599162"/>
                <a:gd name="connsiteX218" fmla="*/ 672146 w 770887"/>
                <a:gd name="connsiteY218" fmla="*/ 499053 h 599162"/>
                <a:gd name="connsiteX219" fmla="*/ 667658 w 770887"/>
                <a:gd name="connsiteY219" fmla="*/ 502041 h 599162"/>
                <a:gd name="connsiteX220" fmla="*/ 666162 w 770887"/>
                <a:gd name="connsiteY220" fmla="*/ 505029 h 599162"/>
                <a:gd name="connsiteX221" fmla="*/ 669154 w 770887"/>
                <a:gd name="connsiteY221" fmla="*/ 516983 h 599162"/>
                <a:gd name="connsiteX222" fmla="*/ 675139 w 770887"/>
                <a:gd name="connsiteY222" fmla="*/ 533419 h 599162"/>
                <a:gd name="connsiteX223" fmla="*/ 669154 w 770887"/>
                <a:gd name="connsiteY223" fmla="*/ 531925 h 599162"/>
                <a:gd name="connsiteX224" fmla="*/ 660178 w 770887"/>
                <a:gd name="connsiteY224" fmla="*/ 513994 h 599162"/>
                <a:gd name="connsiteX225" fmla="*/ 649705 w 770887"/>
                <a:gd name="connsiteY225" fmla="*/ 499053 h 599162"/>
                <a:gd name="connsiteX226" fmla="*/ 646713 w 770887"/>
                <a:gd name="connsiteY226" fmla="*/ 508018 h 599162"/>
                <a:gd name="connsiteX227" fmla="*/ 643721 w 770887"/>
                <a:gd name="connsiteY227" fmla="*/ 506524 h 599162"/>
                <a:gd name="connsiteX228" fmla="*/ 639233 w 770887"/>
                <a:gd name="connsiteY228" fmla="*/ 496064 h 599162"/>
                <a:gd name="connsiteX229" fmla="*/ 633249 w 770887"/>
                <a:gd name="connsiteY229" fmla="*/ 491582 h 599162"/>
                <a:gd name="connsiteX230" fmla="*/ 618288 w 770887"/>
                <a:gd name="connsiteY230" fmla="*/ 475146 h 599162"/>
                <a:gd name="connsiteX231" fmla="*/ 618288 w 770887"/>
                <a:gd name="connsiteY231" fmla="*/ 464687 h 599162"/>
                <a:gd name="connsiteX232" fmla="*/ 615296 w 770887"/>
                <a:gd name="connsiteY232" fmla="*/ 470664 h 599162"/>
                <a:gd name="connsiteX233" fmla="*/ 607815 w 770887"/>
                <a:gd name="connsiteY233" fmla="*/ 467675 h 599162"/>
                <a:gd name="connsiteX234" fmla="*/ 591358 w 770887"/>
                <a:gd name="connsiteY234" fmla="*/ 452734 h 599162"/>
                <a:gd name="connsiteX235" fmla="*/ 580886 w 770887"/>
                <a:gd name="connsiteY235" fmla="*/ 440780 h 599162"/>
                <a:gd name="connsiteX236" fmla="*/ 574902 w 770887"/>
                <a:gd name="connsiteY236" fmla="*/ 442274 h 599162"/>
                <a:gd name="connsiteX237" fmla="*/ 561437 w 770887"/>
                <a:gd name="connsiteY237" fmla="*/ 439286 h 599162"/>
                <a:gd name="connsiteX238" fmla="*/ 552461 w 770887"/>
                <a:gd name="connsiteY238" fmla="*/ 430321 h 599162"/>
                <a:gd name="connsiteX239" fmla="*/ 552461 w 770887"/>
                <a:gd name="connsiteY239" fmla="*/ 419862 h 599162"/>
                <a:gd name="connsiteX240" fmla="*/ 547972 w 770887"/>
                <a:gd name="connsiteY240" fmla="*/ 422850 h 599162"/>
                <a:gd name="connsiteX241" fmla="*/ 530020 w 770887"/>
                <a:gd name="connsiteY241" fmla="*/ 422850 h 599162"/>
                <a:gd name="connsiteX242" fmla="*/ 521043 w 770887"/>
                <a:gd name="connsiteY242" fmla="*/ 421356 h 599162"/>
                <a:gd name="connsiteX243" fmla="*/ 510571 w 770887"/>
                <a:gd name="connsiteY243" fmla="*/ 418368 h 599162"/>
                <a:gd name="connsiteX244" fmla="*/ 491122 w 770887"/>
                <a:gd name="connsiteY244" fmla="*/ 416873 h 599162"/>
                <a:gd name="connsiteX245" fmla="*/ 471673 w 770887"/>
                <a:gd name="connsiteY245" fmla="*/ 421356 h 599162"/>
                <a:gd name="connsiteX246" fmla="*/ 458208 w 770887"/>
                <a:gd name="connsiteY246" fmla="*/ 424344 h 599162"/>
                <a:gd name="connsiteX247" fmla="*/ 461200 w 770887"/>
                <a:gd name="connsiteY247" fmla="*/ 412391 h 599162"/>
                <a:gd name="connsiteX248" fmla="*/ 456712 w 770887"/>
                <a:gd name="connsiteY248" fmla="*/ 415379 h 599162"/>
                <a:gd name="connsiteX249" fmla="*/ 449232 w 770887"/>
                <a:gd name="connsiteY249" fmla="*/ 410897 h 599162"/>
                <a:gd name="connsiteX250" fmla="*/ 443247 w 770887"/>
                <a:gd name="connsiteY250" fmla="*/ 407908 h 599162"/>
                <a:gd name="connsiteX251" fmla="*/ 437263 w 770887"/>
                <a:gd name="connsiteY251" fmla="*/ 407908 h 599162"/>
                <a:gd name="connsiteX252" fmla="*/ 432775 w 770887"/>
                <a:gd name="connsiteY252" fmla="*/ 407908 h 599162"/>
                <a:gd name="connsiteX253" fmla="*/ 425294 w 770887"/>
                <a:gd name="connsiteY253" fmla="*/ 412391 h 599162"/>
                <a:gd name="connsiteX254" fmla="*/ 419310 w 770887"/>
                <a:gd name="connsiteY254" fmla="*/ 415379 h 599162"/>
                <a:gd name="connsiteX255" fmla="*/ 413326 w 770887"/>
                <a:gd name="connsiteY255" fmla="*/ 422850 h 599162"/>
                <a:gd name="connsiteX256" fmla="*/ 410334 w 770887"/>
                <a:gd name="connsiteY256" fmla="*/ 425838 h 599162"/>
                <a:gd name="connsiteX257" fmla="*/ 402853 w 770887"/>
                <a:gd name="connsiteY257" fmla="*/ 424344 h 599162"/>
                <a:gd name="connsiteX258" fmla="*/ 410334 w 770887"/>
                <a:gd name="connsiteY258" fmla="*/ 418368 h 599162"/>
                <a:gd name="connsiteX259" fmla="*/ 419310 w 770887"/>
                <a:gd name="connsiteY259" fmla="*/ 409403 h 599162"/>
                <a:gd name="connsiteX260" fmla="*/ 425294 w 770887"/>
                <a:gd name="connsiteY260" fmla="*/ 403426 h 599162"/>
                <a:gd name="connsiteX261" fmla="*/ 429783 w 770887"/>
                <a:gd name="connsiteY261" fmla="*/ 397449 h 599162"/>
                <a:gd name="connsiteX262" fmla="*/ 426791 w 770887"/>
                <a:gd name="connsiteY262" fmla="*/ 397449 h 599162"/>
                <a:gd name="connsiteX263" fmla="*/ 420806 w 770887"/>
                <a:gd name="connsiteY263" fmla="*/ 394461 h 599162"/>
                <a:gd name="connsiteX264" fmla="*/ 420806 w 770887"/>
                <a:gd name="connsiteY264" fmla="*/ 384002 h 599162"/>
                <a:gd name="connsiteX265" fmla="*/ 414822 w 770887"/>
                <a:gd name="connsiteY265" fmla="*/ 388484 h 599162"/>
                <a:gd name="connsiteX266" fmla="*/ 413326 w 770887"/>
                <a:gd name="connsiteY266" fmla="*/ 389978 h 599162"/>
                <a:gd name="connsiteX267" fmla="*/ 402853 w 770887"/>
                <a:gd name="connsiteY267" fmla="*/ 389978 h 599162"/>
                <a:gd name="connsiteX268" fmla="*/ 393877 w 770887"/>
                <a:gd name="connsiteY268" fmla="*/ 388484 h 599162"/>
                <a:gd name="connsiteX269" fmla="*/ 389389 w 770887"/>
                <a:gd name="connsiteY269" fmla="*/ 392967 h 599162"/>
                <a:gd name="connsiteX270" fmla="*/ 386397 w 770887"/>
                <a:gd name="connsiteY270" fmla="*/ 401932 h 599162"/>
                <a:gd name="connsiteX271" fmla="*/ 392381 w 770887"/>
                <a:gd name="connsiteY271" fmla="*/ 409403 h 599162"/>
                <a:gd name="connsiteX272" fmla="*/ 389389 w 770887"/>
                <a:gd name="connsiteY272" fmla="*/ 421356 h 599162"/>
                <a:gd name="connsiteX273" fmla="*/ 381908 w 770887"/>
                <a:gd name="connsiteY273" fmla="*/ 428827 h 599162"/>
                <a:gd name="connsiteX274" fmla="*/ 374428 w 770887"/>
                <a:gd name="connsiteY274" fmla="*/ 428827 h 599162"/>
                <a:gd name="connsiteX275" fmla="*/ 365452 w 770887"/>
                <a:gd name="connsiteY275" fmla="*/ 428827 h 599162"/>
                <a:gd name="connsiteX276" fmla="*/ 362459 w 770887"/>
                <a:gd name="connsiteY276" fmla="*/ 439286 h 599162"/>
                <a:gd name="connsiteX277" fmla="*/ 350491 w 770887"/>
                <a:gd name="connsiteY277" fmla="*/ 443769 h 599162"/>
                <a:gd name="connsiteX278" fmla="*/ 348995 w 770887"/>
                <a:gd name="connsiteY278" fmla="*/ 446757 h 599162"/>
                <a:gd name="connsiteX279" fmla="*/ 338522 w 770887"/>
                <a:gd name="connsiteY279" fmla="*/ 454228 h 599162"/>
                <a:gd name="connsiteX280" fmla="*/ 328050 w 770887"/>
                <a:gd name="connsiteY280" fmla="*/ 457216 h 599162"/>
                <a:gd name="connsiteX281" fmla="*/ 322065 w 770887"/>
                <a:gd name="connsiteY281" fmla="*/ 458710 h 599162"/>
                <a:gd name="connsiteX282" fmla="*/ 319073 w 770887"/>
                <a:gd name="connsiteY282" fmla="*/ 454228 h 599162"/>
                <a:gd name="connsiteX283" fmla="*/ 317577 w 770887"/>
                <a:gd name="connsiteY283" fmla="*/ 451239 h 599162"/>
                <a:gd name="connsiteX284" fmla="*/ 325058 w 770887"/>
                <a:gd name="connsiteY284" fmla="*/ 448251 h 599162"/>
                <a:gd name="connsiteX285" fmla="*/ 331042 w 770887"/>
                <a:gd name="connsiteY285" fmla="*/ 440780 h 599162"/>
                <a:gd name="connsiteX286" fmla="*/ 323561 w 770887"/>
                <a:gd name="connsiteY286" fmla="*/ 440780 h 599162"/>
                <a:gd name="connsiteX287" fmla="*/ 320569 w 770887"/>
                <a:gd name="connsiteY287" fmla="*/ 436298 h 599162"/>
                <a:gd name="connsiteX288" fmla="*/ 328050 w 770887"/>
                <a:gd name="connsiteY288" fmla="*/ 425838 h 599162"/>
                <a:gd name="connsiteX289" fmla="*/ 331042 w 770887"/>
                <a:gd name="connsiteY289" fmla="*/ 415379 h 599162"/>
                <a:gd name="connsiteX290" fmla="*/ 335530 w 770887"/>
                <a:gd name="connsiteY290" fmla="*/ 400438 h 599162"/>
                <a:gd name="connsiteX291" fmla="*/ 343010 w 770887"/>
                <a:gd name="connsiteY291" fmla="*/ 391473 h 599162"/>
                <a:gd name="connsiteX292" fmla="*/ 369940 w 770887"/>
                <a:gd name="connsiteY292" fmla="*/ 394461 h 599162"/>
                <a:gd name="connsiteX293" fmla="*/ 365452 w 770887"/>
                <a:gd name="connsiteY293" fmla="*/ 388484 h 599162"/>
                <a:gd name="connsiteX294" fmla="*/ 357971 w 770887"/>
                <a:gd name="connsiteY294" fmla="*/ 386990 h 599162"/>
                <a:gd name="connsiteX295" fmla="*/ 344507 w 770887"/>
                <a:gd name="connsiteY295" fmla="*/ 381013 h 599162"/>
                <a:gd name="connsiteX296" fmla="*/ 334034 w 770887"/>
                <a:gd name="connsiteY296" fmla="*/ 385496 h 599162"/>
                <a:gd name="connsiteX297" fmla="*/ 325058 w 770887"/>
                <a:gd name="connsiteY297" fmla="*/ 392967 h 599162"/>
                <a:gd name="connsiteX298" fmla="*/ 316081 w 770887"/>
                <a:gd name="connsiteY298" fmla="*/ 400438 h 599162"/>
                <a:gd name="connsiteX299" fmla="*/ 311593 w 770887"/>
                <a:gd name="connsiteY299" fmla="*/ 409403 h 599162"/>
                <a:gd name="connsiteX300" fmla="*/ 310097 w 770887"/>
                <a:gd name="connsiteY300" fmla="*/ 416873 h 599162"/>
                <a:gd name="connsiteX301" fmla="*/ 304113 w 770887"/>
                <a:gd name="connsiteY301" fmla="*/ 416873 h 599162"/>
                <a:gd name="connsiteX302" fmla="*/ 304113 w 770887"/>
                <a:gd name="connsiteY302" fmla="*/ 419862 h 599162"/>
                <a:gd name="connsiteX303" fmla="*/ 307105 w 770887"/>
                <a:gd name="connsiteY303" fmla="*/ 425838 h 599162"/>
                <a:gd name="connsiteX304" fmla="*/ 305609 w 770887"/>
                <a:gd name="connsiteY304" fmla="*/ 430321 h 599162"/>
                <a:gd name="connsiteX305" fmla="*/ 301120 w 770887"/>
                <a:gd name="connsiteY305" fmla="*/ 434803 h 599162"/>
                <a:gd name="connsiteX306" fmla="*/ 290648 w 770887"/>
                <a:gd name="connsiteY306" fmla="*/ 440780 h 599162"/>
                <a:gd name="connsiteX307" fmla="*/ 284664 w 770887"/>
                <a:gd name="connsiteY307" fmla="*/ 445263 h 599162"/>
                <a:gd name="connsiteX308" fmla="*/ 277183 w 770887"/>
                <a:gd name="connsiteY308" fmla="*/ 452734 h 599162"/>
                <a:gd name="connsiteX309" fmla="*/ 275687 w 770887"/>
                <a:gd name="connsiteY309" fmla="*/ 460204 h 599162"/>
                <a:gd name="connsiteX310" fmla="*/ 286160 w 770887"/>
                <a:gd name="connsiteY310" fmla="*/ 463193 h 599162"/>
                <a:gd name="connsiteX311" fmla="*/ 287656 w 770887"/>
                <a:gd name="connsiteY311" fmla="*/ 473652 h 599162"/>
                <a:gd name="connsiteX312" fmla="*/ 283168 w 770887"/>
                <a:gd name="connsiteY312" fmla="*/ 479629 h 599162"/>
                <a:gd name="connsiteX313" fmla="*/ 275687 w 770887"/>
                <a:gd name="connsiteY313" fmla="*/ 484111 h 599162"/>
                <a:gd name="connsiteX314" fmla="*/ 266711 w 770887"/>
                <a:gd name="connsiteY314" fmla="*/ 496064 h 599162"/>
                <a:gd name="connsiteX315" fmla="*/ 253246 w 770887"/>
                <a:gd name="connsiteY315" fmla="*/ 505029 h 599162"/>
                <a:gd name="connsiteX316" fmla="*/ 226317 w 770887"/>
                <a:gd name="connsiteY316" fmla="*/ 518477 h 599162"/>
                <a:gd name="connsiteX317" fmla="*/ 224821 w 770887"/>
                <a:gd name="connsiteY317" fmla="*/ 530430 h 599162"/>
                <a:gd name="connsiteX318" fmla="*/ 214348 w 770887"/>
                <a:gd name="connsiteY318" fmla="*/ 534913 h 599162"/>
                <a:gd name="connsiteX319" fmla="*/ 203876 w 770887"/>
                <a:gd name="connsiteY319" fmla="*/ 540890 h 599162"/>
                <a:gd name="connsiteX320" fmla="*/ 190411 w 770887"/>
                <a:gd name="connsiteY320" fmla="*/ 545372 h 599162"/>
                <a:gd name="connsiteX321" fmla="*/ 185923 w 770887"/>
                <a:gd name="connsiteY321" fmla="*/ 548360 h 599162"/>
                <a:gd name="connsiteX322" fmla="*/ 179939 w 770887"/>
                <a:gd name="connsiteY322" fmla="*/ 552843 h 599162"/>
                <a:gd name="connsiteX323" fmla="*/ 175450 w 770887"/>
                <a:gd name="connsiteY323" fmla="*/ 557325 h 599162"/>
                <a:gd name="connsiteX324" fmla="*/ 172458 w 770887"/>
                <a:gd name="connsiteY324" fmla="*/ 566290 h 599162"/>
                <a:gd name="connsiteX325" fmla="*/ 164978 w 770887"/>
                <a:gd name="connsiteY325" fmla="*/ 567785 h 599162"/>
                <a:gd name="connsiteX326" fmla="*/ 154505 w 770887"/>
                <a:gd name="connsiteY326" fmla="*/ 570773 h 599162"/>
                <a:gd name="connsiteX327" fmla="*/ 147025 w 770887"/>
                <a:gd name="connsiteY327" fmla="*/ 570773 h 599162"/>
                <a:gd name="connsiteX328" fmla="*/ 139545 w 770887"/>
                <a:gd name="connsiteY328" fmla="*/ 573761 h 599162"/>
                <a:gd name="connsiteX329" fmla="*/ 129072 w 770887"/>
                <a:gd name="connsiteY329" fmla="*/ 579738 h 599162"/>
                <a:gd name="connsiteX330" fmla="*/ 132064 w 770887"/>
                <a:gd name="connsiteY330" fmla="*/ 587209 h 599162"/>
                <a:gd name="connsiteX331" fmla="*/ 129072 w 770887"/>
                <a:gd name="connsiteY331" fmla="*/ 588703 h 599162"/>
                <a:gd name="connsiteX332" fmla="*/ 121592 w 770887"/>
                <a:gd name="connsiteY332" fmla="*/ 584220 h 599162"/>
                <a:gd name="connsiteX333" fmla="*/ 114111 w 770887"/>
                <a:gd name="connsiteY333" fmla="*/ 581232 h 599162"/>
                <a:gd name="connsiteX334" fmla="*/ 108127 w 770887"/>
                <a:gd name="connsiteY334" fmla="*/ 572267 h 599162"/>
                <a:gd name="connsiteX335" fmla="*/ 106631 w 770887"/>
                <a:gd name="connsiteY335" fmla="*/ 575255 h 599162"/>
                <a:gd name="connsiteX336" fmla="*/ 106631 w 770887"/>
                <a:gd name="connsiteY336" fmla="*/ 587209 h 599162"/>
                <a:gd name="connsiteX337" fmla="*/ 97655 w 770887"/>
                <a:gd name="connsiteY337" fmla="*/ 587209 h 599162"/>
                <a:gd name="connsiteX338" fmla="*/ 97655 w 770887"/>
                <a:gd name="connsiteY338" fmla="*/ 591691 h 599162"/>
                <a:gd name="connsiteX339" fmla="*/ 88678 w 770887"/>
                <a:gd name="connsiteY339" fmla="*/ 591691 h 599162"/>
                <a:gd name="connsiteX340" fmla="*/ 88678 w 770887"/>
                <a:gd name="connsiteY340" fmla="*/ 590197 h 599162"/>
                <a:gd name="connsiteX341" fmla="*/ 84190 w 770887"/>
                <a:gd name="connsiteY341" fmla="*/ 588703 h 599162"/>
                <a:gd name="connsiteX342" fmla="*/ 78206 w 770887"/>
                <a:gd name="connsiteY342" fmla="*/ 588703 h 599162"/>
                <a:gd name="connsiteX343" fmla="*/ 70725 w 770887"/>
                <a:gd name="connsiteY343" fmla="*/ 590197 h 599162"/>
                <a:gd name="connsiteX344" fmla="*/ 61749 w 770887"/>
                <a:gd name="connsiteY344" fmla="*/ 599162 h 599162"/>
                <a:gd name="connsiteX345" fmla="*/ 45292 w 770887"/>
                <a:gd name="connsiteY345" fmla="*/ 599162 h 599162"/>
                <a:gd name="connsiteX346" fmla="*/ 30331 w 770887"/>
                <a:gd name="connsiteY346" fmla="*/ 599162 h 599162"/>
                <a:gd name="connsiteX347" fmla="*/ 30331 w 770887"/>
                <a:gd name="connsiteY347" fmla="*/ 593185 h 599162"/>
                <a:gd name="connsiteX348" fmla="*/ 40804 w 770887"/>
                <a:gd name="connsiteY348" fmla="*/ 581232 h 599162"/>
                <a:gd name="connsiteX349" fmla="*/ 58757 w 770887"/>
                <a:gd name="connsiteY349" fmla="*/ 581232 h 599162"/>
                <a:gd name="connsiteX350" fmla="*/ 66237 w 770887"/>
                <a:gd name="connsiteY350" fmla="*/ 581232 h 599162"/>
                <a:gd name="connsiteX351" fmla="*/ 73717 w 770887"/>
                <a:gd name="connsiteY351" fmla="*/ 576750 h 599162"/>
                <a:gd name="connsiteX352" fmla="*/ 84190 w 770887"/>
                <a:gd name="connsiteY352" fmla="*/ 573761 h 599162"/>
                <a:gd name="connsiteX353" fmla="*/ 88678 w 770887"/>
                <a:gd name="connsiteY353" fmla="*/ 570773 h 599162"/>
                <a:gd name="connsiteX354" fmla="*/ 93166 w 770887"/>
                <a:gd name="connsiteY354" fmla="*/ 563302 h 599162"/>
                <a:gd name="connsiteX355" fmla="*/ 102143 w 770887"/>
                <a:gd name="connsiteY355" fmla="*/ 558820 h 599162"/>
                <a:gd name="connsiteX356" fmla="*/ 115607 w 770887"/>
                <a:gd name="connsiteY356" fmla="*/ 557325 h 599162"/>
                <a:gd name="connsiteX357" fmla="*/ 123088 w 770887"/>
                <a:gd name="connsiteY357" fmla="*/ 557325 h 599162"/>
                <a:gd name="connsiteX358" fmla="*/ 129072 w 770887"/>
                <a:gd name="connsiteY358" fmla="*/ 563302 h 599162"/>
                <a:gd name="connsiteX359" fmla="*/ 135056 w 770887"/>
                <a:gd name="connsiteY359" fmla="*/ 558820 h 599162"/>
                <a:gd name="connsiteX360" fmla="*/ 141041 w 770887"/>
                <a:gd name="connsiteY360" fmla="*/ 549855 h 599162"/>
                <a:gd name="connsiteX361" fmla="*/ 148521 w 770887"/>
                <a:gd name="connsiteY361" fmla="*/ 542384 h 599162"/>
                <a:gd name="connsiteX362" fmla="*/ 156001 w 770887"/>
                <a:gd name="connsiteY362" fmla="*/ 537901 h 599162"/>
                <a:gd name="connsiteX363" fmla="*/ 170962 w 770887"/>
                <a:gd name="connsiteY363" fmla="*/ 534913 h 599162"/>
                <a:gd name="connsiteX364" fmla="*/ 176946 w 770887"/>
                <a:gd name="connsiteY364" fmla="*/ 528936 h 599162"/>
                <a:gd name="connsiteX365" fmla="*/ 184427 w 770887"/>
                <a:gd name="connsiteY365" fmla="*/ 521465 h 599162"/>
                <a:gd name="connsiteX366" fmla="*/ 193403 w 770887"/>
                <a:gd name="connsiteY366" fmla="*/ 513994 h 599162"/>
                <a:gd name="connsiteX367" fmla="*/ 200884 w 770887"/>
                <a:gd name="connsiteY367" fmla="*/ 509512 h 599162"/>
                <a:gd name="connsiteX368" fmla="*/ 203876 w 770887"/>
                <a:gd name="connsiteY368" fmla="*/ 500547 h 599162"/>
                <a:gd name="connsiteX369" fmla="*/ 205372 w 770887"/>
                <a:gd name="connsiteY369" fmla="*/ 487099 h 599162"/>
                <a:gd name="connsiteX370" fmla="*/ 208364 w 770887"/>
                <a:gd name="connsiteY370" fmla="*/ 478134 h 599162"/>
                <a:gd name="connsiteX371" fmla="*/ 209860 w 770887"/>
                <a:gd name="connsiteY371" fmla="*/ 475146 h 599162"/>
                <a:gd name="connsiteX372" fmla="*/ 217340 w 770887"/>
                <a:gd name="connsiteY372" fmla="*/ 464687 h 599162"/>
                <a:gd name="connsiteX373" fmla="*/ 212852 w 770887"/>
                <a:gd name="connsiteY373" fmla="*/ 464687 h 599162"/>
                <a:gd name="connsiteX374" fmla="*/ 205372 w 770887"/>
                <a:gd name="connsiteY374" fmla="*/ 466181 h 599162"/>
                <a:gd name="connsiteX375" fmla="*/ 200884 w 770887"/>
                <a:gd name="connsiteY375" fmla="*/ 466181 h 599162"/>
                <a:gd name="connsiteX376" fmla="*/ 193403 w 770887"/>
                <a:gd name="connsiteY376" fmla="*/ 464687 h 599162"/>
                <a:gd name="connsiteX377" fmla="*/ 190411 w 770887"/>
                <a:gd name="connsiteY377" fmla="*/ 461699 h 599162"/>
                <a:gd name="connsiteX378" fmla="*/ 197891 w 770887"/>
                <a:gd name="connsiteY378" fmla="*/ 454228 h 599162"/>
                <a:gd name="connsiteX379" fmla="*/ 190411 w 770887"/>
                <a:gd name="connsiteY379" fmla="*/ 455722 h 599162"/>
                <a:gd name="connsiteX380" fmla="*/ 185923 w 770887"/>
                <a:gd name="connsiteY380" fmla="*/ 460204 h 599162"/>
                <a:gd name="connsiteX381" fmla="*/ 182931 w 770887"/>
                <a:gd name="connsiteY381" fmla="*/ 470664 h 599162"/>
                <a:gd name="connsiteX382" fmla="*/ 178442 w 770887"/>
                <a:gd name="connsiteY382" fmla="*/ 475146 h 599162"/>
                <a:gd name="connsiteX383" fmla="*/ 176946 w 770887"/>
                <a:gd name="connsiteY383" fmla="*/ 470664 h 599162"/>
                <a:gd name="connsiteX384" fmla="*/ 172458 w 770887"/>
                <a:gd name="connsiteY384" fmla="*/ 464687 h 599162"/>
                <a:gd name="connsiteX385" fmla="*/ 164978 w 770887"/>
                <a:gd name="connsiteY385" fmla="*/ 457216 h 599162"/>
                <a:gd name="connsiteX386" fmla="*/ 153009 w 770887"/>
                <a:gd name="connsiteY386" fmla="*/ 449745 h 599162"/>
                <a:gd name="connsiteX387" fmla="*/ 150017 w 770887"/>
                <a:gd name="connsiteY387" fmla="*/ 449745 h 599162"/>
                <a:gd name="connsiteX388" fmla="*/ 139545 w 770887"/>
                <a:gd name="connsiteY388" fmla="*/ 457216 h 599162"/>
                <a:gd name="connsiteX389" fmla="*/ 133560 w 770887"/>
                <a:gd name="connsiteY389" fmla="*/ 457216 h 599162"/>
                <a:gd name="connsiteX390" fmla="*/ 124584 w 770887"/>
                <a:gd name="connsiteY390" fmla="*/ 457216 h 599162"/>
                <a:gd name="connsiteX391" fmla="*/ 126080 w 770887"/>
                <a:gd name="connsiteY391" fmla="*/ 437792 h 599162"/>
                <a:gd name="connsiteX392" fmla="*/ 127576 w 770887"/>
                <a:gd name="connsiteY392" fmla="*/ 431815 h 599162"/>
                <a:gd name="connsiteX393" fmla="*/ 132064 w 770887"/>
                <a:gd name="connsiteY393" fmla="*/ 425838 h 599162"/>
                <a:gd name="connsiteX394" fmla="*/ 132064 w 770887"/>
                <a:gd name="connsiteY394" fmla="*/ 418368 h 599162"/>
                <a:gd name="connsiteX395" fmla="*/ 130568 w 770887"/>
                <a:gd name="connsiteY395" fmla="*/ 406414 h 599162"/>
                <a:gd name="connsiteX396" fmla="*/ 127576 w 770887"/>
                <a:gd name="connsiteY396" fmla="*/ 394461 h 599162"/>
                <a:gd name="connsiteX397" fmla="*/ 124584 w 770887"/>
                <a:gd name="connsiteY397" fmla="*/ 397449 h 599162"/>
                <a:gd name="connsiteX398" fmla="*/ 118600 w 770887"/>
                <a:gd name="connsiteY398" fmla="*/ 403426 h 599162"/>
                <a:gd name="connsiteX399" fmla="*/ 114111 w 770887"/>
                <a:gd name="connsiteY399" fmla="*/ 406414 h 599162"/>
                <a:gd name="connsiteX400" fmla="*/ 109623 w 770887"/>
                <a:gd name="connsiteY400" fmla="*/ 406414 h 599162"/>
                <a:gd name="connsiteX401" fmla="*/ 105135 w 770887"/>
                <a:gd name="connsiteY401" fmla="*/ 401932 h 599162"/>
                <a:gd name="connsiteX402" fmla="*/ 102143 w 770887"/>
                <a:gd name="connsiteY402" fmla="*/ 401932 h 599162"/>
                <a:gd name="connsiteX403" fmla="*/ 96158 w 770887"/>
                <a:gd name="connsiteY403" fmla="*/ 398943 h 599162"/>
                <a:gd name="connsiteX404" fmla="*/ 91670 w 770887"/>
                <a:gd name="connsiteY404" fmla="*/ 394461 h 599162"/>
                <a:gd name="connsiteX405" fmla="*/ 87182 w 770887"/>
                <a:gd name="connsiteY405" fmla="*/ 391473 h 599162"/>
                <a:gd name="connsiteX406" fmla="*/ 82694 w 770887"/>
                <a:gd name="connsiteY406" fmla="*/ 386990 h 599162"/>
                <a:gd name="connsiteX407" fmla="*/ 81198 w 770887"/>
                <a:gd name="connsiteY407" fmla="*/ 382508 h 599162"/>
                <a:gd name="connsiteX408" fmla="*/ 79702 w 770887"/>
                <a:gd name="connsiteY408" fmla="*/ 372048 h 599162"/>
                <a:gd name="connsiteX409" fmla="*/ 85686 w 770887"/>
                <a:gd name="connsiteY409" fmla="*/ 367566 h 599162"/>
                <a:gd name="connsiteX410" fmla="*/ 91670 w 770887"/>
                <a:gd name="connsiteY410" fmla="*/ 367566 h 599162"/>
                <a:gd name="connsiteX411" fmla="*/ 99151 w 770887"/>
                <a:gd name="connsiteY411" fmla="*/ 367566 h 599162"/>
                <a:gd name="connsiteX412" fmla="*/ 106631 w 770887"/>
                <a:gd name="connsiteY412" fmla="*/ 372048 h 599162"/>
                <a:gd name="connsiteX413" fmla="*/ 109623 w 770887"/>
                <a:gd name="connsiteY413" fmla="*/ 364578 h 599162"/>
                <a:gd name="connsiteX414" fmla="*/ 105135 w 770887"/>
                <a:gd name="connsiteY414" fmla="*/ 360095 h 599162"/>
                <a:gd name="connsiteX415" fmla="*/ 103639 w 770887"/>
                <a:gd name="connsiteY415" fmla="*/ 360095 h 599162"/>
                <a:gd name="connsiteX416" fmla="*/ 96158 w 770887"/>
                <a:gd name="connsiteY416" fmla="*/ 360095 h 599162"/>
                <a:gd name="connsiteX417" fmla="*/ 91670 w 770887"/>
                <a:gd name="connsiteY417" fmla="*/ 360095 h 599162"/>
                <a:gd name="connsiteX418" fmla="*/ 82694 w 770887"/>
                <a:gd name="connsiteY418" fmla="*/ 354118 h 599162"/>
                <a:gd name="connsiteX419" fmla="*/ 79702 w 770887"/>
                <a:gd name="connsiteY419" fmla="*/ 348142 h 599162"/>
                <a:gd name="connsiteX420" fmla="*/ 76710 w 770887"/>
                <a:gd name="connsiteY420" fmla="*/ 340671 h 599162"/>
                <a:gd name="connsiteX421" fmla="*/ 73717 w 770887"/>
                <a:gd name="connsiteY421" fmla="*/ 333200 h 599162"/>
                <a:gd name="connsiteX422" fmla="*/ 73717 w 770887"/>
                <a:gd name="connsiteY422" fmla="*/ 330212 h 599162"/>
                <a:gd name="connsiteX423" fmla="*/ 76710 w 770887"/>
                <a:gd name="connsiteY423" fmla="*/ 327223 h 599162"/>
                <a:gd name="connsiteX424" fmla="*/ 81198 w 770887"/>
                <a:gd name="connsiteY424" fmla="*/ 319752 h 599162"/>
                <a:gd name="connsiteX425" fmla="*/ 88678 w 770887"/>
                <a:gd name="connsiteY425" fmla="*/ 310787 h 599162"/>
                <a:gd name="connsiteX426" fmla="*/ 97655 w 770887"/>
                <a:gd name="connsiteY426" fmla="*/ 304811 h 599162"/>
                <a:gd name="connsiteX427" fmla="*/ 103639 w 770887"/>
                <a:gd name="connsiteY427" fmla="*/ 297340 h 599162"/>
                <a:gd name="connsiteX428" fmla="*/ 105135 w 770887"/>
                <a:gd name="connsiteY428" fmla="*/ 289869 h 599162"/>
                <a:gd name="connsiteX429" fmla="*/ 112615 w 770887"/>
                <a:gd name="connsiteY429" fmla="*/ 282398 h 599162"/>
                <a:gd name="connsiteX430" fmla="*/ 118600 w 770887"/>
                <a:gd name="connsiteY430" fmla="*/ 280904 h 599162"/>
                <a:gd name="connsiteX431" fmla="*/ 123088 w 770887"/>
                <a:gd name="connsiteY431" fmla="*/ 283892 h 599162"/>
                <a:gd name="connsiteX432" fmla="*/ 127576 w 770887"/>
                <a:gd name="connsiteY432" fmla="*/ 289869 h 599162"/>
                <a:gd name="connsiteX433" fmla="*/ 130568 w 770887"/>
                <a:gd name="connsiteY433" fmla="*/ 289869 h 599162"/>
                <a:gd name="connsiteX434" fmla="*/ 136552 w 770887"/>
                <a:gd name="connsiteY434" fmla="*/ 289869 h 599162"/>
                <a:gd name="connsiteX435" fmla="*/ 139545 w 770887"/>
                <a:gd name="connsiteY435" fmla="*/ 289869 h 599162"/>
                <a:gd name="connsiteX436" fmla="*/ 144033 w 770887"/>
                <a:gd name="connsiteY436" fmla="*/ 283892 h 599162"/>
                <a:gd name="connsiteX437" fmla="*/ 148521 w 770887"/>
                <a:gd name="connsiteY437" fmla="*/ 283892 h 599162"/>
                <a:gd name="connsiteX438" fmla="*/ 150017 w 770887"/>
                <a:gd name="connsiteY438" fmla="*/ 280904 h 599162"/>
                <a:gd name="connsiteX439" fmla="*/ 153009 w 770887"/>
                <a:gd name="connsiteY439" fmla="*/ 276422 h 599162"/>
                <a:gd name="connsiteX440" fmla="*/ 154505 w 770887"/>
                <a:gd name="connsiteY440" fmla="*/ 280904 h 599162"/>
                <a:gd name="connsiteX441" fmla="*/ 158994 w 770887"/>
                <a:gd name="connsiteY441" fmla="*/ 280904 h 599162"/>
                <a:gd name="connsiteX442" fmla="*/ 161986 w 770887"/>
                <a:gd name="connsiteY442" fmla="*/ 280904 h 599162"/>
                <a:gd name="connsiteX443" fmla="*/ 167970 w 770887"/>
                <a:gd name="connsiteY443" fmla="*/ 280904 h 599162"/>
                <a:gd name="connsiteX444" fmla="*/ 172458 w 770887"/>
                <a:gd name="connsiteY444" fmla="*/ 276422 h 599162"/>
                <a:gd name="connsiteX445" fmla="*/ 176946 w 770887"/>
                <a:gd name="connsiteY445" fmla="*/ 276422 h 599162"/>
                <a:gd name="connsiteX446" fmla="*/ 178442 w 770887"/>
                <a:gd name="connsiteY446" fmla="*/ 265962 h 599162"/>
                <a:gd name="connsiteX447" fmla="*/ 175450 w 770887"/>
                <a:gd name="connsiteY447" fmla="*/ 258491 h 599162"/>
                <a:gd name="connsiteX448" fmla="*/ 172458 w 770887"/>
                <a:gd name="connsiteY448" fmla="*/ 246538 h 599162"/>
                <a:gd name="connsiteX449" fmla="*/ 178442 w 770887"/>
                <a:gd name="connsiteY449" fmla="*/ 246538 h 599162"/>
                <a:gd name="connsiteX450" fmla="*/ 184427 w 770887"/>
                <a:gd name="connsiteY450" fmla="*/ 240561 h 599162"/>
                <a:gd name="connsiteX451" fmla="*/ 182931 w 770887"/>
                <a:gd name="connsiteY451" fmla="*/ 231596 h 599162"/>
                <a:gd name="connsiteX452" fmla="*/ 173954 w 770887"/>
                <a:gd name="connsiteY452" fmla="*/ 230102 h 599162"/>
                <a:gd name="connsiteX453" fmla="*/ 169466 w 770887"/>
                <a:gd name="connsiteY453" fmla="*/ 230102 h 599162"/>
                <a:gd name="connsiteX454" fmla="*/ 164978 w 770887"/>
                <a:gd name="connsiteY454" fmla="*/ 231596 h 599162"/>
                <a:gd name="connsiteX455" fmla="*/ 160490 w 770887"/>
                <a:gd name="connsiteY455" fmla="*/ 234585 h 599162"/>
                <a:gd name="connsiteX456" fmla="*/ 157497 w 770887"/>
                <a:gd name="connsiteY456" fmla="*/ 240561 h 599162"/>
                <a:gd name="connsiteX457" fmla="*/ 153009 w 770887"/>
                <a:gd name="connsiteY457" fmla="*/ 240561 h 599162"/>
                <a:gd name="connsiteX458" fmla="*/ 148521 w 770887"/>
                <a:gd name="connsiteY458" fmla="*/ 231596 h 599162"/>
                <a:gd name="connsiteX459" fmla="*/ 136552 w 770887"/>
                <a:gd name="connsiteY459" fmla="*/ 231596 h 599162"/>
                <a:gd name="connsiteX460" fmla="*/ 123088 w 770887"/>
                <a:gd name="connsiteY460" fmla="*/ 231596 h 599162"/>
                <a:gd name="connsiteX461" fmla="*/ 112615 w 770887"/>
                <a:gd name="connsiteY461" fmla="*/ 228608 h 599162"/>
                <a:gd name="connsiteX462" fmla="*/ 102143 w 770887"/>
                <a:gd name="connsiteY462" fmla="*/ 224125 h 599162"/>
                <a:gd name="connsiteX463" fmla="*/ 96158 w 770887"/>
                <a:gd name="connsiteY463" fmla="*/ 216654 h 599162"/>
                <a:gd name="connsiteX464" fmla="*/ 94662 w 770887"/>
                <a:gd name="connsiteY464" fmla="*/ 201713 h 599162"/>
                <a:gd name="connsiteX465" fmla="*/ 102143 w 770887"/>
                <a:gd name="connsiteY465" fmla="*/ 198724 h 599162"/>
                <a:gd name="connsiteX466" fmla="*/ 106631 w 770887"/>
                <a:gd name="connsiteY466" fmla="*/ 195736 h 599162"/>
                <a:gd name="connsiteX467" fmla="*/ 96158 w 770887"/>
                <a:gd name="connsiteY467" fmla="*/ 191254 h 599162"/>
                <a:gd name="connsiteX468" fmla="*/ 90174 w 770887"/>
                <a:gd name="connsiteY468" fmla="*/ 186771 h 599162"/>
                <a:gd name="connsiteX469" fmla="*/ 82694 w 770887"/>
                <a:gd name="connsiteY469" fmla="*/ 180794 h 599162"/>
                <a:gd name="connsiteX470" fmla="*/ 81198 w 770887"/>
                <a:gd name="connsiteY470" fmla="*/ 177806 h 599162"/>
                <a:gd name="connsiteX471" fmla="*/ 87182 w 770887"/>
                <a:gd name="connsiteY471" fmla="*/ 173324 h 599162"/>
                <a:gd name="connsiteX472" fmla="*/ 91670 w 770887"/>
                <a:gd name="connsiteY472" fmla="*/ 173324 h 599162"/>
                <a:gd name="connsiteX473" fmla="*/ 100647 w 770887"/>
                <a:gd name="connsiteY473" fmla="*/ 171829 h 599162"/>
                <a:gd name="connsiteX474" fmla="*/ 112615 w 770887"/>
                <a:gd name="connsiteY474" fmla="*/ 164359 h 599162"/>
                <a:gd name="connsiteX475" fmla="*/ 114111 w 770887"/>
                <a:gd name="connsiteY475" fmla="*/ 167347 h 599162"/>
                <a:gd name="connsiteX476" fmla="*/ 121592 w 770887"/>
                <a:gd name="connsiteY476" fmla="*/ 164359 h 599162"/>
                <a:gd name="connsiteX477" fmla="*/ 121592 w 770887"/>
                <a:gd name="connsiteY477" fmla="*/ 162864 h 599162"/>
                <a:gd name="connsiteX478" fmla="*/ 126080 w 770887"/>
                <a:gd name="connsiteY478" fmla="*/ 161370 h 599162"/>
                <a:gd name="connsiteX479" fmla="*/ 135056 w 770887"/>
                <a:gd name="connsiteY479" fmla="*/ 159876 h 599162"/>
                <a:gd name="connsiteX480" fmla="*/ 145529 w 770887"/>
                <a:gd name="connsiteY480" fmla="*/ 159876 h 599162"/>
                <a:gd name="connsiteX481" fmla="*/ 150017 w 770887"/>
                <a:gd name="connsiteY481" fmla="*/ 162864 h 599162"/>
                <a:gd name="connsiteX482" fmla="*/ 147025 w 770887"/>
                <a:gd name="connsiteY482" fmla="*/ 170335 h 599162"/>
                <a:gd name="connsiteX483" fmla="*/ 147025 w 770887"/>
                <a:gd name="connsiteY483" fmla="*/ 173324 h 599162"/>
                <a:gd name="connsiteX484" fmla="*/ 151513 w 770887"/>
                <a:gd name="connsiteY484" fmla="*/ 176312 h 599162"/>
                <a:gd name="connsiteX485" fmla="*/ 156001 w 770887"/>
                <a:gd name="connsiteY485" fmla="*/ 180794 h 599162"/>
                <a:gd name="connsiteX486" fmla="*/ 164978 w 770887"/>
                <a:gd name="connsiteY486" fmla="*/ 180794 h 599162"/>
                <a:gd name="connsiteX487" fmla="*/ 176946 w 770887"/>
                <a:gd name="connsiteY487" fmla="*/ 183783 h 599162"/>
                <a:gd name="connsiteX488" fmla="*/ 185923 w 770887"/>
                <a:gd name="connsiteY488" fmla="*/ 179300 h 599162"/>
                <a:gd name="connsiteX489" fmla="*/ 191907 w 770887"/>
                <a:gd name="connsiteY489" fmla="*/ 173324 h 599162"/>
                <a:gd name="connsiteX490" fmla="*/ 199387 w 770887"/>
                <a:gd name="connsiteY490" fmla="*/ 168841 h 599162"/>
                <a:gd name="connsiteX491" fmla="*/ 191907 w 770887"/>
                <a:gd name="connsiteY491" fmla="*/ 165853 h 599162"/>
                <a:gd name="connsiteX492" fmla="*/ 185923 w 770887"/>
                <a:gd name="connsiteY492" fmla="*/ 162864 h 599162"/>
                <a:gd name="connsiteX493" fmla="*/ 181435 w 770887"/>
                <a:gd name="connsiteY493" fmla="*/ 159876 h 599162"/>
                <a:gd name="connsiteX494" fmla="*/ 181435 w 770887"/>
                <a:gd name="connsiteY494" fmla="*/ 153899 h 599162"/>
                <a:gd name="connsiteX495" fmla="*/ 179939 w 770887"/>
                <a:gd name="connsiteY495" fmla="*/ 146428 h 599162"/>
                <a:gd name="connsiteX496" fmla="*/ 157497 w 770887"/>
                <a:gd name="connsiteY496" fmla="*/ 140452 h 599162"/>
                <a:gd name="connsiteX497" fmla="*/ 157497 w 770887"/>
                <a:gd name="connsiteY497" fmla="*/ 118039 h 599162"/>
                <a:gd name="connsiteX498" fmla="*/ 147025 w 770887"/>
                <a:gd name="connsiteY498" fmla="*/ 107580 h 599162"/>
                <a:gd name="connsiteX499" fmla="*/ 126080 w 770887"/>
                <a:gd name="connsiteY499" fmla="*/ 85168 h 599162"/>
                <a:gd name="connsiteX500" fmla="*/ 129072 w 770887"/>
                <a:gd name="connsiteY500" fmla="*/ 85168 h 599162"/>
                <a:gd name="connsiteX501" fmla="*/ 129072 w 770887"/>
                <a:gd name="connsiteY501" fmla="*/ 80685 h 599162"/>
                <a:gd name="connsiteX502" fmla="*/ 136552 w 770887"/>
                <a:gd name="connsiteY502" fmla="*/ 80685 h 599162"/>
                <a:gd name="connsiteX503" fmla="*/ 136552 w 770887"/>
                <a:gd name="connsiteY503" fmla="*/ 74708 h 599162"/>
                <a:gd name="connsiteX504" fmla="*/ 138048 w 770887"/>
                <a:gd name="connsiteY504" fmla="*/ 67238 h 599162"/>
                <a:gd name="connsiteX505" fmla="*/ 142537 w 770887"/>
                <a:gd name="connsiteY505" fmla="*/ 67238 h 599162"/>
                <a:gd name="connsiteX506" fmla="*/ 147025 w 770887"/>
                <a:gd name="connsiteY506" fmla="*/ 70226 h 599162"/>
                <a:gd name="connsiteX507" fmla="*/ 154505 w 770887"/>
                <a:gd name="connsiteY507" fmla="*/ 70226 h 599162"/>
                <a:gd name="connsiteX508" fmla="*/ 157497 w 770887"/>
                <a:gd name="connsiteY508" fmla="*/ 70226 h 599162"/>
                <a:gd name="connsiteX509" fmla="*/ 164978 w 770887"/>
                <a:gd name="connsiteY509" fmla="*/ 70226 h 599162"/>
                <a:gd name="connsiteX510" fmla="*/ 178442 w 770887"/>
                <a:gd name="connsiteY510" fmla="*/ 65743 h 599162"/>
                <a:gd name="connsiteX511" fmla="*/ 182931 w 770887"/>
                <a:gd name="connsiteY511" fmla="*/ 61261 h 599162"/>
                <a:gd name="connsiteX512" fmla="*/ 187419 w 770887"/>
                <a:gd name="connsiteY512" fmla="*/ 53790 h 599162"/>
                <a:gd name="connsiteX513" fmla="*/ 187419 w 770887"/>
                <a:gd name="connsiteY513" fmla="*/ 41837 h 599162"/>
                <a:gd name="connsiteX514" fmla="*/ 191907 w 770887"/>
                <a:gd name="connsiteY514" fmla="*/ 41837 h 599162"/>
                <a:gd name="connsiteX515" fmla="*/ 196395 w 770887"/>
                <a:gd name="connsiteY515" fmla="*/ 37354 h 599162"/>
                <a:gd name="connsiteX516" fmla="*/ 205372 w 770887"/>
                <a:gd name="connsiteY516" fmla="*/ 29883 h 599162"/>
                <a:gd name="connsiteX517" fmla="*/ 221829 w 770887"/>
                <a:gd name="connsiteY517" fmla="*/ 26895 h 599162"/>
                <a:gd name="connsiteX518" fmla="*/ 227813 w 770887"/>
                <a:gd name="connsiteY518" fmla="*/ 19424 h 599162"/>
                <a:gd name="connsiteX519" fmla="*/ 233797 w 770887"/>
                <a:gd name="connsiteY519" fmla="*/ 16436 h 599162"/>
                <a:gd name="connsiteX520" fmla="*/ 238285 w 770887"/>
                <a:gd name="connsiteY520" fmla="*/ 11953 h 599162"/>
                <a:gd name="connsiteX521" fmla="*/ 262223 w 770887"/>
                <a:gd name="connsiteY521" fmla="*/ 13447 h 599162"/>
                <a:gd name="connsiteX522" fmla="*/ 265215 w 770887"/>
                <a:gd name="connsiteY522" fmla="*/ 5977 h 599162"/>
                <a:gd name="connsiteX523" fmla="*/ 277183 w 770887"/>
                <a:gd name="connsiteY523" fmla="*/ 0 h 599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</a:cxnLst>
              <a:rect l="l" t="t" r="r" b="b"/>
              <a:pathLst>
                <a:path w="770887" h="599162">
                  <a:moveTo>
                    <a:pt x="302516" y="482511"/>
                  </a:moveTo>
                  <a:lnTo>
                    <a:pt x="307819" y="487813"/>
                  </a:lnTo>
                  <a:lnTo>
                    <a:pt x="318423" y="494883"/>
                  </a:lnTo>
                  <a:lnTo>
                    <a:pt x="311354" y="496651"/>
                  </a:lnTo>
                  <a:lnTo>
                    <a:pt x="307819" y="496651"/>
                  </a:lnTo>
                  <a:lnTo>
                    <a:pt x="300749" y="501953"/>
                  </a:lnTo>
                  <a:lnTo>
                    <a:pt x="300749" y="503720"/>
                  </a:lnTo>
                  <a:lnTo>
                    <a:pt x="300749" y="509023"/>
                  </a:lnTo>
                  <a:lnTo>
                    <a:pt x="304284" y="509023"/>
                  </a:lnTo>
                  <a:lnTo>
                    <a:pt x="311354" y="517860"/>
                  </a:lnTo>
                  <a:lnTo>
                    <a:pt x="311354" y="521395"/>
                  </a:lnTo>
                  <a:lnTo>
                    <a:pt x="306051" y="523162"/>
                  </a:lnTo>
                  <a:lnTo>
                    <a:pt x="302516" y="523162"/>
                  </a:lnTo>
                  <a:lnTo>
                    <a:pt x="298982" y="524930"/>
                  </a:lnTo>
                  <a:lnTo>
                    <a:pt x="297214" y="524930"/>
                  </a:lnTo>
                  <a:lnTo>
                    <a:pt x="291912" y="528465"/>
                  </a:lnTo>
                  <a:lnTo>
                    <a:pt x="291912" y="533767"/>
                  </a:lnTo>
                  <a:lnTo>
                    <a:pt x="291912" y="535534"/>
                  </a:lnTo>
                  <a:lnTo>
                    <a:pt x="288377" y="540837"/>
                  </a:lnTo>
                  <a:lnTo>
                    <a:pt x="283075" y="531999"/>
                  </a:lnTo>
                  <a:lnTo>
                    <a:pt x="283075" y="533767"/>
                  </a:lnTo>
                  <a:lnTo>
                    <a:pt x="281307" y="537302"/>
                  </a:lnTo>
                  <a:lnTo>
                    <a:pt x="276005" y="542604"/>
                  </a:lnTo>
                  <a:lnTo>
                    <a:pt x="272470" y="549674"/>
                  </a:lnTo>
                  <a:lnTo>
                    <a:pt x="272470" y="551441"/>
                  </a:lnTo>
                  <a:lnTo>
                    <a:pt x="272470" y="558511"/>
                  </a:lnTo>
                  <a:lnTo>
                    <a:pt x="256563" y="558511"/>
                  </a:lnTo>
                  <a:lnTo>
                    <a:pt x="268935" y="554976"/>
                  </a:lnTo>
                  <a:lnTo>
                    <a:pt x="270703" y="551441"/>
                  </a:lnTo>
                  <a:lnTo>
                    <a:pt x="272470" y="547906"/>
                  </a:lnTo>
                  <a:lnTo>
                    <a:pt x="270703" y="542604"/>
                  </a:lnTo>
                  <a:lnTo>
                    <a:pt x="267168" y="540837"/>
                  </a:lnTo>
                  <a:lnTo>
                    <a:pt x="265400" y="540837"/>
                  </a:lnTo>
                  <a:lnTo>
                    <a:pt x="261866" y="537302"/>
                  </a:lnTo>
                  <a:lnTo>
                    <a:pt x="261866" y="535534"/>
                  </a:lnTo>
                  <a:lnTo>
                    <a:pt x="260098" y="524930"/>
                  </a:lnTo>
                  <a:lnTo>
                    <a:pt x="263633" y="521395"/>
                  </a:lnTo>
                  <a:lnTo>
                    <a:pt x="265400" y="517860"/>
                  </a:lnTo>
                  <a:lnTo>
                    <a:pt x="270703" y="514325"/>
                  </a:lnTo>
                  <a:lnTo>
                    <a:pt x="272470" y="516093"/>
                  </a:lnTo>
                  <a:lnTo>
                    <a:pt x="277772" y="521395"/>
                  </a:lnTo>
                  <a:lnTo>
                    <a:pt x="281307" y="528465"/>
                  </a:lnTo>
                  <a:lnTo>
                    <a:pt x="281307" y="521395"/>
                  </a:lnTo>
                  <a:lnTo>
                    <a:pt x="279540" y="514325"/>
                  </a:lnTo>
                  <a:lnTo>
                    <a:pt x="276005" y="509023"/>
                  </a:lnTo>
                  <a:lnTo>
                    <a:pt x="281307" y="507255"/>
                  </a:lnTo>
                  <a:lnTo>
                    <a:pt x="288377" y="510790"/>
                  </a:lnTo>
                  <a:lnTo>
                    <a:pt x="291912" y="510790"/>
                  </a:lnTo>
                  <a:lnTo>
                    <a:pt x="291912" y="507255"/>
                  </a:lnTo>
                  <a:lnTo>
                    <a:pt x="291912" y="505488"/>
                  </a:lnTo>
                  <a:lnTo>
                    <a:pt x="291912" y="501953"/>
                  </a:lnTo>
                  <a:lnTo>
                    <a:pt x="291912" y="496651"/>
                  </a:lnTo>
                  <a:lnTo>
                    <a:pt x="290144" y="493116"/>
                  </a:lnTo>
                  <a:lnTo>
                    <a:pt x="297214" y="487813"/>
                  </a:lnTo>
                  <a:close/>
                  <a:moveTo>
                    <a:pt x="55075" y="374697"/>
                  </a:moveTo>
                  <a:lnTo>
                    <a:pt x="58610" y="374697"/>
                  </a:lnTo>
                  <a:lnTo>
                    <a:pt x="63912" y="385302"/>
                  </a:lnTo>
                  <a:lnTo>
                    <a:pt x="63912" y="390604"/>
                  </a:lnTo>
                  <a:lnTo>
                    <a:pt x="60377" y="395906"/>
                  </a:lnTo>
                  <a:lnTo>
                    <a:pt x="56842" y="395906"/>
                  </a:lnTo>
                  <a:lnTo>
                    <a:pt x="51540" y="395906"/>
                  </a:lnTo>
                  <a:lnTo>
                    <a:pt x="44470" y="390604"/>
                  </a:lnTo>
                  <a:lnTo>
                    <a:pt x="35633" y="383534"/>
                  </a:lnTo>
                  <a:lnTo>
                    <a:pt x="44470" y="378232"/>
                  </a:lnTo>
                  <a:lnTo>
                    <a:pt x="49773" y="378232"/>
                  </a:lnTo>
                  <a:close/>
                  <a:moveTo>
                    <a:pt x="4447" y="224465"/>
                  </a:moveTo>
                  <a:cubicBezTo>
                    <a:pt x="4447" y="224465"/>
                    <a:pt x="4447" y="224465"/>
                    <a:pt x="5929" y="230488"/>
                  </a:cubicBezTo>
                  <a:cubicBezTo>
                    <a:pt x="5929" y="230488"/>
                    <a:pt x="5929" y="230488"/>
                    <a:pt x="8894" y="233499"/>
                  </a:cubicBezTo>
                  <a:cubicBezTo>
                    <a:pt x="8894" y="233499"/>
                    <a:pt x="8894" y="233499"/>
                    <a:pt x="16306" y="235005"/>
                  </a:cubicBezTo>
                  <a:cubicBezTo>
                    <a:pt x="16306" y="235005"/>
                    <a:pt x="16306" y="235005"/>
                    <a:pt x="23717" y="235005"/>
                  </a:cubicBezTo>
                  <a:cubicBezTo>
                    <a:pt x="23717" y="235005"/>
                    <a:pt x="23717" y="235005"/>
                    <a:pt x="28164" y="238016"/>
                  </a:cubicBezTo>
                  <a:cubicBezTo>
                    <a:pt x="28164" y="238016"/>
                    <a:pt x="28164" y="238016"/>
                    <a:pt x="28164" y="242533"/>
                  </a:cubicBezTo>
                  <a:cubicBezTo>
                    <a:pt x="28164" y="242533"/>
                    <a:pt x="28164" y="242533"/>
                    <a:pt x="31129" y="245544"/>
                  </a:cubicBezTo>
                  <a:cubicBezTo>
                    <a:pt x="31129" y="245544"/>
                    <a:pt x="31129" y="245544"/>
                    <a:pt x="37058" y="251566"/>
                  </a:cubicBezTo>
                  <a:cubicBezTo>
                    <a:pt x="37058" y="251566"/>
                    <a:pt x="37058" y="251566"/>
                    <a:pt x="44470" y="262106"/>
                  </a:cubicBezTo>
                  <a:cubicBezTo>
                    <a:pt x="44470" y="262106"/>
                    <a:pt x="44470" y="262106"/>
                    <a:pt x="40023" y="262106"/>
                  </a:cubicBezTo>
                  <a:cubicBezTo>
                    <a:pt x="40023" y="262106"/>
                    <a:pt x="40023" y="262106"/>
                    <a:pt x="31129" y="262106"/>
                  </a:cubicBezTo>
                  <a:lnTo>
                    <a:pt x="29647" y="265117"/>
                  </a:lnTo>
                  <a:cubicBezTo>
                    <a:pt x="29647" y="265117"/>
                    <a:pt x="29647" y="265117"/>
                    <a:pt x="23717" y="259095"/>
                  </a:cubicBezTo>
                  <a:cubicBezTo>
                    <a:pt x="23717" y="259095"/>
                    <a:pt x="23717" y="259095"/>
                    <a:pt x="20753" y="250061"/>
                  </a:cubicBezTo>
                  <a:cubicBezTo>
                    <a:pt x="20753" y="250061"/>
                    <a:pt x="20753" y="250061"/>
                    <a:pt x="19270" y="247050"/>
                  </a:cubicBezTo>
                  <a:cubicBezTo>
                    <a:pt x="19270" y="247050"/>
                    <a:pt x="19270" y="247050"/>
                    <a:pt x="16306" y="244038"/>
                  </a:cubicBezTo>
                  <a:cubicBezTo>
                    <a:pt x="16306" y="244038"/>
                    <a:pt x="16306" y="244038"/>
                    <a:pt x="14823" y="244038"/>
                  </a:cubicBezTo>
                  <a:cubicBezTo>
                    <a:pt x="14823" y="244038"/>
                    <a:pt x="14823" y="244038"/>
                    <a:pt x="13341" y="244038"/>
                  </a:cubicBezTo>
                  <a:cubicBezTo>
                    <a:pt x="13341" y="244038"/>
                    <a:pt x="10376" y="244038"/>
                    <a:pt x="10376" y="244038"/>
                  </a:cubicBezTo>
                  <a:cubicBezTo>
                    <a:pt x="8894" y="242533"/>
                    <a:pt x="8894" y="244038"/>
                    <a:pt x="8894" y="244038"/>
                  </a:cubicBezTo>
                  <a:cubicBezTo>
                    <a:pt x="8894" y="244038"/>
                    <a:pt x="8894" y="244038"/>
                    <a:pt x="4447" y="244038"/>
                  </a:cubicBezTo>
                  <a:cubicBezTo>
                    <a:pt x="-1483" y="242533"/>
                    <a:pt x="2964" y="242533"/>
                    <a:pt x="2964" y="242533"/>
                  </a:cubicBezTo>
                  <a:cubicBezTo>
                    <a:pt x="1482" y="241027"/>
                    <a:pt x="1482" y="241027"/>
                    <a:pt x="1482" y="239521"/>
                  </a:cubicBezTo>
                  <a:cubicBezTo>
                    <a:pt x="1482" y="239521"/>
                    <a:pt x="0" y="236510"/>
                    <a:pt x="0" y="235005"/>
                  </a:cubicBezTo>
                  <a:cubicBezTo>
                    <a:pt x="0" y="235005"/>
                    <a:pt x="0" y="230488"/>
                    <a:pt x="0" y="230488"/>
                  </a:cubicBezTo>
                  <a:cubicBezTo>
                    <a:pt x="0" y="230488"/>
                    <a:pt x="0" y="230488"/>
                    <a:pt x="4447" y="224465"/>
                  </a:cubicBezTo>
                  <a:close/>
                  <a:moveTo>
                    <a:pt x="277183" y="0"/>
                  </a:moveTo>
                  <a:cubicBezTo>
                    <a:pt x="277183" y="0"/>
                    <a:pt x="277183" y="0"/>
                    <a:pt x="283168" y="5977"/>
                  </a:cubicBezTo>
                  <a:cubicBezTo>
                    <a:pt x="283168" y="5977"/>
                    <a:pt x="283168" y="5977"/>
                    <a:pt x="286160" y="10459"/>
                  </a:cubicBezTo>
                  <a:cubicBezTo>
                    <a:pt x="286160" y="10459"/>
                    <a:pt x="286160" y="10459"/>
                    <a:pt x="283168" y="10459"/>
                  </a:cubicBezTo>
                  <a:cubicBezTo>
                    <a:pt x="283168" y="10459"/>
                    <a:pt x="283168" y="10459"/>
                    <a:pt x="283168" y="14942"/>
                  </a:cubicBezTo>
                  <a:cubicBezTo>
                    <a:pt x="283168" y="14942"/>
                    <a:pt x="283168" y="14942"/>
                    <a:pt x="287656" y="17930"/>
                  </a:cubicBezTo>
                  <a:cubicBezTo>
                    <a:pt x="287656" y="17930"/>
                    <a:pt x="287656" y="17930"/>
                    <a:pt x="293640" y="17930"/>
                  </a:cubicBezTo>
                  <a:cubicBezTo>
                    <a:pt x="293640" y="17930"/>
                    <a:pt x="293640" y="17930"/>
                    <a:pt x="293640" y="13447"/>
                  </a:cubicBezTo>
                  <a:cubicBezTo>
                    <a:pt x="293640" y="13447"/>
                    <a:pt x="293640" y="13447"/>
                    <a:pt x="296632" y="10459"/>
                  </a:cubicBezTo>
                  <a:cubicBezTo>
                    <a:pt x="296632" y="10459"/>
                    <a:pt x="296632" y="10459"/>
                    <a:pt x="299624" y="13447"/>
                  </a:cubicBezTo>
                  <a:cubicBezTo>
                    <a:pt x="299624" y="13447"/>
                    <a:pt x="299624" y="13447"/>
                    <a:pt x="304113" y="19424"/>
                  </a:cubicBezTo>
                  <a:cubicBezTo>
                    <a:pt x="304113" y="19424"/>
                    <a:pt x="304113" y="19424"/>
                    <a:pt x="313089" y="17930"/>
                  </a:cubicBezTo>
                  <a:cubicBezTo>
                    <a:pt x="313089" y="17930"/>
                    <a:pt x="313089" y="17930"/>
                    <a:pt x="325058" y="20918"/>
                  </a:cubicBezTo>
                  <a:cubicBezTo>
                    <a:pt x="325058" y="20918"/>
                    <a:pt x="325058" y="20918"/>
                    <a:pt x="325058" y="25401"/>
                  </a:cubicBezTo>
                  <a:cubicBezTo>
                    <a:pt x="325058" y="25401"/>
                    <a:pt x="325058" y="25401"/>
                    <a:pt x="328050" y="31377"/>
                  </a:cubicBezTo>
                  <a:cubicBezTo>
                    <a:pt x="328050" y="31377"/>
                    <a:pt x="328050" y="31377"/>
                    <a:pt x="335530" y="37354"/>
                  </a:cubicBezTo>
                  <a:cubicBezTo>
                    <a:pt x="335530" y="37354"/>
                    <a:pt x="335530" y="37354"/>
                    <a:pt x="351987" y="37354"/>
                  </a:cubicBezTo>
                  <a:cubicBezTo>
                    <a:pt x="351987" y="37354"/>
                    <a:pt x="351987" y="37354"/>
                    <a:pt x="356475" y="37354"/>
                  </a:cubicBezTo>
                  <a:cubicBezTo>
                    <a:pt x="356475" y="37354"/>
                    <a:pt x="356475" y="37354"/>
                    <a:pt x="360963" y="34366"/>
                  </a:cubicBezTo>
                  <a:cubicBezTo>
                    <a:pt x="360963" y="34366"/>
                    <a:pt x="360963" y="34366"/>
                    <a:pt x="366948" y="34366"/>
                  </a:cubicBezTo>
                  <a:cubicBezTo>
                    <a:pt x="366948" y="34366"/>
                    <a:pt x="366948" y="34366"/>
                    <a:pt x="374428" y="38848"/>
                  </a:cubicBezTo>
                  <a:cubicBezTo>
                    <a:pt x="374428" y="38848"/>
                    <a:pt x="374428" y="38848"/>
                    <a:pt x="375924" y="43331"/>
                  </a:cubicBezTo>
                  <a:cubicBezTo>
                    <a:pt x="375924" y="43331"/>
                    <a:pt x="375924" y="43331"/>
                    <a:pt x="375924" y="47813"/>
                  </a:cubicBezTo>
                  <a:cubicBezTo>
                    <a:pt x="375924" y="47813"/>
                    <a:pt x="375924" y="47813"/>
                    <a:pt x="375924" y="48560"/>
                  </a:cubicBezTo>
                  <a:lnTo>
                    <a:pt x="375924" y="50802"/>
                  </a:lnTo>
                  <a:cubicBezTo>
                    <a:pt x="375924" y="50802"/>
                    <a:pt x="375924" y="50802"/>
                    <a:pt x="383404" y="46319"/>
                  </a:cubicBezTo>
                  <a:cubicBezTo>
                    <a:pt x="383404" y="46319"/>
                    <a:pt x="383404" y="46319"/>
                    <a:pt x="392381" y="43331"/>
                  </a:cubicBezTo>
                  <a:cubicBezTo>
                    <a:pt x="392381" y="43331"/>
                    <a:pt x="392381" y="43331"/>
                    <a:pt x="398365" y="43331"/>
                  </a:cubicBezTo>
                  <a:cubicBezTo>
                    <a:pt x="398365" y="43331"/>
                    <a:pt x="398365" y="43331"/>
                    <a:pt x="410334" y="47813"/>
                  </a:cubicBezTo>
                  <a:cubicBezTo>
                    <a:pt x="410334" y="47813"/>
                    <a:pt x="410334" y="47813"/>
                    <a:pt x="420806" y="50802"/>
                  </a:cubicBezTo>
                  <a:cubicBezTo>
                    <a:pt x="420806" y="50802"/>
                    <a:pt x="420806" y="50802"/>
                    <a:pt x="432775" y="47813"/>
                  </a:cubicBezTo>
                  <a:cubicBezTo>
                    <a:pt x="432775" y="47813"/>
                    <a:pt x="432775" y="47813"/>
                    <a:pt x="438759" y="43331"/>
                  </a:cubicBezTo>
                  <a:cubicBezTo>
                    <a:pt x="438759" y="43331"/>
                    <a:pt x="438759" y="43331"/>
                    <a:pt x="444743" y="43331"/>
                  </a:cubicBezTo>
                  <a:cubicBezTo>
                    <a:pt x="444743" y="43331"/>
                    <a:pt x="444743" y="43331"/>
                    <a:pt x="447736" y="43331"/>
                  </a:cubicBezTo>
                  <a:cubicBezTo>
                    <a:pt x="447736" y="43331"/>
                    <a:pt x="447736" y="43331"/>
                    <a:pt x="455216" y="50802"/>
                  </a:cubicBezTo>
                  <a:cubicBezTo>
                    <a:pt x="455216" y="50802"/>
                    <a:pt x="455216" y="50802"/>
                    <a:pt x="462696" y="56778"/>
                  </a:cubicBezTo>
                  <a:cubicBezTo>
                    <a:pt x="462696" y="56778"/>
                    <a:pt x="462696" y="56778"/>
                    <a:pt x="476161" y="58272"/>
                  </a:cubicBezTo>
                  <a:lnTo>
                    <a:pt x="482145" y="110568"/>
                  </a:lnTo>
                  <a:cubicBezTo>
                    <a:pt x="482145" y="110568"/>
                    <a:pt x="482145" y="110568"/>
                    <a:pt x="500098" y="242056"/>
                  </a:cubicBezTo>
                  <a:cubicBezTo>
                    <a:pt x="500098" y="242056"/>
                    <a:pt x="500098" y="242056"/>
                    <a:pt x="521043" y="400438"/>
                  </a:cubicBezTo>
                  <a:cubicBezTo>
                    <a:pt x="521043" y="400438"/>
                    <a:pt x="521043" y="400438"/>
                    <a:pt x="525531" y="409403"/>
                  </a:cubicBezTo>
                  <a:cubicBezTo>
                    <a:pt x="525531" y="409403"/>
                    <a:pt x="525531" y="409403"/>
                    <a:pt x="540492" y="409403"/>
                  </a:cubicBezTo>
                  <a:cubicBezTo>
                    <a:pt x="540492" y="409403"/>
                    <a:pt x="540492" y="409403"/>
                    <a:pt x="543484" y="400438"/>
                  </a:cubicBezTo>
                  <a:cubicBezTo>
                    <a:pt x="543484" y="400438"/>
                    <a:pt x="543484" y="400438"/>
                    <a:pt x="555453" y="400438"/>
                  </a:cubicBezTo>
                  <a:cubicBezTo>
                    <a:pt x="555453" y="400438"/>
                    <a:pt x="555453" y="400438"/>
                    <a:pt x="555453" y="404920"/>
                  </a:cubicBezTo>
                  <a:cubicBezTo>
                    <a:pt x="555453" y="404920"/>
                    <a:pt x="555453" y="404920"/>
                    <a:pt x="559941" y="410897"/>
                  </a:cubicBezTo>
                  <a:cubicBezTo>
                    <a:pt x="559941" y="410897"/>
                    <a:pt x="559941" y="410897"/>
                    <a:pt x="579390" y="424344"/>
                  </a:cubicBezTo>
                  <a:cubicBezTo>
                    <a:pt x="579390" y="424344"/>
                    <a:pt x="579390" y="424344"/>
                    <a:pt x="595847" y="442274"/>
                  </a:cubicBezTo>
                  <a:cubicBezTo>
                    <a:pt x="595847" y="442274"/>
                    <a:pt x="595847" y="442274"/>
                    <a:pt x="604823" y="434803"/>
                  </a:cubicBezTo>
                  <a:cubicBezTo>
                    <a:pt x="604823" y="434803"/>
                    <a:pt x="604823" y="434803"/>
                    <a:pt x="610807" y="419862"/>
                  </a:cubicBezTo>
                  <a:cubicBezTo>
                    <a:pt x="610807" y="419862"/>
                    <a:pt x="610807" y="419862"/>
                    <a:pt x="618288" y="412391"/>
                  </a:cubicBezTo>
                  <a:cubicBezTo>
                    <a:pt x="618288" y="412391"/>
                    <a:pt x="618288" y="412391"/>
                    <a:pt x="625768" y="407908"/>
                  </a:cubicBezTo>
                  <a:cubicBezTo>
                    <a:pt x="625768" y="407908"/>
                    <a:pt x="625768" y="407908"/>
                    <a:pt x="639233" y="413885"/>
                  </a:cubicBezTo>
                  <a:cubicBezTo>
                    <a:pt x="639233" y="413885"/>
                    <a:pt x="639233" y="413885"/>
                    <a:pt x="655690" y="425838"/>
                  </a:cubicBezTo>
                  <a:cubicBezTo>
                    <a:pt x="655690" y="425838"/>
                    <a:pt x="655690" y="425838"/>
                    <a:pt x="672146" y="442274"/>
                  </a:cubicBezTo>
                  <a:cubicBezTo>
                    <a:pt x="672146" y="442274"/>
                    <a:pt x="672146" y="442274"/>
                    <a:pt x="684115" y="455722"/>
                  </a:cubicBezTo>
                  <a:cubicBezTo>
                    <a:pt x="684115" y="455722"/>
                    <a:pt x="684115" y="455722"/>
                    <a:pt x="708052" y="479629"/>
                  </a:cubicBezTo>
                  <a:cubicBezTo>
                    <a:pt x="708052" y="479629"/>
                    <a:pt x="708052" y="479629"/>
                    <a:pt x="723013" y="500547"/>
                  </a:cubicBezTo>
                  <a:cubicBezTo>
                    <a:pt x="723013" y="500547"/>
                    <a:pt x="723013" y="500547"/>
                    <a:pt x="731989" y="502041"/>
                  </a:cubicBezTo>
                  <a:cubicBezTo>
                    <a:pt x="731989" y="502041"/>
                    <a:pt x="731989" y="502041"/>
                    <a:pt x="742462" y="503535"/>
                  </a:cubicBezTo>
                  <a:cubicBezTo>
                    <a:pt x="742462" y="503535"/>
                    <a:pt x="742462" y="503535"/>
                    <a:pt x="760415" y="509512"/>
                  </a:cubicBezTo>
                  <a:cubicBezTo>
                    <a:pt x="760415" y="509512"/>
                    <a:pt x="760415" y="509512"/>
                    <a:pt x="767895" y="513994"/>
                  </a:cubicBezTo>
                  <a:cubicBezTo>
                    <a:pt x="767895" y="513994"/>
                    <a:pt x="767895" y="513994"/>
                    <a:pt x="767895" y="519971"/>
                  </a:cubicBezTo>
                  <a:cubicBezTo>
                    <a:pt x="767895" y="519971"/>
                    <a:pt x="767895" y="519971"/>
                    <a:pt x="770887" y="533419"/>
                  </a:cubicBezTo>
                  <a:cubicBezTo>
                    <a:pt x="770887" y="533419"/>
                    <a:pt x="770887" y="533419"/>
                    <a:pt x="770887" y="539395"/>
                  </a:cubicBezTo>
                  <a:cubicBezTo>
                    <a:pt x="770887" y="539395"/>
                    <a:pt x="770887" y="539395"/>
                    <a:pt x="770887" y="545372"/>
                  </a:cubicBezTo>
                  <a:cubicBezTo>
                    <a:pt x="770887" y="545372"/>
                    <a:pt x="770887" y="545372"/>
                    <a:pt x="770887" y="558820"/>
                  </a:cubicBezTo>
                  <a:cubicBezTo>
                    <a:pt x="770887" y="558820"/>
                    <a:pt x="770887" y="558820"/>
                    <a:pt x="764903" y="563302"/>
                  </a:cubicBezTo>
                  <a:cubicBezTo>
                    <a:pt x="764903" y="563302"/>
                    <a:pt x="764903" y="563302"/>
                    <a:pt x="760415" y="557325"/>
                  </a:cubicBezTo>
                  <a:cubicBezTo>
                    <a:pt x="760415" y="557325"/>
                    <a:pt x="760415" y="557325"/>
                    <a:pt x="755926" y="549855"/>
                  </a:cubicBezTo>
                  <a:cubicBezTo>
                    <a:pt x="755926" y="549855"/>
                    <a:pt x="755926" y="549855"/>
                    <a:pt x="751438" y="552843"/>
                  </a:cubicBezTo>
                  <a:cubicBezTo>
                    <a:pt x="751438" y="552843"/>
                    <a:pt x="751438" y="552843"/>
                    <a:pt x="755926" y="560314"/>
                  </a:cubicBezTo>
                  <a:cubicBezTo>
                    <a:pt x="755926" y="560314"/>
                    <a:pt x="755926" y="560314"/>
                    <a:pt x="752934" y="561808"/>
                  </a:cubicBezTo>
                  <a:cubicBezTo>
                    <a:pt x="752934" y="561808"/>
                    <a:pt x="752934" y="561808"/>
                    <a:pt x="748446" y="558820"/>
                  </a:cubicBezTo>
                  <a:cubicBezTo>
                    <a:pt x="748446" y="558820"/>
                    <a:pt x="748446" y="558820"/>
                    <a:pt x="739470" y="555831"/>
                  </a:cubicBezTo>
                  <a:cubicBezTo>
                    <a:pt x="739470" y="555831"/>
                    <a:pt x="739470" y="555831"/>
                    <a:pt x="739470" y="549855"/>
                  </a:cubicBezTo>
                  <a:cubicBezTo>
                    <a:pt x="739470" y="549855"/>
                    <a:pt x="739470" y="549855"/>
                    <a:pt x="736478" y="542384"/>
                  </a:cubicBezTo>
                  <a:cubicBezTo>
                    <a:pt x="736478" y="542384"/>
                    <a:pt x="736478" y="542384"/>
                    <a:pt x="731989" y="539395"/>
                  </a:cubicBezTo>
                  <a:cubicBezTo>
                    <a:pt x="731989" y="539395"/>
                    <a:pt x="731989" y="539395"/>
                    <a:pt x="728997" y="533419"/>
                  </a:cubicBezTo>
                  <a:cubicBezTo>
                    <a:pt x="728997" y="533419"/>
                    <a:pt x="728997" y="533419"/>
                    <a:pt x="717029" y="524454"/>
                  </a:cubicBezTo>
                  <a:cubicBezTo>
                    <a:pt x="717029" y="524454"/>
                    <a:pt x="717029" y="524454"/>
                    <a:pt x="706556" y="525948"/>
                  </a:cubicBezTo>
                  <a:cubicBezTo>
                    <a:pt x="706556" y="525948"/>
                    <a:pt x="706556" y="525948"/>
                    <a:pt x="709548" y="530430"/>
                  </a:cubicBezTo>
                  <a:cubicBezTo>
                    <a:pt x="709548" y="530430"/>
                    <a:pt x="709548" y="530430"/>
                    <a:pt x="712540" y="533419"/>
                  </a:cubicBezTo>
                  <a:cubicBezTo>
                    <a:pt x="712540" y="533419"/>
                    <a:pt x="712540" y="533419"/>
                    <a:pt x="723013" y="539395"/>
                  </a:cubicBezTo>
                  <a:cubicBezTo>
                    <a:pt x="723013" y="539395"/>
                    <a:pt x="723013" y="539395"/>
                    <a:pt x="728997" y="545372"/>
                  </a:cubicBezTo>
                  <a:cubicBezTo>
                    <a:pt x="728997" y="545372"/>
                    <a:pt x="728997" y="545372"/>
                    <a:pt x="728997" y="549855"/>
                  </a:cubicBezTo>
                  <a:cubicBezTo>
                    <a:pt x="728997" y="549855"/>
                    <a:pt x="728997" y="549855"/>
                    <a:pt x="733485" y="554337"/>
                  </a:cubicBezTo>
                  <a:cubicBezTo>
                    <a:pt x="733485" y="554337"/>
                    <a:pt x="733485" y="554337"/>
                    <a:pt x="736478" y="558820"/>
                  </a:cubicBezTo>
                  <a:cubicBezTo>
                    <a:pt x="736478" y="558820"/>
                    <a:pt x="736478" y="558820"/>
                    <a:pt x="739470" y="569279"/>
                  </a:cubicBezTo>
                  <a:cubicBezTo>
                    <a:pt x="739470" y="569279"/>
                    <a:pt x="739470" y="569279"/>
                    <a:pt x="739470" y="572267"/>
                  </a:cubicBezTo>
                  <a:cubicBezTo>
                    <a:pt x="739470" y="572267"/>
                    <a:pt x="739470" y="572267"/>
                    <a:pt x="734981" y="573761"/>
                  </a:cubicBezTo>
                  <a:cubicBezTo>
                    <a:pt x="734981" y="573761"/>
                    <a:pt x="734981" y="573761"/>
                    <a:pt x="731989" y="566290"/>
                  </a:cubicBezTo>
                  <a:cubicBezTo>
                    <a:pt x="731989" y="566290"/>
                    <a:pt x="731989" y="566290"/>
                    <a:pt x="731989" y="573761"/>
                  </a:cubicBezTo>
                  <a:cubicBezTo>
                    <a:pt x="731989" y="573761"/>
                    <a:pt x="731989" y="573761"/>
                    <a:pt x="728997" y="579738"/>
                  </a:cubicBezTo>
                  <a:cubicBezTo>
                    <a:pt x="728997" y="579738"/>
                    <a:pt x="728997" y="579738"/>
                    <a:pt x="724509" y="578244"/>
                  </a:cubicBezTo>
                  <a:cubicBezTo>
                    <a:pt x="724509" y="578244"/>
                    <a:pt x="724509" y="578244"/>
                    <a:pt x="717029" y="570773"/>
                  </a:cubicBezTo>
                  <a:cubicBezTo>
                    <a:pt x="717029" y="570773"/>
                    <a:pt x="717029" y="570773"/>
                    <a:pt x="709548" y="561808"/>
                  </a:cubicBezTo>
                  <a:cubicBezTo>
                    <a:pt x="709548" y="561808"/>
                    <a:pt x="709548" y="561808"/>
                    <a:pt x="703564" y="564796"/>
                  </a:cubicBezTo>
                  <a:cubicBezTo>
                    <a:pt x="703564" y="564796"/>
                    <a:pt x="703564" y="564796"/>
                    <a:pt x="699076" y="564796"/>
                  </a:cubicBezTo>
                  <a:cubicBezTo>
                    <a:pt x="699076" y="564796"/>
                    <a:pt x="699076" y="564796"/>
                    <a:pt x="702068" y="555831"/>
                  </a:cubicBezTo>
                  <a:cubicBezTo>
                    <a:pt x="702068" y="555831"/>
                    <a:pt x="702068" y="555831"/>
                    <a:pt x="709548" y="554337"/>
                  </a:cubicBezTo>
                  <a:cubicBezTo>
                    <a:pt x="709548" y="554337"/>
                    <a:pt x="709548" y="554337"/>
                    <a:pt x="706556" y="545372"/>
                  </a:cubicBezTo>
                  <a:cubicBezTo>
                    <a:pt x="706556" y="545372"/>
                    <a:pt x="706556" y="545372"/>
                    <a:pt x="697580" y="549855"/>
                  </a:cubicBezTo>
                  <a:cubicBezTo>
                    <a:pt x="697580" y="549855"/>
                    <a:pt x="697580" y="549855"/>
                    <a:pt x="700572" y="540890"/>
                  </a:cubicBezTo>
                  <a:cubicBezTo>
                    <a:pt x="700572" y="540890"/>
                    <a:pt x="700572" y="540890"/>
                    <a:pt x="696084" y="534913"/>
                  </a:cubicBezTo>
                  <a:cubicBezTo>
                    <a:pt x="696084" y="534913"/>
                    <a:pt x="696084" y="534913"/>
                    <a:pt x="694588" y="530430"/>
                  </a:cubicBezTo>
                  <a:cubicBezTo>
                    <a:pt x="694588" y="530430"/>
                    <a:pt x="694588" y="530430"/>
                    <a:pt x="694588" y="525948"/>
                  </a:cubicBezTo>
                  <a:cubicBezTo>
                    <a:pt x="694588" y="525948"/>
                    <a:pt x="694588" y="525948"/>
                    <a:pt x="700572" y="516983"/>
                  </a:cubicBezTo>
                  <a:cubicBezTo>
                    <a:pt x="700572" y="516983"/>
                    <a:pt x="700572" y="516983"/>
                    <a:pt x="693091" y="516983"/>
                  </a:cubicBezTo>
                  <a:cubicBezTo>
                    <a:pt x="693091" y="516983"/>
                    <a:pt x="693091" y="516983"/>
                    <a:pt x="690099" y="519971"/>
                  </a:cubicBezTo>
                  <a:cubicBezTo>
                    <a:pt x="690099" y="519971"/>
                    <a:pt x="690099" y="519971"/>
                    <a:pt x="690099" y="522959"/>
                  </a:cubicBezTo>
                  <a:cubicBezTo>
                    <a:pt x="690099" y="522959"/>
                    <a:pt x="690099" y="522959"/>
                    <a:pt x="690099" y="531925"/>
                  </a:cubicBezTo>
                  <a:cubicBezTo>
                    <a:pt x="690099" y="531925"/>
                    <a:pt x="690099" y="531925"/>
                    <a:pt x="685611" y="534913"/>
                  </a:cubicBezTo>
                  <a:cubicBezTo>
                    <a:pt x="685611" y="534913"/>
                    <a:pt x="685611" y="534913"/>
                    <a:pt x="682619" y="537901"/>
                  </a:cubicBezTo>
                  <a:cubicBezTo>
                    <a:pt x="682619" y="537901"/>
                    <a:pt x="682619" y="534913"/>
                    <a:pt x="682619" y="533419"/>
                  </a:cubicBezTo>
                  <a:cubicBezTo>
                    <a:pt x="682619" y="531925"/>
                    <a:pt x="681123" y="527442"/>
                    <a:pt x="681123" y="527442"/>
                  </a:cubicBezTo>
                  <a:cubicBezTo>
                    <a:pt x="681123" y="527442"/>
                    <a:pt x="679627" y="522959"/>
                    <a:pt x="679627" y="519971"/>
                  </a:cubicBezTo>
                  <a:cubicBezTo>
                    <a:pt x="679627" y="518477"/>
                    <a:pt x="678131" y="515489"/>
                    <a:pt x="678131" y="515489"/>
                  </a:cubicBezTo>
                  <a:cubicBezTo>
                    <a:pt x="678131" y="515489"/>
                    <a:pt x="676635" y="512500"/>
                    <a:pt x="676635" y="511006"/>
                  </a:cubicBezTo>
                  <a:cubicBezTo>
                    <a:pt x="676635" y="508018"/>
                    <a:pt x="676635" y="506524"/>
                    <a:pt x="676635" y="506524"/>
                  </a:cubicBezTo>
                  <a:cubicBezTo>
                    <a:pt x="676635" y="506524"/>
                    <a:pt x="678131" y="503535"/>
                    <a:pt x="681123" y="503535"/>
                  </a:cubicBezTo>
                  <a:cubicBezTo>
                    <a:pt x="682619" y="502041"/>
                    <a:pt x="684115" y="499053"/>
                    <a:pt x="684115" y="499053"/>
                  </a:cubicBezTo>
                  <a:cubicBezTo>
                    <a:pt x="684115" y="499053"/>
                    <a:pt x="684115" y="499053"/>
                    <a:pt x="690099" y="493076"/>
                  </a:cubicBezTo>
                  <a:cubicBezTo>
                    <a:pt x="690099" y="493076"/>
                    <a:pt x="690099" y="493076"/>
                    <a:pt x="684115" y="482617"/>
                  </a:cubicBezTo>
                  <a:cubicBezTo>
                    <a:pt x="684115" y="482617"/>
                    <a:pt x="684115" y="482617"/>
                    <a:pt x="681123" y="484111"/>
                  </a:cubicBezTo>
                  <a:cubicBezTo>
                    <a:pt x="681123" y="484111"/>
                    <a:pt x="681123" y="484111"/>
                    <a:pt x="678131" y="491582"/>
                  </a:cubicBezTo>
                  <a:cubicBezTo>
                    <a:pt x="678131" y="491582"/>
                    <a:pt x="678131" y="491582"/>
                    <a:pt x="672146" y="499053"/>
                  </a:cubicBezTo>
                  <a:cubicBezTo>
                    <a:pt x="672146" y="499053"/>
                    <a:pt x="672146" y="499053"/>
                    <a:pt x="667658" y="502041"/>
                  </a:cubicBezTo>
                  <a:cubicBezTo>
                    <a:pt x="667658" y="502041"/>
                    <a:pt x="667658" y="502041"/>
                    <a:pt x="666162" y="505029"/>
                  </a:cubicBezTo>
                  <a:cubicBezTo>
                    <a:pt x="666162" y="505029"/>
                    <a:pt x="666162" y="505029"/>
                    <a:pt x="669154" y="516983"/>
                  </a:cubicBezTo>
                  <a:cubicBezTo>
                    <a:pt x="669154" y="516983"/>
                    <a:pt x="669154" y="516983"/>
                    <a:pt x="675139" y="533419"/>
                  </a:cubicBezTo>
                  <a:cubicBezTo>
                    <a:pt x="675139" y="533419"/>
                    <a:pt x="675139" y="533419"/>
                    <a:pt x="669154" y="531925"/>
                  </a:cubicBezTo>
                  <a:cubicBezTo>
                    <a:pt x="669154" y="531925"/>
                    <a:pt x="669154" y="531925"/>
                    <a:pt x="660178" y="513994"/>
                  </a:cubicBezTo>
                  <a:cubicBezTo>
                    <a:pt x="660178" y="513994"/>
                    <a:pt x="660178" y="513994"/>
                    <a:pt x="649705" y="499053"/>
                  </a:cubicBezTo>
                  <a:cubicBezTo>
                    <a:pt x="649705" y="499053"/>
                    <a:pt x="649705" y="499053"/>
                    <a:pt x="646713" y="508018"/>
                  </a:cubicBezTo>
                  <a:cubicBezTo>
                    <a:pt x="646713" y="508018"/>
                    <a:pt x="646713" y="508018"/>
                    <a:pt x="643721" y="506524"/>
                  </a:cubicBezTo>
                  <a:cubicBezTo>
                    <a:pt x="643721" y="506524"/>
                    <a:pt x="643721" y="506524"/>
                    <a:pt x="639233" y="496064"/>
                  </a:cubicBezTo>
                  <a:cubicBezTo>
                    <a:pt x="639233" y="496064"/>
                    <a:pt x="639233" y="496064"/>
                    <a:pt x="633249" y="491582"/>
                  </a:cubicBezTo>
                  <a:cubicBezTo>
                    <a:pt x="633249" y="491582"/>
                    <a:pt x="633249" y="491582"/>
                    <a:pt x="618288" y="475146"/>
                  </a:cubicBezTo>
                  <a:cubicBezTo>
                    <a:pt x="618288" y="475146"/>
                    <a:pt x="618288" y="475146"/>
                    <a:pt x="618288" y="464687"/>
                  </a:cubicBezTo>
                  <a:cubicBezTo>
                    <a:pt x="618288" y="464687"/>
                    <a:pt x="618288" y="464687"/>
                    <a:pt x="615296" y="470664"/>
                  </a:cubicBezTo>
                  <a:cubicBezTo>
                    <a:pt x="615296" y="470664"/>
                    <a:pt x="615296" y="470664"/>
                    <a:pt x="607815" y="467675"/>
                  </a:cubicBezTo>
                  <a:cubicBezTo>
                    <a:pt x="607815" y="467675"/>
                    <a:pt x="607815" y="467675"/>
                    <a:pt x="591358" y="452734"/>
                  </a:cubicBezTo>
                  <a:cubicBezTo>
                    <a:pt x="591358" y="452734"/>
                    <a:pt x="591358" y="452734"/>
                    <a:pt x="580886" y="440780"/>
                  </a:cubicBezTo>
                  <a:cubicBezTo>
                    <a:pt x="580886" y="440780"/>
                    <a:pt x="580886" y="440780"/>
                    <a:pt x="574902" y="442274"/>
                  </a:cubicBezTo>
                  <a:cubicBezTo>
                    <a:pt x="574902" y="442274"/>
                    <a:pt x="574902" y="442274"/>
                    <a:pt x="561437" y="439286"/>
                  </a:cubicBezTo>
                  <a:cubicBezTo>
                    <a:pt x="561437" y="439286"/>
                    <a:pt x="561437" y="439286"/>
                    <a:pt x="552461" y="430321"/>
                  </a:cubicBezTo>
                  <a:cubicBezTo>
                    <a:pt x="552461" y="430321"/>
                    <a:pt x="552461" y="430321"/>
                    <a:pt x="552461" y="419862"/>
                  </a:cubicBezTo>
                  <a:cubicBezTo>
                    <a:pt x="552461" y="419862"/>
                    <a:pt x="552461" y="419862"/>
                    <a:pt x="547972" y="422850"/>
                  </a:cubicBezTo>
                  <a:cubicBezTo>
                    <a:pt x="547972" y="422850"/>
                    <a:pt x="547972" y="422850"/>
                    <a:pt x="530020" y="422850"/>
                  </a:cubicBezTo>
                  <a:cubicBezTo>
                    <a:pt x="530020" y="422850"/>
                    <a:pt x="530020" y="422850"/>
                    <a:pt x="521043" y="421356"/>
                  </a:cubicBezTo>
                  <a:cubicBezTo>
                    <a:pt x="521043" y="421356"/>
                    <a:pt x="521043" y="421356"/>
                    <a:pt x="510571" y="418368"/>
                  </a:cubicBezTo>
                  <a:cubicBezTo>
                    <a:pt x="510571" y="418368"/>
                    <a:pt x="510571" y="418368"/>
                    <a:pt x="491122" y="416873"/>
                  </a:cubicBezTo>
                  <a:cubicBezTo>
                    <a:pt x="491122" y="416873"/>
                    <a:pt x="491122" y="416873"/>
                    <a:pt x="471673" y="421356"/>
                  </a:cubicBezTo>
                  <a:cubicBezTo>
                    <a:pt x="471673" y="421356"/>
                    <a:pt x="471673" y="421356"/>
                    <a:pt x="458208" y="424344"/>
                  </a:cubicBezTo>
                  <a:cubicBezTo>
                    <a:pt x="458208" y="424344"/>
                    <a:pt x="458208" y="424344"/>
                    <a:pt x="461200" y="412391"/>
                  </a:cubicBezTo>
                  <a:cubicBezTo>
                    <a:pt x="461200" y="412391"/>
                    <a:pt x="461200" y="412391"/>
                    <a:pt x="456712" y="415379"/>
                  </a:cubicBezTo>
                  <a:cubicBezTo>
                    <a:pt x="456712" y="415379"/>
                    <a:pt x="456712" y="415379"/>
                    <a:pt x="449232" y="410897"/>
                  </a:cubicBezTo>
                  <a:cubicBezTo>
                    <a:pt x="449232" y="410897"/>
                    <a:pt x="449232" y="410897"/>
                    <a:pt x="443247" y="407908"/>
                  </a:cubicBezTo>
                  <a:cubicBezTo>
                    <a:pt x="443247" y="407908"/>
                    <a:pt x="443247" y="407908"/>
                    <a:pt x="437263" y="407908"/>
                  </a:cubicBezTo>
                  <a:cubicBezTo>
                    <a:pt x="437263" y="407908"/>
                    <a:pt x="437263" y="407908"/>
                    <a:pt x="432775" y="407908"/>
                  </a:cubicBezTo>
                  <a:cubicBezTo>
                    <a:pt x="432775" y="407908"/>
                    <a:pt x="432775" y="407908"/>
                    <a:pt x="425294" y="412391"/>
                  </a:cubicBezTo>
                  <a:cubicBezTo>
                    <a:pt x="425294" y="412391"/>
                    <a:pt x="425294" y="412391"/>
                    <a:pt x="419310" y="415379"/>
                  </a:cubicBezTo>
                  <a:cubicBezTo>
                    <a:pt x="419310" y="415379"/>
                    <a:pt x="419310" y="415379"/>
                    <a:pt x="413326" y="422850"/>
                  </a:cubicBezTo>
                  <a:cubicBezTo>
                    <a:pt x="413326" y="422850"/>
                    <a:pt x="413326" y="422850"/>
                    <a:pt x="410334" y="425838"/>
                  </a:cubicBezTo>
                  <a:cubicBezTo>
                    <a:pt x="410334" y="425838"/>
                    <a:pt x="410334" y="425838"/>
                    <a:pt x="402853" y="424344"/>
                  </a:cubicBezTo>
                  <a:cubicBezTo>
                    <a:pt x="402853" y="424344"/>
                    <a:pt x="402853" y="424344"/>
                    <a:pt x="410334" y="418368"/>
                  </a:cubicBezTo>
                  <a:cubicBezTo>
                    <a:pt x="410334" y="418368"/>
                    <a:pt x="410334" y="418368"/>
                    <a:pt x="419310" y="409403"/>
                  </a:cubicBezTo>
                  <a:cubicBezTo>
                    <a:pt x="419310" y="409403"/>
                    <a:pt x="419310" y="409403"/>
                    <a:pt x="425294" y="403426"/>
                  </a:cubicBezTo>
                  <a:cubicBezTo>
                    <a:pt x="425294" y="403426"/>
                    <a:pt x="425294" y="403426"/>
                    <a:pt x="429783" y="397449"/>
                  </a:cubicBezTo>
                  <a:cubicBezTo>
                    <a:pt x="429783" y="397449"/>
                    <a:pt x="429783" y="397449"/>
                    <a:pt x="426791" y="397449"/>
                  </a:cubicBezTo>
                  <a:cubicBezTo>
                    <a:pt x="426791" y="397449"/>
                    <a:pt x="426791" y="397449"/>
                    <a:pt x="420806" y="394461"/>
                  </a:cubicBezTo>
                  <a:cubicBezTo>
                    <a:pt x="420806" y="394461"/>
                    <a:pt x="420806" y="394461"/>
                    <a:pt x="420806" y="384002"/>
                  </a:cubicBezTo>
                  <a:cubicBezTo>
                    <a:pt x="420806" y="384002"/>
                    <a:pt x="420806" y="384002"/>
                    <a:pt x="414822" y="388484"/>
                  </a:cubicBezTo>
                  <a:cubicBezTo>
                    <a:pt x="414822" y="388484"/>
                    <a:pt x="414822" y="388484"/>
                    <a:pt x="413326" y="389978"/>
                  </a:cubicBezTo>
                  <a:cubicBezTo>
                    <a:pt x="413326" y="389978"/>
                    <a:pt x="413326" y="389978"/>
                    <a:pt x="402853" y="389978"/>
                  </a:cubicBezTo>
                  <a:cubicBezTo>
                    <a:pt x="402853" y="389978"/>
                    <a:pt x="402853" y="389978"/>
                    <a:pt x="393877" y="388484"/>
                  </a:cubicBezTo>
                  <a:cubicBezTo>
                    <a:pt x="393877" y="388484"/>
                    <a:pt x="393877" y="388484"/>
                    <a:pt x="389389" y="392967"/>
                  </a:cubicBezTo>
                  <a:cubicBezTo>
                    <a:pt x="389389" y="392967"/>
                    <a:pt x="389389" y="392967"/>
                    <a:pt x="386397" y="401932"/>
                  </a:cubicBezTo>
                  <a:cubicBezTo>
                    <a:pt x="386397" y="401932"/>
                    <a:pt x="386397" y="401932"/>
                    <a:pt x="392381" y="409403"/>
                  </a:cubicBezTo>
                  <a:cubicBezTo>
                    <a:pt x="392381" y="409403"/>
                    <a:pt x="392381" y="409403"/>
                    <a:pt x="389389" y="421356"/>
                  </a:cubicBezTo>
                  <a:cubicBezTo>
                    <a:pt x="389389" y="421356"/>
                    <a:pt x="389389" y="421356"/>
                    <a:pt x="381908" y="428827"/>
                  </a:cubicBezTo>
                  <a:cubicBezTo>
                    <a:pt x="381908" y="428827"/>
                    <a:pt x="381908" y="428827"/>
                    <a:pt x="374428" y="428827"/>
                  </a:cubicBezTo>
                  <a:cubicBezTo>
                    <a:pt x="374428" y="428827"/>
                    <a:pt x="374428" y="428827"/>
                    <a:pt x="365452" y="428827"/>
                  </a:cubicBezTo>
                  <a:cubicBezTo>
                    <a:pt x="365452" y="428827"/>
                    <a:pt x="365452" y="428827"/>
                    <a:pt x="362459" y="439286"/>
                  </a:cubicBezTo>
                  <a:cubicBezTo>
                    <a:pt x="362459" y="439286"/>
                    <a:pt x="362459" y="439286"/>
                    <a:pt x="350491" y="443769"/>
                  </a:cubicBezTo>
                  <a:cubicBezTo>
                    <a:pt x="350491" y="443769"/>
                    <a:pt x="350491" y="443769"/>
                    <a:pt x="348995" y="446757"/>
                  </a:cubicBezTo>
                  <a:cubicBezTo>
                    <a:pt x="348995" y="446757"/>
                    <a:pt x="348995" y="446757"/>
                    <a:pt x="338522" y="454228"/>
                  </a:cubicBezTo>
                  <a:cubicBezTo>
                    <a:pt x="338522" y="454228"/>
                    <a:pt x="338522" y="454228"/>
                    <a:pt x="328050" y="457216"/>
                  </a:cubicBezTo>
                  <a:cubicBezTo>
                    <a:pt x="328050" y="457216"/>
                    <a:pt x="328050" y="457216"/>
                    <a:pt x="322065" y="458710"/>
                  </a:cubicBezTo>
                  <a:cubicBezTo>
                    <a:pt x="322065" y="458710"/>
                    <a:pt x="322065" y="458710"/>
                    <a:pt x="319073" y="454228"/>
                  </a:cubicBezTo>
                  <a:cubicBezTo>
                    <a:pt x="319073" y="454228"/>
                    <a:pt x="319073" y="454228"/>
                    <a:pt x="317577" y="451239"/>
                  </a:cubicBezTo>
                  <a:cubicBezTo>
                    <a:pt x="317577" y="451239"/>
                    <a:pt x="317577" y="451239"/>
                    <a:pt x="325058" y="448251"/>
                  </a:cubicBezTo>
                  <a:cubicBezTo>
                    <a:pt x="325058" y="448251"/>
                    <a:pt x="325058" y="448251"/>
                    <a:pt x="331042" y="440780"/>
                  </a:cubicBezTo>
                  <a:cubicBezTo>
                    <a:pt x="331042" y="440780"/>
                    <a:pt x="331042" y="440780"/>
                    <a:pt x="323561" y="440780"/>
                  </a:cubicBezTo>
                  <a:cubicBezTo>
                    <a:pt x="323561" y="440780"/>
                    <a:pt x="323561" y="440780"/>
                    <a:pt x="320569" y="436298"/>
                  </a:cubicBezTo>
                  <a:cubicBezTo>
                    <a:pt x="320569" y="436298"/>
                    <a:pt x="320569" y="436298"/>
                    <a:pt x="328050" y="425838"/>
                  </a:cubicBezTo>
                  <a:cubicBezTo>
                    <a:pt x="328050" y="425838"/>
                    <a:pt x="328050" y="425838"/>
                    <a:pt x="331042" y="415379"/>
                  </a:cubicBezTo>
                  <a:cubicBezTo>
                    <a:pt x="331042" y="415379"/>
                    <a:pt x="331042" y="415379"/>
                    <a:pt x="335530" y="400438"/>
                  </a:cubicBezTo>
                  <a:cubicBezTo>
                    <a:pt x="335530" y="400438"/>
                    <a:pt x="335530" y="400438"/>
                    <a:pt x="343010" y="391473"/>
                  </a:cubicBezTo>
                  <a:cubicBezTo>
                    <a:pt x="343010" y="391473"/>
                    <a:pt x="343010" y="391473"/>
                    <a:pt x="369940" y="394461"/>
                  </a:cubicBezTo>
                  <a:cubicBezTo>
                    <a:pt x="369940" y="394461"/>
                    <a:pt x="369940" y="394461"/>
                    <a:pt x="365452" y="388484"/>
                  </a:cubicBezTo>
                  <a:cubicBezTo>
                    <a:pt x="365452" y="388484"/>
                    <a:pt x="365452" y="388484"/>
                    <a:pt x="357971" y="386990"/>
                  </a:cubicBezTo>
                  <a:cubicBezTo>
                    <a:pt x="357971" y="386990"/>
                    <a:pt x="357971" y="386990"/>
                    <a:pt x="344507" y="381013"/>
                  </a:cubicBezTo>
                  <a:cubicBezTo>
                    <a:pt x="344507" y="381013"/>
                    <a:pt x="344507" y="381013"/>
                    <a:pt x="334034" y="385496"/>
                  </a:cubicBezTo>
                  <a:cubicBezTo>
                    <a:pt x="334034" y="385496"/>
                    <a:pt x="334034" y="385496"/>
                    <a:pt x="325058" y="392967"/>
                  </a:cubicBezTo>
                  <a:cubicBezTo>
                    <a:pt x="325058" y="392967"/>
                    <a:pt x="325058" y="392967"/>
                    <a:pt x="316081" y="400438"/>
                  </a:cubicBezTo>
                  <a:cubicBezTo>
                    <a:pt x="316081" y="400438"/>
                    <a:pt x="316081" y="400438"/>
                    <a:pt x="311593" y="409403"/>
                  </a:cubicBezTo>
                  <a:cubicBezTo>
                    <a:pt x="311593" y="409403"/>
                    <a:pt x="311593" y="409403"/>
                    <a:pt x="310097" y="416873"/>
                  </a:cubicBezTo>
                  <a:cubicBezTo>
                    <a:pt x="310097" y="416873"/>
                    <a:pt x="310097" y="416873"/>
                    <a:pt x="304113" y="416873"/>
                  </a:cubicBezTo>
                  <a:cubicBezTo>
                    <a:pt x="304113" y="416873"/>
                    <a:pt x="304113" y="416873"/>
                    <a:pt x="304113" y="419862"/>
                  </a:cubicBezTo>
                  <a:cubicBezTo>
                    <a:pt x="304113" y="419862"/>
                    <a:pt x="304113" y="419862"/>
                    <a:pt x="307105" y="425838"/>
                  </a:cubicBezTo>
                  <a:cubicBezTo>
                    <a:pt x="307105" y="425838"/>
                    <a:pt x="307105" y="425838"/>
                    <a:pt x="305609" y="430321"/>
                  </a:cubicBezTo>
                  <a:cubicBezTo>
                    <a:pt x="305609" y="430321"/>
                    <a:pt x="305609" y="430321"/>
                    <a:pt x="301120" y="434803"/>
                  </a:cubicBezTo>
                  <a:cubicBezTo>
                    <a:pt x="301120" y="434803"/>
                    <a:pt x="301120" y="434803"/>
                    <a:pt x="290648" y="440780"/>
                  </a:cubicBezTo>
                  <a:cubicBezTo>
                    <a:pt x="290648" y="440780"/>
                    <a:pt x="290648" y="440780"/>
                    <a:pt x="284664" y="445263"/>
                  </a:cubicBezTo>
                  <a:cubicBezTo>
                    <a:pt x="284664" y="445263"/>
                    <a:pt x="284664" y="445263"/>
                    <a:pt x="277183" y="452734"/>
                  </a:cubicBezTo>
                  <a:cubicBezTo>
                    <a:pt x="277183" y="452734"/>
                    <a:pt x="277183" y="452734"/>
                    <a:pt x="275687" y="460204"/>
                  </a:cubicBezTo>
                  <a:cubicBezTo>
                    <a:pt x="275687" y="460204"/>
                    <a:pt x="275687" y="460204"/>
                    <a:pt x="286160" y="463193"/>
                  </a:cubicBezTo>
                  <a:cubicBezTo>
                    <a:pt x="286160" y="463193"/>
                    <a:pt x="286160" y="463193"/>
                    <a:pt x="287656" y="473652"/>
                  </a:cubicBezTo>
                  <a:cubicBezTo>
                    <a:pt x="287656" y="473652"/>
                    <a:pt x="287656" y="473652"/>
                    <a:pt x="283168" y="479629"/>
                  </a:cubicBezTo>
                  <a:cubicBezTo>
                    <a:pt x="283168" y="479629"/>
                    <a:pt x="283168" y="479629"/>
                    <a:pt x="275687" y="484111"/>
                  </a:cubicBezTo>
                  <a:cubicBezTo>
                    <a:pt x="275687" y="484111"/>
                    <a:pt x="275687" y="484111"/>
                    <a:pt x="266711" y="496064"/>
                  </a:cubicBezTo>
                  <a:cubicBezTo>
                    <a:pt x="266711" y="496064"/>
                    <a:pt x="266711" y="496064"/>
                    <a:pt x="253246" y="505029"/>
                  </a:cubicBezTo>
                  <a:cubicBezTo>
                    <a:pt x="253246" y="505029"/>
                    <a:pt x="253246" y="505029"/>
                    <a:pt x="226317" y="518477"/>
                  </a:cubicBezTo>
                  <a:cubicBezTo>
                    <a:pt x="226317" y="518477"/>
                    <a:pt x="226317" y="518477"/>
                    <a:pt x="224821" y="530430"/>
                  </a:cubicBezTo>
                  <a:cubicBezTo>
                    <a:pt x="224821" y="530430"/>
                    <a:pt x="224821" y="530430"/>
                    <a:pt x="214348" y="534913"/>
                  </a:cubicBezTo>
                  <a:cubicBezTo>
                    <a:pt x="214348" y="534913"/>
                    <a:pt x="214348" y="534913"/>
                    <a:pt x="203876" y="540890"/>
                  </a:cubicBezTo>
                  <a:cubicBezTo>
                    <a:pt x="203876" y="540890"/>
                    <a:pt x="203876" y="540890"/>
                    <a:pt x="190411" y="545372"/>
                  </a:cubicBezTo>
                  <a:cubicBezTo>
                    <a:pt x="190411" y="545372"/>
                    <a:pt x="190411" y="545372"/>
                    <a:pt x="185923" y="548360"/>
                  </a:cubicBezTo>
                  <a:cubicBezTo>
                    <a:pt x="185923" y="548360"/>
                    <a:pt x="185923" y="548360"/>
                    <a:pt x="179939" y="552843"/>
                  </a:cubicBezTo>
                  <a:cubicBezTo>
                    <a:pt x="179939" y="552843"/>
                    <a:pt x="179939" y="552843"/>
                    <a:pt x="175450" y="557325"/>
                  </a:cubicBezTo>
                  <a:cubicBezTo>
                    <a:pt x="175450" y="557325"/>
                    <a:pt x="175450" y="557325"/>
                    <a:pt x="172458" y="566290"/>
                  </a:cubicBezTo>
                  <a:cubicBezTo>
                    <a:pt x="172458" y="566290"/>
                    <a:pt x="172458" y="566290"/>
                    <a:pt x="164978" y="567785"/>
                  </a:cubicBezTo>
                  <a:cubicBezTo>
                    <a:pt x="164978" y="567785"/>
                    <a:pt x="164978" y="567785"/>
                    <a:pt x="154505" y="570773"/>
                  </a:cubicBezTo>
                  <a:cubicBezTo>
                    <a:pt x="154505" y="570773"/>
                    <a:pt x="154505" y="570773"/>
                    <a:pt x="147025" y="570773"/>
                  </a:cubicBezTo>
                  <a:cubicBezTo>
                    <a:pt x="147025" y="570773"/>
                    <a:pt x="147025" y="570773"/>
                    <a:pt x="139545" y="573761"/>
                  </a:cubicBezTo>
                  <a:cubicBezTo>
                    <a:pt x="139545" y="573761"/>
                    <a:pt x="139545" y="573761"/>
                    <a:pt x="129072" y="579738"/>
                  </a:cubicBezTo>
                  <a:cubicBezTo>
                    <a:pt x="129072" y="579738"/>
                    <a:pt x="129072" y="579738"/>
                    <a:pt x="132064" y="587209"/>
                  </a:cubicBezTo>
                  <a:cubicBezTo>
                    <a:pt x="132064" y="587209"/>
                    <a:pt x="132064" y="587209"/>
                    <a:pt x="129072" y="588703"/>
                  </a:cubicBezTo>
                  <a:cubicBezTo>
                    <a:pt x="129072" y="588703"/>
                    <a:pt x="129072" y="588703"/>
                    <a:pt x="121592" y="584220"/>
                  </a:cubicBezTo>
                  <a:cubicBezTo>
                    <a:pt x="121592" y="584220"/>
                    <a:pt x="121592" y="584220"/>
                    <a:pt x="114111" y="581232"/>
                  </a:cubicBezTo>
                  <a:cubicBezTo>
                    <a:pt x="114111" y="581232"/>
                    <a:pt x="114111" y="581232"/>
                    <a:pt x="108127" y="572267"/>
                  </a:cubicBezTo>
                  <a:cubicBezTo>
                    <a:pt x="108127" y="572267"/>
                    <a:pt x="108127" y="572267"/>
                    <a:pt x="106631" y="575255"/>
                  </a:cubicBezTo>
                  <a:cubicBezTo>
                    <a:pt x="106631" y="575255"/>
                    <a:pt x="106631" y="575255"/>
                    <a:pt x="106631" y="587209"/>
                  </a:cubicBezTo>
                  <a:cubicBezTo>
                    <a:pt x="106631" y="587209"/>
                    <a:pt x="106631" y="587209"/>
                    <a:pt x="97655" y="587209"/>
                  </a:cubicBezTo>
                  <a:cubicBezTo>
                    <a:pt x="97655" y="587209"/>
                    <a:pt x="97655" y="587209"/>
                    <a:pt x="97655" y="591691"/>
                  </a:cubicBezTo>
                  <a:cubicBezTo>
                    <a:pt x="97655" y="591691"/>
                    <a:pt x="97655" y="591691"/>
                    <a:pt x="88678" y="591691"/>
                  </a:cubicBezTo>
                  <a:cubicBezTo>
                    <a:pt x="88678" y="591691"/>
                    <a:pt x="88678" y="591691"/>
                    <a:pt x="88678" y="590197"/>
                  </a:cubicBezTo>
                  <a:cubicBezTo>
                    <a:pt x="88678" y="588703"/>
                    <a:pt x="84190" y="588703"/>
                    <a:pt x="84190" y="588703"/>
                  </a:cubicBezTo>
                  <a:cubicBezTo>
                    <a:pt x="84190" y="588703"/>
                    <a:pt x="84190" y="588703"/>
                    <a:pt x="78206" y="588703"/>
                  </a:cubicBezTo>
                  <a:cubicBezTo>
                    <a:pt x="78206" y="588703"/>
                    <a:pt x="78206" y="588703"/>
                    <a:pt x="70725" y="590197"/>
                  </a:cubicBezTo>
                  <a:cubicBezTo>
                    <a:pt x="70725" y="590197"/>
                    <a:pt x="70725" y="590197"/>
                    <a:pt x="61749" y="599162"/>
                  </a:cubicBezTo>
                  <a:cubicBezTo>
                    <a:pt x="61749" y="599162"/>
                    <a:pt x="61749" y="599162"/>
                    <a:pt x="45292" y="599162"/>
                  </a:cubicBezTo>
                  <a:cubicBezTo>
                    <a:pt x="45292" y="599162"/>
                    <a:pt x="45292" y="599162"/>
                    <a:pt x="30331" y="599162"/>
                  </a:cubicBezTo>
                  <a:cubicBezTo>
                    <a:pt x="30331" y="599162"/>
                    <a:pt x="30331" y="599162"/>
                    <a:pt x="30331" y="593185"/>
                  </a:cubicBezTo>
                  <a:cubicBezTo>
                    <a:pt x="30331" y="593185"/>
                    <a:pt x="30331" y="593185"/>
                    <a:pt x="40804" y="581232"/>
                  </a:cubicBezTo>
                  <a:cubicBezTo>
                    <a:pt x="40804" y="581232"/>
                    <a:pt x="40804" y="581232"/>
                    <a:pt x="58757" y="581232"/>
                  </a:cubicBezTo>
                  <a:cubicBezTo>
                    <a:pt x="58757" y="581232"/>
                    <a:pt x="58757" y="581232"/>
                    <a:pt x="66237" y="581232"/>
                  </a:cubicBezTo>
                  <a:cubicBezTo>
                    <a:pt x="66237" y="581232"/>
                    <a:pt x="66237" y="581232"/>
                    <a:pt x="73717" y="576750"/>
                  </a:cubicBezTo>
                  <a:cubicBezTo>
                    <a:pt x="73717" y="576750"/>
                    <a:pt x="73717" y="576750"/>
                    <a:pt x="84190" y="573761"/>
                  </a:cubicBezTo>
                  <a:cubicBezTo>
                    <a:pt x="84190" y="573761"/>
                    <a:pt x="84190" y="573761"/>
                    <a:pt x="88678" y="570773"/>
                  </a:cubicBezTo>
                  <a:cubicBezTo>
                    <a:pt x="88678" y="570773"/>
                    <a:pt x="88678" y="570773"/>
                    <a:pt x="93166" y="563302"/>
                  </a:cubicBezTo>
                  <a:cubicBezTo>
                    <a:pt x="93166" y="563302"/>
                    <a:pt x="93166" y="563302"/>
                    <a:pt x="102143" y="558820"/>
                  </a:cubicBezTo>
                  <a:cubicBezTo>
                    <a:pt x="102143" y="558820"/>
                    <a:pt x="102143" y="558820"/>
                    <a:pt x="115607" y="557325"/>
                  </a:cubicBezTo>
                  <a:cubicBezTo>
                    <a:pt x="115607" y="557325"/>
                    <a:pt x="115607" y="557325"/>
                    <a:pt x="123088" y="557325"/>
                  </a:cubicBezTo>
                  <a:cubicBezTo>
                    <a:pt x="123088" y="557325"/>
                    <a:pt x="123088" y="557325"/>
                    <a:pt x="129072" y="563302"/>
                  </a:cubicBezTo>
                  <a:cubicBezTo>
                    <a:pt x="129072" y="563302"/>
                    <a:pt x="129072" y="563302"/>
                    <a:pt x="135056" y="558820"/>
                  </a:cubicBezTo>
                  <a:cubicBezTo>
                    <a:pt x="135056" y="558820"/>
                    <a:pt x="135056" y="558820"/>
                    <a:pt x="141041" y="549855"/>
                  </a:cubicBezTo>
                  <a:cubicBezTo>
                    <a:pt x="141041" y="549855"/>
                    <a:pt x="141041" y="549855"/>
                    <a:pt x="148521" y="542384"/>
                  </a:cubicBezTo>
                  <a:cubicBezTo>
                    <a:pt x="148521" y="542384"/>
                    <a:pt x="148521" y="542384"/>
                    <a:pt x="156001" y="537901"/>
                  </a:cubicBezTo>
                  <a:cubicBezTo>
                    <a:pt x="156001" y="537901"/>
                    <a:pt x="156001" y="537901"/>
                    <a:pt x="170962" y="534913"/>
                  </a:cubicBezTo>
                  <a:cubicBezTo>
                    <a:pt x="170962" y="534913"/>
                    <a:pt x="170962" y="534913"/>
                    <a:pt x="176946" y="528936"/>
                  </a:cubicBezTo>
                  <a:cubicBezTo>
                    <a:pt x="176946" y="528936"/>
                    <a:pt x="176946" y="528936"/>
                    <a:pt x="184427" y="521465"/>
                  </a:cubicBezTo>
                  <a:cubicBezTo>
                    <a:pt x="184427" y="521465"/>
                    <a:pt x="184427" y="521465"/>
                    <a:pt x="193403" y="513994"/>
                  </a:cubicBezTo>
                  <a:cubicBezTo>
                    <a:pt x="193403" y="513994"/>
                    <a:pt x="193403" y="513994"/>
                    <a:pt x="200884" y="509512"/>
                  </a:cubicBezTo>
                  <a:cubicBezTo>
                    <a:pt x="200884" y="509512"/>
                    <a:pt x="200884" y="509512"/>
                    <a:pt x="203876" y="500547"/>
                  </a:cubicBezTo>
                  <a:cubicBezTo>
                    <a:pt x="203876" y="500547"/>
                    <a:pt x="203876" y="500547"/>
                    <a:pt x="205372" y="487099"/>
                  </a:cubicBezTo>
                  <a:cubicBezTo>
                    <a:pt x="205372" y="487099"/>
                    <a:pt x="205372" y="487099"/>
                    <a:pt x="208364" y="478134"/>
                  </a:cubicBezTo>
                  <a:cubicBezTo>
                    <a:pt x="208364" y="478134"/>
                    <a:pt x="208364" y="478134"/>
                    <a:pt x="209860" y="475146"/>
                  </a:cubicBezTo>
                  <a:cubicBezTo>
                    <a:pt x="209860" y="475146"/>
                    <a:pt x="209860" y="475146"/>
                    <a:pt x="217340" y="464687"/>
                  </a:cubicBezTo>
                  <a:cubicBezTo>
                    <a:pt x="217340" y="464687"/>
                    <a:pt x="217340" y="464687"/>
                    <a:pt x="212852" y="464687"/>
                  </a:cubicBezTo>
                  <a:cubicBezTo>
                    <a:pt x="212852" y="464687"/>
                    <a:pt x="212852" y="464687"/>
                    <a:pt x="205372" y="466181"/>
                  </a:cubicBezTo>
                  <a:cubicBezTo>
                    <a:pt x="205372" y="466181"/>
                    <a:pt x="205372" y="466181"/>
                    <a:pt x="200884" y="466181"/>
                  </a:cubicBezTo>
                  <a:cubicBezTo>
                    <a:pt x="200884" y="466181"/>
                    <a:pt x="200884" y="466181"/>
                    <a:pt x="193403" y="464687"/>
                  </a:cubicBezTo>
                  <a:cubicBezTo>
                    <a:pt x="193403" y="464687"/>
                    <a:pt x="193403" y="464687"/>
                    <a:pt x="190411" y="461699"/>
                  </a:cubicBezTo>
                  <a:cubicBezTo>
                    <a:pt x="190411" y="461699"/>
                    <a:pt x="190411" y="461699"/>
                    <a:pt x="197891" y="454228"/>
                  </a:cubicBezTo>
                  <a:cubicBezTo>
                    <a:pt x="197891" y="454228"/>
                    <a:pt x="197891" y="454228"/>
                    <a:pt x="190411" y="455722"/>
                  </a:cubicBezTo>
                  <a:cubicBezTo>
                    <a:pt x="190411" y="455722"/>
                    <a:pt x="190411" y="455722"/>
                    <a:pt x="185923" y="460204"/>
                  </a:cubicBezTo>
                  <a:cubicBezTo>
                    <a:pt x="185923" y="460204"/>
                    <a:pt x="185923" y="460204"/>
                    <a:pt x="182931" y="470664"/>
                  </a:cubicBezTo>
                  <a:cubicBezTo>
                    <a:pt x="182931" y="470664"/>
                    <a:pt x="182931" y="470664"/>
                    <a:pt x="178442" y="475146"/>
                  </a:cubicBezTo>
                  <a:cubicBezTo>
                    <a:pt x="178442" y="475146"/>
                    <a:pt x="178442" y="475146"/>
                    <a:pt x="176946" y="470664"/>
                  </a:cubicBezTo>
                  <a:cubicBezTo>
                    <a:pt x="176946" y="470664"/>
                    <a:pt x="176946" y="470664"/>
                    <a:pt x="172458" y="464687"/>
                  </a:cubicBezTo>
                  <a:cubicBezTo>
                    <a:pt x="172458" y="464687"/>
                    <a:pt x="172458" y="464687"/>
                    <a:pt x="164978" y="457216"/>
                  </a:cubicBezTo>
                  <a:cubicBezTo>
                    <a:pt x="164978" y="457216"/>
                    <a:pt x="164978" y="457216"/>
                    <a:pt x="153009" y="449745"/>
                  </a:cubicBezTo>
                  <a:cubicBezTo>
                    <a:pt x="153009" y="449745"/>
                    <a:pt x="153009" y="449745"/>
                    <a:pt x="150017" y="449745"/>
                  </a:cubicBezTo>
                  <a:cubicBezTo>
                    <a:pt x="150017" y="449745"/>
                    <a:pt x="150017" y="449745"/>
                    <a:pt x="139545" y="457216"/>
                  </a:cubicBezTo>
                  <a:cubicBezTo>
                    <a:pt x="139545" y="457216"/>
                    <a:pt x="139545" y="457216"/>
                    <a:pt x="133560" y="457216"/>
                  </a:cubicBezTo>
                  <a:cubicBezTo>
                    <a:pt x="133560" y="457216"/>
                    <a:pt x="133560" y="457216"/>
                    <a:pt x="124584" y="457216"/>
                  </a:cubicBezTo>
                  <a:cubicBezTo>
                    <a:pt x="124584" y="457216"/>
                    <a:pt x="124584" y="457216"/>
                    <a:pt x="126080" y="437792"/>
                  </a:cubicBezTo>
                  <a:cubicBezTo>
                    <a:pt x="126080" y="437792"/>
                    <a:pt x="126080" y="437792"/>
                    <a:pt x="127576" y="431815"/>
                  </a:cubicBezTo>
                  <a:cubicBezTo>
                    <a:pt x="127576" y="431815"/>
                    <a:pt x="127576" y="431815"/>
                    <a:pt x="132064" y="425838"/>
                  </a:cubicBezTo>
                  <a:cubicBezTo>
                    <a:pt x="132064" y="425838"/>
                    <a:pt x="132064" y="425838"/>
                    <a:pt x="132064" y="418368"/>
                  </a:cubicBezTo>
                  <a:cubicBezTo>
                    <a:pt x="132064" y="418368"/>
                    <a:pt x="132064" y="418368"/>
                    <a:pt x="130568" y="406414"/>
                  </a:cubicBezTo>
                  <a:cubicBezTo>
                    <a:pt x="130568" y="406414"/>
                    <a:pt x="130568" y="406414"/>
                    <a:pt x="127576" y="394461"/>
                  </a:cubicBezTo>
                  <a:cubicBezTo>
                    <a:pt x="127576" y="394461"/>
                    <a:pt x="127576" y="394461"/>
                    <a:pt x="124584" y="397449"/>
                  </a:cubicBezTo>
                  <a:cubicBezTo>
                    <a:pt x="124584" y="397449"/>
                    <a:pt x="124584" y="397449"/>
                    <a:pt x="118600" y="403426"/>
                  </a:cubicBezTo>
                  <a:cubicBezTo>
                    <a:pt x="118600" y="403426"/>
                    <a:pt x="118600" y="403426"/>
                    <a:pt x="114111" y="406414"/>
                  </a:cubicBezTo>
                  <a:cubicBezTo>
                    <a:pt x="114111" y="406414"/>
                    <a:pt x="114111" y="406414"/>
                    <a:pt x="109623" y="406414"/>
                  </a:cubicBezTo>
                  <a:cubicBezTo>
                    <a:pt x="109623" y="406414"/>
                    <a:pt x="109623" y="406414"/>
                    <a:pt x="105135" y="401932"/>
                  </a:cubicBezTo>
                  <a:cubicBezTo>
                    <a:pt x="105135" y="401932"/>
                    <a:pt x="105135" y="401932"/>
                    <a:pt x="102143" y="401932"/>
                  </a:cubicBezTo>
                  <a:cubicBezTo>
                    <a:pt x="102143" y="401932"/>
                    <a:pt x="102143" y="401932"/>
                    <a:pt x="96158" y="398943"/>
                  </a:cubicBezTo>
                  <a:cubicBezTo>
                    <a:pt x="96158" y="398943"/>
                    <a:pt x="96158" y="398943"/>
                    <a:pt x="91670" y="394461"/>
                  </a:cubicBezTo>
                  <a:cubicBezTo>
                    <a:pt x="91670" y="394461"/>
                    <a:pt x="91670" y="394461"/>
                    <a:pt x="87182" y="391473"/>
                  </a:cubicBezTo>
                  <a:cubicBezTo>
                    <a:pt x="87182" y="391473"/>
                    <a:pt x="87182" y="391473"/>
                    <a:pt x="82694" y="386990"/>
                  </a:cubicBezTo>
                  <a:cubicBezTo>
                    <a:pt x="82694" y="386990"/>
                    <a:pt x="82694" y="386990"/>
                    <a:pt x="81198" y="382508"/>
                  </a:cubicBezTo>
                  <a:cubicBezTo>
                    <a:pt x="81198" y="382508"/>
                    <a:pt x="81198" y="382508"/>
                    <a:pt x="79702" y="372048"/>
                  </a:cubicBezTo>
                  <a:cubicBezTo>
                    <a:pt x="79702" y="372048"/>
                    <a:pt x="79702" y="372048"/>
                    <a:pt x="85686" y="367566"/>
                  </a:cubicBezTo>
                  <a:cubicBezTo>
                    <a:pt x="85686" y="367566"/>
                    <a:pt x="85686" y="367566"/>
                    <a:pt x="91670" y="367566"/>
                  </a:cubicBezTo>
                  <a:cubicBezTo>
                    <a:pt x="91670" y="367566"/>
                    <a:pt x="91670" y="367566"/>
                    <a:pt x="99151" y="367566"/>
                  </a:cubicBezTo>
                  <a:cubicBezTo>
                    <a:pt x="99151" y="367566"/>
                    <a:pt x="99151" y="367566"/>
                    <a:pt x="106631" y="372048"/>
                  </a:cubicBezTo>
                  <a:cubicBezTo>
                    <a:pt x="106631" y="372048"/>
                    <a:pt x="106631" y="372048"/>
                    <a:pt x="109623" y="364578"/>
                  </a:cubicBezTo>
                  <a:cubicBezTo>
                    <a:pt x="109623" y="364578"/>
                    <a:pt x="109623" y="364578"/>
                    <a:pt x="105135" y="360095"/>
                  </a:cubicBezTo>
                  <a:cubicBezTo>
                    <a:pt x="105135" y="360095"/>
                    <a:pt x="105135" y="360095"/>
                    <a:pt x="103639" y="360095"/>
                  </a:cubicBezTo>
                  <a:cubicBezTo>
                    <a:pt x="103639" y="360095"/>
                    <a:pt x="103639" y="360095"/>
                    <a:pt x="96158" y="360095"/>
                  </a:cubicBezTo>
                  <a:cubicBezTo>
                    <a:pt x="96158" y="360095"/>
                    <a:pt x="96158" y="360095"/>
                    <a:pt x="91670" y="360095"/>
                  </a:cubicBezTo>
                  <a:cubicBezTo>
                    <a:pt x="91670" y="360095"/>
                    <a:pt x="91670" y="360095"/>
                    <a:pt x="82694" y="354118"/>
                  </a:cubicBezTo>
                  <a:cubicBezTo>
                    <a:pt x="82694" y="354118"/>
                    <a:pt x="82694" y="354118"/>
                    <a:pt x="79702" y="348142"/>
                  </a:cubicBezTo>
                  <a:cubicBezTo>
                    <a:pt x="79702" y="348142"/>
                    <a:pt x="79702" y="348142"/>
                    <a:pt x="76710" y="340671"/>
                  </a:cubicBezTo>
                  <a:cubicBezTo>
                    <a:pt x="76710" y="340671"/>
                    <a:pt x="76710" y="340671"/>
                    <a:pt x="73717" y="333200"/>
                  </a:cubicBezTo>
                  <a:cubicBezTo>
                    <a:pt x="73717" y="333200"/>
                    <a:pt x="73717" y="333200"/>
                    <a:pt x="73717" y="330212"/>
                  </a:cubicBezTo>
                  <a:cubicBezTo>
                    <a:pt x="73717" y="330212"/>
                    <a:pt x="73717" y="330212"/>
                    <a:pt x="76710" y="327223"/>
                  </a:cubicBezTo>
                  <a:cubicBezTo>
                    <a:pt x="76710" y="327223"/>
                    <a:pt x="76710" y="327223"/>
                    <a:pt x="81198" y="319752"/>
                  </a:cubicBezTo>
                  <a:cubicBezTo>
                    <a:pt x="81198" y="319752"/>
                    <a:pt x="81198" y="319752"/>
                    <a:pt x="88678" y="310787"/>
                  </a:cubicBezTo>
                  <a:cubicBezTo>
                    <a:pt x="88678" y="310787"/>
                    <a:pt x="88678" y="310787"/>
                    <a:pt x="97655" y="304811"/>
                  </a:cubicBezTo>
                  <a:cubicBezTo>
                    <a:pt x="97655" y="304811"/>
                    <a:pt x="97655" y="304811"/>
                    <a:pt x="103639" y="297340"/>
                  </a:cubicBezTo>
                  <a:cubicBezTo>
                    <a:pt x="103639" y="297340"/>
                    <a:pt x="103639" y="297340"/>
                    <a:pt x="105135" y="289869"/>
                  </a:cubicBezTo>
                  <a:cubicBezTo>
                    <a:pt x="105135" y="289869"/>
                    <a:pt x="105135" y="289869"/>
                    <a:pt x="112615" y="282398"/>
                  </a:cubicBezTo>
                  <a:cubicBezTo>
                    <a:pt x="112615" y="282398"/>
                    <a:pt x="112615" y="282398"/>
                    <a:pt x="118600" y="280904"/>
                  </a:cubicBezTo>
                  <a:cubicBezTo>
                    <a:pt x="118600" y="280904"/>
                    <a:pt x="118600" y="280904"/>
                    <a:pt x="123088" y="283892"/>
                  </a:cubicBezTo>
                  <a:cubicBezTo>
                    <a:pt x="123088" y="283892"/>
                    <a:pt x="123088" y="283892"/>
                    <a:pt x="127576" y="289869"/>
                  </a:cubicBezTo>
                  <a:cubicBezTo>
                    <a:pt x="127576" y="289869"/>
                    <a:pt x="127576" y="289869"/>
                    <a:pt x="130568" y="289869"/>
                  </a:cubicBezTo>
                  <a:cubicBezTo>
                    <a:pt x="130568" y="289869"/>
                    <a:pt x="130568" y="289869"/>
                    <a:pt x="136552" y="289869"/>
                  </a:cubicBezTo>
                  <a:cubicBezTo>
                    <a:pt x="136552" y="289869"/>
                    <a:pt x="136552" y="289869"/>
                    <a:pt x="139545" y="289869"/>
                  </a:cubicBezTo>
                  <a:cubicBezTo>
                    <a:pt x="139545" y="289869"/>
                    <a:pt x="139545" y="289869"/>
                    <a:pt x="144033" y="283892"/>
                  </a:cubicBezTo>
                  <a:cubicBezTo>
                    <a:pt x="144033" y="283892"/>
                    <a:pt x="144033" y="283892"/>
                    <a:pt x="148521" y="283892"/>
                  </a:cubicBezTo>
                  <a:cubicBezTo>
                    <a:pt x="148521" y="283892"/>
                    <a:pt x="148521" y="283892"/>
                    <a:pt x="150017" y="280904"/>
                  </a:cubicBezTo>
                  <a:cubicBezTo>
                    <a:pt x="150017" y="280904"/>
                    <a:pt x="150017" y="280904"/>
                    <a:pt x="153009" y="276422"/>
                  </a:cubicBezTo>
                  <a:cubicBezTo>
                    <a:pt x="153009" y="276422"/>
                    <a:pt x="153009" y="276422"/>
                    <a:pt x="154505" y="280904"/>
                  </a:cubicBezTo>
                  <a:cubicBezTo>
                    <a:pt x="154505" y="280904"/>
                    <a:pt x="154505" y="280904"/>
                    <a:pt x="158994" y="280904"/>
                  </a:cubicBezTo>
                  <a:cubicBezTo>
                    <a:pt x="158994" y="280904"/>
                    <a:pt x="158994" y="280904"/>
                    <a:pt x="161986" y="280904"/>
                  </a:cubicBezTo>
                  <a:cubicBezTo>
                    <a:pt x="161986" y="280904"/>
                    <a:pt x="161986" y="280904"/>
                    <a:pt x="167970" y="280904"/>
                  </a:cubicBezTo>
                  <a:cubicBezTo>
                    <a:pt x="167970" y="280904"/>
                    <a:pt x="167970" y="280904"/>
                    <a:pt x="172458" y="276422"/>
                  </a:cubicBezTo>
                  <a:cubicBezTo>
                    <a:pt x="172458" y="276422"/>
                    <a:pt x="172458" y="276422"/>
                    <a:pt x="176946" y="276422"/>
                  </a:cubicBezTo>
                  <a:cubicBezTo>
                    <a:pt x="176946" y="276422"/>
                    <a:pt x="176946" y="276422"/>
                    <a:pt x="178442" y="265962"/>
                  </a:cubicBezTo>
                  <a:cubicBezTo>
                    <a:pt x="178442" y="265962"/>
                    <a:pt x="178442" y="265962"/>
                    <a:pt x="175450" y="258491"/>
                  </a:cubicBezTo>
                  <a:cubicBezTo>
                    <a:pt x="175450" y="258491"/>
                    <a:pt x="175450" y="258491"/>
                    <a:pt x="172458" y="246538"/>
                  </a:cubicBezTo>
                  <a:cubicBezTo>
                    <a:pt x="172458" y="246538"/>
                    <a:pt x="172458" y="246538"/>
                    <a:pt x="178442" y="246538"/>
                  </a:cubicBezTo>
                  <a:cubicBezTo>
                    <a:pt x="178442" y="246538"/>
                    <a:pt x="178442" y="246538"/>
                    <a:pt x="184427" y="240561"/>
                  </a:cubicBezTo>
                  <a:cubicBezTo>
                    <a:pt x="184427" y="240561"/>
                    <a:pt x="184427" y="240561"/>
                    <a:pt x="182931" y="231596"/>
                  </a:cubicBezTo>
                  <a:cubicBezTo>
                    <a:pt x="182931" y="231596"/>
                    <a:pt x="182931" y="231596"/>
                    <a:pt x="173954" y="230102"/>
                  </a:cubicBezTo>
                  <a:cubicBezTo>
                    <a:pt x="173954" y="230102"/>
                    <a:pt x="173954" y="230102"/>
                    <a:pt x="169466" y="230102"/>
                  </a:cubicBezTo>
                  <a:cubicBezTo>
                    <a:pt x="169466" y="230102"/>
                    <a:pt x="169466" y="230102"/>
                    <a:pt x="164978" y="231596"/>
                  </a:cubicBezTo>
                  <a:cubicBezTo>
                    <a:pt x="164978" y="231596"/>
                    <a:pt x="164978" y="231596"/>
                    <a:pt x="160490" y="234585"/>
                  </a:cubicBezTo>
                  <a:cubicBezTo>
                    <a:pt x="160490" y="234585"/>
                    <a:pt x="160490" y="234585"/>
                    <a:pt x="157497" y="240561"/>
                  </a:cubicBezTo>
                  <a:cubicBezTo>
                    <a:pt x="157497" y="240561"/>
                    <a:pt x="157497" y="240561"/>
                    <a:pt x="153009" y="240561"/>
                  </a:cubicBezTo>
                  <a:cubicBezTo>
                    <a:pt x="153009" y="240561"/>
                    <a:pt x="153009" y="240561"/>
                    <a:pt x="148521" y="231596"/>
                  </a:cubicBezTo>
                  <a:cubicBezTo>
                    <a:pt x="148521" y="231596"/>
                    <a:pt x="148521" y="231596"/>
                    <a:pt x="136552" y="231596"/>
                  </a:cubicBezTo>
                  <a:cubicBezTo>
                    <a:pt x="136552" y="231596"/>
                    <a:pt x="136552" y="231596"/>
                    <a:pt x="123088" y="231596"/>
                  </a:cubicBezTo>
                  <a:cubicBezTo>
                    <a:pt x="123088" y="231596"/>
                    <a:pt x="123088" y="231596"/>
                    <a:pt x="112615" y="228608"/>
                  </a:cubicBezTo>
                  <a:cubicBezTo>
                    <a:pt x="112615" y="228608"/>
                    <a:pt x="112615" y="228608"/>
                    <a:pt x="102143" y="224125"/>
                  </a:cubicBezTo>
                  <a:cubicBezTo>
                    <a:pt x="102143" y="224125"/>
                    <a:pt x="102143" y="224125"/>
                    <a:pt x="96158" y="216654"/>
                  </a:cubicBezTo>
                  <a:cubicBezTo>
                    <a:pt x="96158" y="216654"/>
                    <a:pt x="96158" y="216654"/>
                    <a:pt x="94662" y="201713"/>
                  </a:cubicBezTo>
                  <a:cubicBezTo>
                    <a:pt x="94662" y="201713"/>
                    <a:pt x="94662" y="201713"/>
                    <a:pt x="102143" y="198724"/>
                  </a:cubicBezTo>
                  <a:cubicBezTo>
                    <a:pt x="102143" y="198724"/>
                    <a:pt x="102143" y="198724"/>
                    <a:pt x="106631" y="195736"/>
                  </a:cubicBezTo>
                  <a:cubicBezTo>
                    <a:pt x="106631" y="195736"/>
                    <a:pt x="106631" y="195736"/>
                    <a:pt x="96158" y="191254"/>
                  </a:cubicBezTo>
                  <a:cubicBezTo>
                    <a:pt x="96158" y="191254"/>
                    <a:pt x="96158" y="191254"/>
                    <a:pt x="90174" y="186771"/>
                  </a:cubicBezTo>
                  <a:cubicBezTo>
                    <a:pt x="90174" y="186771"/>
                    <a:pt x="90174" y="186771"/>
                    <a:pt x="82694" y="180794"/>
                  </a:cubicBezTo>
                  <a:cubicBezTo>
                    <a:pt x="82694" y="180794"/>
                    <a:pt x="82694" y="180794"/>
                    <a:pt x="81198" y="177806"/>
                  </a:cubicBezTo>
                  <a:cubicBezTo>
                    <a:pt x="81198" y="177806"/>
                    <a:pt x="81198" y="177806"/>
                    <a:pt x="87182" y="173324"/>
                  </a:cubicBezTo>
                  <a:cubicBezTo>
                    <a:pt x="87182" y="173324"/>
                    <a:pt x="87182" y="173324"/>
                    <a:pt x="91670" y="173324"/>
                  </a:cubicBezTo>
                  <a:cubicBezTo>
                    <a:pt x="91670" y="173324"/>
                    <a:pt x="91670" y="173324"/>
                    <a:pt x="100647" y="171829"/>
                  </a:cubicBezTo>
                  <a:cubicBezTo>
                    <a:pt x="100647" y="171829"/>
                    <a:pt x="100647" y="171829"/>
                    <a:pt x="112615" y="164359"/>
                  </a:cubicBezTo>
                  <a:cubicBezTo>
                    <a:pt x="112615" y="164359"/>
                    <a:pt x="112615" y="164359"/>
                    <a:pt x="114111" y="167347"/>
                  </a:cubicBezTo>
                  <a:cubicBezTo>
                    <a:pt x="114111" y="167347"/>
                    <a:pt x="114111" y="167347"/>
                    <a:pt x="121592" y="164359"/>
                  </a:cubicBezTo>
                  <a:cubicBezTo>
                    <a:pt x="121592" y="164359"/>
                    <a:pt x="121592" y="164359"/>
                    <a:pt x="121592" y="162864"/>
                  </a:cubicBezTo>
                  <a:cubicBezTo>
                    <a:pt x="121592" y="162864"/>
                    <a:pt x="121592" y="162864"/>
                    <a:pt x="126080" y="161370"/>
                  </a:cubicBezTo>
                  <a:cubicBezTo>
                    <a:pt x="126080" y="161370"/>
                    <a:pt x="126080" y="161370"/>
                    <a:pt x="135056" y="159876"/>
                  </a:cubicBezTo>
                  <a:cubicBezTo>
                    <a:pt x="135056" y="159876"/>
                    <a:pt x="135056" y="159876"/>
                    <a:pt x="145529" y="159876"/>
                  </a:cubicBezTo>
                  <a:cubicBezTo>
                    <a:pt x="145529" y="159876"/>
                    <a:pt x="145529" y="159876"/>
                    <a:pt x="150017" y="162864"/>
                  </a:cubicBezTo>
                  <a:cubicBezTo>
                    <a:pt x="150017" y="162864"/>
                    <a:pt x="150017" y="162864"/>
                    <a:pt x="147025" y="170335"/>
                  </a:cubicBezTo>
                  <a:cubicBezTo>
                    <a:pt x="147025" y="170335"/>
                    <a:pt x="147025" y="170335"/>
                    <a:pt x="147025" y="173324"/>
                  </a:cubicBezTo>
                  <a:cubicBezTo>
                    <a:pt x="147025" y="173324"/>
                    <a:pt x="147025" y="173324"/>
                    <a:pt x="151513" y="176312"/>
                  </a:cubicBezTo>
                  <a:cubicBezTo>
                    <a:pt x="151513" y="176312"/>
                    <a:pt x="151513" y="176312"/>
                    <a:pt x="156001" y="180794"/>
                  </a:cubicBezTo>
                  <a:cubicBezTo>
                    <a:pt x="156001" y="180794"/>
                    <a:pt x="156001" y="180794"/>
                    <a:pt x="164978" y="180794"/>
                  </a:cubicBezTo>
                  <a:cubicBezTo>
                    <a:pt x="164978" y="180794"/>
                    <a:pt x="164978" y="180794"/>
                    <a:pt x="176946" y="183783"/>
                  </a:cubicBezTo>
                  <a:cubicBezTo>
                    <a:pt x="176946" y="183783"/>
                    <a:pt x="176946" y="183783"/>
                    <a:pt x="185923" y="179300"/>
                  </a:cubicBezTo>
                  <a:cubicBezTo>
                    <a:pt x="185923" y="179300"/>
                    <a:pt x="185923" y="179300"/>
                    <a:pt x="191907" y="173324"/>
                  </a:cubicBezTo>
                  <a:cubicBezTo>
                    <a:pt x="191907" y="173324"/>
                    <a:pt x="191907" y="173324"/>
                    <a:pt x="199387" y="168841"/>
                  </a:cubicBezTo>
                  <a:cubicBezTo>
                    <a:pt x="199387" y="168841"/>
                    <a:pt x="193403" y="165853"/>
                    <a:pt x="191907" y="165853"/>
                  </a:cubicBezTo>
                  <a:cubicBezTo>
                    <a:pt x="188915" y="165853"/>
                    <a:pt x="185923" y="162864"/>
                    <a:pt x="185923" y="162864"/>
                  </a:cubicBezTo>
                  <a:cubicBezTo>
                    <a:pt x="185923" y="162864"/>
                    <a:pt x="185923" y="162864"/>
                    <a:pt x="181435" y="159876"/>
                  </a:cubicBezTo>
                  <a:cubicBezTo>
                    <a:pt x="181435" y="159876"/>
                    <a:pt x="181435" y="159876"/>
                    <a:pt x="181435" y="153899"/>
                  </a:cubicBezTo>
                  <a:cubicBezTo>
                    <a:pt x="181435" y="153899"/>
                    <a:pt x="181435" y="153899"/>
                    <a:pt x="179939" y="146428"/>
                  </a:cubicBezTo>
                  <a:cubicBezTo>
                    <a:pt x="179939" y="146428"/>
                    <a:pt x="179939" y="146428"/>
                    <a:pt x="157497" y="140452"/>
                  </a:cubicBezTo>
                  <a:cubicBezTo>
                    <a:pt x="157497" y="140452"/>
                    <a:pt x="157497" y="140452"/>
                    <a:pt x="157497" y="118039"/>
                  </a:cubicBezTo>
                  <a:cubicBezTo>
                    <a:pt x="157497" y="118039"/>
                    <a:pt x="157497" y="118039"/>
                    <a:pt x="147025" y="107580"/>
                  </a:cubicBezTo>
                  <a:cubicBezTo>
                    <a:pt x="147025" y="107580"/>
                    <a:pt x="147025" y="107580"/>
                    <a:pt x="126080" y="85168"/>
                  </a:cubicBezTo>
                  <a:cubicBezTo>
                    <a:pt x="126080" y="85168"/>
                    <a:pt x="126080" y="85168"/>
                    <a:pt x="129072" y="85168"/>
                  </a:cubicBezTo>
                  <a:cubicBezTo>
                    <a:pt x="129072" y="85168"/>
                    <a:pt x="129072" y="85168"/>
                    <a:pt x="129072" y="80685"/>
                  </a:cubicBezTo>
                  <a:cubicBezTo>
                    <a:pt x="129072" y="80685"/>
                    <a:pt x="129072" y="80685"/>
                    <a:pt x="136552" y="80685"/>
                  </a:cubicBezTo>
                  <a:cubicBezTo>
                    <a:pt x="136552" y="80685"/>
                    <a:pt x="136552" y="80685"/>
                    <a:pt x="136552" y="74708"/>
                  </a:cubicBezTo>
                  <a:cubicBezTo>
                    <a:pt x="136552" y="74708"/>
                    <a:pt x="136552" y="74708"/>
                    <a:pt x="138048" y="67238"/>
                  </a:cubicBezTo>
                  <a:cubicBezTo>
                    <a:pt x="138048" y="67238"/>
                    <a:pt x="138048" y="67238"/>
                    <a:pt x="142537" y="67238"/>
                  </a:cubicBezTo>
                  <a:cubicBezTo>
                    <a:pt x="142537" y="67238"/>
                    <a:pt x="142537" y="67238"/>
                    <a:pt x="147025" y="70226"/>
                  </a:cubicBezTo>
                  <a:cubicBezTo>
                    <a:pt x="147025" y="70226"/>
                    <a:pt x="147025" y="70226"/>
                    <a:pt x="154505" y="70226"/>
                  </a:cubicBezTo>
                  <a:cubicBezTo>
                    <a:pt x="154505" y="70226"/>
                    <a:pt x="154505" y="70226"/>
                    <a:pt x="157497" y="70226"/>
                  </a:cubicBezTo>
                  <a:cubicBezTo>
                    <a:pt x="157497" y="70226"/>
                    <a:pt x="157497" y="70226"/>
                    <a:pt x="164978" y="70226"/>
                  </a:cubicBezTo>
                  <a:cubicBezTo>
                    <a:pt x="164978" y="70226"/>
                    <a:pt x="164978" y="70226"/>
                    <a:pt x="178442" y="65743"/>
                  </a:cubicBezTo>
                  <a:cubicBezTo>
                    <a:pt x="178442" y="65743"/>
                    <a:pt x="178442" y="65743"/>
                    <a:pt x="182931" y="61261"/>
                  </a:cubicBezTo>
                  <a:cubicBezTo>
                    <a:pt x="182931" y="61261"/>
                    <a:pt x="182931" y="61261"/>
                    <a:pt x="187419" y="53790"/>
                  </a:cubicBezTo>
                  <a:cubicBezTo>
                    <a:pt x="187419" y="53790"/>
                    <a:pt x="187419" y="53790"/>
                    <a:pt x="187419" y="41837"/>
                  </a:cubicBezTo>
                  <a:cubicBezTo>
                    <a:pt x="187419" y="41837"/>
                    <a:pt x="187419" y="41837"/>
                    <a:pt x="191907" y="41837"/>
                  </a:cubicBezTo>
                  <a:cubicBezTo>
                    <a:pt x="191907" y="41837"/>
                    <a:pt x="191907" y="41837"/>
                    <a:pt x="196395" y="37354"/>
                  </a:cubicBezTo>
                  <a:cubicBezTo>
                    <a:pt x="196395" y="37354"/>
                    <a:pt x="196395" y="37354"/>
                    <a:pt x="205372" y="29883"/>
                  </a:cubicBezTo>
                  <a:cubicBezTo>
                    <a:pt x="205372" y="29883"/>
                    <a:pt x="205372" y="29883"/>
                    <a:pt x="221829" y="26895"/>
                  </a:cubicBezTo>
                  <a:cubicBezTo>
                    <a:pt x="221829" y="26895"/>
                    <a:pt x="221829" y="26895"/>
                    <a:pt x="227813" y="19424"/>
                  </a:cubicBezTo>
                  <a:cubicBezTo>
                    <a:pt x="227813" y="19424"/>
                    <a:pt x="227813" y="19424"/>
                    <a:pt x="233797" y="16436"/>
                  </a:cubicBezTo>
                  <a:cubicBezTo>
                    <a:pt x="233797" y="16436"/>
                    <a:pt x="233797" y="16436"/>
                    <a:pt x="238285" y="11953"/>
                  </a:cubicBezTo>
                  <a:cubicBezTo>
                    <a:pt x="238285" y="11953"/>
                    <a:pt x="238285" y="11953"/>
                    <a:pt x="262223" y="13447"/>
                  </a:cubicBezTo>
                  <a:cubicBezTo>
                    <a:pt x="262223" y="13447"/>
                    <a:pt x="262223" y="13447"/>
                    <a:pt x="265215" y="5977"/>
                  </a:cubicBezTo>
                  <a:cubicBezTo>
                    <a:pt x="265215" y="5977"/>
                    <a:pt x="265215" y="5977"/>
                    <a:pt x="277183" y="0"/>
                  </a:cubicBez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55" name="Freeform 148">
              <a:extLst>
                <a:ext uri="{FF2B5EF4-FFF2-40B4-BE49-F238E27FC236}">
                  <a16:creationId xmlns:a16="http://schemas.microsoft.com/office/drawing/2014/main" id="{3B7AFD66-599C-44DD-98B9-888D637DF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57637" y="3282926"/>
              <a:ext cx="448593" cy="285010"/>
            </a:xfrm>
            <a:custGeom>
              <a:avLst/>
              <a:gdLst>
                <a:gd name="connsiteX0" fmla="*/ 373837 w 470138"/>
                <a:gd name="connsiteY0" fmla="*/ 178512 h 298698"/>
                <a:gd name="connsiteX1" fmla="*/ 376847 w 470138"/>
                <a:gd name="connsiteY1" fmla="*/ 178512 h 298698"/>
                <a:gd name="connsiteX2" fmla="*/ 382865 w 470138"/>
                <a:gd name="connsiteY2" fmla="*/ 178512 h 298698"/>
                <a:gd name="connsiteX3" fmla="*/ 391894 w 470138"/>
                <a:gd name="connsiteY3" fmla="*/ 184447 h 298698"/>
                <a:gd name="connsiteX4" fmla="*/ 399417 w 470138"/>
                <a:gd name="connsiteY4" fmla="*/ 191866 h 298698"/>
                <a:gd name="connsiteX5" fmla="*/ 405436 w 470138"/>
                <a:gd name="connsiteY5" fmla="*/ 193350 h 298698"/>
                <a:gd name="connsiteX6" fmla="*/ 409950 w 470138"/>
                <a:gd name="connsiteY6" fmla="*/ 193350 h 298698"/>
                <a:gd name="connsiteX7" fmla="*/ 417474 w 470138"/>
                <a:gd name="connsiteY7" fmla="*/ 193350 h 298698"/>
                <a:gd name="connsiteX8" fmla="*/ 432521 w 470138"/>
                <a:gd name="connsiteY8" fmla="*/ 199285 h 298698"/>
                <a:gd name="connsiteX9" fmla="*/ 441549 w 470138"/>
                <a:gd name="connsiteY9" fmla="*/ 206704 h 298698"/>
                <a:gd name="connsiteX10" fmla="*/ 441549 w 470138"/>
                <a:gd name="connsiteY10" fmla="*/ 212639 h 298698"/>
                <a:gd name="connsiteX11" fmla="*/ 444558 w 470138"/>
                <a:gd name="connsiteY11" fmla="*/ 225993 h 298698"/>
                <a:gd name="connsiteX12" fmla="*/ 449072 w 470138"/>
                <a:gd name="connsiteY12" fmla="*/ 225993 h 298698"/>
                <a:gd name="connsiteX13" fmla="*/ 452082 w 470138"/>
                <a:gd name="connsiteY13" fmla="*/ 225993 h 298698"/>
                <a:gd name="connsiteX14" fmla="*/ 452082 w 470138"/>
                <a:gd name="connsiteY14" fmla="*/ 234896 h 298698"/>
                <a:gd name="connsiteX15" fmla="*/ 456596 w 470138"/>
                <a:gd name="connsiteY15" fmla="*/ 234896 h 298698"/>
                <a:gd name="connsiteX16" fmla="*/ 462615 w 470138"/>
                <a:gd name="connsiteY16" fmla="*/ 240831 h 298698"/>
                <a:gd name="connsiteX17" fmla="*/ 470138 w 470138"/>
                <a:gd name="connsiteY17" fmla="*/ 240831 h 298698"/>
                <a:gd name="connsiteX18" fmla="*/ 462615 w 470138"/>
                <a:gd name="connsiteY18" fmla="*/ 251217 h 298698"/>
                <a:gd name="connsiteX19" fmla="*/ 456596 w 470138"/>
                <a:gd name="connsiteY19" fmla="*/ 254185 h 298698"/>
                <a:gd name="connsiteX20" fmla="*/ 449072 w 470138"/>
                <a:gd name="connsiteY20" fmla="*/ 267539 h 298698"/>
                <a:gd name="connsiteX21" fmla="*/ 440044 w 470138"/>
                <a:gd name="connsiteY21" fmla="*/ 270506 h 298698"/>
                <a:gd name="connsiteX22" fmla="*/ 421988 w 470138"/>
                <a:gd name="connsiteY22" fmla="*/ 270506 h 298698"/>
                <a:gd name="connsiteX23" fmla="*/ 418978 w 470138"/>
                <a:gd name="connsiteY23" fmla="*/ 274958 h 298698"/>
                <a:gd name="connsiteX24" fmla="*/ 406941 w 470138"/>
                <a:gd name="connsiteY24" fmla="*/ 274958 h 298698"/>
                <a:gd name="connsiteX25" fmla="*/ 403931 w 470138"/>
                <a:gd name="connsiteY25" fmla="*/ 285344 h 298698"/>
                <a:gd name="connsiteX26" fmla="*/ 402427 w 470138"/>
                <a:gd name="connsiteY26" fmla="*/ 292763 h 298698"/>
                <a:gd name="connsiteX27" fmla="*/ 399417 w 470138"/>
                <a:gd name="connsiteY27" fmla="*/ 295731 h 298698"/>
                <a:gd name="connsiteX28" fmla="*/ 396408 w 470138"/>
                <a:gd name="connsiteY28" fmla="*/ 298698 h 298698"/>
                <a:gd name="connsiteX29" fmla="*/ 391894 w 470138"/>
                <a:gd name="connsiteY29" fmla="*/ 298698 h 298698"/>
                <a:gd name="connsiteX30" fmla="*/ 387380 w 470138"/>
                <a:gd name="connsiteY30" fmla="*/ 291279 h 298698"/>
                <a:gd name="connsiteX31" fmla="*/ 376847 w 470138"/>
                <a:gd name="connsiteY31" fmla="*/ 286828 h 298698"/>
                <a:gd name="connsiteX32" fmla="*/ 370828 w 470138"/>
                <a:gd name="connsiteY32" fmla="*/ 280893 h 298698"/>
                <a:gd name="connsiteX33" fmla="*/ 370828 w 470138"/>
                <a:gd name="connsiteY33" fmla="*/ 277925 h 298698"/>
                <a:gd name="connsiteX34" fmla="*/ 370828 w 470138"/>
                <a:gd name="connsiteY34" fmla="*/ 273474 h 298698"/>
                <a:gd name="connsiteX35" fmla="*/ 370828 w 470138"/>
                <a:gd name="connsiteY35" fmla="*/ 267539 h 298698"/>
                <a:gd name="connsiteX36" fmla="*/ 370828 w 470138"/>
                <a:gd name="connsiteY36" fmla="*/ 264571 h 298698"/>
                <a:gd name="connsiteX37" fmla="*/ 370828 w 470138"/>
                <a:gd name="connsiteY37" fmla="*/ 252701 h 298698"/>
                <a:gd name="connsiteX38" fmla="*/ 370828 w 470138"/>
                <a:gd name="connsiteY38" fmla="*/ 249733 h 298698"/>
                <a:gd name="connsiteX39" fmla="*/ 370828 w 470138"/>
                <a:gd name="connsiteY39" fmla="*/ 242315 h 298698"/>
                <a:gd name="connsiteX40" fmla="*/ 363304 w 470138"/>
                <a:gd name="connsiteY40" fmla="*/ 231928 h 298698"/>
                <a:gd name="connsiteX41" fmla="*/ 358790 w 470138"/>
                <a:gd name="connsiteY41" fmla="*/ 227477 h 298698"/>
                <a:gd name="connsiteX42" fmla="*/ 358790 w 470138"/>
                <a:gd name="connsiteY42" fmla="*/ 223025 h 298698"/>
                <a:gd name="connsiteX43" fmla="*/ 358790 w 470138"/>
                <a:gd name="connsiteY43" fmla="*/ 220058 h 298698"/>
                <a:gd name="connsiteX44" fmla="*/ 363304 w 470138"/>
                <a:gd name="connsiteY44" fmla="*/ 214123 h 298698"/>
                <a:gd name="connsiteX45" fmla="*/ 370828 w 470138"/>
                <a:gd name="connsiteY45" fmla="*/ 212639 h 298698"/>
                <a:gd name="connsiteX46" fmla="*/ 376847 w 470138"/>
                <a:gd name="connsiteY46" fmla="*/ 206704 h 298698"/>
                <a:gd name="connsiteX47" fmla="*/ 376847 w 470138"/>
                <a:gd name="connsiteY47" fmla="*/ 199285 h 298698"/>
                <a:gd name="connsiteX48" fmla="*/ 373837 w 470138"/>
                <a:gd name="connsiteY48" fmla="*/ 185931 h 298698"/>
                <a:gd name="connsiteX49" fmla="*/ 373837 w 470138"/>
                <a:gd name="connsiteY49" fmla="*/ 182963 h 298698"/>
                <a:gd name="connsiteX50" fmla="*/ 373837 w 470138"/>
                <a:gd name="connsiteY50" fmla="*/ 178512 h 298698"/>
                <a:gd name="connsiteX51" fmla="*/ 275720 w 470138"/>
                <a:gd name="connsiteY51" fmla="*/ 116651 h 298698"/>
                <a:gd name="connsiteX52" fmla="*/ 281022 w 470138"/>
                <a:gd name="connsiteY52" fmla="*/ 116651 h 298698"/>
                <a:gd name="connsiteX53" fmla="*/ 284556 w 470138"/>
                <a:gd name="connsiteY53" fmla="*/ 116651 h 298698"/>
                <a:gd name="connsiteX54" fmla="*/ 288091 w 470138"/>
                <a:gd name="connsiteY54" fmla="*/ 120186 h 298698"/>
                <a:gd name="connsiteX55" fmla="*/ 291626 w 470138"/>
                <a:gd name="connsiteY55" fmla="*/ 125488 h 298698"/>
                <a:gd name="connsiteX56" fmla="*/ 291626 w 470138"/>
                <a:gd name="connsiteY56" fmla="*/ 130790 h 298698"/>
                <a:gd name="connsiteX57" fmla="*/ 284556 w 470138"/>
                <a:gd name="connsiteY57" fmla="*/ 134325 h 298698"/>
                <a:gd name="connsiteX58" fmla="*/ 281022 w 470138"/>
                <a:gd name="connsiteY58" fmla="*/ 130790 h 298698"/>
                <a:gd name="connsiteX59" fmla="*/ 281022 w 470138"/>
                <a:gd name="connsiteY59" fmla="*/ 125488 h 298698"/>
                <a:gd name="connsiteX60" fmla="*/ 275720 w 470138"/>
                <a:gd name="connsiteY60" fmla="*/ 121953 h 298698"/>
                <a:gd name="connsiteX61" fmla="*/ 275720 w 470138"/>
                <a:gd name="connsiteY61" fmla="*/ 120186 h 298698"/>
                <a:gd name="connsiteX62" fmla="*/ 309302 w 470138"/>
                <a:gd name="connsiteY62" fmla="*/ 107814 h 298698"/>
                <a:gd name="connsiteX63" fmla="*/ 314604 w 470138"/>
                <a:gd name="connsiteY63" fmla="*/ 107814 h 298698"/>
                <a:gd name="connsiteX64" fmla="*/ 319906 w 470138"/>
                <a:gd name="connsiteY64" fmla="*/ 113116 h 298698"/>
                <a:gd name="connsiteX65" fmla="*/ 323441 w 470138"/>
                <a:gd name="connsiteY65" fmla="*/ 116651 h 298698"/>
                <a:gd name="connsiteX66" fmla="*/ 330511 w 470138"/>
                <a:gd name="connsiteY66" fmla="*/ 120186 h 298698"/>
                <a:gd name="connsiteX67" fmla="*/ 330511 w 470138"/>
                <a:gd name="connsiteY67" fmla="*/ 116651 h 298698"/>
                <a:gd name="connsiteX68" fmla="*/ 339348 w 470138"/>
                <a:gd name="connsiteY68" fmla="*/ 116651 h 298698"/>
                <a:gd name="connsiteX69" fmla="*/ 344650 w 470138"/>
                <a:gd name="connsiteY69" fmla="*/ 116651 h 298698"/>
                <a:gd name="connsiteX70" fmla="*/ 351720 w 470138"/>
                <a:gd name="connsiteY70" fmla="*/ 121954 h 298698"/>
                <a:gd name="connsiteX71" fmla="*/ 364092 w 470138"/>
                <a:gd name="connsiteY71" fmla="*/ 130791 h 298698"/>
                <a:gd name="connsiteX72" fmla="*/ 364092 w 470138"/>
                <a:gd name="connsiteY72" fmla="*/ 139628 h 298698"/>
                <a:gd name="connsiteX73" fmla="*/ 358789 w 470138"/>
                <a:gd name="connsiteY73" fmla="*/ 144930 h 298698"/>
                <a:gd name="connsiteX74" fmla="*/ 353487 w 470138"/>
                <a:gd name="connsiteY74" fmla="*/ 144930 h 298698"/>
                <a:gd name="connsiteX75" fmla="*/ 348185 w 470138"/>
                <a:gd name="connsiteY75" fmla="*/ 144930 h 298698"/>
                <a:gd name="connsiteX76" fmla="*/ 348185 w 470138"/>
                <a:gd name="connsiteY76" fmla="*/ 146698 h 298698"/>
                <a:gd name="connsiteX77" fmla="*/ 335813 w 470138"/>
                <a:gd name="connsiteY77" fmla="*/ 146698 h 298698"/>
                <a:gd name="connsiteX78" fmla="*/ 330511 w 470138"/>
                <a:gd name="connsiteY78" fmla="*/ 146698 h 298698"/>
                <a:gd name="connsiteX79" fmla="*/ 328743 w 470138"/>
                <a:gd name="connsiteY79" fmla="*/ 146698 h 298698"/>
                <a:gd name="connsiteX80" fmla="*/ 325209 w 470138"/>
                <a:gd name="connsiteY80" fmla="*/ 141396 h 298698"/>
                <a:gd name="connsiteX81" fmla="*/ 323441 w 470138"/>
                <a:gd name="connsiteY81" fmla="*/ 134326 h 298698"/>
                <a:gd name="connsiteX82" fmla="*/ 325209 w 470138"/>
                <a:gd name="connsiteY82" fmla="*/ 127256 h 298698"/>
                <a:gd name="connsiteX83" fmla="*/ 316371 w 470138"/>
                <a:gd name="connsiteY83" fmla="*/ 127256 h 298698"/>
                <a:gd name="connsiteX84" fmla="*/ 309302 w 470138"/>
                <a:gd name="connsiteY84" fmla="*/ 125488 h 298698"/>
                <a:gd name="connsiteX85" fmla="*/ 309302 w 470138"/>
                <a:gd name="connsiteY85" fmla="*/ 120186 h 298698"/>
                <a:gd name="connsiteX86" fmla="*/ 309302 w 470138"/>
                <a:gd name="connsiteY86" fmla="*/ 116651 h 298698"/>
                <a:gd name="connsiteX87" fmla="*/ 309302 w 470138"/>
                <a:gd name="connsiteY87" fmla="*/ 111349 h 298698"/>
                <a:gd name="connsiteX88" fmla="*/ 258045 w 470138"/>
                <a:gd name="connsiteY88" fmla="*/ 93675 h 298698"/>
                <a:gd name="connsiteX89" fmla="*/ 261580 w 470138"/>
                <a:gd name="connsiteY89" fmla="*/ 93675 h 298698"/>
                <a:gd name="connsiteX90" fmla="*/ 272184 w 470138"/>
                <a:gd name="connsiteY90" fmla="*/ 93675 h 298698"/>
                <a:gd name="connsiteX91" fmla="*/ 281021 w 470138"/>
                <a:gd name="connsiteY91" fmla="*/ 93675 h 298698"/>
                <a:gd name="connsiteX92" fmla="*/ 282788 w 470138"/>
                <a:gd name="connsiteY92" fmla="*/ 100745 h 298698"/>
                <a:gd name="connsiteX93" fmla="*/ 302230 w 470138"/>
                <a:gd name="connsiteY93" fmla="*/ 100745 h 298698"/>
                <a:gd name="connsiteX94" fmla="*/ 293393 w 470138"/>
                <a:gd name="connsiteY94" fmla="*/ 106047 h 298698"/>
                <a:gd name="connsiteX95" fmla="*/ 291625 w 470138"/>
                <a:gd name="connsiteY95" fmla="*/ 107815 h 298698"/>
                <a:gd name="connsiteX96" fmla="*/ 291625 w 470138"/>
                <a:gd name="connsiteY96" fmla="*/ 104280 h 298698"/>
                <a:gd name="connsiteX97" fmla="*/ 286323 w 470138"/>
                <a:gd name="connsiteY97" fmla="*/ 104280 h 298698"/>
                <a:gd name="connsiteX98" fmla="*/ 282788 w 470138"/>
                <a:gd name="connsiteY98" fmla="*/ 104280 h 298698"/>
                <a:gd name="connsiteX99" fmla="*/ 277486 w 470138"/>
                <a:gd name="connsiteY99" fmla="*/ 104280 h 298698"/>
                <a:gd name="connsiteX100" fmla="*/ 273951 w 470138"/>
                <a:gd name="connsiteY100" fmla="*/ 104280 h 298698"/>
                <a:gd name="connsiteX101" fmla="*/ 270417 w 470138"/>
                <a:gd name="connsiteY101" fmla="*/ 104280 h 298698"/>
                <a:gd name="connsiteX102" fmla="*/ 265114 w 470138"/>
                <a:gd name="connsiteY102" fmla="*/ 104280 h 298698"/>
                <a:gd name="connsiteX103" fmla="*/ 258045 w 470138"/>
                <a:gd name="connsiteY103" fmla="*/ 102512 h 298698"/>
                <a:gd name="connsiteX104" fmla="*/ 258045 w 470138"/>
                <a:gd name="connsiteY104" fmla="*/ 100745 h 298698"/>
                <a:gd name="connsiteX105" fmla="*/ 258045 w 470138"/>
                <a:gd name="connsiteY105" fmla="*/ 97210 h 298698"/>
                <a:gd name="connsiteX106" fmla="*/ 187348 w 470138"/>
                <a:gd name="connsiteY106" fmla="*/ 51256 h 298698"/>
                <a:gd name="connsiteX107" fmla="*/ 194417 w 470138"/>
                <a:gd name="connsiteY107" fmla="*/ 51256 h 298698"/>
                <a:gd name="connsiteX108" fmla="*/ 197952 w 470138"/>
                <a:gd name="connsiteY108" fmla="*/ 51256 h 298698"/>
                <a:gd name="connsiteX109" fmla="*/ 201487 w 470138"/>
                <a:gd name="connsiteY109" fmla="*/ 53023 h 298698"/>
                <a:gd name="connsiteX110" fmla="*/ 203254 w 470138"/>
                <a:gd name="connsiteY110" fmla="*/ 56558 h 298698"/>
                <a:gd name="connsiteX111" fmla="*/ 208557 w 470138"/>
                <a:gd name="connsiteY111" fmla="*/ 65395 h 298698"/>
                <a:gd name="connsiteX112" fmla="*/ 213859 w 470138"/>
                <a:gd name="connsiteY112" fmla="*/ 65395 h 298698"/>
                <a:gd name="connsiteX113" fmla="*/ 217394 w 470138"/>
                <a:gd name="connsiteY113" fmla="*/ 74233 h 298698"/>
                <a:gd name="connsiteX114" fmla="*/ 217394 w 470138"/>
                <a:gd name="connsiteY114" fmla="*/ 81303 h 298698"/>
                <a:gd name="connsiteX115" fmla="*/ 217394 w 470138"/>
                <a:gd name="connsiteY115" fmla="*/ 86605 h 298698"/>
                <a:gd name="connsiteX116" fmla="*/ 212092 w 470138"/>
                <a:gd name="connsiteY116" fmla="*/ 86605 h 298698"/>
                <a:gd name="connsiteX117" fmla="*/ 206789 w 470138"/>
                <a:gd name="connsiteY117" fmla="*/ 81303 h 298698"/>
                <a:gd name="connsiteX118" fmla="*/ 203254 w 470138"/>
                <a:gd name="connsiteY118" fmla="*/ 77768 h 298698"/>
                <a:gd name="connsiteX119" fmla="*/ 194417 w 470138"/>
                <a:gd name="connsiteY119" fmla="*/ 81303 h 298698"/>
                <a:gd name="connsiteX120" fmla="*/ 187348 w 470138"/>
                <a:gd name="connsiteY120" fmla="*/ 83070 h 298698"/>
                <a:gd name="connsiteX121" fmla="*/ 182046 w 470138"/>
                <a:gd name="connsiteY121" fmla="*/ 79535 h 298698"/>
                <a:gd name="connsiteX122" fmla="*/ 178511 w 470138"/>
                <a:gd name="connsiteY122" fmla="*/ 74233 h 298698"/>
                <a:gd name="connsiteX123" fmla="*/ 169674 w 470138"/>
                <a:gd name="connsiteY123" fmla="*/ 68930 h 298698"/>
                <a:gd name="connsiteX124" fmla="*/ 169674 w 470138"/>
                <a:gd name="connsiteY124" fmla="*/ 63628 h 298698"/>
                <a:gd name="connsiteX125" fmla="*/ 169674 w 470138"/>
                <a:gd name="connsiteY125" fmla="*/ 56558 h 298698"/>
                <a:gd name="connsiteX126" fmla="*/ 174976 w 470138"/>
                <a:gd name="connsiteY126" fmla="*/ 56558 h 298698"/>
                <a:gd name="connsiteX127" fmla="*/ 180278 w 470138"/>
                <a:gd name="connsiteY127" fmla="*/ 56558 h 298698"/>
                <a:gd name="connsiteX128" fmla="*/ 180278 w 470138"/>
                <a:gd name="connsiteY128" fmla="*/ 53023 h 298698"/>
                <a:gd name="connsiteX129" fmla="*/ 12372 w 470138"/>
                <a:gd name="connsiteY129" fmla="*/ 15908 h 298698"/>
                <a:gd name="connsiteX130" fmla="*/ 12372 w 470138"/>
                <a:gd name="connsiteY130" fmla="*/ 21210 h 298698"/>
                <a:gd name="connsiteX131" fmla="*/ 12372 w 470138"/>
                <a:gd name="connsiteY131" fmla="*/ 24745 h 298698"/>
                <a:gd name="connsiteX132" fmla="*/ 8837 w 470138"/>
                <a:gd name="connsiteY132" fmla="*/ 28280 h 298698"/>
                <a:gd name="connsiteX133" fmla="*/ 7069 w 470138"/>
                <a:gd name="connsiteY133" fmla="*/ 31815 h 298698"/>
                <a:gd name="connsiteX134" fmla="*/ 7069 w 470138"/>
                <a:gd name="connsiteY134" fmla="*/ 38885 h 298698"/>
                <a:gd name="connsiteX135" fmla="*/ 0 w 470138"/>
                <a:gd name="connsiteY135" fmla="*/ 35350 h 298698"/>
                <a:gd name="connsiteX136" fmla="*/ 0 w 470138"/>
                <a:gd name="connsiteY136" fmla="*/ 31815 h 298698"/>
                <a:gd name="connsiteX137" fmla="*/ 0 w 470138"/>
                <a:gd name="connsiteY137" fmla="*/ 28280 h 298698"/>
                <a:gd name="connsiteX138" fmla="*/ 7069 w 470138"/>
                <a:gd name="connsiteY138" fmla="*/ 21210 h 298698"/>
                <a:gd name="connsiteX139" fmla="*/ 58325 w 470138"/>
                <a:gd name="connsiteY139" fmla="*/ 0 h 298698"/>
                <a:gd name="connsiteX140" fmla="*/ 63627 w 470138"/>
                <a:gd name="connsiteY140" fmla="*/ 0 h 298698"/>
                <a:gd name="connsiteX141" fmla="*/ 77767 w 470138"/>
                <a:gd name="connsiteY141" fmla="*/ 0 h 298698"/>
                <a:gd name="connsiteX142" fmla="*/ 83069 w 470138"/>
                <a:gd name="connsiteY142" fmla="*/ 0 h 298698"/>
                <a:gd name="connsiteX143" fmla="*/ 88372 w 470138"/>
                <a:gd name="connsiteY143" fmla="*/ 8837 h 298698"/>
                <a:gd name="connsiteX144" fmla="*/ 88372 w 470138"/>
                <a:gd name="connsiteY144" fmla="*/ 10604 h 298698"/>
                <a:gd name="connsiteX145" fmla="*/ 88372 w 470138"/>
                <a:gd name="connsiteY145" fmla="*/ 15907 h 298698"/>
                <a:gd name="connsiteX146" fmla="*/ 86604 w 470138"/>
                <a:gd name="connsiteY146" fmla="*/ 21209 h 298698"/>
                <a:gd name="connsiteX147" fmla="*/ 86604 w 470138"/>
                <a:gd name="connsiteY147" fmla="*/ 22977 h 298698"/>
                <a:gd name="connsiteX148" fmla="*/ 81302 w 470138"/>
                <a:gd name="connsiteY148" fmla="*/ 28279 h 298698"/>
                <a:gd name="connsiteX149" fmla="*/ 77767 w 470138"/>
                <a:gd name="connsiteY149" fmla="*/ 28279 h 298698"/>
                <a:gd name="connsiteX150" fmla="*/ 72465 w 470138"/>
                <a:gd name="connsiteY150" fmla="*/ 28279 h 298698"/>
                <a:gd name="connsiteX151" fmla="*/ 68930 w 470138"/>
                <a:gd name="connsiteY151" fmla="*/ 28279 h 298698"/>
                <a:gd name="connsiteX152" fmla="*/ 60092 w 470138"/>
                <a:gd name="connsiteY152" fmla="*/ 22977 h 298698"/>
                <a:gd name="connsiteX153" fmla="*/ 58325 w 470138"/>
                <a:gd name="connsiteY153" fmla="*/ 22977 h 298698"/>
                <a:gd name="connsiteX154" fmla="*/ 49488 w 470138"/>
                <a:gd name="connsiteY154" fmla="*/ 15907 h 298698"/>
                <a:gd name="connsiteX155" fmla="*/ 49488 w 470138"/>
                <a:gd name="connsiteY155" fmla="*/ 7070 h 298698"/>
                <a:gd name="connsiteX156" fmla="*/ 49488 w 470138"/>
                <a:gd name="connsiteY156" fmla="*/ 3535 h 298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</a:cxnLst>
              <a:rect l="l" t="t" r="r" b="b"/>
              <a:pathLst>
                <a:path w="470138" h="298698">
                  <a:moveTo>
                    <a:pt x="373837" y="178512"/>
                  </a:moveTo>
                  <a:cubicBezTo>
                    <a:pt x="376847" y="178512"/>
                    <a:pt x="376847" y="178512"/>
                    <a:pt x="376847" y="178512"/>
                  </a:cubicBezTo>
                  <a:cubicBezTo>
                    <a:pt x="382865" y="178512"/>
                    <a:pt x="382865" y="178512"/>
                    <a:pt x="382865" y="178512"/>
                  </a:cubicBezTo>
                  <a:cubicBezTo>
                    <a:pt x="391894" y="184447"/>
                    <a:pt x="391894" y="184447"/>
                    <a:pt x="391894" y="184447"/>
                  </a:cubicBezTo>
                  <a:cubicBezTo>
                    <a:pt x="399417" y="191866"/>
                    <a:pt x="399417" y="191866"/>
                    <a:pt x="399417" y="191866"/>
                  </a:cubicBezTo>
                  <a:cubicBezTo>
                    <a:pt x="399417" y="191866"/>
                    <a:pt x="403931" y="193350"/>
                    <a:pt x="405436" y="193350"/>
                  </a:cubicBezTo>
                  <a:cubicBezTo>
                    <a:pt x="406941" y="193350"/>
                    <a:pt x="408445" y="193350"/>
                    <a:pt x="409950" y="193350"/>
                  </a:cubicBezTo>
                  <a:cubicBezTo>
                    <a:pt x="411455" y="193350"/>
                    <a:pt x="417474" y="193350"/>
                    <a:pt x="417474" y="193350"/>
                  </a:cubicBezTo>
                  <a:cubicBezTo>
                    <a:pt x="432521" y="199285"/>
                    <a:pt x="432521" y="199285"/>
                    <a:pt x="432521" y="199285"/>
                  </a:cubicBezTo>
                  <a:cubicBezTo>
                    <a:pt x="441549" y="206704"/>
                    <a:pt x="441549" y="206704"/>
                    <a:pt x="441549" y="206704"/>
                  </a:cubicBezTo>
                  <a:cubicBezTo>
                    <a:pt x="441549" y="212639"/>
                    <a:pt x="441549" y="212639"/>
                    <a:pt x="441549" y="212639"/>
                  </a:cubicBezTo>
                  <a:cubicBezTo>
                    <a:pt x="444558" y="225993"/>
                    <a:pt x="444558" y="225993"/>
                    <a:pt x="444558" y="225993"/>
                  </a:cubicBezTo>
                  <a:cubicBezTo>
                    <a:pt x="449072" y="225993"/>
                    <a:pt x="449072" y="225993"/>
                    <a:pt x="449072" y="225993"/>
                  </a:cubicBezTo>
                  <a:cubicBezTo>
                    <a:pt x="452082" y="225993"/>
                    <a:pt x="452082" y="225993"/>
                    <a:pt x="452082" y="225993"/>
                  </a:cubicBezTo>
                  <a:cubicBezTo>
                    <a:pt x="452082" y="234896"/>
                    <a:pt x="452082" y="234896"/>
                    <a:pt x="452082" y="234896"/>
                  </a:cubicBezTo>
                  <a:cubicBezTo>
                    <a:pt x="456596" y="234896"/>
                    <a:pt x="456596" y="234896"/>
                    <a:pt x="456596" y="234896"/>
                  </a:cubicBezTo>
                  <a:cubicBezTo>
                    <a:pt x="462615" y="240831"/>
                    <a:pt x="462615" y="240831"/>
                    <a:pt x="462615" y="240831"/>
                  </a:cubicBezTo>
                  <a:cubicBezTo>
                    <a:pt x="470138" y="240831"/>
                    <a:pt x="470138" y="240831"/>
                    <a:pt x="470138" y="240831"/>
                  </a:cubicBezTo>
                  <a:cubicBezTo>
                    <a:pt x="462615" y="251217"/>
                    <a:pt x="462615" y="251217"/>
                    <a:pt x="462615" y="251217"/>
                  </a:cubicBezTo>
                  <a:cubicBezTo>
                    <a:pt x="456596" y="254185"/>
                    <a:pt x="456596" y="254185"/>
                    <a:pt x="456596" y="254185"/>
                  </a:cubicBezTo>
                  <a:cubicBezTo>
                    <a:pt x="449072" y="267539"/>
                    <a:pt x="449072" y="267539"/>
                    <a:pt x="449072" y="267539"/>
                  </a:cubicBezTo>
                  <a:cubicBezTo>
                    <a:pt x="440044" y="270506"/>
                    <a:pt x="440044" y="270506"/>
                    <a:pt x="440044" y="270506"/>
                  </a:cubicBezTo>
                  <a:cubicBezTo>
                    <a:pt x="421988" y="270506"/>
                    <a:pt x="421988" y="270506"/>
                    <a:pt x="421988" y="270506"/>
                  </a:cubicBezTo>
                  <a:cubicBezTo>
                    <a:pt x="418978" y="274958"/>
                    <a:pt x="418978" y="274958"/>
                    <a:pt x="418978" y="274958"/>
                  </a:cubicBezTo>
                  <a:cubicBezTo>
                    <a:pt x="406941" y="274958"/>
                    <a:pt x="406941" y="274958"/>
                    <a:pt x="406941" y="274958"/>
                  </a:cubicBezTo>
                  <a:cubicBezTo>
                    <a:pt x="403931" y="285344"/>
                    <a:pt x="403931" y="285344"/>
                    <a:pt x="403931" y="285344"/>
                  </a:cubicBezTo>
                  <a:cubicBezTo>
                    <a:pt x="402427" y="292763"/>
                    <a:pt x="402427" y="292763"/>
                    <a:pt x="402427" y="292763"/>
                  </a:cubicBezTo>
                  <a:cubicBezTo>
                    <a:pt x="399417" y="295731"/>
                    <a:pt x="399417" y="295731"/>
                    <a:pt x="399417" y="295731"/>
                  </a:cubicBezTo>
                  <a:cubicBezTo>
                    <a:pt x="396408" y="298698"/>
                    <a:pt x="396408" y="298698"/>
                    <a:pt x="396408" y="298698"/>
                  </a:cubicBezTo>
                  <a:cubicBezTo>
                    <a:pt x="391894" y="298698"/>
                    <a:pt x="391894" y="298698"/>
                    <a:pt x="391894" y="298698"/>
                  </a:cubicBezTo>
                  <a:cubicBezTo>
                    <a:pt x="387380" y="291279"/>
                    <a:pt x="387380" y="291279"/>
                    <a:pt x="387380" y="291279"/>
                  </a:cubicBezTo>
                  <a:cubicBezTo>
                    <a:pt x="376847" y="286828"/>
                    <a:pt x="376847" y="286828"/>
                    <a:pt x="376847" y="286828"/>
                  </a:cubicBezTo>
                  <a:cubicBezTo>
                    <a:pt x="370828" y="280893"/>
                    <a:pt x="370828" y="280893"/>
                    <a:pt x="370828" y="280893"/>
                  </a:cubicBezTo>
                  <a:cubicBezTo>
                    <a:pt x="370828" y="277925"/>
                    <a:pt x="370828" y="277925"/>
                    <a:pt x="370828" y="277925"/>
                  </a:cubicBezTo>
                  <a:cubicBezTo>
                    <a:pt x="370828" y="273474"/>
                    <a:pt x="370828" y="273474"/>
                    <a:pt x="370828" y="273474"/>
                  </a:cubicBezTo>
                  <a:cubicBezTo>
                    <a:pt x="370828" y="267539"/>
                    <a:pt x="370828" y="267539"/>
                    <a:pt x="370828" y="267539"/>
                  </a:cubicBezTo>
                  <a:cubicBezTo>
                    <a:pt x="370828" y="264571"/>
                    <a:pt x="370828" y="264571"/>
                    <a:pt x="370828" y="264571"/>
                  </a:cubicBezTo>
                  <a:cubicBezTo>
                    <a:pt x="370828" y="252701"/>
                    <a:pt x="370828" y="252701"/>
                    <a:pt x="370828" y="252701"/>
                  </a:cubicBezTo>
                  <a:cubicBezTo>
                    <a:pt x="370828" y="249733"/>
                    <a:pt x="370828" y="249733"/>
                    <a:pt x="370828" y="249733"/>
                  </a:cubicBezTo>
                  <a:cubicBezTo>
                    <a:pt x="370828" y="242315"/>
                    <a:pt x="370828" y="242315"/>
                    <a:pt x="370828" y="242315"/>
                  </a:cubicBezTo>
                  <a:cubicBezTo>
                    <a:pt x="363304" y="231928"/>
                    <a:pt x="363304" y="231928"/>
                    <a:pt x="363304" y="231928"/>
                  </a:cubicBezTo>
                  <a:cubicBezTo>
                    <a:pt x="358790" y="227477"/>
                    <a:pt x="358790" y="227477"/>
                    <a:pt x="358790" y="227477"/>
                  </a:cubicBezTo>
                  <a:cubicBezTo>
                    <a:pt x="358790" y="223025"/>
                    <a:pt x="358790" y="223025"/>
                    <a:pt x="358790" y="223025"/>
                  </a:cubicBezTo>
                  <a:cubicBezTo>
                    <a:pt x="358790" y="220058"/>
                    <a:pt x="358790" y="220058"/>
                    <a:pt x="358790" y="220058"/>
                  </a:cubicBezTo>
                  <a:cubicBezTo>
                    <a:pt x="363304" y="214123"/>
                    <a:pt x="363304" y="214123"/>
                    <a:pt x="363304" y="214123"/>
                  </a:cubicBezTo>
                  <a:cubicBezTo>
                    <a:pt x="370828" y="212639"/>
                    <a:pt x="370828" y="212639"/>
                    <a:pt x="370828" y="212639"/>
                  </a:cubicBezTo>
                  <a:cubicBezTo>
                    <a:pt x="376847" y="206704"/>
                    <a:pt x="376847" y="206704"/>
                    <a:pt x="376847" y="206704"/>
                  </a:cubicBezTo>
                  <a:lnTo>
                    <a:pt x="376847" y="199285"/>
                  </a:lnTo>
                  <a:cubicBezTo>
                    <a:pt x="373837" y="185931"/>
                    <a:pt x="373837" y="185931"/>
                    <a:pt x="373837" y="185931"/>
                  </a:cubicBezTo>
                  <a:cubicBezTo>
                    <a:pt x="373837" y="182963"/>
                    <a:pt x="373837" y="182963"/>
                    <a:pt x="373837" y="182963"/>
                  </a:cubicBezTo>
                  <a:cubicBezTo>
                    <a:pt x="373837" y="178512"/>
                    <a:pt x="373837" y="178512"/>
                    <a:pt x="373837" y="178512"/>
                  </a:cubicBezTo>
                  <a:close/>
                  <a:moveTo>
                    <a:pt x="275720" y="116651"/>
                  </a:moveTo>
                  <a:lnTo>
                    <a:pt x="281022" y="116651"/>
                  </a:lnTo>
                  <a:lnTo>
                    <a:pt x="284556" y="116651"/>
                  </a:lnTo>
                  <a:lnTo>
                    <a:pt x="288091" y="120186"/>
                  </a:lnTo>
                  <a:lnTo>
                    <a:pt x="291626" y="125488"/>
                  </a:lnTo>
                  <a:lnTo>
                    <a:pt x="291626" y="130790"/>
                  </a:lnTo>
                  <a:lnTo>
                    <a:pt x="284556" y="134325"/>
                  </a:lnTo>
                  <a:lnTo>
                    <a:pt x="281022" y="130790"/>
                  </a:lnTo>
                  <a:lnTo>
                    <a:pt x="281022" y="125488"/>
                  </a:lnTo>
                  <a:lnTo>
                    <a:pt x="275720" y="121953"/>
                  </a:lnTo>
                  <a:lnTo>
                    <a:pt x="275720" y="120186"/>
                  </a:lnTo>
                  <a:close/>
                  <a:moveTo>
                    <a:pt x="309302" y="107814"/>
                  </a:moveTo>
                  <a:lnTo>
                    <a:pt x="314604" y="107814"/>
                  </a:lnTo>
                  <a:lnTo>
                    <a:pt x="319906" y="113116"/>
                  </a:lnTo>
                  <a:lnTo>
                    <a:pt x="323441" y="116651"/>
                  </a:lnTo>
                  <a:lnTo>
                    <a:pt x="330511" y="120186"/>
                  </a:lnTo>
                  <a:lnTo>
                    <a:pt x="330511" y="116651"/>
                  </a:lnTo>
                  <a:lnTo>
                    <a:pt x="339348" y="116651"/>
                  </a:lnTo>
                  <a:lnTo>
                    <a:pt x="344650" y="116651"/>
                  </a:lnTo>
                  <a:lnTo>
                    <a:pt x="351720" y="121954"/>
                  </a:lnTo>
                  <a:lnTo>
                    <a:pt x="364092" y="130791"/>
                  </a:lnTo>
                  <a:lnTo>
                    <a:pt x="364092" y="139628"/>
                  </a:lnTo>
                  <a:lnTo>
                    <a:pt x="358789" y="144930"/>
                  </a:lnTo>
                  <a:lnTo>
                    <a:pt x="353487" y="144930"/>
                  </a:lnTo>
                  <a:lnTo>
                    <a:pt x="348185" y="144930"/>
                  </a:lnTo>
                  <a:lnTo>
                    <a:pt x="348185" y="146698"/>
                  </a:lnTo>
                  <a:lnTo>
                    <a:pt x="335813" y="146698"/>
                  </a:lnTo>
                  <a:lnTo>
                    <a:pt x="330511" y="146698"/>
                  </a:lnTo>
                  <a:lnTo>
                    <a:pt x="328743" y="146698"/>
                  </a:lnTo>
                  <a:lnTo>
                    <a:pt x="325209" y="141396"/>
                  </a:lnTo>
                  <a:lnTo>
                    <a:pt x="323441" y="134326"/>
                  </a:lnTo>
                  <a:lnTo>
                    <a:pt x="325209" y="127256"/>
                  </a:lnTo>
                  <a:lnTo>
                    <a:pt x="316371" y="127256"/>
                  </a:lnTo>
                  <a:lnTo>
                    <a:pt x="309302" y="125488"/>
                  </a:lnTo>
                  <a:lnTo>
                    <a:pt x="309302" y="120186"/>
                  </a:lnTo>
                  <a:lnTo>
                    <a:pt x="309302" y="116651"/>
                  </a:lnTo>
                  <a:lnTo>
                    <a:pt x="309302" y="111349"/>
                  </a:lnTo>
                  <a:close/>
                  <a:moveTo>
                    <a:pt x="258045" y="93675"/>
                  </a:moveTo>
                  <a:lnTo>
                    <a:pt x="261580" y="93675"/>
                  </a:lnTo>
                  <a:lnTo>
                    <a:pt x="272184" y="93675"/>
                  </a:lnTo>
                  <a:lnTo>
                    <a:pt x="281021" y="93675"/>
                  </a:lnTo>
                  <a:lnTo>
                    <a:pt x="282788" y="100745"/>
                  </a:lnTo>
                  <a:lnTo>
                    <a:pt x="302230" y="100745"/>
                  </a:lnTo>
                  <a:lnTo>
                    <a:pt x="293393" y="106047"/>
                  </a:lnTo>
                  <a:lnTo>
                    <a:pt x="291625" y="107815"/>
                  </a:lnTo>
                  <a:lnTo>
                    <a:pt x="291625" y="104280"/>
                  </a:lnTo>
                  <a:lnTo>
                    <a:pt x="286323" y="104280"/>
                  </a:lnTo>
                  <a:lnTo>
                    <a:pt x="282788" y="104280"/>
                  </a:lnTo>
                  <a:lnTo>
                    <a:pt x="277486" y="104280"/>
                  </a:lnTo>
                  <a:lnTo>
                    <a:pt x="273951" y="104280"/>
                  </a:lnTo>
                  <a:lnTo>
                    <a:pt x="270417" y="104280"/>
                  </a:lnTo>
                  <a:lnTo>
                    <a:pt x="265114" y="104280"/>
                  </a:lnTo>
                  <a:lnTo>
                    <a:pt x="258045" y="102512"/>
                  </a:lnTo>
                  <a:lnTo>
                    <a:pt x="258045" y="100745"/>
                  </a:lnTo>
                  <a:lnTo>
                    <a:pt x="258045" y="97210"/>
                  </a:lnTo>
                  <a:close/>
                  <a:moveTo>
                    <a:pt x="187348" y="51256"/>
                  </a:moveTo>
                  <a:lnTo>
                    <a:pt x="194417" y="51256"/>
                  </a:lnTo>
                  <a:lnTo>
                    <a:pt x="197952" y="51256"/>
                  </a:lnTo>
                  <a:lnTo>
                    <a:pt x="201487" y="53023"/>
                  </a:lnTo>
                  <a:lnTo>
                    <a:pt x="203254" y="56558"/>
                  </a:lnTo>
                  <a:lnTo>
                    <a:pt x="208557" y="65395"/>
                  </a:lnTo>
                  <a:lnTo>
                    <a:pt x="213859" y="65395"/>
                  </a:lnTo>
                  <a:lnTo>
                    <a:pt x="217394" y="74233"/>
                  </a:lnTo>
                  <a:lnTo>
                    <a:pt x="217394" y="81303"/>
                  </a:lnTo>
                  <a:lnTo>
                    <a:pt x="217394" y="86605"/>
                  </a:lnTo>
                  <a:lnTo>
                    <a:pt x="212092" y="86605"/>
                  </a:lnTo>
                  <a:lnTo>
                    <a:pt x="206789" y="81303"/>
                  </a:lnTo>
                  <a:lnTo>
                    <a:pt x="203254" y="77768"/>
                  </a:lnTo>
                  <a:lnTo>
                    <a:pt x="194417" y="81303"/>
                  </a:lnTo>
                  <a:lnTo>
                    <a:pt x="187348" y="83070"/>
                  </a:lnTo>
                  <a:lnTo>
                    <a:pt x="182046" y="79535"/>
                  </a:lnTo>
                  <a:lnTo>
                    <a:pt x="178511" y="74233"/>
                  </a:lnTo>
                  <a:lnTo>
                    <a:pt x="169674" y="68930"/>
                  </a:lnTo>
                  <a:lnTo>
                    <a:pt x="169674" y="63628"/>
                  </a:lnTo>
                  <a:lnTo>
                    <a:pt x="169674" y="56558"/>
                  </a:lnTo>
                  <a:lnTo>
                    <a:pt x="174976" y="56558"/>
                  </a:lnTo>
                  <a:lnTo>
                    <a:pt x="180278" y="56558"/>
                  </a:lnTo>
                  <a:lnTo>
                    <a:pt x="180278" y="53023"/>
                  </a:lnTo>
                  <a:close/>
                  <a:moveTo>
                    <a:pt x="12372" y="15908"/>
                  </a:moveTo>
                  <a:lnTo>
                    <a:pt x="12372" y="21210"/>
                  </a:lnTo>
                  <a:lnTo>
                    <a:pt x="12372" y="24745"/>
                  </a:lnTo>
                  <a:lnTo>
                    <a:pt x="8837" y="28280"/>
                  </a:lnTo>
                  <a:lnTo>
                    <a:pt x="7069" y="31815"/>
                  </a:lnTo>
                  <a:lnTo>
                    <a:pt x="7069" y="38885"/>
                  </a:lnTo>
                  <a:lnTo>
                    <a:pt x="0" y="35350"/>
                  </a:lnTo>
                  <a:lnTo>
                    <a:pt x="0" y="31815"/>
                  </a:lnTo>
                  <a:lnTo>
                    <a:pt x="0" y="28280"/>
                  </a:lnTo>
                  <a:lnTo>
                    <a:pt x="7069" y="21210"/>
                  </a:lnTo>
                  <a:close/>
                  <a:moveTo>
                    <a:pt x="58325" y="0"/>
                  </a:moveTo>
                  <a:lnTo>
                    <a:pt x="63627" y="0"/>
                  </a:lnTo>
                  <a:lnTo>
                    <a:pt x="77767" y="0"/>
                  </a:lnTo>
                  <a:lnTo>
                    <a:pt x="83069" y="0"/>
                  </a:lnTo>
                  <a:lnTo>
                    <a:pt x="88372" y="8837"/>
                  </a:lnTo>
                  <a:lnTo>
                    <a:pt x="88372" y="10604"/>
                  </a:lnTo>
                  <a:lnTo>
                    <a:pt x="88372" y="15907"/>
                  </a:lnTo>
                  <a:lnTo>
                    <a:pt x="86604" y="21209"/>
                  </a:lnTo>
                  <a:lnTo>
                    <a:pt x="86604" y="22977"/>
                  </a:lnTo>
                  <a:lnTo>
                    <a:pt x="81302" y="28279"/>
                  </a:lnTo>
                  <a:lnTo>
                    <a:pt x="77767" y="28279"/>
                  </a:lnTo>
                  <a:lnTo>
                    <a:pt x="72465" y="28279"/>
                  </a:lnTo>
                  <a:lnTo>
                    <a:pt x="68930" y="28279"/>
                  </a:lnTo>
                  <a:lnTo>
                    <a:pt x="60092" y="22977"/>
                  </a:lnTo>
                  <a:lnTo>
                    <a:pt x="58325" y="22977"/>
                  </a:lnTo>
                  <a:lnTo>
                    <a:pt x="49488" y="15907"/>
                  </a:lnTo>
                  <a:lnTo>
                    <a:pt x="49488" y="7070"/>
                  </a:lnTo>
                  <a:lnTo>
                    <a:pt x="49488" y="3535"/>
                  </a:lnTo>
                  <a:close/>
                </a:path>
              </a:pathLst>
            </a:custGeom>
            <a:grpFill/>
            <a:ln w="6350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485C575-A22B-400C-804E-D6767F148CA7}"/>
              </a:ext>
            </a:extLst>
          </p:cNvPr>
          <p:cNvGrpSpPr/>
          <p:nvPr/>
        </p:nvGrpSpPr>
        <p:grpSpPr>
          <a:xfrm>
            <a:off x="1070286" y="2331422"/>
            <a:ext cx="3263589" cy="2627888"/>
            <a:chOff x="1465135" y="2450494"/>
            <a:chExt cx="3263589" cy="2627888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9572825-3147-4E0A-8A69-5C6F4E42BF6C}"/>
                </a:ext>
              </a:extLst>
            </p:cNvPr>
            <p:cNvSpPr txBox="1"/>
            <p:nvPr/>
          </p:nvSpPr>
          <p:spPr>
            <a:xfrm>
              <a:off x="1465135" y="2450494"/>
              <a:ext cx="29421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</a:rPr>
                <a:t>U.S.A Map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988C5E1-0D41-4548-8BFE-FC6E5B446AAB}"/>
                </a:ext>
              </a:extLst>
            </p:cNvPr>
            <p:cNvSpPr txBox="1"/>
            <p:nvPr/>
          </p:nvSpPr>
          <p:spPr>
            <a:xfrm>
              <a:off x="1465135" y="3352375"/>
              <a:ext cx="16135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pc="30">
                  <a:solidFill>
                    <a:schemeClr val="tx2"/>
                  </a:solidFill>
                </a:rPr>
                <a:t>Write Your Title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CCBAE3B-2E05-473C-B589-740F3A3C3CF5}"/>
                </a:ext>
              </a:extLst>
            </p:cNvPr>
            <p:cNvSpPr txBox="1"/>
            <p:nvPr/>
          </p:nvSpPr>
          <p:spPr>
            <a:xfrm>
              <a:off x="1465135" y="3904214"/>
              <a:ext cx="3263589" cy="1174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dirty="0">
                  <a:solidFill>
                    <a:schemeClr val="tx2"/>
                  </a:solidFill>
                </a:rPr>
                <a:t>Lorem ipsum dolor sit amet, </a:t>
              </a:r>
              <a:r>
                <a:rPr lang="en-US" sz="1200" dirty="0" err="1">
                  <a:solidFill>
                    <a:schemeClr val="tx2"/>
                  </a:solidFill>
                </a:rPr>
                <a:t>consectetur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adipiscing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elit</a:t>
              </a:r>
              <a:r>
                <a:rPr lang="en-US" sz="1200" dirty="0">
                  <a:solidFill>
                    <a:schemeClr val="tx2"/>
                  </a:solidFill>
                </a:rPr>
                <a:t> sed </a:t>
              </a:r>
              <a:r>
                <a:rPr lang="en-US" sz="1200" dirty="0" err="1">
                  <a:solidFill>
                    <a:schemeClr val="tx2"/>
                  </a:solidFill>
                </a:rPr>
                <a:t>dotempor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incididunt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ut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labore</a:t>
              </a:r>
              <a:r>
                <a:rPr lang="en-US" sz="1200" dirty="0">
                  <a:solidFill>
                    <a:schemeClr val="tx2"/>
                  </a:solidFill>
                </a:rPr>
                <a:t> et dolore magna </a:t>
              </a:r>
              <a:r>
                <a:rPr lang="en-US" sz="1200" dirty="0" err="1">
                  <a:solidFill>
                    <a:schemeClr val="tx2"/>
                  </a:solidFill>
                </a:rPr>
                <a:t>aliqua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enim</a:t>
              </a:r>
              <a:r>
                <a:rPr lang="en-US" sz="1200" dirty="0">
                  <a:solidFill>
                    <a:schemeClr val="tx2"/>
                  </a:solidFill>
                </a:rPr>
                <a:t> ad </a:t>
              </a:r>
              <a:r>
                <a:rPr lang="en-US" sz="1200" dirty="0" err="1">
                  <a:solidFill>
                    <a:schemeClr val="tx2"/>
                  </a:solidFill>
                </a:rPr>
                <a:t>miniquis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nostrud</a:t>
              </a:r>
              <a:r>
                <a:rPr lang="en-US" sz="1200" dirty="0">
                  <a:solidFill>
                    <a:schemeClr val="tx2"/>
                  </a:solidFill>
                </a:rPr>
                <a:t> </a:t>
              </a:r>
              <a:r>
                <a:rPr lang="en-US" sz="1200" dirty="0" err="1">
                  <a:solidFill>
                    <a:schemeClr val="tx2"/>
                  </a:solidFill>
                </a:rPr>
                <a:t>ull</a:t>
              </a:r>
              <a:r>
                <a:rPr lang="en-US" sz="1200" dirty="0">
                  <a:solidFill>
                    <a:schemeClr val="tx2"/>
                  </a:solidFill>
                </a:rPr>
                <a:t>.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ADEB464-B79E-4990-95E0-86904359512F}"/>
              </a:ext>
            </a:extLst>
          </p:cNvPr>
          <p:cNvSpPr txBox="1"/>
          <p:nvPr/>
        </p:nvSpPr>
        <p:spPr>
          <a:xfrm>
            <a:off x="1070286" y="1780065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4788243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>
            <a:extLst>
              <a:ext uri="{FF2B5EF4-FFF2-40B4-BE49-F238E27FC236}">
                <a16:creationId xmlns:a16="http://schemas.microsoft.com/office/drawing/2014/main" id="{C027C2A4-20B9-43F5-AC0B-53ABA94C583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27511" y="4147469"/>
            <a:ext cx="305068" cy="308929"/>
            <a:chOff x="-690" y="2483"/>
            <a:chExt cx="316" cy="320"/>
          </a:xfrm>
          <a:solidFill>
            <a:schemeClr val="accent2"/>
          </a:solidFill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CFFF1E55-5EC6-4F19-B6FE-76CB578CC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-564" y="2611"/>
              <a:ext cx="63" cy="64"/>
            </a:xfrm>
            <a:custGeom>
              <a:avLst/>
              <a:gdLst>
                <a:gd name="T0" fmla="*/ 348 w 695"/>
                <a:gd name="T1" fmla="*/ 0 h 704"/>
                <a:gd name="T2" fmla="*/ 396 w 695"/>
                <a:gd name="T3" fmla="*/ 3 h 704"/>
                <a:gd name="T4" fmla="*/ 443 w 695"/>
                <a:gd name="T5" fmla="*/ 13 h 704"/>
                <a:gd name="T6" fmla="*/ 487 w 695"/>
                <a:gd name="T7" fmla="*/ 30 h 704"/>
                <a:gd name="T8" fmla="*/ 528 w 695"/>
                <a:gd name="T9" fmla="*/ 52 h 704"/>
                <a:gd name="T10" fmla="*/ 566 w 695"/>
                <a:gd name="T11" fmla="*/ 79 h 704"/>
                <a:gd name="T12" fmla="*/ 600 w 695"/>
                <a:gd name="T13" fmla="*/ 111 h 704"/>
                <a:gd name="T14" fmla="*/ 629 w 695"/>
                <a:gd name="T15" fmla="*/ 146 h 704"/>
                <a:gd name="T16" fmla="*/ 652 w 695"/>
                <a:gd name="T17" fmla="*/ 183 h 704"/>
                <a:gd name="T18" fmla="*/ 670 w 695"/>
                <a:gd name="T19" fmla="*/ 222 h 704"/>
                <a:gd name="T20" fmla="*/ 683 w 695"/>
                <a:gd name="T21" fmla="*/ 263 h 704"/>
                <a:gd name="T22" fmla="*/ 692 w 695"/>
                <a:gd name="T23" fmla="*/ 307 h 704"/>
                <a:gd name="T24" fmla="*/ 695 w 695"/>
                <a:gd name="T25" fmla="*/ 352 h 704"/>
                <a:gd name="T26" fmla="*/ 692 w 695"/>
                <a:gd name="T27" fmla="*/ 399 h 704"/>
                <a:gd name="T28" fmla="*/ 682 w 695"/>
                <a:gd name="T29" fmla="*/ 446 h 704"/>
                <a:gd name="T30" fmla="*/ 668 w 695"/>
                <a:gd name="T31" fmla="*/ 489 h 704"/>
                <a:gd name="T32" fmla="*/ 647 w 695"/>
                <a:gd name="T33" fmla="*/ 529 h 704"/>
                <a:gd name="T34" fmla="*/ 622 w 695"/>
                <a:gd name="T35" fmla="*/ 567 h 704"/>
                <a:gd name="T36" fmla="*/ 593 w 695"/>
                <a:gd name="T37" fmla="*/ 601 h 704"/>
                <a:gd name="T38" fmla="*/ 559 w 695"/>
                <a:gd name="T39" fmla="*/ 630 h 704"/>
                <a:gd name="T40" fmla="*/ 522 w 695"/>
                <a:gd name="T41" fmla="*/ 656 h 704"/>
                <a:gd name="T42" fmla="*/ 482 w 695"/>
                <a:gd name="T43" fmla="*/ 677 h 704"/>
                <a:gd name="T44" fmla="*/ 440 w 695"/>
                <a:gd name="T45" fmla="*/ 691 h 704"/>
                <a:gd name="T46" fmla="*/ 394 w 695"/>
                <a:gd name="T47" fmla="*/ 701 h 704"/>
                <a:gd name="T48" fmla="*/ 348 w 695"/>
                <a:gd name="T49" fmla="*/ 704 h 704"/>
                <a:gd name="T50" fmla="*/ 300 w 695"/>
                <a:gd name="T51" fmla="*/ 701 h 704"/>
                <a:gd name="T52" fmla="*/ 255 w 695"/>
                <a:gd name="T53" fmla="*/ 691 h 704"/>
                <a:gd name="T54" fmla="*/ 212 w 695"/>
                <a:gd name="T55" fmla="*/ 677 h 704"/>
                <a:gd name="T56" fmla="*/ 171 w 695"/>
                <a:gd name="T57" fmla="*/ 656 h 704"/>
                <a:gd name="T58" fmla="*/ 135 w 695"/>
                <a:gd name="T59" fmla="*/ 630 h 704"/>
                <a:gd name="T60" fmla="*/ 102 w 695"/>
                <a:gd name="T61" fmla="*/ 601 h 704"/>
                <a:gd name="T62" fmla="*/ 71 w 695"/>
                <a:gd name="T63" fmla="*/ 567 h 704"/>
                <a:gd name="T64" fmla="*/ 46 w 695"/>
                <a:gd name="T65" fmla="*/ 529 h 704"/>
                <a:gd name="T66" fmla="*/ 27 w 695"/>
                <a:gd name="T67" fmla="*/ 489 h 704"/>
                <a:gd name="T68" fmla="*/ 12 w 695"/>
                <a:gd name="T69" fmla="*/ 446 h 704"/>
                <a:gd name="T70" fmla="*/ 3 w 695"/>
                <a:gd name="T71" fmla="*/ 399 h 704"/>
                <a:gd name="T72" fmla="*/ 0 w 695"/>
                <a:gd name="T73" fmla="*/ 352 h 704"/>
                <a:gd name="T74" fmla="*/ 2 w 695"/>
                <a:gd name="T75" fmla="*/ 307 h 704"/>
                <a:gd name="T76" fmla="*/ 11 w 695"/>
                <a:gd name="T77" fmla="*/ 263 h 704"/>
                <a:gd name="T78" fmla="*/ 25 w 695"/>
                <a:gd name="T79" fmla="*/ 222 h 704"/>
                <a:gd name="T80" fmla="*/ 42 w 695"/>
                <a:gd name="T81" fmla="*/ 183 h 704"/>
                <a:gd name="T82" fmla="*/ 65 w 695"/>
                <a:gd name="T83" fmla="*/ 146 h 704"/>
                <a:gd name="T84" fmla="*/ 94 w 695"/>
                <a:gd name="T85" fmla="*/ 111 h 704"/>
                <a:gd name="T86" fmla="*/ 129 w 695"/>
                <a:gd name="T87" fmla="*/ 79 h 704"/>
                <a:gd name="T88" fmla="*/ 166 w 695"/>
                <a:gd name="T89" fmla="*/ 52 h 704"/>
                <a:gd name="T90" fmla="*/ 207 w 695"/>
                <a:gd name="T91" fmla="*/ 30 h 704"/>
                <a:gd name="T92" fmla="*/ 252 w 695"/>
                <a:gd name="T93" fmla="*/ 13 h 704"/>
                <a:gd name="T94" fmla="*/ 299 w 695"/>
                <a:gd name="T95" fmla="*/ 3 h 704"/>
                <a:gd name="T96" fmla="*/ 348 w 695"/>
                <a:gd name="T97" fmla="*/ 0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95" h="704">
                  <a:moveTo>
                    <a:pt x="348" y="0"/>
                  </a:moveTo>
                  <a:lnTo>
                    <a:pt x="396" y="3"/>
                  </a:lnTo>
                  <a:lnTo>
                    <a:pt x="443" y="13"/>
                  </a:lnTo>
                  <a:lnTo>
                    <a:pt x="487" y="30"/>
                  </a:lnTo>
                  <a:lnTo>
                    <a:pt x="528" y="52"/>
                  </a:lnTo>
                  <a:lnTo>
                    <a:pt x="566" y="79"/>
                  </a:lnTo>
                  <a:lnTo>
                    <a:pt x="600" y="111"/>
                  </a:lnTo>
                  <a:lnTo>
                    <a:pt x="629" y="146"/>
                  </a:lnTo>
                  <a:lnTo>
                    <a:pt x="652" y="183"/>
                  </a:lnTo>
                  <a:lnTo>
                    <a:pt x="670" y="222"/>
                  </a:lnTo>
                  <a:lnTo>
                    <a:pt x="683" y="263"/>
                  </a:lnTo>
                  <a:lnTo>
                    <a:pt x="692" y="307"/>
                  </a:lnTo>
                  <a:lnTo>
                    <a:pt x="695" y="352"/>
                  </a:lnTo>
                  <a:lnTo>
                    <a:pt x="692" y="399"/>
                  </a:lnTo>
                  <a:lnTo>
                    <a:pt x="682" y="446"/>
                  </a:lnTo>
                  <a:lnTo>
                    <a:pt x="668" y="489"/>
                  </a:lnTo>
                  <a:lnTo>
                    <a:pt x="647" y="529"/>
                  </a:lnTo>
                  <a:lnTo>
                    <a:pt x="622" y="567"/>
                  </a:lnTo>
                  <a:lnTo>
                    <a:pt x="593" y="601"/>
                  </a:lnTo>
                  <a:lnTo>
                    <a:pt x="559" y="630"/>
                  </a:lnTo>
                  <a:lnTo>
                    <a:pt x="522" y="656"/>
                  </a:lnTo>
                  <a:lnTo>
                    <a:pt x="482" y="677"/>
                  </a:lnTo>
                  <a:lnTo>
                    <a:pt x="440" y="691"/>
                  </a:lnTo>
                  <a:lnTo>
                    <a:pt x="394" y="701"/>
                  </a:lnTo>
                  <a:lnTo>
                    <a:pt x="348" y="704"/>
                  </a:lnTo>
                  <a:lnTo>
                    <a:pt x="300" y="701"/>
                  </a:lnTo>
                  <a:lnTo>
                    <a:pt x="255" y="691"/>
                  </a:lnTo>
                  <a:lnTo>
                    <a:pt x="212" y="677"/>
                  </a:lnTo>
                  <a:lnTo>
                    <a:pt x="171" y="656"/>
                  </a:lnTo>
                  <a:lnTo>
                    <a:pt x="135" y="630"/>
                  </a:lnTo>
                  <a:lnTo>
                    <a:pt x="102" y="601"/>
                  </a:lnTo>
                  <a:lnTo>
                    <a:pt x="71" y="567"/>
                  </a:lnTo>
                  <a:lnTo>
                    <a:pt x="46" y="529"/>
                  </a:lnTo>
                  <a:lnTo>
                    <a:pt x="27" y="489"/>
                  </a:lnTo>
                  <a:lnTo>
                    <a:pt x="12" y="446"/>
                  </a:lnTo>
                  <a:lnTo>
                    <a:pt x="3" y="399"/>
                  </a:lnTo>
                  <a:lnTo>
                    <a:pt x="0" y="352"/>
                  </a:lnTo>
                  <a:lnTo>
                    <a:pt x="2" y="307"/>
                  </a:lnTo>
                  <a:lnTo>
                    <a:pt x="11" y="263"/>
                  </a:lnTo>
                  <a:lnTo>
                    <a:pt x="25" y="222"/>
                  </a:lnTo>
                  <a:lnTo>
                    <a:pt x="42" y="183"/>
                  </a:lnTo>
                  <a:lnTo>
                    <a:pt x="65" y="146"/>
                  </a:lnTo>
                  <a:lnTo>
                    <a:pt x="94" y="111"/>
                  </a:lnTo>
                  <a:lnTo>
                    <a:pt x="129" y="79"/>
                  </a:lnTo>
                  <a:lnTo>
                    <a:pt x="166" y="52"/>
                  </a:lnTo>
                  <a:lnTo>
                    <a:pt x="207" y="30"/>
                  </a:lnTo>
                  <a:lnTo>
                    <a:pt x="252" y="13"/>
                  </a:lnTo>
                  <a:lnTo>
                    <a:pt x="299" y="3"/>
                  </a:lnTo>
                  <a:lnTo>
                    <a:pt x="3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1155EB25-3177-40A4-9125-22CFD9D1F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-494" y="2573"/>
              <a:ext cx="31" cy="31"/>
            </a:xfrm>
            <a:custGeom>
              <a:avLst/>
              <a:gdLst>
                <a:gd name="T0" fmla="*/ 292 w 336"/>
                <a:gd name="T1" fmla="*/ 0 h 340"/>
                <a:gd name="T2" fmla="*/ 336 w 336"/>
                <a:gd name="T3" fmla="*/ 0 h 340"/>
                <a:gd name="T4" fmla="*/ 336 w 336"/>
                <a:gd name="T5" fmla="*/ 339 h 340"/>
                <a:gd name="T6" fmla="*/ 1 w 336"/>
                <a:gd name="T7" fmla="*/ 340 h 340"/>
                <a:gd name="T8" fmla="*/ 0 w 336"/>
                <a:gd name="T9" fmla="*/ 1 h 340"/>
                <a:gd name="T10" fmla="*/ 292 w 336"/>
                <a:gd name="T11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6" h="340">
                  <a:moveTo>
                    <a:pt x="292" y="0"/>
                  </a:moveTo>
                  <a:lnTo>
                    <a:pt x="336" y="0"/>
                  </a:lnTo>
                  <a:lnTo>
                    <a:pt x="336" y="339"/>
                  </a:lnTo>
                  <a:lnTo>
                    <a:pt x="1" y="340"/>
                  </a:lnTo>
                  <a:lnTo>
                    <a:pt x="0" y="1"/>
                  </a:lnTo>
                  <a:lnTo>
                    <a:pt x="2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3E6F0C5F-4658-49C1-85CA-177EC7E17F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690" y="2483"/>
              <a:ext cx="316" cy="320"/>
            </a:xfrm>
            <a:custGeom>
              <a:avLst/>
              <a:gdLst>
                <a:gd name="T0" fmla="*/ 1038 w 3474"/>
                <a:gd name="T1" fmla="*/ 771 h 3518"/>
                <a:gd name="T2" fmla="*/ 913 w 3474"/>
                <a:gd name="T3" fmla="*/ 829 h 3518"/>
                <a:gd name="T4" fmla="*/ 818 w 3474"/>
                <a:gd name="T5" fmla="*/ 925 h 3518"/>
                <a:gd name="T6" fmla="*/ 761 w 3474"/>
                <a:gd name="T7" fmla="*/ 1051 h 3518"/>
                <a:gd name="T8" fmla="*/ 750 w 3474"/>
                <a:gd name="T9" fmla="*/ 2373 h 3518"/>
                <a:gd name="T10" fmla="*/ 775 w 3474"/>
                <a:gd name="T11" fmla="*/ 2513 h 3518"/>
                <a:gd name="T12" fmla="*/ 845 w 3474"/>
                <a:gd name="T13" fmla="*/ 2629 h 3518"/>
                <a:gd name="T14" fmla="*/ 952 w 3474"/>
                <a:gd name="T15" fmla="*/ 2714 h 3518"/>
                <a:gd name="T16" fmla="*/ 1083 w 3474"/>
                <a:gd name="T17" fmla="*/ 2756 h 3518"/>
                <a:gd name="T18" fmla="*/ 2391 w 3474"/>
                <a:gd name="T19" fmla="*/ 2756 h 3518"/>
                <a:gd name="T20" fmla="*/ 2523 w 3474"/>
                <a:gd name="T21" fmla="*/ 2714 h 3518"/>
                <a:gd name="T22" fmla="*/ 2629 w 3474"/>
                <a:gd name="T23" fmla="*/ 2629 h 3518"/>
                <a:gd name="T24" fmla="*/ 2699 w 3474"/>
                <a:gd name="T25" fmla="*/ 2513 h 3518"/>
                <a:gd name="T26" fmla="*/ 2725 w 3474"/>
                <a:gd name="T27" fmla="*/ 2373 h 3518"/>
                <a:gd name="T28" fmla="*/ 2713 w 3474"/>
                <a:gd name="T29" fmla="*/ 1051 h 3518"/>
                <a:gd name="T30" fmla="*/ 2657 w 3474"/>
                <a:gd name="T31" fmla="*/ 925 h 3518"/>
                <a:gd name="T32" fmla="*/ 2561 w 3474"/>
                <a:gd name="T33" fmla="*/ 829 h 3518"/>
                <a:gd name="T34" fmla="*/ 2437 w 3474"/>
                <a:gd name="T35" fmla="*/ 771 h 3518"/>
                <a:gd name="T36" fmla="*/ 1131 w 3474"/>
                <a:gd name="T37" fmla="*/ 759 h 3518"/>
                <a:gd name="T38" fmla="*/ 1955 w 3474"/>
                <a:gd name="T39" fmla="*/ 15 h 3518"/>
                <a:gd name="T40" fmla="*/ 2266 w 3474"/>
                <a:gd name="T41" fmla="*/ 84 h 3518"/>
                <a:gd name="T42" fmla="*/ 2554 w 3474"/>
                <a:gd name="T43" fmla="*/ 207 h 3518"/>
                <a:gd name="T44" fmla="*/ 2811 w 3474"/>
                <a:gd name="T45" fmla="*/ 379 h 3518"/>
                <a:gd name="T46" fmla="*/ 3035 w 3474"/>
                <a:gd name="T47" fmla="*/ 592 h 3518"/>
                <a:gd name="T48" fmla="*/ 3220 w 3474"/>
                <a:gd name="T49" fmla="*/ 843 h 3518"/>
                <a:gd name="T50" fmla="*/ 3358 w 3474"/>
                <a:gd name="T51" fmla="*/ 1124 h 3518"/>
                <a:gd name="T52" fmla="*/ 3445 w 3474"/>
                <a:gd name="T53" fmla="*/ 1431 h 3518"/>
                <a:gd name="T54" fmla="*/ 3474 w 3474"/>
                <a:gd name="T55" fmla="*/ 1759 h 3518"/>
                <a:gd name="T56" fmla="*/ 3445 w 3474"/>
                <a:gd name="T57" fmla="*/ 2087 h 3518"/>
                <a:gd name="T58" fmla="*/ 3358 w 3474"/>
                <a:gd name="T59" fmla="*/ 2394 h 3518"/>
                <a:gd name="T60" fmla="*/ 3220 w 3474"/>
                <a:gd name="T61" fmla="*/ 2675 h 3518"/>
                <a:gd name="T62" fmla="*/ 3035 w 3474"/>
                <a:gd name="T63" fmla="*/ 2926 h 3518"/>
                <a:gd name="T64" fmla="*/ 2811 w 3474"/>
                <a:gd name="T65" fmla="*/ 3140 h 3518"/>
                <a:gd name="T66" fmla="*/ 2554 w 3474"/>
                <a:gd name="T67" fmla="*/ 3311 h 3518"/>
                <a:gd name="T68" fmla="*/ 2266 w 3474"/>
                <a:gd name="T69" fmla="*/ 3434 h 3518"/>
                <a:gd name="T70" fmla="*/ 1955 w 3474"/>
                <a:gd name="T71" fmla="*/ 3504 h 3518"/>
                <a:gd name="T72" fmla="*/ 1628 w 3474"/>
                <a:gd name="T73" fmla="*/ 3514 h 3518"/>
                <a:gd name="T74" fmla="*/ 1310 w 3474"/>
                <a:gd name="T75" fmla="*/ 3464 h 3518"/>
                <a:gd name="T76" fmla="*/ 1014 w 3474"/>
                <a:gd name="T77" fmla="*/ 3357 h 3518"/>
                <a:gd name="T78" fmla="*/ 745 w 3474"/>
                <a:gd name="T79" fmla="*/ 3202 h 3518"/>
                <a:gd name="T80" fmla="*/ 510 w 3474"/>
                <a:gd name="T81" fmla="*/ 3002 h 3518"/>
                <a:gd name="T82" fmla="*/ 312 w 3474"/>
                <a:gd name="T83" fmla="*/ 2763 h 3518"/>
                <a:gd name="T84" fmla="*/ 157 w 3474"/>
                <a:gd name="T85" fmla="*/ 2491 h 3518"/>
                <a:gd name="T86" fmla="*/ 53 w 3474"/>
                <a:gd name="T87" fmla="*/ 2191 h 3518"/>
                <a:gd name="T88" fmla="*/ 3 w 3474"/>
                <a:gd name="T89" fmla="*/ 1870 h 3518"/>
                <a:gd name="T90" fmla="*/ 14 w 3474"/>
                <a:gd name="T91" fmla="*/ 1539 h 3518"/>
                <a:gd name="T92" fmla="*/ 83 w 3474"/>
                <a:gd name="T93" fmla="*/ 1225 h 3518"/>
                <a:gd name="T94" fmla="*/ 204 w 3474"/>
                <a:gd name="T95" fmla="*/ 933 h 3518"/>
                <a:gd name="T96" fmla="*/ 373 w 3474"/>
                <a:gd name="T97" fmla="*/ 671 h 3518"/>
                <a:gd name="T98" fmla="*/ 585 w 3474"/>
                <a:gd name="T99" fmla="*/ 445 h 3518"/>
                <a:gd name="T100" fmla="*/ 831 w 3474"/>
                <a:gd name="T101" fmla="*/ 259 h 3518"/>
                <a:gd name="T102" fmla="*/ 1110 w 3474"/>
                <a:gd name="T103" fmla="*/ 119 h 3518"/>
                <a:gd name="T104" fmla="*/ 1414 w 3474"/>
                <a:gd name="T105" fmla="*/ 31 h 3518"/>
                <a:gd name="T106" fmla="*/ 1738 w 3474"/>
                <a:gd name="T107" fmla="*/ 0 h 3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474" h="3518">
                  <a:moveTo>
                    <a:pt x="1131" y="759"/>
                  </a:moveTo>
                  <a:lnTo>
                    <a:pt x="1083" y="763"/>
                  </a:lnTo>
                  <a:lnTo>
                    <a:pt x="1038" y="771"/>
                  </a:lnTo>
                  <a:lnTo>
                    <a:pt x="993" y="786"/>
                  </a:lnTo>
                  <a:lnTo>
                    <a:pt x="952" y="804"/>
                  </a:lnTo>
                  <a:lnTo>
                    <a:pt x="913" y="829"/>
                  </a:lnTo>
                  <a:lnTo>
                    <a:pt x="878" y="857"/>
                  </a:lnTo>
                  <a:lnTo>
                    <a:pt x="845" y="889"/>
                  </a:lnTo>
                  <a:lnTo>
                    <a:pt x="818" y="925"/>
                  </a:lnTo>
                  <a:lnTo>
                    <a:pt x="794" y="964"/>
                  </a:lnTo>
                  <a:lnTo>
                    <a:pt x="775" y="1006"/>
                  </a:lnTo>
                  <a:lnTo>
                    <a:pt x="761" y="1051"/>
                  </a:lnTo>
                  <a:lnTo>
                    <a:pt x="752" y="1097"/>
                  </a:lnTo>
                  <a:lnTo>
                    <a:pt x="750" y="1145"/>
                  </a:lnTo>
                  <a:lnTo>
                    <a:pt x="750" y="2373"/>
                  </a:lnTo>
                  <a:lnTo>
                    <a:pt x="752" y="2421"/>
                  </a:lnTo>
                  <a:lnTo>
                    <a:pt x="761" y="2468"/>
                  </a:lnTo>
                  <a:lnTo>
                    <a:pt x="775" y="2513"/>
                  </a:lnTo>
                  <a:lnTo>
                    <a:pt x="794" y="2554"/>
                  </a:lnTo>
                  <a:lnTo>
                    <a:pt x="818" y="2593"/>
                  </a:lnTo>
                  <a:lnTo>
                    <a:pt x="845" y="2629"/>
                  </a:lnTo>
                  <a:lnTo>
                    <a:pt x="878" y="2661"/>
                  </a:lnTo>
                  <a:lnTo>
                    <a:pt x="913" y="2690"/>
                  </a:lnTo>
                  <a:lnTo>
                    <a:pt x="952" y="2714"/>
                  </a:lnTo>
                  <a:lnTo>
                    <a:pt x="993" y="2733"/>
                  </a:lnTo>
                  <a:lnTo>
                    <a:pt x="1038" y="2747"/>
                  </a:lnTo>
                  <a:lnTo>
                    <a:pt x="1083" y="2756"/>
                  </a:lnTo>
                  <a:lnTo>
                    <a:pt x="1131" y="2759"/>
                  </a:lnTo>
                  <a:lnTo>
                    <a:pt x="2343" y="2759"/>
                  </a:lnTo>
                  <a:lnTo>
                    <a:pt x="2391" y="2756"/>
                  </a:lnTo>
                  <a:lnTo>
                    <a:pt x="2437" y="2747"/>
                  </a:lnTo>
                  <a:lnTo>
                    <a:pt x="2481" y="2733"/>
                  </a:lnTo>
                  <a:lnTo>
                    <a:pt x="2523" y="2714"/>
                  </a:lnTo>
                  <a:lnTo>
                    <a:pt x="2561" y="2690"/>
                  </a:lnTo>
                  <a:lnTo>
                    <a:pt x="2597" y="2661"/>
                  </a:lnTo>
                  <a:lnTo>
                    <a:pt x="2629" y="2629"/>
                  </a:lnTo>
                  <a:lnTo>
                    <a:pt x="2657" y="2593"/>
                  </a:lnTo>
                  <a:lnTo>
                    <a:pt x="2681" y="2554"/>
                  </a:lnTo>
                  <a:lnTo>
                    <a:pt x="2699" y="2513"/>
                  </a:lnTo>
                  <a:lnTo>
                    <a:pt x="2713" y="2468"/>
                  </a:lnTo>
                  <a:lnTo>
                    <a:pt x="2722" y="2421"/>
                  </a:lnTo>
                  <a:lnTo>
                    <a:pt x="2725" y="2373"/>
                  </a:lnTo>
                  <a:lnTo>
                    <a:pt x="2725" y="1145"/>
                  </a:lnTo>
                  <a:lnTo>
                    <a:pt x="2722" y="1097"/>
                  </a:lnTo>
                  <a:lnTo>
                    <a:pt x="2713" y="1051"/>
                  </a:lnTo>
                  <a:lnTo>
                    <a:pt x="2699" y="1006"/>
                  </a:lnTo>
                  <a:lnTo>
                    <a:pt x="2681" y="964"/>
                  </a:lnTo>
                  <a:lnTo>
                    <a:pt x="2657" y="925"/>
                  </a:lnTo>
                  <a:lnTo>
                    <a:pt x="2629" y="889"/>
                  </a:lnTo>
                  <a:lnTo>
                    <a:pt x="2597" y="857"/>
                  </a:lnTo>
                  <a:lnTo>
                    <a:pt x="2561" y="829"/>
                  </a:lnTo>
                  <a:lnTo>
                    <a:pt x="2523" y="804"/>
                  </a:lnTo>
                  <a:lnTo>
                    <a:pt x="2481" y="786"/>
                  </a:lnTo>
                  <a:lnTo>
                    <a:pt x="2437" y="771"/>
                  </a:lnTo>
                  <a:lnTo>
                    <a:pt x="2391" y="763"/>
                  </a:lnTo>
                  <a:lnTo>
                    <a:pt x="2343" y="759"/>
                  </a:lnTo>
                  <a:lnTo>
                    <a:pt x="1131" y="759"/>
                  </a:lnTo>
                  <a:close/>
                  <a:moveTo>
                    <a:pt x="1738" y="0"/>
                  </a:moveTo>
                  <a:lnTo>
                    <a:pt x="1847" y="5"/>
                  </a:lnTo>
                  <a:lnTo>
                    <a:pt x="1955" y="15"/>
                  </a:lnTo>
                  <a:lnTo>
                    <a:pt x="2060" y="31"/>
                  </a:lnTo>
                  <a:lnTo>
                    <a:pt x="2165" y="54"/>
                  </a:lnTo>
                  <a:lnTo>
                    <a:pt x="2266" y="84"/>
                  </a:lnTo>
                  <a:lnTo>
                    <a:pt x="2365" y="119"/>
                  </a:lnTo>
                  <a:lnTo>
                    <a:pt x="2460" y="161"/>
                  </a:lnTo>
                  <a:lnTo>
                    <a:pt x="2554" y="207"/>
                  </a:lnTo>
                  <a:lnTo>
                    <a:pt x="2643" y="259"/>
                  </a:lnTo>
                  <a:lnTo>
                    <a:pt x="2729" y="316"/>
                  </a:lnTo>
                  <a:lnTo>
                    <a:pt x="2811" y="379"/>
                  </a:lnTo>
                  <a:lnTo>
                    <a:pt x="2890" y="445"/>
                  </a:lnTo>
                  <a:lnTo>
                    <a:pt x="2965" y="516"/>
                  </a:lnTo>
                  <a:lnTo>
                    <a:pt x="3035" y="592"/>
                  </a:lnTo>
                  <a:lnTo>
                    <a:pt x="3101" y="671"/>
                  </a:lnTo>
                  <a:lnTo>
                    <a:pt x="3163" y="755"/>
                  </a:lnTo>
                  <a:lnTo>
                    <a:pt x="3220" y="843"/>
                  </a:lnTo>
                  <a:lnTo>
                    <a:pt x="3271" y="933"/>
                  </a:lnTo>
                  <a:lnTo>
                    <a:pt x="3316" y="1028"/>
                  </a:lnTo>
                  <a:lnTo>
                    <a:pt x="3358" y="1124"/>
                  </a:lnTo>
                  <a:lnTo>
                    <a:pt x="3393" y="1225"/>
                  </a:lnTo>
                  <a:lnTo>
                    <a:pt x="3422" y="1327"/>
                  </a:lnTo>
                  <a:lnTo>
                    <a:pt x="3445" y="1431"/>
                  </a:lnTo>
                  <a:lnTo>
                    <a:pt x="3461" y="1539"/>
                  </a:lnTo>
                  <a:lnTo>
                    <a:pt x="3471" y="1648"/>
                  </a:lnTo>
                  <a:lnTo>
                    <a:pt x="3474" y="1759"/>
                  </a:lnTo>
                  <a:lnTo>
                    <a:pt x="3471" y="1870"/>
                  </a:lnTo>
                  <a:lnTo>
                    <a:pt x="3461" y="1979"/>
                  </a:lnTo>
                  <a:lnTo>
                    <a:pt x="3445" y="2087"/>
                  </a:lnTo>
                  <a:lnTo>
                    <a:pt x="3422" y="2191"/>
                  </a:lnTo>
                  <a:lnTo>
                    <a:pt x="3393" y="2294"/>
                  </a:lnTo>
                  <a:lnTo>
                    <a:pt x="3358" y="2394"/>
                  </a:lnTo>
                  <a:lnTo>
                    <a:pt x="3316" y="2491"/>
                  </a:lnTo>
                  <a:lnTo>
                    <a:pt x="3271" y="2585"/>
                  </a:lnTo>
                  <a:lnTo>
                    <a:pt x="3220" y="2675"/>
                  </a:lnTo>
                  <a:lnTo>
                    <a:pt x="3163" y="2763"/>
                  </a:lnTo>
                  <a:lnTo>
                    <a:pt x="3101" y="2847"/>
                  </a:lnTo>
                  <a:lnTo>
                    <a:pt x="3035" y="2926"/>
                  </a:lnTo>
                  <a:lnTo>
                    <a:pt x="2965" y="3002"/>
                  </a:lnTo>
                  <a:lnTo>
                    <a:pt x="2890" y="3074"/>
                  </a:lnTo>
                  <a:lnTo>
                    <a:pt x="2811" y="3140"/>
                  </a:lnTo>
                  <a:lnTo>
                    <a:pt x="2729" y="3202"/>
                  </a:lnTo>
                  <a:lnTo>
                    <a:pt x="2643" y="3260"/>
                  </a:lnTo>
                  <a:lnTo>
                    <a:pt x="2554" y="3311"/>
                  </a:lnTo>
                  <a:lnTo>
                    <a:pt x="2460" y="3357"/>
                  </a:lnTo>
                  <a:lnTo>
                    <a:pt x="2365" y="3399"/>
                  </a:lnTo>
                  <a:lnTo>
                    <a:pt x="2266" y="3434"/>
                  </a:lnTo>
                  <a:lnTo>
                    <a:pt x="2165" y="3464"/>
                  </a:lnTo>
                  <a:lnTo>
                    <a:pt x="2060" y="3487"/>
                  </a:lnTo>
                  <a:lnTo>
                    <a:pt x="1955" y="3504"/>
                  </a:lnTo>
                  <a:lnTo>
                    <a:pt x="1847" y="3514"/>
                  </a:lnTo>
                  <a:lnTo>
                    <a:pt x="1738" y="3518"/>
                  </a:lnTo>
                  <a:lnTo>
                    <a:pt x="1628" y="3514"/>
                  </a:lnTo>
                  <a:lnTo>
                    <a:pt x="1519" y="3504"/>
                  </a:lnTo>
                  <a:lnTo>
                    <a:pt x="1414" y="3487"/>
                  </a:lnTo>
                  <a:lnTo>
                    <a:pt x="1310" y="3464"/>
                  </a:lnTo>
                  <a:lnTo>
                    <a:pt x="1208" y="3434"/>
                  </a:lnTo>
                  <a:lnTo>
                    <a:pt x="1110" y="3399"/>
                  </a:lnTo>
                  <a:lnTo>
                    <a:pt x="1014" y="3357"/>
                  </a:lnTo>
                  <a:lnTo>
                    <a:pt x="921" y="3311"/>
                  </a:lnTo>
                  <a:lnTo>
                    <a:pt x="831" y="3260"/>
                  </a:lnTo>
                  <a:lnTo>
                    <a:pt x="745" y="3202"/>
                  </a:lnTo>
                  <a:lnTo>
                    <a:pt x="663" y="3140"/>
                  </a:lnTo>
                  <a:lnTo>
                    <a:pt x="585" y="3074"/>
                  </a:lnTo>
                  <a:lnTo>
                    <a:pt x="510" y="3002"/>
                  </a:lnTo>
                  <a:lnTo>
                    <a:pt x="439" y="2926"/>
                  </a:lnTo>
                  <a:lnTo>
                    <a:pt x="373" y="2847"/>
                  </a:lnTo>
                  <a:lnTo>
                    <a:pt x="312" y="2763"/>
                  </a:lnTo>
                  <a:lnTo>
                    <a:pt x="255" y="2675"/>
                  </a:lnTo>
                  <a:lnTo>
                    <a:pt x="204" y="2585"/>
                  </a:lnTo>
                  <a:lnTo>
                    <a:pt x="157" y="2491"/>
                  </a:lnTo>
                  <a:lnTo>
                    <a:pt x="117" y="2394"/>
                  </a:lnTo>
                  <a:lnTo>
                    <a:pt x="83" y="2294"/>
                  </a:lnTo>
                  <a:lnTo>
                    <a:pt x="53" y="2191"/>
                  </a:lnTo>
                  <a:lnTo>
                    <a:pt x="30" y="2087"/>
                  </a:lnTo>
                  <a:lnTo>
                    <a:pt x="14" y="1979"/>
                  </a:lnTo>
                  <a:lnTo>
                    <a:pt x="3" y="1870"/>
                  </a:lnTo>
                  <a:lnTo>
                    <a:pt x="0" y="1759"/>
                  </a:lnTo>
                  <a:lnTo>
                    <a:pt x="3" y="1648"/>
                  </a:lnTo>
                  <a:lnTo>
                    <a:pt x="14" y="1539"/>
                  </a:lnTo>
                  <a:lnTo>
                    <a:pt x="30" y="1431"/>
                  </a:lnTo>
                  <a:lnTo>
                    <a:pt x="53" y="1327"/>
                  </a:lnTo>
                  <a:lnTo>
                    <a:pt x="83" y="1225"/>
                  </a:lnTo>
                  <a:lnTo>
                    <a:pt x="117" y="1124"/>
                  </a:lnTo>
                  <a:lnTo>
                    <a:pt x="157" y="1028"/>
                  </a:lnTo>
                  <a:lnTo>
                    <a:pt x="204" y="933"/>
                  </a:lnTo>
                  <a:lnTo>
                    <a:pt x="255" y="843"/>
                  </a:lnTo>
                  <a:lnTo>
                    <a:pt x="312" y="755"/>
                  </a:lnTo>
                  <a:lnTo>
                    <a:pt x="373" y="671"/>
                  </a:lnTo>
                  <a:lnTo>
                    <a:pt x="439" y="592"/>
                  </a:lnTo>
                  <a:lnTo>
                    <a:pt x="510" y="516"/>
                  </a:lnTo>
                  <a:lnTo>
                    <a:pt x="585" y="445"/>
                  </a:lnTo>
                  <a:lnTo>
                    <a:pt x="663" y="379"/>
                  </a:lnTo>
                  <a:lnTo>
                    <a:pt x="745" y="316"/>
                  </a:lnTo>
                  <a:lnTo>
                    <a:pt x="831" y="259"/>
                  </a:lnTo>
                  <a:lnTo>
                    <a:pt x="921" y="207"/>
                  </a:lnTo>
                  <a:lnTo>
                    <a:pt x="1014" y="161"/>
                  </a:lnTo>
                  <a:lnTo>
                    <a:pt x="1110" y="119"/>
                  </a:lnTo>
                  <a:lnTo>
                    <a:pt x="1208" y="84"/>
                  </a:lnTo>
                  <a:lnTo>
                    <a:pt x="1310" y="54"/>
                  </a:lnTo>
                  <a:lnTo>
                    <a:pt x="1414" y="31"/>
                  </a:lnTo>
                  <a:lnTo>
                    <a:pt x="1519" y="15"/>
                  </a:lnTo>
                  <a:lnTo>
                    <a:pt x="1628" y="5"/>
                  </a:lnTo>
                  <a:lnTo>
                    <a:pt x="17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D3C47F60-FCB7-4783-A553-D6D64AE42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4" y="2624"/>
              <a:ext cx="144" cy="92"/>
            </a:xfrm>
            <a:custGeom>
              <a:avLst/>
              <a:gdLst>
                <a:gd name="T0" fmla="*/ 0 w 1591"/>
                <a:gd name="T1" fmla="*/ 0 h 1011"/>
                <a:gd name="T2" fmla="*/ 295 w 1591"/>
                <a:gd name="T3" fmla="*/ 0 h 1011"/>
                <a:gd name="T4" fmla="*/ 278 w 1591"/>
                <a:gd name="T5" fmla="*/ 50 h 1011"/>
                <a:gd name="T6" fmla="*/ 265 w 1591"/>
                <a:gd name="T7" fmla="*/ 101 h 1011"/>
                <a:gd name="T8" fmla="*/ 258 w 1591"/>
                <a:gd name="T9" fmla="*/ 152 h 1011"/>
                <a:gd name="T10" fmla="*/ 255 w 1591"/>
                <a:gd name="T11" fmla="*/ 206 h 1011"/>
                <a:gd name="T12" fmla="*/ 259 w 1591"/>
                <a:gd name="T13" fmla="*/ 266 h 1011"/>
                <a:gd name="T14" fmla="*/ 267 w 1591"/>
                <a:gd name="T15" fmla="*/ 323 h 1011"/>
                <a:gd name="T16" fmla="*/ 283 w 1591"/>
                <a:gd name="T17" fmla="*/ 379 h 1011"/>
                <a:gd name="T18" fmla="*/ 303 w 1591"/>
                <a:gd name="T19" fmla="*/ 432 h 1011"/>
                <a:gd name="T20" fmla="*/ 329 w 1591"/>
                <a:gd name="T21" fmla="*/ 482 h 1011"/>
                <a:gd name="T22" fmla="*/ 360 w 1591"/>
                <a:gd name="T23" fmla="*/ 528 h 1011"/>
                <a:gd name="T24" fmla="*/ 395 w 1591"/>
                <a:gd name="T25" fmla="*/ 572 h 1011"/>
                <a:gd name="T26" fmla="*/ 434 w 1591"/>
                <a:gd name="T27" fmla="*/ 612 h 1011"/>
                <a:gd name="T28" fmla="*/ 476 w 1591"/>
                <a:gd name="T29" fmla="*/ 647 h 1011"/>
                <a:gd name="T30" fmla="*/ 523 w 1591"/>
                <a:gd name="T31" fmla="*/ 678 h 1011"/>
                <a:gd name="T32" fmla="*/ 573 w 1591"/>
                <a:gd name="T33" fmla="*/ 704 h 1011"/>
                <a:gd name="T34" fmla="*/ 625 w 1591"/>
                <a:gd name="T35" fmla="*/ 725 h 1011"/>
                <a:gd name="T36" fmla="*/ 679 w 1591"/>
                <a:gd name="T37" fmla="*/ 741 h 1011"/>
                <a:gd name="T38" fmla="*/ 737 w 1591"/>
                <a:gd name="T39" fmla="*/ 750 h 1011"/>
                <a:gd name="T40" fmla="*/ 796 w 1591"/>
                <a:gd name="T41" fmla="*/ 753 h 1011"/>
                <a:gd name="T42" fmla="*/ 854 w 1591"/>
                <a:gd name="T43" fmla="*/ 750 h 1011"/>
                <a:gd name="T44" fmla="*/ 911 w 1591"/>
                <a:gd name="T45" fmla="*/ 741 h 1011"/>
                <a:gd name="T46" fmla="*/ 966 w 1591"/>
                <a:gd name="T47" fmla="*/ 725 h 1011"/>
                <a:gd name="T48" fmla="*/ 1018 w 1591"/>
                <a:gd name="T49" fmla="*/ 704 h 1011"/>
                <a:gd name="T50" fmla="*/ 1068 w 1591"/>
                <a:gd name="T51" fmla="*/ 678 h 1011"/>
                <a:gd name="T52" fmla="*/ 1114 w 1591"/>
                <a:gd name="T53" fmla="*/ 647 h 1011"/>
                <a:gd name="T54" fmla="*/ 1157 w 1591"/>
                <a:gd name="T55" fmla="*/ 612 h 1011"/>
                <a:gd name="T56" fmla="*/ 1196 w 1591"/>
                <a:gd name="T57" fmla="*/ 572 h 1011"/>
                <a:gd name="T58" fmla="*/ 1231 w 1591"/>
                <a:gd name="T59" fmla="*/ 528 h 1011"/>
                <a:gd name="T60" fmla="*/ 1262 w 1591"/>
                <a:gd name="T61" fmla="*/ 482 h 1011"/>
                <a:gd name="T62" fmla="*/ 1288 w 1591"/>
                <a:gd name="T63" fmla="*/ 432 h 1011"/>
                <a:gd name="T64" fmla="*/ 1308 w 1591"/>
                <a:gd name="T65" fmla="*/ 379 h 1011"/>
                <a:gd name="T66" fmla="*/ 1324 w 1591"/>
                <a:gd name="T67" fmla="*/ 323 h 1011"/>
                <a:gd name="T68" fmla="*/ 1332 w 1591"/>
                <a:gd name="T69" fmla="*/ 266 h 1011"/>
                <a:gd name="T70" fmla="*/ 1336 w 1591"/>
                <a:gd name="T71" fmla="*/ 206 h 1011"/>
                <a:gd name="T72" fmla="*/ 1333 w 1591"/>
                <a:gd name="T73" fmla="*/ 152 h 1011"/>
                <a:gd name="T74" fmla="*/ 1325 w 1591"/>
                <a:gd name="T75" fmla="*/ 101 h 1011"/>
                <a:gd name="T76" fmla="*/ 1313 w 1591"/>
                <a:gd name="T77" fmla="*/ 50 h 1011"/>
                <a:gd name="T78" fmla="*/ 1295 w 1591"/>
                <a:gd name="T79" fmla="*/ 0 h 1011"/>
                <a:gd name="T80" fmla="*/ 1591 w 1591"/>
                <a:gd name="T81" fmla="*/ 0 h 1011"/>
                <a:gd name="T82" fmla="*/ 1591 w 1591"/>
                <a:gd name="T83" fmla="*/ 820 h 1011"/>
                <a:gd name="T84" fmla="*/ 1588 w 1591"/>
                <a:gd name="T85" fmla="*/ 854 h 1011"/>
                <a:gd name="T86" fmla="*/ 1579 w 1591"/>
                <a:gd name="T87" fmla="*/ 887 h 1011"/>
                <a:gd name="T88" fmla="*/ 1565 w 1591"/>
                <a:gd name="T89" fmla="*/ 917 h 1011"/>
                <a:gd name="T90" fmla="*/ 1546 w 1591"/>
                <a:gd name="T91" fmla="*/ 943 h 1011"/>
                <a:gd name="T92" fmla="*/ 1524 w 1591"/>
                <a:gd name="T93" fmla="*/ 966 h 1011"/>
                <a:gd name="T94" fmla="*/ 1496 w 1591"/>
                <a:gd name="T95" fmla="*/ 985 h 1011"/>
                <a:gd name="T96" fmla="*/ 1467 w 1591"/>
                <a:gd name="T97" fmla="*/ 999 h 1011"/>
                <a:gd name="T98" fmla="*/ 1436 w 1591"/>
                <a:gd name="T99" fmla="*/ 1008 h 1011"/>
                <a:gd name="T100" fmla="*/ 1401 w 1591"/>
                <a:gd name="T101" fmla="*/ 1011 h 1011"/>
                <a:gd name="T102" fmla="*/ 189 w 1591"/>
                <a:gd name="T103" fmla="*/ 1011 h 1011"/>
                <a:gd name="T104" fmla="*/ 155 w 1591"/>
                <a:gd name="T105" fmla="*/ 1008 h 1011"/>
                <a:gd name="T106" fmla="*/ 123 w 1591"/>
                <a:gd name="T107" fmla="*/ 999 h 1011"/>
                <a:gd name="T108" fmla="*/ 94 w 1591"/>
                <a:gd name="T109" fmla="*/ 985 h 1011"/>
                <a:gd name="T110" fmla="*/ 67 w 1591"/>
                <a:gd name="T111" fmla="*/ 966 h 1011"/>
                <a:gd name="T112" fmla="*/ 45 w 1591"/>
                <a:gd name="T113" fmla="*/ 943 h 1011"/>
                <a:gd name="T114" fmla="*/ 26 w 1591"/>
                <a:gd name="T115" fmla="*/ 917 h 1011"/>
                <a:gd name="T116" fmla="*/ 12 w 1591"/>
                <a:gd name="T117" fmla="*/ 887 h 1011"/>
                <a:gd name="T118" fmla="*/ 3 w 1591"/>
                <a:gd name="T119" fmla="*/ 854 h 1011"/>
                <a:gd name="T120" fmla="*/ 0 w 1591"/>
                <a:gd name="T121" fmla="*/ 820 h 1011"/>
                <a:gd name="T122" fmla="*/ 0 w 1591"/>
                <a:gd name="T123" fmla="*/ 0 h 1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91" h="1011">
                  <a:moveTo>
                    <a:pt x="0" y="0"/>
                  </a:moveTo>
                  <a:lnTo>
                    <a:pt x="295" y="0"/>
                  </a:lnTo>
                  <a:lnTo>
                    <a:pt x="278" y="50"/>
                  </a:lnTo>
                  <a:lnTo>
                    <a:pt x="265" y="101"/>
                  </a:lnTo>
                  <a:lnTo>
                    <a:pt x="258" y="152"/>
                  </a:lnTo>
                  <a:lnTo>
                    <a:pt x="255" y="206"/>
                  </a:lnTo>
                  <a:lnTo>
                    <a:pt x="259" y="266"/>
                  </a:lnTo>
                  <a:lnTo>
                    <a:pt x="267" y="323"/>
                  </a:lnTo>
                  <a:lnTo>
                    <a:pt x="283" y="379"/>
                  </a:lnTo>
                  <a:lnTo>
                    <a:pt x="303" y="432"/>
                  </a:lnTo>
                  <a:lnTo>
                    <a:pt x="329" y="482"/>
                  </a:lnTo>
                  <a:lnTo>
                    <a:pt x="360" y="528"/>
                  </a:lnTo>
                  <a:lnTo>
                    <a:pt x="395" y="572"/>
                  </a:lnTo>
                  <a:lnTo>
                    <a:pt x="434" y="612"/>
                  </a:lnTo>
                  <a:lnTo>
                    <a:pt x="476" y="647"/>
                  </a:lnTo>
                  <a:lnTo>
                    <a:pt x="523" y="678"/>
                  </a:lnTo>
                  <a:lnTo>
                    <a:pt x="573" y="704"/>
                  </a:lnTo>
                  <a:lnTo>
                    <a:pt x="625" y="725"/>
                  </a:lnTo>
                  <a:lnTo>
                    <a:pt x="679" y="741"/>
                  </a:lnTo>
                  <a:lnTo>
                    <a:pt x="737" y="750"/>
                  </a:lnTo>
                  <a:lnTo>
                    <a:pt x="796" y="753"/>
                  </a:lnTo>
                  <a:lnTo>
                    <a:pt x="854" y="750"/>
                  </a:lnTo>
                  <a:lnTo>
                    <a:pt x="911" y="741"/>
                  </a:lnTo>
                  <a:lnTo>
                    <a:pt x="966" y="725"/>
                  </a:lnTo>
                  <a:lnTo>
                    <a:pt x="1018" y="704"/>
                  </a:lnTo>
                  <a:lnTo>
                    <a:pt x="1068" y="678"/>
                  </a:lnTo>
                  <a:lnTo>
                    <a:pt x="1114" y="647"/>
                  </a:lnTo>
                  <a:lnTo>
                    <a:pt x="1157" y="612"/>
                  </a:lnTo>
                  <a:lnTo>
                    <a:pt x="1196" y="572"/>
                  </a:lnTo>
                  <a:lnTo>
                    <a:pt x="1231" y="528"/>
                  </a:lnTo>
                  <a:lnTo>
                    <a:pt x="1262" y="482"/>
                  </a:lnTo>
                  <a:lnTo>
                    <a:pt x="1288" y="432"/>
                  </a:lnTo>
                  <a:lnTo>
                    <a:pt x="1308" y="379"/>
                  </a:lnTo>
                  <a:lnTo>
                    <a:pt x="1324" y="323"/>
                  </a:lnTo>
                  <a:lnTo>
                    <a:pt x="1332" y="266"/>
                  </a:lnTo>
                  <a:lnTo>
                    <a:pt x="1336" y="206"/>
                  </a:lnTo>
                  <a:lnTo>
                    <a:pt x="1333" y="152"/>
                  </a:lnTo>
                  <a:lnTo>
                    <a:pt x="1325" y="101"/>
                  </a:lnTo>
                  <a:lnTo>
                    <a:pt x="1313" y="50"/>
                  </a:lnTo>
                  <a:lnTo>
                    <a:pt x="1295" y="0"/>
                  </a:lnTo>
                  <a:lnTo>
                    <a:pt x="1591" y="0"/>
                  </a:lnTo>
                  <a:lnTo>
                    <a:pt x="1591" y="820"/>
                  </a:lnTo>
                  <a:lnTo>
                    <a:pt x="1588" y="854"/>
                  </a:lnTo>
                  <a:lnTo>
                    <a:pt x="1579" y="887"/>
                  </a:lnTo>
                  <a:lnTo>
                    <a:pt x="1565" y="917"/>
                  </a:lnTo>
                  <a:lnTo>
                    <a:pt x="1546" y="943"/>
                  </a:lnTo>
                  <a:lnTo>
                    <a:pt x="1524" y="966"/>
                  </a:lnTo>
                  <a:lnTo>
                    <a:pt x="1496" y="985"/>
                  </a:lnTo>
                  <a:lnTo>
                    <a:pt x="1467" y="999"/>
                  </a:lnTo>
                  <a:lnTo>
                    <a:pt x="1436" y="1008"/>
                  </a:lnTo>
                  <a:lnTo>
                    <a:pt x="1401" y="1011"/>
                  </a:lnTo>
                  <a:lnTo>
                    <a:pt x="189" y="1011"/>
                  </a:lnTo>
                  <a:lnTo>
                    <a:pt x="155" y="1008"/>
                  </a:lnTo>
                  <a:lnTo>
                    <a:pt x="123" y="999"/>
                  </a:lnTo>
                  <a:lnTo>
                    <a:pt x="94" y="985"/>
                  </a:lnTo>
                  <a:lnTo>
                    <a:pt x="67" y="966"/>
                  </a:lnTo>
                  <a:lnTo>
                    <a:pt x="45" y="943"/>
                  </a:lnTo>
                  <a:lnTo>
                    <a:pt x="26" y="917"/>
                  </a:lnTo>
                  <a:lnTo>
                    <a:pt x="12" y="887"/>
                  </a:lnTo>
                  <a:lnTo>
                    <a:pt x="3" y="854"/>
                  </a:lnTo>
                  <a:lnTo>
                    <a:pt x="0" y="82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2" name="Freeform 14">
            <a:extLst>
              <a:ext uri="{FF2B5EF4-FFF2-40B4-BE49-F238E27FC236}">
                <a16:creationId xmlns:a16="http://schemas.microsoft.com/office/drawing/2014/main" id="{458FA2A4-2515-4E2F-B3AC-8EEAF4B70C45}"/>
              </a:ext>
            </a:extLst>
          </p:cNvPr>
          <p:cNvSpPr>
            <a:spLocks noEditPoints="1"/>
          </p:cNvSpPr>
          <p:nvPr/>
        </p:nvSpPr>
        <p:spPr bwMode="auto">
          <a:xfrm>
            <a:off x="827512" y="3558978"/>
            <a:ext cx="302028" cy="305851"/>
          </a:xfrm>
          <a:custGeom>
            <a:avLst/>
            <a:gdLst>
              <a:gd name="T0" fmla="*/ 1795 w 3474"/>
              <a:gd name="T1" fmla="*/ 807 h 3518"/>
              <a:gd name="T2" fmla="*/ 1679 w 3474"/>
              <a:gd name="T3" fmla="*/ 843 h 3518"/>
              <a:gd name="T4" fmla="*/ 1593 w 3474"/>
              <a:gd name="T5" fmla="*/ 902 h 3518"/>
              <a:gd name="T6" fmla="*/ 1532 w 3474"/>
              <a:gd name="T7" fmla="*/ 977 h 3518"/>
              <a:gd name="T8" fmla="*/ 1494 w 3474"/>
              <a:gd name="T9" fmla="*/ 1062 h 3518"/>
              <a:gd name="T10" fmla="*/ 1473 w 3474"/>
              <a:gd name="T11" fmla="*/ 1148 h 3518"/>
              <a:gd name="T12" fmla="*/ 1468 w 3474"/>
              <a:gd name="T13" fmla="*/ 1228 h 3518"/>
              <a:gd name="T14" fmla="*/ 1269 w 3474"/>
              <a:gd name="T15" fmla="*/ 1821 h 3518"/>
              <a:gd name="T16" fmla="*/ 1886 w 3474"/>
              <a:gd name="T17" fmla="*/ 2840 h 3518"/>
              <a:gd name="T18" fmla="*/ 2206 w 3474"/>
              <a:gd name="T19" fmla="*/ 1461 h 3518"/>
              <a:gd name="T20" fmla="*/ 1889 w 3474"/>
              <a:gd name="T21" fmla="*/ 1225 h 3518"/>
              <a:gd name="T22" fmla="*/ 1911 w 3474"/>
              <a:gd name="T23" fmla="*/ 1175 h 3518"/>
              <a:gd name="T24" fmla="*/ 1949 w 3474"/>
              <a:gd name="T25" fmla="*/ 1154 h 3518"/>
              <a:gd name="T26" fmla="*/ 2200 w 3474"/>
              <a:gd name="T27" fmla="*/ 1151 h 3518"/>
              <a:gd name="T28" fmla="*/ 1738 w 3474"/>
              <a:gd name="T29" fmla="*/ 0 h 3518"/>
              <a:gd name="T30" fmla="*/ 2060 w 3474"/>
              <a:gd name="T31" fmla="*/ 31 h 3518"/>
              <a:gd name="T32" fmla="*/ 2365 w 3474"/>
              <a:gd name="T33" fmla="*/ 119 h 3518"/>
              <a:gd name="T34" fmla="*/ 2643 w 3474"/>
              <a:gd name="T35" fmla="*/ 259 h 3518"/>
              <a:gd name="T36" fmla="*/ 2890 w 3474"/>
              <a:gd name="T37" fmla="*/ 445 h 3518"/>
              <a:gd name="T38" fmla="*/ 3101 w 3474"/>
              <a:gd name="T39" fmla="*/ 671 h 3518"/>
              <a:gd name="T40" fmla="*/ 3271 w 3474"/>
              <a:gd name="T41" fmla="*/ 933 h 3518"/>
              <a:gd name="T42" fmla="*/ 3393 w 3474"/>
              <a:gd name="T43" fmla="*/ 1225 h 3518"/>
              <a:gd name="T44" fmla="*/ 3461 w 3474"/>
              <a:gd name="T45" fmla="*/ 1539 h 3518"/>
              <a:gd name="T46" fmla="*/ 3471 w 3474"/>
              <a:gd name="T47" fmla="*/ 1870 h 3518"/>
              <a:gd name="T48" fmla="*/ 3422 w 3474"/>
              <a:gd name="T49" fmla="*/ 2191 h 3518"/>
              <a:gd name="T50" fmla="*/ 3316 w 3474"/>
              <a:gd name="T51" fmla="*/ 2491 h 3518"/>
              <a:gd name="T52" fmla="*/ 3163 w 3474"/>
              <a:gd name="T53" fmla="*/ 2763 h 3518"/>
              <a:gd name="T54" fmla="*/ 2965 w 3474"/>
              <a:gd name="T55" fmla="*/ 3002 h 3518"/>
              <a:gd name="T56" fmla="*/ 2729 w 3474"/>
              <a:gd name="T57" fmla="*/ 3202 h 3518"/>
              <a:gd name="T58" fmla="*/ 2460 w 3474"/>
              <a:gd name="T59" fmla="*/ 3357 h 3518"/>
              <a:gd name="T60" fmla="*/ 2165 w 3474"/>
              <a:gd name="T61" fmla="*/ 3464 h 3518"/>
              <a:gd name="T62" fmla="*/ 1847 w 3474"/>
              <a:gd name="T63" fmla="*/ 3514 h 3518"/>
              <a:gd name="T64" fmla="*/ 1519 w 3474"/>
              <a:gd name="T65" fmla="*/ 3504 h 3518"/>
              <a:gd name="T66" fmla="*/ 1208 w 3474"/>
              <a:gd name="T67" fmla="*/ 3434 h 3518"/>
              <a:gd name="T68" fmla="*/ 921 w 3474"/>
              <a:gd name="T69" fmla="*/ 3311 h 3518"/>
              <a:gd name="T70" fmla="*/ 663 w 3474"/>
              <a:gd name="T71" fmla="*/ 3140 h 3518"/>
              <a:gd name="T72" fmla="*/ 439 w 3474"/>
              <a:gd name="T73" fmla="*/ 2926 h 3518"/>
              <a:gd name="T74" fmla="*/ 255 w 3474"/>
              <a:gd name="T75" fmla="*/ 2675 h 3518"/>
              <a:gd name="T76" fmla="*/ 117 w 3474"/>
              <a:gd name="T77" fmla="*/ 2394 h 3518"/>
              <a:gd name="T78" fmla="*/ 30 w 3474"/>
              <a:gd name="T79" fmla="*/ 2087 h 3518"/>
              <a:gd name="T80" fmla="*/ 0 w 3474"/>
              <a:gd name="T81" fmla="*/ 1759 h 3518"/>
              <a:gd name="T82" fmla="*/ 30 w 3474"/>
              <a:gd name="T83" fmla="*/ 1431 h 3518"/>
              <a:gd name="T84" fmla="*/ 117 w 3474"/>
              <a:gd name="T85" fmla="*/ 1124 h 3518"/>
              <a:gd name="T86" fmla="*/ 255 w 3474"/>
              <a:gd name="T87" fmla="*/ 843 h 3518"/>
              <a:gd name="T88" fmla="*/ 439 w 3474"/>
              <a:gd name="T89" fmla="*/ 592 h 3518"/>
              <a:gd name="T90" fmla="*/ 663 w 3474"/>
              <a:gd name="T91" fmla="*/ 379 h 3518"/>
              <a:gd name="T92" fmla="*/ 921 w 3474"/>
              <a:gd name="T93" fmla="*/ 207 h 3518"/>
              <a:gd name="T94" fmla="*/ 1208 w 3474"/>
              <a:gd name="T95" fmla="*/ 84 h 3518"/>
              <a:gd name="T96" fmla="*/ 1519 w 3474"/>
              <a:gd name="T97" fmla="*/ 1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3474" h="3518">
                <a:moveTo>
                  <a:pt x="1891" y="800"/>
                </a:moveTo>
                <a:lnTo>
                  <a:pt x="1841" y="801"/>
                </a:lnTo>
                <a:lnTo>
                  <a:pt x="1795" y="807"/>
                </a:lnTo>
                <a:lnTo>
                  <a:pt x="1753" y="816"/>
                </a:lnTo>
                <a:lnTo>
                  <a:pt x="1715" y="829"/>
                </a:lnTo>
                <a:lnTo>
                  <a:pt x="1679" y="843"/>
                </a:lnTo>
                <a:lnTo>
                  <a:pt x="1647" y="860"/>
                </a:lnTo>
                <a:lnTo>
                  <a:pt x="1619" y="880"/>
                </a:lnTo>
                <a:lnTo>
                  <a:pt x="1593" y="902"/>
                </a:lnTo>
                <a:lnTo>
                  <a:pt x="1570" y="925"/>
                </a:lnTo>
                <a:lnTo>
                  <a:pt x="1551" y="951"/>
                </a:lnTo>
                <a:lnTo>
                  <a:pt x="1532" y="977"/>
                </a:lnTo>
                <a:lnTo>
                  <a:pt x="1518" y="1005"/>
                </a:lnTo>
                <a:lnTo>
                  <a:pt x="1505" y="1033"/>
                </a:lnTo>
                <a:lnTo>
                  <a:pt x="1494" y="1062"/>
                </a:lnTo>
                <a:lnTo>
                  <a:pt x="1485" y="1090"/>
                </a:lnTo>
                <a:lnTo>
                  <a:pt x="1479" y="1119"/>
                </a:lnTo>
                <a:lnTo>
                  <a:pt x="1473" y="1148"/>
                </a:lnTo>
                <a:lnTo>
                  <a:pt x="1470" y="1175"/>
                </a:lnTo>
                <a:lnTo>
                  <a:pt x="1468" y="1201"/>
                </a:lnTo>
                <a:lnTo>
                  <a:pt x="1468" y="1228"/>
                </a:lnTo>
                <a:lnTo>
                  <a:pt x="1468" y="1461"/>
                </a:lnTo>
                <a:lnTo>
                  <a:pt x="1269" y="1461"/>
                </a:lnTo>
                <a:lnTo>
                  <a:pt x="1269" y="1821"/>
                </a:lnTo>
                <a:lnTo>
                  <a:pt x="1468" y="1821"/>
                </a:lnTo>
                <a:lnTo>
                  <a:pt x="1468" y="2840"/>
                </a:lnTo>
                <a:lnTo>
                  <a:pt x="1886" y="2840"/>
                </a:lnTo>
                <a:lnTo>
                  <a:pt x="1886" y="1821"/>
                </a:lnTo>
                <a:lnTo>
                  <a:pt x="2169" y="1821"/>
                </a:lnTo>
                <a:lnTo>
                  <a:pt x="2206" y="1461"/>
                </a:lnTo>
                <a:lnTo>
                  <a:pt x="1886" y="1461"/>
                </a:lnTo>
                <a:lnTo>
                  <a:pt x="1886" y="1249"/>
                </a:lnTo>
                <a:lnTo>
                  <a:pt x="1889" y="1225"/>
                </a:lnTo>
                <a:lnTo>
                  <a:pt x="1894" y="1205"/>
                </a:lnTo>
                <a:lnTo>
                  <a:pt x="1902" y="1188"/>
                </a:lnTo>
                <a:lnTo>
                  <a:pt x="1911" y="1175"/>
                </a:lnTo>
                <a:lnTo>
                  <a:pt x="1923" y="1165"/>
                </a:lnTo>
                <a:lnTo>
                  <a:pt x="1936" y="1159"/>
                </a:lnTo>
                <a:lnTo>
                  <a:pt x="1949" y="1154"/>
                </a:lnTo>
                <a:lnTo>
                  <a:pt x="1962" y="1152"/>
                </a:lnTo>
                <a:lnTo>
                  <a:pt x="1975" y="1151"/>
                </a:lnTo>
                <a:lnTo>
                  <a:pt x="2200" y="1151"/>
                </a:lnTo>
                <a:lnTo>
                  <a:pt x="2200" y="801"/>
                </a:lnTo>
                <a:lnTo>
                  <a:pt x="1891" y="800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3" name="Freeform 19">
            <a:extLst>
              <a:ext uri="{FF2B5EF4-FFF2-40B4-BE49-F238E27FC236}">
                <a16:creationId xmlns:a16="http://schemas.microsoft.com/office/drawing/2014/main" id="{FF335D3C-96DE-4B02-AC7A-7F8363085F93}"/>
              </a:ext>
            </a:extLst>
          </p:cNvPr>
          <p:cNvSpPr>
            <a:spLocks noEditPoints="1"/>
          </p:cNvSpPr>
          <p:nvPr/>
        </p:nvSpPr>
        <p:spPr bwMode="auto">
          <a:xfrm>
            <a:off x="827510" y="4736784"/>
            <a:ext cx="312409" cy="316363"/>
          </a:xfrm>
          <a:custGeom>
            <a:avLst/>
            <a:gdLst>
              <a:gd name="T0" fmla="*/ 1968 w 3474"/>
              <a:gd name="T1" fmla="*/ 985 h 3518"/>
              <a:gd name="T2" fmla="*/ 1814 w 3474"/>
              <a:gd name="T3" fmla="*/ 1094 h 3518"/>
              <a:gd name="T4" fmla="*/ 1724 w 3474"/>
              <a:gd name="T5" fmla="*/ 1263 h 3518"/>
              <a:gd name="T6" fmla="*/ 1722 w 3474"/>
              <a:gd name="T7" fmla="*/ 1454 h 3518"/>
              <a:gd name="T8" fmla="*/ 1405 w 3474"/>
              <a:gd name="T9" fmla="*/ 1392 h 3518"/>
              <a:gd name="T10" fmla="*/ 1126 w 3474"/>
              <a:gd name="T11" fmla="*/ 1247 h 3518"/>
              <a:gd name="T12" fmla="*/ 899 w 3474"/>
              <a:gd name="T13" fmla="*/ 1032 h 3518"/>
              <a:gd name="T14" fmla="*/ 846 w 3474"/>
              <a:gd name="T15" fmla="*/ 1192 h 3518"/>
              <a:gd name="T16" fmla="*/ 873 w 3474"/>
              <a:gd name="T17" fmla="*/ 1384 h 3518"/>
              <a:gd name="T18" fmla="*/ 984 w 3474"/>
              <a:gd name="T19" fmla="*/ 1542 h 3518"/>
              <a:gd name="T20" fmla="*/ 883 w 3474"/>
              <a:gd name="T21" fmla="*/ 1541 h 3518"/>
              <a:gd name="T22" fmla="*/ 844 w 3474"/>
              <a:gd name="T23" fmla="*/ 1579 h 3518"/>
              <a:gd name="T24" fmla="*/ 918 w 3474"/>
              <a:gd name="T25" fmla="*/ 1765 h 3518"/>
              <a:gd name="T26" fmla="*/ 1067 w 3474"/>
              <a:gd name="T27" fmla="*/ 1891 h 3518"/>
              <a:gd name="T28" fmla="*/ 1092 w 3474"/>
              <a:gd name="T29" fmla="*/ 1936 h 3518"/>
              <a:gd name="T30" fmla="*/ 1000 w 3474"/>
              <a:gd name="T31" fmla="*/ 1977 h 3518"/>
              <a:gd name="T32" fmla="*/ 1121 w 3474"/>
              <a:gd name="T33" fmla="*/ 2130 h 3518"/>
              <a:gd name="T34" fmla="*/ 1303 w 3474"/>
              <a:gd name="T35" fmla="*/ 2207 h 3518"/>
              <a:gd name="T36" fmla="*/ 1187 w 3474"/>
              <a:gd name="T37" fmla="*/ 2314 h 3518"/>
              <a:gd name="T38" fmla="*/ 928 w 3474"/>
              <a:gd name="T39" fmla="*/ 2382 h 3518"/>
              <a:gd name="T40" fmla="*/ 830 w 3474"/>
              <a:gd name="T41" fmla="*/ 2419 h 3518"/>
              <a:gd name="T42" fmla="*/ 1129 w 3474"/>
              <a:gd name="T43" fmla="*/ 2534 h 3518"/>
              <a:gd name="T44" fmla="*/ 1459 w 3474"/>
              <a:gd name="T45" fmla="*/ 2558 h 3518"/>
              <a:gd name="T46" fmla="*/ 1762 w 3474"/>
              <a:gd name="T47" fmla="*/ 2497 h 3518"/>
              <a:gd name="T48" fmla="*/ 2017 w 3474"/>
              <a:gd name="T49" fmla="*/ 2367 h 3518"/>
              <a:gd name="T50" fmla="*/ 2220 w 3474"/>
              <a:gd name="T51" fmla="*/ 2186 h 3518"/>
              <a:gd name="T52" fmla="*/ 2372 w 3474"/>
              <a:gd name="T53" fmla="*/ 1965 h 3518"/>
              <a:gd name="T54" fmla="*/ 2469 w 3474"/>
              <a:gd name="T55" fmla="*/ 1722 h 3518"/>
              <a:gd name="T56" fmla="*/ 2511 w 3474"/>
              <a:gd name="T57" fmla="*/ 1471 h 3518"/>
              <a:gd name="T58" fmla="*/ 2600 w 3474"/>
              <a:gd name="T59" fmla="*/ 1282 h 3518"/>
              <a:gd name="T60" fmla="*/ 2657 w 3474"/>
              <a:gd name="T61" fmla="*/ 1170 h 3518"/>
              <a:gd name="T62" fmla="*/ 2522 w 3474"/>
              <a:gd name="T63" fmla="*/ 1184 h 3518"/>
              <a:gd name="T64" fmla="*/ 2641 w 3474"/>
              <a:gd name="T65" fmla="*/ 1033 h 3518"/>
              <a:gd name="T66" fmla="*/ 2471 w 3474"/>
              <a:gd name="T67" fmla="*/ 1068 h 3518"/>
              <a:gd name="T68" fmla="*/ 2295 w 3474"/>
              <a:gd name="T69" fmla="*/ 1002 h 3518"/>
              <a:gd name="T70" fmla="*/ 2112 w 3474"/>
              <a:gd name="T71" fmla="*/ 957 h 3518"/>
              <a:gd name="T72" fmla="*/ 2060 w 3474"/>
              <a:gd name="T73" fmla="*/ 31 h 3518"/>
              <a:gd name="T74" fmla="*/ 2460 w 3474"/>
              <a:gd name="T75" fmla="*/ 161 h 3518"/>
              <a:gd name="T76" fmla="*/ 2811 w 3474"/>
              <a:gd name="T77" fmla="*/ 379 h 3518"/>
              <a:gd name="T78" fmla="*/ 3101 w 3474"/>
              <a:gd name="T79" fmla="*/ 671 h 3518"/>
              <a:gd name="T80" fmla="*/ 3316 w 3474"/>
              <a:gd name="T81" fmla="*/ 1028 h 3518"/>
              <a:gd name="T82" fmla="*/ 3445 w 3474"/>
              <a:gd name="T83" fmla="*/ 1431 h 3518"/>
              <a:gd name="T84" fmla="*/ 3471 w 3474"/>
              <a:gd name="T85" fmla="*/ 1870 h 3518"/>
              <a:gd name="T86" fmla="*/ 3393 w 3474"/>
              <a:gd name="T87" fmla="*/ 2294 h 3518"/>
              <a:gd name="T88" fmla="*/ 3220 w 3474"/>
              <a:gd name="T89" fmla="*/ 2675 h 3518"/>
              <a:gd name="T90" fmla="*/ 2965 w 3474"/>
              <a:gd name="T91" fmla="*/ 3002 h 3518"/>
              <a:gd name="T92" fmla="*/ 2643 w 3474"/>
              <a:gd name="T93" fmla="*/ 3260 h 3518"/>
              <a:gd name="T94" fmla="*/ 2266 w 3474"/>
              <a:gd name="T95" fmla="*/ 3434 h 3518"/>
              <a:gd name="T96" fmla="*/ 1847 w 3474"/>
              <a:gd name="T97" fmla="*/ 3514 h 3518"/>
              <a:gd name="T98" fmla="*/ 1414 w 3474"/>
              <a:gd name="T99" fmla="*/ 3487 h 3518"/>
              <a:gd name="T100" fmla="*/ 1014 w 3474"/>
              <a:gd name="T101" fmla="*/ 3357 h 3518"/>
              <a:gd name="T102" fmla="*/ 663 w 3474"/>
              <a:gd name="T103" fmla="*/ 3140 h 3518"/>
              <a:gd name="T104" fmla="*/ 373 w 3474"/>
              <a:gd name="T105" fmla="*/ 2847 h 3518"/>
              <a:gd name="T106" fmla="*/ 157 w 3474"/>
              <a:gd name="T107" fmla="*/ 2491 h 3518"/>
              <a:gd name="T108" fmla="*/ 30 w 3474"/>
              <a:gd name="T109" fmla="*/ 2087 h 3518"/>
              <a:gd name="T110" fmla="*/ 3 w 3474"/>
              <a:gd name="T111" fmla="*/ 1648 h 3518"/>
              <a:gd name="T112" fmla="*/ 83 w 3474"/>
              <a:gd name="T113" fmla="*/ 1225 h 3518"/>
              <a:gd name="T114" fmla="*/ 255 w 3474"/>
              <a:gd name="T115" fmla="*/ 843 h 3518"/>
              <a:gd name="T116" fmla="*/ 510 w 3474"/>
              <a:gd name="T117" fmla="*/ 516 h 3518"/>
              <a:gd name="T118" fmla="*/ 831 w 3474"/>
              <a:gd name="T119" fmla="*/ 259 h 3518"/>
              <a:gd name="T120" fmla="*/ 1208 w 3474"/>
              <a:gd name="T121" fmla="*/ 84 h 3518"/>
              <a:gd name="T122" fmla="*/ 1628 w 3474"/>
              <a:gd name="T123" fmla="*/ 5 h 3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3474" h="3518">
                <a:moveTo>
                  <a:pt x="2112" y="957"/>
                </a:moveTo>
                <a:lnTo>
                  <a:pt x="2061" y="961"/>
                </a:lnTo>
                <a:lnTo>
                  <a:pt x="2014" y="970"/>
                </a:lnTo>
                <a:lnTo>
                  <a:pt x="1968" y="985"/>
                </a:lnTo>
                <a:lnTo>
                  <a:pt x="1924" y="1005"/>
                </a:lnTo>
                <a:lnTo>
                  <a:pt x="1883" y="1030"/>
                </a:lnTo>
                <a:lnTo>
                  <a:pt x="1846" y="1060"/>
                </a:lnTo>
                <a:lnTo>
                  <a:pt x="1814" y="1094"/>
                </a:lnTo>
                <a:lnTo>
                  <a:pt x="1784" y="1131"/>
                </a:lnTo>
                <a:lnTo>
                  <a:pt x="1759" y="1172"/>
                </a:lnTo>
                <a:lnTo>
                  <a:pt x="1739" y="1216"/>
                </a:lnTo>
                <a:lnTo>
                  <a:pt x="1724" y="1263"/>
                </a:lnTo>
                <a:lnTo>
                  <a:pt x="1716" y="1311"/>
                </a:lnTo>
                <a:lnTo>
                  <a:pt x="1713" y="1362"/>
                </a:lnTo>
                <a:lnTo>
                  <a:pt x="1715" y="1409"/>
                </a:lnTo>
                <a:lnTo>
                  <a:pt x="1722" y="1454"/>
                </a:lnTo>
                <a:lnTo>
                  <a:pt x="1640" y="1448"/>
                </a:lnTo>
                <a:lnTo>
                  <a:pt x="1559" y="1435"/>
                </a:lnTo>
                <a:lnTo>
                  <a:pt x="1481" y="1416"/>
                </a:lnTo>
                <a:lnTo>
                  <a:pt x="1405" y="1392"/>
                </a:lnTo>
                <a:lnTo>
                  <a:pt x="1331" y="1363"/>
                </a:lnTo>
                <a:lnTo>
                  <a:pt x="1259" y="1329"/>
                </a:lnTo>
                <a:lnTo>
                  <a:pt x="1191" y="1289"/>
                </a:lnTo>
                <a:lnTo>
                  <a:pt x="1126" y="1247"/>
                </a:lnTo>
                <a:lnTo>
                  <a:pt x="1064" y="1198"/>
                </a:lnTo>
                <a:lnTo>
                  <a:pt x="1005" y="1146"/>
                </a:lnTo>
                <a:lnTo>
                  <a:pt x="950" y="1091"/>
                </a:lnTo>
                <a:lnTo>
                  <a:pt x="899" y="1032"/>
                </a:lnTo>
                <a:lnTo>
                  <a:pt x="880" y="1068"/>
                </a:lnTo>
                <a:lnTo>
                  <a:pt x="865" y="1108"/>
                </a:lnTo>
                <a:lnTo>
                  <a:pt x="854" y="1149"/>
                </a:lnTo>
                <a:lnTo>
                  <a:pt x="846" y="1192"/>
                </a:lnTo>
                <a:lnTo>
                  <a:pt x="844" y="1236"/>
                </a:lnTo>
                <a:lnTo>
                  <a:pt x="848" y="1287"/>
                </a:lnTo>
                <a:lnTo>
                  <a:pt x="857" y="1337"/>
                </a:lnTo>
                <a:lnTo>
                  <a:pt x="873" y="1384"/>
                </a:lnTo>
                <a:lnTo>
                  <a:pt x="893" y="1429"/>
                </a:lnTo>
                <a:lnTo>
                  <a:pt x="919" y="1471"/>
                </a:lnTo>
                <a:lnTo>
                  <a:pt x="950" y="1508"/>
                </a:lnTo>
                <a:lnTo>
                  <a:pt x="984" y="1542"/>
                </a:lnTo>
                <a:lnTo>
                  <a:pt x="1022" y="1572"/>
                </a:lnTo>
                <a:lnTo>
                  <a:pt x="974" y="1568"/>
                </a:lnTo>
                <a:lnTo>
                  <a:pt x="928" y="1557"/>
                </a:lnTo>
                <a:lnTo>
                  <a:pt x="883" y="1541"/>
                </a:lnTo>
                <a:lnTo>
                  <a:pt x="841" y="1522"/>
                </a:lnTo>
                <a:lnTo>
                  <a:pt x="841" y="1524"/>
                </a:lnTo>
                <a:lnTo>
                  <a:pt x="841" y="1527"/>
                </a:lnTo>
                <a:lnTo>
                  <a:pt x="844" y="1579"/>
                </a:lnTo>
                <a:lnTo>
                  <a:pt x="854" y="1629"/>
                </a:lnTo>
                <a:lnTo>
                  <a:pt x="870" y="1678"/>
                </a:lnTo>
                <a:lnTo>
                  <a:pt x="891" y="1723"/>
                </a:lnTo>
                <a:lnTo>
                  <a:pt x="918" y="1765"/>
                </a:lnTo>
                <a:lnTo>
                  <a:pt x="949" y="1803"/>
                </a:lnTo>
                <a:lnTo>
                  <a:pt x="984" y="1837"/>
                </a:lnTo>
                <a:lnTo>
                  <a:pt x="1025" y="1867"/>
                </a:lnTo>
                <a:lnTo>
                  <a:pt x="1067" y="1891"/>
                </a:lnTo>
                <a:lnTo>
                  <a:pt x="1113" y="1910"/>
                </a:lnTo>
                <a:lnTo>
                  <a:pt x="1162" y="1923"/>
                </a:lnTo>
                <a:lnTo>
                  <a:pt x="1128" y="1931"/>
                </a:lnTo>
                <a:lnTo>
                  <a:pt x="1092" y="1936"/>
                </a:lnTo>
                <a:lnTo>
                  <a:pt x="1056" y="1937"/>
                </a:lnTo>
                <a:lnTo>
                  <a:pt x="1018" y="1935"/>
                </a:lnTo>
                <a:lnTo>
                  <a:pt x="981" y="1930"/>
                </a:lnTo>
                <a:lnTo>
                  <a:pt x="1000" y="1977"/>
                </a:lnTo>
                <a:lnTo>
                  <a:pt x="1024" y="2021"/>
                </a:lnTo>
                <a:lnTo>
                  <a:pt x="1052" y="2062"/>
                </a:lnTo>
                <a:lnTo>
                  <a:pt x="1084" y="2098"/>
                </a:lnTo>
                <a:lnTo>
                  <a:pt x="1121" y="2130"/>
                </a:lnTo>
                <a:lnTo>
                  <a:pt x="1163" y="2157"/>
                </a:lnTo>
                <a:lnTo>
                  <a:pt x="1206" y="2179"/>
                </a:lnTo>
                <a:lnTo>
                  <a:pt x="1254" y="2196"/>
                </a:lnTo>
                <a:lnTo>
                  <a:pt x="1303" y="2207"/>
                </a:lnTo>
                <a:lnTo>
                  <a:pt x="1355" y="2211"/>
                </a:lnTo>
                <a:lnTo>
                  <a:pt x="1302" y="2250"/>
                </a:lnTo>
                <a:lnTo>
                  <a:pt x="1246" y="2284"/>
                </a:lnTo>
                <a:lnTo>
                  <a:pt x="1187" y="2314"/>
                </a:lnTo>
                <a:lnTo>
                  <a:pt x="1126" y="2339"/>
                </a:lnTo>
                <a:lnTo>
                  <a:pt x="1062" y="2359"/>
                </a:lnTo>
                <a:lnTo>
                  <a:pt x="995" y="2373"/>
                </a:lnTo>
                <a:lnTo>
                  <a:pt x="928" y="2382"/>
                </a:lnTo>
                <a:lnTo>
                  <a:pt x="858" y="2385"/>
                </a:lnTo>
                <a:lnTo>
                  <a:pt x="811" y="2383"/>
                </a:lnTo>
                <a:lnTo>
                  <a:pt x="763" y="2378"/>
                </a:lnTo>
                <a:lnTo>
                  <a:pt x="830" y="2419"/>
                </a:lnTo>
                <a:lnTo>
                  <a:pt x="902" y="2455"/>
                </a:lnTo>
                <a:lnTo>
                  <a:pt x="975" y="2487"/>
                </a:lnTo>
                <a:lnTo>
                  <a:pt x="1051" y="2513"/>
                </a:lnTo>
                <a:lnTo>
                  <a:pt x="1129" y="2534"/>
                </a:lnTo>
                <a:lnTo>
                  <a:pt x="1209" y="2548"/>
                </a:lnTo>
                <a:lnTo>
                  <a:pt x="1292" y="2558"/>
                </a:lnTo>
                <a:lnTo>
                  <a:pt x="1376" y="2561"/>
                </a:lnTo>
                <a:lnTo>
                  <a:pt x="1459" y="2558"/>
                </a:lnTo>
                <a:lnTo>
                  <a:pt x="1540" y="2550"/>
                </a:lnTo>
                <a:lnTo>
                  <a:pt x="1617" y="2537"/>
                </a:lnTo>
                <a:lnTo>
                  <a:pt x="1691" y="2519"/>
                </a:lnTo>
                <a:lnTo>
                  <a:pt x="1762" y="2497"/>
                </a:lnTo>
                <a:lnTo>
                  <a:pt x="1831" y="2471"/>
                </a:lnTo>
                <a:lnTo>
                  <a:pt x="1896" y="2440"/>
                </a:lnTo>
                <a:lnTo>
                  <a:pt x="1958" y="2406"/>
                </a:lnTo>
                <a:lnTo>
                  <a:pt x="2017" y="2367"/>
                </a:lnTo>
                <a:lnTo>
                  <a:pt x="2072" y="2327"/>
                </a:lnTo>
                <a:lnTo>
                  <a:pt x="2125" y="2283"/>
                </a:lnTo>
                <a:lnTo>
                  <a:pt x="2174" y="2235"/>
                </a:lnTo>
                <a:lnTo>
                  <a:pt x="2220" y="2186"/>
                </a:lnTo>
                <a:lnTo>
                  <a:pt x="2263" y="2133"/>
                </a:lnTo>
                <a:lnTo>
                  <a:pt x="2303" y="2079"/>
                </a:lnTo>
                <a:lnTo>
                  <a:pt x="2338" y="2023"/>
                </a:lnTo>
                <a:lnTo>
                  <a:pt x="2372" y="1965"/>
                </a:lnTo>
                <a:lnTo>
                  <a:pt x="2401" y="1905"/>
                </a:lnTo>
                <a:lnTo>
                  <a:pt x="2428" y="1845"/>
                </a:lnTo>
                <a:lnTo>
                  <a:pt x="2450" y="1784"/>
                </a:lnTo>
                <a:lnTo>
                  <a:pt x="2469" y="1722"/>
                </a:lnTo>
                <a:lnTo>
                  <a:pt x="2485" y="1659"/>
                </a:lnTo>
                <a:lnTo>
                  <a:pt x="2497" y="1596"/>
                </a:lnTo>
                <a:lnTo>
                  <a:pt x="2506" y="1534"/>
                </a:lnTo>
                <a:lnTo>
                  <a:pt x="2511" y="1471"/>
                </a:lnTo>
                <a:lnTo>
                  <a:pt x="2513" y="1409"/>
                </a:lnTo>
                <a:lnTo>
                  <a:pt x="2512" y="1357"/>
                </a:lnTo>
                <a:lnTo>
                  <a:pt x="2558" y="1321"/>
                </a:lnTo>
                <a:lnTo>
                  <a:pt x="2600" y="1282"/>
                </a:lnTo>
                <a:lnTo>
                  <a:pt x="2641" y="1240"/>
                </a:lnTo>
                <a:lnTo>
                  <a:pt x="2677" y="1195"/>
                </a:lnTo>
                <a:lnTo>
                  <a:pt x="2711" y="1148"/>
                </a:lnTo>
                <a:lnTo>
                  <a:pt x="2657" y="1170"/>
                </a:lnTo>
                <a:lnTo>
                  <a:pt x="2600" y="1188"/>
                </a:lnTo>
                <a:lnTo>
                  <a:pt x="2542" y="1201"/>
                </a:lnTo>
                <a:lnTo>
                  <a:pt x="2482" y="1211"/>
                </a:lnTo>
                <a:lnTo>
                  <a:pt x="2522" y="1184"/>
                </a:lnTo>
                <a:lnTo>
                  <a:pt x="2558" y="1152"/>
                </a:lnTo>
                <a:lnTo>
                  <a:pt x="2589" y="1116"/>
                </a:lnTo>
                <a:lnTo>
                  <a:pt x="2618" y="1076"/>
                </a:lnTo>
                <a:lnTo>
                  <a:pt x="2641" y="1033"/>
                </a:lnTo>
                <a:lnTo>
                  <a:pt x="2658" y="987"/>
                </a:lnTo>
                <a:lnTo>
                  <a:pt x="2598" y="1020"/>
                </a:lnTo>
                <a:lnTo>
                  <a:pt x="2536" y="1046"/>
                </a:lnTo>
                <a:lnTo>
                  <a:pt x="2471" y="1068"/>
                </a:lnTo>
                <a:lnTo>
                  <a:pt x="2404" y="1085"/>
                </a:lnTo>
                <a:lnTo>
                  <a:pt x="2371" y="1053"/>
                </a:lnTo>
                <a:lnTo>
                  <a:pt x="2334" y="1025"/>
                </a:lnTo>
                <a:lnTo>
                  <a:pt x="2295" y="1002"/>
                </a:lnTo>
                <a:lnTo>
                  <a:pt x="2253" y="984"/>
                </a:lnTo>
                <a:lnTo>
                  <a:pt x="2207" y="969"/>
                </a:lnTo>
                <a:lnTo>
                  <a:pt x="2160" y="961"/>
                </a:lnTo>
                <a:lnTo>
                  <a:pt x="2112" y="957"/>
                </a:lnTo>
                <a:close/>
                <a:moveTo>
                  <a:pt x="1738" y="0"/>
                </a:moveTo>
                <a:lnTo>
                  <a:pt x="1847" y="5"/>
                </a:lnTo>
                <a:lnTo>
                  <a:pt x="1955" y="15"/>
                </a:lnTo>
                <a:lnTo>
                  <a:pt x="2060" y="31"/>
                </a:lnTo>
                <a:lnTo>
                  <a:pt x="2165" y="54"/>
                </a:lnTo>
                <a:lnTo>
                  <a:pt x="2266" y="84"/>
                </a:lnTo>
                <a:lnTo>
                  <a:pt x="2365" y="119"/>
                </a:lnTo>
                <a:lnTo>
                  <a:pt x="2460" y="161"/>
                </a:lnTo>
                <a:lnTo>
                  <a:pt x="2554" y="207"/>
                </a:lnTo>
                <a:lnTo>
                  <a:pt x="2643" y="259"/>
                </a:lnTo>
                <a:lnTo>
                  <a:pt x="2729" y="316"/>
                </a:lnTo>
                <a:lnTo>
                  <a:pt x="2811" y="379"/>
                </a:lnTo>
                <a:lnTo>
                  <a:pt x="2890" y="445"/>
                </a:lnTo>
                <a:lnTo>
                  <a:pt x="2965" y="516"/>
                </a:lnTo>
                <a:lnTo>
                  <a:pt x="3035" y="592"/>
                </a:lnTo>
                <a:lnTo>
                  <a:pt x="3101" y="671"/>
                </a:lnTo>
                <a:lnTo>
                  <a:pt x="3163" y="755"/>
                </a:lnTo>
                <a:lnTo>
                  <a:pt x="3220" y="843"/>
                </a:lnTo>
                <a:lnTo>
                  <a:pt x="3271" y="933"/>
                </a:lnTo>
                <a:lnTo>
                  <a:pt x="3316" y="1028"/>
                </a:lnTo>
                <a:lnTo>
                  <a:pt x="3358" y="1124"/>
                </a:lnTo>
                <a:lnTo>
                  <a:pt x="3393" y="1225"/>
                </a:lnTo>
                <a:lnTo>
                  <a:pt x="3422" y="1327"/>
                </a:lnTo>
                <a:lnTo>
                  <a:pt x="3445" y="1431"/>
                </a:lnTo>
                <a:lnTo>
                  <a:pt x="3461" y="1539"/>
                </a:lnTo>
                <a:lnTo>
                  <a:pt x="3471" y="1648"/>
                </a:lnTo>
                <a:lnTo>
                  <a:pt x="3474" y="1759"/>
                </a:lnTo>
                <a:lnTo>
                  <a:pt x="3471" y="1870"/>
                </a:lnTo>
                <a:lnTo>
                  <a:pt x="3461" y="1979"/>
                </a:lnTo>
                <a:lnTo>
                  <a:pt x="3445" y="2087"/>
                </a:lnTo>
                <a:lnTo>
                  <a:pt x="3422" y="2191"/>
                </a:lnTo>
                <a:lnTo>
                  <a:pt x="3393" y="2294"/>
                </a:lnTo>
                <a:lnTo>
                  <a:pt x="3358" y="2394"/>
                </a:lnTo>
                <a:lnTo>
                  <a:pt x="3316" y="2491"/>
                </a:lnTo>
                <a:lnTo>
                  <a:pt x="3271" y="2585"/>
                </a:lnTo>
                <a:lnTo>
                  <a:pt x="3220" y="2675"/>
                </a:lnTo>
                <a:lnTo>
                  <a:pt x="3163" y="2763"/>
                </a:lnTo>
                <a:lnTo>
                  <a:pt x="3101" y="2847"/>
                </a:lnTo>
                <a:lnTo>
                  <a:pt x="3035" y="2926"/>
                </a:lnTo>
                <a:lnTo>
                  <a:pt x="2965" y="3002"/>
                </a:lnTo>
                <a:lnTo>
                  <a:pt x="2890" y="3074"/>
                </a:lnTo>
                <a:lnTo>
                  <a:pt x="2811" y="3140"/>
                </a:lnTo>
                <a:lnTo>
                  <a:pt x="2729" y="3202"/>
                </a:lnTo>
                <a:lnTo>
                  <a:pt x="2643" y="3260"/>
                </a:lnTo>
                <a:lnTo>
                  <a:pt x="2554" y="3311"/>
                </a:lnTo>
                <a:lnTo>
                  <a:pt x="2460" y="3357"/>
                </a:lnTo>
                <a:lnTo>
                  <a:pt x="2365" y="3399"/>
                </a:lnTo>
                <a:lnTo>
                  <a:pt x="2266" y="3434"/>
                </a:lnTo>
                <a:lnTo>
                  <a:pt x="2165" y="3464"/>
                </a:lnTo>
                <a:lnTo>
                  <a:pt x="2060" y="3487"/>
                </a:lnTo>
                <a:lnTo>
                  <a:pt x="1955" y="3504"/>
                </a:lnTo>
                <a:lnTo>
                  <a:pt x="1847" y="3514"/>
                </a:lnTo>
                <a:lnTo>
                  <a:pt x="1738" y="3518"/>
                </a:lnTo>
                <a:lnTo>
                  <a:pt x="1628" y="3514"/>
                </a:lnTo>
                <a:lnTo>
                  <a:pt x="1519" y="3504"/>
                </a:lnTo>
                <a:lnTo>
                  <a:pt x="1414" y="3487"/>
                </a:lnTo>
                <a:lnTo>
                  <a:pt x="1310" y="3464"/>
                </a:lnTo>
                <a:lnTo>
                  <a:pt x="1208" y="3434"/>
                </a:lnTo>
                <a:lnTo>
                  <a:pt x="1110" y="3399"/>
                </a:lnTo>
                <a:lnTo>
                  <a:pt x="1014" y="3357"/>
                </a:lnTo>
                <a:lnTo>
                  <a:pt x="921" y="3311"/>
                </a:lnTo>
                <a:lnTo>
                  <a:pt x="831" y="3260"/>
                </a:lnTo>
                <a:lnTo>
                  <a:pt x="745" y="3202"/>
                </a:lnTo>
                <a:lnTo>
                  <a:pt x="663" y="3140"/>
                </a:lnTo>
                <a:lnTo>
                  <a:pt x="585" y="3074"/>
                </a:lnTo>
                <a:lnTo>
                  <a:pt x="510" y="3002"/>
                </a:lnTo>
                <a:lnTo>
                  <a:pt x="439" y="2926"/>
                </a:lnTo>
                <a:lnTo>
                  <a:pt x="373" y="2847"/>
                </a:lnTo>
                <a:lnTo>
                  <a:pt x="312" y="2763"/>
                </a:lnTo>
                <a:lnTo>
                  <a:pt x="255" y="2675"/>
                </a:lnTo>
                <a:lnTo>
                  <a:pt x="204" y="2585"/>
                </a:lnTo>
                <a:lnTo>
                  <a:pt x="157" y="2491"/>
                </a:lnTo>
                <a:lnTo>
                  <a:pt x="117" y="2394"/>
                </a:lnTo>
                <a:lnTo>
                  <a:pt x="83" y="2294"/>
                </a:lnTo>
                <a:lnTo>
                  <a:pt x="53" y="2191"/>
                </a:lnTo>
                <a:lnTo>
                  <a:pt x="30" y="2087"/>
                </a:lnTo>
                <a:lnTo>
                  <a:pt x="14" y="1979"/>
                </a:lnTo>
                <a:lnTo>
                  <a:pt x="3" y="1870"/>
                </a:lnTo>
                <a:lnTo>
                  <a:pt x="0" y="1759"/>
                </a:lnTo>
                <a:lnTo>
                  <a:pt x="3" y="1648"/>
                </a:lnTo>
                <a:lnTo>
                  <a:pt x="14" y="1539"/>
                </a:lnTo>
                <a:lnTo>
                  <a:pt x="30" y="1431"/>
                </a:lnTo>
                <a:lnTo>
                  <a:pt x="53" y="1327"/>
                </a:lnTo>
                <a:lnTo>
                  <a:pt x="83" y="1225"/>
                </a:lnTo>
                <a:lnTo>
                  <a:pt x="117" y="1124"/>
                </a:lnTo>
                <a:lnTo>
                  <a:pt x="157" y="1028"/>
                </a:lnTo>
                <a:lnTo>
                  <a:pt x="204" y="933"/>
                </a:lnTo>
                <a:lnTo>
                  <a:pt x="255" y="843"/>
                </a:lnTo>
                <a:lnTo>
                  <a:pt x="312" y="755"/>
                </a:lnTo>
                <a:lnTo>
                  <a:pt x="373" y="671"/>
                </a:lnTo>
                <a:lnTo>
                  <a:pt x="439" y="592"/>
                </a:lnTo>
                <a:lnTo>
                  <a:pt x="510" y="516"/>
                </a:lnTo>
                <a:lnTo>
                  <a:pt x="585" y="445"/>
                </a:lnTo>
                <a:lnTo>
                  <a:pt x="663" y="379"/>
                </a:lnTo>
                <a:lnTo>
                  <a:pt x="745" y="316"/>
                </a:lnTo>
                <a:lnTo>
                  <a:pt x="831" y="259"/>
                </a:lnTo>
                <a:lnTo>
                  <a:pt x="921" y="207"/>
                </a:lnTo>
                <a:lnTo>
                  <a:pt x="1014" y="161"/>
                </a:lnTo>
                <a:lnTo>
                  <a:pt x="1110" y="119"/>
                </a:lnTo>
                <a:lnTo>
                  <a:pt x="1208" y="84"/>
                </a:lnTo>
                <a:lnTo>
                  <a:pt x="1310" y="54"/>
                </a:lnTo>
                <a:lnTo>
                  <a:pt x="1414" y="31"/>
                </a:lnTo>
                <a:lnTo>
                  <a:pt x="1519" y="15"/>
                </a:lnTo>
                <a:lnTo>
                  <a:pt x="1628" y="5"/>
                </a:lnTo>
                <a:lnTo>
                  <a:pt x="1738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14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6C0EC0-EC3B-4EFB-8263-F09AC155F557}"/>
              </a:ext>
            </a:extLst>
          </p:cNvPr>
          <p:cNvSpPr/>
          <p:nvPr/>
        </p:nvSpPr>
        <p:spPr>
          <a:xfrm>
            <a:off x="1187262" y="4166012"/>
            <a:ext cx="2777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Montserrat" panose="00000500000000000000" pitchFamily="2" charset="0"/>
              </a:rPr>
              <a:t>Your Username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BB3C3EE-7C75-4533-B701-57AF66A380E7}"/>
              </a:ext>
            </a:extLst>
          </p:cNvPr>
          <p:cNvSpPr/>
          <p:nvPr/>
        </p:nvSpPr>
        <p:spPr>
          <a:xfrm>
            <a:off x="1187262" y="4759754"/>
            <a:ext cx="2777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Montserrat" panose="00000500000000000000" pitchFamily="2" charset="0"/>
              </a:rPr>
              <a:t>Your Username Here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02C73E-7623-4757-8991-C76137F42B30}"/>
              </a:ext>
            </a:extLst>
          </p:cNvPr>
          <p:cNvSpPr/>
          <p:nvPr/>
        </p:nvSpPr>
        <p:spPr>
          <a:xfrm>
            <a:off x="1187262" y="3577077"/>
            <a:ext cx="27770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2"/>
                </a:solidFill>
                <a:latin typeface="Montserrat" panose="00000500000000000000" pitchFamily="2" charset="0"/>
              </a:rPr>
              <a:t>Your Username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B16205-EC73-4C06-9AB3-286F6208903D}"/>
              </a:ext>
            </a:extLst>
          </p:cNvPr>
          <p:cNvSpPr txBox="1"/>
          <p:nvPr/>
        </p:nvSpPr>
        <p:spPr>
          <a:xfrm>
            <a:off x="829197" y="2338501"/>
            <a:ext cx="3493196" cy="892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Lorem ipsum dolor sit amet, cons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cing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elit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, sed do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eiusmod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tempor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incidi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dunt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ectetur</a:t>
            </a:r>
            <a:r>
              <a:rPr lang="en-US" sz="1200" dirty="0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 </a:t>
            </a:r>
            <a:r>
              <a:rPr lang="en-US" sz="1200" dirty="0" err="1">
                <a:solidFill>
                  <a:schemeClr val="tx2"/>
                </a:solidFill>
                <a:latin typeface="Montserrat" panose="00000500000000000000" pitchFamily="2" charset="0"/>
                <a:cs typeface="Aharoni" panose="02010803020104030203" pitchFamily="2" charset="-79"/>
              </a:rPr>
              <a:t>adipis</a:t>
            </a:r>
            <a:endParaRPr lang="en-US" sz="1200" dirty="0">
              <a:solidFill>
                <a:schemeClr val="tx2"/>
              </a:solidFill>
              <a:latin typeface="Montserrat" panose="00000500000000000000" pitchFamily="2" charset="0"/>
              <a:cs typeface="Aharoni" panose="02010803020104030203" pitchFamily="2" charset="-79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7D7B29-7111-4FCB-BAD1-C06D1BB258C9}"/>
              </a:ext>
            </a:extLst>
          </p:cNvPr>
          <p:cNvSpPr txBox="1"/>
          <p:nvPr/>
        </p:nvSpPr>
        <p:spPr>
          <a:xfrm>
            <a:off x="827510" y="1530532"/>
            <a:ext cx="2903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  <a:latin typeface="Montserrat" panose="00000500000000000000" pitchFamily="2" charset="0"/>
              </a:rPr>
              <a:t>CONTACT US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5483B99-854F-48CC-80D8-7DF2EAF6BF2F}"/>
              </a:ext>
            </a:extLst>
          </p:cNvPr>
          <p:cNvGrpSpPr/>
          <p:nvPr/>
        </p:nvGrpSpPr>
        <p:grpSpPr>
          <a:xfrm flipH="1">
            <a:off x="6072554" y="0"/>
            <a:ext cx="1890025" cy="6858000"/>
            <a:chOff x="4188778" y="0"/>
            <a:chExt cx="1890025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C74DEA7-5D51-4FCC-94D9-DD51B2C0363A}"/>
                </a:ext>
              </a:extLst>
            </p:cNvPr>
            <p:cNvSpPr/>
            <p:nvPr/>
          </p:nvSpPr>
          <p:spPr>
            <a:xfrm>
              <a:off x="4188778" y="0"/>
              <a:ext cx="1666370" cy="6858000"/>
            </a:xfrm>
            <a:custGeom>
              <a:avLst/>
              <a:gdLst>
                <a:gd name="connsiteX0" fmla="*/ 1376084 w 1666370"/>
                <a:gd name="connsiteY0" fmla="*/ 0 h 6858000"/>
                <a:gd name="connsiteX1" fmla="*/ 1666370 w 1666370"/>
                <a:gd name="connsiteY1" fmla="*/ 0 h 6858000"/>
                <a:gd name="connsiteX2" fmla="*/ 290286 w 1666370"/>
                <a:gd name="connsiteY2" fmla="*/ 6858000 h 6858000"/>
                <a:gd name="connsiteX3" fmla="*/ 0 w 1666370"/>
                <a:gd name="connsiteY3" fmla="*/ 6858000 h 6858000"/>
                <a:gd name="connsiteX4" fmla="*/ 1376084 w 166637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370" h="6858000">
                  <a:moveTo>
                    <a:pt x="1376084" y="0"/>
                  </a:moveTo>
                  <a:lnTo>
                    <a:pt x="1666370" y="0"/>
                  </a:lnTo>
                  <a:lnTo>
                    <a:pt x="290286" y="6858000"/>
                  </a:lnTo>
                  <a:lnTo>
                    <a:pt x="0" y="6858000"/>
                  </a:lnTo>
                  <a:lnTo>
                    <a:pt x="1376084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20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676F711-F353-4AD8-AADA-7011F26BACC6}"/>
                </a:ext>
              </a:extLst>
            </p:cNvPr>
            <p:cNvSpPr/>
            <p:nvPr/>
          </p:nvSpPr>
          <p:spPr>
            <a:xfrm>
              <a:off x="4993278" y="0"/>
              <a:ext cx="1085525" cy="5141948"/>
            </a:xfrm>
            <a:custGeom>
              <a:avLst/>
              <a:gdLst>
                <a:gd name="connsiteX0" fmla="*/ 1031752 w 1085525"/>
                <a:gd name="connsiteY0" fmla="*/ 0 h 5141948"/>
                <a:gd name="connsiteX1" fmla="*/ 1085525 w 1085525"/>
                <a:gd name="connsiteY1" fmla="*/ 0 h 5141948"/>
                <a:gd name="connsiteX2" fmla="*/ 53773 w 1085525"/>
                <a:gd name="connsiteY2" fmla="*/ 5141948 h 5141948"/>
                <a:gd name="connsiteX3" fmla="*/ 0 w 1085525"/>
                <a:gd name="connsiteY3" fmla="*/ 5141948 h 5141948"/>
                <a:gd name="connsiteX4" fmla="*/ 1031752 w 1085525"/>
                <a:gd name="connsiteY4" fmla="*/ 0 h 51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525" h="5141948">
                  <a:moveTo>
                    <a:pt x="1031752" y="0"/>
                  </a:moveTo>
                  <a:lnTo>
                    <a:pt x="1085525" y="0"/>
                  </a:lnTo>
                  <a:lnTo>
                    <a:pt x="53773" y="5141948"/>
                  </a:lnTo>
                  <a:lnTo>
                    <a:pt x="0" y="5141948"/>
                  </a:lnTo>
                  <a:lnTo>
                    <a:pt x="1031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111BCC7-158B-49DA-95F4-5B0DBDD015F5}"/>
                </a:ext>
              </a:extLst>
            </p:cNvPr>
            <p:cNvSpPr/>
            <p:nvPr/>
          </p:nvSpPr>
          <p:spPr>
            <a:xfrm>
              <a:off x="4854915" y="1665251"/>
              <a:ext cx="1185656" cy="5192749"/>
            </a:xfrm>
            <a:custGeom>
              <a:avLst/>
              <a:gdLst>
                <a:gd name="connsiteX0" fmla="*/ 988171 w 1185656"/>
                <a:gd name="connsiteY0" fmla="*/ 0 h 5192749"/>
                <a:gd name="connsiteX1" fmla="*/ 1185656 w 1185656"/>
                <a:gd name="connsiteY1" fmla="*/ 0 h 5192749"/>
                <a:gd name="connsiteX2" fmla="*/ 143712 w 1185656"/>
                <a:gd name="connsiteY2" fmla="*/ 5192749 h 5192749"/>
                <a:gd name="connsiteX3" fmla="*/ 0 w 1185656"/>
                <a:gd name="connsiteY3" fmla="*/ 5192749 h 5192749"/>
                <a:gd name="connsiteX4" fmla="*/ 1041944 w 1185656"/>
                <a:gd name="connsiteY4" fmla="*/ 1 h 5192749"/>
                <a:gd name="connsiteX5" fmla="*/ 988171 w 1185656"/>
                <a:gd name="connsiteY5" fmla="*/ 1 h 5192749"/>
                <a:gd name="connsiteX6" fmla="*/ 988171 w 1185656"/>
                <a:gd name="connsiteY6" fmla="*/ 0 h 519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5656" h="5192749">
                  <a:moveTo>
                    <a:pt x="988171" y="0"/>
                  </a:moveTo>
                  <a:lnTo>
                    <a:pt x="1185656" y="0"/>
                  </a:lnTo>
                  <a:lnTo>
                    <a:pt x="143712" y="5192749"/>
                  </a:lnTo>
                  <a:lnTo>
                    <a:pt x="0" y="5192749"/>
                  </a:lnTo>
                  <a:lnTo>
                    <a:pt x="1041944" y="1"/>
                  </a:lnTo>
                  <a:lnTo>
                    <a:pt x="988171" y="1"/>
                  </a:lnTo>
                  <a:lnTo>
                    <a:pt x="98817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5" name="Picture Placeholder 34">
            <a:extLst>
              <a:ext uri="{FF2B5EF4-FFF2-40B4-BE49-F238E27FC236}">
                <a16:creationId xmlns:a16="http://schemas.microsoft.com/office/drawing/2014/main" id="{5539DE4C-6953-428D-855D-9C6DDF661F9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2" r="822"/>
          <a:stretch/>
        </p:blipFill>
        <p:spPr>
          <a:xfrm>
            <a:off x="6513952" y="0"/>
            <a:ext cx="5678048" cy="6858000"/>
          </a:xfr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89DB1F0B-97CA-4DA4-A4E5-DB96C42BFE98}"/>
              </a:ext>
            </a:extLst>
          </p:cNvPr>
          <p:cNvSpPr txBox="1"/>
          <p:nvPr/>
        </p:nvSpPr>
        <p:spPr>
          <a:xfrm>
            <a:off x="827510" y="990314"/>
            <a:ext cx="6098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1"/>
                </a:solidFill>
                <a:latin typeface="+mj-lt"/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1317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3C27D272-6D72-4D9B-8AD9-30EE488D834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92" b="9592"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2DBA737-3278-4476-9D18-F41CD1E74E50}"/>
              </a:ext>
            </a:extLst>
          </p:cNvPr>
          <p:cNvSpPr/>
          <p:nvPr/>
        </p:nvSpPr>
        <p:spPr>
          <a:xfrm>
            <a:off x="320040" y="320040"/>
            <a:ext cx="11551920" cy="6228572"/>
          </a:xfrm>
          <a:prstGeom prst="rect">
            <a:avLst/>
          </a:prstGeom>
          <a:gradFill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Montserrat Light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9D9EA8-FCEE-49A5-B1A5-39ABDA9C4C41}"/>
              </a:ext>
            </a:extLst>
          </p:cNvPr>
          <p:cNvSpPr/>
          <p:nvPr/>
        </p:nvSpPr>
        <p:spPr>
          <a:xfrm flipH="1">
            <a:off x="1377002" y="2519008"/>
            <a:ext cx="3575995" cy="1603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</a:rPr>
              <a:t>EDUCATION PRESENTATION TEMPLATE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42DA85-B8BF-45DE-8530-B5C64FF9EF06}"/>
              </a:ext>
            </a:extLst>
          </p:cNvPr>
          <p:cNvGrpSpPr/>
          <p:nvPr/>
        </p:nvGrpSpPr>
        <p:grpSpPr>
          <a:xfrm flipH="1">
            <a:off x="1377003" y="1339434"/>
            <a:ext cx="692844" cy="4179132"/>
            <a:chOff x="10158568" y="1355610"/>
            <a:chExt cx="692844" cy="417913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3F575B8-0BBB-4AAD-BF49-19EF83BF2649}"/>
                </a:ext>
              </a:extLst>
            </p:cNvPr>
            <p:cNvSpPr/>
            <p:nvPr/>
          </p:nvSpPr>
          <p:spPr>
            <a:xfrm>
              <a:off x="10158568" y="1355610"/>
              <a:ext cx="692844" cy="691112"/>
            </a:xfrm>
            <a:custGeom>
              <a:avLst/>
              <a:gdLst>
                <a:gd name="connsiteX0" fmla="*/ 0 w 952500"/>
                <a:gd name="connsiteY0" fmla="*/ 0 h 950119"/>
                <a:gd name="connsiteX1" fmla="*/ 952500 w 952500"/>
                <a:gd name="connsiteY1" fmla="*/ 0 h 950119"/>
                <a:gd name="connsiteX2" fmla="*/ 952500 w 952500"/>
                <a:gd name="connsiteY2" fmla="*/ 950119 h 95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0" h="950119">
                  <a:moveTo>
                    <a:pt x="0" y="0"/>
                  </a:moveTo>
                  <a:lnTo>
                    <a:pt x="952500" y="0"/>
                  </a:lnTo>
                  <a:lnTo>
                    <a:pt x="952500" y="950119"/>
                  </a:lnTo>
                </a:path>
              </a:pathLst>
            </a:cu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3013473-CDF8-4C79-A36B-64192FE00420}"/>
                </a:ext>
              </a:extLst>
            </p:cNvPr>
            <p:cNvSpPr/>
            <p:nvPr/>
          </p:nvSpPr>
          <p:spPr>
            <a:xfrm rot="5400000">
              <a:off x="10159434" y="4842764"/>
              <a:ext cx="692844" cy="691112"/>
            </a:xfrm>
            <a:custGeom>
              <a:avLst/>
              <a:gdLst>
                <a:gd name="connsiteX0" fmla="*/ 0 w 952500"/>
                <a:gd name="connsiteY0" fmla="*/ 0 h 950119"/>
                <a:gd name="connsiteX1" fmla="*/ 952500 w 952500"/>
                <a:gd name="connsiteY1" fmla="*/ 0 h 950119"/>
                <a:gd name="connsiteX2" fmla="*/ 952500 w 952500"/>
                <a:gd name="connsiteY2" fmla="*/ 950119 h 950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00" h="950119">
                  <a:moveTo>
                    <a:pt x="0" y="0"/>
                  </a:moveTo>
                  <a:lnTo>
                    <a:pt x="952500" y="0"/>
                  </a:lnTo>
                  <a:lnTo>
                    <a:pt x="952500" y="950119"/>
                  </a:lnTo>
                </a:path>
              </a:pathLst>
            </a:cu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94974FE-62D9-43C3-AD5F-E3A1AB52B3D1}"/>
              </a:ext>
            </a:extLst>
          </p:cNvPr>
          <p:cNvGrpSpPr/>
          <p:nvPr/>
        </p:nvGrpSpPr>
        <p:grpSpPr>
          <a:xfrm>
            <a:off x="5570615" y="1989686"/>
            <a:ext cx="4909813" cy="2921269"/>
            <a:chOff x="5570615" y="1989686"/>
            <a:chExt cx="4909813" cy="292126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50F76E9-4609-43BB-9C36-76BF53766B2F}"/>
                </a:ext>
              </a:extLst>
            </p:cNvPr>
            <p:cNvCxnSpPr>
              <a:cxnSpLocks/>
            </p:cNvCxnSpPr>
            <p:nvPr/>
          </p:nvCxnSpPr>
          <p:spPr>
            <a:xfrm>
              <a:off x="5741507" y="2337872"/>
              <a:ext cx="0" cy="2182257"/>
            </a:xfrm>
            <a:prstGeom prst="line">
              <a:avLst/>
            </a:prstGeom>
            <a:ln w="12700">
              <a:solidFill>
                <a:schemeClr val="bg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707E881-9327-4769-9B9A-030B7A490048}"/>
                </a:ext>
              </a:extLst>
            </p:cNvPr>
            <p:cNvGrpSpPr/>
            <p:nvPr/>
          </p:nvGrpSpPr>
          <p:grpSpPr>
            <a:xfrm>
              <a:off x="5570615" y="1989686"/>
              <a:ext cx="4909813" cy="615105"/>
              <a:chOff x="5818265" y="2051599"/>
              <a:chExt cx="4909813" cy="61510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95620DF-C33E-4B62-B344-542998EC3FC7}"/>
                  </a:ext>
                </a:extLst>
              </p:cNvPr>
              <p:cNvSpPr txBox="1"/>
              <p:nvPr/>
            </p:nvSpPr>
            <p:spPr>
              <a:xfrm>
                <a:off x="6291081" y="2051599"/>
                <a:ext cx="4436997" cy="61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Lorem ipsum dolor sit amet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consectetur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adipiscing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elit</a:t>
                </a:r>
                <a:r>
                  <a:rPr lang="en-US" sz="1200" dirty="0">
                    <a:solidFill>
                      <a:schemeClr val="bg1"/>
                    </a:solidFill>
                  </a:rPr>
                  <a:t> sed do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eiusm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tempor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incididunt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ut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labore</a:t>
                </a:r>
                <a:r>
                  <a:rPr lang="en-US" sz="1200" dirty="0">
                    <a:solidFill>
                      <a:schemeClr val="bg1"/>
                    </a:solidFill>
                  </a:rPr>
                  <a:t> et dolore 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CC9B5DD-A1DA-4FC6-A5B7-A4F095ACF2AD}"/>
                  </a:ext>
                </a:extLst>
              </p:cNvPr>
              <p:cNvGrpSpPr/>
              <p:nvPr/>
            </p:nvGrpSpPr>
            <p:grpSpPr>
              <a:xfrm>
                <a:off x="5818265" y="2166938"/>
                <a:ext cx="341786" cy="341786"/>
                <a:chOff x="6963485" y="2412523"/>
                <a:chExt cx="341786" cy="341786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DD486BF-AD74-4C9C-B05C-40764C7298ED}"/>
                    </a:ext>
                  </a:extLst>
                </p:cNvPr>
                <p:cNvSpPr/>
                <p:nvPr/>
              </p:nvSpPr>
              <p:spPr>
                <a:xfrm>
                  <a:off x="6963485" y="2412523"/>
                  <a:ext cx="341786" cy="341786"/>
                </a:xfrm>
                <a:prstGeom prst="ellipse">
                  <a:avLst/>
                </a:prstGeom>
                <a:solidFill>
                  <a:schemeClr val="bg1"/>
                </a:soli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22">
                  <a:extLst>
                    <a:ext uri="{FF2B5EF4-FFF2-40B4-BE49-F238E27FC236}">
                      <a16:creationId xmlns:a16="http://schemas.microsoft.com/office/drawing/2014/main" id="{3C25A61F-B72E-4D21-A861-D1E588D0D94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50001" y="2498668"/>
                  <a:ext cx="168754" cy="169496"/>
                </a:xfrm>
                <a:custGeom>
                  <a:avLst/>
                  <a:gdLst>
                    <a:gd name="T0" fmla="*/ 206 w 412"/>
                    <a:gd name="T1" fmla="*/ 0 h 412"/>
                    <a:gd name="T2" fmla="*/ 0 w 412"/>
                    <a:gd name="T3" fmla="*/ 206 h 412"/>
                    <a:gd name="T4" fmla="*/ 206 w 412"/>
                    <a:gd name="T5" fmla="*/ 412 h 412"/>
                    <a:gd name="T6" fmla="*/ 412 w 412"/>
                    <a:gd name="T7" fmla="*/ 206 h 412"/>
                    <a:gd name="T8" fmla="*/ 206 w 412"/>
                    <a:gd name="T9" fmla="*/ 0 h 412"/>
                    <a:gd name="T10" fmla="*/ 171 w 412"/>
                    <a:gd name="T11" fmla="*/ 317 h 412"/>
                    <a:gd name="T12" fmla="*/ 74 w 412"/>
                    <a:gd name="T13" fmla="*/ 220 h 412"/>
                    <a:gd name="T14" fmla="*/ 115 w 412"/>
                    <a:gd name="T15" fmla="*/ 178 h 412"/>
                    <a:gd name="T16" fmla="*/ 171 w 412"/>
                    <a:gd name="T17" fmla="*/ 234 h 412"/>
                    <a:gd name="T18" fmla="*/ 300 w 412"/>
                    <a:gd name="T19" fmla="*/ 105 h 412"/>
                    <a:gd name="T20" fmla="*/ 341 w 412"/>
                    <a:gd name="T21" fmla="*/ 146 h 412"/>
                    <a:gd name="T22" fmla="*/ 171 w 412"/>
                    <a:gd name="T23" fmla="*/ 317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12" h="412">
                      <a:moveTo>
                        <a:pt x="206" y="0"/>
                      </a:moveTo>
                      <a:cubicBezTo>
                        <a:pt x="92" y="0"/>
                        <a:pt x="0" y="92"/>
                        <a:pt x="0" y="206"/>
                      </a:cubicBezTo>
                      <a:cubicBezTo>
                        <a:pt x="0" y="320"/>
                        <a:pt x="92" y="412"/>
                        <a:pt x="206" y="412"/>
                      </a:cubicBezTo>
                      <a:cubicBezTo>
                        <a:pt x="320" y="412"/>
                        <a:pt x="412" y="320"/>
                        <a:pt x="412" y="206"/>
                      </a:cubicBezTo>
                      <a:cubicBezTo>
                        <a:pt x="412" y="92"/>
                        <a:pt x="320" y="0"/>
                        <a:pt x="206" y="0"/>
                      </a:cubicBezTo>
                      <a:close/>
                      <a:moveTo>
                        <a:pt x="171" y="317"/>
                      </a:moveTo>
                      <a:cubicBezTo>
                        <a:pt x="74" y="220"/>
                        <a:pt x="74" y="220"/>
                        <a:pt x="74" y="220"/>
                      </a:cubicBezTo>
                      <a:cubicBezTo>
                        <a:pt x="115" y="178"/>
                        <a:pt x="115" y="178"/>
                        <a:pt x="115" y="178"/>
                      </a:cubicBezTo>
                      <a:cubicBezTo>
                        <a:pt x="171" y="234"/>
                        <a:pt x="171" y="234"/>
                        <a:pt x="171" y="234"/>
                      </a:cubicBezTo>
                      <a:cubicBezTo>
                        <a:pt x="300" y="105"/>
                        <a:pt x="300" y="105"/>
                        <a:pt x="300" y="105"/>
                      </a:cubicBezTo>
                      <a:cubicBezTo>
                        <a:pt x="341" y="146"/>
                        <a:pt x="341" y="146"/>
                        <a:pt x="341" y="146"/>
                      </a:cubicBezTo>
                      <a:cubicBezTo>
                        <a:pt x="171" y="317"/>
                        <a:pt x="171" y="317"/>
                        <a:pt x="171" y="3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302C368-E998-4B92-AB0B-91AB8408C27C}"/>
                </a:ext>
              </a:extLst>
            </p:cNvPr>
            <p:cNvGrpSpPr/>
            <p:nvPr/>
          </p:nvGrpSpPr>
          <p:grpSpPr>
            <a:xfrm>
              <a:off x="5570615" y="2758407"/>
              <a:ext cx="4909813" cy="615105"/>
              <a:chOff x="5818265" y="2794922"/>
              <a:chExt cx="4909813" cy="61510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076870-78FE-4980-B187-CBA49BDA2C4A}"/>
                  </a:ext>
                </a:extLst>
              </p:cNvPr>
              <p:cNvSpPr txBox="1"/>
              <p:nvPr/>
            </p:nvSpPr>
            <p:spPr>
              <a:xfrm>
                <a:off x="6291081" y="2794922"/>
                <a:ext cx="4436997" cy="61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Lorem ipsum dolor sit amet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consectetur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adipiscing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elit</a:t>
                </a:r>
                <a:r>
                  <a:rPr lang="en-US" sz="1200" dirty="0">
                    <a:solidFill>
                      <a:schemeClr val="bg1"/>
                    </a:solidFill>
                  </a:rPr>
                  <a:t> sed do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eiusm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tempor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incididunt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ut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labore</a:t>
                </a:r>
                <a:r>
                  <a:rPr lang="en-US" sz="1200" dirty="0">
                    <a:solidFill>
                      <a:schemeClr val="bg1"/>
                    </a:solidFill>
                  </a:rPr>
                  <a:t> et.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40FBFA8D-549B-4D64-9FAD-800B65ABD3FE}"/>
                  </a:ext>
                </a:extLst>
              </p:cNvPr>
              <p:cNvGrpSpPr/>
              <p:nvPr/>
            </p:nvGrpSpPr>
            <p:grpSpPr>
              <a:xfrm>
                <a:off x="5818265" y="2910261"/>
                <a:ext cx="341786" cy="341786"/>
                <a:chOff x="6963485" y="3162772"/>
                <a:chExt cx="341786" cy="341786"/>
              </a:xfrm>
            </p:grpSpPr>
            <p:sp>
              <p:nvSpPr>
                <p:cNvPr id="23" name="Oval 22">
                  <a:extLst>
                    <a:ext uri="{FF2B5EF4-FFF2-40B4-BE49-F238E27FC236}">
                      <a16:creationId xmlns:a16="http://schemas.microsoft.com/office/drawing/2014/main" id="{27571440-71CE-43CA-942F-3EE73259979B}"/>
                    </a:ext>
                  </a:extLst>
                </p:cNvPr>
                <p:cNvSpPr/>
                <p:nvPr/>
              </p:nvSpPr>
              <p:spPr>
                <a:xfrm>
                  <a:off x="6963485" y="3162772"/>
                  <a:ext cx="341786" cy="341786"/>
                </a:xfrm>
                <a:prstGeom prst="ellipse">
                  <a:avLst/>
                </a:prstGeom>
                <a:solidFill>
                  <a:schemeClr val="bg1"/>
                </a:soli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Freeform 222">
                  <a:extLst>
                    <a:ext uri="{FF2B5EF4-FFF2-40B4-BE49-F238E27FC236}">
                      <a16:creationId xmlns:a16="http://schemas.microsoft.com/office/drawing/2014/main" id="{48A591DD-8887-4AE8-86D1-D29C9B7ACAD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50001" y="3248916"/>
                  <a:ext cx="168754" cy="169496"/>
                </a:xfrm>
                <a:custGeom>
                  <a:avLst/>
                  <a:gdLst>
                    <a:gd name="T0" fmla="*/ 206 w 412"/>
                    <a:gd name="T1" fmla="*/ 0 h 412"/>
                    <a:gd name="T2" fmla="*/ 0 w 412"/>
                    <a:gd name="T3" fmla="*/ 206 h 412"/>
                    <a:gd name="T4" fmla="*/ 206 w 412"/>
                    <a:gd name="T5" fmla="*/ 412 h 412"/>
                    <a:gd name="T6" fmla="*/ 412 w 412"/>
                    <a:gd name="T7" fmla="*/ 206 h 412"/>
                    <a:gd name="T8" fmla="*/ 206 w 412"/>
                    <a:gd name="T9" fmla="*/ 0 h 412"/>
                    <a:gd name="T10" fmla="*/ 171 w 412"/>
                    <a:gd name="T11" fmla="*/ 317 h 412"/>
                    <a:gd name="T12" fmla="*/ 74 w 412"/>
                    <a:gd name="T13" fmla="*/ 220 h 412"/>
                    <a:gd name="T14" fmla="*/ 115 w 412"/>
                    <a:gd name="T15" fmla="*/ 178 h 412"/>
                    <a:gd name="T16" fmla="*/ 171 w 412"/>
                    <a:gd name="T17" fmla="*/ 234 h 412"/>
                    <a:gd name="T18" fmla="*/ 300 w 412"/>
                    <a:gd name="T19" fmla="*/ 105 h 412"/>
                    <a:gd name="T20" fmla="*/ 341 w 412"/>
                    <a:gd name="T21" fmla="*/ 146 h 412"/>
                    <a:gd name="T22" fmla="*/ 171 w 412"/>
                    <a:gd name="T23" fmla="*/ 317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12" h="412">
                      <a:moveTo>
                        <a:pt x="206" y="0"/>
                      </a:moveTo>
                      <a:cubicBezTo>
                        <a:pt x="92" y="0"/>
                        <a:pt x="0" y="92"/>
                        <a:pt x="0" y="206"/>
                      </a:cubicBezTo>
                      <a:cubicBezTo>
                        <a:pt x="0" y="320"/>
                        <a:pt x="92" y="412"/>
                        <a:pt x="206" y="412"/>
                      </a:cubicBezTo>
                      <a:cubicBezTo>
                        <a:pt x="320" y="412"/>
                        <a:pt x="412" y="320"/>
                        <a:pt x="412" y="206"/>
                      </a:cubicBezTo>
                      <a:cubicBezTo>
                        <a:pt x="412" y="92"/>
                        <a:pt x="320" y="0"/>
                        <a:pt x="206" y="0"/>
                      </a:cubicBezTo>
                      <a:close/>
                      <a:moveTo>
                        <a:pt x="171" y="317"/>
                      </a:moveTo>
                      <a:cubicBezTo>
                        <a:pt x="74" y="220"/>
                        <a:pt x="74" y="220"/>
                        <a:pt x="74" y="220"/>
                      </a:cubicBezTo>
                      <a:cubicBezTo>
                        <a:pt x="115" y="178"/>
                        <a:pt x="115" y="178"/>
                        <a:pt x="115" y="178"/>
                      </a:cubicBezTo>
                      <a:cubicBezTo>
                        <a:pt x="171" y="234"/>
                        <a:pt x="171" y="234"/>
                        <a:pt x="171" y="234"/>
                      </a:cubicBezTo>
                      <a:cubicBezTo>
                        <a:pt x="300" y="105"/>
                        <a:pt x="300" y="105"/>
                        <a:pt x="300" y="105"/>
                      </a:cubicBezTo>
                      <a:cubicBezTo>
                        <a:pt x="341" y="146"/>
                        <a:pt x="341" y="146"/>
                        <a:pt x="341" y="146"/>
                      </a:cubicBezTo>
                      <a:cubicBezTo>
                        <a:pt x="171" y="317"/>
                        <a:pt x="171" y="317"/>
                        <a:pt x="171" y="31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C06CA8D-4AF3-40CF-A622-F6AE54D1D1EE}"/>
                </a:ext>
              </a:extLst>
            </p:cNvPr>
            <p:cNvGrpSpPr/>
            <p:nvPr/>
          </p:nvGrpSpPr>
          <p:grpSpPr>
            <a:xfrm>
              <a:off x="5570615" y="3527128"/>
              <a:ext cx="4909813" cy="615105"/>
              <a:chOff x="5818265" y="3490615"/>
              <a:chExt cx="4909813" cy="615105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3DEF7E3-1D93-47C5-A9B7-9124BFBBFE0E}"/>
                  </a:ext>
                </a:extLst>
              </p:cNvPr>
              <p:cNvSpPr txBox="1"/>
              <p:nvPr/>
            </p:nvSpPr>
            <p:spPr>
              <a:xfrm>
                <a:off x="6291081" y="3490615"/>
                <a:ext cx="4436997" cy="615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200" dirty="0">
                    <a:solidFill>
                      <a:schemeClr val="bg1"/>
                    </a:solidFill>
                  </a:rPr>
                  <a:t>Lorem ipsum dolor sit amet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consectetur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adipiscing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elit</a:t>
                </a:r>
                <a:r>
                  <a:rPr lang="en-US" sz="1200" dirty="0">
                    <a:solidFill>
                      <a:schemeClr val="bg1"/>
                    </a:solidFill>
                  </a:rPr>
                  <a:t> sed do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eiusm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tempor</a:t>
                </a:r>
                <a:r>
                  <a:rPr lang="en-US" sz="1200" dirty="0">
                    <a:solidFill>
                      <a:schemeClr val="bg1"/>
                    </a:solidFill>
                  </a:rPr>
                  <a:t> </a:t>
                </a:r>
                <a:r>
                  <a:rPr lang="en-US" sz="1200" dirty="0" err="1">
                    <a:solidFill>
                      <a:schemeClr val="bg1"/>
                    </a:solidFill>
                  </a:rPr>
                  <a:t>incididunt</a:t>
                </a:r>
                <a:r>
                  <a:rPr lang="en-US" sz="1200" dirty="0">
                    <a:solidFill>
                      <a:schemeClr val="bg1"/>
                    </a:solidFill>
                  </a:rPr>
                  <a:t>.</a:t>
                </a:r>
                <a:endParaRPr lang="en-US" sz="12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B08C988-D008-4D5C-A675-BAAEB021291C}"/>
                  </a:ext>
                </a:extLst>
              </p:cNvPr>
              <p:cNvGrpSpPr/>
              <p:nvPr/>
            </p:nvGrpSpPr>
            <p:grpSpPr>
              <a:xfrm>
                <a:off x="5818265" y="3605954"/>
                <a:ext cx="341786" cy="341786"/>
                <a:chOff x="6963485" y="3856157"/>
                <a:chExt cx="341786" cy="341786"/>
              </a:xfrm>
            </p:grpSpPr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AA9E13FA-DD99-428D-AF87-958058DCE801}"/>
                    </a:ext>
                  </a:extLst>
                </p:cNvPr>
                <p:cNvSpPr/>
                <p:nvPr/>
              </p:nvSpPr>
              <p:spPr>
                <a:xfrm>
                  <a:off x="6963485" y="3856157"/>
                  <a:ext cx="341786" cy="341786"/>
                </a:xfrm>
                <a:prstGeom prst="ellipse">
                  <a:avLst/>
                </a:prstGeom>
                <a:solidFill>
                  <a:schemeClr val="bg1"/>
                </a:solidFill>
                <a:ln w="158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222">
                  <a:extLst>
                    <a:ext uri="{FF2B5EF4-FFF2-40B4-BE49-F238E27FC236}">
                      <a16:creationId xmlns:a16="http://schemas.microsoft.com/office/drawing/2014/main" id="{F2FBB69C-AC73-4078-A106-CF4DF18B69A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50001" y="3942300"/>
                  <a:ext cx="168754" cy="169496"/>
                </a:xfrm>
                <a:custGeom>
                  <a:avLst/>
                  <a:gdLst>
                    <a:gd name="T0" fmla="*/ 206 w 412"/>
                    <a:gd name="T1" fmla="*/ 0 h 412"/>
                    <a:gd name="T2" fmla="*/ 0 w 412"/>
                    <a:gd name="T3" fmla="*/ 206 h 412"/>
                    <a:gd name="T4" fmla="*/ 206 w 412"/>
                    <a:gd name="T5" fmla="*/ 412 h 412"/>
                    <a:gd name="T6" fmla="*/ 412 w 412"/>
                    <a:gd name="T7" fmla="*/ 206 h 412"/>
                    <a:gd name="T8" fmla="*/ 206 w 412"/>
                    <a:gd name="T9" fmla="*/ 0 h 412"/>
                    <a:gd name="T10" fmla="*/ 171 w 412"/>
                    <a:gd name="T11" fmla="*/ 317 h 412"/>
                    <a:gd name="T12" fmla="*/ 74 w 412"/>
                    <a:gd name="T13" fmla="*/ 220 h 412"/>
                    <a:gd name="T14" fmla="*/ 115 w 412"/>
                    <a:gd name="T15" fmla="*/ 178 h 412"/>
                    <a:gd name="T16" fmla="*/ 171 w 412"/>
                    <a:gd name="T17" fmla="*/ 234 h 412"/>
                    <a:gd name="T18" fmla="*/ 300 w 412"/>
                    <a:gd name="T19" fmla="*/ 105 h 412"/>
                    <a:gd name="T20" fmla="*/ 341 w 412"/>
                    <a:gd name="T21" fmla="*/ 146 h 412"/>
                    <a:gd name="T22" fmla="*/ 171 w 412"/>
                    <a:gd name="T23" fmla="*/ 317 h 4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12" h="412">
                      <a:moveTo>
                        <a:pt x="206" y="0"/>
                      </a:moveTo>
                      <a:cubicBezTo>
                        <a:pt x="92" y="0"/>
                        <a:pt x="0" y="92"/>
                        <a:pt x="0" y="206"/>
                      </a:cubicBezTo>
                      <a:cubicBezTo>
                        <a:pt x="0" y="320"/>
                        <a:pt x="92" y="412"/>
                        <a:pt x="206" y="412"/>
                      </a:cubicBezTo>
                      <a:cubicBezTo>
                        <a:pt x="320" y="412"/>
                        <a:pt x="412" y="320"/>
                        <a:pt x="412" y="206"/>
                      </a:cubicBezTo>
                      <a:cubicBezTo>
                        <a:pt x="412" y="92"/>
                        <a:pt x="320" y="0"/>
                        <a:pt x="206" y="0"/>
                      </a:cubicBezTo>
                      <a:close/>
                      <a:moveTo>
                        <a:pt x="171" y="317"/>
                      </a:moveTo>
                      <a:cubicBezTo>
                        <a:pt x="74" y="220"/>
                        <a:pt x="74" y="220"/>
                        <a:pt x="74" y="220"/>
                      </a:cubicBezTo>
                      <a:cubicBezTo>
                        <a:pt x="115" y="178"/>
                        <a:pt x="115" y="178"/>
                        <a:pt x="115" y="178"/>
                      </a:cubicBezTo>
                      <a:cubicBezTo>
                        <a:pt x="171" y="234"/>
                        <a:pt x="171" y="234"/>
                        <a:pt x="171" y="234"/>
                      </a:cubicBezTo>
                      <a:cubicBezTo>
                        <a:pt x="300" y="105"/>
                        <a:pt x="300" y="105"/>
                        <a:pt x="300" y="105"/>
                      </a:cubicBezTo>
                      <a:cubicBezTo>
                        <a:pt x="341" y="146"/>
                        <a:pt x="341" y="146"/>
                        <a:pt x="341" y="146"/>
                      </a:cubicBezTo>
                      <a:cubicBezTo>
                        <a:pt x="171" y="317"/>
                        <a:pt x="171" y="317"/>
                        <a:pt x="171" y="3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20B2028-6471-4DBC-9D2E-C7AB19510392}"/>
                </a:ext>
              </a:extLst>
            </p:cNvPr>
            <p:cNvSpPr txBox="1"/>
            <p:nvPr/>
          </p:nvSpPr>
          <p:spPr>
            <a:xfrm>
              <a:off x="6043432" y="4295850"/>
              <a:ext cx="4436996" cy="615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Lorem ipsum dolor sit amet </a:t>
              </a:r>
              <a:r>
                <a:rPr lang="en-US" sz="1200" dirty="0" err="1">
                  <a:solidFill>
                    <a:schemeClr val="bg1"/>
                  </a:solidFill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</a:rPr>
                <a:t> sed do </a:t>
              </a:r>
              <a:r>
                <a:rPr lang="en-US" sz="1200" dirty="0" err="1">
                  <a:solidFill>
                    <a:schemeClr val="bg1"/>
                  </a:solidFill>
                </a:rPr>
                <a:t>eiusm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tempor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incididunt</a:t>
              </a:r>
              <a:endParaRPr lang="en-US" sz="12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FFDD96C-6E39-4425-A80A-878544F9B79B}"/>
                </a:ext>
              </a:extLst>
            </p:cNvPr>
            <p:cNvGrpSpPr/>
            <p:nvPr/>
          </p:nvGrpSpPr>
          <p:grpSpPr>
            <a:xfrm>
              <a:off x="5570615" y="4411189"/>
              <a:ext cx="341786" cy="341786"/>
              <a:chOff x="6963485" y="4597172"/>
              <a:chExt cx="341786" cy="341786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AF512DC9-0089-477D-800B-7C3259AC3F85}"/>
                  </a:ext>
                </a:extLst>
              </p:cNvPr>
              <p:cNvSpPr/>
              <p:nvPr/>
            </p:nvSpPr>
            <p:spPr>
              <a:xfrm>
                <a:off x="6963485" y="4597172"/>
                <a:ext cx="341786" cy="341786"/>
              </a:xfrm>
              <a:prstGeom prst="ellipse">
                <a:avLst/>
              </a:prstGeom>
              <a:solidFill>
                <a:schemeClr val="bg1"/>
              </a:solidFill>
              <a:ln w="158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22">
                <a:extLst>
                  <a:ext uri="{FF2B5EF4-FFF2-40B4-BE49-F238E27FC236}">
                    <a16:creationId xmlns:a16="http://schemas.microsoft.com/office/drawing/2014/main" id="{150C0EA8-BD0D-4ECA-9A18-5EEE07FE54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050001" y="4683314"/>
                <a:ext cx="168754" cy="169496"/>
              </a:xfrm>
              <a:custGeom>
                <a:avLst/>
                <a:gdLst>
                  <a:gd name="T0" fmla="*/ 206 w 412"/>
                  <a:gd name="T1" fmla="*/ 0 h 412"/>
                  <a:gd name="T2" fmla="*/ 0 w 412"/>
                  <a:gd name="T3" fmla="*/ 206 h 412"/>
                  <a:gd name="T4" fmla="*/ 206 w 412"/>
                  <a:gd name="T5" fmla="*/ 412 h 412"/>
                  <a:gd name="T6" fmla="*/ 412 w 412"/>
                  <a:gd name="T7" fmla="*/ 206 h 412"/>
                  <a:gd name="T8" fmla="*/ 206 w 412"/>
                  <a:gd name="T9" fmla="*/ 0 h 412"/>
                  <a:gd name="T10" fmla="*/ 171 w 412"/>
                  <a:gd name="T11" fmla="*/ 317 h 412"/>
                  <a:gd name="T12" fmla="*/ 74 w 412"/>
                  <a:gd name="T13" fmla="*/ 220 h 412"/>
                  <a:gd name="T14" fmla="*/ 115 w 412"/>
                  <a:gd name="T15" fmla="*/ 178 h 412"/>
                  <a:gd name="T16" fmla="*/ 171 w 412"/>
                  <a:gd name="T17" fmla="*/ 234 h 412"/>
                  <a:gd name="T18" fmla="*/ 300 w 412"/>
                  <a:gd name="T19" fmla="*/ 105 h 412"/>
                  <a:gd name="T20" fmla="*/ 341 w 412"/>
                  <a:gd name="T21" fmla="*/ 146 h 412"/>
                  <a:gd name="T22" fmla="*/ 171 w 412"/>
                  <a:gd name="T23" fmla="*/ 317 h 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12" h="412">
                    <a:moveTo>
                      <a:pt x="206" y="0"/>
                    </a:moveTo>
                    <a:cubicBezTo>
                      <a:pt x="92" y="0"/>
                      <a:pt x="0" y="92"/>
                      <a:pt x="0" y="206"/>
                    </a:cubicBezTo>
                    <a:cubicBezTo>
                      <a:pt x="0" y="320"/>
                      <a:pt x="92" y="412"/>
                      <a:pt x="206" y="412"/>
                    </a:cubicBezTo>
                    <a:cubicBezTo>
                      <a:pt x="320" y="412"/>
                      <a:pt x="412" y="320"/>
                      <a:pt x="412" y="206"/>
                    </a:cubicBezTo>
                    <a:cubicBezTo>
                      <a:pt x="412" y="92"/>
                      <a:pt x="320" y="0"/>
                      <a:pt x="206" y="0"/>
                    </a:cubicBezTo>
                    <a:close/>
                    <a:moveTo>
                      <a:pt x="171" y="317"/>
                    </a:moveTo>
                    <a:cubicBezTo>
                      <a:pt x="74" y="220"/>
                      <a:pt x="74" y="220"/>
                      <a:pt x="74" y="220"/>
                    </a:cubicBezTo>
                    <a:cubicBezTo>
                      <a:pt x="115" y="178"/>
                      <a:pt x="115" y="178"/>
                      <a:pt x="115" y="178"/>
                    </a:cubicBezTo>
                    <a:cubicBezTo>
                      <a:pt x="171" y="234"/>
                      <a:pt x="171" y="234"/>
                      <a:pt x="171" y="234"/>
                    </a:cubicBezTo>
                    <a:cubicBezTo>
                      <a:pt x="300" y="105"/>
                      <a:pt x="300" y="105"/>
                      <a:pt x="300" y="105"/>
                    </a:cubicBezTo>
                    <a:cubicBezTo>
                      <a:pt x="341" y="146"/>
                      <a:pt x="341" y="146"/>
                      <a:pt x="341" y="146"/>
                    </a:cubicBezTo>
                    <a:cubicBezTo>
                      <a:pt x="171" y="317"/>
                      <a:pt x="171" y="317"/>
                      <a:pt x="171" y="31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6753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5BB2F1-0544-48DC-B357-C36D4092B79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99" b="3539"/>
          <a:stretch/>
        </p:blipFill>
        <p:spPr>
          <a:xfrm>
            <a:off x="320040" y="330692"/>
            <a:ext cx="11551920" cy="3098308"/>
          </a:xfr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D03011-E651-4EF0-8F07-AFB2F37F18A8}"/>
              </a:ext>
            </a:extLst>
          </p:cNvPr>
          <p:cNvSpPr/>
          <p:nvPr/>
        </p:nvSpPr>
        <p:spPr>
          <a:xfrm>
            <a:off x="320040" y="330692"/>
            <a:ext cx="11551920" cy="3098308"/>
          </a:xfrm>
          <a:custGeom>
            <a:avLst/>
            <a:gdLst>
              <a:gd name="connsiteX0" fmla="*/ 0 w 11551920"/>
              <a:gd name="connsiteY0" fmla="*/ 0 h 3098308"/>
              <a:gd name="connsiteX1" fmla="*/ 11551920 w 11551920"/>
              <a:gd name="connsiteY1" fmla="*/ 0 h 3098308"/>
              <a:gd name="connsiteX2" fmla="*/ 11551920 w 11551920"/>
              <a:gd name="connsiteY2" fmla="*/ 3098308 h 3098308"/>
              <a:gd name="connsiteX3" fmla="*/ 0 w 11551920"/>
              <a:gd name="connsiteY3" fmla="*/ 3098308 h 309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51920" h="3098308">
                <a:moveTo>
                  <a:pt x="0" y="0"/>
                </a:moveTo>
                <a:lnTo>
                  <a:pt x="11551920" y="0"/>
                </a:lnTo>
                <a:lnTo>
                  <a:pt x="11551920" y="3098308"/>
                </a:lnTo>
                <a:lnTo>
                  <a:pt x="0" y="3098308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6">
                  <a:alpha val="8500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F93B5C-06FF-4C41-9351-3D090EEED89F}"/>
              </a:ext>
            </a:extLst>
          </p:cNvPr>
          <p:cNvSpPr/>
          <p:nvPr/>
        </p:nvSpPr>
        <p:spPr>
          <a:xfrm flipH="1">
            <a:off x="320039" y="4189729"/>
            <a:ext cx="2827659" cy="1614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US" sz="2800" b="1" dirty="0">
                <a:solidFill>
                  <a:schemeClr val="accent1"/>
                </a:solidFill>
                <a:latin typeface="+mj-lt"/>
              </a:rPr>
              <a:t>EDUCATION PRESENTAION TEMPLATE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5D3D13-F783-44DD-BD20-027F6E970C5B}"/>
              </a:ext>
            </a:extLst>
          </p:cNvPr>
          <p:cNvSpPr txBox="1"/>
          <p:nvPr/>
        </p:nvSpPr>
        <p:spPr>
          <a:xfrm>
            <a:off x="6548720" y="4223365"/>
            <a:ext cx="218685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pPr algn="just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</a:rPr>
              <a:t> Title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C04F3B-68DB-4BDE-988A-49A2957AC97D}"/>
              </a:ext>
            </a:extLst>
          </p:cNvPr>
          <p:cNvSpPr/>
          <p:nvPr/>
        </p:nvSpPr>
        <p:spPr>
          <a:xfrm>
            <a:off x="6548720" y="4669580"/>
            <a:ext cx="1956650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Lorem ipsum dolor sit amet, 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sed libero in magna ultricies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magna ultricies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id-ID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B7E8F0-441B-4130-A000-326F04297A50}"/>
              </a:ext>
            </a:extLst>
          </p:cNvPr>
          <p:cNvSpPr txBox="1"/>
          <p:nvPr/>
        </p:nvSpPr>
        <p:spPr>
          <a:xfrm>
            <a:off x="9284974" y="4223365"/>
            <a:ext cx="218685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pPr algn="just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</a:rPr>
              <a:t> Title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2F9BF9-CA93-4FC8-A533-D0AE3552D0E0}"/>
              </a:ext>
            </a:extLst>
          </p:cNvPr>
          <p:cNvSpPr/>
          <p:nvPr/>
        </p:nvSpPr>
        <p:spPr>
          <a:xfrm>
            <a:off x="9284974" y="4669580"/>
            <a:ext cx="1956651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Lorem ipsum dolor sit amet, 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sed libero in magna ultricies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magna ultricies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id-ID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909FC8F-D586-41EE-B761-BD93DAD8E38F}"/>
              </a:ext>
            </a:extLst>
          </p:cNvPr>
          <p:cNvSpPr txBox="1"/>
          <p:nvPr/>
        </p:nvSpPr>
        <p:spPr>
          <a:xfrm>
            <a:off x="3791883" y="4223365"/>
            <a:ext cx="2186851" cy="3693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>
            <a:defPPr>
              <a:defRPr lang="en-US"/>
            </a:defPPr>
            <a:lvl1pPr lvl="0">
              <a:defRPr sz="1600">
                <a:solidFill>
                  <a:schemeClr val="bg1"/>
                </a:solidFill>
                <a:latin typeface="+mj-lt"/>
                <a:cs typeface="Montserrat" panose="02000000000000000000" pitchFamily="2" charset="0"/>
              </a:defRPr>
            </a:lvl1pPr>
          </a:lstStyle>
          <a:p>
            <a:pPr algn="just"/>
            <a:r>
              <a:rPr lang="en-US" sz="1800" dirty="0">
                <a:solidFill>
                  <a:schemeClr val="bg1">
                    <a:lumMod val="50000"/>
                  </a:schemeClr>
                </a:solidFill>
              </a:rPr>
              <a:t>Insert</a:t>
            </a:r>
            <a:r>
              <a:rPr lang="id-ID" sz="1800" dirty="0">
                <a:solidFill>
                  <a:schemeClr val="bg1">
                    <a:lumMod val="50000"/>
                  </a:schemeClr>
                </a:solidFill>
              </a:rPr>
              <a:t> Title Here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61C66C6-CC69-45F2-8D5A-690C4094F5A7}"/>
              </a:ext>
            </a:extLst>
          </p:cNvPr>
          <p:cNvSpPr/>
          <p:nvPr/>
        </p:nvSpPr>
        <p:spPr>
          <a:xfrm>
            <a:off x="3791884" y="4669580"/>
            <a:ext cx="2112652" cy="108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Lorem ipsum dolor sit amet, 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sed libero in magna ultricies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r>
              <a:rPr lang="id-ID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magna ultricies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.</a:t>
            </a:r>
            <a:endParaRPr lang="id-ID" sz="110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71EE57A-725A-408B-842D-35ED3700A8FB}"/>
              </a:ext>
            </a:extLst>
          </p:cNvPr>
          <p:cNvSpPr/>
          <p:nvPr/>
        </p:nvSpPr>
        <p:spPr>
          <a:xfrm>
            <a:off x="2347273" y="1510514"/>
            <a:ext cx="74974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i="0" spc="200" dirty="0">
                <a:solidFill>
                  <a:schemeClr val="bg1"/>
                </a:solidFill>
                <a:effectLst/>
                <a:latin typeface="+mj-lt"/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01908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73658172-5FF6-4BC3-AC7A-D5E5ED7460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64" b="45242"/>
          <a:stretch/>
        </p:blipFill>
        <p:spPr>
          <a:xfrm>
            <a:off x="0" y="2413000"/>
            <a:ext cx="12192000" cy="3175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1C5558-05E4-4989-ABD2-471C63C5AF83}"/>
              </a:ext>
            </a:extLst>
          </p:cNvPr>
          <p:cNvSpPr/>
          <p:nvPr/>
        </p:nvSpPr>
        <p:spPr>
          <a:xfrm>
            <a:off x="-25298" y="2412999"/>
            <a:ext cx="12217298" cy="3174999"/>
          </a:xfrm>
          <a:prstGeom prst="rect">
            <a:avLst/>
          </a:prstGeom>
          <a:solidFill>
            <a:schemeClr val="tx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BED4E75-9806-4B36-B4F0-81D900D32C01}"/>
              </a:ext>
            </a:extLst>
          </p:cNvPr>
          <p:cNvSpPr/>
          <p:nvPr/>
        </p:nvSpPr>
        <p:spPr>
          <a:xfrm>
            <a:off x="-461774" y="2989712"/>
            <a:ext cx="5485964" cy="1955801"/>
          </a:xfrm>
          <a:custGeom>
            <a:avLst/>
            <a:gdLst>
              <a:gd name="connsiteX0" fmla="*/ 0 w 5485964"/>
              <a:gd name="connsiteY0" fmla="*/ 0 h 1955801"/>
              <a:gd name="connsiteX1" fmla="*/ 1402914 w 5485964"/>
              <a:gd name="connsiteY1" fmla="*/ 0 h 1955801"/>
              <a:gd name="connsiteX2" fmla="*/ 1402914 w 5485964"/>
              <a:gd name="connsiteY2" fmla="*/ 1 h 1955801"/>
              <a:gd name="connsiteX3" fmla="*/ 4508064 w 5485964"/>
              <a:gd name="connsiteY3" fmla="*/ 1 h 1955801"/>
              <a:gd name="connsiteX4" fmla="*/ 5485964 w 5485964"/>
              <a:gd name="connsiteY4" fmla="*/ 977901 h 1955801"/>
              <a:gd name="connsiteX5" fmla="*/ 4508064 w 5485964"/>
              <a:gd name="connsiteY5" fmla="*/ 1955801 h 1955801"/>
              <a:gd name="connsiteX6" fmla="*/ 1402914 w 5485964"/>
              <a:gd name="connsiteY6" fmla="*/ 1955801 h 1955801"/>
              <a:gd name="connsiteX7" fmla="*/ 672664 w 5485964"/>
              <a:gd name="connsiteY7" fmla="*/ 1955801 h 1955801"/>
              <a:gd name="connsiteX8" fmla="*/ 0 w 5485964"/>
              <a:gd name="connsiteY8" fmla="*/ 1955801 h 195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85964" h="1955801">
                <a:moveTo>
                  <a:pt x="0" y="0"/>
                </a:moveTo>
                <a:lnTo>
                  <a:pt x="1402914" y="0"/>
                </a:lnTo>
                <a:lnTo>
                  <a:pt x="1402914" y="1"/>
                </a:lnTo>
                <a:lnTo>
                  <a:pt x="4508064" y="1"/>
                </a:lnTo>
                <a:cubicBezTo>
                  <a:pt x="5048143" y="1"/>
                  <a:pt x="5485964" y="437822"/>
                  <a:pt x="5485964" y="977901"/>
                </a:cubicBezTo>
                <a:cubicBezTo>
                  <a:pt x="5485964" y="1517980"/>
                  <a:pt x="5048143" y="1955801"/>
                  <a:pt x="4508064" y="1955801"/>
                </a:cubicBezTo>
                <a:lnTo>
                  <a:pt x="1402914" y="1955801"/>
                </a:lnTo>
                <a:lnTo>
                  <a:pt x="672664" y="1955801"/>
                </a:lnTo>
                <a:lnTo>
                  <a:pt x="0" y="195580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4E6441-8841-40A5-9E3E-A0999AA090D3}"/>
              </a:ext>
            </a:extLst>
          </p:cNvPr>
          <p:cNvSpPr txBox="1"/>
          <p:nvPr/>
        </p:nvSpPr>
        <p:spPr>
          <a:xfrm>
            <a:off x="84133" y="3613669"/>
            <a:ext cx="42780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LECTURE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0F3A78D-0DC6-4868-B831-EA1D6F875FC5}"/>
              </a:ext>
            </a:extLst>
          </p:cNvPr>
          <p:cNvGrpSpPr/>
          <p:nvPr/>
        </p:nvGrpSpPr>
        <p:grpSpPr>
          <a:xfrm>
            <a:off x="5651217" y="3239453"/>
            <a:ext cx="5596329" cy="1522095"/>
            <a:chOff x="5651217" y="3239453"/>
            <a:chExt cx="5596329" cy="1522095"/>
          </a:xfrm>
        </p:grpSpPr>
        <p:sp>
          <p:nvSpPr>
            <p:cNvPr id="27" name="Left Bracket 26">
              <a:extLst>
                <a:ext uri="{FF2B5EF4-FFF2-40B4-BE49-F238E27FC236}">
                  <a16:creationId xmlns:a16="http://schemas.microsoft.com/office/drawing/2014/main" id="{3D7AA5BF-DBAB-414A-914B-9115F31E4F7A}"/>
                </a:ext>
              </a:extLst>
            </p:cNvPr>
            <p:cNvSpPr/>
            <p:nvPr/>
          </p:nvSpPr>
          <p:spPr>
            <a:xfrm>
              <a:off x="5651217" y="3239453"/>
              <a:ext cx="103997" cy="1522095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6F9697E-F59B-456C-A34E-B6634E471905}"/>
                </a:ext>
              </a:extLst>
            </p:cNvPr>
            <p:cNvSpPr/>
            <p:nvPr/>
          </p:nvSpPr>
          <p:spPr>
            <a:xfrm>
              <a:off x="5847639" y="3429000"/>
              <a:ext cx="5203484" cy="1169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200" dirty="0">
                  <a:solidFill>
                    <a:schemeClr val="bg1"/>
                  </a:solidFill>
                </a:rPr>
                <a:t>lorem ipsum dolor sit amet </a:t>
              </a:r>
              <a:r>
                <a:rPr lang="en-US" sz="1200" dirty="0" err="1">
                  <a:solidFill>
                    <a:schemeClr val="bg1"/>
                  </a:solidFill>
                </a:rPr>
                <a:t>consectetur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adipiscing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elit</a:t>
              </a:r>
              <a:r>
                <a:rPr lang="en-US" sz="1200" dirty="0">
                  <a:solidFill>
                    <a:schemeClr val="bg1"/>
                  </a:solidFill>
                </a:rPr>
                <a:t> sed do </a:t>
              </a:r>
              <a:r>
                <a:rPr lang="en-US" sz="1200" dirty="0" err="1">
                  <a:solidFill>
                    <a:schemeClr val="bg1"/>
                  </a:solidFill>
                </a:rPr>
                <a:t>eiusm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tempor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incididunt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ut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labore</a:t>
              </a:r>
              <a:r>
                <a:rPr lang="en-US" sz="1200" dirty="0">
                  <a:solidFill>
                    <a:schemeClr val="bg1"/>
                  </a:solidFill>
                </a:rPr>
                <a:t> et dolore magna </a:t>
              </a:r>
              <a:r>
                <a:rPr lang="en-US" sz="1200" dirty="0" err="1">
                  <a:solidFill>
                    <a:schemeClr val="bg1"/>
                  </a:solidFill>
                </a:rPr>
                <a:t>aliqua</a:t>
              </a:r>
              <a:r>
                <a:rPr lang="en-US" sz="1200" dirty="0">
                  <a:solidFill>
                    <a:schemeClr val="bg1"/>
                  </a:solidFill>
                </a:rPr>
                <a:t>. Ut </a:t>
              </a:r>
              <a:r>
                <a:rPr lang="en-US" sz="1200" dirty="0" err="1">
                  <a:solidFill>
                    <a:schemeClr val="bg1"/>
                  </a:solidFill>
                </a:rPr>
                <a:t>enim</a:t>
              </a:r>
              <a:r>
                <a:rPr lang="en-US" sz="1200" dirty="0">
                  <a:solidFill>
                    <a:schemeClr val="bg1"/>
                  </a:solidFill>
                </a:rPr>
                <a:t> ad minim </a:t>
              </a:r>
              <a:r>
                <a:rPr lang="en-US" sz="1200" dirty="0" err="1">
                  <a:solidFill>
                    <a:schemeClr val="bg1"/>
                  </a:solidFill>
                </a:rPr>
                <a:t>veniam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qu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nostrud</a:t>
              </a:r>
              <a:r>
                <a:rPr lang="en-US" sz="1200" dirty="0">
                  <a:solidFill>
                    <a:schemeClr val="bg1"/>
                  </a:solidFill>
                </a:rPr>
                <a:t> exercitation </a:t>
              </a:r>
              <a:r>
                <a:rPr lang="en-US" sz="1200" dirty="0" err="1">
                  <a:solidFill>
                    <a:schemeClr val="bg1"/>
                  </a:solidFill>
                </a:rPr>
                <a:t>ullamco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laboris</a:t>
              </a:r>
              <a:r>
                <a:rPr lang="en-US" sz="1200" dirty="0">
                  <a:solidFill>
                    <a:schemeClr val="bg1"/>
                  </a:solidFill>
                </a:rPr>
                <a:t> nisi </a:t>
              </a:r>
              <a:r>
                <a:rPr lang="en-US" sz="1200" dirty="0" err="1">
                  <a:solidFill>
                    <a:schemeClr val="bg1"/>
                  </a:solidFill>
                </a:rPr>
                <a:t>ut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aliquip</a:t>
              </a:r>
              <a:r>
                <a:rPr lang="en-US" sz="1200" dirty="0">
                  <a:solidFill>
                    <a:schemeClr val="bg1"/>
                  </a:solidFill>
                </a:rPr>
                <a:t> ex </a:t>
              </a:r>
              <a:r>
                <a:rPr lang="en-US" sz="1200" dirty="0" err="1">
                  <a:solidFill>
                    <a:schemeClr val="bg1"/>
                  </a:solidFill>
                </a:rPr>
                <a:t>ea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commodo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 err="1">
                  <a:solidFill>
                    <a:schemeClr val="bg1"/>
                  </a:solidFill>
                </a:rPr>
                <a:t>consequatsit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9" name="Left Bracket 28">
              <a:extLst>
                <a:ext uri="{FF2B5EF4-FFF2-40B4-BE49-F238E27FC236}">
                  <a16:creationId xmlns:a16="http://schemas.microsoft.com/office/drawing/2014/main" id="{6252629E-2160-453E-B2F6-487DE46D2450}"/>
                </a:ext>
              </a:extLst>
            </p:cNvPr>
            <p:cNvSpPr/>
            <p:nvPr/>
          </p:nvSpPr>
          <p:spPr>
            <a:xfrm flipH="1">
              <a:off x="11143549" y="3239453"/>
              <a:ext cx="103997" cy="1522095"/>
            </a:xfrm>
            <a:prstGeom prst="leftBracket">
              <a:avLst>
                <a:gd name="adj" fmla="val 0"/>
              </a:avLst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024FB80-3CA2-4613-8BBC-7940980A885E}"/>
              </a:ext>
            </a:extLst>
          </p:cNvPr>
          <p:cNvSpPr/>
          <p:nvPr/>
        </p:nvSpPr>
        <p:spPr>
          <a:xfrm>
            <a:off x="-548202" y="1872341"/>
            <a:ext cx="522904" cy="3715657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8B42B1-9A12-4614-8496-A695D59160FF}"/>
              </a:ext>
            </a:extLst>
          </p:cNvPr>
          <p:cNvSpPr/>
          <p:nvPr/>
        </p:nvSpPr>
        <p:spPr>
          <a:xfrm flipH="1">
            <a:off x="1177110" y="639298"/>
            <a:ext cx="9837781" cy="580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EDUCATION PRESENTAION TEMPLATE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E85AE1A-DB78-48A3-95A1-30C52608A15A}"/>
              </a:ext>
            </a:extLst>
          </p:cNvPr>
          <p:cNvSpPr txBox="1"/>
          <p:nvPr/>
        </p:nvSpPr>
        <p:spPr>
          <a:xfrm>
            <a:off x="1741545" y="1487288"/>
            <a:ext cx="8708905" cy="322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lorem ipsum dolor sit amet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sed do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eiusm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tempor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incididunt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ut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labore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et dolore magna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aliqua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9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E0F0F1C8-7F31-492B-89A2-7DC97F84C0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3" t="6574" b="22437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53EF25-19E3-442A-A543-ACA54DCAD6C4}"/>
              </a:ext>
            </a:extLst>
          </p:cNvPr>
          <p:cNvSpPr/>
          <p:nvPr/>
        </p:nvSpPr>
        <p:spPr>
          <a:xfrm>
            <a:off x="5689600" y="0"/>
            <a:ext cx="65024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38D0E9-7DA5-49CA-A67C-613FF4243218}"/>
              </a:ext>
            </a:extLst>
          </p:cNvPr>
          <p:cNvGrpSpPr/>
          <p:nvPr/>
        </p:nvGrpSpPr>
        <p:grpSpPr>
          <a:xfrm>
            <a:off x="6547139" y="620584"/>
            <a:ext cx="4754771" cy="844569"/>
            <a:chOff x="5999612" y="958209"/>
            <a:chExt cx="4754771" cy="844569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B59AE0B-34F3-44B1-9810-82C12894A4BC}"/>
                </a:ext>
              </a:extLst>
            </p:cNvPr>
            <p:cNvSpPr txBox="1"/>
            <p:nvPr/>
          </p:nvSpPr>
          <p:spPr>
            <a:xfrm>
              <a:off x="5999612" y="958209"/>
              <a:ext cx="47547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1"/>
                  </a:solidFill>
                  <a:latin typeface="+mj-lt"/>
                </a:rPr>
                <a:t>Education Model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ED1E9C3-A1BA-4C09-ADF9-B3709B4BD68C}"/>
                </a:ext>
              </a:extLst>
            </p:cNvPr>
            <p:cNvSpPr/>
            <p:nvPr/>
          </p:nvSpPr>
          <p:spPr>
            <a:xfrm>
              <a:off x="5999612" y="1464672"/>
              <a:ext cx="3043093" cy="3381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Lorem ipsum dolor sit amet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02A917E-36A5-40B9-837F-35EA0D5B8E71}"/>
              </a:ext>
            </a:extLst>
          </p:cNvPr>
          <p:cNvGrpSpPr/>
          <p:nvPr/>
        </p:nvGrpSpPr>
        <p:grpSpPr>
          <a:xfrm>
            <a:off x="6547139" y="1946779"/>
            <a:ext cx="3838000" cy="4163282"/>
            <a:chOff x="6547139" y="1946779"/>
            <a:chExt cx="3838000" cy="416328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A93AC50-0EFF-4BDF-A871-67831F33B915}"/>
                </a:ext>
              </a:extLst>
            </p:cNvPr>
            <p:cNvSpPr/>
            <p:nvPr/>
          </p:nvSpPr>
          <p:spPr>
            <a:xfrm>
              <a:off x="6547139" y="2026481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dirty="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09E65B2-862F-4849-92D9-B43413008C00}"/>
                </a:ext>
              </a:extLst>
            </p:cNvPr>
            <p:cNvSpPr/>
            <p:nvPr/>
          </p:nvSpPr>
          <p:spPr>
            <a:xfrm>
              <a:off x="6547139" y="4285079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F43004A-EF65-49BB-9ACE-21CB6B314D83}"/>
                </a:ext>
              </a:extLst>
            </p:cNvPr>
            <p:cNvSpPr/>
            <p:nvPr/>
          </p:nvSpPr>
          <p:spPr>
            <a:xfrm>
              <a:off x="6547139" y="3091375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2D5C770-2D0E-4DF8-9DBD-960580FB0F91}"/>
                </a:ext>
              </a:extLst>
            </p:cNvPr>
            <p:cNvSpPr/>
            <p:nvPr/>
          </p:nvSpPr>
          <p:spPr>
            <a:xfrm>
              <a:off x="6547139" y="5452058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E1D20CF-DC35-4CE3-B0E2-2392B5145A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7832" y="4515929"/>
              <a:ext cx="356616" cy="196302"/>
              <a:chOff x="9867088" y="498366"/>
              <a:chExt cx="830579" cy="457199"/>
            </a:xfrm>
            <a:solidFill>
              <a:schemeClr val="bg1"/>
            </a:solidFill>
          </p:grpSpPr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7A91EDB-B183-4D1D-AE5A-E943D5DBAF93}"/>
                  </a:ext>
                </a:extLst>
              </p:cNvPr>
              <p:cNvSpPr/>
              <p:nvPr/>
            </p:nvSpPr>
            <p:spPr>
              <a:xfrm>
                <a:off x="10015678" y="739348"/>
                <a:ext cx="533400" cy="216217"/>
              </a:xfrm>
              <a:custGeom>
                <a:avLst/>
                <a:gdLst>
                  <a:gd name="connsiteX0" fmla="*/ 0 w 533400"/>
                  <a:gd name="connsiteY0" fmla="*/ 0 h 216217"/>
                  <a:gd name="connsiteX1" fmla="*/ 0 w 533400"/>
                  <a:gd name="connsiteY1" fmla="*/ 111443 h 216217"/>
                  <a:gd name="connsiteX2" fmla="*/ 266700 w 533400"/>
                  <a:gd name="connsiteY2" fmla="*/ 216218 h 216217"/>
                  <a:gd name="connsiteX3" fmla="*/ 533400 w 533400"/>
                  <a:gd name="connsiteY3" fmla="*/ 111443 h 216217"/>
                  <a:gd name="connsiteX4" fmla="*/ 533400 w 533400"/>
                  <a:gd name="connsiteY4" fmla="*/ 0 h 216217"/>
                  <a:gd name="connsiteX5" fmla="*/ 266700 w 533400"/>
                  <a:gd name="connsiteY5" fmla="*/ 94298 h 216217"/>
                  <a:gd name="connsiteX6" fmla="*/ 0 w 533400"/>
                  <a:gd name="connsiteY6" fmla="*/ 0 h 21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400" h="216217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63830"/>
                      <a:pt x="119063" y="216218"/>
                      <a:pt x="266700" y="216218"/>
                    </a:cubicBezTo>
                    <a:cubicBezTo>
                      <a:pt x="414338" y="216218"/>
                      <a:pt x="533400" y="163830"/>
                      <a:pt x="533400" y="111443"/>
                    </a:cubicBezTo>
                    <a:lnTo>
                      <a:pt x="533400" y="0"/>
                    </a:lnTo>
                    <a:lnTo>
                      <a:pt x="266700" y="942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CA50C476-4BDF-4368-872E-D977CB459E9D}"/>
                  </a:ext>
                </a:extLst>
              </p:cNvPr>
              <p:cNvSpPr/>
              <p:nvPr/>
            </p:nvSpPr>
            <p:spPr>
              <a:xfrm>
                <a:off x="9867088" y="498366"/>
                <a:ext cx="830579" cy="361950"/>
              </a:xfrm>
              <a:custGeom>
                <a:avLst/>
                <a:gdLst>
                  <a:gd name="connsiteX0" fmla="*/ 415290 w 830579"/>
                  <a:gd name="connsiteY0" fmla="*/ 294323 h 361950"/>
                  <a:gd name="connsiteX1" fmla="*/ 830580 w 830579"/>
                  <a:gd name="connsiteY1" fmla="*/ 148590 h 361950"/>
                  <a:gd name="connsiteX2" fmla="*/ 415290 w 830579"/>
                  <a:gd name="connsiteY2" fmla="*/ 0 h 361950"/>
                  <a:gd name="connsiteX3" fmla="*/ 0 w 830579"/>
                  <a:gd name="connsiteY3" fmla="*/ 148590 h 361950"/>
                  <a:gd name="connsiteX4" fmla="*/ 53340 w 830579"/>
                  <a:gd name="connsiteY4" fmla="*/ 167640 h 361950"/>
                  <a:gd name="connsiteX5" fmla="*/ 53340 w 830579"/>
                  <a:gd name="connsiteY5" fmla="*/ 342900 h 361950"/>
                  <a:gd name="connsiteX6" fmla="*/ 72390 w 830579"/>
                  <a:gd name="connsiteY6" fmla="*/ 361950 h 361950"/>
                  <a:gd name="connsiteX7" fmla="*/ 91440 w 830579"/>
                  <a:gd name="connsiteY7" fmla="*/ 342900 h 361950"/>
                  <a:gd name="connsiteX8" fmla="*/ 91440 w 830579"/>
                  <a:gd name="connsiteY8" fmla="*/ 180975 h 361950"/>
                  <a:gd name="connsiteX9" fmla="*/ 415290 w 830579"/>
                  <a:gd name="connsiteY9" fmla="*/ 294323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0579" h="361950">
                    <a:moveTo>
                      <a:pt x="415290" y="294323"/>
                    </a:moveTo>
                    <a:lnTo>
                      <a:pt x="830580" y="148590"/>
                    </a:lnTo>
                    <a:lnTo>
                      <a:pt x="415290" y="0"/>
                    </a:lnTo>
                    <a:lnTo>
                      <a:pt x="0" y="148590"/>
                    </a:lnTo>
                    <a:lnTo>
                      <a:pt x="53340" y="167640"/>
                    </a:lnTo>
                    <a:lnTo>
                      <a:pt x="53340" y="342900"/>
                    </a:lnTo>
                    <a:cubicBezTo>
                      <a:pt x="53340" y="353378"/>
                      <a:pt x="61912" y="361950"/>
                      <a:pt x="72390" y="361950"/>
                    </a:cubicBezTo>
                    <a:cubicBezTo>
                      <a:pt x="82868" y="361950"/>
                      <a:pt x="91440" y="353378"/>
                      <a:pt x="91440" y="342900"/>
                    </a:cubicBezTo>
                    <a:lnTo>
                      <a:pt x="91440" y="180975"/>
                    </a:lnTo>
                    <a:lnTo>
                      <a:pt x="415290" y="2943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E53A29-AACA-4734-B934-055ECE5FAF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7832" y="5602751"/>
              <a:ext cx="356616" cy="356616"/>
              <a:chOff x="10140046" y="1265011"/>
              <a:chExt cx="647700" cy="647700"/>
            </a:xfrm>
            <a:solidFill>
              <a:schemeClr val="bg1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32C97CEA-8D56-4C73-87B9-33DB31A46C0E}"/>
                  </a:ext>
                </a:extLst>
              </p:cNvPr>
              <p:cNvSpPr/>
              <p:nvPr/>
            </p:nvSpPr>
            <p:spPr>
              <a:xfrm>
                <a:off x="10140046" y="1855561"/>
                <a:ext cx="647700" cy="57150"/>
              </a:xfrm>
              <a:custGeom>
                <a:avLst/>
                <a:gdLst>
                  <a:gd name="connsiteX0" fmla="*/ 0 w 647700"/>
                  <a:gd name="connsiteY0" fmla="*/ 0 h 57150"/>
                  <a:gd name="connsiteX1" fmla="*/ 647700 w 647700"/>
                  <a:gd name="connsiteY1" fmla="*/ 0 h 57150"/>
                  <a:gd name="connsiteX2" fmla="*/ 647700 w 647700"/>
                  <a:gd name="connsiteY2" fmla="*/ 57150 h 57150"/>
                  <a:gd name="connsiteX3" fmla="*/ 0 w 64770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7700" h="57150">
                    <a:moveTo>
                      <a:pt x="0" y="0"/>
                    </a:moveTo>
                    <a:lnTo>
                      <a:pt x="647700" y="0"/>
                    </a:lnTo>
                    <a:lnTo>
                      <a:pt x="6477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3FE2F52F-37BD-4D5E-AC95-C1591D49F818}"/>
                  </a:ext>
                </a:extLst>
              </p:cNvPr>
              <p:cNvSpPr/>
              <p:nvPr/>
            </p:nvSpPr>
            <p:spPr>
              <a:xfrm>
                <a:off x="10140046" y="1265011"/>
                <a:ext cx="76200" cy="552450"/>
              </a:xfrm>
              <a:custGeom>
                <a:avLst/>
                <a:gdLst>
                  <a:gd name="connsiteX0" fmla="*/ 0 w 76200"/>
                  <a:gd name="connsiteY0" fmla="*/ 0 h 552450"/>
                  <a:gd name="connsiteX1" fmla="*/ 76200 w 76200"/>
                  <a:gd name="connsiteY1" fmla="*/ 0 h 552450"/>
                  <a:gd name="connsiteX2" fmla="*/ 76200 w 76200"/>
                  <a:gd name="connsiteY2" fmla="*/ 552450 h 552450"/>
                  <a:gd name="connsiteX3" fmla="*/ 0 w 76200"/>
                  <a:gd name="connsiteY3" fmla="*/ 55245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55245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552450"/>
                    </a:lnTo>
                    <a:lnTo>
                      <a:pt x="0" y="5524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E557BB35-AAE9-465E-9AAF-6358B70CA2C3}"/>
                  </a:ext>
                </a:extLst>
              </p:cNvPr>
              <p:cNvSpPr/>
              <p:nvPr/>
            </p:nvSpPr>
            <p:spPr>
              <a:xfrm>
                <a:off x="10616296" y="1741261"/>
                <a:ext cx="171450" cy="76200"/>
              </a:xfrm>
              <a:custGeom>
                <a:avLst/>
                <a:gdLst>
                  <a:gd name="connsiteX0" fmla="*/ 0 w 171450"/>
                  <a:gd name="connsiteY0" fmla="*/ 0 h 76200"/>
                  <a:gd name="connsiteX1" fmla="*/ 171450 w 171450"/>
                  <a:gd name="connsiteY1" fmla="*/ 0 h 76200"/>
                  <a:gd name="connsiteX2" fmla="*/ 171450 w 171450"/>
                  <a:gd name="connsiteY2" fmla="*/ 76200 h 76200"/>
                  <a:gd name="connsiteX3" fmla="*/ 0 w 171450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620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440FF13A-AA68-4C76-A781-387393F19D45}"/>
                  </a:ext>
                </a:extLst>
              </p:cNvPr>
              <p:cNvSpPr/>
              <p:nvPr/>
            </p:nvSpPr>
            <p:spPr>
              <a:xfrm>
                <a:off x="10616296" y="1417411"/>
                <a:ext cx="171450" cy="285750"/>
              </a:xfrm>
              <a:custGeom>
                <a:avLst/>
                <a:gdLst>
                  <a:gd name="connsiteX0" fmla="*/ 0 w 171450"/>
                  <a:gd name="connsiteY0" fmla="*/ 0 h 285750"/>
                  <a:gd name="connsiteX1" fmla="*/ 171450 w 171450"/>
                  <a:gd name="connsiteY1" fmla="*/ 0 h 285750"/>
                  <a:gd name="connsiteX2" fmla="*/ 171450 w 171450"/>
                  <a:gd name="connsiteY2" fmla="*/ 285750 h 285750"/>
                  <a:gd name="connsiteX3" fmla="*/ 0 w 171450"/>
                  <a:gd name="connsiteY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28575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72B3F46-35E6-485A-9E5D-793C849831BF}"/>
                  </a:ext>
                </a:extLst>
              </p:cNvPr>
              <p:cNvSpPr/>
              <p:nvPr/>
            </p:nvSpPr>
            <p:spPr>
              <a:xfrm>
                <a:off x="10616296" y="1303111"/>
                <a:ext cx="171450" cy="76200"/>
              </a:xfrm>
              <a:custGeom>
                <a:avLst/>
                <a:gdLst>
                  <a:gd name="connsiteX0" fmla="*/ 0 w 171450"/>
                  <a:gd name="connsiteY0" fmla="*/ 0 h 76200"/>
                  <a:gd name="connsiteX1" fmla="*/ 171450 w 171450"/>
                  <a:gd name="connsiteY1" fmla="*/ 0 h 76200"/>
                  <a:gd name="connsiteX2" fmla="*/ 171450 w 171450"/>
                  <a:gd name="connsiteY2" fmla="*/ 76200 h 76200"/>
                  <a:gd name="connsiteX3" fmla="*/ 0 w 171450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620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A0E298EE-D658-40FE-B8D0-952A14D52160}"/>
                  </a:ext>
                </a:extLst>
              </p:cNvPr>
              <p:cNvSpPr/>
              <p:nvPr/>
            </p:nvSpPr>
            <p:spPr>
              <a:xfrm>
                <a:off x="10425796" y="1398361"/>
                <a:ext cx="152400" cy="419100"/>
              </a:xfrm>
              <a:custGeom>
                <a:avLst/>
                <a:gdLst>
                  <a:gd name="connsiteX0" fmla="*/ 76200 w 152400"/>
                  <a:gd name="connsiteY0" fmla="*/ 76200 h 419100"/>
                  <a:gd name="connsiteX1" fmla="*/ 57150 w 152400"/>
                  <a:gd name="connsiteY1" fmla="*/ 57150 h 419100"/>
                  <a:gd name="connsiteX2" fmla="*/ 76200 w 152400"/>
                  <a:gd name="connsiteY2" fmla="*/ 38100 h 419100"/>
                  <a:gd name="connsiteX3" fmla="*/ 95250 w 152400"/>
                  <a:gd name="connsiteY3" fmla="*/ 57150 h 419100"/>
                  <a:gd name="connsiteX4" fmla="*/ 76200 w 152400"/>
                  <a:gd name="connsiteY4" fmla="*/ 76200 h 419100"/>
                  <a:gd name="connsiteX5" fmla="*/ 76200 w 152400"/>
                  <a:gd name="connsiteY5" fmla="*/ 381000 h 419100"/>
                  <a:gd name="connsiteX6" fmla="*/ 57150 w 152400"/>
                  <a:gd name="connsiteY6" fmla="*/ 361950 h 419100"/>
                  <a:gd name="connsiteX7" fmla="*/ 76200 w 152400"/>
                  <a:gd name="connsiteY7" fmla="*/ 342900 h 419100"/>
                  <a:gd name="connsiteX8" fmla="*/ 95250 w 152400"/>
                  <a:gd name="connsiteY8" fmla="*/ 361950 h 419100"/>
                  <a:gd name="connsiteX9" fmla="*/ 76200 w 152400"/>
                  <a:gd name="connsiteY9" fmla="*/ 381000 h 419100"/>
                  <a:gd name="connsiteX10" fmla="*/ 152400 w 152400"/>
                  <a:gd name="connsiteY10" fmla="*/ 0 h 419100"/>
                  <a:gd name="connsiteX11" fmla="*/ 0 w 152400"/>
                  <a:gd name="connsiteY11" fmla="*/ 0 h 419100"/>
                  <a:gd name="connsiteX12" fmla="*/ 0 w 152400"/>
                  <a:gd name="connsiteY12" fmla="*/ 419100 h 419100"/>
                  <a:gd name="connsiteX13" fmla="*/ 152400 w 152400"/>
                  <a:gd name="connsiteY13" fmla="*/ 419100 h 419100"/>
                  <a:gd name="connsiteX14" fmla="*/ 152400 w 152400"/>
                  <a:gd name="connsiteY14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" h="419100">
                    <a:moveTo>
                      <a:pt x="76200" y="76200"/>
                    </a:moveTo>
                    <a:cubicBezTo>
                      <a:pt x="65723" y="76200"/>
                      <a:pt x="57150" y="67627"/>
                      <a:pt x="57150" y="57150"/>
                    </a:cubicBezTo>
                    <a:cubicBezTo>
                      <a:pt x="57150" y="46673"/>
                      <a:pt x="65723" y="38100"/>
                      <a:pt x="76200" y="38100"/>
                    </a:cubicBezTo>
                    <a:cubicBezTo>
                      <a:pt x="86677" y="38100"/>
                      <a:pt x="95250" y="46673"/>
                      <a:pt x="95250" y="57150"/>
                    </a:cubicBezTo>
                    <a:cubicBezTo>
                      <a:pt x="95250" y="67627"/>
                      <a:pt x="86677" y="76200"/>
                      <a:pt x="76200" y="76200"/>
                    </a:cubicBezTo>
                    <a:close/>
                    <a:moveTo>
                      <a:pt x="76200" y="381000"/>
                    </a:moveTo>
                    <a:cubicBezTo>
                      <a:pt x="65723" y="381000"/>
                      <a:pt x="57150" y="372428"/>
                      <a:pt x="57150" y="361950"/>
                    </a:cubicBezTo>
                    <a:cubicBezTo>
                      <a:pt x="57150" y="351473"/>
                      <a:pt x="65723" y="342900"/>
                      <a:pt x="76200" y="342900"/>
                    </a:cubicBezTo>
                    <a:cubicBezTo>
                      <a:pt x="86677" y="342900"/>
                      <a:pt x="95250" y="351473"/>
                      <a:pt x="95250" y="361950"/>
                    </a:cubicBezTo>
                    <a:cubicBezTo>
                      <a:pt x="95250" y="372428"/>
                      <a:pt x="86677" y="381000"/>
                      <a:pt x="76200" y="381000"/>
                    </a:cubicBezTo>
                    <a:close/>
                    <a:moveTo>
                      <a:pt x="152400" y="0"/>
                    </a:moveTo>
                    <a:lnTo>
                      <a:pt x="0" y="0"/>
                    </a:lnTo>
                    <a:lnTo>
                      <a:pt x="0" y="419100"/>
                    </a:lnTo>
                    <a:lnTo>
                      <a:pt x="152400" y="419100"/>
                    </a:lnTo>
                    <a:lnTo>
                      <a:pt x="1524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173A9E0D-0A01-46A8-BC52-2693FE5B1B11}"/>
                  </a:ext>
                </a:extLst>
              </p:cNvPr>
              <p:cNvSpPr/>
              <p:nvPr/>
            </p:nvSpPr>
            <p:spPr>
              <a:xfrm>
                <a:off x="10254346" y="1322161"/>
                <a:ext cx="133350" cy="495300"/>
              </a:xfrm>
              <a:custGeom>
                <a:avLst/>
                <a:gdLst>
                  <a:gd name="connsiteX0" fmla="*/ 95250 w 133350"/>
                  <a:gd name="connsiteY0" fmla="*/ 95250 h 495300"/>
                  <a:gd name="connsiteX1" fmla="*/ 38100 w 133350"/>
                  <a:gd name="connsiteY1" fmla="*/ 95250 h 495300"/>
                  <a:gd name="connsiteX2" fmla="*/ 38100 w 133350"/>
                  <a:gd name="connsiteY2" fmla="*/ 38100 h 495300"/>
                  <a:gd name="connsiteX3" fmla="*/ 95250 w 133350"/>
                  <a:gd name="connsiteY3" fmla="*/ 38100 h 495300"/>
                  <a:gd name="connsiteX4" fmla="*/ 95250 w 133350"/>
                  <a:gd name="connsiteY4" fmla="*/ 95250 h 495300"/>
                  <a:gd name="connsiteX5" fmla="*/ 133350 w 133350"/>
                  <a:gd name="connsiteY5" fmla="*/ 0 h 495300"/>
                  <a:gd name="connsiteX6" fmla="*/ 0 w 133350"/>
                  <a:gd name="connsiteY6" fmla="*/ 0 h 495300"/>
                  <a:gd name="connsiteX7" fmla="*/ 0 w 133350"/>
                  <a:gd name="connsiteY7" fmla="*/ 495300 h 495300"/>
                  <a:gd name="connsiteX8" fmla="*/ 133350 w 133350"/>
                  <a:gd name="connsiteY8" fmla="*/ 495300 h 495300"/>
                  <a:gd name="connsiteX9" fmla="*/ 133350 w 133350"/>
                  <a:gd name="connsiteY9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495300">
                    <a:moveTo>
                      <a:pt x="95250" y="95250"/>
                    </a:moveTo>
                    <a:lnTo>
                      <a:pt x="38100" y="95250"/>
                    </a:lnTo>
                    <a:lnTo>
                      <a:pt x="38100" y="38100"/>
                    </a:lnTo>
                    <a:lnTo>
                      <a:pt x="95250" y="38100"/>
                    </a:lnTo>
                    <a:lnTo>
                      <a:pt x="95250" y="95250"/>
                    </a:lnTo>
                    <a:close/>
                    <a:moveTo>
                      <a:pt x="133350" y="0"/>
                    </a:moveTo>
                    <a:lnTo>
                      <a:pt x="0" y="0"/>
                    </a:lnTo>
                    <a:lnTo>
                      <a:pt x="0" y="495300"/>
                    </a:lnTo>
                    <a:lnTo>
                      <a:pt x="133350" y="495300"/>
                    </a:lnTo>
                    <a:lnTo>
                      <a:pt x="1333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49" name="Graphic 51" descr="Books">
              <a:extLst>
                <a:ext uri="{FF2B5EF4-FFF2-40B4-BE49-F238E27FC236}">
                  <a16:creationId xmlns:a16="http://schemas.microsoft.com/office/drawing/2014/main" id="{4385BDC8-6F3A-4F1B-AF1C-0A87DE0F77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7832" y="3266110"/>
              <a:ext cx="356616" cy="332758"/>
            </a:xfrm>
            <a:custGeom>
              <a:avLst/>
              <a:gdLst>
                <a:gd name="connsiteX0" fmla="*/ 811530 w 811529"/>
                <a:gd name="connsiteY0" fmla="*/ 266700 h 757237"/>
                <a:gd name="connsiteX1" fmla="*/ 762000 w 811529"/>
                <a:gd name="connsiteY1" fmla="*/ 248603 h 757237"/>
                <a:gd name="connsiteX2" fmla="*/ 762000 w 811529"/>
                <a:gd name="connsiteY2" fmla="*/ 144780 h 757237"/>
                <a:gd name="connsiteX3" fmla="*/ 811530 w 811529"/>
                <a:gd name="connsiteY3" fmla="*/ 123825 h 757237"/>
                <a:gd name="connsiteX4" fmla="*/ 476250 w 811529"/>
                <a:gd name="connsiteY4" fmla="*/ 0 h 757237"/>
                <a:gd name="connsiteX5" fmla="*/ 68580 w 811529"/>
                <a:gd name="connsiteY5" fmla="*/ 142875 h 757237"/>
                <a:gd name="connsiteX6" fmla="*/ 28575 w 811529"/>
                <a:gd name="connsiteY6" fmla="*/ 257175 h 757237"/>
                <a:gd name="connsiteX7" fmla="*/ 33337 w 811529"/>
                <a:gd name="connsiteY7" fmla="*/ 299085 h 757237"/>
                <a:gd name="connsiteX8" fmla="*/ 0 w 811529"/>
                <a:gd name="connsiteY8" fmla="*/ 409575 h 757237"/>
                <a:gd name="connsiteX9" fmla="*/ 28575 w 811529"/>
                <a:gd name="connsiteY9" fmla="*/ 492443 h 757237"/>
                <a:gd name="connsiteX10" fmla="*/ 26670 w 811529"/>
                <a:gd name="connsiteY10" fmla="*/ 552450 h 757237"/>
                <a:gd name="connsiteX11" fmla="*/ 76200 w 811529"/>
                <a:gd name="connsiteY11" fmla="*/ 647700 h 757237"/>
                <a:gd name="connsiteX12" fmla="*/ 340995 w 811529"/>
                <a:gd name="connsiteY12" fmla="*/ 757238 h 757237"/>
                <a:gd name="connsiteX13" fmla="*/ 809625 w 811529"/>
                <a:gd name="connsiteY13" fmla="*/ 562928 h 757237"/>
                <a:gd name="connsiteX14" fmla="*/ 760095 w 811529"/>
                <a:gd name="connsiteY14" fmla="*/ 544830 h 757237"/>
                <a:gd name="connsiteX15" fmla="*/ 760095 w 811529"/>
                <a:gd name="connsiteY15" fmla="*/ 440055 h 757237"/>
                <a:gd name="connsiteX16" fmla="*/ 809625 w 811529"/>
                <a:gd name="connsiteY16" fmla="*/ 419100 h 757237"/>
                <a:gd name="connsiteX17" fmla="*/ 733425 w 811529"/>
                <a:gd name="connsiteY17" fmla="*/ 390525 h 757237"/>
                <a:gd name="connsiteX18" fmla="*/ 733425 w 811529"/>
                <a:gd name="connsiteY18" fmla="*/ 299085 h 757237"/>
                <a:gd name="connsiteX19" fmla="*/ 811530 w 811529"/>
                <a:gd name="connsiteY19" fmla="*/ 266700 h 757237"/>
                <a:gd name="connsiteX20" fmla="*/ 80010 w 811529"/>
                <a:gd name="connsiteY20" fmla="*/ 209550 h 757237"/>
                <a:gd name="connsiteX21" fmla="*/ 344805 w 811529"/>
                <a:gd name="connsiteY21" fmla="*/ 313373 h 757237"/>
                <a:gd name="connsiteX22" fmla="*/ 724853 w 811529"/>
                <a:gd name="connsiteY22" fmla="*/ 160020 h 757237"/>
                <a:gd name="connsiteX23" fmla="*/ 724853 w 811529"/>
                <a:gd name="connsiteY23" fmla="*/ 241935 h 757237"/>
                <a:gd name="connsiteX24" fmla="*/ 344805 w 811529"/>
                <a:gd name="connsiteY24" fmla="*/ 400050 h 757237"/>
                <a:gd name="connsiteX25" fmla="*/ 80010 w 811529"/>
                <a:gd name="connsiteY25" fmla="*/ 295275 h 757237"/>
                <a:gd name="connsiteX26" fmla="*/ 80010 w 811529"/>
                <a:gd name="connsiteY26" fmla="*/ 209550 h 757237"/>
                <a:gd name="connsiteX27" fmla="*/ 722948 w 811529"/>
                <a:gd name="connsiteY27" fmla="*/ 538163 h 757237"/>
                <a:gd name="connsiteX28" fmla="*/ 342900 w 811529"/>
                <a:gd name="connsiteY28" fmla="*/ 695325 h 757237"/>
                <a:gd name="connsiteX29" fmla="*/ 77153 w 811529"/>
                <a:gd name="connsiteY29" fmla="*/ 590550 h 757237"/>
                <a:gd name="connsiteX30" fmla="*/ 77153 w 811529"/>
                <a:gd name="connsiteY30" fmla="*/ 516255 h 757237"/>
                <a:gd name="connsiteX31" fmla="*/ 314325 w 811529"/>
                <a:gd name="connsiteY31" fmla="*/ 613410 h 757237"/>
                <a:gd name="connsiteX32" fmla="*/ 723900 w 811529"/>
                <a:gd name="connsiteY32" fmla="*/ 451485 h 757237"/>
                <a:gd name="connsiteX33" fmla="*/ 722948 w 811529"/>
                <a:gd name="connsiteY33" fmla="*/ 538163 h 757237"/>
                <a:gd name="connsiteX34" fmla="*/ 696278 w 811529"/>
                <a:gd name="connsiteY34" fmla="*/ 395288 h 757237"/>
                <a:gd name="connsiteX35" fmla="*/ 316230 w 811529"/>
                <a:gd name="connsiteY35" fmla="*/ 552450 h 757237"/>
                <a:gd name="connsiteX36" fmla="*/ 51435 w 811529"/>
                <a:gd name="connsiteY36" fmla="*/ 447675 h 757237"/>
                <a:gd name="connsiteX37" fmla="*/ 51435 w 811529"/>
                <a:gd name="connsiteY37" fmla="*/ 361950 h 757237"/>
                <a:gd name="connsiteX38" fmla="*/ 323850 w 811529"/>
                <a:gd name="connsiteY38" fmla="*/ 470535 h 757237"/>
                <a:gd name="connsiteX39" fmla="*/ 697230 w 811529"/>
                <a:gd name="connsiteY39" fmla="*/ 314325 h 757237"/>
                <a:gd name="connsiteX40" fmla="*/ 697230 w 811529"/>
                <a:gd name="connsiteY40" fmla="*/ 395288 h 75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1529" h="757237">
                  <a:moveTo>
                    <a:pt x="811530" y="266700"/>
                  </a:moveTo>
                  <a:lnTo>
                    <a:pt x="762000" y="248603"/>
                  </a:lnTo>
                  <a:lnTo>
                    <a:pt x="762000" y="144780"/>
                  </a:lnTo>
                  <a:lnTo>
                    <a:pt x="811530" y="123825"/>
                  </a:lnTo>
                  <a:lnTo>
                    <a:pt x="476250" y="0"/>
                  </a:lnTo>
                  <a:lnTo>
                    <a:pt x="68580" y="142875"/>
                  </a:lnTo>
                  <a:cubicBezTo>
                    <a:pt x="29528" y="161925"/>
                    <a:pt x="28575" y="214312"/>
                    <a:pt x="28575" y="257175"/>
                  </a:cubicBezTo>
                  <a:cubicBezTo>
                    <a:pt x="28575" y="271463"/>
                    <a:pt x="30480" y="285750"/>
                    <a:pt x="33337" y="299085"/>
                  </a:cubicBezTo>
                  <a:cubicBezTo>
                    <a:pt x="952" y="320040"/>
                    <a:pt x="0" y="368618"/>
                    <a:pt x="0" y="409575"/>
                  </a:cubicBezTo>
                  <a:cubicBezTo>
                    <a:pt x="0" y="442913"/>
                    <a:pt x="7620" y="473393"/>
                    <a:pt x="28575" y="492443"/>
                  </a:cubicBezTo>
                  <a:cubicBezTo>
                    <a:pt x="23813" y="508635"/>
                    <a:pt x="26670" y="528638"/>
                    <a:pt x="26670" y="552450"/>
                  </a:cubicBezTo>
                  <a:cubicBezTo>
                    <a:pt x="26670" y="595313"/>
                    <a:pt x="38100" y="634365"/>
                    <a:pt x="76200" y="647700"/>
                  </a:cubicBezTo>
                  <a:lnTo>
                    <a:pt x="340995" y="757238"/>
                  </a:lnTo>
                  <a:lnTo>
                    <a:pt x="809625" y="562928"/>
                  </a:lnTo>
                  <a:lnTo>
                    <a:pt x="760095" y="544830"/>
                  </a:lnTo>
                  <a:lnTo>
                    <a:pt x="760095" y="440055"/>
                  </a:lnTo>
                  <a:lnTo>
                    <a:pt x="809625" y="419100"/>
                  </a:lnTo>
                  <a:lnTo>
                    <a:pt x="733425" y="390525"/>
                  </a:lnTo>
                  <a:lnTo>
                    <a:pt x="733425" y="299085"/>
                  </a:lnTo>
                  <a:lnTo>
                    <a:pt x="811530" y="266700"/>
                  </a:lnTo>
                  <a:close/>
                  <a:moveTo>
                    <a:pt x="80010" y="209550"/>
                  </a:moveTo>
                  <a:lnTo>
                    <a:pt x="344805" y="313373"/>
                  </a:lnTo>
                  <a:lnTo>
                    <a:pt x="724853" y="160020"/>
                  </a:lnTo>
                  <a:lnTo>
                    <a:pt x="724853" y="241935"/>
                  </a:lnTo>
                  <a:lnTo>
                    <a:pt x="344805" y="400050"/>
                  </a:lnTo>
                  <a:lnTo>
                    <a:pt x="80010" y="295275"/>
                  </a:lnTo>
                  <a:lnTo>
                    <a:pt x="80010" y="209550"/>
                  </a:lnTo>
                  <a:close/>
                  <a:moveTo>
                    <a:pt x="722948" y="538163"/>
                  </a:moveTo>
                  <a:lnTo>
                    <a:pt x="342900" y="695325"/>
                  </a:lnTo>
                  <a:lnTo>
                    <a:pt x="77153" y="590550"/>
                  </a:lnTo>
                  <a:lnTo>
                    <a:pt x="77153" y="516255"/>
                  </a:lnTo>
                  <a:lnTo>
                    <a:pt x="314325" y="613410"/>
                  </a:lnTo>
                  <a:lnTo>
                    <a:pt x="723900" y="451485"/>
                  </a:lnTo>
                  <a:lnTo>
                    <a:pt x="722948" y="538163"/>
                  </a:lnTo>
                  <a:close/>
                  <a:moveTo>
                    <a:pt x="696278" y="395288"/>
                  </a:moveTo>
                  <a:lnTo>
                    <a:pt x="316230" y="552450"/>
                  </a:lnTo>
                  <a:lnTo>
                    <a:pt x="51435" y="447675"/>
                  </a:lnTo>
                  <a:lnTo>
                    <a:pt x="51435" y="361950"/>
                  </a:lnTo>
                  <a:lnTo>
                    <a:pt x="323850" y="470535"/>
                  </a:lnTo>
                  <a:lnTo>
                    <a:pt x="697230" y="314325"/>
                  </a:lnTo>
                  <a:lnTo>
                    <a:pt x="697230" y="39528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CE02A6B0-70B0-43FB-AFF9-F8D2DA50F9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7832" y="2223778"/>
              <a:ext cx="356616" cy="263409"/>
              <a:chOff x="11634078" y="1375287"/>
              <a:chExt cx="838200" cy="619125"/>
            </a:xfrm>
            <a:solidFill>
              <a:schemeClr val="bg1"/>
            </a:solidFill>
          </p:grpSpPr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378ADE0-D165-4D2B-B1DC-7A5801F78770}"/>
                  </a:ext>
                </a:extLst>
              </p:cNvPr>
              <p:cNvSpPr/>
              <p:nvPr/>
            </p:nvSpPr>
            <p:spPr>
              <a:xfrm>
                <a:off x="11634078" y="1432437"/>
                <a:ext cx="838200" cy="561975"/>
              </a:xfrm>
              <a:custGeom>
                <a:avLst/>
                <a:gdLst>
                  <a:gd name="connsiteX0" fmla="*/ 781050 w 838200"/>
                  <a:gd name="connsiteY0" fmla="*/ 0 h 561975"/>
                  <a:gd name="connsiteX1" fmla="*/ 781050 w 838200"/>
                  <a:gd name="connsiteY1" fmla="*/ 466725 h 561975"/>
                  <a:gd name="connsiteX2" fmla="*/ 57150 w 838200"/>
                  <a:gd name="connsiteY2" fmla="*/ 466725 h 561975"/>
                  <a:gd name="connsiteX3" fmla="*/ 57150 w 838200"/>
                  <a:gd name="connsiteY3" fmla="*/ 0 h 561975"/>
                  <a:gd name="connsiteX4" fmla="*/ 0 w 838200"/>
                  <a:gd name="connsiteY4" fmla="*/ 0 h 561975"/>
                  <a:gd name="connsiteX5" fmla="*/ 0 w 838200"/>
                  <a:gd name="connsiteY5" fmla="*/ 533400 h 561975"/>
                  <a:gd name="connsiteX6" fmla="*/ 333375 w 838200"/>
                  <a:gd name="connsiteY6" fmla="*/ 533400 h 561975"/>
                  <a:gd name="connsiteX7" fmla="*/ 361950 w 838200"/>
                  <a:gd name="connsiteY7" fmla="*/ 561975 h 561975"/>
                  <a:gd name="connsiteX8" fmla="*/ 476250 w 838200"/>
                  <a:gd name="connsiteY8" fmla="*/ 561975 h 561975"/>
                  <a:gd name="connsiteX9" fmla="*/ 504825 w 838200"/>
                  <a:gd name="connsiteY9" fmla="*/ 533400 h 561975"/>
                  <a:gd name="connsiteX10" fmla="*/ 838200 w 838200"/>
                  <a:gd name="connsiteY10" fmla="*/ 533400 h 561975"/>
                  <a:gd name="connsiteX11" fmla="*/ 838200 w 838200"/>
                  <a:gd name="connsiteY11" fmla="*/ 0 h 561975"/>
                  <a:gd name="connsiteX12" fmla="*/ 781050 w 838200"/>
                  <a:gd name="connsiteY12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8200" h="561975">
                    <a:moveTo>
                      <a:pt x="781050" y="0"/>
                    </a:moveTo>
                    <a:lnTo>
                      <a:pt x="781050" y="466725"/>
                    </a:lnTo>
                    <a:lnTo>
                      <a:pt x="57150" y="466725"/>
                    </a:lnTo>
                    <a:lnTo>
                      <a:pt x="57150" y="0"/>
                    </a:lnTo>
                    <a:lnTo>
                      <a:pt x="0" y="0"/>
                    </a:lnTo>
                    <a:lnTo>
                      <a:pt x="0" y="533400"/>
                    </a:lnTo>
                    <a:lnTo>
                      <a:pt x="333375" y="533400"/>
                    </a:lnTo>
                    <a:cubicBezTo>
                      <a:pt x="333375" y="549593"/>
                      <a:pt x="345758" y="561975"/>
                      <a:pt x="361950" y="561975"/>
                    </a:cubicBezTo>
                    <a:lnTo>
                      <a:pt x="476250" y="561975"/>
                    </a:lnTo>
                    <a:cubicBezTo>
                      <a:pt x="492443" y="561975"/>
                      <a:pt x="504825" y="549593"/>
                      <a:pt x="504825" y="533400"/>
                    </a:cubicBezTo>
                    <a:lnTo>
                      <a:pt x="838200" y="533400"/>
                    </a:lnTo>
                    <a:lnTo>
                      <a:pt x="838200" y="0"/>
                    </a:lnTo>
                    <a:lnTo>
                      <a:pt x="7810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6B3704D-CF29-444E-92FA-2C07520EFDD9}"/>
                  </a:ext>
                </a:extLst>
              </p:cNvPr>
              <p:cNvSpPr/>
              <p:nvPr/>
            </p:nvSpPr>
            <p:spPr>
              <a:xfrm>
                <a:off x="11729328" y="1375287"/>
                <a:ext cx="647700" cy="485775"/>
              </a:xfrm>
              <a:custGeom>
                <a:avLst/>
                <a:gdLst>
                  <a:gd name="connsiteX0" fmla="*/ 647700 w 647700"/>
                  <a:gd name="connsiteY0" fmla="*/ 0 h 485775"/>
                  <a:gd name="connsiteX1" fmla="*/ 0 w 647700"/>
                  <a:gd name="connsiteY1" fmla="*/ 0 h 485775"/>
                  <a:gd name="connsiteX2" fmla="*/ 0 w 647700"/>
                  <a:gd name="connsiteY2" fmla="*/ 485775 h 485775"/>
                  <a:gd name="connsiteX3" fmla="*/ 647700 w 647700"/>
                  <a:gd name="connsiteY3" fmla="*/ 485775 h 485775"/>
                  <a:gd name="connsiteX4" fmla="*/ 647700 w 647700"/>
                  <a:gd name="connsiteY4" fmla="*/ 0 h 485775"/>
                  <a:gd name="connsiteX5" fmla="*/ 57150 w 647700"/>
                  <a:gd name="connsiteY5" fmla="*/ 57150 h 485775"/>
                  <a:gd name="connsiteX6" fmla="*/ 304800 w 647700"/>
                  <a:gd name="connsiteY6" fmla="*/ 57150 h 485775"/>
                  <a:gd name="connsiteX7" fmla="*/ 304800 w 647700"/>
                  <a:gd name="connsiteY7" fmla="*/ 428625 h 485775"/>
                  <a:gd name="connsiteX8" fmla="*/ 57150 w 647700"/>
                  <a:gd name="connsiteY8" fmla="*/ 428625 h 485775"/>
                  <a:gd name="connsiteX9" fmla="*/ 57150 w 647700"/>
                  <a:gd name="connsiteY9" fmla="*/ 57150 h 485775"/>
                  <a:gd name="connsiteX10" fmla="*/ 590550 w 647700"/>
                  <a:gd name="connsiteY10" fmla="*/ 428625 h 485775"/>
                  <a:gd name="connsiteX11" fmla="*/ 342900 w 647700"/>
                  <a:gd name="connsiteY11" fmla="*/ 428625 h 485775"/>
                  <a:gd name="connsiteX12" fmla="*/ 342900 w 647700"/>
                  <a:gd name="connsiteY12" fmla="*/ 57150 h 485775"/>
                  <a:gd name="connsiteX13" fmla="*/ 590550 w 647700"/>
                  <a:gd name="connsiteY13" fmla="*/ 57150 h 485775"/>
                  <a:gd name="connsiteX14" fmla="*/ 590550 w 647700"/>
                  <a:gd name="connsiteY14" fmla="*/ 4286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47700" h="485775">
                    <a:moveTo>
                      <a:pt x="647700" y="0"/>
                    </a:moveTo>
                    <a:lnTo>
                      <a:pt x="0" y="0"/>
                    </a:lnTo>
                    <a:lnTo>
                      <a:pt x="0" y="485775"/>
                    </a:lnTo>
                    <a:lnTo>
                      <a:pt x="647700" y="485775"/>
                    </a:lnTo>
                    <a:lnTo>
                      <a:pt x="647700" y="0"/>
                    </a:lnTo>
                    <a:close/>
                    <a:moveTo>
                      <a:pt x="57150" y="57150"/>
                    </a:moveTo>
                    <a:lnTo>
                      <a:pt x="304800" y="57150"/>
                    </a:lnTo>
                    <a:lnTo>
                      <a:pt x="304800" y="428625"/>
                    </a:lnTo>
                    <a:lnTo>
                      <a:pt x="57150" y="428625"/>
                    </a:lnTo>
                    <a:lnTo>
                      <a:pt x="57150" y="57150"/>
                    </a:lnTo>
                    <a:close/>
                    <a:moveTo>
                      <a:pt x="590550" y="428625"/>
                    </a:moveTo>
                    <a:lnTo>
                      <a:pt x="342900" y="428625"/>
                    </a:lnTo>
                    <a:lnTo>
                      <a:pt x="342900" y="57150"/>
                    </a:lnTo>
                    <a:lnTo>
                      <a:pt x="590550" y="57150"/>
                    </a:lnTo>
                    <a:lnTo>
                      <a:pt x="590550" y="4286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C32CEA2C-7CB9-4141-B6AC-C531AA6453D9}"/>
                  </a:ext>
                </a:extLst>
              </p:cNvPr>
              <p:cNvSpPr/>
              <p:nvPr/>
            </p:nvSpPr>
            <p:spPr>
              <a:xfrm>
                <a:off x="12129378" y="1527687"/>
                <a:ext cx="133350" cy="28575"/>
              </a:xfrm>
              <a:custGeom>
                <a:avLst/>
                <a:gdLst>
                  <a:gd name="connsiteX0" fmla="*/ 0 w 133350"/>
                  <a:gd name="connsiteY0" fmla="*/ 0 h 28575"/>
                  <a:gd name="connsiteX1" fmla="*/ 133350 w 133350"/>
                  <a:gd name="connsiteY1" fmla="*/ 0 h 28575"/>
                  <a:gd name="connsiteX2" fmla="*/ 133350 w 133350"/>
                  <a:gd name="connsiteY2" fmla="*/ 28575 h 28575"/>
                  <a:gd name="connsiteX3" fmla="*/ 0 w 133350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28575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7D3B5905-503F-4441-8E52-342A35D5B43C}"/>
                  </a:ext>
                </a:extLst>
              </p:cNvPr>
              <p:cNvSpPr/>
              <p:nvPr/>
            </p:nvSpPr>
            <p:spPr>
              <a:xfrm>
                <a:off x="12129378" y="1584837"/>
                <a:ext cx="133350" cy="28575"/>
              </a:xfrm>
              <a:custGeom>
                <a:avLst/>
                <a:gdLst>
                  <a:gd name="connsiteX0" fmla="*/ 0 w 133350"/>
                  <a:gd name="connsiteY0" fmla="*/ 0 h 28575"/>
                  <a:gd name="connsiteX1" fmla="*/ 133350 w 133350"/>
                  <a:gd name="connsiteY1" fmla="*/ 0 h 28575"/>
                  <a:gd name="connsiteX2" fmla="*/ 133350 w 133350"/>
                  <a:gd name="connsiteY2" fmla="*/ 28575 h 28575"/>
                  <a:gd name="connsiteX3" fmla="*/ 0 w 133350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28575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5C89815D-33FD-42D7-890E-11BD6FA27EE7}"/>
                  </a:ext>
                </a:extLst>
              </p:cNvPr>
              <p:cNvSpPr/>
              <p:nvPr/>
            </p:nvSpPr>
            <p:spPr>
              <a:xfrm>
                <a:off x="12129378" y="1641987"/>
                <a:ext cx="92392" cy="28575"/>
              </a:xfrm>
              <a:custGeom>
                <a:avLst/>
                <a:gdLst>
                  <a:gd name="connsiteX0" fmla="*/ 0 w 92392"/>
                  <a:gd name="connsiteY0" fmla="*/ 0 h 28575"/>
                  <a:gd name="connsiteX1" fmla="*/ 92392 w 92392"/>
                  <a:gd name="connsiteY1" fmla="*/ 0 h 28575"/>
                  <a:gd name="connsiteX2" fmla="*/ 92392 w 92392"/>
                  <a:gd name="connsiteY2" fmla="*/ 28575 h 28575"/>
                  <a:gd name="connsiteX3" fmla="*/ 0 w 92392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28575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407AD76-5B0C-470E-ABEC-A006E40C301E}"/>
                </a:ext>
              </a:extLst>
            </p:cNvPr>
            <p:cNvSpPr txBox="1"/>
            <p:nvPr/>
          </p:nvSpPr>
          <p:spPr>
            <a:xfrm>
              <a:off x="7355835" y="2159385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275D16A-8928-4E29-90C3-1A118CE811D7}"/>
                </a:ext>
              </a:extLst>
            </p:cNvPr>
            <p:cNvSpPr txBox="1"/>
            <p:nvPr/>
          </p:nvSpPr>
          <p:spPr>
            <a:xfrm>
              <a:off x="7355836" y="1946779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F53411B-4AEB-4703-836C-833AE0D978D3}"/>
                </a:ext>
              </a:extLst>
            </p:cNvPr>
            <p:cNvSpPr txBox="1"/>
            <p:nvPr/>
          </p:nvSpPr>
          <p:spPr>
            <a:xfrm>
              <a:off x="7355835" y="3218202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8C83C07-C5BC-45F0-B211-318491ABACF3}"/>
                </a:ext>
              </a:extLst>
            </p:cNvPr>
            <p:cNvSpPr txBox="1"/>
            <p:nvPr/>
          </p:nvSpPr>
          <p:spPr>
            <a:xfrm>
              <a:off x="7355836" y="3018612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3BA0028-75A0-4C0C-B95E-77E80AC536FC}"/>
                </a:ext>
              </a:extLst>
            </p:cNvPr>
            <p:cNvSpPr txBox="1"/>
            <p:nvPr/>
          </p:nvSpPr>
          <p:spPr>
            <a:xfrm>
              <a:off x="7348895" y="4415117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8914529-2ACA-4D6D-861F-0265A5FFC9E2}"/>
                </a:ext>
              </a:extLst>
            </p:cNvPr>
            <p:cNvSpPr txBox="1"/>
            <p:nvPr/>
          </p:nvSpPr>
          <p:spPr>
            <a:xfrm>
              <a:off x="7348895" y="4209845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6130976-E0F4-4F0E-A0A7-D4787C9B50D7}"/>
                </a:ext>
              </a:extLst>
            </p:cNvPr>
            <p:cNvSpPr txBox="1"/>
            <p:nvPr/>
          </p:nvSpPr>
          <p:spPr>
            <a:xfrm>
              <a:off x="7348895" y="5577201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2959029A-3893-4FE5-85D2-6AAB1D8399D0}"/>
                </a:ext>
              </a:extLst>
            </p:cNvPr>
            <p:cNvSpPr txBox="1"/>
            <p:nvPr/>
          </p:nvSpPr>
          <p:spPr>
            <a:xfrm>
              <a:off x="7348896" y="5368658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0D09C794-C59A-4991-872F-34B89E012184}"/>
              </a:ext>
            </a:extLst>
          </p:cNvPr>
          <p:cNvSpPr/>
          <p:nvPr/>
        </p:nvSpPr>
        <p:spPr>
          <a:xfrm>
            <a:off x="5689600" y="0"/>
            <a:ext cx="24674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6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36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>
            <a:extLst>
              <a:ext uri="{FF2B5EF4-FFF2-40B4-BE49-F238E27FC236}">
                <a16:creationId xmlns:a16="http://schemas.microsoft.com/office/drawing/2014/main" id="{39F17DF9-0BB0-47C6-B24F-21E473695DD5}"/>
              </a:ext>
            </a:extLst>
          </p:cNvPr>
          <p:cNvGrpSpPr/>
          <p:nvPr/>
        </p:nvGrpSpPr>
        <p:grpSpPr>
          <a:xfrm>
            <a:off x="4188778" y="0"/>
            <a:ext cx="1890025" cy="6858000"/>
            <a:chOff x="4188778" y="0"/>
            <a:chExt cx="1890025" cy="6858000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3736DA90-B52E-46A8-9FAD-7A6B4EAF8B9D}"/>
                </a:ext>
              </a:extLst>
            </p:cNvPr>
            <p:cNvSpPr/>
            <p:nvPr/>
          </p:nvSpPr>
          <p:spPr>
            <a:xfrm>
              <a:off x="4188778" y="0"/>
              <a:ext cx="1666370" cy="6858000"/>
            </a:xfrm>
            <a:custGeom>
              <a:avLst/>
              <a:gdLst>
                <a:gd name="connsiteX0" fmla="*/ 1376084 w 1666370"/>
                <a:gd name="connsiteY0" fmla="*/ 0 h 6858000"/>
                <a:gd name="connsiteX1" fmla="*/ 1666370 w 1666370"/>
                <a:gd name="connsiteY1" fmla="*/ 0 h 6858000"/>
                <a:gd name="connsiteX2" fmla="*/ 290286 w 1666370"/>
                <a:gd name="connsiteY2" fmla="*/ 6858000 h 6858000"/>
                <a:gd name="connsiteX3" fmla="*/ 0 w 1666370"/>
                <a:gd name="connsiteY3" fmla="*/ 6858000 h 6858000"/>
                <a:gd name="connsiteX4" fmla="*/ 1376084 w 166637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370" h="6858000">
                  <a:moveTo>
                    <a:pt x="1376084" y="0"/>
                  </a:moveTo>
                  <a:lnTo>
                    <a:pt x="1666370" y="0"/>
                  </a:lnTo>
                  <a:lnTo>
                    <a:pt x="290286" y="6858000"/>
                  </a:lnTo>
                  <a:lnTo>
                    <a:pt x="0" y="6858000"/>
                  </a:lnTo>
                  <a:lnTo>
                    <a:pt x="1376084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20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8EC621E-18C9-4007-A4EE-1157B7BE04DD}"/>
                </a:ext>
              </a:extLst>
            </p:cNvPr>
            <p:cNvSpPr/>
            <p:nvPr/>
          </p:nvSpPr>
          <p:spPr>
            <a:xfrm>
              <a:off x="4993278" y="0"/>
              <a:ext cx="1085525" cy="5141948"/>
            </a:xfrm>
            <a:custGeom>
              <a:avLst/>
              <a:gdLst>
                <a:gd name="connsiteX0" fmla="*/ 1031752 w 1085525"/>
                <a:gd name="connsiteY0" fmla="*/ 0 h 5141948"/>
                <a:gd name="connsiteX1" fmla="*/ 1085525 w 1085525"/>
                <a:gd name="connsiteY1" fmla="*/ 0 h 5141948"/>
                <a:gd name="connsiteX2" fmla="*/ 53773 w 1085525"/>
                <a:gd name="connsiteY2" fmla="*/ 5141948 h 5141948"/>
                <a:gd name="connsiteX3" fmla="*/ 0 w 1085525"/>
                <a:gd name="connsiteY3" fmla="*/ 5141948 h 5141948"/>
                <a:gd name="connsiteX4" fmla="*/ 1031752 w 1085525"/>
                <a:gd name="connsiteY4" fmla="*/ 0 h 51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525" h="5141948">
                  <a:moveTo>
                    <a:pt x="1031752" y="0"/>
                  </a:moveTo>
                  <a:lnTo>
                    <a:pt x="1085525" y="0"/>
                  </a:lnTo>
                  <a:lnTo>
                    <a:pt x="53773" y="5141948"/>
                  </a:lnTo>
                  <a:lnTo>
                    <a:pt x="0" y="5141948"/>
                  </a:lnTo>
                  <a:lnTo>
                    <a:pt x="1031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5098DDBF-A16B-4F31-9FFD-FC58F62BF61D}"/>
                </a:ext>
              </a:extLst>
            </p:cNvPr>
            <p:cNvSpPr/>
            <p:nvPr/>
          </p:nvSpPr>
          <p:spPr>
            <a:xfrm>
              <a:off x="4854915" y="1665251"/>
              <a:ext cx="1185656" cy="5192749"/>
            </a:xfrm>
            <a:custGeom>
              <a:avLst/>
              <a:gdLst>
                <a:gd name="connsiteX0" fmla="*/ 988171 w 1185656"/>
                <a:gd name="connsiteY0" fmla="*/ 0 h 5192749"/>
                <a:gd name="connsiteX1" fmla="*/ 1185656 w 1185656"/>
                <a:gd name="connsiteY1" fmla="*/ 0 h 5192749"/>
                <a:gd name="connsiteX2" fmla="*/ 143712 w 1185656"/>
                <a:gd name="connsiteY2" fmla="*/ 5192749 h 5192749"/>
                <a:gd name="connsiteX3" fmla="*/ 0 w 1185656"/>
                <a:gd name="connsiteY3" fmla="*/ 5192749 h 5192749"/>
                <a:gd name="connsiteX4" fmla="*/ 1041944 w 1185656"/>
                <a:gd name="connsiteY4" fmla="*/ 1 h 5192749"/>
                <a:gd name="connsiteX5" fmla="*/ 988171 w 1185656"/>
                <a:gd name="connsiteY5" fmla="*/ 1 h 5192749"/>
                <a:gd name="connsiteX6" fmla="*/ 988171 w 1185656"/>
                <a:gd name="connsiteY6" fmla="*/ 0 h 519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5656" h="5192749">
                  <a:moveTo>
                    <a:pt x="988171" y="0"/>
                  </a:moveTo>
                  <a:lnTo>
                    <a:pt x="1185656" y="0"/>
                  </a:lnTo>
                  <a:lnTo>
                    <a:pt x="143712" y="5192749"/>
                  </a:lnTo>
                  <a:lnTo>
                    <a:pt x="0" y="5192749"/>
                  </a:lnTo>
                  <a:lnTo>
                    <a:pt x="1041944" y="1"/>
                  </a:lnTo>
                  <a:lnTo>
                    <a:pt x="988171" y="1"/>
                  </a:lnTo>
                  <a:lnTo>
                    <a:pt x="98817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357DE86-2E75-404D-92B1-C2586B6A4C64}"/>
              </a:ext>
            </a:extLst>
          </p:cNvPr>
          <p:cNvSpPr txBox="1"/>
          <p:nvPr/>
        </p:nvSpPr>
        <p:spPr>
          <a:xfrm>
            <a:off x="6568345" y="1016976"/>
            <a:ext cx="35212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+mj-lt"/>
              </a:rPr>
              <a:t>LECTURE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BFD7D2-66E5-4006-949E-20108B836152}"/>
              </a:ext>
            </a:extLst>
          </p:cNvPr>
          <p:cNvSpPr/>
          <p:nvPr/>
        </p:nvSpPr>
        <p:spPr>
          <a:xfrm flipH="1">
            <a:off x="6593350" y="1728751"/>
            <a:ext cx="3022790" cy="30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200" dirty="0">
                <a:solidFill>
                  <a:schemeClr val="tx2"/>
                </a:solidFill>
                <a:latin typeface="+mj-lt"/>
              </a:rPr>
              <a:t>EDUCATION PRESENTAION TEMPLATE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B0F25BD-999C-4A77-AFFB-6F4146BF5079}"/>
              </a:ext>
            </a:extLst>
          </p:cNvPr>
          <p:cNvGrpSpPr/>
          <p:nvPr/>
        </p:nvGrpSpPr>
        <p:grpSpPr>
          <a:xfrm>
            <a:off x="6706708" y="2571908"/>
            <a:ext cx="4107055" cy="1109906"/>
            <a:chOff x="7024517" y="2791885"/>
            <a:chExt cx="4107055" cy="11099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097E4B9-928A-4E7D-8F30-FDB895BAA5C0}"/>
                </a:ext>
              </a:extLst>
            </p:cNvPr>
            <p:cNvSpPr txBox="1"/>
            <p:nvPr/>
          </p:nvSpPr>
          <p:spPr>
            <a:xfrm flipH="1">
              <a:off x="7024517" y="3197559"/>
              <a:ext cx="4107055" cy="7042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Lorem ipsum dolor sit amet,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consectetur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adipiscing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elit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, sed do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eiusmod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tempor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incididunt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ut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labore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et dolore magna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aliqua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. Ut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enim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ad minim </a:t>
              </a:r>
              <a:r>
                <a:rPr lang="en-US" sz="105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veniam</a:t>
              </a:r>
              <a:r>
                <a:rPr lang="en-US" sz="105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, 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1EBAEEE-C828-48D5-B33A-E1906339115C}"/>
                </a:ext>
              </a:extLst>
            </p:cNvPr>
            <p:cNvSpPr txBox="1"/>
            <p:nvPr/>
          </p:nvSpPr>
          <p:spPr>
            <a:xfrm>
              <a:off x="7024517" y="2791885"/>
              <a:ext cx="1487587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dirty="0">
                  <a:solidFill>
                    <a:schemeClr val="tx2"/>
                  </a:solidFill>
                </a:rPr>
                <a:t>Samples text</a:t>
              </a:r>
              <a:endParaRPr lang="vi-VN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7A0C51-DDE5-46F5-A7BA-C3F158371C03}"/>
              </a:ext>
            </a:extLst>
          </p:cNvPr>
          <p:cNvGrpSpPr/>
          <p:nvPr/>
        </p:nvGrpSpPr>
        <p:grpSpPr>
          <a:xfrm>
            <a:off x="6681308" y="4236225"/>
            <a:ext cx="4355820" cy="1559558"/>
            <a:chOff x="6972071" y="4455886"/>
            <a:chExt cx="4355820" cy="155955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2004B86-27E4-4F46-A125-C2FA7BE62AE3}"/>
                </a:ext>
              </a:extLst>
            </p:cNvPr>
            <p:cNvSpPr/>
            <p:nvPr/>
          </p:nvSpPr>
          <p:spPr>
            <a:xfrm>
              <a:off x="6972071" y="4455886"/>
              <a:ext cx="4355820" cy="1559558"/>
            </a:xfrm>
            <a:prstGeom prst="roundRect">
              <a:avLst>
                <a:gd name="adj" fmla="val 7372"/>
              </a:avLst>
            </a:prstGeom>
            <a:solidFill>
              <a:schemeClr val="bg1"/>
            </a:solidFill>
            <a:ln>
              <a:noFill/>
            </a:ln>
            <a:effectLst>
              <a:outerShdw blurRad="1270000" dist="241300" dir="8100000" algn="t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600">
                <a:solidFill>
                  <a:schemeClr val="tx2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DB108EF-0359-4EF7-B29F-BEB3A4940930}"/>
                </a:ext>
              </a:extLst>
            </p:cNvPr>
            <p:cNvSpPr txBox="1"/>
            <p:nvPr/>
          </p:nvSpPr>
          <p:spPr>
            <a:xfrm flipH="1">
              <a:off x="7240417" y="5099159"/>
              <a:ext cx="3766909" cy="6706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Lorem ipsum dolor sit amet,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consectetur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adipiscing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, sed do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eiusmod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tempor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incididunt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ut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labore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et dolore magna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aliqua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. Ut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enim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 ad minim </a:t>
              </a:r>
              <a:r>
                <a:rPr lang="en-US" sz="1000" dirty="0" err="1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veniam</a:t>
              </a:r>
              <a:r>
                <a:rPr lang="en-US" sz="1000" dirty="0">
                  <a:solidFill>
                    <a:schemeClr val="tx2"/>
                  </a:solidFill>
                  <a:ea typeface="Lato Medium" panose="020F0502020204030203" pitchFamily="34" charset="0"/>
                  <a:cs typeface="Poppins" panose="00000500000000000000" pitchFamily="2" charset="0"/>
                </a:rPr>
                <a:t>,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6312F3-E194-4E73-84B1-81796607215B}"/>
                </a:ext>
              </a:extLst>
            </p:cNvPr>
            <p:cNvSpPr txBox="1"/>
            <p:nvPr/>
          </p:nvSpPr>
          <p:spPr>
            <a:xfrm>
              <a:off x="7240417" y="4741050"/>
              <a:ext cx="1158972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2"/>
                  </a:solidFill>
                </a:rPr>
                <a:t>Samples text</a:t>
              </a:r>
              <a:endParaRPr lang="vi-VN" sz="1400" dirty="0">
                <a:solidFill>
                  <a:schemeClr val="tx2"/>
                </a:solidFill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94F896C-4EAE-4099-A703-ED29E3BA36E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0" r="224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147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649C08B-F1C2-4479-85DD-294E67D5EAC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6" b="7816"/>
          <a:stretch>
            <a:fillRect/>
          </a:stretch>
        </p:blipFill>
        <p:spPr>
          <a:xfrm flipH="1">
            <a:off x="0" y="0"/>
            <a:ext cx="12192000" cy="6858000"/>
          </a:xfr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D04D9A2-4505-4AF4-AF24-E669E270C56F}"/>
              </a:ext>
            </a:extLst>
          </p:cNvPr>
          <p:cNvSpPr/>
          <p:nvPr/>
        </p:nvSpPr>
        <p:spPr>
          <a:xfrm>
            <a:off x="4479064" y="0"/>
            <a:ext cx="7712936" cy="6858000"/>
          </a:xfrm>
          <a:custGeom>
            <a:avLst/>
            <a:gdLst>
              <a:gd name="connsiteX0" fmla="*/ 1376084 w 7712936"/>
              <a:gd name="connsiteY0" fmla="*/ 0 h 6858000"/>
              <a:gd name="connsiteX1" fmla="*/ 7712936 w 7712936"/>
              <a:gd name="connsiteY1" fmla="*/ 0 h 6858000"/>
              <a:gd name="connsiteX2" fmla="*/ 7712936 w 7712936"/>
              <a:gd name="connsiteY2" fmla="*/ 6858000 h 6858000"/>
              <a:gd name="connsiteX3" fmla="*/ 0 w 7712936"/>
              <a:gd name="connsiteY3" fmla="*/ 6858000 h 6858000"/>
              <a:gd name="connsiteX4" fmla="*/ 1376084 w 77129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12936" h="6858000">
                <a:moveTo>
                  <a:pt x="1376084" y="0"/>
                </a:moveTo>
                <a:lnTo>
                  <a:pt x="7712936" y="0"/>
                </a:lnTo>
                <a:lnTo>
                  <a:pt x="7712936" y="6858000"/>
                </a:lnTo>
                <a:lnTo>
                  <a:pt x="0" y="6858000"/>
                </a:lnTo>
                <a:lnTo>
                  <a:pt x="1376084" y="0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9BD97C5-1106-430E-B258-4CEE8126EB01}"/>
              </a:ext>
            </a:extLst>
          </p:cNvPr>
          <p:cNvGrpSpPr/>
          <p:nvPr/>
        </p:nvGrpSpPr>
        <p:grpSpPr>
          <a:xfrm>
            <a:off x="4259989" y="0"/>
            <a:ext cx="1890025" cy="6858000"/>
            <a:chOff x="4188778" y="0"/>
            <a:chExt cx="1890025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AD6151AE-6159-4122-9380-A79033644D27}"/>
                </a:ext>
              </a:extLst>
            </p:cNvPr>
            <p:cNvSpPr/>
            <p:nvPr/>
          </p:nvSpPr>
          <p:spPr>
            <a:xfrm>
              <a:off x="4188778" y="0"/>
              <a:ext cx="1666370" cy="6858000"/>
            </a:xfrm>
            <a:custGeom>
              <a:avLst/>
              <a:gdLst>
                <a:gd name="connsiteX0" fmla="*/ 1376084 w 1666370"/>
                <a:gd name="connsiteY0" fmla="*/ 0 h 6858000"/>
                <a:gd name="connsiteX1" fmla="*/ 1666370 w 1666370"/>
                <a:gd name="connsiteY1" fmla="*/ 0 h 6858000"/>
                <a:gd name="connsiteX2" fmla="*/ 290286 w 1666370"/>
                <a:gd name="connsiteY2" fmla="*/ 6858000 h 6858000"/>
                <a:gd name="connsiteX3" fmla="*/ 0 w 1666370"/>
                <a:gd name="connsiteY3" fmla="*/ 6858000 h 6858000"/>
                <a:gd name="connsiteX4" fmla="*/ 1376084 w 166637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66370" h="6858000">
                  <a:moveTo>
                    <a:pt x="1376084" y="0"/>
                  </a:moveTo>
                  <a:lnTo>
                    <a:pt x="1666370" y="0"/>
                  </a:lnTo>
                  <a:lnTo>
                    <a:pt x="290286" y="6858000"/>
                  </a:lnTo>
                  <a:lnTo>
                    <a:pt x="0" y="6858000"/>
                  </a:lnTo>
                  <a:lnTo>
                    <a:pt x="1376084" y="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6"/>
                </a:gs>
              </a:gsLst>
              <a:lin ang="20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E357933-03A1-4977-B1B9-282900C1391A}"/>
                </a:ext>
              </a:extLst>
            </p:cNvPr>
            <p:cNvSpPr/>
            <p:nvPr/>
          </p:nvSpPr>
          <p:spPr>
            <a:xfrm>
              <a:off x="4993278" y="0"/>
              <a:ext cx="1085525" cy="5141948"/>
            </a:xfrm>
            <a:custGeom>
              <a:avLst/>
              <a:gdLst>
                <a:gd name="connsiteX0" fmla="*/ 1031752 w 1085525"/>
                <a:gd name="connsiteY0" fmla="*/ 0 h 5141948"/>
                <a:gd name="connsiteX1" fmla="*/ 1085525 w 1085525"/>
                <a:gd name="connsiteY1" fmla="*/ 0 h 5141948"/>
                <a:gd name="connsiteX2" fmla="*/ 53773 w 1085525"/>
                <a:gd name="connsiteY2" fmla="*/ 5141948 h 5141948"/>
                <a:gd name="connsiteX3" fmla="*/ 0 w 1085525"/>
                <a:gd name="connsiteY3" fmla="*/ 5141948 h 5141948"/>
                <a:gd name="connsiteX4" fmla="*/ 1031752 w 1085525"/>
                <a:gd name="connsiteY4" fmla="*/ 0 h 5141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5525" h="5141948">
                  <a:moveTo>
                    <a:pt x="1031752" y="0"/>
                  </a:moveTo>
                  <a:lnTo>
                    <a:pt x="1085525" y="0"/>
                  </a:lnTo>
                  <a:lnTo>
                    <a:pt x="53773" y="5141948"/>
                  </a:lnTo>
                  <a:lnTo>
                    <a:pt x="0" y="5141948"/>
                  </a:lnTo>
                  <a:lnTo>
                    <a:pt x="103175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0844C24E-4459-46DE-8467-B17569880D95}"/>
                </a:ext>
              </a:extLst>
            </p:cNvPr>
            <p:cNvSpPr/>
            <p:nvPr/>
          </p:nvSpPr>
          <p:spPr>
            <a:xfrm>
              <a:off x="4854915" y="1665251"/>
              <a:ext cx="1185656" cy="5192749"/>
            </a:xfrm>
            <a:custGeom>
              <a:avLst/>
              <a:gdLst>
                <a:gd name="connsiteX0" fmla="*/ 988171 w 1185656"/>
                <a:gd name="connsiteY0" fmla="*/ 0 h 5192749"/>
                <a:gd name="connsiteX1" fmla="*/ 1185656 w 1185656"/>
                <a:gd name="connsiteY1" fmla="*/ 0 h 5192749"/>
                <a:gd name="connsiteX2" fmla="*/ 143712 w 1185656"/>
                <a:gd name="connsiteY2" fmla="*/ 5192749 h 5192749"/>
                <a:gd name="connsiteX3" fmla="*/ 0 w 1185656"/>
                <a:gd name="connsiteY3" fmla="*/ 5192749 h 5192749"/>
                <a:gd name="connsiteX4" fmla="*/ 1041944 w 1185656"/>
                <a:gd name="connsiteY4" fmla="*/ 1 h 5192749"/>
                <a:gd name="connsiteX5" fmla="*/ 988171 w 1185656"/>
                <a:gd name="connsiteY5" fmla="*/ 1 h 5192749"/>
                <a:gd name="connsiteX6" fmla="*/ 988171 w 1185656"/>
                <a:gd name="connsiteY6" fmla="*/ 0 h 519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85656" h="5192749">
                  <a:moveTo>
                    <a:pt x="988171" y="0"/>
                  </a:moveTo>
                  <a:lnTo>
                    <a:pt x="1185656" y="0"/>
                  </a:lnTo>
                  <a:lnTo>
                    <a:pt x="143712" y="5192749"/>
                  </a:lnTo>
                  <a:lnTo>
                    <a:pt x="0" y="5192749"/>
                  </a:lnTo>
                  <a:lnTo>
                    <a:pt x="1041944" y="1"/>
                  </a:lnTo>
                  <a:lnTo>
                    <a:pt x="988171" y="1"/>
                  </a:lnTo>
                  <a:lnTo>
                    <a:pt x="988171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02C05A3-404F-4CE7-BAAE-57C11C59D172}"/>
              </a:ext>
            </a:extLst>
          </p:cNvPr>
          <p:cNvGrpSpPr/>
          <p:nvPr/>
        </p:nvGrpSpPr>
        <p:grpSpPr>
          <a:xfrm>
            <a:off x="6547139" y="1946779"/>
            <a:ext cx="3838000" cy="4163282"/>
            <a:chOff x="6547139" y="1946779"/>
            <a:chExt cx="3838000" cy="4163282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AE7A276-ABA7-4B8B-A3F6-A81840DEA749}"/>
                </a:ext>
              </a:extLst>
            </p:cNvPr>
            <p:cNvSpPr/>
            <p:nvPr/>
          </p:nvSpPr>
          <p:spPr>
            <a:xfrm>
              <a:off x="6547139" y="2026481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 dirty="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7168CB3E-516A-4BF8-9518-E6F985D97399}"/>
                </a:ext>
              </a:extLst>
            </p:cNvPr>
            <p:cNvSpPr/>
            <p:nvPr/>
          </p:nvSpPr>
          <p:spPr>
            <a:xfrm>
              <a:off x="6547139" y="4285079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0655CFFA-AD16-43E6-9639-8C6F4D6C9123}"/>
                </a:ext>
              </a:extLst>
            </p:cNvPr>
            <p:cNvSpPr/>
            <p:nvPr/>
          </p:nvSpPr>
          <p:spPr>
            <a:xfrm>
              <a:off x="6547139" y="3091375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15E1FF3-95B3-41A7-B026-5DF5062E7D42}"/>
                </a:ext>
              </a:extLst>
            </p:cNvPr>
            <p:cNvSpPr/>
            <p:nvPr/>
          </p:nvSpPr>
          <p:spPr>
            <a:xfrm>
              <a:off x="6547139" y="5452058"/>
              <a:ext cx="658003" cy="658003"/>
            </a:xfrm>
            <a:prstGeom prst="rect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24AE146-87AA-474F-B8B3-D998D7C6678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7832" y="4515929"/>
              <a:ext cx="356616" cy="196302"/>
              <a:chOff x="9867088" y="498366"/>
              <a:chExt cx="830579" cy="457199"/>
            </a:xfrm>
            <a:solidFill>
              <a:schemeClr val="bg1"/>
            </a:solidFill>
          </p:grpSpPr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F4935F21-60AB-443D-B70E-B0D9A79158FF}"/>
                  </a:ext>
                </a:extLst>
              </p:cNvPr>
              <p:cNvSpPr/>
              <p:nvPr/>
            </p:nvSpPr>
            <p:spPr>
              <a:xfrm>
                <a:off x="10015678" y="739348"/>
                <a:ext cx="533400" cy="216217"/>
              </a:xfrm>
              <a:custGeom>
                <a:avLst/>
                <a:gdLst>
                  <a:gd name="connsiteX0" fmla="*/ 0 w 533400"/>
                  <a:gd name="connsiteY0" fmla="*/ 0 h 216217"/>
                  <a:gd name="connsiteX1" fmla="*/ 0 w 533400"/>
                  <a:gd name="connsiteY1" fmla="*/ 111443 h 216217"/>
                  <a:gd name="connsiteX2" fmla="*/ 266700 w 533400"/>
                  <a:gd name="connsiteY2" fmla="*/ 216218 h 216217"/>
                  <a:gd name="connsiteX3" fmla="*/ 533400 w 533400"/>
                  <a:gd name="connsiteY3" fmla="*/ 111443 h 216217"/>
                  <a:gd name="connsiteX4" fmla="*/ 533400 w 533400"/>
                  <a:gd name="connsiteY4" fmla="*/ 0 h 216217"/>
                  <a:gd name="connsiteX5" fmla="*/ 266700 w 533400"/>
                  <a:gd name="connsiteY5" fmla="*/ 94298 h 216217"/>
                  <a:gd name="connsiteX6" fmla="*/ 0 w 533400"/>
                  <a:gd name="connsiteY6" fmla="*/ 0 h 21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400" h="216217">
                    <a:moveTo>
                      <a:pt x="0" y="0"/>
                    </a:moveTo>
                    <a:lnTo>
                      <a:pt x="0" y="111443"/>
                    </a:lnTo>
                    <a:cubicBezTo>
                      <a:pt x="0" y="163830"/>
                      <a:pt x="119063" y="216218"/>
                      <a:pt x="266700" y="216218"/>
                    </a:cubicBezTo>
                    <a:cubicBezTo>
                      <a:pt x="414338" y="216218"/>
                      <a:pt x="533400" y="163830"/>
                      <a:pt x="533400" y="111443"/>
                    </a:cubicBezTo>
                    <a:lnTo>
                      <a:pt x="533400" y="0"/>
                    </a:lnTo>
                    <a:lnTo>
                      <a:pt x="266700" y="9429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F10BF00-0D7B-47AF-A772-63233A3E2400}"/>
                  </a:ext>
                </a:extLst>
              </p:cNvPr>
              <p:cNvSpPr/>
              <p:nvPr/>
            </p:nvSpPr>
            <p:spPr>
              <a:xfrm>
                <a:off x="9867088" y="498366"/>
                <a:ext cx="830579" cy="361950"/>
              </a:xfrm>
              <a:custGeom>
                <a:avLst/>
                <a:gdLst>
                  <a:gd name="connsiteX0" fmla="*/ 415290 w 830579"/>
                  <a:gd name="connsiteY0" fmla="*/ 294323 h 361950"/>
                  <a:gd name="connsiteX1" fmla="*/ 830580 w 830579"/>
                  <a:gd name="connsiteY1" fmla="*/ 148590 h 361950"/>
                  <a:gd name="connsiteX2" fmla="*/ 415290 w 830579"/>
                  <a:gd name="connsiteY2" fmla="*/ 0 h 361950"/>
                  <a:gd name="connsiteX3" fmla="*/ 0 w 830579"/>
                  <a:gd name="connsiteY3" fmla="*/ 148590 h 361950"/>
                  <a:gd name="connsiteX4" fmla="*/ 53340 w 830579"/>
                  <a:gd name="connsiteY4" fmla="*/ 167640 h 361950"/>
                  <a:gd name="connsiteX5" fmla="*/ 53340 w 830579"/>
                  <a:gd name="connsiteY5" fmla="*/ 342900 h 361950"/>
                  <a:gd name="connsiteX6" fmla="*/ 72390 w 830579"/>
                  <a:gd name="connsiteY6" fmla="*/ 361950 h 361950"/>
                  <a:gd name="connsiteX7" fmla="*/ 91440 w 830579"/>
                  <a:gd name="connsiteY7" fmla="*/ 342900 h 361950"/>
                  <a:gd name="connsiteX8" fmla="*/ 91440 w 830579"/>
                  <a:gd name="connsiteY8" fmla="*/ 180975 h 361950"/>
                  <a:gd name="connsiteX9" fmla="*/ 415290 w 830579"/>
                  <a:gd name="connsiteY9" fmla="*/ 294323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0579" h="361950">
                    <a:moveTo>
                      <a:pt x="415290" y="294323"/>
                    </a:moveTo>
                    <a:lnTo>
                      <a:pt x="830580" y="148590"/>
                    </a:lnTo>
                    <a:lnTo>
                      <a:pt x="415290" y="0"/>
                    </a:lnTo>
                    <a:lnTo>
                      <a:pt x="0" y="148590"/>
                    </a:lnTo>
                    <a:lnTo>
                      <a:pt x="53340" y="167640"/>
                    </a:lnTo>
                    <a:lnTo>
                      <a:pt x="53340" y="342900"/>
                    </a:lnTo>
                    <a:cubicBezTo>
                      <a:pt x="53340" y="353378"/>
                      <a:pt x="61912" y="361950"/>
                      <a:pt x="72390" y="361950"/>
                    </a:cubicBezTo>
                    <a:cubicBezTo>
                      <a:pt x="82868" y="361950"/>
                      <a:pt x="91440" y="353378"/>
                      <a:pt x="91440" y="342900"/>
                    </a:cubicBezTo>
                    <a:lnTo>
                      <a:pt x="91440" y="180975"/>
                    </a:lnTo>
                    <a:lnTo>
                      <a:pt x="415290" y="294323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EF9650C-D2DA-4854-ADD6-8CA193C308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7832" y="5602751"/>
              <a:ext cx="356616" cy="356616"/>
              <a:chOff x="10140046" y="1265011"/>
              <a:chExt cx="647700" cy="647700"/>
            </a:xfrm>
            <a:solidFill>
              <a:schemeClr val="bg1"/>
            </a:solidFill>
          </p:grpSpPr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4F1D20F6-4E0A-43EF-8FBF-00FC24C4F19D}"/>
                  </a:ext>
                </a:extLst>
              </p:cNvPr>
              <p:cNvSpPr/>
              <p:nvPr/>
            </p:nvSpPr>
            <p:spPr>
              <a:xfrm>
                <a:off x="10140046" y="1855561"/>
                <a:ext cx="647700" cy="57150"/>
              </a:xfrm>
              <a:custGeom>
                <a:avLst/>
                <a:gdLst>
                  <a:gd name="connsiteX0" fmla="*/ 0 w 647700"/>
                  <a:gd name="connsiteY0" fmla="*/ 0 h 57150"/>
                  <a:gd name="connsiteX1" fmla="*/ 647700 w 647700"/>
                  <a:gd name="connsiteY1" fmla="*/ 0 h 57150"/>
                  <a:gd name="connsiteX2" fmla="*/ 647700 w 647700"/>
                  <a:gd name="connsiteY2" fmla="*/ 57150 h 57150"/>
                  <a:gd name="connsiteX3" fmla="*/ 0 w 64770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7700" h="57150">
                    <a:moveTo>
                      <a:pt x="0" y="0"/>
                    </a:moveTo>
                    <a:lnTo>
                      <a:pt x="647700" y="0"/>
                    </a:lnTo>
                    <a:lnTo>
                      <a:pt x="647700" y="57150"/>
                    </a:lnTo>
                    <a:lnTo>
                      <a:pt x="0" y="571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74DA56C6-E319-4AB9-A23E-3AA376A04B3C}"/>
                  </a:ext>
                </a:extLst>
              </p:cNvPr>
              <p:cNvSpPr/>
              <p:nvPr/>
            </p:nvSpPr>
            <p:spPr>
              <a:xfrm>
                <a:off x="10140046" y="1265011"/>
                <a:ext cx="76200" cy="552450"/>
              </a:xfrm>
              <a:custGeom>
                <a:avLst/>
                <a:gdLst>
                  <a:gd name="connsiteX0" fmla="*/ 0 w 76200"/>
                  <a:gd name="connsiteY0" fmla="*/ 0 h 552450"/>
                  <a:gd name="connsiteX1" fmla="*/ 76200 w 76200"/>
                  <a:gd name="connsiteY1" fmla="*/ 0 h 552450"/>
                  <a:gd name="connsiteX2" fmla="*/ 76200 w 76200"/>
                  <a:gd name="connsiteY2" fmla="*/ 552450 h 552450"/>
                  <a:gd name="connsiteX3" fmla="*/ 0 w 76200"/>
                  <a:gd name="connsiteY3" fmla="*/ 552450 h 552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6200" h="552450">
                    <a:moveTo>
                      <a:pt x="0" y="0"/>
                    </a:moveTo>
                    <a:lnTo>
                      <a:pt x="76200" y="0"/>
                    </a:lnTo>
                    <a:lnTo>
                      <a:pt x="76200" y="552450"/>
                    </a:lnTo>
                    <a:lnTo>
                      <a:pt x="0" y="5524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CC35A51D-5731-485F-8C2B-8D039EB3E2C8}"/>
                  </a:ext>
                </a:extLst>
              </p:cNvPr>
              <p:cNvSpPr/>
              <p:nvPr/>
            </p:nvSpPr>
            <p:spPr>
              <a:xfrm>
                <a:off x="10616296" y="1741261"/>
                <a:ext cx="171450" cy="76200"/>
              </a:xfrm>
              <a:custGeom>
                <a:avLst/>
                <a:gdLst>
                  <a:gd name="connsiteX0" fmla="*/ 0 w 171450"/>
                  <a:gd name="connsiteY0" fmla="*/ 0 h 76200"/>
                  <a:gd name="connsiteX1" fmla="*/ 171450 w 171450"/>
                  <a:gd name="connsiteY1" fmla="*/ 0 h 76200"/>
                  <a:gd name="connsiteX2" fmla="*/ 171450 w 171450"/>
                  <a:gd name="connsiteY2" fmla="*/ 76200 h 76200"/>
                  <a:gd name="connsiteX3" fmla="*/ 0 w 171450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620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43A6FD2-CFE2-42FB-BBDC-83C4DFA9917A}"/>
                  </a:ext>
                </a:extLst>
              </p:cNvPr>
              <p:cNvSpPr/>
              <p:nvPr/>
            </p:nvSpPr>
            <p:spPr>
              <a:xfrm>
                <a:off x="10616296" y="1417411"/>
                <a:ext cx="171450" cy="285750"/>
              </a:xfrm>
              <a:custGeom>
                <a:avLst/>
                <a:gdLst>
                  <a:gd name="connsiteX0" fmla="*/ 0 w 171450"/>
                  <a:gd name="connsiteY0" fmla="*/ 0 h 285750"/>
                  <a:gd name="connsiteX1" fmla="*/ 171450 w 171450"/>
                  <a:gd name="connsiteY1" fmla="*/ 0 h 285750"/>
                  <a:gd name="connsiteX2" fmla="*/ 171450 w 171450"/>
                  <a:gd name="connsiteY2" fmla="*/ 285750 h 285750"/>
                  <a:gd name="connsiteX3" fmla="*/ 0 w 171450"/>
                  <a:gd name="connsiteY3" fmla="*/ 285750 h 285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28575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285750"/>
                    </a:lnTo>
                    <a:lnTo>
                      <a:pt x="0" y="28575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17F8148-C110-4F8E-A1B7-4C3BEC81A739}"/>
                  </a:ext>
                </a:extLst>
              </p:cNvPr>
              <p:cNvSpPr/>
              <p:nvPr/>
            </p:nvSpPr>
            <p:spPr>
              <a:xfrm>
                <a:off x="10616296" y="1303111"/>
                <a:ext cx="171450" cy="76200"/>
              </a:xfrm>
              <a:custGeom>
                <a:avLst/>
                <a:gdLst>
                  <a:gd name="connsiteX0" fmla="*/ 0 w 171450"/>
                  <a:gd name="connsiteY0" fmla="*/ 0 h 76200"/>
                  <a:gd name="connsiteX1" fmla="*/ 171450 w 171450"/>
                  <a:gd name="connsiteY1" fmla="*/ 0 h 76200"/>
                  <a:gd name="connsiteX2" fmla="*/ 171450 w 171450"/>
                  <a:gd name="connsiteY2" fmla="*/ 76200 h 76200"/>
                  <a:gd name="connsiteX3" fmla="*/ 0 w 171450"/>
                  <a:gd name="connsiteY3" fmla="*/ 76200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76200">
                    <a:moveTo>
                      <a:pt x="0" y="0"/>
                    </a:moveTo>
                    <a:lnTo>
                      <a:pt x="171450" y="0"/>
                    </a:lnTo>
                    <a:lnTo>
                      <a:pt x="171450" y="76200"/>
                    </a:lnTo>
                    <a:lnTo>
                      <a:pt x="0" y="762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FA7B1EE-1C39-484F-B477-F17A027AD617}"/>
                  </a:ext>
                </a:extLst>
              </p:cNvPr>
              <p:cNvSpPr/>
              <p:nvPr/>
            </p:nvSpPr>
            <p:spPr>
              <a:xfrm>
                <a:off x="10425796" y="1398361"/>
                <a:ext cx="152400" cy="419100"/>
              </a:xfrm>
              <a:custGeom>
                <a:avLst/>
                <a:gdLst>
                  <a:gd name="connsiteX0" fmla="*/ 76200 w 152400"/>
                  <a:gd name="connsiteY0" fmla="*/ 76200 h 419100"/>
                  <a:gd name="connsiteX1" fmla="*/ 57150 w 152400"/>
                  <a:gd name="connsiteY1" fmla="*/ 57150 h 419100"/>
                  <a:gd name="connsiteX2" fmla="*/ 76200 w 152400"/>
                  <a:gd name="connsiteY2" fmla="*/ 38100 h 419100"/>
                  <a:gd name="connsiteX3" fmla="*/ 95250 w 152400"/>
                  <a:gd name="connsiteY3" fmla="*/ 57150 h 419100"/>
                  <a:gd name="connsiteX4" fmla="*/ 76200 w 152400"/>
                  <a:gd name="connsiteY4" fmla="*/ 76200 h 419100"/>
                  <a:gd name="connsiteX5" fmla="*/ 76200 w 152400"/>
                  <a:gd name="connsiteY5" fmla="*/ 381000 h 419100"/>
                  <a:gd name="connsiteX6" fmla="*/ 57150 w 152400"/>
                  <a:gd name="connsiteY6" fmla="*/ 361950 h 419100"/>
                  <a:gd name="connsiteX7" fmla="*/ 76200 w 152400"/>
                  <a:gd name="connsiteY7" fmla="*/ 342900 h 419100"/>
                  <a:gd name="connsiteX8" fmla="*/ 95250 w 152400"/>
                  <a:gd name="connsiteY8" fmla="*/ 361950 h 419100"/>
                  <a:gd name="connsiteX9" fmla="*/ 76200 w 152400"/>
                  <a:gd name="connsiteY9" fmla="*/ 381000 h 419100"/>
                  <a:gd name="connsiteX10" fmla="*/ 152400 w 152400"/>
                  <a:gd name="connsiteY10" fmla="*/ 0 h 419100"/>
                  <a:gd name="connsiteX11" fmla="*/ 0 w 152400"/>
                  <a:gd name="connsiteY11" fmla="*/ 0 h 419100"/>
                  <a:gd name="connsiteX12" fmla="*/ 0 w 152400"/>
                  <a:gd name="connsiteY12" fmla="*/ 419100 h 419100"/>
                  <a:gd name="connsiteX13" fmla="*/ 152400 w 152400"/>
                  <a:gd name="connsiteY13" fmla="*/ 419100 h 419100"/>
                  <a:gd name="connsiteX14" fmla="*/ 152400 w 152400"/>
                  <a:gd name="connsiteY14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400" h="419100">
                    <a:moveTo>
                      <a:pt x="76200" y="76200"/>
                    </a:moveTo>
                    <a:cubicBezTo>
                      <a:pt x="65723" y="76200"/>
                      <a:pt x="57150" y="67627"/>
                      <a:pt x="57150" y="57150"/>
                    </a:cubicBezTo>
                    <a:cubicBezTo>
                      <a:pt x="57150" y="46673"/>
                      <a:pt x="65723" y="38100"/>
                      <a:pt x="76200" y="38100"/>
                    </a:cubicBezTo>
                    <a:cubicBezTo>
                      <a:pt x="86677" y="38100"/>
                      <a:pt x="95250" y="46673"/>
                      <a:pt x="95250" y="57150"/>
                    </a:cubicBezTo>
                    <a:cubicBezTo>
                      <a:pt x="95250" y="67627"/>
                      <a:pt x="86677" y="76200"/>
                      <a:pt x="76200" y="76200"/>
                    </a:cubicBezTo>
                    <a:close/>
                    <a:moveTo>
                      <a:pt x="76200" y="381000"/>
                    </a:moveTo>
                    <a:cubicBezTo>
                      <a:pt x="65723" y="381000"/>
                      <a:pt x="57150" y="372428"/>
                      <a:pt x="57150" y="361950"/>
                    </a:cubicBezTo>
                    <a:cubicBezTo>
                      <a:pt x="57150" y="351473"/>
                      <a:pt x="65723" y="342900"/>
                      <a:pt x="76200" y="342900"/>
                    </a:cubicBezTo>
                    <a:cubicBezTo>
                      <a:pt x="86677" y="342900"/>
                      <a:pt x="95250" y="351473"/>
                      <a:pt x="95250" y="361950"/>
                    </a:cubicBezTo>
                    <a:cubicBezTo>
                      <a:pt x="95250" y="372428"/>
                      <a:pt x="86677" y="381000"/>
                      <a:pt x="76200" y="381000"/>
                    </a:cubicBezTo>
                    <a:close/>
                    <a:moveTo>
                      <a:pt x="152400" y="0"/>
                    </a:moveTo>
                    <a:lnTo>
                      <a:pt x="0" y="0"/>
                    </a:lnTo>
                    <a:lnTo>
                      <a:pt x="0" y="419100"/>
                    </a:lnTo>
                    <a:lnTo>
                      <a:pt x="152400" y="419100"/>
                    </a:lnTo>
                    <a:lnTo>
                      <a:pt x="15240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351F1134-98B0-4F3A-BE38-FE5439C2D29F}"/>
                  </a:ext>
                </a:extLst>
              </p:cNvPr>
              <p:cNvSpPr/>
              <p:nvPr/>
            </p:nvSpPr>
            <p:spPr>
              <a:xfrm>
                <a:off x="10254346" y="1322161"/>
                <a:ext cx="133350" cy="495300"/>
              </a:xfrm>
              <a:custGeom>
                <a:avLst/>
                <a:gdLst>
                  <a:gd name="connsiteX0" fmla="*/ 95250 w 133350"/>
                  <a:gd name="connsiteY0" fmla="*/ 95250 h 495300"/>
                  <a:gd name="connsiteX1" fmla="*/ 38100 w 133350"/>
                  <a:gd name="connsiteY1" fmla="*/ 95250 h 495300"/>
                  <a:gd name="connsiteX2" fmla="*/ 38100 w 133350"/>
                  <a:gd name="connsiteY2" fmla="*/ 38100 h 495300"/>
                  <a:gd name="connsiteX3" fmla="*/ 95250 w 133350"/>
                  <a:gd name="connsiteY3" fmla="*/ 38100 h 495300"/>
                  <a:gd name="connsiteX4" fmla="*/ 95250 w 133350"/>
                  <a:gd name="connsiteY4" fmla="*/ 95250 h 495300"/>
                  <a:gd name="connsiteX5" fmla="*/ 133350 w 133350"/>
                  <a:gd name="connsiteY5" fmla="*/ 0 h 495300"/>
                  <a:gd name="connsiteX6" fmla="*/ 0 w 133350"/>
                  <a:gd name="connsiteY6" fmla="*/ 0 h 495300"/>
                  <a:gd name="connsiteX7" fmla="*/ 0 w 133350"/>
                  <a:gd name="connsiteY7" fmla="*/ 495300 h 495300"/>
                  <a:gd name="connsiteX8" fmla="*/ 133350 w 133350"/>
                  <a:gd name="connsiteY8" fmla="*/ 495300 h 495300"/>
                  <a:gd name="connsiteX9" fmla="*/ 133350 w 133350"/>
                  <a:gd name="connsiteY9" fmla="*/ 0 h 495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3350" h="495300">
                    <a:moveTo>
                      <a:pt x="95250" y="95250"/>
                    </a:moveTo>
                    <a:lnTo>
                      <a:pt x="38100" y="95250"/>
                    </a:lnTo>
                    <a:lnTo>
                      <a:pt x="38100" y="38100"/>
                    </a:lnTo>
                    <a:lnTo>
                      <a:pt x="95250" y="38100"/>
                    </a:lnTo>
                    <a:lnTo>
                      <a:pt x="95250" y="95250"/>
                    </a:lnTo>
                    <a:close/>
                    <a:moveTo>
                      <a:pt x="133350" y="0"/>
                    </a:moveTo>
                    <a:lnTo>
                      <a:pt x="0" y="0"/>
                    </a:lnTo>
                    <a:lnTo>
                      <a:pt x="0" y="495300"/>
                    </a:lnTo>
                    <a:lnTo>
                      <a:pt x="133350" y="495300"/>
                    </a:lnTo>
                    <a:lnTo>
                      <a:pt x="1333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50" name="Graphic 51" descr="Books">
              <a:extLst>
                <a:ext uri="{FF2B5EF4-FFF2-40B4-BE49-F238E27FC236}">
                  <a16:creationId xmlns:a16="http://schemas.microsoft.com/office/drawing/2014/main" id="{FAAC34C5-C2BF-4C88-AEA2-9FF8654C92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97832" y="3266110"/>
              <a:ext cx="356616" cy="332758"/>
            </a:xfrm>
            <a:custGeom>
              <a:avLst/>
              <a:gdLst>
                <a:gd name="connsiteX0" fmla="*/ 811530 w 811529"/>
                <a:gd name="connsiteY0" fmla="*/ 266700 h 757237"/>
                <a:gd name="connsiteX1" fmla="*/ 762000 w 811529"/>
                <a:gd name="connsiteY1" fmla="*/ 248603 h 757237"/>
                <a:gd name="connsiteX2" fmla="*/ 762000 w 811529"/>
                <a:gd name="connsiteY2" fmla="*/ 144780 h 757237"/>
                <a:gd name="connsiteX3" fmla="*/ 811530 w 811529"/>
                <a:gd name="connsiteY3" fmla="*/ 123825 h 757237"/>
                <a:gd name="connsiteX4" fmla="*/ 476250 w 811529"/>
                <a:gd name="connsiteY4" fmla="*/ 0 h 757237"/>
                <a:gd name="connsiteX5" fmla="*/ 68580 w 811529"/>
                <a:gd name="connsiteY5" fmla="*/ 142875 h 757237"/>
                <a:gd name="connsiteX6" fmla="*/ 28575 w 811529"/>
                <a:gd name="connsiteY6" fmla="*/ 257175 h 757237"/>
                <a:gd name="connsiteX7" fmla="*/ 33337 w 811529"/>
                <a:gd name="connsiteY7" fmla="*/ 299085 h 757237"/>
                <a:gd name="connsiteX8" fmla="*/ 0 w 811529"/>
                <a:gd name="connsiteY8" fmla="*/ 409575 h 757237"/>
                <a:gd name="connsiteX9" fmla="*/ 28575 w 811529"/>
                <a:gd name="connsiteY9" fmla="*/ 492443 h 757237"/>
                <a:gd name="connsiteX10" fmla="*/ 26670 w 811529"/>
                <a:gd name="connsiteY10" fmla="*/ 552450 h 757237"/>
                <a:gd name="connsiteX11" fmla="*/ 76200 w 811529"/>
                <a:gd name="connsiteY11" fmla="*/ 647700 h 757237"/>
                <a:gd name="connsiteX12" fmla="*/ 340995 w 811529"/>
                <a:gd name="connsiteY12" fmla="*/ 757238 h 757237"/>
                <a:gd name="connsiteX13" fmla="*/ 809625 w 811529"/>
                <a:gd name="connsiteY13" fmla="*/ 562928 h 757237"/>
                <a:gd name="connsiteX14" fmla="*/ 760095 w 811529"/>
                <a:gd name="connsiteY14" fmla="*/ 544830 h 757237"/>
                <a:gd name="connsiteX15" fmla="*/ 760095 w 811529"/>
                <a:gd name="connsiteY15" fmla="*/ 440055 h 757237"/>
                <a:gd name="connsiteX16" fmla="*/ 809625 w 811529"/>
                <a:gd name="connsiteY16" fmla="*/ 419100 h 757237"/>
                <a:gd name="connsiteX17" fmla="*/ 733425 w 811529"/>
                <a:gd name="connsiteY17" fmla="*/ 390525 h 757237"/>
                <a:gd name="connsiteX18" fmla="*/ 733425 w 811529"/>
                <a:gd name="connsiteY18" fmla="*/ 299085 h 757237"/>
                <a:gd name="connsiteX19" fmla="*/ 811530 w 811529"/>
                <a:gd name="connsiteY19" fmla="*/ 266700 h 757237"/>
                <a:gd name="connsiteX20" fmla="*/ 80010 w 811529"/>
                <a:gd name="connsiteY20" fmla="*/ 209550 h 757237"/>
                <a:gd name="connsiteX21" fmla="*/ 344805 w 811529"/>
                <a:gd name="connsiteY21" fmla="*/ 313373 h 757237"/>
                <a:gd name="connsiteX22" fmla="*/ 724853 w 811529"/>
                <a:gd name="connsiteY22" fmla="*/ 160020 h 757237"/>
                <a:gd name="connsiteX23" fmla="*/ 724853 w 811529"/>
                <a:gd name="connsiteY23" fmla="*/ 241935 h 757237"/>
                <a:gd name="connsiteX24" fmla="*/ 344805 w 811529"/>
                <a:gd name="connsiteY24" fmla="*/ 400050 h 757237"/>
                <a:gd name="connsiteX25" fmla="*/ 80010 w 811529"/>
                <a:gd name="connsiteY25" fmla="*/ 295275 h 757237"/>
                <a:gd name="connsiteX26" fmla="*/ 80010 w 811529"/>
                <a:gd name="connsiteY26" fmla="*/ 209550 h 757237"/>
                <a:gd name="connsiteX27" fmla="*/ 722948 w 811529"/>
                <a:gd name="connsiteY27" fmla="*/ 538163 h 757237"/>
                <a:gd name="connsiteX28" fmla="*/ 342900 w 811529"/>
                <a:gd name="connsiteY28" fmla="*/ 695325 h 757237"/>
                <a:gd name="connsiteX29" fmla="*/ 77153 w 811529"/>
                <a:gd name="connsiteY29" fmla="*/ 590550 h 757237"/>
                <a:gd name="connsiteX30" fmla="*/ 77153 w 811529"/>
                <a:gd name="connsiteY30" fmla="*/ 516255 h 757237"/>
                <a:gd name="connsiteX31" fmla="*/ 314325 w 811529"/>
                <a:gd name="connsiteY31" fmla="*/ 613410 h 757237"/>
                <a:gd name="connsiteX32" fmla="*/ 723900 w 811529"/>
                <a:gd name="connsiteY32" fmla="*/ 451485 h 757237"/>
                <a:gd name="connsiteX33" fmla="*/ 722948 w 811529"/>
                <a:gd name="connsiteY33" fmla="*/ 538163 h 757237"/>
                <a:gd name="connsiteX34" fmla="*/ 696278 w 811529"/>
                <a:gd name="connsiteY34" fmla="*/ 395288 h 757237"/>
                <a:gd name="connsiteX35" fmla="*/ 316230 w 811529"/>
                <a:gd name="connsiteY35" fmla="*/ 552450 h 757237"/>
                <a:gd name="connsiteX36" fmla="*/ 51435 w 811529"/>
                <a:gd name="connsiteY36" fmla="*/ 447675 h 757237"/>
                <a:gd name="connsiteX37" fmla="*/ 51435 w 811529"/>
                <a:gd name="connsiteY37" fmla="*/ 361950 h 757237"/>
                <a:gd name="connsiteX38" fmla="*/ 323850 w 811529"/>
                <a:gd name="connsiteY38" fmla="*/ 470535 h 757237"/>
                <a:gd name="connsiteX39" fmla="*/ 697230 w 811529"/>
                <a:gd name="connsiteY39" fmla="*/ 314325 h 757237"/>
                <a:gd name="connsiteX40" fmla="*/ 697230 w 811529"/>
                <a:gd name="connsiteY40" fmla="*/ 395288 h 757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811529" h="757237">
                  <a:moveTo>
                    <a:pt x="811530" y="266700"/>
                  </a:moveTo>
                  <a:lnTo>
                    <a:pt x="762000" y="248603"/>
                  </a:lnTo>
                  <a:lnTo>
                    <a:pt x="762000" y="144780"/>
                  </a:lnTo>
                  <a:lnTo>
                    <a:pt x="811530" y="123825"/>
                  </a:lnTo>
                  <a:lnTo>
                    <a:pt x="476250" y="0"/>
                  </a:lnTo>
                  <a:lnTo>
                    <a:pt x="68580" y="142875"/>
                  </a:lnTo>
                  <a:cubicBezTo>
                    <a:pt x="29528" y="161925"/>
                    <a:pt x="28575" y="214312"/>
                    <a:pt x="28575" y="257175"/>
                  </a:cubicBezTo>
                  <a:cubicBezTo>
                    <a:pt x="28575" y="271463"/>
                    <a:pt x="30480" y="285750"/>
                    <a:pt x="33337" y="299085"/>
                  </a:cubicBezTo>
                  <a:cubicBezTo>
                    <a:pt x="952" y="320040"/>
                    <a:pt x="0" y="368618"/>
                    <a:pt x="0" y="409575"/>
                  </a:cubicBezTo>
                  <a:cubicBezTo>
                    <a:pt x="0" y="442913"/>
                    <a:pt x="7620" y="473393"/>
                    <a:pt x="28575" y="492443"/>
                  </a:cubicBezTo>
                  <a:cubicBezTo>
                    <a:pt x="23813" y="508635"/>
                    <a:pt x="26670" y="528638"/>
                    <a:pt x="26670" y="552450"/>
                  </a:cubicBezTo>
                  <a:cubicBezTo>
                    <a:pt x="26670" y="595313"/>
                    <a:pt x="38100" y="634365"/>
                    <a:pt x="76200" y="647700"/>
                  </a:cubicBezTo>
                  <a:lnTo>
                    <a:pt x="340995" y="757238"/>
                  </a:lnTo>
                  <a:lnTo>
                    <a:pt x="809625" y="562928"/>
                  </a:lnTo>
                  <a:lnTo>
                    <a:pt x="760095" y="544830"/>
                  </a:lnTo>
                  <a:lnTo>
                    <a:pt x="760095" y="440055"/>
                  </a:lnTo>
                  <a:lnTo>
                    <a:pt x="809625" y="419100"/>
                  </a:lnTo>
                  <a:lnTo>
                    <a:pt x="733425" y="390525"/>
                  </a:lnTo>
                  <a:lnTo>
                    <a:pt x="733425" y="299085"/>
                  </a:lnTo>
                  <a:lnTo>
                    <a:pt x="811530" y="266700"/>
                  </a:lnTo>
                  <a:close/>
                  <a:moveTo>
                    <a:pt x="80010" y="209550"/>
                  </a:moveTo>
                  <a:lnTo>
                    <a:pt x="344805" y="313373"/>
                  </a:lnTo>
                  <a:lnTo>
                    <a:pt x="724853" y="160020"/>
                  </a:lnTo>
                  <a:lnTo>
                    <a:pt x="724853" y="241935"/>
                  </a:lnTo>
                  <a:lnTo>
                    <a:pt x="344805" y="400050"/>
                  </a:lnTo>
                  <a:lnTo>
                    <a:pt x="80010" y="295275"/>
                  </a:lnTo>
                  <a:lnTo>
                    <a:pt x="80010" y="209550"/>
                  </a:lnTo>
                  <a:close/>
                  <a:moveTo>
                    <a:pt x="722948" y="538163"/>
                  </a:moveTo>
                  <a:lnTo>
                    <a:pt x="342900" y="695325"/>
                  </a:lnTo>
                  <a:lnTo>
                    <a:pt x="77153" y="590550"/>
                  </a:lnTo>
                  <a:lnTo>
                    <a:pt x="77153" y="516255"/>
                  </a:lnTo>
                  <a:lnTo>
                    <a:pt x="314325" y="613410"/>
                  </a:lnTo>
                  <a:lnTo>
                    <a:pt x="723900" y="451485"/>
                  </a:lnTo>
                  <a:lnTo>
                    <a:pt x="722948" y="538163"/>
                  </a:lnTo>
                  <a:close/>
                  <a:moveTo>
                    <a:pt x="696278" y="395288"/>
                  </a:moveTo>
                  <a:lnTo>
                    <a:pt x="316230" y="552450"/>
                  </a:lnTo>
                  <a:lnTo>
                    <a:pt x="51435" y="447675"/>
                  </a:lnTo>
                  <a:lnTo>
                    <a:pt x="51435" y="361950"/>
                  </a:lnTo>
                  <a:lnTo>
                    <a:pt x="323850" y="470535"/>
                  </a:lnTo>
                  <a:lnTo>
                    <a:pt x="697230" y="314325"/>
                  </a:lnTo>
                  <a:lnTo>
                    <a:pt x="697230" y="39528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tx2"/>
                </a:solidFill>
                <a:latin typeface="Montserrat" panose="00000500000000000000" pitchFamily="2" charset="0"/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A3900EC-FBD7-4A98-9D9A-5A32D331EB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697832" y="2223778"/>
              <a:ext cx="356616" cy="263409"/>
              <a:chOff x="11634078" y="1375287"/>
              <a:chExt cx="838200" cy="619125"/>
            </a:xfrm>
            <a:solidFill>
              <a:schemeClr val="bg1"/>
            </a:solidFill>
          </p:grpSpPr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52F3782F-AE99-442A-A105-579485D29550}"/>
                  </a:ext>
                </a:extLst>
              </p:cNvPr>
              <p:cNvSpPr/>
              <p:nvPr/>
            </p:nvSpPr>
            <p:spPr>
              <a:xfrm>
                <a:off x="11634078" y="1432437"/>
                <a:ext cx="838200" cy="561975"/>
              </a:xfrm>
              <a:custGeom>
                <a:avLst/>
                <a:gdLst>
                  <a:gd name="connsiteX0" fmla="*/ 781050 w 838200"/>
                  <a:gd name="connsiteY0" fmla="*/ 0 h 561975"/>
                  <a:gd name="connsiteX1" fmla="*/ 781050 w 838200"/>
                  <a:gd name="connsiteY1" fmla="*/ 466725 h 561975"/>
                  <a:gd name="connsiteX2" fmla="*/ 57150 w 838200"/>
                  <a:gd name="connsiteY2" fmla="*/ 466725 h 561975"/>
                  <a:gd name="connsiteX3" fmla="*/ 57150 w 838200"/>
                  <a:gd name="connsiteY3" fmla="*/ 0 h 561975"/>
                  <a:gd name="connsiteX4" fmla="*/ 0 w 838200"/>
                  <a:gd name="connsiteY4" fmla="*/ 0 h 561975"/>
                  <a:gd name="connsiteX5" fmla="*/ 0 w 838200"/>
                  <a:gd name="connsiteY5" fmla="*/ 533400 h 561975"/>
                  <a:gd name="connsiteX6" fmla="*/ 333375 w 838200"/>
                  <a:gd name="connsiteY6" fmla="*/ 533400 h 561975"/>
                  <a:gd name="connsiteX7" fmla="*/ 361950 w 838200"/>
                  <a:gd name="connsiteY7" fmla="*/ 561975 h 561975"/>
                  <a:gd name="connsiteX8" fmla="*/ 476250 w 838200"/>
                  <a:gd name="connsiteY8" fmla="*/ 561975 h 561975"/>
                  <a:gd name="connsiteX9" fmla="*/ 504825 w 838200"/>
                  <a:gd name="connsiteY9" fmla="*/ 533400 h 561975"/>
                  <a:gd name="connsiteX10" fmla="*/ 838200 w 838200"/>
                  <a:gd name="connsiteY10" fmla="*/ 533400 h 561975"/>
                  <a:gd name="connsiteX11" fmla="*/ 838200 w 838200"/>
                  <a:gd name="connsiteY11" fmla="*/ 0 h 561975"/>
                  <a:gd name="connsiteX12" fmla="*/ 781050 w 838200"/>
                  <a:gd name="connsiteY12" fmla="*/ 0 h 56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38200" h="561975">
                    <a:moveTo>
                      <a:pt x="781050" y="0"/>
                    </a:moveTo>
                    <a:lnTo>
                      <a:pt x="781050" y="466725"/>
                    </a:lnTo>
                    <a:lnTo>
                      <a:pt x="57150" y="466725"/>
                    </a:lnTo>
                    <a:lnTo>
                      <a:pt x="57150" y="0"/>
                    </a:lnTo>
                    <a:lnTo>
                      <a:pt x="0" y="0"/>
                    </a:lnTo>
                    <a:lnTo>
                      <a:pt x="0" y="533400"/>
                    </a:lnTo>
                    <a:lnTo>
                      <a:pt x="333375" y="533400"/>
                    </a:lnTo>
                    <a:cubicBezTo>
                      <a:pt x="333375" y="549593"/>
                      <a:pt x="345758" y="561975"/>
                      <a:pt x="361950" y="561975"/>
                    </a:cubicBezTo>
                    <a:lnTo>
                      <a:pt x="476250" y="561975"/>
                    </a:lnTo>
                    <a:cubicBezTo>
                      <a:pt x="492443" y="561975"/>
                      <a:pt x="504825" y="549593"/>
                      <a:pt x="504825" y="533400"/>
                    </a:cubicBezTo>
                    <a:lnTo>
                      <a:pt x="838200" y="533400"/>
                    </a:lnTo>
                    <a:lnTo>
                      <a:pt x="838200" y="0"/>
                    </a:lnTo>
                    <a:lnTo>
                      <a:pt x="781050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AECB163-4C16-4BA7-9F7B-22920A1F5EFA}"/>
                  </a:ext>
                </a:extLst>
              </p:cNvPr>
              <p:cNvSpPr/>
              <p:nvPr/>
            </p:nvSpPr>
            <p:spPr>
              <a:xfrm>
                <a:off x="11729328" y="1375287"/>
                <a:ext cx="647700" cy="485775"/>
              </a:xfrm>
              <a:custGeom>
                <a:avLst/>
                <a:gdLst>
                  <a:gd name="connsiteX0" fmla="*/ 647700 w 647700"/>
                  <a:gd name="connsiteY0" fmla="*/ 0 h 485775"/>
                  <a:gd name="connsiteX1" fmla="*/ 0 w 647700"/>
                  <a:gd name="connsiteY1" fmla="*/ 0 h 485775"/>
                  <a:gd name="connsiteX2" fmla="*/ 0 w 647700"/>
                  <a:gd name="connsiteY2" fmla="*/ 485775 h 485775"/>
                  <a:gd name="connsiteX3" fmla="*/ 647700 w 647700"/>
                  <a:gd name="connsiteY3" fmla="*/ 485775 h 485775"/>
                  <a:gd name="connsiteX4" fmla="*/ 647700 w 647700"/>
                  <a:gd name="connsiteY4" fmla="*/ 0 h 485775"/>
                  <a:gd name="connsiteX5" fmla="*/ 57150 w 647700"/>
                  <a:gd name="connsiteY5" fmla="*/ 57150 h 485775"/>
                  <a:gd name="connsiteX6" fmla="*/ 304800 w 647700"/>
                  <a:gd name="connsiteY6" fmla="*/ 57150 h 485775"/>
                  <a:gd name="connsiteX7" fmla="*/ 304800 w 647700"/>
                  <a:gd name="connsiteY7" fmla="*/ 428625 h 485775"/>
                  <a:gd name="connsiteX8" fmla="*/ 57150 w 647700"/>
                  <a:gd name="connsiteY8" fmla="*/ 428625 h 485775"/>
                  <a:gd name="connsiteX9" fmla="*/ 57150 w 647700"/>
                  <a:gd name="connsiteY9" fmla="*/ 57150 h 485775"/>
                  <a:gd name="connsiteX10" fmla="*/ 590550 w 647700"/>
                  <a:gd name="connsiteY10" fmla="*/ 428625 h 485775"/>
                  <a:gd name="connsiteX11" fmla="*/ 342900 w 647700"/>
                  <a:gd name="connsiteY11" fmla="*/ 428625 h 485775"/>
                  <a:gd name="connsiteX12" fmla="*/ 342900 w 647700"/>
                  <a:gd name="connsiteY12" fmla="*/ 57150 h 485775"/>
                  <a:gd name="connsiteX13" fmla="*/ 590550 w 647700"/>
                  <a:gd name="connsiteY13" fmla="*/ 57150 h 485775"/>
                  <a:gd name="connsiteX14" fmla="*/ 590550 w 647700"/>
                  <a:gd name="connsiteY14" fmla="*/ 428625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647700" h="485775">
                    <a:moveTo>
                      <a:pt x="647700" y="0"/>
                    </a:moveTo>
                    <a:lnTo>
                      <a:pt x="0" y="0"/>
                    </a:lnTo>
                    <a:lnTo>
                      <a:pt x="0" y="485775"/>
                    </a:lnTo>
                    <a:lnTo>
                      <a:pt x="647700" y="485775"/>
                    </a:lnTo>
                    <a:lnTo>
                      <a:pt x="647700" y="0"/>
                    </a:lnTo>
                    <a:close/>
                    <a:moveTo>
                      <a:pt x="57150" y="57150"/>
                    </a:moveTo>
                    <a:lnTo>
                      <a:pt x="304800" y="57150"/>
                    </a:lnTo>
                    <a:lnTo>
                      <a:pt x="304800" y="428625"/>
                    </a:lnTo>
                    <a:lnTo>
                      <a:pt x="57150" y="428625"/>
                    </a:lnTo>
                    <a:lnTo>
                      <a:pt x="57150" y="57150"/>
                    </a:lnTo>
                    <a:close/>
                    <a:moveTo>
                      <a:pt x="590550" y="428625"/>
                    </a:moveTo>
                    <a:lnTo>
                      <a:pt x="342900" y="428625"/>
                    </a:lnTo>
                    <a:lnTo>
                      <a:pt x="342900" y="57150"/>
                    </a:lnTo>
                    <a:lnTo>
                      <a:pt x="590550" y="57150"/>
                    </a:lnTo>
                    <a:lnTo>
                      <a:pt x="590550" y="42862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3D50216A-B39F-483C-8267-613E0F60CB51}"/>
                  </a:ext>
                </a:extLst>
              </p:cNvPr>
              <p:cNvSpPr/>
              <p:nvPr/>
            </p:nvSpPr>
            <p:spPr>
              <a:xfrm>
                <a:off x="12129378" y="1527687"/>
                <a:ext cx="133350" cy="28575"/>
              </a:xfrm>
              <a:custGeom>
                <a:avLst/>
                <a:gdLst>
                  <a:gd name="connsiteX0" fmla="*/ 0 w 133350"/>
                  <a:gd name="connsiteY0" fmla="*/ 0 h 28575"/>
                  <a:gd name="connsiteX1" fmla="*/ 133350 w 133350"/>
                  <a:gd name="connsiteY1" fmla="*/ 0 h 28575"/>
                  <a:gd name="connsiteX2" fmla="*/ 133350 w 133350"/>
                  <a:gd name="connsiteY2" fmla="*/ 28575 h 28575"/>
                  <a:gd name="connsiteX3" fmla="*/ 0 w 133350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28575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ECA89EFB-6906-40F3-A3AA-3CFBE09F5779}"/>
                  </a:ext>
                </a:extLst>
              </p:cNvPr>
              <p:cNvSpPr/>
              <p:nvPr/>
            </p:nvSpPr>
            <p:spPr>
              <a:xfrm>
                <a:off x="12129378" y="1584837"/>
                <a:ext cx="133350" cy="28575"/>
              </a:xfrm>
              <a:custGeom>
                <a:avLst/>
                <a:gdLst>
                  <a:gd name="connsiteX0" fmla="*/ 0 w 133350"/>
                  <a:gd name="connsiteY0" fmla="*/ 0 h 28575"/>
                  <a:gd name="connsiteX1" fmla="*/ 133350 w 133350"/>
                  <a:gd name="connsiteY1" fmla="*/ 0 h 28575"/>
                  <a:gd name="connsiteX2" fmla="*/ 133350 w 133350"/>
                  <a:gd name="connsiteY2" fmla="*/ 28575 h 28575"/>
                  <a:gd name="connsiteX3" fmla="*/ 0 w 133350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28575">
                    <a:moveTo>
                      <a:pt x="0" y="0"/>
                    </a:moveTo>
                    <a:lnTo>
                      <a:pt x="133350" y="0"/>
                    </a:lnTo>
                    <a:lnTo>
                      <a:pt x="133350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10EA75C-2914-4005-AFAA-058C40E900E6}"/>
                  </a:ext>
                </a:extLst>
              </p:cNvPr>
              <p:cNvSpPr/>
              <p:nvPr/>
            </p:nvSpPr>
            <p:spPr>
              <a:xfrm>
                <a:off x="12129378" y="1641987"/>
                <a:ext cx="92392" cy="28575"/>
              </a:xfrm>
              <a:custGeom>
                <a:avLst/>
                <a:gdLst>
                  <a:gd name="connsiteX0" fmla="*/ 0 w 92392"/>
                  <a:gd name="connsiteY0" fmla="*/ 0 h 28575"/>
                  <a:gd name="connsiteX1" fmla="*/ 92392 w 92392"/>
                  <a:gd name="connsiteY1" fmla="*/ 0 h 28575"/>
                  <a:gd name="connsiteX2" fmla="*/ 92392 w 92392"/>
                  <a:gd name="connsiteY2" fmla="*/ 28575 h 28575"/>
                  <a:gd name="connsiteX3" fmla="*/ 0 w 92392"/>
                  <a:gd name="connsiteY3" fmla="*/ 28575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392" h="28575">
                    <a:moveTo>
                      <a:pt x="0" y="0"/>
                    </a:moveTo>
                    <a:lnTo>
                      <a:pt x="92392" y="0"/>
                    </a:lnTo>
                    <a:lnTo>
                      <a:pt x="92392" y="28575"/>
                    </a:lnTo>
                    <a:lnTo>
                      <a:pt x="0" y="2857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D" sz="1600">
                  <a:solidFill>
                    <a:schemeClr val="tx2"/>
                  </a:solidFill>
                  <a:latin typeface="Montserrat" panose="00000500000000000000" pitchFamily="2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87B7DBF-2C11-4A23-B0C1-653C4A55330B}"/>
                </a:ext>
              </a:extLst>
            </p:cNvPr>
            <p:cNvSpPr txBox="1"/>
            <p:nvPr/>
          </p:nvSpPr>
          <p:spPr>
            <a:xfrm>
              <a:off x="7355835" y="2159385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6BBCB76-0E5C-4EFE-999C-421037F4A339}"/>
                </a:ext>
              </a:extLst>
            </p:cNvPr>
            <p:cNvSpPr txBox="1"/>
            <p:nvPr/>
          </p:nvSpPr>
          <p:spPr>
            <a:xfrm>
              <a:off x="7355836" y="1946779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6D505D4-FF9E-4A8F-970D-24BF5855AC66}"/>
                </a:ext>
              </a:extLst>
            </p:cNvPr>
            <p:cNvSpPr txBox="1"/>
            <p:nvPr/>
          </p:nvSpPr>
          <p:spPr>
            <a:xfrm>
              <a:off x="7355835" y="3218202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79561E-4AC7-4FEB-B0AC-0917BC4F6614}"/>
                </a:ext>
              </a:extLst>
            </p:cNvPr>
            <p:cNvSpPr txBox="1"/>
            <p:nvPr/>
          </p:nvSpPr>
          <p:spPr>
            <a:xfrm>
              <a:off x="7355836" y="3018612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1B21970-8BDD-487A-A1F7-6CF3E0250F63}"/>
                </a:ext>
              </a:extLst>
            </p:cNvPr>
            <p:cNvSpPr txBox="1"/>
            <p:nvPr/>
          </p:nvSpPr>
          <p:spPr>
            <a:xfrm>
              <a:off x="7348895" y="4415117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E1715E8-641B-4EDD-B9C7-4F0FCBFCB089}"/>
                </a:ext>
              </a:extLst>
            </p:cNvPr>
            <p:cNvSpPr txBox="1"/>
            <p:nvPr/>
          </p:nvSpPr>
          <p:spPr>
            <a:xfrm>
              <a:off x="7348895" y="4209845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AB712E1-F87F-46F8-A5CD-44739D9C1B2C}"/>
                </a:ext>
              </a:extLst>
            </p:cNvPr>
            <p:cNvSpPr txBox="1"/>
            <p:nvPr/>
          </p:nvSpPr>
          <p:spPr>
            <a:xfrm>
              <a:off x="7348895" y="5577201"/>
              <a:ext cx="3029304" cy="527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Lorem ipsum dolor sit amet, cons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ectetur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adipis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cing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 </a:t>
              </a:r>
              <a:r>
                <a:rPr lang="en-US" sz="1000" dirty="0" err="1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elit</a:t>
              </a:r>
              <a:r>
                <a:rPr lang="en-US" sz="1000" dirty="0">
                  <a:solidFill>
                    <a:schemeClr val="tx2"/>
                  </a:solidFill>
                  <a:latin typeface="Montserrat" panose="00000500000000000000" pitchFamily="2" charset="0"/>
                  <a:cs typeface="Aharoni" panose="02010803020104030203" pitchFamily="2" charset="-79"/>
                </a:rPr>
                <a:t>,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7FF32A41-2E97-40CA-B27F-4E51F33918AE}"/>
                </a:ext>
              </a:extLst>
            </p:cNvPr>
            <p:cNvSpPr txBox="1"/>
            <p:nvPr/>
          </p:nvSpPr>
          <p:spPr>
            <a:xfrm>
              <a:off x="7348896" y="5368658"/>
              <a:ext cx="302930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tx2"/>
                  </a:solidFill>
                  <a:latin typeface="Montserrat" panose="00000500000000000000" pitchFamily="2" charset="0"/>
                </a:rPr>
                <a:t>Insert Subtitle Here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64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9D082B7-F72D-4961-A032-FD57D21772DA}"/>
              </a:ext>
            </a:extLst>
          </p:cNvPr>
          <p:cNvSpPr/>
          <p:nvPr/>
        </p:nvSpPr>
        <p:spPr>
          <a:xfrm>
            <a:off x="4095750" y="1"/>
            <a:ext cx="8096248" cy="3071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72F9524-C5F8-4647-908F-88620EF9ABA8}"/>
              </a:ext>
            </a:extLst>
          </p:cNvPr>
          <p:cNvSpPr/>
          <p:nvPr/>
        </p:nvSpPr>
        <p:spPr>
          <a:xfrm>
            <a:off x="0" y="0"/>
            <a:ext cx="6934180" cy="3071004"/>
          </a:xfrm>
          <a:custGeom>
            <a:avLst/>
            <a:gdLst>
              <a:gd name="connsiteX0" fmla="*/ 0 w 6934180"/>
              <a:gd name="connsiteY0" fmla="*/ 0 h 3235173"/>
              <a:gd name="connsiteX1" fmla="*/ 5572124 w 6934180"/>
              <a:gd name="connsiteY1" fmla="*/ 0 h 3235173"/>
              <a:gd name="connsiteX2" fmla="*/ 5572124 w 6934180"/>
              <a:gd name="connsiteY2" fmla="*/ 1 h 3235173"/>
              <a:gd name="connsiteX3" fmla="*/ 6331639 w 6934180"/>
              <a:gd name="connsiteY3" fmla="*/ 1 h 3235173"/>
              <a:gd name="connsiteX4" fmla="*/ 6511086 w 6934180"/>
              <a:gd name="connsiteY4" fmla="*/ 179448 h 3235173"/>
              <a:gd name="connsiteX5" fmla="*/ 6331639 w 6934180"/>
              <a:gd name="connsiteY5" fmla="*/ 358895 h 3235173"/>
              <a:gd name="connsiteX6" fmla="*/ 5572124 w 6934180"/>
              <a:gd name="connsiteY6" fmla="*/ 358895 h 3235173"/>
              <a:gd name="connsiteX7" fmla="*/ 5572124 w 6934180"/>
              <a:gd name="connsiteY7" fmla="*/ 359536 h 3235173"/>
              <a:gd name="connsiteX8" fmla="*/ 5205327 w 6934180"/>
              <a:gd name="connsiteY8" fmla="*/ 359536 h 3235173"/>
              <a:gd name="connsiteX9" fmla="*/ 5025880 w 6934180"/>
              <a:gd name="connsiteY9" fmla="*/ 538983 h 3235173"/>
              <a:gd name="connsiteX10" fmla="*/ 5205327 w 6934180"/>
              <a:gd name="connsiteY10" fmla="*/ 718430 h 3235173"/>
              <a:gd name="connsiteX11" fmla="*/ 5572124 w 6934180"/>
              <a:gd name="connsiteY11" fmla="*/ 718430 h 3235173"/>
              <a:gd name="connsiteX12" fmla="*/ 5572124 w 6934180"/>
              <a:gd name="connsiteY12" fmla="*/ 719070 h 3235173"/>
              <a:gd name="connsiteX13" fmla="*/ 6754733 w 6934180"/>
              <a:gd name="connsiteY13" fmla="*/ 719070 h 3235173"/>
              <a:gd name="connsiteX14" fmla="*/ 6934180 w 6934180"/>
              <a:gd name="connsiteY14" fmla="*/ 898517 h 3235173"/>
              <a:gd name="connsiteX15" fmla="*/ 6754733 w 6934180"/>
              <a:gd name="connsiteY15" fmla="*/ 1077964 h 3235173"/>
              <a:gd name="connsiteX16" fmla="*/ 5572124 w 6934180"/>
              <a:gd name="connsiteY16" fmla="*/ 1077964 h 3235173"/>
              <a:gd name="connsiteX17" fmla="*/ 5572124 w 6934180"/>
              <a:gd name="connsiteY17" fmla="*/ 1078605 h 3235173"/>
              <a:gd name="connsiteX18" fmla="*/ 4703821 w 6934180"/>
              <a:gd name="connsiteY18" fmla="*/ 1078605 h 3235173"/>
              <a:gd name="connsiteX19" fmla="*/ 4524374 w 6934180"/>
              <a:gd name="connsiteY19" fmla="*/ 1258052 h 3235173"/>
              <a:gd name="connsiteX20" fmla="*/ 4703821 w 6934180"/>
              <a:gd name="connsiteY20" fmla="*/ 1437499 h 3235173"/>
              <a:gd name="connsiteX21" fmla="*/ 5572124 w 6934180"/>
              <a:gd name="connsiteY21" fmla="*/ 1437499 h 3235173"/>
              <a:gd name="connsiteX22" fmla="*/ 5572124 w 6934180"/>
              <a:gd name="connsiteY22" fmla="*/ 1438140 h 3235173"/>
              <a:gd name="connsiteX23" fmla="*/ 6112308 w 6934180"/>
              <a:gd name="connsiteY23" fmla="*/ 1438140 h 3235173"/>
              <a:gd name="connsiteX24" fmla="*/ 6291755 w 6934180"/>
              <a:gd name="connsiteY24" fmla="*/ 1617587 h 3235173"/>
              <a:gd name="connsiteX25" fmla="*/ 6112308 w 6934180"/>
              <a:gd name="connsiteY25" fmla="*/ 1797034 h 3235173"/>
              <a:gd name="connsiteX26" fmla="*/ 5572124 w 6934180"/>
              <a:gd name="connsiteY26" fmla="*/ 1797034 h 3235173"/>
              <a:gd name="connsiteX27" fmla="*/ 5572124 w 6934180"/>
              <a:gd name="connsiteY27" fmla="*/ 1797675 h 3235173"/>
              <a:gd name="connsiteX28" fmla="*/ 4679823 w 6934180"/>
              <a:gd name="connsiteY28" fmla="*/ 1797675 h 3235173"/>
              <a:gd name="connsiteX29" fmla="*/ 4500376 w 6934180"/>
              <a:gd name="connsiteY29" fmla="*/ 1977122 h 3235173"/>
              <a:gd name="connsiteX30" fmla="*/ 4679823 w 6934180"/>
              <a:gd name="connsiteY30" fmla="*/ 2156569 h 3235173"/>
              <a:gd name="connsiteX31" fmla="*/ 5572124 w 6934180"/>
              <a:gd name="connsiteY31" fmla="*/ 2156569 h 3235173"/>
              <a:gd name="connsiteX32" fmla="*/ 5572124 w 6934180"/>
              <a:gd name="connsiteY32" fmla="*/ 2157209 h 3235173"/>
              <a:gd name="connsiteX33" fmla="*/ 6125234 w 6934180"/>
              <a:gd name="connsiteY33" fmla="*/ 2157209 h 3235173"/>
              <a:gd name="connsiteX34" fmla="*/ 6304681 w 6934180"/>
              <a:gd name="connsiteY34" fmla="*/ 2336656 h 3235173"/>
              <a:gd name="connsiteX35" fmla="*/ 6125234 w 6934180"/>
              <a:gd name="connsiteY35" fmla="*/ 2516103 h 3235173"/>
              <a:gd name="connsiteX36" fmla="*/ 5572124 w 6934180"/>
              <a:gd name="connsiteY36" fmla="*/ 2516103 h 3235173"/>
              <a:gd name="connsiteX37" fmla="*/ 5572124 w 6934180"/>
              <a:gd name="connsiteY37" fmla="*/ 2516744 h 3235173"/>
              <a:gd name="connsiteX38" fmla="*/ 5278988 w 6934180"/>
              <a:gd name="connsiteY38" fmla="*/ 2516744 h 3235173"/>
              <a:gd name="connsiteX39" fmla="*/ 5099541 w 6934180"/>
              <a:gd name="connsiteY39" fmla="*/ 2696191 h 3235173"/>
              <a:gd name="connsiteX40" fmla="*/ 5278988 w 6934180"/>
              <a:gd name="connsiteY40" fmla="*/ 2875638 h 3235173"/>
              <a:gd name="connsiteX41" fmla="*/ 5572124 w 6934180"/>
              <a:gd name="connsiteY41" fmla="*/ 2875638 h 3235173"/>
              <a:gd name="connsiteX42" fmla="*/ 5572124 w 6934180"/>
              <a:gd name="connsiteY42" fmla="*/ 2876279 h 3235173"/>
              <a:gd name="connsiteX43" fmla="*/ 6661858 w 6934180"/>
              <a:gd name="connsiteY43" fmla="*/ 2876279 h 3235173"/>
              <a:gd name="connsiteX44" fmla="*/ 6841305 w 6934180"/>
              <a:gd name="connsiteY44" fmla="*/ 3055726 h 3235173"/>
              <a:gd name="connsiteX45" fmla="*/ 6661858 w 6934180"/>
              <a:gd name="connsiteY45" fmla="*/ 3235173 h 3235173"/>
              <a:gd name="connsiteX46" fmla="*/ 5572124 w 6934180"/>
              <a:gd name="connsiteY46" fmla="*/ 3235173 h 3235173"/>
              <a:gd name="connsiteX47" fmla="*/ 3087425 w 6934180"/>
              <a:gd name="connsiteY47" fmla="*/ 3235173 h 3235173"/>
              <a:gd name="connsiteX48" fmla="*/ 0 w 6934180"/>
              <a:gd name="connsiteY48" fmla="*/ 3235173 h 3235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6934180" h="3235173">
                <a:moveTo>
                  <a:pt x="0" y="0"/>
                </a:moveTo>
                <a:lnTo>
                  <a:pt x="5572124" y="0"/>
                </a:lnTo>
                <a:lnTo>
                  <a:pt x="5572124" y="1"/>
                </a:lnTo>
                <a:lnTo>
                  <a:pt x="6331639" y="1"/>
                </a:lnTo>
                <a:cubicBezTo>
                  <a:pt x="6430745" y="1"/>
                  <a:pt x="6511086" y="80342"/>
                  <a:pt x="6511086" y="179448"/>
                </a:cubicBezTo>
                <a:cubicBezTo>
                  <a:pt x="6511086" y="278554"/>
                  <a:pt x="6430745" y="358895"/>
                  <a:pt x="6331639" y="358895"/>
                </a:cubicBezTo>
                <a:lnTo>
                  <a:pt x="5572124" y="358895"/>
                </a:lnTo>
                <a:lnTo>
                  <a:pt x="5572124" y="359536"/>
                </a:lnTo>
                <a:lnTo>
                  <a:pt x="5205327" y="359536"/>
                </a:lnTo>
                <a:cubicBezTo>
                  <a:pt x="5106221" y="359536"/>
                  <a:pt x="5025880" y="439877"/>
                  <a:pt x="5025880" y="538983"/>
                </a:cubicBezTo>
                <a:cubicBezTo>
                  <a:pt x="5025880" y="638089"/>
                  <a:pt x="5106221" y="718430"/>
                  <a:pt x="5205327" y="718430"/>
                </a:cubicBezTo>
                <a:lnTo>
                  <a:pt x="5572124" y="718430"/>
                </a:lnTo>
                <a:lnTo>
                  <a:pt x="5572124" y="719070"/>
                </a:lnTo>
                <a:lnTo>
                  <a:pt x="6754733" y="719070"/>
                </a:lnTo>
                <a:cubicBezTo>
                  <a:pt x="6853839" y="719070"/>
                  <a:pt x="6934180" y="799411"/>
                  <a:pt x="6934180" y="898517"/>
                </a:cubicBezTo>
                <a:cubicBezTo>
                  <a:pt x="6934180" y="997623"/>
                  <a:pt x="6853839" y="1077964"/>
                  <a:pt x="6754733" y="1077964"/>
                </a:cubicBezTo>
                <a:lnTo>
                  <a:pt x="5572124" y="1077964"/>
                </a:lnTo>
                <a:lnTo>
                  <a:pt x="5572124" y="1078605"/>
                </a:lnTo>
                <a:lnTo>
                  <a:pt x="4703821" y="1078605"/>
                </a:lnTo>
                <a:cubicBezTo>
                  <a:pt x="4604715" y="1078605"/>
                  <a:pt x="4524374" y="1158946"/>
                  <a:pt x="4524374" y="1258052"/>
                </a:cubicBezTo>
                <a:cubicBezTo>
                  <a:pt x="4524374" y="1357158"/>
                  <a:pt x="4604715" y="1437499"/>
                  <a:pt x="4703821" y="1437499"/>
                </a:cubicBezTo>
                <a:lnTo>
                  <a:pt x="5572124" y="1437499"/>
                </a:lnTo>
                <a:lnTo>
                  <a:pt x="5572124" y="1438140"/>
                </a:lnTo>
                <a:lnTo>
                  <a:pt x="6112308" y="1438140"/>
                </a:lnTo>
                <a:cubicBezTo>
                  <a:pt x="6211414" y="1438140"/>
                  <a:pt x="6291755" y="1518481"/>
                  <a:pt x="6291755" y="1617587"/>
                </a:cubicBezTo>
                <a:cubicBezTo>
                  <a:pt x="6291755" y="1716693"/>
                  <a:pt x="6211414" y="1797034"/>
                  <a:pt x="6112308" y="1797034"/>
                </a:cubicBezTo>
                <a:lnTo>
                  <a:pt x="5572124" y="1797034"/>
                </a:lnTo>
                <a:lnTo>
                  <a:pt x="5572124" y="1797675"/>
                </a:lnTo>
                <a:lnTo>
                  <a:pt x="4679823" y="1797675"/>
                </a:lnTo>
                <a:cubicBezTo>
                  <a:pt x="4580717" y="1797675"/>
                  <a:pt x="4500376" y="1878016"/>
                  <a:pt x="4500376" y="1977122"/>
                </a:cubicBezTo>
                <a:cubicBezTo>
                  <a:pt x="4500376" y="2076228"/>
                  <a:pt x="4580717" y="2156569"/>
                  <a:pt x="4679823" y="2156569"/>
                </a:cubicBezTo>
                <a:lnTo>
                  <a:pt x="5572124" y="2156569"/>
                </a:lnTo>
                <a:lnTo>
                  <a:pt x="5572124" y="2157209"/>
                </a:lnTo>
                <a:lnTo>
                  <a:pt x="6125234" y="2157209"/>
                </a:lnTo>
                <a:cubicBezTo>
                  <a:pt x="6224340" y="2157209"/>
                  <a:pt x="6304681" y="2237550"/>
                  <a:pt x="6304681" y="2336656"/>
                </a:cubicBezTo>
                <a:cubicBezTo>
                  <a:pt x="6304681" y="2435762"/>
                  <a:pt x="6224340" y="2516103"/>
                  <a:pt x="6125234" y="2516103"/>
                </a:cubicBezTo>
                <a:lnTo>
                  <a:pt x="5572124" y="2516103"/>
                </a:lnTo>
                <a:lnTo>
                  <a:pt x="5572124" y="2516744"/>
                </a:lnTo>
                <a:lnTo>
                  <a:pt x="5278988" y="2516744"/>
                </a:lnTo>
                <a:cubicBezTo>
                  <a:pt x="5179882" y="2516744"/>
                  <a:pt x="5099541" y="2597085"/>
                  <a:pt x="5099541" y="2696191"/>
                </a:cubicBezTo>
                <a:cubicBezTo>
                  <a:pt x="5099541" y="2795297"/>
                  <a:pt x="5179882" y="2875638"/>
                  <a:pt x="5278988" y="2875638"/>
                </a:cubicBezTo>
                <a:lnTo>
                  <a:pt x="5572124" y="2875638"/>
                </a:lnTo>
                <a:lnTo>
                  <a:pt x="5572124" y="2876279"/>
                </a:lnTo>
                <a:lnTo>
                  <a:pt x="6661858" y="2876279"/>
                </a:lnTo>
                <a:cubicBezTo>
                  <a:pt x="6760964" y="2876279"/>
                  <a:pt x="6841305" y="2956620"/>
                  <a:pt x="6841305" y="3055726"/>
                </a:cubicBezTo>
                <a:cubicBezTo>
                  <a:pt x="6841305" y="3154832"/>
                  <a:pt x="6760964" y="3235173"/>
                  <a:pt x="6661858" y="3235173"/>
                </a:cubicBezTo>
                <a:lnTo>
                  <a:pt x="5572124" y="3235173"/>
                </a:lnTo>
                <a:lnTo>
                  <a:pt x="3087425" y="3235173"/>
                </a:lnTo>
                <a:lnTo>
                  <a:pt x="0" y="3235173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6">
                  <a:alpha val="8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B6EEB3-F91B-4F5F-B4E1-54CDBF77854F}"/>
              </a:ext>
            </a:extLst>
          </p:cNvPr>
          <p:cNvSpPr/>
          <p:nvPr/>
        </p:nvSpPr>
        <p:spPr>
          <a:xfrm>
            <a:off x="1846305" y="3861266"/>
            <a:ext cx="1024248" cy="1024248"/>
          </a:xfrm>
          <a:prstGeom prst="ellipse">
            <a:avLst/>
          </a:prstGeom>
          <a:noFill/>
          <a:ln w="158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F1B2F73-19E4-4838-8F29-B524C80A785C}"/>
              </a:ext>
            </a:extLst>
          </p:cNvPr>
          <p:cNvSpPr/>
          <p:nvPr/>
        </p:nvSpPr>
        <p:spPr>
          <a:xfrm>
            <a:off x="2577760" y="3827097"/>
            <a:ext cx="299072" cy="29907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2AA95D1-F110-4BB6-9F41-9E16343C8D88}"/>
              </a:ext>
            </a:extLst>
          </p:cNvPr>
          <p:cNvSpPr/>
          <p:nvPr/>
        </p:nvSpPr>
        <p:spPr>
          <a:xfrm>
            <a:off x="1245161" y="5288869"/>
            <a:ext cx="2226536" cy="571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Lorem ipsum dolor amet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05657070-0C6E-4374-A9D5-1C4490F7B76D}"/>
              </a:ext>
            </a:extLst>
          </p:cNvPr>
          <p:cNvSpPr/>
          <p:nvPr/>
        </p:nvSpPr>
        <p:spPr>
          <a:xfrm>
            <a:off x="4338019" y="3861266"/>
            <a:ext cx="1024248" cy="1024248"/>
          </a:xfrm>
          <a:prstGeom prst="ellipse">
            <a:avLst/>
          </a:prstGeom>
          <a:noFill/>
          <a:ln w="158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18795C9-5BC1-4F56-8A79-A21F140CDDB2}"/>
              </a:ext>
            </a:extLst>
          </p:cNvPr>
          <p:cNvSpPr/>
          <p:nvPr/>
        </p:nvSpPr>
        <p:spPr>
          <a:xfrm>
            <a:off x="5063428" y="3827097"/>
            <a:ext cx="299072" cy="29907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7E78026-E7D8-4787-808C-838D1FBD4D25}"/>
              </a:ext>
            </a:extLst>
          </p:cNvPr>
          <p:cNvSpPr/>
          <p:nvPr/>
        </p:nvSpPr>
        <p:spPr>
          <a:xfrm>
            <a:off x="3736875" y="5288869"/>
            <a:ext cx="2226536" cy="571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Lorem ipsum dolor amet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00026D49-D1B4-43A0-84BF-18D18A73F69A}"/>
              </a:ext>
            </a:extLst>
          </p:cNvPr>
          <p:cNvSpPr/>
          <p:nvPr/>
        </p:nvSpPr>
        <p:spPr>
          <a:xfrm>
            <a:off x="6829733" y="3861266"/>
            <a:ext cx="1024248" cy="1024248"/>
          </a:xfrm>
          <a:prstGeom prst="ellipse">
            <a:avLst/>
          </a:prstGeom>
          <a:noFill/>
          <a:ln w="158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291D64C-280D-4407-A54B-22AA3F958AE9}"/>
              </a:ext>
            </a:extLst>
          </p:cNvPr>
          <p:cNvSpPr/>
          <p:nvPr/>
        </p:nvSpPr>
        <p:spPr>
          <a:xfrm>
            <a:off x="7549096" y="3827097"/>
            <a:ext cx="299072" cy="29907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1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FF56831-3FAC-4653-B0F9-75105E201A05}"/>
              </a:ext>
            </a:extLst>
          </p:cNvPr>
          <p:cNvSpPr/>
          <p:nvPr/>
        </p:nvSpPr>
        <p:spPr>
          <a:xfrm>
            <a:off x="6228589" y="5288869"/>
            <a:ext cx="2226536" cy="571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Lorem ipsum dolor amet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bg1">
                    <a:lumMod val="50000"/>
                  </a:schemeClr>
                </a:solidFill>
              </a:rPr>
              <a:t>adipiscing</a:t>
            </a:r>
            <a:endParaRPr 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693D0-050E-498A-8496-90D601854A5D}"/>
              </a:ext>
            </a:extLst>
          </p:cNvPr>
          <p:cNvGrpSpPr/>
          <p:nvPr/>
        </p:nvGrpSpPr>
        <p:grpSpPr>
          <a:xfrm>
            <a:off x="8720304" y="3827097"/>
            <a:ext cx="2226536" cy="2033275"/>
            <a:chOff x="8720304" y="4059051"/>
            <a:chExt cx="2226536" cy="2033275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998805F-B003-4725-A877-974B1F84FB67}"/>
                </a:ext>
              </a:extLst>
            </p:cNvPr>
            <p:cNvSpPr/>
            <p:nvPr/>
          </p:nvSpPr>
          <p:spPr>
            <a:xfrm>
              <a:off x="9321448" y="4093220"/>
              <a:ext cx="1024248" cy="1024248"/>
            </a:xfrm>
            <a:prstGeom prst="ellipse">
              <a:avLst/>
            </a:prstGeom>
            <a:noFill/>
            <a:ln w="158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0CC987C4-A914-47F0-8792-3033895514C5}"/>
                </a:ext>
              </a:extLst>
            </p:cNvPr>
            <p:cNvSpPr/>
            <p:nvPr/>
          </p:nvSpPr>
          <p:spPr>
            <a:xfrm>
              <a:off x="10034767" y="4059051"/>
              <a:ext cx="299072" cy="2990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2FF9E1E-B508-4F1F-AB11-2CC9C50FDAB9}"/>
                </a:ext>
              </a:extLst>
            </p:cNvPr>
            <p:cNvSpPr/>
            <p:nvPr/>
          </p:nvSpPr>
          <p:spPr>
            <a:xfrm>
              <a:off x="8720304" y="5520823"/>
              <a:ext cx="2226536" cy="5715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Lorem ipsum dolor amet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consectetur</a:t>
              </a:r>
              <a:r>
                <a:rPr lang="en-US" sz="1100" dirty="0">
                  <a:solidFill>
                    <a:schemeClr val="bg1">
                      <a:lumMod val="50000"/>
                    </a:schemeClr>
                  </a:solidFill>
                </a:rPr>
                <a:t> </a:t>
              </a:r>
              <a:r>
                <a:rPr lang="en-US" sz="1100" dirty="0" err="1">
                  <a:solidFill>
                    <a:schemeClr val="bg1">
                      <a:lumMod val="50000"/>
                    </a:schemeClr>
                  </a:solidFill>
                </a:rPr>
                <a:t>adipiscing</a:t>
              </a:r>
              <a:endParaRPr lang="en-US" sz="11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A0E6C11-415D-4BE6-B977-56952ACC4358}"/>
              </a:ext>
            </a:extLst>
          </p:cNvPr>
          <p:cNvGrpSpPr/>
          <p:nvPr/>
        </p:nvGrpSpPr>
        <p:grpSpPr>
          <a:xfrm>
            <a:off x="7875848" y="625929"/>
            <a:ext cx="3805267" cy="1086583"/>
            <a:chOff x="7714387" y="735661"/>
            <a:chExt cx="3805267" cy="108658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EFF02C-DAB7-44D9-ABDF-1DBA1D3D032A}"/>
                </a:ext>
              </a:extLst>
            </p:cNvPr>
            <p:cNvSpPr/>
            <p:nvPr/>
          </p:nvSpPr>
          <p:spPr>
            <a:xfrm>
              <a:off x="7714387" y="1299024"/>
              <a:ext cx="3805267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en-US" sz="2800" spc="5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6" name="Freeform 2">
              <a:extLst>
                <a:ext uri="{FF2B5EF4-FFF2-40B4-BE49-F238E27FC236}">
                  <a16:creationId xmlns:a16="http://schemas.microsoft.com/office/drawing/2014/main" id="{F3264876-BFD6-4DF5-A9F0-45F2578098D2}"/>
                </a:ext>
              </a:extLst>
            </p:cNvPr>
            <p:cNvSpPr/>
            <p:nvPr/>
          </p:nvSpPr>
          <p:spPr>
            <a:xfrm>
              <a:off x="7828688" y="735661"/>
              <a:ext cx="408459" cy="332153"/>
            </a:xfrm>
            <a:custGeom>
              <a:avLst/>
              <a:gdLst/>
              <a:ahLst/>
              <a:cxnLst/>
              <a:rect l="l" t="t" r="r" b="b"/>
              <a:pathLst>
                <a:path w="386209" h="357188">
                  <a:moveTo>
                    <a:pt x="353467" y="0"/>
                  </a:moveTo>
                  <a:lnTo>
                    <a:pt x="386209" y="52090"/>
                  </a:lnTo>
                  <a:cubicBezTo>
                    <a:pt x="358924" y="63500"/>
                    <a:pt x="338832" y="80492"/>
                    <a:pt x="325933" y="103064"/>
                  </a:cubicBezTo>
                  <a:cubicBezTo>
                    <a:pt x="313035" y="125636"/>
                    <a:pt x="305842" y="158502"/>
                    <a:pt x="304353" y="201663"/>
                  </a:cubicBezTo>
                  <a:lnTo>
                    <a:pt x="374303" y="201663"/>
                  </a:lnTo>
                  <a:lnTo>
                    <a:pt x="374303" y="357188"/>
                  </a:lnTo>
                  <a:lnTo>
                    <a:pt x="230683" y="357188"/>
                  </a:lnTo>
                  <a:lnTo>
                    <a:pt x="230683" y="234405"/>
                  </a:lnTo>
                  <a:cubicBezTo>
                    <a:pt x="230683" y="167928"/>
                    <a:pt x="238621" y="119807"/>
                    <a:pt x="254496" y="90041"/>
                  </a:cubicBezTo>
                  <a:cubicBezTo>
                    <a:pt x="275332" y="50354"/>
                    <a:pt x="308322" y="20340"/>
                    <a:pt x="353467" y="0"/>
                  </a:cubicBezTo>
                  <a:close/>
                  <a:moveTo>
                    <a:pt x="122783" y="0"/>
                  </a:moveTo>
                  <a:lnTo>
                    <a:pt x="155525" y="52090"/>
                  </a:lnTo>
                  <a:cubicBezTo>
                    <a:pt x="128240" y="63500"/>
                    <a:pt x="108148" y="80492"/>
                    <a:pt x="95250" y="103064"/>
                  </a:cubicBezTo>
                  <a:cubicBezTo>
                    <a:pt x="82351" y="125636"/>
                    <a:pt x="75158" y="158502"/>
                    <a:pt x="73670" y="201663"/>
                  </a:cubicBezTo>
                  <a:lnTo>
                    <a:pt x="143619" y="201663"/>
                  </a:lnTo>
                  <a:lnTo>
                    <a:pt x="143619" y="357188"/>
                  </a:lnTo>
                  <a:lnTo>
                    <a:pt x="0" y="357188"/>
                  </a:lnTo>
                  <a:lnTo>
                    <a:pt x="0" y="234405"/>
                  </a:lnTo>
                  <a:cubicBezTo>
                    <a:pt x="0" y="167928"/>
                    <a:pt x="7937" y="119807"/>
                    <a:pt x="23812" y="90041"/>
                  </a:cubicBezTo>
                  <a:cubicBezTo>
                    <a:pt x="44648" y="50354"/>
                    <a:pt x="77639" y="20340"/>
                    <a:pt x="12278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82C6682-872A-4B83-82AC-F3C80D637FE2}"/>
              </a:ext>
            </a:extLst>
          </p:cNvPr>
          <p:cNvSpPr txBox="1"/>
          <p:nvPr/>
        </p:nvSpPr>
        <p:spPr>
          <a:xfrm>
            <a:off x="7848168" y="1143910"/>
            <a:ext cx="42359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Montserrat" panose="00000500000000000000" pitchFamily="2" charset="0"/>
              </a:rPr>
              <a:t>CONNECT WITH YOUR LEARNING COMMUNITY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EA94A39-6333-4FC0-9AB3-7EBC477EDD87}"/>
              </a:ext>
            </a:extLst>
          </p:cNvPr>
          <p:cNvGrpSpPr>
            <a:grpSpLocks noChangeAspect="1"/>
          </p:cNvGrpSpPr>
          <p:nvPr/>
        </p:nvGrpSpPr>
        <p:grpSpPr>
          <a:xfrm>
            <a:off x="4557563" y="4216953"/>
            <a:ext cx="576951" cy="317587"/>
            <a:chOff x="9867088" y="498366"/>
            <a:chExt cx="830579" cy="457199"/>
          </a:xfrm>
          <a:solidFill>
            <a:srgbClr val="00B0F0"/>
          </a:solidFill>
        </p:grpSpPr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0834B35F-B4ED-479E-AD18-D851F6D6FE0A}"/>
                </a:ext>
              </a:extLst>
            </p:cNvPr>
            <p:cNvSpPr/>
            <p:nvPr/>
          </p:nvSpPr>
          <p:spPr>
            <a:xfrm>
              <a:off x="10015678" y="739348"/>
              <a:ext cx="533400" cy="216217"/>
            </a:xfrm>
            <a:custGeom>
              <a:avLst/>
              <a:gdLst>
                <a:gd name="connsiteX0" fmla="*/ 0 w 533400"/>
                <a:gd name="connsiteY0" fmla="*/ 0 h 216217"/>
                <a:gd name="connsiteX1" fmla="*/ 0 w 533400"/>
                <a:gd name="connsiteY1" fmla="*/ 111443 h 216217"/>
                <a:gd name="connsiteX2" fmla="*/ 266700 w 533400"/>
                <a:gd name="connsiteY2" fmla="*/ 216218 h 216217"/>
                <a:gd name="connsiteX3" fmla="*/ 533400 w 533400"/>
                <a:gd name="connsiteY3" fmla="*/ 111443 h 216217"/>
                <a:gd name="connsiteX4" fmla="*/ 533400 w 533400"/>
                <a:gd name="connsiteY4" fmla="*/ 0 h 216217"/>
                <a:gd name="connsiteX5" fmla="*/ 266700 w 533400"/>
                <a:gd name="connsiteY5" fmla="*/ 94298 h 216217"/>
                <a:gd name="connsiteX6" fmla="*/ 0 w 533400"/>
                <a:gd name="connsiteY6" fmla="*/ 0 h 2162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0" h="216217">
                  <a:moveTo>
                    <a:pt x="0" y="0"/>
                  </a:moveTo>
                  <a:lnTo>
                    <a:pt x="0" y="111443"/>
                  </a:lnTo>
                  <a:cubicBezTo>
                    <a:pt x="0" y="163830"/>
                    <a:pt x="119063" y="216218"/>
                    <a:pt x="266700" y="216218"/>
                  </a:cubicBezTo>
                  <a:cubicBezTo>
                    <a:pt x="414338" y="216218"/>
                    <a:pt x="533400" y="163830"/>
                    <a:pt x="533400" y="111443"/>
                  </a:cubicBezTo>
                  <a:lnTo>
                    <a:pt x="533400" y="0"/>
                  </a:lnTo>
                  <a:lnTo>
                    <a:pt x="266700" y="9429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E8EA8533-7DCA-480C-A022-E7817E4514A0}"/>
                </a:ext>
              </a:extLst>
            </p:cNvPr>
            <p:cNvSpPr/>
            <p:nvPr/>
          </p:nvSpPr>
          <p:spPr>
            <a:xfrm>
              <a:off x="9867088" y="498366"/>
              <a:ext cx="830579" cy="361950"/>
            </a:xfrm>
            <a:custGeom>
              <a:avLst/>
              <a:gdLst>
                <a:gd name="connsiteX0" fmla="*/ 415290 w 830579"/>
                <a:gd name="connsiteY0" fmla="*/ 294323 h 361950"/>
                <a:gd name="connsiteX1" fmla="*/ 830580 w 830579"/>
                <a:gd name="connsiteY1" fmla="*/ 148590 h 361950"/>
                <a:gd name="connsiteX2" fmla="*/ 415290 w 830579"/>
                <a:gd name="connsiteY2" fmla="*/ 0 h 361950"/>
                <a:gd name="connsiteX3" fmla="*/ 0 w 830579"/>
                <a:gd name="connsiteY3" fmla="*/ 148590 h 361950"/>
                <a:gd name="connsiteX4" fmla="*/ 53340 w 830579"/>
                <a:gd name="connsiteY4" fmla="*/ 167640 h 361950"/>
                <a:gd name="connsiteX5" fmla="*/ 53340 w 830579"/>
                <a:gd name="connsiteY5" fmla="*/ 342900 h 361950"/>
                <a:gd name="connsiteX6" fmla="*/ 72390 w 830579"/>
                <a:gd name="connsiteY6" fmla="*/ 361950 h 361950"/>
                <a:gd name="connsiteX7" fmla="*/ 91440 w 830579"/>
                <a:gd name="connsiteY7" fmla="*/ 342900 h 361950"/>
                <a:gd name="connsiteX8" fmla="*/ 91440 w 830579"/>
                <a:gd name="connsiteY8" fmla="*/ 180975 h 361950"/>
                <a:gd name="connsiteX9" fmla="*/ 415290 w 830579"/>
                <a:gd name="connsiteY9" fmla="*/ 29432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0579" h="361950">
                  <a:moveTo>
                    <a:pt x="415290" y="294323"/>
                  </a:moveTo>
                  <a:lnTo>
                    <a:pt x="830580" y="148590"/>
                  </a:lnTo>
                  <a:lnTo>
                    <a:pt x="415290" y="0"/>
                  </a:lnTo>
                  <a:lnTo>
                    <a:pt x="0" y="148590"/>
                  </a:lnTo>
                  <a:lnTo>
                    <a:pt x="53340" y="167640"/>
                  </a:lnTo>
                  <a:lnTo>
                    <a:pt x="53340" y="342900"/>
                  </a:lnTo>
                  <a:cubicBezTo>
                    <a:pt x="53340" y="353378"/>
                    <a:pt x="61912" y="361950"/>
                    <a:pt x="72390" y="361950"/>
                  </a:cubicBezTo>
                  <a:cubicBezTo>
                    <a:pt x="82868" y="361950"/>
                    <a:pt x="91440" y="353378"/>
                    <a:pt x="91440" y="342900"/>
                  </a:cubicBezTo>
                  <a:lnTo>
                    <a:pt x="91440" y="180975"/>
                  </a:lnTo>
                  <a:lnTo>
                    <a:pt x="415290" y="29432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159EA63-1133-4B42-8DC1-45B3C014703A}"/>
              </a:ext>
            </a:extLst>
          </p:cNvPr>
          <p:cNvGrpSpPr>
            <a:grpSpLocks noChangeAspect="1"/>
          </p:cNvGrpSpPr>
          <p:nvPr/>
        </p:nvGrpSpPr>
        <p:grpSpPr>
          <a:xfrm>
            <a:off x="7163549" y="4229523"/>
            <a:ext cx="356616" cy="356616"/>
            <a:chOff x="10140046" y="1265011"/>
            <a:chExt cx="647700" cy="647700"/>
          </a:xfrm>
          <a:solidFill>
            <a:srgbClr val="00B0F0"/>
          </a:solidFill>
        </p:grpSpPr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134B3B2-CE95-4099-8411-08E53BED0039}"/>
                </a:ext>
              </a:extLst>
            </p:cNvPr>
            <p:cNvSpPr/>
            <p:nvPr/>
          </p:nvSpPr>
          <p:spPr>
            <a:xfrm>
              <a:off x="10140046" y="1855561"/>
              <a:ext cx="647700" cy="57150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9B1FA172-7B96-439F-926D-06661ED006A4}"/>
                </a:ext>
              </a:extLst>
            </p:cNvPr>
            <p:cNvSpPr/>
            <p:nvPr/>
          </p:nvSpPr>
          <p:spPr>
            <a:xfrm>
              <a:off x="10140046" y="1265011"/>
              <a:ext cx="76200" cy="552450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250F0F25-E6BB-4E68-AD6B-85FA343DDA41}"/>
                </a:ext>
              </a:extLst>
            </p:cNvPr>
            <p:cNvSpPr/>
            <p:nvPr/>
          </p:nvSpPr>
          <p:spPr>
            <a:xfrm>
              <a:off x="10616296" y="174126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0E1C0EFC-68F1-4A9F-8B18-09E8A6BACBF8}"/>
                </a:ext>
              </a:extLst>
            </p:cNvPr>
            <p:cNvSpPr/>
            <p:nvPr/>
          </p:nvSpPr>
          <p:spPr>
            <a:xfrm>
              <a:off x="10616296" y="1417411"/>
              <a:ext cx="17145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88BEC33-2721-4AAB-8541-584EA2833790}"/>
                </a:ext>
              </a:extLst>
            </p:cNvPr>
            <p:cNvSpPr/>
            <p:nvPr/>
          </p:nvSpPr>
          <p:spPr>
            <a:xfrm>
              <a:off x="10616296" y="1303111"/>
              <a:ext cx="171450" cy="76200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37201C8-D2DD-4BD8-8A73-DB98934A4764}"/>
                </a:ext>
              </a:extLst>
            </p:cNvPr>
            <p:cNvSpPr/>
            <p:nvPr/>
          </p:nvSpPr>
          <p:spPr>
            <a:xfrm>
              <a:off x="10425796" y="1398361"/>
              <a:ext cx="152400" cy="419100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3132C5C3-BF30-44F3-9CD1-2EC09E4BE9F7}"/>
                </a:ext>
              </a:extLst>
            </p:cNvPr>
            <p:cNvSpPr/>
            <p:nvPr/>
          </p:nvSpPr>
          <p:spPr>
            <a:xfrm>
              <a:off x="10254346" y="1322161"/>
              <a:ext cx="133350" cy="495300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87" name="Graphic 51" descr="Books">
            <a:extLst>
              <a:ext uri="{FF2B5EF4-FFF2-40B4-BE49-F238E27FC236}">
                <a16:creationId xmlns:a16="http://schemas.microsoft.com/office/drawing/2014/main" id="{F7CB4FF3-3D55-492C-9A4D-1EAF882AB89D}"/>
              </a:ext>
            </a:extLst>
          </p:cNvPr>
          <p:cNvSpPr>
            <a:spLocks noChangeAspect="1"/>
          </p:cNvSpPr>
          <p:nvPr/>
        </p:nvSpPr>
        <p:spPr>
          <a:xfrm>
            <a:off x="2180121" y="4225719"/>
            <a:ext cx="356616" cy="332758"/>
          </a:xfrm>
          <a:custGeom>
            <a:avLst/>
            <a:gdLst>
              <a:gd name="connsiteX0" fmla="*/ 811530 w 811529"/>
              <a:gd name="connsiteY0" fmla="*/ 266700 h 757237"/>
              <a:gd name="connsiteX1" fmla="*/ 762000 w 811529"/>
              <a:gd name="connsiteY1" fmla="*/ 248603 h 757237"/>
              <a:gd name="connsiteX2" fmla="*/ 762000 w 811529"/>
              <a:gd name="connsiteY2" fmla="*/ 144780 h 757237"/>
              <a:gd name="connsiteX3" fmla="*/ 811530 w 811529"/>
              <a:gd name="connsiteY3" fmla="*/ 123825 h 757237"/>
              <a:gd name="connsiteX4" fmla="*/ 476250 w 811529"/>
              <a:gd name="connsiteY4" fmla="*/ 0 h 757237"/>
              <a:gd name="connsiteX5" fmla="*/ 68580 w 811529"/>
              <a:gd name="connsiteY5" fmla="*/ 142875 h 757237"/>
              <a:gd name="connsiteX6" fmla="*/ 28575 w 811529"/>
              <a:gd name="connsiteY6" fmla="*/ 257175 h 757237"/>
              <a:gd name="connsiteX7" fmla="*/ 33337 w 811529"/>
              <a:gd name="connsiteY7" fmla="*/ 299085 h 757237"/>
              <a:gd name="connsiteX8" fmla="*/ 0 w 811529"/>
              <a:gd name="connsiteY8" fmla="*/ 409575 h 757237"/>
              <a:gd name="connsiteX9" fmla="*/ 28575 w 811529"/>
              <a:gd name="connsiteY9" fmla="*/ 492443 h 757237"/>
              <a:gd name="connsiteX10" fmla="*/ 26670 w 811529"/>
              <a:gd name="connsiteY10" fmla="*/ 552450 h 757237"/>
              <a:gd name="connsiteX11" fmla="*/ 76200 w 811529"/>
              <a:gd name="connsiteY11" fmla="*/ 647700 h 757237"/>
              <a:gd name="connsiteX12" fmla="*/ 340995 w 811529"/>
              <a:gd name="connsiteY12" fmla="*/ 757238 h 757237"/>
              <a:gd name="connsiteX13" fmla="*/ 809625 w 811529"/>
              <a:gd name="connsiteY13" fmla="*/ 562928 h 757237"/>
              <a:gd name="connsiteX14" fmla="*/ 760095 w 811529"/>
              <a:gd name="connsiteY14" fmla="*/ 544830 h 757237"/>
              <a:gd name="connsiteX15" fmla="*/ 760095 w 811529"/>
              <a:gd name="connsiteY15" fmla="*/ 440055 h 757237"/>
              <a:gd name="connsiteX16" fmla="*/ 809625 w 811529"/>
              <a:gd name="connsiteY16" fmla="*/ 419100 h 757237"/>
              <a:gd name="connsiteX17" fmla="*/ 733425 w 811529"/>
              <a:gd name="connsiteY17" fmla="*/ 390525 h 757237"/>
              <a:gd name="connsiteX18" fmla="*/ 733425 w 811529"/>
              <a:gd name="connsiteY18" fmla="*/ 299085 h 757237"/>
              <a:gd name="connsiteX19" fmla="*/ 811530 w 811529"/>
              <a:gd name="connsiteY19" fmla="*/ 266700 h 757237"/>
              <a:gd name="connsiteX20" fmla="*/ 80010 w 811529"/>
              <a:gd name="connsiteY20" fmla="*/ 209550 h 757237"/>
              <a:gd name="connsiteX21" fmla="*/ 344805 w 811529"/>
              <a:gd name="connsiteY21" fmla="*/ 313373 h 757237"/>
              <a:gd name="connsiteX22" fmla="*/ 724853 w 811529"/>
              <a:gd name="connsiteY22" fmla="*/ 160020 h 757237"/>
              <a:gd name="connsiteX23" fmla="*/ 724853 w 811529"/>
              <a:gd name="connsiteY23" fmla="*/ 241935 h 757237"/>
              <a:gd name="connsiteX24" fmla="*/ 344805 w 811529"/>
              <a:gd name="connsiteY24" fmla="*/ 400050 h 757237"/>
              <a:gd name="connsiteX25" fmla="*/ 80010 w 811529"/>
              <a:gd name="connsiteY25" fmla="*/ 295275 h 757237"/>
              <a:gd name="connsiteX26" fmla="*/ 80010 w 811529"/>
              <a:gd name="connsiteY26" fmla="*/ 209550 h 757237"/>
              <a:gd name="connsiteX27" fmla="*/ 722948 w 811529"/>
              <a:gd name="connsiteY27" fmla="*/ 538163 h 757237"/>
              <a:gd name="connsiteX28" fmla="*/ 342900 w 811529"/>
              <a:gd name="connsiteY28" fmla="*/ 695325 h 757237"/>
              <a:gd name="connsiteX29" fmla="*/ 77153 w 811529"/>
              <a:gd name="connsiteY29" fmla="*/ 590550 h 757237"/>
              <a:gd name="connsiteX30" fmla="*/ 77153 w 811529"/>
              <a:gd name="connsiteY30" fmla="*/ 516255 h 757237"/>
              <a:gd name="connsiteX31" fmla="*/ 314325 w 811529"/>
              <a:gd name="connsiteY31" fmla="*/ 613410 h 757237"/>
              <a:gd name="connsiteX32" fmla="*/ 723900 w 811529"/>
              <a:gd name="connsiteY32" fmla="*/ 451485 h 757237"/>
              <a:gd name="connsiteX33" fmla="*/ 722948 w 811529"/>
              <a:gd name="connsiteY33" fmla="*/ 538163 h 757237"/>
              <a:gd name="connsiteX34" fmla="*/ 696278 w 811529"/>
              <a:gd name="connsiteY34" fmla="*/ 395288 h 757237"/>
              <a:gd name="connsiteX35" fmla="*/ 316230 w 811529"/>
              <a:gd name="connsiteY35" fmla="*/ 552450 h 757237"/>
              <a:gd name="connsiteX36" fmla="*/ 51435 w 811529"/>
              <a:gd name="connsiteY36" fmla="*/ 447675 h 757237"/>
              <a:gd name="connsiteX37" fmla="*/ 51435 w 811529"/>
              <a:gd name="connsiteY37" fmla="*/ 361950 h 757237"/>
              <a:gd name="connsiteX38" fmla="*/ 323850 w 811529"/>
              <a:gd name="connsiteY38" fmla="*/ 470535 h 757237"/>
              <a:gd name="connsiteX39" fmla="*/ 697230 w 811529"/>
              <a:gd name="connsiteY39" fmla="*/ 314325 h 757237"/>
              <a:gd name="connsiteX40" fmla="*/ 697230 w 811529"/>
              <a:gd name="connsiteY40" fmla="*/ 395288 h 757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1529" h="757237">
                <a:moveTo>
                  <a:pt x="811530" y="266700"/>
                </a:moveTo>
                <a:lnTo>
                  <a:pt x="762000" y="248603"/>
                </a:lnTo>
                <a:lnTo>
                  <a:pt x="762000" y="144780"/>
                </a:lnTo>
                <a:lnTo>
                  <a:pt x="811530" y="123825"/>
                </a:lnTo>
                <a:lnTo>
                  <a:pt x="476250" y="0"/>
                </a:lnTo>
                <a:lnTo>
                  <a:pt x="68580" y="142875"/>
                </a:lnTo>
                <a:cubicBezTo>
                  <a:pt x="29528" y="161925"/>
                  <a:pt x="28575" y="214312"/>
                  <a:pt x="28575" y="257175"/>
                </a:cubicBezTo>
                <a:cubicBezTo>
                  <a:pt x="28575" y="271463"/>
                  <a:pt x="30480" y="285750"/>
                  <a:pt x="33337" y="299085"/>
                </a:cubicBezTo>
                <a:cubicBezTo>
                  <a:pt x="952" y="320040"/>
                  <a:pt x="0" y="368618"/>
                  <a:pt x="0" y="409575"/>
                </a:cubicBezTo>
                <a:cubicBezTo>
                  <a:pt x="0" y="442913"/>
                  <a:pt x="7620" y="473393"/>
                  <a:pt x="28575" y="492443"/>
                </a:cubicBezTo>
                <a:cubicBezTo>
                  <a:pt x="23813" y="508635"/>
                  <a:pt x="26670" y="528638"/>
                  <a:pt x="26670" y="552450"/>
                </a:cubicBezTo>
                <a:cubicBezTo>
                  <a:pt x="26670" y="595313"/>
                  <a:pt x="38100" y="634365"/>
                  <a:pt x="76200" y="647700"/>
                </a:cubicBezTo>
                <a:lnTo>
                  <a:pt x="340995" y="757238"/>
                </a:lnTo>
                <a:lnTo>
                  <a:pt x="809625" y="562928"/>
                </a:lnTo>
                <a:lnTo>
                  <a:pt x="760095" y="544830"/>
                </a:lnTo>
                <a:lnTo>
                  <a:pt x="760095" y="440055"/>
                </a:lnTo>
                <a:lnTo>
                  <a:pt x="809625" y="419100"/>
                </a:lnTo>
                <a:lnTo>
                  <a:pt x="733425" y="390525"/>
                </a:lnTo>
                <a:lnTo>
                  <a:pt x="733425" y="299085"/>
                </a:lnTo>
                <a:lnTo>
                  <a:pt x="811530" y="266700"/>
                </a:lnTo>
                <a:close/>
                <a:moveTo>
                  <a:pt x="80010" y="209550"/>
                </a:moveTo>
                <a:lnTo>
                  <a:pt x="344805" y="313373"/>
                </a:lnTo>
                <a:lnTo>
                  <a:pt x="724853" y="160020"/>
                </a:lnTo>
                <a:lnTo>
                  <a:pt x="724853" y="241935"/>
                </a:lnTo>
                <a:lnTo>
                  <a:pt x="344805" y="400050"/>
                </a:lnTo>
                <a:lnTo>
                  <a:pt x="80010" y="295275"/>
                </a:lnTo>
                <a:lnTo>
                  <a:pt x="80010" y="209550"/>
                </a:lnTo>
                <a:close/>
                <a:moveTo>
                  <a:pt x="722948" y="538163"/>
                </a:moveTo>
                <a:lnTo>
                  <a:pt x="342900" y="695325"/>
                </a:lnTo>
                <a:lnTo>
                  <a:pt x="77153" y="590550"/>
                </a:lnTo>
                <a:lnTo>
                  <a:pt x="77153" y="516255"/>
                </a:lnTo>
                <a:lnTo>
                  <a:pt x="314325" y="613410"/>
                </a:lnTo>
                <a:lnTo>
                  <a:pt x="723900" y="451485"/>
                </a:lnTo>
                <a:lnTo>
                  <a:pt x="722948" y="538163"/>
                </a:lnTo>
                <a:close/>
                <a:moveTo>
                  <a:pt x="696278" y="395288"/>
                </a:moveTo>
                <a:lnTo>
                  <a:pt x="316230" y="552450"/>
                </a:lnTo>
                <a:lnTo>
                  <a:pt x="51435" y="447675"/>
                </a:lnTo>
                <a:lnTo>
                  <a:pt x="51435" y="361950"/>
                </a:lnTo>
                <a:lnTo>
                  <a:pt x="323850" y="470535"/>
                </a:lnTo>
                <a:lnTo>
                  <a:pt x="697230" y="314325"/>
                </a:lnTo>
                <a:lnTo>
                  <a:pt x="697230" y="395288"/>
                </a:lnTo>
                <a:close/>
              </a:path>
            </a:pathLst>
          </a:custGeom>
          <a:solidFill>
            <a:srgbClr val="00B0F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D" sz="1600">
              <a:solidFill>
                <a:schemeClr val="bg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3B4807E-0153-4041-8F33-B88F633960D5}"/>
              </a:ext>
            </a:extLst>
          </p:cNvPr>
          <p:cNvGrpSpPr>
            <a:grpSpLocks noChangeAspect="1"/>
          </p:cNvGrpSpPr>
          <p:nvPr/>
        </p:nvGrpSpPr>
        <p:grpSpPr>
          <a:xfrm>
            <a:off x="9678151" y="4306997"/>
            <a:ext cx="356616" cy="263409"/>
            <a:chOff x="11634078" y="1375287"/>
            <a:chExt cx="838200" cy="619125"/>
          </a:xfrm>
          <a:solidFill>
            <a:srgbClr val="00B0F0"/>
          </a:solidFill>
        </p:grpSpPr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2CF46ECD-0058-4D9D-A258-7F74B66AD2EC}"/>
                </a:ext>
              </a:extLst>
            </p:cNvPr>
            <p:cNvSpPr/>
            <p:nvPr/>
          </p:nvSpPr>
          <p:spPr>
            <a:xfrm>
              <a:off x="11634078" y="1432437"/>
              <a:ext cx="838200" cy="561975"/>
            </a:xfrm>
            <a:custGeom>
              <a:avLst/>
              <a:gdLst>
                <a:gd name="connsiteX0" fmla="*/ 781050 w 838200"/>
                <a:gd name="connsiteY0" fmla="*/ 0 h 561975"/>
                <a:gd name="connsiteX1" fmla="*/ 781050 w 838200"/>
                <a:gd name="connsiteY1" fmla="*/ 466725 h 561975"/>
                <a:gd name="connsiteX2" fmla="*/ 57150 w 838200"/>
                <a:gd name="connsiteY2" fmla="*/ 466725 h 561975"/>
                <a:gd name="connsiteX3" fmla="*/ 57150 w 838200"/>
                <a:gd name="connsiteY3" fmla="*/ 0 h 561975"/>
                <a:gd name="connsiteX4" fmla="*/ 0 w 838200"/>
                <a:gd name="connsiteY4" fmla="*/ 0 h 561975"/>
                <a:gd name="connsiteX5" fmla="*/ 0 w 838200"/>
                <a:gd name="connsiteY5" fmla="*/ 533400 h 561975"/>
                <a:gd name="connsiteX6" fmla="*/ 333375 w 838200"/>
                <a:gd name="connsiteY6" fmla="*/ 533400 h 561975"/>
                <a:gd name="connsiteX7" fmla="*/ 361950 w 838200"/>
                <a:gd name="connsiteY7" fmla="*/ 561975 h 561975"/>
                <a:gd name="connsiteX8" fmla="*/ 476250 w 838200"/>
                <a:gd name="connsiteY8" fmla="*/ 561975 h 561975"/>
                <a:gd name="connsiteX9" fmla="*/ 504825 w 838200"/>
                <a:gd name="connsiteY9" fmla="*/ 533400 h 561975"/>
                <a:gd name="connsiteX10" fmla="*/ 838200 w 838200"/>
                <a:gd name="connsiteY10" fmla="*/ 533400 h 561975"/>
                <a:gd name="connsiteX11" fmla="*/ 838200 w 838200"/>
                <a:gd name="connsiteY11" fmla="*/ 0 h 561975"/>
                <a:gd name="connsiteX12" fmla="*/ 781050 w 838200"/>
                <a:gd name="connsiteY12" fmla="*/ 0 h 56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38200" h="561975">
                  <a:moveTo>
                    <a:pt x="781050" y="0"/>
                  </a:moveTo>
                  <a:lnTo>
                    <a:pt x="781050" y="466725"/>
                  </a:lnTo>
                  <a:lnTo>
                    <a:pt x="57150" y="466725"/>
                  </a:lnTo>
                  <a:lnTo>
                    <a:pt x="57150" y="0"/>
                  </a:lnTo>
                  <a:lnTo>
                    <a:pt x="0" y="0"/>
                  </a:lnTo>
                  <a:lnTo>
                    <a:pt x="0" y="533400"/>
                  </a:lnTo>
                  <a:lnTo>
                    <a:pt x="333375" y="533400"/>
                  </a:lnTo>
                  <a:cubicBezTo>
                    <a:pt x="333375" y="549593"/>
                    <a:pt x="345758" y="561975"/>
                    <a:pt x="361950" y="561975"/>
                  </a:cubicBezTo>
                  <a:lnTo>
                    <a:pt x="476250" y="561975"/>
                  </a:lnTo>
                  <a:cubicBezTo>
                    <a:pt x="492443" y="561975"/>
                    <a:pt x="504825" y="549593"/>
                    <a:pt x="504825" y="533400"/>
                  </a:cubicBezTo>
                  <a:lnTo>
                    <a:pt x="838200" y="533400"/>
                  </a:lnTo>
                  <a:lnTo>
                    <a:pt x="838200" y="0"/>
                  </a:lnTo>
                  <a:lnTo>
                    <a:pt x="78105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6203E65C-4B57-4DDC-93AD-1941D5F54343}"/>
                </a:ext>
              </a:extLst>
            </p:cNvPr>
            <p:cNvSpPr/>
            <p:nvPr/>
          </p:nvSpPr>
          <p:spPr>
            <a:xfrm>
              <a:off x="11729328" y="1375287"/>
              <a:ext cx="647700" cy="485775"/>
            </a:xfrm>
            <a:custGeom>
              <a:avLst/>
              <a:gdLst>
                <a:gd name="connsiteX0" fmla="*/ 647700 w 647700"/>
                <a:gd name="connsiteY0" fmla="*/ 0 h 485775"/>
                <a:gd name="connsiteX1" fmla="*/ 0 w 647700"/>
                <a:gd name="connsiteY1" fmla="*/ 0 h 485775"/>
                <a:gd name="connsiteX2" fmla="*/ 0 w 647700"/>
                <a:gd name="connsiteY2" fmla="*/ 485775 h 485775"/>
                <a:gd name="connsiteX3" fmla="*/ 647700 w 647700"/>
                <a:gd name="connsiteY3" fmla="*/ 485775 h 485775"/>
                <a:gd name="connsiteX4" fmla="*/ 647700 w 647700"/>
                <a:gd name="connsiteY4" fmla="*/ 0 h 485775"/>
                <a:gd name="connsiteX5" fmla="*/ 57150 w 647700"/>
                <a:gd name="connsiteY5" fmla="*/ 57150 h 485775"/>
                <a:gd name="connsiteX6" fmla="*/ 304800 w 647700"/>
                <a:gd name="connsiteY6" fmla="*/ 57150 h 485775"/>
                <a:gd name="connsiteX7" fmla="*/ 304800 w 647700"/>
                <a:gd name="connsiteY7" fmla="*/ 428625 h 485775"/>
                <a:gd name="connsiteX8" fmla="*/ 57150 w 647700"/>
                <a:gd name="connsiteY8" fmla="*/ 428625 h 485775"/>
                <a:gd name="connsiteX9" fmla="*/ 57150 w 647700"/>
                <a:gd name="connsiteY9" fmla="*/ 57150 h 485775"/>
                <a:gd name="connsiteX10" fmla="*/ 590550 w 647700"/>
                <a:gd name="connsiteY10" fmla="*/ 428625 h 485775"/>
                <a:gd name="connsiteX11" fmla="*/ 342900 w 647700"/>
                <a:gd name="connsiteY11" fmla="*/ 428625 h 485775"/>
                <a:gd name="connsiteX12" fmla="*/ 342900 w 647700"/>
                <a:gd name="connsiteY12" fmla="*/ 57150 h 485775"/>
                <a:gd name="connsiteX13" fmla="*/ 590550 w 647700"/>
                <a:gd name="connsiteY13" fmla="*/ 57150 h 485775"/>
                <a:gd name="connsiteX14" fmla="*/ 590550 w 647700"/>
                <a:gd name="connsiteY14" fmla="*/ 4286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47700" h="485775">
                  <a:moveTo>
                    <a:pt x="647700" y="0"/>
                  </a:moveTo>
                  <a:lnTo>
                    <a:pt x="0" y="0"/>
                  </a:lnTo>
                  <a:lnTo>
                    <a:pt x="0" y="485775"/>
                  </a:lnTo>
                  <a:lnTo>
                    <a:pt x="647700" y="485775"/>
                  </a:lnTo>
                  <a:lnTo>
                    <a:pt x="647700" y="0"/>
                  </a:lnTo>
                  <a:close/>
                  <a:moveTo>
                    <a:pt x="57150" y="57150"/>
                  </a:moveTo>
                  <a:lnTo>
                    <a:pt x="304800" y="57150"/>
                  </a:lnTo>
                  <a:lnTo>
                    <a:pt x="304800" y="428625"/>
                  </a:lnTo>
                  <a:lnTo>
                    <a:pt x="57150" y="428625"/>
                  </a:lnTo>
                  <a:lnTo>
                    <a:pt x="57150" y="57150"/>
                  </a:lnTo>
                  <a:close/>
                  <a:moveTo>
                    <a:pt x="590550" y="428625"/>
                  </a:moveTo>
                  <a:lnTo>
                    <a:pt x="342900" y="428625"/>
                  </a:lnTo>
                  <a:lnTo>
                    <a:pt x="342900" y="57150"/>
                  </a:lnTo>
                  <a:lnTo>
                    <a:pt x="590550" y="57150"/>
                  </a:lnTo>
                  <a:lnTo>
                    <a:pt x="590550" y="428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3EE261F-0BDC-4499-A9CD-1795E8C47FC6}"/>
                </a:ext>
              </a:extLst>
            </p:cNvPr>
            <p:cNvSpPr/>
            <p:nvPr/>
          </p:nvSpPr>
          <p:spPr>
            <a:xfrm>
              <a:off x="12129378" y="1527687"/>
              <a:ext cx="133350" cy="28575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0ED1316C-075B-468D-8F8F-96A5107DEA22}"/>
                </a:ext>
              </a:extLst>
            </p:cNvPr>
            <p:cNvSpPr/>
            <p:nvPr/>
          </p:nvSpPr>
          <p:spPr>
            <a:xfrm>
              <a:off x="12129378" y="1584837"/>
              <a:ext cx="133350" cy="28575"/>
            </a:xfrm>
            <a:custGeom>
              <a:avLst/>
              <a:gdLst>
                <a:gd name="connsiteX0" fmla="*/ 0 w 133350"/>
                <a:gd name="connsiteY0" fmla="*/ 0 h 28575"/>
                <a:gd name="connsiteX1" fmla="*/ 133350 w 133350"/>
                <a:gd name="connsiteY1" fmla="*/ 0 h 28575"/>
                <a:gd name="connsiteX2" fmla="*/ 133350 w 133350"/>
                <a:gd name="connsiteY2" fmla="*/ 28575 h 28575"/>
                <a:gd name="connsiteX3" fmla="*/ 0 w 133350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350" h="28575">
                  <a:moveTo>
                    <a:pt x="0" y="0"/>
                  </a:moveTo>
                  <a:lnTo>
                    <a:pt x="133350" y="0"/>
                  </a:lnTo>
                  <a:lnTo>
                    <a:pt x="133350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08D88A26-C1DA-47CC-9595-29610E959D85}"/>
                </a:ext>
              </a:extLst>
            </p:cNvPr>
            <p:cNvSpPr/>
            <p:nvPr/>
          </p:nvSpPr>
          <p:spPr>
            <a:xfrm>
              <a:off x="12129378" y="1641987"/>
              <a:ext cx="92392" cy="28575"/>
            </a:xfrm>
            <a:custGeom>
              <a:avLst/>
              <a:gdLst>
                <a:gd name="connsiteX0" fmla="*/ 0 w 92392"/>
                <a:gd name="connsiteY0" fmla="*/ 0 h 28575"/>
                <a:gd name="connsiteX1" fmla="*/ 92392 w 92392"/>
                <a:gd name="connsiteY1" fmla="*/ 0 h 28575"/>
                <a:gd name="connsiteX2" fmla="*/ 92392 w 92392"/>
                <a:gd name="connsiteY2" fmla="*/ 28575 h 28575"/>
                <a:gd name="connsiteX3" fmla="*/ 0 w 92392"/>
                <a:gd name="connsiteY3" fmla="*/ 28575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92" h="28575">
                  <a:moveTo>
                    <a:pt x="0" y="0"/>
                  </a:moveTo>
                  <a:lnTo>
                    <a:pt x="92392" y="0"/>
                  </a:lnTo>
                  <a:lnTo>
                    <a:pt x="92392" y="28575"/>
                  </a:lnTo>
                  <a:lnTo>
                    <a:pt x="0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D" sz="160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E2D27B8-9678-4612-8F98-21BF1503DFE6}"/>
              </a:ext>
            </a:extLst>
          </p:cNvPr>
          <p:cNvSpPr txBox="1"/>
          <p:nvPr/>
        </p:nvSpPr>
        <p:spPr>
          <a:xfrm>
            <a:off x="1528260" y="4992892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5FFD55E7-9864-4479-9F67-64CAD96D1FC2}"/>
              </a:ext>
            </a:extLst>
          </p:cNvPr>
          <p:cNvSpPr txBox="1"/>
          <p:nvPr/>
        </p:nvSpPr>
        <p:spPr>
          <a:xfrm>
            <a:off x="3956204" y="4992892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7B86565-469E-4B6A-BD15-3AC42EBC45A5}"/>
              </a:ext>
            </a:extLst>
          </p:cNvPr>
          <p:cNvSpPr txBox="1"/>
          <p:nvPr/>
        </p:nvSpPr>
        <p:spPr>
          <a:xfrm>
            <a:off x="6475497" y="4992892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3858045-BC9C-4F00-B739-346ED0896DDA}"/>
              </a:ext>
            </a:extLst>
          </p:cNvPr>
          <p:cNvSpPr txBox="1"/>
          <p:nvPr/>
        </p:nvSpPr>
        <p:spPr>
          <a:xfrm>
            <a:off x="9054845" y="4992892"/>
            <a:ext cx="3029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  <a:latin typeface="Montserrat" panose="00000500000000000000" pitchFamily="2" charset="0"/>
              </a:rPr>
              <a:t>Insert Subtitle Here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A24AC43-FD8B-4C8C-B0FA-9D943517F52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3" b="1679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842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44">
      <a:dk1>
        <a:srgbClr val="787878"/>
      </a:dk1>
      <a:lt1>
        <a:srgbClr val="FFFFFF"/>
      </a:lt1>
      <a:dk2>
        <a:srgbClr val="1E1E1E"/>
      </a:dk2>
      <a:lt2>
        <a:srgbClr val="8A8E8C"/>
      </a:lt2>
      <a:accent1>
        <a:srgbClr val="50C3C8"/>
      </a:accent1>
      <a:accent2>
        <a:srgbClr val="3CB4C3"/>
      </a:accent2>
      <a:accent3>
        <a:srgbClr val="19A5BE"/>
      </a:accent3>
      <a:accent4>
        <a:srgbClr val="0196B9"/>
      </a:accent4>
      <a:accent5>
        <a:srgbClr val="0187AF"/>
      </a:accent5>
      <a:accent6>
        <a:srgbClr val="0078A0"/>
      </a:accent6>
      <a:hlink>
        <a:srgbClr val="D0CECE"/>
      </a:hlink>
      <a:folHlink>
        <a:srgbClr val="D0CECE"/>
      </a:folHlink>
    </a:clrScheme>
    <a:fontScheme name="Custom 6">
      <a:majorFont>
        <a:latin typeface="Poppin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6832</TotalTime>
  <Words>1638</Words>
  <Application>Microsoft Office PowerPoint</Application>
  <PresentationFormat>Widescreen</PresentationFormat>
  <Paragraphs>242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Bebas</vt:lpstr>
      <vt:lpstr>Calibri</vt:lpstr>
      <vt:lpstr>Lato</vt:lpstr>
      <vt:lpstr>Lato Light</vt:lpstr>
      <vt:lpstr>Montserrat</vt:lpstr>
      <vt:lpstr>Montserrat Light</vt:lpstr>
      <vt:lpstr>Poppins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Partha Pratim Chanda</cp:lastModifiedBy>
  <cp:revision>567</cp:revision>
  <dcterms:created xsi:type="dcterms:W3CDTF">2018-03-14T00:42:17Z</dcterms:created>
  <dcterms:modified xsi:type="dcterms:W3CDTF">2020-11-04T18:00:22Z</dcterms:modified>
</cp:coreProperties>
</file>