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4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1914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63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619750" y="2305050"/>
            <a:ext cx="6229350" cy="2247900"/>
          </a:xfrm>
          <a:custGeom>
            <a:avLst/>
            <a:gdLst>
              <a:gd name="connsiteX0" fmla="*/ 0 w 4324350"/>
              <a:gd name="connsiteY0" fmla="*/ 0 h 6858000"/>
              <a:gd name="connsiteX1" fmla="*/ 4324350 w 4324350"/>
              <a:gd name="connsiteY1" fmla="*/ 0 h 6858000"/>
              <a:gd name="connsiteX2" fmla="*/ 4324350 w 4324350"/>
              <a:gd name="connsiteY2" fmla="*/ 6858000 h 6858000"/>
              <a:gd name="connsiteX3" fmla="*/ 0 w 43243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4350" h="6858000">
                <a:moveTo>
                  <a:pt x="0" y="0"/>
                </a:moveTo>
                <a:lnTo>
                  <a:pt x="4324350" y="0"/>
                </a:lnTo>
                <a:lnTo>
                  <a:pt x="4324350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2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08337" y="1512209"/>
            <a:ext cx="2396012" cy="3840842"/>
          </a:xfrm>
          <a:custGeom>
            <a:avLst/>
            <a:gdLst>
              <a:gd name="connsiteX0" fmla="*/ 0 w 2888343"/>
              <a:gd name="connsiteY0" fmla="*/ 0 h 4630057"/>
              <a:gd name="connsiteX1" fmla="*/ 2888343 w 2888343"/>
              <a:gd name="connsiteY1" fmla="*/ 0 h 4630057"/>
              <a:gd name="connsiteX2" fmla="*/ 2888343 w 2888343"/>
              <a:gd name="connsiteY2" fmla="*/ 4630057 h 4630057"/>
              <a:gd name="connsiteX3" fmla="*/ 0 w 2888343"/>
              <a:gd name="connsiteY3" fmla="*/ 4630057 h 463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8343" h="4630057">
                <a:moveTo>
                  <a:pt x="0" y="0"/>
                </a:moveTo>
                <a:lnTo>
                  <a:pt x="2888343" y="0"/>
                </a:lnTo>
                <a:lnTo>
                  <a:pt x="2888343" y="4630057"/>
                </a:lnTo>
                <a:lnTo>
                  <a:pt x="0" y="4630057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17887" y="3028950"/>
            <a:ext cx="2505122" cy="3486150"/>
          </a:xfrm>
          <a:custGeom>
            <a:avLst/>
            <a:gdLst>
              <a:gd name="connsiteX0" fmla="*/ 0 w 2724150"/>
              <a:gd name="connsiteY0" fmla="*/ 0 h 3790950"/>
              <a:gd name="connsiteX1" fmla="*/ 2724150 w 2724150"/>
              <a:gd name="connsiteY1" fmla="*/ 0 h 3790950"/>
              <a:gd name="connsiteX2" fmla="*/ 2724150 w 2724150"/>
              <a:gd name="connsiteY2" fmla="*/ 3790950 h 3790950"/>
              <a:gd name="connsiteX3" fmla="*/ 0 w 2724150"/>
              <a:gd name="connsiteY3" fmla="*/ 3790950 h 379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150" h="3790950">
                <a:moveTo>
                  <a:pt x="0" y="0"/>
                </a:moveTo>
                <a:lnTo>
                  <a:pt x="2724150" y="0"/>
                </a:lnTo>
                <a:lnTo>
                  <a:pt x="2724150" y="3790950"/>
                </a:lnTo>
                <a:lnTo>
                  <a:pt x="0" y="37909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023009" y="3028950"/>
            <a:ext cx="2505122" cy="3486150"/>
          </a:xfrm>
          <a:custGeom>
            <a:avLst/>
            <a:gdLst>
              <a:gd name="connsiteX0" fmla="*/ 0 w 2724150"/>
              <a:gd name="connsiteY0" fmla="*/ 0 h 3790950"/>
              <a:gd name="connsiteX1" fmla="*/ 2724150 w 2724150"/>
              <a:gd name="connsiteY1" fmla="*/ 0 h 3790950"/>
              <a:gd name="connsiteX2" fmla="*/ 2724150 w 2724150"/>
              <a:gd name="connsiteY2" fmla="*/ 3790950 h 3790950"/>
              <a:gd name="connsiteX3" fmla="*/ 0 w 2724150"/>
              <a:gd name="connsiteY3" fmla="*/ 3790950 h 379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150" h="3790950">
                <a:moveTo>
                  <a:pt x="0" y="0"/>
                </a:moveTo>
                <a:lnTo>
                  <a:pt x="2724150" y="0"/>
                </a:lnTo>
                <a:lnTo>
                  <a:pt x="2724150" y="3790950"/>
                </a:lnTo>
                <a:lnTo>
                  <a:pt x="0" y="37909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597976" y="2438400"/>
            <a:ext cx="2249012" cy="3200400"/>
          </a:xfrm>
          <a:custGeom>
            <a:avLst/>
            <a:gdLst>
              <a:gd name="connsiteX0" fmla="*/ 0 w 2556911"/>
              <a:gd name="connsiteY0" fmla="*/ 0 h 3638550"/>
              <a:gd name="connsiteX1" fmla="*/ 2556911 w 2556911"/>
              <a:gd name="connsiteY1" fmla="*/ 0 h 3638550"/>
              <a:gd name="connsiteX2" fmla="*/ 2556911 w 2556911"/>
              <a:gd name="connsiteY2" fmla="*/ 3638550 h 3638550"/>
              <a:gd name="connsiteX3" fmla="*/ 0 w 2556911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911" h="3638550">
                <a:moveTo>
                  <a:pt x="0" y="0"/>
                </a:moveTo>
                <a:lnTo>
                  <a:pt x="2556911" y="0"/>
                </a:lnTo>
                <a:lnTo>
                  <a:pt x="2556911" y="3638550"/>
                </a:lnTo>
                <a:lnTo>
                  <a:pt x="0" y="36385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46988" y="2438400"/>
            <a:ext cx="2249012" cy="3200400"/>
          </a:xfrm>
          <a:custGeom>
            <a:avLst/>
            <a:gdLst>
              <a:gd name="connsiteX0" fmla="*/ 0 w 2556911"/>
              <a:gd name="connsiteY0" fmla="*/ 0 h 3638550"/>
              <a:gd name="connsiteX1" fmla="*/ 2556911 w 2556911"/>
              <a:gd name="connsiteY1" fmla="*/ 0 h 3638550"/>
              <a:gd name="connsiteX2" fmla="*/ 2556911 w 2556911"/>
              <a:gd name="connsiteY2" fmla="*/ 3638550 h 3638550"/>
              <a:gd name="connsiteX3" fmla="*/ 0 w 2556911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911" h="3638550">
                <a:moveTo>
                  <a:pt x="0" y="0"/>
                </a:moveTo>
                <a:lnTo>
                  <a:pt x="2556911" y="0"/>
                </a:lnTo>
                <a:lnTo>
                  <a:pt x="2556911" y="3638550"/>
                </a:lnTo>
                <a:lnTo>
                  <a:pt x="0" y="36385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096000" y="2438400"/>
            <a:ext cx="2249012" cy="3200400"/>
          </a:xfrm>
          <a:custGeom>
            <a:avLst/>
            <a:gdLst>
              <a:gd name="connsiteX0" fmla="*/ 0 w 2556911"/>
              <a:gd name="connsiteY0" fmla="*/ 0 h 3638550"/>
              <a:gd name="connsiteX1" fmla="*/ 2556911 w 2556911"/>
              <a:gd name="connsiteY1" fmla="*/ 0 h 3638550"/>
              <a:gd name="connsiteX2" fmla="*/ 2556911 w 2556911"/>
              <a:gd name="connsiteY2" fmla="*/ 3638550 h 3638550"/>
              <a:gd name="connsiteX3" fmla="*/ 0 w 2556911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911" h="3638550">
                <a:moveTo>
                  <a:pt x="0" y="0"/>
                </a:moveTo>
                <a:lnTo>
                  <a:pt x="2556911" y="0"/>
                </a:lnTo>
                <a:lnTo>
                  <a:pt x="2556911" y="3638550"/>
                </a:lnTo>
                <a:lnTo>
                  <a:pt x="0" y="36385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345012" y="2438400"/>
            <a:ext cx="2249012" cy="3200400"/>
          </a:xfrm>
          <a:custGeom>
            <a:avLst/>
            <a:gdLst>
              <a:gd name="connsiteX0" fmla="*/ 0 w 2556911"/>
              <a:gd name="connsiteY0" fmla="*/ 0 h 3638550"/>
              <a:gd name="connsiteX1" fmla="*/ 2556911 w 2556911"/>
              <a:gd name="connsiteY1" fmla="*/ 0 h 3638550"/>
              <a:gd name="connsiteX2" fmla="*/ 2556911 w 2556911"/>
              <a:gd name="connsiteY2" fmla="*/ 3638550 h 3638550"/>
              <a:gd name="connsiteX3" fmla="*/ 0 w 2556911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911" h="3638550">
                <a:moveTo>
                  <a:pt x="0" y="0"/>
                </a:moveTo>
                <a:lnTo>
                  <a:pt x="2556911" y="0"/>
                </a:lnTo>
                <a:lnTo>
                  <a:pt x="2556911" y="3638550"/>
                </a:lnTo>
                <a:lnTo>
                  <a:pt x="0" y="36385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8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04800" y="2552700"/>
            <a:ext cx="2954560" cy="3981450"/>
          </a:xfrm>
          <a:custGeom>
            <a:avLst/>
            <a:gdLst>
              <a:gd name="connsiteX0" fmla="*/ 0 w 3124200"/>
              <a:gd name="connsiteY0" fmla="*/ 0 h 4210050"/>
              <a:gd name="connsiteX1" fmla="*/ 3124200 w 3124200"/>
              <a:gd name="connsiteY1" fmla="*/ 0 h 4210050"/>
              <a:gd name="connsiteX2" fmla="*/ 3124200 w 3124200"/>
              <a:gd name="connsiteY2" fmla="*/ 4210050 h 4210050"/>
              <a:gd name="connsiteX3" fmla="*/ 0 w 3124200"/>
              <a:gd name="connsiteY3" fmla="*/ 4210050 h 42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4210050">
                <a:moveTo>
                  <a:pt x="0" y="0"/>
                </a:moveTo>
                <a:lnTo>
                  <a:pt x="3124200" y="0"/>
                </a:lnTo>
                <a:lnTo>
                  <a:pt x="3124200" y="4210050"/>
                </a:lnTo>
                <a:lnTo>
                  <a:pt x="0" y="42100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59360" y="342900"/>
            <a:ext cx="2954560" cy="3981450"/>
          </a:xfrm>
          <a:custGeom>
            <a:avLst/>
            <a:gdLst>
              <a:gd name="connsiteX0" fmla="*/ 0 w 3124200"/>
              <a:gd name="connsiteY0" fmla="*/ 0 h 4210050"/>
              <a:gd name="connsiteX1" fmla="*/ 3124200 w 3124200"/>
              <a:gd name="connsiteY1" fmla="*/ 0 h 4210050"/>
              <a:gd name="connsiteX2" fmla="*/ 3124200 w 3124200"/>
              <a:gd name="connsiteY2" fmla="*/ 4210050 h 4210050"/>
              <a:gd name="connsiteX3" fmla="*/ 0 w 3124200"/>
              <a:gd name="connsiteY3" fmla="*/ 4210050 h 42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4210050">
                <a:moveTo>
                  <a:pt x="0" y="0"/>
                </a:moveTo>
                <a:lnTo>
                  <a:pt x="3124200" y="0"/>
                </a:lnTo>
                <a:lnTo>
                  <a:pt x="3124200" y="4210050"/>
                </a:lnTo>
                <a:lnTo>
                  <a:pt x="0" y="42100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4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23850" y="1676400"/>
            <a:ext cx="2527308" cy="3429000"/>
          </a:xfrm>
          <a:custGeom>
            <a:avLst/>
            <a:gdLst>
              <a:gd name="connsiteX0" fmla="*/ 0 w 2527308"/>
              <a:gd name="connsiteY0" fmla="*/ 0 h 3429000"/>
              <a:gd name="connsiteX1" fmla="*/ 2527308 w 2527308"/>
              <a:gd name="connsiteY1" fmla="*/ 0 h 3429000"/>
              <a:gd name="connsiteX2" fmla="*/ 2527308 w 2527308"/>
              <a:gd name="connsiteY2" fmla="*/ 3429000 h 3429000"/>
              <a:gd name="connsiteX3" fmla="*/ 0 w 252730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8" h="3429000">
                <a:moveTo>
                  <a:pt x="0" y="0"/>
                </a:moveTo>
                <a:lnTo>
                  <a:pt x="2527308" y="0"/>
                </a:lnTo>
                <a:lnTo>
                  <a:pt x="2527308" y="3429000"/>
                </a:lnTo>
                <a:lnTo>
                  <a:pt x="0" y="3429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324600" y="1676400"/>
            <a:ext cx="2527309" cy="3429000"/>
          </a:xfrm>
          <a:custGeom>
            <a:avLst/>
            <a:gdLst>
              <a:gd name="connsiteX0" fmla="*/ 0 w 2527309"/>
              <a:gd name="connsiteY0" fmla="*/ 0 h 3429000"/>
              <a:gd name="connsiteX1" fmla="*/ 2527309 w 2527309"/>
              <a:gd name="connsiteY1" fmla="*/ 0 h 3429000"/>
              <a:gd name="connsiteX2" fmla="*/ 2527309 w 2527309"/>
              <a:gd name="connsiteY2" fmla="*/ 3429000 h 3429000"/>
              <a:gd name="connsiteX3" fmla="*/ 0 w 252730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9" h="3429000">
                <a:moveTo>
                  <a:pt x="0" y="0"/>
                </a:moveTo>
                <a:lnTo>
                  <a:pt x="2527309" y="0"/>
                </a:lnTo>
                <a:lnTo>
                  <a:pt x="2527309" y="3429000"/>
                </a:lnTo>
                <a:lnTo>
                  <a:pt x="0" y="3429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5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11369" y="1371600"/>
            <a:ext cx="2369838" cy="411480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681207" y="1371600"/>
            <a:ext cx="2369838" cy="411480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484963" y="1371600"/>
            <a:ext cx="2369838" cy="411480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8083" y="906620"/>
            <a:ext cx="2719916" cy="2522380"/>
          </a:xfrm>
          <a:custGeom>
            <a:avLst/>
            <a:gdLst>
              <a:gd name="connsiteX0" fmla="*/ 0 w 3409950"/>
              <a:gd name="connsiteY0" fmla="*/ 0 h 3162300"/>
              <a:gd name="connsiteX1" fmla="*/ 3409950 w 3409950"/>
              <a:gd name="connsiteY1" fmla="*/ 0 h 3162300"/>
              <a:gd name="connsiteX2" fmla="*/ 3409950 w 3409950"/>
              <a:gd name="connsiteY2" fmla="*/ 3162300 h 3162300"/>
              <a:gd name="connsiteX3" fmla="*/ 0 w 340995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3162300">
                <a:moveTo>
                  <a:pt x="0" y="0"/>
                </a:moveTo>
                <a:lnTo>
                  <a:pt x="3409950" y="0"/>
                </a:lnTo>
                <a:lnTo>
                  <a:pt x="3409950" y="3162300"/>
                </a:lnTo>
                <a:lnTo>
                  <a:pt x="0" y="31623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047999" y="906620"/>
            <a:ext cx="2719916" cy="2522380"/>
          </a:xfrm>
          <a:custGeom>
            <a:avLst/>
            <a:gdLst>
              <a:gd name="connsiteX0" fmla="*/ 0 w 3409950"/>
              <a:gd name="connsiteY0" fmla="*/ 0 h 3162300"/>
              <a:gd name="connsiteX1" fmla="*/ 3409950 w 3409950"/>
              <a:gd name="connsiteY1" fmla="*/ 0 h 3162300"/>
              <a:gd name="connsiteX2" fmla="*/ 3409950 w 3409950"/>
              <a:gd name="connsiteY2" fmla="*/ 3162300 h 3162300"/>
              <a:gd name="connsiteX3" fmla="*/ 0 w 340995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3162300">
                <a:moveTo>
                  <a:pt x="0" y="0"/>
                </a:moveTo>
                <a:lnTo>
                  <a:pt x="3409950" y="0"/>
                </a:lnTo>
                <a:lnTo>
                  <a:pt x="3409950" y="3162300"/>
                </a:lnTo>
                <a:lnTo>
                  <a:pt x="0" y="31623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767915" y="906620"/>
            <a:ext cx="2719916" cy="2522380"/>
          </a:xfrm>
          <a:custGeom>
            <a:avLst/>
            <a:gdLst>
              <a:gd name="connsiteX0" fmla="*/ 0 w 3409950"/>
              <a:gd name="connsiteY0" fmla="*/ 0 h 3162300"/>
              <a:gd name="connsiteX1" fmla="*/ 3409950 w 3409950"/>
              <a:gd name="connsiteY1" fmla="*/ 0 h 3162300"/>
              <a:gd name="connsiteX2" fmla="*/ 3409950 w 3409950"/>
              <a:gd name="connsiteY2" fmla="*/ 3162300 h 3162300"/>
              <a:gd name="connsiteX3" fmla="*/ 0 w 340995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3162300">
                <a:moveTo>
                  <a:pt x="0" y="0"/>
                </a:moveTo>
                <a:lnTo>
                  <a:pt x="3409950" y="0"/>
                </a:lnTo>
                <a:lnTo>
                  <a:pt x="3409950" y="3162300"/>
                </a:lnTo>
                <a:lnTo>
                  <a:pt x="0" y="31623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" y="3429000"/>
            <a:ext cx="2719916" cy="2522380"/>
          </a:xfrm>
          <a:custGeom>
            <a:avLst/>
            <a:gdLst>
              <a:gd name="connsiteX0" fmla="*/ 0 w 3409950"/>
              <a:gd name="connsiteY0" fmla="*/ 0 h 3162300"/>
              <a:gd name="connsiteX1" fmla="*/ 3409950 w 3409950"/>
              <a:gd name="connsiteY1" fmla="*/ 0 h 3162300"/>
              <a:gd name="connsiteX2" fmla="*/ 3409950 w 3409950"/>
              <a:gd name="connsiteY2" fmla="*/ 3162300 h 3162300"/>
              <a:gd name="connsiteX3" fmla="*/ 0 w 340995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3162300">
                <a:moveTo>
                  <a:pt x="0" y="0"/>
                </a:moveTo>
                <a:lnTo>
                  <a:pt x="3409950" y="0"/>
                </a:lnTo>
                <a:lnTo>
                  <a:pt x="3409950" y="3162300"/>
                </a:lnTo>
                <a:lnTo>
                  <a:pt x="0" y="31623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487831" y="3429000"/>
            <a:ext cx="2719916" cy="2522380"/>
          </a:xfrm>
          <a:custGeom>
            <a:avLst/>
            <a:gdLst>
              <a:gd name="connsiteX0" fmla="*/ 0 w 3409950"/>
              <a:gd name="connsiteY0" fmla="*/ 0 h 3162300"/>
              <a:gd name="connsiteX1" fmla="*/ 3409950 w 3409950"/>
              <a:gd name="connsiteY1" fmla="*/ 0 h 3162300"/>
              <a:gd name="connsiteX2" fmla="*/ 3409950 w 3409950"/>
              <a:gd name="connsiteY2" fmla="*/ 3162300 h 3162300"/>
              <a:gd name="connsiteX3" fmla="*/ 0 w 340995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3162300">
                <a:moveTo>
                  <a:pt x="0" y="0"/>
                </a:moveTo>
                <a:lnTo>
                  <a:pt x="3409950" y="0"/>
                </a:lnTo>
                <a:lnTo>
                  <a:pt x="3409950" y="3162300"/>
                </a:lnTo>
                <a:lnTo>
                  <a:pt x="0" y="31623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727692" y="338667"/>
            <a:ext cx="2410166" cy="3090333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17526" y="338667"/>
            <a:ext cx="2410166" cy="3090333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548024" y="3429000"/>
            <a:ext cx="2410166" cy="307470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137858" y="3429000"/>
            <a:ext cx="2410166" cy="307470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0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14920" y="1398594"/>
            <a:ext cx="2385340" cy="4060812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700260" y="3428999"/>
            <a:ext cx="4221748" cy="2030408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700260" y="1398592"/>
            <a:ext cx="4221748" cy="2030408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891017" y="331076"/>
            <a:ext cx="7982607" cy="5864772"/>
          </a:xfrm>
          <a:custGeom>
            <a:avLst/>
            <a:gdLst>
              <a:gd name="connsiteX0" fmla="*/ 1237333 w 4876800"/>
              <a:gd name="connsiteY0" fmla="*/ 0 h 4958747"/>
              <a:gd name="connsiteX1" fmla="*/ 4876800 w 4876800"/>
              <a:gd name="connsiteY1" fmla="*/ 0 h 4958747"/>
              <a:gd name="connsiteX2" fmla="*/ 4876800 w 4876800"/>
              <a:gd name="connsiteY2" fmla="*/ 4958747 h 4958747"/>
              <a:gd name="connsiteX3" fmla="*/ 0 w 4876800"/>
              <a:gd name="connsiteY3" fmla="*/ 2143124 h 495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4958747">
                <a:moveTo>
                  <a:pt x="1237333" y="0"/>
                </a:moveTo>
                <a:lnTo>
                  <a:pt x="4876800" y="0"/>
                </a:lnTo>
                <a:lnTo>
                  <a:pt x="4876800" y="4958747"/>
                </a:lnTo>
                <a:lnTo>
                  <a:pt x="0" y="2143124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28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30922" y="1398594"/>
            <a:ext cx="2385340" cy="4060812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716262" y="1398594"/>
            <a:ext cx="2385340" cy="4060812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01602" y="1398594"/>
            <a:ext cx="2385340" cy="4060812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04956" y="1398594"/>
            <a:ext cx="2385340" cy="4060812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2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9">
            <a:extLst>
              <a:ext uri="{FF2B5EF4-FFF2-40B4-BE49-F238E27FC236}">
                <a16:creationId xmlns:a16="http://schemas.microsoft.com/office/drawing/2014/main" id="{8C7FEA86-2BC6-4474-AD11-82F25FBAE6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1053222" y="1485065"/>
            <a:ext cx="4567924" cy="39319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649558" y="2203569"/>
            <a:ext cx="3340896" cy="2135957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1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7" descr="iPhone6_mockup_front_white.png">
            <a:extLst>
              <a:ext uri="{FF2B5EF4-FFF2-40B4-BE49-F238E27FC236}">
                <a16:creationId xmlns:a16="http://schemas.microsoft.com/office/drawing/2014/main" id="{94A6C6C4-42AE-47F3-BB20-E53A63671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9" y="624610"/>
            <a:ext cx="5768702" cy="9023314"/>
          </a:xfrm>
          <a:prstGeom prst="rect">
            <a:avLst/>
          </a:prstGeom>
        </p:spPr>
      </p:pic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63851" y="2040920"/>
            <a:ext cx="3504633" cy="4817080"/>
          </a:xfrm>
          <a:custGeom>
            <a:avLst/>
            <a:gdLst>
              <a:gd name="connsiteX0" fmla="*/ 0 w 3257550"/>
              <a:gd name="connsiteY0" fmla="*/ 0 h 4991100"/>
              <a:gd name="connsiteX1" fmla="*/ 3257550 w 3257550"/>
              <a:gd name="connsiteY1" fmla="*/ 0 h 4991100"/>
              <a:gd name="connsiteX2" fmla="*/ 3257550 w 3257550"/>
              <a:gd name="connsiteY2" fmla="*/ 4991100 h 4991100"/>
              <a:gd name="connsiteX3" fmla="*/ 0 w 3257550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991100">
                <a:moveTo>
                  <a:pt x="0" y="0"/>
                </a:moveTo>
                <a:lnTo>
                  <a:pt x="3257550" y="0"/>
                </a:lnTo>
                <a:lnTo>
                  <a:pt x="3257550" y="4991100"/>
                </a:lnTo>
                <a:lnTo>
                  <a:pt x="0" y="49911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5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08786" y="2207172"/>
            <a:ext cx="2974428" cy="4319035"/>
          </a:xfrm>
          <a:custGeom>
            <a:avLst/>
            <a:gdLst>
              <a:gd name="connsiteX0" fmla="*/ 0 w 3524250"/>
              <a:gd name="connsiteY0" fmla="*/ 0 h 3695700"/>
              <a:gd name="connsiteX1" fmla="*/ 3524250 w 3524250"/>
              <a:gd name="connsiteY1" fmla="*/ 0 h 3695700"/>
              <a:gd name="connsiteX2" fmla="*/ 3524250 w 3524250"/>
              <a:gd name="connsiteY2" fmla="*/ 3695700 h 3695700"/>
              <a:gd name="connsiteX3" fmla="*/ 0 w 3524250"/>
              <a:gd name="connsiteY3" fmla="*/ 369570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3695700">
                <a:moveTo>
                  <a:pt x="0" y="0"/>
                </a:moveTo>
                <a:lnTo>
                  <a:pt x="3524250" y="0"/>
                </a:lnTo>
                <a:lnTo>
                  <a:pt x="3524250" y="3695700"/>
                </a:lnTo>
                <a:lnTo>
                  <a:pt x="0" y="36957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928198" y="1387366"/>
            <a:ext cx="3090474" cy="4083268"/>
          </a:xfrm>
          <a:custGeom>
            <a:avLst/>
            <a:gdLst>
              <a:gd name="connsiteX0" fmla="*/ 0 w 3676650"/>
              <a:gd name="connsiteY0" fmla="*/ 0 h 4857750"/>
              <a:gd name="connsiteX1" fmla="*/ 3676650 w 3676650"/>
              <a:gd name="connsiteY1" fmla="*/ 0 h 4857750"/>
              <a:gd name="connsiteX2" fmla="*/ 3676650 w 3676650"/>
              <a:gd name="connsiteY2" fmla="*/ 4857750 h 4857750"/>
              <a:gd name="connsiteX3" fmla="*/ 0 w 3676650"/>
              <a:gd name="connsiteY3" fmla="*/ 485775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4857750">
                <a:moveTo>
                  <a:pt x="0" y="0"/>
                </a:moveTo>
                <a:lnTo>
                  <a:pt x="3676650" y="0"/>
                </a:lnTo>
                <a:lnTo>
                  <a:pt x="3676650" y="4857750"/>
                </a:lnTo>
                <a:lnTo>
                  <a:pt x="0" y="48577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763770" y="346842"/>
            <a:ext cx="3090474" cy="4083268"/>
          </a:xfrm>
          <a:custGeom>
            <a:avLst/>
            <a:gdLst>
              <a:gd name="connsiteX0" fmla="*/ 0 w 3676650"/>
              <a:gd name="connsiteY0" fmla="*/ 0 h 4857750"/>
              <a:gd name="connsiteX1" fmla="*/ 3676650 w 3676650"/>
              <a:gd name="connsiteY1" fmla="*/ 0 h 4857750"/>
              <a:gd name="connsiteX2" fmla="*/ 3676650 w 3676650"/>
              <a:gd name="connsiteY2" fmla="*/ 4857750 h 4857750"/>
              <a:gd name="connsiteX3" fmla="*/ 0 w 3676650"/>
              <a:gd name="connsiteY3" fmla="*/ 485775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4857750">
                <a:moveTo>
                  <a:pt x="0" y="0"/>
                </a:moveTo>
                <a:lnTo>
                  <a:pt x="3676650" y="0"/>
                </a:lnTo>
                <a:lnTo>
                  <a:pt x="3676650" y="4857750"/>
                </a:lnTo>
                <a:lnTo>
                  <a:pt x="0" y="48577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36428" y="4430110"/>
            <a:ext cx="5027342" cy="2112580"/>
          </a:xfrm>
          <a:custGeom>
            <a:avLst/>
            <a:gdLst>
              <a:gd name="connsiteX0" fmla="*/ 0 w 3676650"/>
              <a:gd name="connsiteY0" fmla="*/ 0 h 4857750"/>
              <a:gd name="connsiteX1" fmla="*/ 3676650 w 3676650"/>
              <a:gd name="connsiteY1" fmla="*/ 0 h 4857750"/>
              <a:gd name="connsiteX2" fmla="*/ 3676650 w 3676650"/>
              <a:gd name="connsiteY2" fmla="*/ 4857750 h 4857750"/>
              <a:gd name="connsiteX3" fmla="*/ 0 w 3676650"/>
              <a:gd name="connsiteY3" fmla="*/ 485775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4857750">
                <a:moveTo>
                  <a:pt x="0" y="0"/>
                </a:moveTo>
                <a:lnTo>
                  <a:pt x="3676650" y="0"/>
                </a:lnTo>
                <a:lnTo>
                  <a:pt x="3676650" y="4857750"/>
                </a:lnTo>
                <a:lnTo>
                  <a:pt x="0" y="485775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8052" y="3503283"/>
            <a:ext cx="6096000" cy="2996908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1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3850" y="323850"/>
            <a:ext cx="3467100" cy="6210300"/>
          </a:xfrm>
          <a:custGeom>
            <a:avLst/>
            <a:gdLst>
              <a:gd name="connsiteX0" fmla="*/ 0 w 3886200"/>
              <a:gd name="connsiteY0" fmla="*/ 0 h 6858000"/>
              <a:gd name="connsiteX1" fmla="*/ 3886200 w 3886200"/>
              <a:gd name="connsiteY1" fmla="*/ 0 h 6858000"/>
              <a:gd name="connsiteX2" fmla="*/ 3886200 w 3886200"/>
              <a:gd name="connsiteY2" fmla="*/ 6858000 h 6858000"/>
              <a:gd name="connsiteX3" fmla="*/ 0 w 3886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3886200" y="0"/>
                </a:lnTo>
                <a:lnTo>
                  <a:pt x="3886200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5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58139" y="352010"/>
            <a:ext cx="2875722" cy="4339903"/>
          </a:xfrm>
          <a:custGeom>
            <a:avLst/>
            <a:gdLst>
              <a:gd name="connsiteX0" fmla="*/ 0 w 2691318"/>
              <a:gd name="connsiteY0" fmla="*/ 0 h 4630994"/>
              <a:gd name="connsiteX1" fmla="*/ 2691318 w 2691318"/>
              <a:gd name="connsiteY1" fmla="*/ 0 h 4630994"/>
              <a:gd name="connsiteX2" fmla="*/ 2691318 w 2691318"/>
              <a:gd name="connsiteY2" fmla="*/ 4630994 h 4630994"/>
              <a:gd name="connsiteX3" fmla="*/ 0 w 2691318"/>
              <a:gd name="connsiteY3" fmla="*/ 4630994 h 46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1318" h="4630994">
                <a:moveTo>
                  <a:pt x="0" y="0"/>
                </a:moveTo>
                <a:lnTo>
                  <a:pt x="2691318" y="0"/>
                </a:lnTo>
                <a:lnTo>
                  <a:pt x="2691318" y="4630994"/>
                </a:lnTo>
                <a:lnTo>
                  <a:pt x="0" y="4630994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3850" y="361950"/>
            <a:ext cx="8743950" cy="3429000"/>
          </a:xfrm>
          <a:custGeom>
            <a:avLst/>
            <a:gdLst>
              <a:gd name="connsiteX0" fmla="*/ 0 w 8743950"/>
              <a:gd name="connsiteY0" fmla="*/ 0 h 3429000"/>
              <a:gd name="connsiteX1" fmla="*/ 8743950 w 8743950"/>
              <a:gd name="connsiteY1" fmla="*/ 0 h 3429000"/>
              <a:gd name="connsiteX2" fmla="*/ 8743950 w 8743950"/>
              <a:gd name="connsiteY2" fmla="*/ 3429000 h 3429000"/>
              <a:gd name="connsiteX3" fmla="*/ 0 w 87439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3950" h="3429000">
                <a:moveTo>
                  <a:pt x="0" y="0"/>
                </a:moveTo>
                <a:lnTo>
                  <a:pt x="8743950" y="0"/>
                </a:lnTo>
                <a:lnTo>
                  <a:pt x="8743950" y="3429000"/>
                </a:lnTo>
                <a:lnTo>
                  <a:pt x="0" y="342900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5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CE363EE-8E02-420C-A5F3-426BAD0B545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BC9932B3-0FE6-4B4B-8337-48291F387DFF}"/>
                </a:ext>
              </a:extLst>
            </p:cNvPr>
            <p:cNvSpPr/>
            <p:nvPr userDrawn="1"/>
          </p:nvSpPr>
          <p:spPr>
            <a:xfrm>
              <a:off x="2552492" y="0"/>
              <a:ext cx="9639507" cy="6858000"/>
            </a:xfrm>
            <a:custGeom>
              <a:avLst/>
              <a:gdLst>
                <a:gd name="connsiteX0" fmla="*/ 0 w 9568070"/>
                <a:gd name="connsiteY0" fmla="*/ 0 h 6858000"/>
                <a:gd name="connsiteX1" fmla="*/ 9568070 w 9568070"/>
                <a:gd name="connsiteY1" fmla="*/ 0 h 6858000"/>
                <a:gd name="connsiteX2" fmla="*/ 9568070 w 9568070"/>
                <a:gd name="connsiteY2" fmla="*/ 6858000 h 6858000"/>
                <a:gd name="connsiteX3" fmla="*/ 0 w 9568070"/>
                <a:gd name="connsiteY3" fmla="*/ 6858000 h 6858000"/>
                <a:gd name="connsiteX4" fmla="*/ 0 w 9568070"/>
                <a:gd name="connsiteY4" fmla="*/ 0 h 6858000"/>
                <a:gd name="connsiteX0" fmla="*/ 0 w 9568070"/>
                <a:gd name="connsiteY0" fmla="*/ 6858000 h 6858000"/>
                <a:gd name="connsiteX1" fmla="*/ 9568070 w 9568070"/>
                <a:gd name="connsiteY1" fmla="*/ 0 h 6858000"/>
                <a:gd name="connsiteX2" fmla="*/ 9568070 w 9568070"/>
                <a:gd name="connsiteY2" fmla="*/ 6858000 h 6858000"/>
                <a:gd name="connsiteX3" fmla="*/ 0 w 9568070"/>
                <a:gd name="connsiteY3" fmla="*/ 6858000 h 6858000"/>
                <a:gd name="connsiteX0" fmla="*/ 0 w 9639507"/>
                <a:gd name="connsiteY0" fmla="*/ 6858000 h 6858000"/>
                <a:gd name="connsiteX1" fmla="*/ 9639507 w 9639507"/>
                <a:gd name="connsiteY1" fmla="*/ 0 h 6858000"/>
                <a:gd name="connsiteX2" fmla="*/ 9639507 w 9639507"/>
                <a:gd name="connsiteY2" fmla="*/ 6858000 h 6858000"/>
                <a:gd name="connsiteX3" fmla="*/ 0 w 96395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9507" h="6858000">
                  <a:moveTo>
                    <a:pt x="0" y="6858000"/>
                  </a:moveTo>
                  <a:lnTo>
                    <a:pt x="9639507" y="0"/>
                  </a:lnTo>
                  <a:lnTo>
                    <a:pt x="9639507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A310F950-781B-4A78-9143-441759C7DBA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2610678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261067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8E321FA3-F2CD-403A-89C5-7A20CDB90DAE}"/>
                </a:ext>
              </a:extLst>
            </p:cNvPr>
            <p:cNvSpPr/>
            <p:nvPr userDrawn="1"/>
          </p:nvSpPr>
          <p:spPr>
            <a:xfrm>
              <a:off x="662732" y="731520"/>
              <a:ext cx="10513268" cy="5486400"/>
            </a:xfrm>
            <a:custGeom>
              <a:avLst/>
              <a:gdLst>
                <a:gd name="connsiteX0" fmla="*/ 0 w 7485588"/>
                <a:gd name="connsiteY0" fmla="*/ 0 h 3616960"/>
                <a:gd name="connsiteX1" fmla="*/ 7485588 w 7485588"/>
                <a:gd name="connsiteY1" fmla="*/ 0 h 3616960"/>
                <a:gd name="connsiteX2" fmla="*/ 7485588 w 7485588"/>
                <a:gd name="connsiteY2" fmla="*/ 3616960 h 3616960"/>
                <a:gd name="connsiteX3" fmla="*/ 0 w 7485588"/>
                <a:gd name="connsiteY3" fmla="*/ 3616960 h 3616960"/>
                <a:gd name="connsiteX4" fmla="*/ 0 w 7485588"/>
                <a:gd name="connsiteY4" fmla="*/ 0 h 3616960"/>
                <a:gd name="connsiteX0" fmla="*/ 0 w 7485588"/>
                <a:gd name="connsiteY0" fmla="*/ 0 h 3881120"/>
                <a:gd name="connsiteX1" fmla="*/ 7485588 w 7485588"/>
                <a:gd name="connsiteY1" fmla="*/ 0 h 3881120"/>
                <a:gd name="connsiteX2" fmla="*/ 2100788 w 7485588"/>
                <a:gd name="connsiteY2" fmla="*/ 3881120 h 3881120"/>
                <a:gd name="connsiteX3" fmla="*/ 0 w 7485588"/>
                <a:gd name="connsiteY3" fmla="*/ 3616960 h 3881120"/>
                <a:gd name="connsiteX4" fmla="*/ 0 w 7485588"/>
                <a:gd name="connsiteY4" fmla="*/ 0 h 3881120"/>
                <a:gd name="connsiteX0" fmla="*/ 0 w 7485588"/>
                <a:gd name="connsiteY0" fmla="*/ 0 h 3881120"/>
                <a:gd name="connsiteX1" fmla="*/ 7485588 w 7485588"/>
                <a:gd name="connsiteY1" fmla="*/ 0 h 3881120"/>
                <a:gd name="connsiteX2" fmla="*/ 2100788 w 7485588"/>
                <a:gd name="connsiteY2" fmla="*/ 3881120 h 3881120"/>
                <a:gd name="connsiteX3" fmla="*/ 0 w 7485588"/>
                <a:gd name="connsiteY3" fmla="*/ 0 h 3881120"/>
                <a:gd name="connsiteX0" fmla="*/ 0 w 8684468"/>
                <a:gd name="connsiteY0" fmla="*/ 2600960 h 3881120"/>
                <a:gd name="connsiteX1" fmla="*/ 8684468 w 8684468"/>
                <a:gd name="connsiteY1" fmla="*/ 0 h 3881120"/>
                <a:gd name="connsiteX2" fmla="*/ 3299668 w 8684468"/>
                <a:gd name="connsiteY2" fmla="*/ 3881120 h 3881120"/>
                <a:gd name="connsiteX3" fmla="*/ 0 w 8684468"/>
                <a:gd name="connsiteY3" fmla="*/ 2600960 h 3881120"/>
                <a:gd name="connsiteX0" fmla="*/ 0 w 9395668"/>
                <a:gd name="connsiteY0" fmla="*/ 3190240 h 3881120"/>
                <a:gd name="connsiteX1" fmla="*/ 9395668 w 9395668"/>
                <a:gd name="connsiteY1" fmla="*/ 0 h 3881120"/>
                <a:gd name="connsiteX2" fmla="*/ 4010868 w 9395668"/>
                <a:gd name="connsiteY2" fmla="*/ 3881120 h 3881120"/>
                <a:gd name="connsiteX3" fmla="*/ 0 w 9395668"/>
                <a:gd name="connsiteY3" fmla="*/ 3190240 h 3881120"/>
                <a:gd name="connsiteX0" fmla="*/ 0 w 9395668"/>
                <a:gd name="connsiteY0" fmla="*/ 3190240 h 4653280"/>
                <a:gd name="connsiteX1" fmla="*/ 9395668 w 9395668"/>
                <a:gd name="connsiteY1" fmla="*/ 0 h 4653280"/>
                <a:gd name="connsiteX2" fmla="*/ 2852628 w 9395668"/>
                <a:gd name="connsiteY2" fmla="*/ 4653280 h 4653280"/>
                <a:gd name="connsiteX3" fmla="*/ 0 w 9395668"/>
                <a:gd name="connsiteY3" fmla="*/ 3190240 h 4653280"/>
                <a:gd name="connsiteX0" fmla="*/ 0 w 10513268"/>
                <a:gd name="connsiteY0" fmla="*/ 4023360 h 5486400"/>
                <a:gd name="connsiteX1" fmla="*/ 10513268 w 10513268"/>
                <a:gd name="connsiteY1" fmla="*/ 0 h 5486400"/>
                <a:gd name="connsiteX2" fmla="*/ 2852628 w 10513268"/>
                <a:gd name="connsiteY2" fmla="*/ 5486400 h 5486400"/>
                <a:gd name="connsiteX3" fmla="*/ 0 w 10513268"/>
                <a:gd name="connsiteY3" fmla="*/ 402336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3268" h="5486400">
                  <a:moveTo>
                    <a:pt x="0" y="4023360"/>
                  </a:moveTo>
                  <a:lnTo>
                    <a:pt x="10513268" y="0"/>
                  </a:lnTo>
                  <a:lnTo>
                    <a:pt x="2852628" y="5486400"/>
                  </a:lnTo>
                  <a:lnTo>
                    <a:pt x="0" y="40233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564A3-E80F-48A2-95E9-E003EE81EF24}"/>
              </a:ext>
            </a:extLst>
          </p:cNvPr>
          <p:cNvSpPr/>
          <p:nvPr userDrawn="1"/>
        </p:nvSpPr>
        <p:spPr>
          <a:xfrm>
            <a:off x="314794" y="335280"/>
            <a:ext cx="11562412" cy="6187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9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8733" y="2534499"/>
            <a:ext cx="6874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00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E-Study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8733" y="3832995"/>
            <a:ext cx="687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1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EDUCATION TEMPLATE</a:t>
            </a:r>
          </a:p>
        </p:txBody>
      </p:sp>
    </p:spTree>
    <p:extLst>
      <p:ext uri="{BB962C8B-B14F-4D97-AF65-F5344CB8AC3E}">
        <p14:creationId xmlns:p14="http://schemas.microsoft.com/office/powerpoint/2010/main" val="98290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3620" y="762826"/>
            <a:ext cx="339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3620" y="5061678"/>
            <a:ext cx="5429730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BF408F1B-1E3D-4B95-8922-2DAFB31720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b="32479"/>
          <a:stretch/>
        </p:blipFill>
        <p:spPr>
          <a:xfrm>
            <a:off x="5619750" y="2305050"/>
            <a:ext cx="6229350" cy="22479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FBC0B-4F47-4106-B3F8-A40B28049FD0}"/>
              </a:ext>
            </a:extLst>
          </p:cNvPr>
          <p:cNvSpPr txBox="1"/>
          <p:nvPr/>
        </p:nvSpPr>
        <p:spPr>
          <a:xfrm>
            <a:off x="1044654" y="1325629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5E081E-77FA-4AEC-9771-D4EBD8B2700F}"/>
              </a:ext>
            </a:extLst>
          </p:cNvPr>
          <p:cNvSpPr txBox="1"/>
          <p:nvPr/>
        </p:nvSpPr>
        <p:spPr>
          <a:xfrm>
            <a:off x="1044655" y="956297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9B853-38C2-45F3-A1A2-1212F4360501}"/>
              </a:ext>
            </a:extLst>
          </p:cNvPr>
          <p:cNvSpPr txBox="1"/>
          <p:nvPr/>
        </p:nvSpPr>
        <p:spPr>
          <a:xfrm>
            <a:off x="1044654" y="252687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AFFB09-FC12-4044-8380-FC791CD664F3}"/>
              </a:ext>
            </a:extLst>
          </p:cNvPr>
          <p:cNvSpPr txBox="1"/>
          <p:nvPr/>
        </p:nvSpPr>
        <p:spPr>
          <a:xfrm>
            <a:off x="1044655" y="215753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A7A7FA-DCEC-4514-BA6F-333862C05338}"/>
              </a:ext>
            </a:extLst>
          </p:cNvPr>
          <p:cNvSpPr txBox="1"/>
          <p:nvPr/>
        </p:nvSpPr>
        <p:spPr>
          <a:xfrm>
            <a:off x="1044654" y="3911865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F7DEA2-059F-4B17-A440-CF5813F76756}"/>
              </a:ext>
            </a:extLst>
          </p:cNvPr>
          <p:cNvSpPr txBox="1"/>
          <p:nvPr/>
        </p:nvSpPr>
        <p:spPr>
          <a:xfrm>
            <a:off x="1044655" y="3542533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BBF8BF-BC2F-4F2F-8C79-54D3D85BE7FF}"/>
              </a:ext>
            </a:extLst>
          </p:cNvPr>
          <p:cNvSpPr txBox="1"/>
          <p:nvPr/>
        </p:nvSpPr>
        <p:spPr>
          <a:xfrm>
            <a:off x="1044654" y="529686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713375-B89D-44B6-8DCC-2395CB7FC14A}"/>
              </a:ext>
            </a:extLst>
          </p:cNvPr>
          <p:cNvSpPr txBox="1"/>
          <p:nvPr/>
        </p:nvSpPr>
        <p:spPr>
          <a:xfrm>
            <a:off x="1044655" y="492752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</p:spTree>
    <p:extLst>
      <p:ext uri="{BB962C8B-B14F-4D97-AF65-F5344CB8AC3E}">
        <p14:creationId xmlns:p14="http://schemas.microsoft.com/office/powerpoint/2010/main" val="33822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61585" y="2401578"/>
            <a:ext cx="1735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4654" y="1325629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4655" y="956297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4654" y="252687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655" y="215753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4654" y="3911865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4655" y="3542533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4654" y="529686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4655" y="492752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095FD3E-9B09-4204-BF61-0E22B48128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23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04431" y="1068078"/>
            <a:ext cx="343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2C96BCF6-FB7D-42F5-938D-41ED5BB71E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r="29790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9635776-EBB1-4698-9805-C3ED29A3F0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r="26047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6D7F1-E1DD-4932-8211-A8D1B5F6D1A6}"/>
              </a:ext>
            </a:extLst>
          </p:cNvPr>
          <p:cNvSpPr txBox="1"/>
          <p:nvPr/>
        </p:nvSpPr>
        <p:spPr>
          <a:xfrm>
            <a:off x="1044654" y="1325629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6CD62-69CA-4E0B-BBE0-3769E6DA3028}"/>
              </a:ext>
            </a:extLst>
          </p:cNvPr>
          <p:cNvSpPr txBox="1"/>
          <p:nvPr/>
        </p:nvSpPr>
        <p:spPr>
          <a:xfrm>
            <a:off x="1044655" y="956297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DC059E-58AB-4B56-B91B-06FEBEEB9B1E}"/>
              </a:ext>
            </a:extLst>
          </p:cNvPr>
          <p:cNvSpPr txBox="1"/>
          <p:nvPr/>
        </p:nvSpPr>
        <p:spPr>
          <a:xfrm>
            <a:off x="1044654" y="252687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A806A-6740-4B11-AC8C-C18945284E2B}"/>
              </a:ext>
            </a:extLst>
          </p:cNvPr>
          <p:cNvSpPr txBox="1"/>
          <p:nvPr/>
        </p:nvSpPr>
        <p:spPr>
          <a:xfrm>
            <a:off x="1044655" y="215753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C1C897-9025-479D-90EE-9042FAEA263A}"/>
              </a:ext>
            </a:extLst>
          </p:cNvPr>
          <p:cNvSpPr txBox="1"/>
          <p:nvPr/>
        </p:nvSpPr>
        <p:spPr>
          <a:xfrm>
            <a:off x="1044654" y="3911865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F2C4B6-D650-4365-BF89-A920655CD9A9}"/>
              </a:ext>
            </a:extLst>
          </p:cNvPr>
          <p:cNvSpPr txBox="1"/>
          <p:nvPr/>
        </p:nvSpPr>
        <p:spPr>
          <a:xfrm>
            <a:off x="1044655" y="3542533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D6D837-C4B2-43EC-BBF6-90847025A6EB}"/>
              </a:ext>
            </a:extLst>
          </p:cNvPr>
          <p:cNvSpPr txBox="1"/>
          <p:nvPr/>
        </p:nvSpPr>
        <p:spPr>
          <a:xfrm>
            <a:off x="1044654" y="5296860"/>
            <a:ext cx="352734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9D8FC9-B64B-4F77-B86F-5D6ECFF3437F}"/>
              </a:ext>
            </a:extLst>
          </p:cNvPr>
          <p:cNvSpPr txBox="1"/>
          <p:nvPr/>
        </p:nvSpPr>
        <p:spPr>
          <a:xfrm>
            <a:off x="1044655" y="4927528"/>
            <a:ext cx="222588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</p:spTree>
    <p:extLst>
      <p:ext uri="{BB962C8B-B14F-4D97-AF65-F5344CB8AC3E}">
        <p14:creationId xmlns:p14="http://schemas.microsoft.com/office/powerpoint/2010/main" val="64353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072124" y="676451"/>
            <a:ext cx="404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Team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0386" y="1353488"/>
            <a:ext cx="8331228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38508F9-CB45-467F-BE33-E30F4B26E4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7" r="2658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EE06CEC-436A-4C83-9E3B-21C3064A53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1" r="26571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4279CB9-8FE4-4887-9869-1C40A71753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r="26544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22466F1-8663-46E1-A126-C2183459EB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r="26561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1678138" y="5377524"/>
            <a:ext cx="2088688" cy="765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4021" y="5407968"/>
            <a:ext cx="1480557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endParaRPr lang="en-US" sz="1400" b="1" dirty="0">
              <a:solidFill>
                <a:schemeClr val="bg1"/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4021" y="5638800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7150" y="5377524"/>
            <a:ext cx="2088688" cy="7657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033" y="5407968"/>
            <a:ext cx="1480557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endParaRPr lang="en-US" sz="1400" b="1" dirty="0">
              <a:solidFill>
                <a:schemeClr val="bg1"/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3033" y="5638800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76162" y="5377524"/>
            <a:ext cx="2088688" cy="7657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2045" y="5407968"/>
            <a:ext cx="1480557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endParaRPr lang="en-US" sz="1400" b="1" dirty="0">
              <a:solidFill>
                <a:schemeClr val="bg1"/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2045" y="5638800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5174" y="5377524"/>
            <a:ext cx="2088688" cy="7657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1057" y="5407968"/>
            <a:ext cx="1480557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endParaRPr lang="en-US" sz="1400" b="1" dirty="0">
              <a:solidFill>
                <a:schemeClr val="bg1"/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81057" y="5638800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1523436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2510C13-4C9E-43E8-A7F9-A0D77AA13B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29131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238187-00CB-4F58-B39D-F6AE30AF3C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r="2526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3692296" y="3929207"/>
            <a:ext cx="2088688" cy="765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6362" y="3934251"/>
            <a:ext cx="1784622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6362" y="4215883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37736" y="2174490"/>
            <a:ext cx="2088688" cy="7657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802" y="2179534"/>
            <a:ext cx="1964170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1802" y="2435766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Teacher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2297" y="5106084"/>
            <a:ext cx="226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7736" y="774273"/>
            <a:ext cx="226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4122" y="2011594"/>
            <a:ext cx="343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Team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4122" y="3406787"/>
            <a:ext cx="3437156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</p:spTree>
    <p:extLst>
      <p:ext uri="{BB962C8B-B14F-4D97-AF65-F5344CB8AC3E}">
        <p14:creationId xmlns:p14="http://schemas.microsoft.com/office/powerpoint/2010/main" val="1850751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94688" y="2083877"/>
            <a:ext cx="1758319" cy="88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</a:t>
            </a:r>
            <a:r>
              <a:rPr lang="en-US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4688" y="2967965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Graphic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4688" y="3611494"/>
            <a:ext cx="226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5439" y="2083877"/>
            <a:ext cx="1758319" cy="88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Yourname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5439" y="2967965"/>
            <a:ext cx="14805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Graphic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95439" y="3611494"/>
            <a:ext cx="226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2D1D528-BD55-43B1-8EC4-F1E5012808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20519"/>
          <a:stretch>
            <a:fillRect/>
          </a:stretch>
        </p:blipFill>
        <p:spPr>
          <a:xfrm>
            <a:off x="311150" y="1676400"/>
            <a:ext cx="2527308" cy="3429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E6C3BF-9E50-41E1-87FF-5CBCE71E7E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2" r="25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3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49426" y="2011594"/>
            <a:ext cx="2121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Great Portfolio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9426" y="3406787"/>
            <a:ext cx="3437156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B5872A-7E22-4A08-985E-E02A5B09A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0" r="3380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C4B0103-B3A0-4F7E-95A2-50B6E094B5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r="30800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136F086-68A6-4012-98BF-45629D5BA0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9" r="30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97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88754" y="1629201"/>
            <a:ext cx="2541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Great 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513" y="4090025"/>
            <a:ext cx="4451588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magna, vel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arcu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Maecenas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augue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lacus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mi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euismod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Nam gravida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leo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,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eleifend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ut.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30E8790-EF48-43E6-97FC-B516BDE642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14065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C25759D-077E-46CB-A7A6-6A3CE074C5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r="14062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EC1D385-B6DD-4FE5-8B4C-540D44D8A5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14065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3592C8C-C9AE-4341-B499-E5D8086AE9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r="19663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B57A96D-0618-49DC-9E9D-A2864A2077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14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1951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29955" y="1345224"/>
            <a:ext cx="2028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Great 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121" y="1145169"/>
            <a:ext cx="3427979" cy="200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809" y="5002596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809" y="4480864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6333" y="5002596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66333" y="4480864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66AF744-DEB8-4737-BF02-B6C1350FF7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r="24011"/>
          <a:stretch>
            <a:fillRect/>
          </a:stretch>
        </p:blipFill>
        <p:spPr>
          <a:xfrm>
            <a:off x="2727692" y="325967"/>
            <a:ext cx="2410166" cy="3090333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9F5B4D5-2C9A-42AA-9387-AD52F61F0F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r="24011"/>
          <a:stretch>
            <a:fillRect/>
          </a:stretch>
        </p:blipFill>
        <p:spPr>
          <a:xfrm>
            <a:off x="317526" y="325967"/>
            <a:ext cx="2410166" cy="3090333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45C1526-BA5E-4ACA-B570-C5A4DAA118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r="2386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C687219-AE1C-4C2E-9ADA-64819500CE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r="23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31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88770" y="2011594"/>
            <a:ext cx="2121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Great Portfolio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8770" y="3406787"/>
            <a:ext cx="3688830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FDE3DC9-582E-4075-B624-4B99D9C31B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3" r="30413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97DDA7-9E34-4C64-A431-6D20A02D80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4" b="13924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4ED5BB1-2654-4298-BCF7-0550417578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b="7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161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7235" y="1255066"/>
            <a:ext cx="3667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8563" y="4476801"/>
            <a:ext cx="5809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 elit. Suspendisse id leo sit amet orci viverra gravida eget a nulla. Ut suscipit, dolor a consequat luctus, ipsum tellus posuere neque, sed malesuada nulla lacus nec quam.  Maecenas nec ultricies magna, vel consectetur arcu.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2EEC0F4-71B2-44E1-9ABA-3004F564A4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219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042E421-EBF8-4364-BB16-84BD8CC0D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3" r="30413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0383717-50E9-4525-87A6-ECD89EDB26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3041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72EB8C1-036C-4B29-9681-161B0AE35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7" r="30427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F58CAE0-442E-4200-8695-CD61D92EFC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30414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2343150" y="3981449"/>
            <a:ext cx="7505700" cy="2212731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6711" y="4549520"/>
            <a:ext cx="2052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Great Portfolio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6877" y="4349465"/>
            <a:ext cx="3935423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magna, vel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arcu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Maecenas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augue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lacus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mi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euismod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 Nam gravida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leo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,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eleifend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ut.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884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8428" y="2044251"/>
            <a:ext cx="2525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Devices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8428" y="3439444"/>
            <a:ext cx="4527030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1AA6C7-AFDE-4401-A3DB-1780674E92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" b="20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3207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7570" y="1284077"/>
            <a:ext cx="2393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Devices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7571" y="2781566"/>
            <a:ext cx="5746229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7572" y="4880357"/>
            <a:ext cx="267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572" y="4511025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3064" y="4876470"/>
            <a:ext cx="267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fokal  adipiscing. Dudes herlonie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3064" y="4507138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9C38AAE-FE5A-4A28-A81C-7B0D603B44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r="257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042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22020" y="1834701"/>
            <a:ext cx="2526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Chart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2021" y="3280694"/>
            <a:ext cx="3726930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F51DB-A686-42F8-9ED1-581166942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69" y="1438203"/>
            <a:ext cx="4032394" cy="40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870" y="1834701"/>
            <a:ext cx="2342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Our Great Chart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871" y="3229894"/>
            <a:ext cx="3726930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D3608-E320-4325-8C31-D1C0471A7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0905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8733" y="2644170"/>
            <a:ext cx="6874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300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30884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057BA29-1370-43AE-961A-4DA449B1F4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1" r="2704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339286" y="2629056"/>
            <a:ext cx="1522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Set your clock to beach time.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3954" y="1339011"/>
            <a:ext cx="5691554" cy="28135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6748" y="2145615"/>
            <a:ext cx="4325966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</p:spTree>
    <p:extLst>
      <p:ext uri="{BB962C8B-B14F-4D97-AF65-F5344CB8AC3E}">
        <p14:creationId xmlns:p14="http://schemas.microsoft.com/office/powerpoint/2010/main" val="155648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585" y="1636066"/>
            <a:ext cx="339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585" y="3267859"/>
            <a:ext cx="6002215" cy="22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 elit. Suspendisse id leo sit amet orci viverra gravida eget a nulla. Ut suscipit, dolor a consequat luctus, ipsum tellus posuere neque, sed malesuada nulla lacus nec quam. </a:t>
            </a:r>
          </a:p>
          <a:p>
            <a:pPr>
              <a:lnSpc>
                <a:spcPct val="150000"/>
              </a:lnSpc>
            </a:pP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9DAE2C9-0F9B-492C-88C3-F57FD7D65B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4" r="10250"/>
          <a:stretch/>
        </p:blipFill>
        <p:spPr>
          <a:xfrm>
            <a:off x="7928198" y="1387366"/>
            <a:ext cx="3090474" cy="4083268"/>
          </a:xfrm>
        </p:spPr>
      </p:pic>
    </p:spTree>
    <p:extLst>
      <p:ext uri="{BB962C8B-B14F-4D97-AF65-F5344CB8AC3E}">
        <p14:creationId xmlns:p14="http://schemas.microsoft.com/office/powerpoint/2010/main" val="94441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0585" y="4430110"/>
            <a:ext cx="2575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585" y="1525214"/>
            <a:ext cx="6002215" cy="22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 elit. Suspendisse id leo sit amet orci viverra gravida eget a nulla. Ut suscipit, dolor a consequat luctus, ipsum tellus posuere neque, sed malesuada nulla lacus nec quam. </a:t>
            </a:r>
          </a:p>
          <a:p>
            <a:pPr>
              <a:lnSpc>
                <a:spcPct val="150000"/>
              </a:lnSpc>
            </a:pP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2639E73-21DD-42AA-A4BA-E10199821E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3" b="18493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7DAF64-81A1-49C9-9C09-E43B646A24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r="19732"/>
          <a:stretch>
            <a:fillRect/>
          </a:stretch>
        </p:blipFill>
        <p:spPr>
          <a:xfrm>
            <a:off x="8789170" y="334142"/>
            <a:ext cx="3090474" cy="4083268"/>
          </a:xfrm>
        </p:spPr>
      </p:pic>
    </p:spTree>
    <p:extLst>
      <p:ext uri="{BB962C8B-B14F-4D97-AF65-F5344CB8AC3E}">
        <p14:creationId xmlns:p14="http://schemas.microsoft.com/office/powerpoint/2010/main" val="90536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8035" y="4463128"/>
            <a:ext cx="343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3985" y="1296614"/>
            <a:ext cx="916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 elit. Suspendisse id leo sit amet orci viverra gravida eget a nulla. Ut suscipit, dolor a consequat luctus, ipsum tellus posuere neque, sed malesuada nulla lacus nec quam. 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F2F855-408D-4111-B7F6-FFA6A7394E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3129"/>
          <a:stretch>
            <a:fillRect/>
          </a:stretch>
        </p:blipFill>
        <p:spPr>
          <a:xfrm>
            <a:off x="318052" y="3528683"/>
            <a:ext cx="6096000" cy="2996908"/>
          </a:xfrm>
        </p:spPr>
      </p:pic>
    </p:spTree>
    <p:extLst>
      <p:ext uri="{BB962C8B-B14F-4D97-AF65-F5344CB8AC3E}">
        <p14:creationId xmlns:p14="http://schemas.microsoft.com/office/powerpoint/2010/main" val="64209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485" y="1636066"/>
            <a:ext cx="339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485" y="3267859"/>
            <a:ext cx="6002215" cy="22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 elit. Suspendisse id leo sit amet orci viverra gravida eget a nulla. Ut suscipit, dolor a consequat luctus, ipsum tellus posuere neque, sed malesuada nulla lacus nec quam. </a:t>
            </a:r>
          </a:p>
          <a:p>
            <a:pPr>
              <a:lnSpc>
                <a:spcPct val="150000"/>
              </a:lnSpc>
            </a:pP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Alegreya Sans SC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6E794D7-FA38-4D2C-925B-122E07E5F8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7" r="14173"/>
          <a:stretch/>
        </p:blipFill>
        <p:spPr>
          <a:xfrm>
            <a:off x="311150" y="323850"/>
            <a:ext cx="3467100" cy="6210300"/>
          </a:xfrm>
        </p:spPr>
      </p:pic>
    </p:spTree>
    <p:extLst>
      <p:ext uri="{BB962C8B-B14F-4D97-AF65-F5344CB8AC3E}">
        <p14:creationId xmlns:p14="http://schemas.microsoft.com/office/powerpoint/2010/main" val="144382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64654" y="1325629"/>
            <a:ext cx="231497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64655" y="956297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4654" y="2526870"/>
            <a:ext cx="231497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64655" y="2157538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64654" y="3911865"/>
            <a:ext cx="231497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4655" y="3542533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4654" y="5296860"/>
            <a:ext cx="231497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4655" y="4927528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569" y="1271554"/>
            <a:ext cx="339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0570" y="4188864"/>
            <a:ext cx="3557614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Maecenas nec ultricies magna, vel consectetur arcu. Maecenas nec sem a mauris malesuada malesuada id eu augue. Fusce eget lacus quis mi rhoncus euismod sit amet nec massa. Nam gravida viverra leo, at eleifend dolor hendrerit ut. 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36A9635-F38C-43A3-AFF5-E9E4460F35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 r="31360"/>
          <a:stretch>
            <a:fillRect/>
          </a:stretch>
        </p:blipFill>
        <p:spPr>
          <a:xfrm>
            <a:off x="4658139" y="326610"/>
            <a:ext cx="2875722" cy="4339903"/>
          </a:xfrm>
        </p:spPr>
      </p:pic>
    </p:spTree>
    <p:extLst>
      <p:ext uri="{BB962C8B-B14F-4D97-AF65-F5344CB8AC3E}">
        <p14:creationId xmlns:p14="http://schemas.microsoft.com/office/powerpoint/2010/main" val="124056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EDEB486-496D-42C0-AA1B-0052AB8FA6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 b="20588"/>
          <a:stretch>
            <a:fillRect/>
          </a:stretch>
        </p:blipFill>
        <p:spPr>
          <a:xfrm>
            <a:off x="311150" y="323850"/>
            <a:ext cx="8743950" cy="3429000"/>
          </a:xfrm>
        </p:spPr>
      </p:pic>
      <p:sp>
        <p:nvSpPr>
          <p:cNvPr id="4" name="TextBox 3"/>
          <p:cNvSpPr txBox="1"/>
          <p:nvPr/>
        </p:nvSpPr>
        <p:spPr>
          <a:xfrm>
            <a:off x="890907" y="1408714"/>
            <a:ext cx="339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Whatever you do, do it well. </a:t>
            </a:r>
          </a:p>
        </p:txBody>
      </p:sp>
      <p:sp>
        <p:nvSpPr>
          <p:cNvPr id="5" name="Freeform 66"/>
          <p:cNvSpPr>
            <a:spLocks noEditPoints="1"/>
          </p:cNvSpPr>
          <p:nvPr/>
        </p:nvSpPr>
        <p:spPr bwMode="auto">
          <a:xfrm>
            <a:off x="926827" y="4798262"/>
            <a:ext cx="466362" cy="377106"/>
          </a:xfrm>
          <a:custGeom>
            <a:avLst/>
            <a:gdLst>
              <a:gd name="T0" fmla="*/ 153 w 177"/>
              <a:gd name="T1" fmla="*/ 54 h 143"/>
              <a:gd name="T2" fmla="*/ 140 w 177"/>
              <a:gd name="T3" fmla="*/ 54 h 143"/>
              <a:gd name="T4" fmla="*/ 42 w 177"/>
              <a:gd name="T5" fmla="*/ 21 h 143"/>
              <a:gd name="T6" fmla="*/ 20 w 177"/>
              <a:gd name="T7" fmla="*/ 21 h 143"/>
              <a:gd name="T8" fmla="*/ 41 w 177"/>
              <a:gd name="T9" fmla="*/ 25 h 143"/>
              <a:gd name="T10" fmla="*/ 12 w 177"/>
              <a:gd name="T11" fmla="*/ 25 h 143"/>
              <a:gd name="T12" fmla="*/ 12 w 177"/>
              <a:gd name="T13" fmla="*/ 17 h 143"/>
              <a:gd name="T14" fmla="*/ 16 w 177"/>
              <a:gd name="T15" fmla="*/ 13 h 143"/>
              <a:gd name="T16" fmla="*/ 49 w 177"/>
              <a:gd name="T17" fmla="*/ 4 h 143"/>
              <a:gd name="T18" fmla="*/ 122 w 177"/>
              <a:gd name="T19" fmla="*/ 0 h 143"/>
              <a:gd name="T20" fmla="*/ 135 w 177"/>
              <a:gd name="T21" fmla="*/ 25 h 143"/>
              <a:gd name="T22" fmla="*/ 177 w 177"/>
              <a:gd name="T23" fmla="*/ 31 h 143"/>
              <a:gd name="T24" fmla="*/ 177 w 177"/>
              <a:gd name="T25" fmla="*/ 136 h 143"/>
              <a:gd name="T26" fmla="*/ 170 w 177"/>
              <a:gd name="T27" fmla="*/ 143 h 143"/>
              <a:gd name="T28" fmla="*/ 0 w 177"/>
              <a:gd name="T29" fmla="*/ 136 h 143"/>
              <a:gd name="T30" fmla="*/ 0 w 177"/>
              <a:gd name="T31" fmla="*/ 31 h 143"/>
              <a:gd name="T32" fmla="*/ 7 w 177"/>
              <a:gd name="T33" fmla="*/ 25 h 143"/>
              <a:gd name="T34" fmla="*/ 88 w 177"/>
              <a:gd name="T35" fmla="*/ 52 h 143"/>
              <a:gd name="T36" fmla="*/ 104 w 177"/>
              <a:gd name="T37" fmla="*/ 58 h 143"/>
              <a:gd name="T38" fmla="*/ 88 w 177"/>
              <a:gd name="T39" fmla="*/ 97 h 143"/>
              <a:gd name="T40" fmla="*/ 88 w 177"/>
              <a:gd name="T41" fmla="*/ 52 h 143"/>
              <a:gd name="T42" fmla="*/ 99 w 177"/>
              <a:gd name="T43" fmla="*/ 64 h 143"/>
              <a:gd name="T44" fmla="*/ 74 w 177"/>
              <a:gd name="T45" fmla="*/ 75 h 143"/>
              <a:gd name="T46" fmla="*/ 103 w 177"/>
              <a:gd name="T47" fmla="*/ 75 h 143"/>
              <a:gd name="T48" fmla="*/ 46 w 177"/>
              <a:gd name="T49" fmla="*/ 38 h 143"/>
              <a:gd name="T50" fmla="*/ 13 w 177"/>
              <a:gd name="T51" fmla="*/ 38 h 143"/>
              <a:gd name="T52" fmla="*/ 163 w 177"/>
              <a:gd name="T53" fmla="*/ 129 h 143"/>
              <a:gd name="T54" fmla="*/ 131 w 177"/>
              <a:gd name="T55" fmla="*/ 38 h 143"/>
              <a:gd name="T56" fmla="*/ 124 w 177"/>
              <a:gd name="T57" fmla="*/ 34 h 143"/>
              <a:gd name="T58" fmla="*/ 60 w 177"/>
              <a:gd name="T59" fmla="*/ 13 h 143"/>
              <a:gd name="T60" fmla="*/ 46 w 177"/>
              <a:gd name="T61" fmla="*/ 38 h 143"/>
              <a:gd name="T62" fmla="*/ 88 w 177"/>
              <a:gd name="T63" fmla="*/ 28 h 143"/>
              <a:gd name="T64" fmla="*/ 88 w 177"/>
              <a:gd name="T65" fmla="*/ 122 h 143"/>
              <a:gd name="T66" fmla="*/ 88 w 177"/>
              <a:gd name="T67" fmla="*/ 28 h 143"/>
              <a:gd name="T68" fmla="*/ 88 w 177"/>
              <a:gd name="T69" fmla="*/ 41 h 143"/>
              <a:gd name="T70" fmla="*/ 88 w 177"/>
              <a:gd name="T71" fmla="*/ 108 h 143"/>
              <a:gd name="T72" fmla="*/ 88 w 177"/>
              <a:gd name="T73" fmla="*/ 4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7" h="143">
                <a:moveTo>
                  <a:pt x="147" y="47"/>
                </a:moveTo>
                <a:cubicBezTo>
                  <a:pt x="150" y="47"/>
                  <a:pt x="153" y="50"/>
                  <a:pt x="153" y="54"/>
                </a:cubicBezTo>
                <a:cubicBezTo>
                  <a:pt x="153" y="57"/>
                  <a:pt x="150" y="60"/>
                  <a:pt x="147" y="60"/>
                </a:cubicBezTo>
                <a:cubicBezTo>
                  <a:pt x="143" y="60"/>
                  <a:pt x="140" y="57"/>
                  <a:pt x="140" y="54"/>
                </a:cubicBezTo>
                <a:cubicBezTo>
                  <a:pt x="140" y="50"/>
                  <a:pt x="143" y="47"/>
                  <a:pt x="147" y="47"/>
                </a:cubicBezTo>
                <a:close/>
                <a:moveTo>
                  <a:pt x="42" y="21"/>
                </a:moveTo>
                <a:cubicBezTo>
                  <a:pt x="42" y="21"/>
                  <a:pt x="42" y="21"/>
                  <a:pt x="42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5"/>
                  <a:pt x="20" y="25"/>
                  <a:pt x="20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2" y="21"/>
                  <a:pt x="42" y="21"/>
                  <a:pt x="42" y="21"/>
                </a:cubicBezTo>
                <a:close/>
                <a:moveTo>
                  <a:pt x="12" y="25"/>
                </a:moveTo>
                <a:cubicBezTo>
                  <a:pt x="12" y="25"/>
                  <a:pt x="12" y="25"/>
                  <a:pt x="12" y="25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4" y="13"/>
                  <a:pt x="1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2"/>
                  <a:pt x="52" y="0"/>
                  <a:pt x="55" y="0"/>
                </a:cubicBezTo>
                <a:cubicBezTo>
                  <a:pt x="122" y="0"/>
                  <a:pt x="122" y="0"/>
                  <a:pt x="122" y="0"/>
                </a:cubicBezTo>
                <a:cubicBezTo>
                  <a:pt x="125" y="0"/>
                  <a:pt x="127" y="2"/>
                  <a:pt x="128" y="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70" y="25"/>
                  <a:pt x="170" y="25"/>
                  <a:pt x="170" y="25"/>
                </a:cubicBezTo>
                <a:cubicBezTo>
                  <a:pt x="174" y="25"/>
                  <a:pt x="177" y="28"/>
                  <a:pt x="177" y="31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77" y="136"/>
                  <a:pt x="177" y="136"/>
                  <a:pt x="177" y="136"/>
                </a:cubicBezTo>
                <a:cubicBezTo>
                  <a:pt x="177" y="140"/>
                  <a:pt x="174" y="143"/>
                  <a:pt x="170" y="143"/>
                </a:cubicBezTo>
                <a:cubicBezTo>
                  <a:pt x="170" y="143"/>
                  <a:pt x="170" y="143"/>
                  <a:pt x="170" y="143"/>
                </a:cubicBezTo>
                <a:cubicBezTo>
                  <a:pt x="7" y="143"/>
                  <a:pt x="7" y="143"/>
                  <a:pt x="7" y="143"/>
                </a:cubicBezTo>
                <a:cubicBezTo>
                  <a:pt x="3" y="143"/>
                  <a:pt x="0" y="140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8"/>
                  <a:pt x="3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12" y="25"/>
                  <a:pt x="12" y="25"/>
                  <a:pt x="12" y="25"/>
                </a:cubicBezTo>
                <a:close/>
                <a:moveTo>
                  <a:pt x="88" y="52"/>
                </a:moveTo>
                <a:cubicBezTo>
                  <a:pt x="88" y="52"/>
                  <a:pt x="88" y="52"/>
                  <a:pt x="88" y="52"/>
                </a:cubicBezTo>
                <a:cubicBezTo>
                  <a:pt x="95" y="52"/>
                  <a:pt x="100" y="54"/>
                  <a:pt x="104" y="58"/>
                </a:cubicBezTo>
                <a:cubicBezTo>
                  <a:pt x="109" y="63"/>
                  <a:pt x="111" y="68"/>
                  <a:pt x="111" y="75"/>
                </a:cubicBezTo>
                <a:cubicBezTo>
                  <a:pt x="111" y="87"/>
                  <a:pt x="101" y="97"/>
                  <a:pt x="88" y="97"/>
                </a:cubicBezTo>
                <a:cubicBezTo>
                  <a:pt x="76" y="97"/>
                  <a:pt x="65" y="87"/>
                  <a:pt x="65" y="75"/>
                </a:cubicBezTo>
                <a:cubicBezTo>
                  <a:pt x="65" y="62"/>
                  <a:pt x="76" y="52"/>
                  <a:pt x="88" y="52"/>
                </a:cubicBezTo>
                <a:close/>
                <a:moveTo>
                  <a:pt x="99" y="64"/>
                </a:moveTo>
                <a:cubicBezTo>
                  <a:pt x="99" y="64"/>
                  <a:pt x="99" y="64"/>
                  <a:pt x="99" y="64"/>
                </a:cubicBezTo>
                <a:cubicBezTo>
                  <a:pt x="96" y="61"/>
                  <a:pt x="92" y="60"/>
                  <a:pt x="88" y="60"/>
                </a:cubicBezTo>
                <a:cubicBezTo>
                  <a:pt x="80" y="60"/>
                  <a:pt x="74" y="67"/>
                  <a:pt x="74" y="75"/>
                </a:cubicBezTo>
                <a:cubicBezTo>
                  <a:pt x="74" y="83"/>
                  <a:pt x="80" y="89"/>
                  <a:pt x="88" y="89"/>
                </a:cubicBezTo>
                <a:cubicBezTo>
                  <a:pt x="96" y="89"/>
                  <a:pt x="103" y="83"/>
                  <a:pt x="103" y="75"/>
                </a:cubicBezTo>
                <a:cubicBezTo>
                  <a:pt x="103" y="71"/>
                  <a:pt x="101" y="67"/>
                  <a:pt x="99" y="64"/>
                </a:cubicBezTo>
                <a:close/>
                <a:moveTo>
                  <a:pt x="46" y="38"/>
                </a:moveTo>
                <a:cubicBezTo>
                  <a:pt x="46" y="38"/>
                  <a:pt x="46" y="38"/>
                  <a:pt x="46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129"/>
                  <a:pt x="13" y="129"/>
                  <a:pt x="13" y="129"/>
                </a:cubicBezTo>
                <a:cubicBezTo>
                  <a:pt x="163" y="129"/>
                  <a:pt x="163" y="129"/>
                  <a:pt x="163" y="129"/>
                </a:cubicBezTo>
                <a:cubicBezTo>
                  <a:pt x="163" y="38"/>
                  <a:pt x="163" y="38"/>
                  <a:pt x="163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28" y="38"/>
                  <a:pt x="125" y="36"/>
                  <a:pt x="124" y="34"/>
                </a:cubicBezTo>
                <a:cubicBezTo>
                  <a:pt x="117" y="13"/>
                  <a:pt x="117" y="13"/>
                  <a:pt x="117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6"/>
                  <a:pt x="49" y="38"/>
                  <a:pt x="46" y="38"/>
                </a:cubicBezTo>
                <a:close/>
                <a:moveTo>
                  <a:pt x="88" y="28"/>
                </a:moveTo>
                <a:cubicBezTo>
                  <a:pt x="88" y="28"/>
                  <a:pt x="88" y="28"/>
                  <a:pt x="88" y="28"/>
                </a:cubicBezTo>
                <a:cubicBezTo>
                  <a:pt x="114" y="28"/>
                  <a:pt x="135" y="49"/>
                  <a:pt x="135" y="75"/>
                </a:cubicBezTo>
                <a:cubicBezTo>
                  <a:pt x="135" y="100"/>
                  <a:pt x="114" y="122"/>
                  <a:pt x="88" y="122"/>
                </a:cubicBezTo>
                <a:cubicBezTo>
                  <a:pt x="62" y="122"/>
                  <a:pt x="41" y="100"/>
                  <a:pt x="41" y="75"/>
                </a:cubicBezTo>
                <a:cubicBezTo>
                  <a:pt x="41" y="49"/>
                  <a:pt x="63" y="28"/>
                  <a:pt x="88" y="28"/>
                </a:cubicBezTo>
                <a:close/>
                <a:moveTo>
                  <a:pt x="88" y="41"/>
                </a:moveTo>
                <a:cubicBezTo>
                  <a:pt x="88" y="41"/>
                  <a:pt x="88" y="41"/>
                  <a:pt x="88" y="41"/>
                </a:cubicBezTo>
                <a:cubicBezTo>
                  <a:pt x="70" y="41"/>
                  <a:pt x="55" y="56"/>
                  <a:pt x="55" y="75"/>
                </a:cubicBezTo>
                <a:cubicBezTo>
                  <a:pt x="55" y="93"/>
                  <a:pt x="70" y="108"/>
                  <a:pt x="88" y="108"/>
                </a:cubicBezTo>
                <a:cubicBezTo>
                  <a:pt x="107" y="108"/>
                  <a:pt x="122" y="93"/>
                  <a:pt x="122" y="75"/>
                </a:cubicBezTo>
                <a:cubicBezTo>
                  <a:pt x="122" y="56"/>
                  <a:pt x="107" y="41"/>
                  <a:pt x="88" y="41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Freeform 68"/>
          <p:cNvSpPr>
            <a:spLocks noEditPoints="1"/>
          </p:cNvSpPr>
          <p:nvPr/>
        </p:nvSpPr>
        <p:spPr bwMode="auto">
          <a:xfrm>
            <a:off x="8709034" y="4755866"/>
            <a:ext cx="509874" cy="461898"/>
          </a:xfrm>
          <a:custGeom>
            <a:avLst/>
            <a:gdLst>
              <a:gd name="T0" fmla="*/ 115 w 193"/>
              <a:gd name="T1" fmla="*/ 136 h 175"/>
              <a:gd name="T2" fmla="*/ 113 w 193"/>
              <a:gd name="T3" fmla="*/ 150 h 175"/>
              <a:gd name="T4" fmla="*/ 105 w 193"/>
              <a:gd name="T5" fmla="*/ 172 h 175"/>
              <a:gd name="T6" fmla="*/ 95 w 193"/>
              <a:gd name="T7" fmla="*/ 172 h 175"/>
              <a:gd name="T8" fmla="*/ 76 w 193"/>
              <a:gd name="T9" fmla="*/ 172 h 175"/>
              <a:gd name="T10" fmla="*/ 54 w 193"/>
              <a:gd name="T11" fmla="*/ 150 h 175"/>
              <a:gd name="T12" fmla="*/ 3 w 193"/>
              <a:gd name="T13" fmla="*/ 80 h 175"/>
              <a:gd name="T14" fmla="*/ 3 w 193"/>
              <a:gd name="T15" fmla="*/ 70 h 175"/>
              <a:gd name="T16" fmla="*/ 40 w 193"/>
              <a:gd name="T17" fmla="*/ 61 h 175"/>
              <a:gd name="T18" fmla="*/ 63 w 193"/>
              <a:gd name="T19" fmla="*/ 45 h 175"/>
              <a:gd name="T20" fmla="*/ 110 w 193"/>
              <a:gd name="T21" fmla="*/ 27 h 175"/>
              <a:gd name="T22" fmla="*/ 116 w 193"/>
              <a:gd name="T23" fmla="*/ 7 h 175"/>
              <a:gd name="T24" fmla="*/ 147 w 193"/>
              <a:gd name="T25" fmla="*/ 7 h 175"/>
              <a:gd name="T26" fmla="*/ 153 w 193"/>
              <a:gd name="T27" fmla="*/ 26 h 175"/>
              <a:gd name="T28" fmla="*/ 163 w 193"/>
              <a:gd name="T29" fmla="*/ 24 h 175"/>
              <a:gd name="T30" fmla="*/ 183 w 193"/>
              <a:gd name="T31" fmla="*/ 33 h 175"/>
              <a:gd name="T32" fmla="*/ 183 w 193"/>
              <a:gd name="T33" fmla="*/ 71 h 175"/>
              <a:gd name="T34" fmla="*/ 163 w 193"/>
              <a:gd name="T35" fmla="*/ 79 h 175"/>
              <a:gd name="T36" fmla="*/ 163 w 193"/>
              <a:gd name="T37" fmla="*/ 79 h 175"/>
              <a:gd name="T38" fmla="*/ 164 w 193"/>
              <a:gd name="T39" fmla="*/ 94 h 175"/>
              <a:gd name="T40" fmla="*/ 181 w 193"/>
              <a:gd name="T41" fmla="*/ 134 h 175"/>
              <a:gd name="T42" fmla="*/ 156 w 193"/>
              <a:gd name="T43" fmla="*/ 97 h 175"/>
              <a:gd name="T44" fmla="*/ 166 w 193"/>
              <a:gd name="T45" fmla="*/ 162 h 175"/>
              <a:gd name="T46" fmla="*/ 160 w 193"/>
              <a:gd name="T47" fmla="*/ 167 h 175"/>
              <a:gd name="T48" fmla="*/ 148 w 193"/>
              <a:gd name="T49" fmla="*/ 83 h 175"/>
              <a:gd name="T50" fmla="*/ 141 w 193"/>
              <a:gd name="T51" fmla="*/ 12 h 175"/>
              <a:gd name="T52" fmla="*/ 132 w 193"/>
              <a:gd name="T53" fmla="*/ 8 h 175"/>
              <a:gd name="T54" fmla="*/ 118 w 193"/>
              <a:gd name="T55" fmla="*/ 22 h 175"/>
              <a:gd name="T56" fmla="*/ 132 w 193"/>
              <a:gd name="T57" fmla="*/ 36 h 175"/>
              <a:gd name="T58" fmla="*/ 145 w 193"/>
              <a:gd name="T59" fmla="*/ 22 h 175"/>
              <a:gd name="T60" fmla="*/ 163 w 193"/>
              <a:gd name="T61" fmla="*/ 32 h 175"/>
              <a:gd name="T62" fmla="*/ 163 w 193"/>
              <a:gd name="T63" fmla="*/ 32 h 175"/>
              <a:gd name="T64" fmla="*/ 150 w 193"/>
              <a:gd name="T65" fmla="*/ 38 h 175"/>
              <a:gd name="T66" fmla="*/ 150 w 193"/>
              <a:gd name="T67" fmla="*/ 65 h 175"/>
              <a:gd name="T68" fmla="*/ 163 w 193"/>
              <a:gd name="T69" fmla="*/ 71 h 175"/>
              <a:gd name="T70" fmla="*/ 177 w 193"/>
              <a:gd name="T71" fmla="*/ 65 h 175"/>
              <a:gd name="T72" fmla="*/ 177 w 193"/>
              <a:gd name="T73" fmla="*/ 38 h 175"/>
              <a:gd name="T74" fmla="*/ 119 w 193"/>
              <a:gd name="T75" fmla="*/ 107 h 175"/>
              <a:gd name="T76" fmla="*/ 135 w 193"/>
              <a:gd name="T77" fmla="*/ 65 h 175"/>
              <a:gd name="T78" fmla="*/ 111 w 193"/>
              <a:gd name="T79" fmla="*/ 41 h 175"/>
              <a:gd name="T80" fmla="*/ 71 w 193"/>
              <a:gd name="T81" fmla="*/ 56 h 175"/>
              <a:gd name="T82" fmla="*/ 47 w 193"/>
              <a:gd name="T83" fmla="*/ 73 h 175"/>
              <a:gd name="T84" fmla="*/ 19 w 193"/>
              <a:gd name="T85" fmla="*/ 77 h 175"/>
              <a:gd name="T86" fmla="*/ 99 w 193"/>
              <a:gd name="T87" fmla="*/ 150 h 175"/>
              <a:gd name="T88" fmla="*/ 104 w 193"/>
              <a:gd name="T89" fmla="*/ 129 h 175"/>
              <a:gd name="T90" fmla="*/ 119 w 193"/>
              <a:gd name="T91" fmla="*/ 107 h 175"/>
              <a:gd name="T92" fmla="*/ 81 w 193"/>
              <a:gd name="T93" fmla="*/ 158 h 175"/>
              <a:gd name="T94" fmla="*/ 68 w 193"/>
              <a:gd name="T95" fmla="*/ 150 h 175"/>
              <a:gd name="T96" fmla="*/ 76 w 193"/>
              <a:gd name="T97" fmla="*/ 159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3" h="175">
                <a:moveTo>
                  <a:pt x="130" y="115"/>
                </a:moveTo>
                <a:cubicBezTo>
                  <a:pt x="125" y="122"/>
                  <a:pt x="120" y="129"/>
                  <a:pt x="115" y="136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13" y="140"/>
                  <a:pt x="113" y="145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2" y="158"/>
                  <a:pt x="112" y="165"/>
                  <a:pt x="105" y="172"/>
                </a:cubicBezTo>
                <a:cubicBezTo>
                  <a:pt x="102" y="175"/>
                  <a:pt x="98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86" y="171"/>
                  <a:pt x="81" y="172"/>
                  <a:pt x="76" y="172"/>
                </a:cubicBezTo>
                <a:cubicBezTo>
                  <a:pt x="71" y="172"/>
                  <a:pt x="65" y="170"/>
                  <a:pt x="61" y="166"/>
                </a:cubicBezTo>
                <a:cubicBezTo>
                  <a:pt x="56" y="162"/>
                  <a:pt x="54" y="156"/>
                  <a:pt x="54" y="150"/>
                </a:cubicBezTo>
                <a:cubicBezTo>
                  <a:pt x="54" y="145"/>
                  <a:pt x="56" y="140"/>
                  <a:pt x="59" y="136"/>
                </a:cubicBezTo>
                <a:cubicBezTo>
                  <a:pt x="3" y="80"/>
                  <a:pt x="3" y="80"/>
                  <a:pt x="3" y="80"/>
                </a:cubicBezTo>
                <a:cubicBezTo>
                  <a:pt x="0" y="77"/>
                  <a:pt x="0" y="73"/>
                  <a:pt x="3" y="70"/>
                </a:cubicBezTo>
                <a:cubicBezTo>
                  <a:pt x="3" y="70"/>
                  <a:pt x="3" y="70"/>
                  <a:pt x="3" y="70"/>
                </a:cubicBezTo>
                <a:cubicBezTo>
                  <a:pt x="11" y="62"/>
                  <a:pt x="19" y="62"/>
                  <a:pt x="27" y="63"/>
                </a:cubicBezTo>
                <a:cubicBezTo>
                  <a:pt x="32" y="63"/>
                  <a:pt x="36" y="64"/>
                  <a:pt x="40" y="61"/>
                </a:cubicBezTo>
                <a:cubicBezTo>
                  <a:pt x="48" y="56"/>
                  <a:pt x="55" y="51"/>
                  <a:pt x="61" y="47"/>
                </a:cubicBezTo>
                <a:cubicBezTo>
                  <a:pt x="63" y="45"/>
                  <a:pt x="63" y="45"/>
                  <a:pt x="63" y="45"/>
                </a:cubicBezTo>
                <a:cubicBezTo>
                  <a:pt x="67" y="43"/>
                  <a:pt x="70" y="40"/>
                  <a:pt x="74" y="38"/>
                </a:cubicBezTo>
                <a:cubicBezTo>
                  <a:pt x="85" y="30"/>
                  <a:pt x="97" y="25"/>
                  <a:pt x="110" y="27"/>
                </a:cubicBezTo>
                <a:cubicBezTo>
                  <a:pt x="110" y="25"/>
                  <a:pt x="110" y="24"/>
                  <a:pt x="110" y="22"/>
                </a:cubicBezTo>
                <a:cubicBezTo>
                  <a:pt x="110" y="16"/>
                  <a:pt x="112" y="11"/>
                  <a:pt x="116" y="7"/>
                </a:cubicBezTo>
                <a:cubicBezTo>
                  <a:pt x="120" y="3"/>
                  <a:pt x="126" y="0"/>
                  <a:pt x="132" y="0"/>
                </a:cubicBezTo>
                <a:cubicBezTo>
                  <a:pt x="138" y="0"/>
                  <a:pt x="143" y="3"/>
                  <a:pt x="147" y="7"/>
                </a:cubicBezTo>
                <a:cubicBezTo>
                  <a:pt x="151" y="11"/>
                  <a:pt x="154" y="16"/>
                  <a:pt x="154" y="22"/>
                </a:cubicBezTo>
                <a:cubicBezTo>
                  <a:pt x="154" y="23"/>
                  <a:pt x="153" y="25"/>
                  <a:pt x="153" y="26"/>
                </a:cubicBezTo>
                <a:cubicBezTo>
                  <a:pt x="156" y="25"/>
                  <a:pt x="160" y="24"/>
                  <a:pt x="163" y="24"/>
                </a:cubicBezTo>
                <a:cubicBezTo>
                  <a:pt x="163" y="24"/>
                  <a:pt x="163" y="24"/>
                  <a:pt x="163" y="24"/>
                </a:cubicBezTo>
                <a:cubicBezTo>
                  <a:pt x="171" y="24"/>
                  <a:pt x="178" y="27"/>
                  <a:pt x="183" y="32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93" y="43"/>
                  <a:pt x="193" y="60"/>
                  <a:pt x="183" y="7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78" y="76"/>
                  <a:pt x="171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84"/>
                  <a:pt x="163" y="89"/>
                  <a:pt x="164" y="94"/>
                </a:cubicBezTo>
                <a:cubicBezTo>
                  <a:pt x="164" y="106"/>
                  <a:pt x="165" y="119"/>
                  <a:pt x="180" y="129"/>
                </a:cubicBezTo>
                <a:cubicBezTo>
                  <a:pt x="182" y="130"/>
                  <a:pt x="182" y="133"/>
                  <a:pt x="181" y="134"/>
                </a:cubicBezTo>
                <a:cubicBezTo>
                  <a:pt x="180" y="136"/>
                  <a:pt x="178" y="137"/>
                  <a:pt x="176" y="136"/>
                </a:cubicBezTo>
                <a:cubicBezTo>
                  <a:pt x="158" y="125"/>
                  <a:pt x="156" y="111"/>
                  <a:pt x="156" y="97"/>
                </a:cubicBezTo>
                <a:cubicBezTo>
                  <a:pt x="155" y="100"/>
                  <a:pt x="155" y="103"/>
                  <a:pt x="154" y="106"/>
                </a:cubicBezTo>
                <a:cubicBezTo>
                  <a:pt x="151" y="124"/>
                  <a:pt x="147" y="143"/>
                  <a:pt x="166" y="162"/>
                </a:cubicBezTo>
                <a:cubicBezTo>
                  <a:pt x="168" y="163"/>
                  <a:pt x="168" y="166"/>
                  <a:pt x="166" y="167"/>
                </a:cubicBezTo>
                <a:cubicBezTo>
                  <a:pt x="165" y="169"/>
                  <a:pt x="162" y="169"/>
                  <a:pt x="160" y="167"/>
                </a:cubicBezTo>
                <a:cubicBezTo>
                  <a:pt x="139" y="146"/>
                  <a:pt x="142" y="124"/>
                  <a:pt x="146" y="105"/>
                </a:cubicBezTo>
                <a:cubicBezTo>
                  <a:pt x="147" y="97"/>
                  <a:pt x="149" y="90"/>
                  <a:pt x="148" y="83"/>
                </a:cubicBezTo>
                <a:cubicBezTo>
                  <a:pt x="145" y="95"/>
                  <a:pt x="137" y="105"/>
                  <a:pt x="130" y="115"/>
                </a:cubicBezTo>
                <a:close/>
                <a:moveTo>
                  <a:pt x="141" y="12"/>
                </a:moveTo>
                <a:cubicBezTo>
                  <a:pt x="141" y="12"/>
                  <a:pt x="141" y="12"/>
                  <a:pt x="141" y="12"/>
                </a:cubicBezTo>
                <a:cubicBezTo>
                  <a:pt x="139" y="10"/>
                  <a:pt x="135" y="8"/>
                  <a:pt x="132" y="8"/>
                </a:cubicBezTo>
                <a:cubicBezTo>
                  <a:pt x="128" y="8"/>
                  <a:pt x="125" y="10"/>
                  <a:pt x="122" y="12"/>
                </a:cubicBezTo>
                <a:cubicBezTo>
                  <a:pt x="120" y="15"/>
                  <a:pt x="118" y="18"/>
                  <a:pt x="118" y="22"/>
                </a:cubicBezTo>
                <a:cubicBezTo>
                  <a:pt x="118" y="26"/>
                  <a:pt x="120" y="29"/>
                  <a:pt x="122" y="32"/>
                </a:cubicBezTo>
                <a:cubicBezTo>
                  <a:pt x="125" y="34"/>
                  <a:pt x="128" y="36"/>
                  <a:pt x="132" y="36"/>
                </a:cubicBezTo>
                <a:cubicBezTo>
                  <a:pt x="135" y="36"/>
                  <a:pt x="139" y="34"/>
                  <a:pt x="141" y="32"/>
                </a:cubicBezTo>
                <a:cubicBezTo>
                  <a:pt x="144" y="29"/>
                  <a:pt x="145" y="26"/>
                  <a:pt x="145" y="22"/>
                </a:cubicBezTo>
                <a:cubicBezTo>
                  <a:pt x="145" y="18"/>
                  <a:pt x="144" y="15"/>
                  <a:pt x="141" y="12"/>
                </a:cubicBezTo>
                <a:close/>
                <a:moveTo>
                  <a:pt x="163" y="32"/>
                </a:move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58" y="32"/>
                  <a:pt x="153" y="35"/>
                  <a:pt x="150" y="38"/>
                </a:cubicBezTo>
                <a:cubicBezTo>
                  <a:pt x="142" y="46"/>
                  <a:pt x="142" y="58"/>
                  <a:pt x="150" y="65"/>
                </a:cubicBezTo>
                <a:cubicBezTo>
                  <a:pt x="150" y="65"/>
                  <a:pt x="150" y="65"/>
                  <a:pt x="150" y="65"/>
                </a:cubicBezTo>
                <a:cubicBezTo>
                  <a:pt x="153" y="69"/>
                  <a:pt x="158" y="71"/>
                  <a:pt x="163" y="71"/>
                </a:cubicBezTo>
                <a:cubicBezTo>
                  <a:pt x="163" y="71"/>
                  <a:pt x="163" y="71"/>
                  <a:pt x="163" y="71"/>
                </a:cubicBezTo>
                <a:cubicBezTo>
                  <a:pt x="168" y="71"/>
                  <a:pt x="173" y="69"/>
                  <a:pt x="177" y="65"/>
                </a:cubicBezTo>
                <a:cubicBezTo>
                  <a:pt x="177" y="65"/>
                  <a:pt x="177" y="65"/>
                  <a:pt x="177" y="65"/>
                </a:cubicBezTo>
                <a:cubicBezTo>
                  <a:pt x="184" y="58"/>
                  <a:pt x="184" y="46"/>
                  <a:pt x="177" y="38"/>
                </a:cubicBezTo>
                <a:cubicBezTo>
                  <a:pt x="177" y="38"/>
                  <a:pt x="177" y="38"/>
                  <a:pt x="177" y="38"/>
                </a:cubicBezTo>
                <a:cubicBezTo>
                  <a:pt x="173" y="35"/>
                  <a:pt x="168" y="32"/>
                  <a:pt x="163" y="32"/>
                </a:cubicBezTo>
                <a:close/>
                <a:moveTo>
                  <a:pt x="119" y="107"/>
                </a:moveTo>
                <a:cubicBezTo>
                  <a:pt x="119" y="107"/>
                  <a:pt x="119" y="107"/>
                  <a:pt x="119" y="107"/>
                </a:cubicBezTo>
                <a:cubicBezTo>
                  <a:pt x="128" y="95"/>
                  <a:pt x="139" y="81"/>
                  <a:pt x="135" y="65"/>
                </a:cubicBezTo>
                <a:cubicBezTo>
                  <a:pt x="134" y="59"/>
                  <a:pt x="131" y="54"/>
                  <a:pt x="127" y="50"/>
                </a:cubicBezTo>
                <a:cubicBezTo>
                  <a:pt x="123" y="45"/>
                  <a:pt x="117" y="42"/>
                  <a:pt x="111" y="41"/>
                </a:cubicBezTo>
                <a:cubicBezTo>
                  <a:pt x="100" y="39"/>
                  <a:pt x="90" y="43"/>
                  <a:pt x="81" y="49"/>
                </a:cubicBezTo>
                <a:cubicBezTo>
                  <a:pt x="78" y="51"/>
                  <a:pt x="75" y="54"/>
                  <a:pt x="71" y="56"/>
                </a:cubicBezTo>
                <a:cubicBezTo>
                  <a:pt x="69" y="58"/>
                  <a:pt x="69" y="58"/>
                  <a:pt x="69" y="58"/>
                </a:cubicBezTo>
                <a:cubicBezTo>
                  <a:pt x="62" y="63"/>
                  <a:pt x="56" y="68"/>
                  <a:pt x="47" y="73"/>
                </a:cubicBezTo>
                <a:cubicBezTo>
                  <a:pt x="39" y="78"/>
                  <a:pt x="33" y="77"/>
                  <a:pt x="26" y="77"/>
                </a:cubicBezTo>
                <a:cubicBezTo>
                  <a:pt x="24" y="76"/>
                  <a:pt x="21" y="76"/>
                  <a:pt x="19" y="77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99" y="154"/>
                  <a:pt x="99" y="152"/>
                  <a:pt x="99" y="150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99" y="143"/>
                  <a:pt x="99" y="136"/>
                  <a:pt x="104" y="129"/>
                </a:cubicBezTo>
                <a:cubicBezTo>
                  <a:pt x="104" y="129"/>
                  <a:pt x="104" y="129"/>
                  <a:pt x="104" y="129"/>
                </a:cubicBezTo>
                <a:cubicBezTo>
                  <a:pt x="109" y="121"/>
                  <a:pt x="114" y="114"/>
                  <a:pt x="119" y="107"/>
                </a:cubicBezTo>
                <a:close/>
                <a:moveTo>
                  <a:pt x="81" y="158"/>
                </a:moveTo>
                <a:cubicBezTo>
                  <a:pt x="81" y="158"/>
                  <a:pt x="81" y="158"/>
                  <a:pt x="81" y="158"/>
                </a:cubicBezTo>
                <a:cubicBezTo>
                  <a:pt x="69" y="146"/>
                  <a:pt x="69" y="146"/>
                  <a:pt x="69" y="146"/>
                </a:cubicBezTo>
                <a:cubicBezTo>
                  <a:pt x="68" y="147"/>
                  <a:pt x="68" y="149"/>
                  <a:pt x="68" y="150"/>
                </a:cubicBezTo>
                <a:cubicBezTo>
                  <a:pt x="68" y="152"/>
                  <a:pt x="69" y="155"/>
                  <a:pt x="70" y="156"/>
                </a:cubicBezTo>
                <a:cubicBezTo>
                  <a:pt x="72" y="158"/>
                  <a:pt x="74" y="159"/>
                  <a:pt x="76" y="159"/>
                </a:cubicBezTo>
                <a:cubicBezTo>
                  <a:pt x="78" y="159"/>
                  <a:pt x="79" y="158"/>
                  <a:pt x="81" y="15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Freeform 87"/>
          <p:cNvSpPr>
            <a:spLocks noEditPoints="1"/>
          </p:cNvSpPr>
          <p:nvPr/>
        </p:nvSpPr>
        <p:spPr bwMode="auto">
          <a:xfrm>
            <a:off x="4816536" y="4737012"/>
            <a:ext cx="471940" cy="489788"/>
          </a:xfrm>
          <a:custGeom>
            <a:avLst/>
            <a:gdLst>
              <a:gd name="T0" fmla="*/ 129 w 179"/>
              <a:gd name="T1" fmla="*/ 88 h 186"/>
              <a:gd name="T2" fmla="*/ 98 w 179"/>
              <a:gd name="T3" fmla="*/ 37 h 186"/>
              <a:gd name="T4" fmla="*/ 145 w 179"/>
              <a:gd name="T5" fmla="*/ 127 h 186"/>
              <a:gd name="T6" fmla="*/ 141 w 179"/>
              <a:gd name="T7" fmla="*/ 123 h 186"/>
              <a:gd name="T8" fmla="*/ 169 w 179"/>
              <a:gd name="T9" fmla="*/ 129 h 186"/>
              <a:gd name="T10" fmla="*/ 179 w 179"/>
              <a:gd name="T11" fmla="*/ 152 h 186"/>
              <a:gd name="T12" fmla="*/ 169 w 179"/>
              <a:gd name="T13" fmla="*/ 176 h 186"/>
              <a:gd name="T14" fmla="*/ 30 w 179"/>
              <a:gd name="T15" fmla="*/ 186 h 186"/>
              <a:gd name="T16" fmla="*/ 30 w 179"/>
              <a:gd name="T17" fmla="*/ 178 h 186"/>
              <a:gd name="T18" fmla="*/ 163 w 179"/>
              <a:gd name="T19" fmla="*/ 170 h 186"/>
              <a:gd name="T20" fmla="*/ 171 w 179"/>
              <a:gd name="T21" fmla="*/ 152 h 186"/>
              <a:gd name="T22" fmla="*/ 163 w 179"/>
              <a:gd name="T23" fmla="*/ 134 h 186"/>
              <a:gd name="T24" fmla="*/ 123 w 179"/>
              <a:gd name="T25" fmla="*/ 93 h 186"/>
              <a:gd name="T26" fmla="*/ 83 w 179"/>
              <a:gd name="T27" fmla="*/ 53 h 186"/>
              <a:gd name="T28" fmla="*/ 71 w 179"/>
              <a:gd name="T29" fmla="*/ 146 h 186"/>
              <a:gd name="T30" fmla="*/ 106 w 179"/>
              <a:gd name="T31" fmla="*/ 11 h 186"/>
              <a:gd name="T32" fmla="*/ 133 w 179"/>
              <a:gd name="T33" fmla="*/ 1 h 186"/>
              <a:gd name="T34" fmla="*/ 162 w 179"/>
              <a:gd name="T35" fmla="*/ 73 h 186"/>
              <a:gd name="T36" fmla="*/ 54 w 179"/>
              <a:gd name="T37" fmla="*/ 170 h 186"/>
              <a:gd name="T38" fmla="*/ 30 w 179"/>
              <a:gd name="T39" fmla="*/ 170 h 186"/>
              <a:gd name="T40" fmla="*/ 30 w 179"/>
              <a:gd name="T41" fmla="*/ 170 h 186"/>
              <a:gd name="T42" fmla="*/ 6 w 179"/>
              <a:gd name="T43" fmla="*/ 146 h 186"/>
              <a:gd name="T44" fmla="*/ 6 w 179"/>
              <a:gd name="T45" fmla="*/ 146 h 186"/>
              <a:gd name="T46" fmla="*/ 6 w 179"/>
              <a:gd name="T47" fmla="*/ 122 h 186"/>
              <a:gd name="T48" fmla="*/ 100 w 179"/>
              <a:gd name="T49" fmla="*/ 17 h 186"/>
              <a:gd name="T50" fmla="*/ 48 w 179"/>
              <a:gd name="T51" fmla="*/ 56 h 186"/>
              <a:gd name="T52" fmla="*/ 42 w 179"/>
              <a:gd name="T53" fmla="*/ 51 h 186"/>
              <a:gd name="T54" fmla="*/ 97 w 179"/>
              <a:gd name="T55" fmla="*/ 2 h 186"/>
              <a:gd name="T56" fmla="*/ 133 w 179"/>
              <a:gd name="T57" fmla="*/ 15 h 186"/>
              <a:gd name="T58" fmla="*/ 113 w 179"/>
              <a:gd name="T59" fmla="*/ 23 h 186"/>
              <a:gd name="T60" fmla="*/ 104 w 179"/>
              <a:gd name="T61" fmla="*/ 32 h 186"/>
              <a:gd name="T62" fmla="*/ 153 w 179"/>
              <a:gd name="T63" fmla="*/ 64 h 186"/>
              <a:gd name="T64" fmla="*/ 133 w 179"/>
              <a:gd name="T65" fmla="*/ 15 h 186"/>
              <a:gd name="T66" fmla="*/ 25 w 179"/>
              <a:gd name="T67" fmla="*/ 111 h 186"/>
              <a:gd name="T68" fmla="*/ 23 w 179"/>
              <a:gd name="T69" fmla="*/ 142 h 186"/>
              <a:gd name="T70" fmla="*/ 16 w 179"/>
              <a:gd name="T71" fmla="*/ 156 h 186"/>
              <a:gd name="T72" fmla="*/ 20 w 179"/>
              <a:gd name="T73" fmla="*/ 160 h 186"/>
              <a:gd name="T74" fmla="*/ 34 w 179"/>
              <a:gd name="T75" fmla="*/ 153 h 186"/>
              <a:gd name="T76" fmla="*/ 65 w 179"/>
              <a:gd name="T77" fmla="*/ 15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9" h="186">
                <a:moveTo>
                  <a:pt x="89" y="47"/>
                </a:moveTo>
                <a:cubicBezTo>
                  <a:pt x="129" y="88"/>
                  <a:pt x="129" y="88"/>
                  <a:pt x="129" y="88"/>
                </a:cubicBezTo>
                <a:cubicBezTo>
                  <a:pt x="139" y="78"/>
                  <a:pt x="139" y="78"/>
                  <a:pt x="139" y="78"/>
                </a:cubicBezTo>
                <a:cubicBezTo>
                  <a:pt x="98" y="37"/>
                  <a:pt x="98" y="37"/>
                  <a:pt x="98" y="37"/>
                </a:cubicBezTo>
                <a:cubicBezTo>
                  <a:pt x="89" y="47"/>
                  <a:pt x="89" y="47"/>
                  <a:pt x="89" y="47"/>
                </a:cubicBezTo>
                <a:close/>
                <a:moveTo>
                  <a:pt x="145" y="127"/>
                </a:moveTo>
                <a:cubicBezTo>
                  <a:pt x="145" y="127"/>
                  <a:pt x="145" y="127"/>
                  <a:pt x="145" y="127"/>
                </a:cubicBezTo>
                <a:cubicBezTo>
                  <a:pt x="143" y="127"/>
                  <a:pt x="141" y="125"/>
                  <a:pt x="141" y="123"/>
                </a:cubicBezTo>
                <a:cubicBezTo>
                  <a:pt x="141" y="121"/>
                  <a:pt x="143" y="119"/>
                  <a:pt x="145" y="119"/>
                </a:cubicBezTo>
                <a:cubicBezTo>
                  <a:pt x="155" y="119"/>
                  <a:pt x="163" y="122"/>
                  <a:pt x="169" y="129"/>
                </a:cubicBezTo>
                <a:cubicBezTo>
                  <a:pt x="169" y="129"/>
                  <a:pt x="169" y="129"/>
                  <a:pt x="169" y="129"/>
                </a:cubicBezTo>
                <a:cubicBezTo>
                  <a:pt x="175" y="135"/>
                  <a:pt x="179" y="143"/>
                  <a:pt x="179" y="152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2"/>
                  <a:pt x="175" y="170"/>
                  <a:pt x="169" y="176"/>
                </a:cubicBezTo>
                <a:cubicBezTo>
                  <a:pt x="163" y="182"/>
                  <a:pt x="155" y="186"/>
                  <a:pt x="145" y="186"/>
                </a:cubicBezTo>
                <a:cubicBezTo>
                  <a:pt x="30" y="186"/>
                  <a:pt x="30" y="186"/>
                  <a:pt x="30" y="186"/>
                </a:cubicBezTo>
                <a:cubicBezTo>
                  <a:pt x="27" y="186"/>
                  <a:pt x="25" y="184"/>
                  <a:pt x="25" y="182"/>
                </a:cubicBezTo>
                <a:cubicBezTo>
                  <a:pt x="25" y="180"/>
                  <a:pt x="27" y="178"/>
                  <a:pt x="30" y="178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52" y="178"/>
                  <a:pt x="159" y="175"/>
                  <a:pt x="163" y="170"/>
                </a:cubicBezTo>
                <a:cubicBezTo>
                  <a:pt x="168" y="166"/>
                  <a:pt x="171" y="159"/>
                  <a:pt x="171" y="152"/>
                </a:cubicBezTo>
                <a:cubicBezTo>
                  <a:pt x="171" y="152"/>
                  <a:pt x="171" y="152"/>
                  <a:pt x="171" y="152"/>
                </a:cubicBezTo>
                <a:cubicBezTo>
                  <a:pt x="171" y="145"/>
                  <a:pt x="168" y="139"/>
                  <a:pt x="163" y="134"/>
                </a:cubicBezTo>
                <a:cubicBezTo>
                  <a:pt x="163" y="134"/>
                  <a:pt x="163" y="134"/>
                  <a:pt x="163" y="134"/>
                </a:cubicBezTo>
                <a:cubicBezTo>
                  <a:pt x="159" y="130"/>
                  <a:pt x="152" y="127"/>
                  <a:pt x="145" y="127"/>
                </a:cubicBezTo>
                <a:close/>
                <a:moveTo>
                  <a:pt x="123" y="93"/>
                </a:moveTo>
                <a:cubicBezTo>
                  <a:pt x="123" y="93"/>
                  <a:pt x="123" y="93"/>
                  <a:pt x="123" y="93"/>
                </a:cubicBezTo>
                <a:cubicBezTo>
                  <a:pt x="83" y="53"/>
                  <a:pt x="83" y="53"/>
                  <a:pt x="83" y="53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71" y="146"/>
                  <a:pt x="71" y="146"/>
                  <a:pt x="71" y="146"/>
                </a:cubicBezTo>
                <a:cubicBezTo>
                  <a:pt x="123" y="93"/>
                  <a:pt x="123" y="93"/>
                  <a:pt x="123" y="93"/>
                </a:cubicBezTo>
                <a:close/>
                <a:moveTo>
                  <a:pt x="106" y="11"/>
                </a:moveTo>
                <a:cubicBezTo>
                  <a:pt x="106" y="11"/>
                  <a:pt x="106" y="11"/>
                  <a:pt x="106" y="11"/>
                </a:cubicBezTo>
                <a:cubicBezTo>
                  <a:pt x="114" y="5"/>
                  <a:pt x="123" y="1"/>
                  <a:pt x="133" y="1"/>
                </a:cubicBezTo>
                <a:cubicBezTo>
                  <a:pt x="156" y="1"/>
                  <a:pt x="175" y="20"/>
                  <a:pt x="175" y="44"/>
                </a:cubicBezTo>
                <a:cubicBezTo>
                  <a:pt x="175" y="54"/>
                  <a:pt x="171" y="65"/>
                  <a:pt x="162" y="73"/>
                </a:cubicBezTo>
                <a:cubicBezTo>
                  <a:pt x="78" y="158"/>
                  <a:pt x="78" y="158"/>
                  <a:pt x="78" y="158"/>
                </a:cubicBezTo>
                <a:cubicBezTo>
                  <a:pt x="71" y="165"/>
                  <a:pt x="63" y="169"/>
                  <a:pt x="54" y="170"/>
                </a:cubicBezTo>
                <a:cubicBezTo>
                  <a:pt x="47" y="171"/>
                  <a:pt x="39" y="170"/>
                  <a:pt x="33" y="168"/>
                </a:cubicBezTo>
                <a:cubicBezTo>
                  <a:pt x="30" y="170"/>
                  <a:pt x="30" y="170"/>
                  <a:pt x="30" y="170"/>
                </a:cubicBezTo>
                <a:cubicBezTo>
                  <a:pt x="30" y="170"/>
                  <a:pt x="30" y="170"/>
                  <a:pt x="30" y="170"/>
                </a:cubicBezTo>
                <a:cubicBezTo>
                  <a:pt x="30" y="170"/>
                  <a:pt x="30" y="170"/>
                  <a:pt x="30" y="170"/>
                </a:cubicBezTo>
                <a:cubicBezTo>
                  <a:pt x="21" y="179"/>
                  <a:pt x="7" y="175"/>
                  <a:pt x="2" y="164"/>
                </a:cubicBezTo>
                <a:cubicBezTo>
                  <a:pt x="0" y="158"/>
                  <a:pt x="0" y="152"/>
                  <a:pt x="6" y="146"/>
                </a:cubicBezTo>
                <a:cubicBezTo>
                  <a:pt x="6" y="146"/>
                  <a:pt x="6" y="146"/>
                  <a:pt x="6" y="146"/>
                </a:cubicBezTo>
                <a:cubicBezTo>
                  <a:pt x="6" y="146"/>
                  <a:pt x="6" y="146"/>
                  <a:pt x="6" y="146"/>
                </a:cubicBezTo>
                <a:cubicBezTo>
                  <a:pt x="9" y="144"/>
                  <a:pt x="9" y="144"/>
                  <a:pt x="9" y="144"/>
                </a:cubicBezTo>
                <a:cubicBezTo>
                  <a:pt x="6" y="137"/>
                  <a:pt x="5" y="129"/>
                  <a:pt x="6" y="122"/>
                </a:cubicBezTo>
                <a:cubicBezTo>
                  <a:pt x="7" y="113"/>
                  <a:pt x="11" y="105"/>
                  <a:pt x="18" y="9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4" y="11"/>
                  <a:pt x="94" y="11"/>
                  <a:pt x="94" y="11"/>
                </a:cubicBezTo>
                <a:cubicBezTo>
                  <a:pt x="48" y="56"/>
                  <a:pt x="48" y="56"/>
                  <a:pt x="48" y="56"/>
                </a:cubicBezTo>
                <a:cubicBezTo>
                  <a:pt x="46" y="58"/>
                  <a:pt x="44" y="58"/>
                  <a:pt x="42" y="56"/>
                </a:cubicBezTo>
                <a:cubicBezTo>
                  <a:pt x="41" y="55"/>
                  <a:pt x="41" y="52"/>
                  <a:pt x="42" y="51"/>
                </a:cubicBezTo>
                <a:cubicBezTo>
                  <a:pt x="91" y="2"/>
                  <a:pt x="91" y="2"/>
                  <a:pt x="91" y="2"/>
                </a:cubicBezTo>
                <a:cubicBezTo>
                  <a:pt x="93" y="0"/>
                  <a:pt x="95" y="0"/>
                  <a:pt x="97" y="2"/>
                </a:cubicBezTo>
                <a:cubicBezTo>
                  <a:pt x="106" y="11"/>
                  <a:pt x="106" y="11"/>
                  <a:pt x="106" y="11"/>
                </a:cubicBezTo>
                <a:close/>
                <a:moveTo>
                  <a:pt x="133" y="15"/>
                </a:moveTo>
                <a:cubicBezTo>
                  <a:pt x="133" y="15"/>
                  <a:pt x="133" y="15"/>
                  <a:pt x="133" y="15"/>
                </a:cubicBezTo>
                <a:cubicBezTo>
                  <a:pt x="125" y="15"/>
                  <a:pt x="118" y="18"/>
                  <a:pt x="113" y="23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45" y="72"/>
                  <a:pt x="145" y="72"/>
                  <a:pt x="145" y="7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8" y="58"/>
                  <a:pt x="161" y="51"/>
                  <a:pt x="161" y="44"/>
                </a:cubicBezTo>
                <a:cubicBezTo>
                  <a:pt x="161" y="28"/>
                  <a:pt x="148" y="15"/>
                  <a:pt x="133" y="15"/>
                </a:cubicBezTo>
                <a:close/>
                <a:moveTo>
                  <a:pt x="25" y="111"/>
                </a:moveTo>
                <a:cubicBezTo>
                  <a:pt x="25" y="111"/>
                  <a:pt x="25" y="111"/>
                  <a:pt x="25" y="111"/>
                </a:cubicBezTo>
                <a:cubicBezTo>
                  <a:pt x="22" y="115"/>
                  <a:pt x="20" y="120"/>
                  <a:pt x="20" y="124"/>
                </a:cubicBezTo>
                <a:cubicBezTo>
                  <a:pt x="19" y="130"/>
                  <a:pt x="20" y="136"/>
                  <a:pt x="23" y="142"/>
                </a:cubicBezTo>
                <a:cubicBezTo>
                  <a:pt x="24" y="144"/>
                  <a:pt x="24" y="148"/>
                  <a:pt x="22" y="150"/>
                </a:cubicBezTo>
                <a:cubicBezTo>
                  <a:pt x="16" y="156"/>
                  <a:pt x="16" y="156"/>
                  <a:pt x="16" y="156"/>
                </a:cubicBezTo>
                <a:cubicBezTo>
                  <a:pt x="16" y="156"/>
                  <a:pt x="16" y="156"/>
                  <a:pt x="16" y="156"/>
                </a:cubicBezTo>
                <a:cubicBezTo>
                  <a:pt x="13" y="159"/>
                  <a:pt x="17" y="164"/>
                  <a:pt x="20" y="160"/>
                </a:cubicBezTo>
                <a:cubicBezTo>
                  <a:pt x="26" y="155"/>
                  <a:pt x="26" y="155"/>
                  <a:pt x="26" y="155"/>
                </a:cubicBezTo>
                <a:cubicBezTo>
                  <a:pt x="28" y="153"/>
                  <a:pt x="31" y="152"/>
                  <a:pt x="34" y="153"/>
                </a:cubicBezTo>
                <a:cubicBezTo>
                  <a:pt x="40" y="156"/>
                  <a:pt x="46" y="157"/>
                  <a:pt x="52" y="157"/>
                </a:cubicBezTo>
                <a:cubicBezTo>
                  <a:pt x="57" y="156"/>
                  <a:pt x="61" y="154"/>
                  <a:pt x="65" y="151"/>
                </a:cubicBezTo>
                <a:cubicBezTo>
                  <a:pt x="25" y="111"/>
                  <a:pt x="25" y="111"/>
                  <a:pt x="25" y="111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Freeform 92"/>
          <p:cNvSpPr>
            <a:spLocks noEditPoints="1"/>
          </p:cNvSpPr>
          <p:nvPr/>
        </p:nvSpPr>
        <p:spPr bwMode="auto">
          <a:xfrm>
            <a:off x="9540780" y="1405525"/>
            <a:ext cx="365950" cy="469708"/>
          </a:xfrm>
          <a:custGeom>
            <a:avLst/>
            <a:gdLst>
              <a:gd name="T0" fmla="*/ 4 w 139"/>
              <a:gd name="T1" fmla="*/ 86 h 178"/>
              <a:gd name="T2" fmla="*/ 23 w 139"/>
              <a:gd name="T3" fmla="*/ 62 h 178"/>
              <a:gd name="T4" fmla="*/ 37 w 139"/>
              <a:gd name="T5" fmla="*/ 14 h 178"/>
              <a:gd name="T6" fmla="*/ 37 w 139"/>
              <a:gd name="T7" fmla="*/ 14 h 178"/>
              <a:gd name="T8" fmla="*/ 102 w 139"/>
              <a:gd name="T9" fmla="*/ 14 h 178"/>
              <a:gd name="T10" fmla="*/ 102 w 139"/>
              <a:gd name="T11" fmla="*/ 14 h 178"/>
              <a:gd name="T12" fmla="*/ 115 w 139"/>
              <a:gd name="T13" fmla="*/ 62 h 178"/>
              <a:gd name="T14" fmla="*/ 125 w 139"/>
              <a:gd name="T15" fmla="*/ 70 h 178"/>
              <a:gd name="T16" fmla="*/ 124 w 139"/>
              <a:gd name="T17" fmla="*/ 128 h 178"/>
              <a:gd name="T18" fmla="*/ 74 w 139"/>
              <a:gd name="T19" fmla="*/ 175 h 178"/>
              <a:gd name="T20" fmla="*/ 15 w 139"/>
              <a:gd name="T21" fmla="*/ 128 h 178"/>
              <a:gd name="T22" fmla="*/ 15 w 139"/>
              <a:gd name="T23" fmla="*/ 128 h 178"/>
              <a:gd name="T24" fmla="*/ 82 w 139"/>
              <a:gd name="T25" fmla="*/ 90 h 178"/>
              <a:gd name="T26" fmla="*/ 85 w 139"/>
              <a:gd name="T27" fmla="*/ 110 h 178"/>
              <a:gd name="T28" fmla="*/ 81 w 139"/>
              <a:gd name="T29" fmla="*/ 125 h 178"/>
              <a:gd name="T30" fmla="*/ 60 w 139"/>
              <a:gd name="T31" fmla="*/ 125 h 178"/>
              <a:gd name="T32" fmla="*/ 56 w 139"/>
              <a:gd name="T33" fmla="*/ 110 h 178"/>
              <a:gd name="T34" fmla="*/ 82 w 139"/>
              <a:gd name="T35" fmla="*/ 90 h 178"/>
              <a:gd name="T36" fmla="*/ 77 w 139"/>
              <a:gd name="T37" fmla="*/ 96 h 178"/>
              <a:gd name="T38" fmla="*/ 64 w 139"/>
              <a:gd name="T39" fmla="*/ 106 h 178"/>
              <a:gd name="T40" fmla="*/ 68 w 139"/>
              <a:gd name="T41" fmla="*/ 112 h 178"/>
              <a:gd name="T42" fmla="*/ 68 w 139"/>
              <a:gd name="T43" fmla="*/ 125 h 178"/>
              <a:gd name="T44" fmla="*/ 73 w 139"/>
              <a:gd name="T45" fmla="*/ 112 h 178"/>
              <a:gd name="T46" fmla="*/ 73 w 139"/>
              <a:gd name="T47" fmla="*/ 112 h 178"/>
              <a:gd name="T48" fmla="*/ 78 w 139"/>
              <a:gd name="T49" fmla="*/ 106 h 178"/>
              <a:gd name="T50" fmla="*/ 37 w 139"/>
              <a:gd name="T51" fmla="*/ 56 h 178"/>
              <a:gd name="T52" fmla="*/ 69 w 139"/>
              <a:gd name="T53" fmla="*/ 63 h 178"/>
              <a:gd name="T54" fmla="*/ 102 w 139"/>
              <a:gd name="T55" fmla="*/ 46 h 178"/>
              <a:gd name="T56" fmla="*/ 92 w 139"/>
              <a:gd name="T57" fmla="*/ 23 h 178"/>
              <a:gd name="T58" fmla="*/ 69 w 139"/>
              <a:gd name="T59" fmla="*/ 14 h 178"/>
              <a:gd name="T60" fmla="*/ 47 w 139"/>
              <a:gd name="T61" fmla="*/ 23 h 178"/>
              <a:gd name="T62" fmla="*/ 37 w 139"/>
              <a:gd name="T63" fmla="*/ 46 h 178"/>
              <a:gd name="T64" fmla="*/ 34 w 139"/>
              <a:gd name="T65" fmla="*/ 72 h 178"/>
              <a:gd name="T66" fmla="*/ 33 w 139"/>
              <a:gd name="T67" fmla="*/ 72 h 178"/>
              <a:gd name="T68" fmla="*/ 17 w 139"/>
              <a:gd name="T69" fmla="*/ 90 h 178"/>
              <a:gd name="T70" fmla="*/ 25 w 139"/>
              <a:gd name="T71" fmla="*/ 118 h 178"/>
              <a:gd name="T72" fmla="*/ 114 w 139"/>
              <a:gd name="T73" fmla="*/ 118 h 178"/>
              <a:gd name="T74" fmla="*/ 122 w 139"/>
              <a:gd name="T75" fmla="*/ 90 h 178"/>
              <a:gd name="T76" fmla="*/ 115 w 139"/>
              <a:gd name="T77" fmla="*/ 79 h 178"/>
              <a:gd name="T78" fmla="*/ 105 w 139"/>
              <a:gd name="T79" fmla="*/ 72 h 178"/>
              <a:gd name="T80" fmla="*/ 74 w 139"/>
              <a:gd name="T81" fmla="*/ 76 h 178"/>
              <a:gd name="T82" fmla="*/ 35 w 139"/>
              <a:gd name="T83" fmla="*/ 72 h 178"/>
              <a:gd name="T84" fmla="*/ 34 w 139"/>
              <a:gd name="T85" fmla="*/ 7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8">
                <a:moveTo>
                  <a:pt x="15" y="128"/>
                </a:moveTo>
                <a:cubicBezTo>
                  <a:pt x="2" y="115"/>
                  <a:pt x="0" y="99"/>
                  <a:pt x="4" y="86"/>
                </a:cubicBezTo>
                <a:cubicBezTo>
                  <a:pt x="6" y="80"/>
                  <a:pt x="10" y="75"/>
                  <a:pt x="14" y="70"/>
                </a:cubicBezTo>
                <a:cubicBezTo>
                  <a:pt x="17" y="67"/>
                  <a:pt x="20" y="64"/>
                  <a:pt x="23" y="62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29" y="22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45" y="5"/>
                  <a:pt x="57" y="0"/>
                  <a:pt x="69" y="0"/>
                </a:cubicBezTo>
                <a:cubicBezTo>
                  <a:pt x="82" y="0"/>
                  <a:pt x="94" y="5"/>
                  <a:pt x="102" y="14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10" y="22"/>
                  <a:pt x="115" y="34"/>
                  <a:pt x="115" y="46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9" y="64"/>
                  <a:pt x="122" y="67"/>
                  <a:pt x="125" y="70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9" y="75"/>
                  <a:pt x="133" y="80"/>
                  <a:pt x="135" y="86"/>
                </a:cubicBezTo>
                <a:cubicBezTo>
                  <a:pt x="139" y="99"/>
                  <a:pt x="137" y="115"/>
                  <a:pt x="124" y="128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74" y="175"/>
                  <a:pt x="74" y="175"/>
                  <a:pt x="74" y="175"/>
                </a:cubicBezTo>
                <a:cubicBezTo>
                  <a:pt x="72" y="178"/>
                  <a:pt x="67" y="178"/>
                  <a:pt x="65" y="175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8"/>
                  <a:pt x="15" y="128"/>
                  <a:pt x="15" y="128"/>
                </a:cubicBezTo>
                <a:close/>
                <a:moveTo>
                  <a:pt x="82" y="90"/>
                </a:moveTo>
                <a:cubicBezTo>
                  <a:pt x="82" y="90"/>
                  <a:pt x="82" y="90"/>
                  <a:pt x="82" y="90"/>
                </a:cubicBezTo>
                <a:cubicBezTo>
                  <a:pt x="88" y="95"/>
                  <a:pt x="89" y="103"/>
                  <a:pt x="85" y="110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84" y="112"/>
                  <a:pt x="83" y="113"/>
                  <a:pt x="81" y="114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81" y="139"/>
                  <a:pt x="60" y="139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0" y="114"/>
                  <a:pt x="60" y="114"/>
                  <a:pt x="60" y="114"/>
                </a:cubicBezTo>
                <a:cubicBezTo>
                  <a:pt x="59" y="113"/>
                  <a:pt x="57" y="111"/>
                  <a:pt x="56" y="110"/>
                </a:cubicBezTo>
                <a:cubicBezTo>
                  <a:pt x="53" y="103"/>
                  <a:pt x="54" y="95"/>
                  <a:pt x="59" y="90"/>
                </a:cubicBezTo>
                <a:cubicBezTo>
                  <a:pt x="66" y="84"/>
                  <a:pt x="76" y="84"/>
                  <a:pt x="82" y="90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73" y="93"/>
                  <a:pt x="68" y="93"/>
                  <a:pt x="65" y="96"/>
                </a:cubicBezTo>
                <a:cubicBezTo>
                  <a:pt x="62" y="99"/>
                  <a:pt x="62" y="103"/>
                  <a:pt x="64" y="106"/>
                </a:cubicBezTo>
                <a:cubicBezTo>
                  <a:pt x="64" y="107"/>
                  <a:pt x="65" y="108"/>
                  <a:pt x="66" y="109"/>
                </a:cubicBezTo>
                <a:cubicBezTo>
                  <a:pt x="68" y="110"/>
                  <a:pt x="68" y="111"/>
                  <a:pt x="68" y="112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68" y="129"/>
                  <a:pt x="73" y="129"/>
                  <a:pt x="73" y="125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3" y="111"/>
                  <a:pt x="74" y="110"/>
                  <a:pt x="75" y="109"/>
                </a:cubicBezTo>
                <a:cubicBezTo>
                  <a:pt x="76" y="108"/>
                  <a:pt x="77" y="107"/>
                  <a:pt x="78" y="106"/>
                </a:cubicBezTo>
                <a:cubicBezTo>
                  <a:pt x="80" y="103"/>
                  <a:pt x="79" y="99"/>
                  <a:pt x="77" y="96"/>
                </a:cubicBezTo>
                <a:close/>
                <a:moveTo>
                  <a:pt x="37" y="56"/>
                </a:moveTo>
                <a:cubicBezTo>
                  <a:pt x="37" y="56"/>
                  <a:pt x="37" y="56"/>
                  <a:pt x="37" y="56"/>
                </a:cubicBezTo>
                <a:cubicBezTo>
                  <a:pt x="47" y="54"/>
                  <a:pt x="59" y="56"/>
                  <a:pt x="69" y="63"/>
                </a:cubicBezTo>
                <a:cubicBezTo>
                  <a:pt x="80" y="56"/>
                  <a:pt x="91" y="54"/>
                  <a:pt x="102" y="56"/>
                </a:cubicBezTo>
                <a:cubicBezTo>
                  <a:pt x="102" y="46"/>
                  <a:pt x="102" y="46"/>
                  <a:pt x="102" y="46"/>
                </a:cubicBezTo>
                <a:cubicBezTo>
                  <a:pt x="102" y="37"/>
                  <a:pt x="98" y="29"/>
                  <a:pt x="92" y="23"/>
                </a:cubicBezTo>
                <a:cubicBezTo>
                  <a:pt x="92" y="23"/>
                  <a:pt x="92" y="23"/>
                  <a:pt x="92" y="23"/>
                </a:cubicBezTo>
                <a:cubicBezTo>
                  <a:pt x="92" y="23"/>
                  <a:pt x="92" y="23"/>
                  <a:pt x="92" y="23"/>
                </a:cubicBezTo>
                <a:cubicBezTo>
                  <a:pt x="86" y="18"/>
                  <a:pt x="78" y="14"/>
                  <a:pt x="69" y="14"/>
                </a:cubicBezTo>
                <a:cubicBezTo>
                  <a:pt x="61" y="14"/>
                  <a:pt x="53" y="17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1" y="29"/>
                  <a:pt x="37" y="37"/>
                  <a:pt x="37" y="46"/>
                </a:cubicBezTo>
                <a:cubicBezTo>
                  <a:pt x="37" y="56"/>
                  <a:pt x="37" y="56"/>
                  <a:pt x="37" y="56"/>
                </a:cubicBezTo>
                <a:close/>
                <a:moveTo>
                  <a:pt x="34" y="72"/>
                </a:moveTo>
                <a:cubicBezTo>
                  <a:pt x="34" y="72"/>
                  <a:pt x="34" y="72"/>
                  <a:pt x="34" y="72"/>
                </a:cubicBezTo>
                <a:cubicBezTo>
                  <a:pt x="34" y="72"/>
                  <a:pt x="33" y="72"/>
                  <a:pt x="33" y="72"/>
                </a:cubicBezTo>
                <a:cubicBezTo>
                  <a:pt x="29" y="74"/>
                  <a:pt x="26" y="76"/>
                  <a:pt x="24" y="79"/>
                </a:cubicBezTo>
                <a:cubicBezTo>
                  <a:pt x="21" y="82"/>
                  <a:pt x="19" y="86"/>
                  <a:pt x="17" y="90"/>
                </a:cubicBezTo>
                <a:cubicBezTo>
                  <a:pt x="14" y="99"/>
                  <a:pt x="16" y="109"/>
                  <a:pt x="25" y="118"/>
                </a:cubicBezTo>
                <a:cubicBezTo>
                  <a:pt x="25" y="118"/>
                  <a:pt x="25" y="118"/>
                  <a:pt x="25" y="118"/>
                </a:cubicBezTo>
                <a:cubicBezTo>
                  <a:pt x="69" y="161"/>
                  <a:pt x="69" y="161"/>
                  <a:pt x="69" y="161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23" y="109"/>
                  <a:pt x="125" y="99"/>
                  <a:pt x="122" y="90"/>
                </a:cubicBezTo>
                <a:cubicBezTo>
                  <a:pt x="120" y="86"/>
                  <a:pt x="118" y="82"/>
                  <a:pt x="115" y="79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12" y="76"/>
                  <a:pt x="109" y="74"/>
                  <a:pt x="106" y="72"/>
                </a:cubicBezTo>
                <a:cubicBezTo>
                  <a:pt x="105" y="72"/>
                  <a:pt x="105" y="72"/>
                  <a:pt x="105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95" y="68"/>
                  <a:pt x="84" y="68"/>
                  <a:pt x="74" y="76"/>
                </a:cubicBezTo>
                <a:cubicBezTo>
                  <a:pt x="71" y="78"/>
                  <a:pt x="68" y="78"/>
                  <a:pt x="65" y="76"/>
                </a:cubicBezTo>
                <a:cubicBezTo>
                  <a:pt x="55" y="68"/>
                  <a:pt x="44" y="68"/>
                  <a:pt x="35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4" y="72"/>
                  <a:pt x="34" y="72"/>
                  <a:pt x="34" y="7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2938" y="4986815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2938" y="4617483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5436" y="4986815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5436" y="4617483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6901" y="4986815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6901" y="4617483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6901" y="2433177"/>
            <a:ext cx="20135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Lorem ipsum dolor sit amet, consectetur adipiscing.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6901" y="2063845"/>
            <a:ext cx="201350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Alegreya Sans SC" charset="0"/>
                <a:cs typeface="Poppins" panose="00000500000000000000" pitchFamily="2" charset="0"/>
              </a:rPr>
              <a:t>Short text agline</a:t>
            </a:r>
          </a:p>
        </p:txBody>
      </p:sp>
    </p:spTree>
    <p:extLst>
      <p:ext uri="{BB962C8B-B14F-4D97-AF65-F5344CB8AC3E}">
        <p14:creationId xmlns:p14="http://schemas.microsoft.com/office/powerpoint/2010/main" val="231942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ck to school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1715E"/>
      </a:accent1>
      <a:accent2>
        <a:srgbClr val="FAAE3D"/>
      </a:accent2>
      <a:accent3>
        <a:srgbClr val="E38533"/>
      </a:accent3>
      <a:accent4>
        <a:srgbClr val="E4535E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1512</Words>
  <Application>Microsoft Office PowerPoint</Application>
  <PresentationFormat>Widescreen</PresentationFormat>
  <Paragraphs>118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2</cp:revision>
  <dcterms:created xsi:type="dcterms:W3CDTF">2020-11-04T22:43:53Z</dcterms:created>
  <dcterms:modified xsi:type="dcterms:W3CDTF">2020-11-04T22:58:18Z</dcterms:modified>
</cp:coreProperties>
</file>