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4" r:id="rId2"/>
    <p:sldId id="258" r:id="rId3"/>
    <p:sldId id="259" r:id="rId4"/>
    <p:sldId id="263" r:id="rId5"/>
    <p:sldId id="264" r:id="rId6"/>
    <p:sldId id="268" r:id="rId7"/>
    <p:sldId id="272" r:id="rId8"/>
    <p:sldId id="315" r:id="rId9"/>
    <p:sldId id="274" r:id="rId10"/>
    <p:sldId id="275" r:id="rId11"/>
    <p:sldId id="284" r:id="rId12"/>
    <p:sldId id="305" r:id="rId13"/>
    <p:sldId id="287" r:id="rId14"/>
    <p:sldId id="292" r:id="rId15"/>
    <p:sldId id="296" r:id="rId16"/>
    <p:sldId id="310" r:id="rId17"/>
    <p:sldId id="297" r:id="rId18"/>
    <p:sldId id="298" r:id="rId19"/>
    <p:sldId id="311" r:id="rId20"/>
    <p:sldId id="318" r:id="rId21"/>
    <p:sldId id="312" r:id="rId22"/>
    <p:sldId id="336" r:id="rId23"/>
    <p:sldId id="343" r:id="rId24"/>
    <p:sldId id="357" r:id="rId25"/>
    <p:sldId id="3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50" d="100"/>
          <a:sy n="50" d="100"/>
        </p:scale>
        <p:origin x="2874" y="12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14F2B-791A-4AD1-854A-C938928E2260}" type="datetimeFigureOut">
              <a:rPr lang="en-US" smtClean="0"/>
              <a:t>10/31/2020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09673-ED47-44D8-B8C3-7F8AF0D43EDB}" type="slidenum">
              <a:rPr lang="en-US" smtClean="0"/>
              <a:t>‹#›</a:t>
            </a:fld>
            <a:endParaRPr lang="en-US"/>
          </a:p>
        </p:txBody>
      </p:sp>
    </p:spTree>
    <p:extLst>
      <p:ext uri="{BB962C8B-B14F-4D97-AF65-F5344CB8AC3E}">
        <p14:creationId xmlns:p14="http://schemas.microsoft.com/office/powerpoint/2010/main" val="1866688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EA35A-1DA8-FE46-AF01-B2677CA9708C}" type="slidenum">
              <a:rPr lang="en-US" smtClean="0"/>
              <a:t>12</a:t>
            </a:fld>
            <a:endParaRPr lang="en-US"/>
          </a:p>
        </p:txBody>
      </p:sp>
    </p:spTree>
    <p:extLst>
      <p:ext uri="{BB962C8B-B14F-4D97-AF65-F5344CB8AC3E}">
        <p14:creationId xmlns:p14="http://schemas.microsoft.com/office/powerpoint/2010/main" val="599485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09673-ED47-44D8-B8C3-7F8AF0D43EDB}" type="slidenum">
              <a:rPr lang="en-US" smtClean="0"/>
              <a:t>25</a:t>
            </a:fld>
            <a:endParaRPr lang="en-US"/>
          </a:p>
        </p:txBody>
      </p:sp>
    </p:spTree>
    <p:extLst>
      <p:ext uri="{BB962C8B-B14F-4D97-AF65-F5344CB8AC3E}">
        <p14:creationId xmlns:p14="http://schemas.microsoft.com/office/powerpoint/2010/main" val="3547409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855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8812192" y="0"/>
            <a:ext cx="3379808"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3" hasCustomPrompt="1"/>
          </p:nvPr>
        </p:nvSpPr>
        <p:spPr>
          <a:xfrm>
            <a:off x="0" y="0"/>
            <a:ext cx="3379808"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Title 3"/>
          <p:cNvSpPr>
            <a:spLocks noGrp="1"/>
          </p:cNvSpPr>
          <p:nvPr>
            <p:ph type="title" hasCustomPrompt="1"/>
          </p:nvPr>
        </p:nvSpPr>
        <p:spPr>
          <a:xfrm>
            <a:off x="3379808" y="1076326"/>
            <a:ext cx="5432384" cy="1100818"/>
          </a:xfrm>
          <a:prstGeom prst="rect">
            <a:avLst/>
          </a:prstGeom>
        </p:spPr>
        <p:txBody>
          <a:bodyPr/>
          <a:lstStyle>
            <a:lvl1pPr algn="ctr">
              <a:defRPr sz="3600" spc="300"/>
            </a:lvl1pPr>
          </a:lstStyle>
          <a:p>
            <a:r>
              <a:rPr lang="en-US" dirty="0"/>
              <a:t>CLICK TO EDIT MASTER TITLE STYLE</a:t>
            </a:r>
          </a:p>
        </p:txBody>
      </p:sp>
      <p:cxnSp>
        <p:nvCxnSpPr>
          <p:cNvPr id="7" name="Straight Connector 6"/>
          <p:cNvCxnSpPr/>
          <p:nvPr userDrawn="1"/>
        </p:nvCxnSpPr>
        <p:spPr>
          <a:xfrm>
            <a:off x="6096000" y="390830"/>
            <a:ext cx="0" cy="43542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165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2_Custom Layout">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2000" cy="6858000"/>
          </a:xfrm>
          <a:custGeom>
            <a:avLst/>
            <a:gdLst>
              <a:gd name="connsiteX0" fmla="*/ 8812192 w 12192000"/>
              <a:gd name="connsiteY0" fmla="*/ 0 h 6858000"/>
              <a:gd name="connsiteX1" fmla="*/ 12192000 w 12192000"/>
              <a:gd name="connsiteY1" fmla="*/ 0 h 6858000"/>
              <a:gd name="connsiteX2" fmla="*/ 12192000 w 12192000"/>
              <a:gd name="connsiteY2" fmla="*/ 6858000 h 6858000"/>
              <a:gd name="connsiteX3" fmla="*/ 8812192 w 12192000"/>
              <a:gd name="connsiteY3" fmla="*/ 6858000 h 6858000"/>
              <a:gd name="connsiteX4" fmla="*/ 0 w 12192000"/>
              <a:gd name="connsiteY4" fmla="*/ 0 h 6858000"/>
              <a:gd name="connsiteX5" fmla="*/ 3379808 w 12192000"/>
              <a:gd name="connsiteY5" fmla="*/ 0 h 6858000"/>
              <a:gd name="connsiteX6" fmla="*/ 337980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812192" y="0"/>
                </a:moveTo>
                <a:lnTo>
                  <a:pt x="12192000" y="0"/>
                </a:lnTo>
                <a:lnTo>
                  <a:pt x="12192000" y="6858000"/>
                </a:lnTo>
                <a:lnTo>
                  <a:pt x="8812192" y="6858000"/>
                </a:lnTo>
                <a:close/>
                <a:moveTo>
                  <a:pt x="0" y="0"/>
                </a:moveTo>
                <a:lnTo>
                  <a:pt x="3379808" y="0"/>
                </a:lnTo>
                <a:lnTo>
                  <a:pt x="3379808" y="6858000"/>
                </a:lnTo>
                <a:lnTo>
                  <a:pt x="0" y="6858000"/>
                </a:lnTo>
                <a:close/>
              </a:path>
            </a:pathLst>
          </a:cu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Title 3"/>
          <p:cNvSpPr>
            <a:spLocks noGrp="1"/>
          </p:cNvSpPr>
          <p:nvPr>
            <p:ph type="title" hasCustomPrompt="1"/>
          </p:nvPr>
        </p:nvSpPr>
        <p:spPr>
          <a:xfrm>
            <a:off x="3379808" y="1076326"/>
            <a:ext cx="5432384" cy="1100818"/>
          </a:xfrm>
          <a:prstGeom prst="rect">
            <a:avLst/>
          </a:prstGeom>
        </p:spPr>
        <p:txBody>
          <a:bodyPr/>
          <a:lstStyle>
            <a:lvl1pPr algn="ctr">
              <a:defRPr sz="3600" spc="300">
                <a:solidFill>
                  <a:schemeClr val="bg1"/>
                </a:solidFill>
              </a:defRPr>
            </a:lvl1pPr>
          </a:lstStyle>
          <a:p>
            <a:r>
              <a:rPr lang="en-US" dirty="0"/>
              <a:t>CLICK TO EDIT MASTER TITLE STYLE</a:t>
            </a:r>
          </a:p>
        </p:txBody>
      </p:sp>
      <p:cxnSp>
        <p:nvCxnSpPr>
          <p:cNvPr id="7" name="Straight Connector 6"/>
          <p:cNvCxnSpPr/>
          <p:nvPr userDrawn="1"/>
        </p:nvCxnSpPr>
        <p:spPr>
          <a:xfrm>
            <a:off x="6096000" y="390830"/>
            <a:ext cx="0" cy="4354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57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5" name="Straight Connector 4"/>
          <p:cNvCxnSpPr/>
          <p:nvPr userDrawn="1"/>
        </p:nvCxnSpPr>
        <p:spPr>
          <a:xfrm>
            <a:off x="6096000" y="390830"/>
            <a:ext cx="0" cy="43542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Picture Placeholder 4"/>
          <p:cNvSpPr>
            <a:spLocks noGrp="1"/>
          </p:cNvSpPr>
          <p:nvPr>
            <p:ph type="pic" sz="quarter" idx="13" hasCustomPrompt="1"/>
          </p:nvPr>
        </p:nvSpPr>
        <p:spPr>
          <a:xfrm>
            <a:off x="1790192" y="2177144"/>
            <a:ext cx="1828800" cy="18288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5181600" y="2177144"/>
            <a:ext cx="1828800" cy="18288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8" name="Picture Placeholder 4"/>
          <p:cNvSpPr>
            <a:spLocks noGrp="1"/>
          </p:cNvSpPr>
          <p:nvPr>
            <p:ph type="pic" sz="quarter" idx="15" hasCustomPrompt="1"/>
          </p:nvPr>
        </p:nvSpPr>
        <p:spPr>
          <a:xfrm>
            <a:off x="8573008" y="2177144"/>
            <a:ext cx="1828800" cy="18288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2970934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5" name="Straight Connector 4"/>
          <p:cNvCxnSpPr/>
          <p:nvPr userDrawn="1"/>
        </p:nvCxnSpPr>
        <p:spPr>
          <a:xfrm>
            <a:off x="6096000" y="390830"/>
            <a:ext cx="0" cy="43542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Picture Placeholder 4"/>
          <p:cNvSpPr>
            <a:spLocks noGrp="1"/>
          </p:cNvSpPr>
          <p:nvPr>
            <p:ph type="pic" sz="quarter" idx="16" hasCustomPrompt="1"/>
          </p:nvPr>
        </p:nvSpPr>
        <p:spPr>
          <a:xfrm>
            <a:off x="0" y="2427212"/>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0" name="Picture Placeholder 4"/>
          <p:cNvSpPr>
            <a:spLocks noGrp="1"/>
          </p:cNvSpPr>
          <p:nvPr>
            <p:ph type="pic" sz="quarter" idx="17" hasCustomPrompt="1"/>
          </p:nvPr>
        </p:nvSpPr>
        <p:spPr>
          <a:xfrm>
            <a:off x="4064000" y="2427212"/>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1" name="Picture Placeholder 4"/>
          <p:cNvSpPr>
            <a:spLocks noGrp="1"/>
          </p:cNvSpPr>
          <p:nvPr>
            <p:ph type="pic" sz="quarter" idx="18" hasCustomPrompt="1"/>
          </p:nvPr>
        </p:nvSpPr>
        <p:spPr>
          <a:xfrm>
            <a:off x="8128000" y="2427212"/>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2534730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4" name="Picture Placeholder 4"/>
          <p:cNvSpPr>
            <a:spLocks noGrp="1"/>
          </p:cNvSpPr>
          <p:nvPr>
            <p:ph type="pic" sz="quarter" idx="14" hasCustomPrompt="1"/>
          </p:nvPr>
        </p:nvSpPr>
        <p:spPr>
          <a:xfrm>
            <a:off x="1332605" y="0"/>
            <a:ext cx="6355444" cy="296091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3426499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Picture Placeholder 4"/>
          <p:cNvSpPr>
            <a:spLocks noGrp="1"/>
          </p:cNvSpPr>
          <p:nvPr>
            <p:ph type="pic" sz="quarter" idx="14" hasCustomPrompt="1"/>
          </p:nvPr>
        </p:nvSpPr>
        <p:spPr>
          <a:xfrm>
            <a:off x="0" y="1142999"/>
            <a:ext cx="1857375" cy="4575629"/>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5" hasCustomPrompt="1"/>
          </p:nvPr>
        </p:nvSpPr>
        <p:spPr>
          <a:xfrm>
            <a:off x="8694057" y="0"/>
            <a:ext cx="2773595" cy="305163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8" name="Picture Placeholder 4"/>
          <p:cNvSpPr>
            <a:spLocks noGrp="1"/>
          </p:cNvSpPr>
          <p:nvPr>
            <p:ph type="pic" sz="quarter" idx="16" hasCustomPrompt="1"/>
          </p:nvPr>
        </p:nvSpPr>
        <p:spPr>
          <a:xfrm>
            <a:off x="8694057" y="3806370"/>
            <a:ext cx="2773595" cy="305163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3851584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4" name="Picture Placeholder 4"/>
          <p:cNvSpPr>
            <a:spLocks noGrp="1"/>
          </p:cNvSpPr>
          <p:nvPr>
            <p:ph type="pic" sz="quarter" idx="14" hasCustomPrompt="1"/>
          </p:nvPr>
        </p:nvSpPr>
        <p:spPr>
          <a:xfrm>
            <a:off x="4288970" y="957942"/>
            <a:ext cx="7102929" cy="481874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Title 6"/>
          <p:cNvSpPr>
            <a:spLocks noGrp="1"/>
          </p:cNvSpPr>
          <p:nvPr>
            <p:ph type="title" hasCustomPrompt="1"/>
          </p:nvPr>
        </p:nvSpPr>
        <p:spPr>
          <a:xfrm>
            <a:off x="1692746" y="2185740"/>
            <a:ext cx="4403256" cy="2114702"/>
          </a:xfrm>
        </p:spPr>
        <p:txBody>
          <a:bodyPr lIns="0" rIns="0" anchor="t">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1599623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1_Title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1293602" y="1873682"/>
            <a:ext cx="4403255" cy="2114702"/>
          </a:xfrm>
        </p:spPr>
        <p:txBody>
          <a:bodyPr lIns="0" rIns="0" anchor="t">
            <a:noAutofit/>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3395283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96000" y="1518082"/>
            <a:ext cx="5295900" cy="2114702"/>
          </a:xfrm>
        </p:spPr>
        <p:txBody>
          <a:bodyPr lIns="0" rIns="0">
            <a:noAutofit/>
          </a:bodyPr>
          <a:lstStyle>
            <a:lvl1pPr algn="l">
              <a:defRPr sz="4800"/>
            </a:lvl1pPr>
          </a:lstStyle>
          <a:p>
            <a:r>
              <a:rPr lang="en-US" dirty="0"/>
              <a:t>CLICK TO EDIT MASTER TITLE STYLE</a:t>
            </a:r>
          </a:p>
        </p:txBody>
      </p:sp>
      <p:sp>
        <p:nvSpPr>
          <p:cNvPr id="4" name="Picture Placeholder 4"/>
          <p:cNvSpPr>
            <a:spLocks noGrp="1"/>
          </p:cNvSpPr>
          <p:nvPr>
            <p:ph type="pic" sz="quarter" idx="14" hasCustomPrompt="1"/>
          </p:nvPr>
        </p:nvSpPr>
        <p:spPr>
          <a:xfrm>
            <a:off x="0" y="4448628"/>
            <a:ext cx="12192000" cy="2409371"/>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2467527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Picture Placeholder 4"/>
          <p:cNvSpPr>
            <a:spLocks noGrp="1"/>
          </p:cNvSpPr>
          <p:nvPr>
            <p:ph type="pic" sz="quarter" idx="14" hasCustomPrompt="1"/>
          </p:nvPr>
        </p:nvSpPr>
        <p:spPr>
          <a:xfrm>
            <a:off x="2344055" y="1764254"/>
            <a:ext cx="4630057" cy="5093746"/>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2002648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6108700" y="0"/>
            <a:ext cx="6083300"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933258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1219200" y="3877518"/>
            <a:ext cx="2519423" cy="2095019"/>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66152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4595148" y="0"/>
            <a:ext cx="7596851"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21371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1999"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237724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13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6" name="Straight Connector 5"/>
          <p:cNvCxnSpPr/>
          <p:nvPr userDrawn="1"/>
        </p:nvCxnSpPr>
        <p:spPr>
          <a:xfrm>
            <a:off x="6096000" y="390830"/>
            <a:ext cx="0" cy="43542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719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063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8" r:id="rId6"/>
    <p:sldLayoutId id="2147483659" r:id="rId7"/>
    <p:sldLayoutId id="2147483661" r:id="rId8"/>
    <p:sldLayoutId id="2147483662" r:id="rId9"/>
    <p:sldLayoutId id="2147483665" r:id="rId10"/>
    <p:sldLayoutId id="2147483666" r:id="rId11"/>
    <p:sldLayoutId id="2147483675" r:id="rId12"/>
    <p:sldLayoutId id="2147483678" r:id="rId13"/>
    <p:sldLayoutId id="2147483682" r:id="rId14"/>
    <p:sldLayoutId id="2147483684" r:id="rId15"/>
    <p:sldLayoutId id="2147483689" r:id="rId16"/>
    <p:sldLayoutId id="214748370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28859" y="565635"/>
            <a:ext cx="8429542" cy="1874750"/>
          </a:xfrm>
        </p:spPr>
        <p:txBody>
          <a:bodyPr anchor="b"/>
          <a:lstStyle/>
          <a:p>
            <a:pPr>
              <a:lnSpc>
                <a:spcPct val="80000"/>
              </a:lnSpc>
            </a:pPr>
            <a:r>
              <a:rPr lang="en-US" sz="9600" dirty="0">
                <a:solidFill>
                  <a:schemeClr val="accent1"/>
                </a:solidFill>
              </a:rPr>
              <a:t>Pacesetters</a:t>
            </a:r>
          </a:p>
        </p:txBody>
      </p:sp>
      <p:sp>
        <p:nvSpPr>
          <p:cNvPr id="9" name="Rectangle 8"/>
          <p:cNvSpPr/>
          <p:nvPr/>
        </p:nvSpPr>
        <p:spPr>
          <a:xfrm>
            <a:off x="1665803" y="2793125"/>
            <a:ext cx="2324997" cy="910663"/>
          </a:xfrm>
          <a:prstGeom prst="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1" name="TextBox 10"/>
          <p:cNvSpPr txBox="1"/>
          <p:nvPr/>
        </p:nvSpPr>
        <p:spPr>
          <a:xfrm>
            <a:off x="1829630" y="2925291"/>
            <a:ext cx="1997342" cy="646331"/>
          </a:xfrm>
          <a:prstGeom prst="rect">
            <a:avLst/>
          </a:prstGeom>
          <a:noFill/>
        </p:spPr>
        <p:txBody>
          <a:bodyPr wrap="none" lIns="0" rIns="0" rtlCol="0">
            <a:spAutoFit/>
          </a:bodyPr>
          <a:lstStyle/>
          <a:p>
            <a:r>
              <a:rPr lang="en-US" sz="1200" b="1" spc="600" dirty="0">
                <a:solidFill>
                  <a:schemeClr val="accent3"/>
                </a:solidFill>
                <a:ea typeface="Source Sans Pro Semibold" charset="0"/>
                <a:cs typeface="Source Sans Pro Semibold" charset="0"/>
              </a:rPr>
              <a:t>EDUCATION</a:t>
            </a:r>
            <a:br>
              <a:rPr lang="en-US" sz="1200" spc="600" dirty="0">
                <a:solidFill>
                  <a:schemeClr val="accent3"/>
                </a:solidFill>
                <a:ea typeface="Source Sans Pro" charset="0"/>
                <a:cs typeface="Source Sans Pro" charset="0"/>
              </a:rPr>
            </a:br>
            <a:r>
              <a:rPr lang="en-US" sz="1200" spc="600" dirty="0">
                <a:solidFill>
                  <a:schemeClr val="accent3"/>
                </a:solidFill>
                <a:ea typeface="Source Sans Pro" charset="0"/>
                <a:cs typeface="Source Sans Pro" charset="0"/>
              </a:rPr>
              <a:t>PRESENTATION</a:t>
            </a:r>
            <a:br>
              <a:rPr lang="en-US" sz="1200" spc="600" dirty="0">
                <a:solidFill>
                  <a:schemeClr val="accent3"/>
                </a:solidFill>
                <a:ea typeface="Source Sans Pro" charset="0"/>
                <a:cs typeface="Source Sans Pro" charset="0"/>
              </a:rPr>
            </a:br>
            <a:r>
              <a:rPr lang="en-US" sz="1200" spc="600" dirty="0">
                <a:solidFill>
                  <a:schemeClr val="accent3"/>
                </a:solidFill>
                <a:ea typeface="Source Sans Pro" charset="0"/>
                <a:cs typeface="Source Sans Pro" charset="0"/>
              </a:rPr>
              <a:t>TEMPLATE</a:t>
            </a:r>
          </a:p>
        </p:txBody>
      </p:sp>
      <p:pic>
        <p:nvPicPr>
          <p:cNvPr id="16" name="Picture Placeholder 15">
            <a:extLst>
              <a:ext uri="{FF2B5EF4-FFF2-40B4-BE49-F238E27FC236}">
                <a16:creationId xmlns:a16="http://schemas.microsoft.com/office/drawing/2014/main" id="{2ED87D4D-AC5E-4D24-ADA6-0CC7A966368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5297" b="25297"/>
          <a:stretch>
            <a:fillRect/>
          </a:stretch>
        </p:blipFill>
        <p:spPr/>
      </p:pic>
    </p:spTree>
    <p:extLst>
      <p:ext uri="{BB962C8B-B14F-4D97-AF65-F5344CB8AC3E}">
        <p14:creationId xmlns:p14="http://schemas.microsoft.com/office/powerpoint/2010/main" val="284119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379808" y="1119868"/>
            <a:ext cx="5432384" cy="1100818"/>
          </a:xfrm>
        </p:spPr>
        <p:txBody>
          <a:bodyPr/>
          <a:lstStyle/>
          <a:p>
            <a:r>
              <a:rPr lang="en-US" dirty="0"/>
              <a:t>One Images</a:t>
            </a:r>
            <a:br>
              <a:rPr lang="en-US" dirty="0"/>
            </a:br>
            <a:r>
              <a:rPr lang="en-US" dirty="0"/>
              <a:t>Awesome</a:t>
            </a:r>
          </a:p>
        </p:txBody>
      </p:sp>
      <p:sp>
        <p:nvSpPr>
          <p:cNvPr id="11" name="TextBox 10"/>
          <p:cNvSpPr txBox="1"/>
          <p:nvPr/>
        </p:nvSpPr>
        <p:spPr>
          <a:xfrm>
            <a:off x="3784600" y="2665284"/>
            <a:ext cx="4610100" cy="1938992"/>
          </a:xfrm>
          <a:prstGeom prst="rect">
            <a:avLst/>
          </a:prstGeom>
          <a:noFill/>
        </p:spPr>
        <p:txBody>
          <a:bodyPr wrap="square" lIns="0" rIns="0" rtlCol="0">
            <a:spAutoFit/>
          </a:bodyPr>
          <a:lstStyle/>
          <a:p>
            <a:pPr algn="ctr">
              <a:lnSpc>
                <a:spcPct val="150000"/>
              </a:lnSpc>
            </a:pPr>
            <a:r>
              <a:rPr lang="en-US" sz="1000" dirty="0">
                <a:solidFill>
                  <a:schemeClr val="bg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a:t>
            </a:r>
          </a:p>
        </p:txBody>
      </p:sp>
      <p:sp>
        <p:nvSpPr>
          <p:cNvPr id="12" name="Rectangle 11"/>
          <p:cNvSpPr/>
          <p:nvPr/>
        </p:nvSpPr>
        <p:spPr>
          <a:xfrm>
            <a:off x="5305063" y="5243162"/>
            <a:ext cx="1581874"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a:solidFill>
                  <a:schemeClr val="bg1"/>
                </a:solidFill>
              </a:rPr>
              <a:t>READ MORE</a:t>
            </a:r>
            <a:endParaRPr lang="en-US" sz="1200" spc="300" dirty="0">
              <a:solidFill>
                <a:schemeClr val="bg1"/>
              </a:solidFill>
            </a:endParaRPr>
          </a:p>
        </p:txBody>
      </p:sp>
      <p:pic>
        <p:nvPicPr>
          <p:cNvPr id="9" name="Picture Placeholder 8">
            <a:extLst>
              <a:ext uri="{FF2B5EF4-FFF2-40B4-BE49-F238E27FC236}">
                <a16:creationId xmlns:a16="http://schemas.microsoft.com/office/drawing/2014/main" id="{0AC4A1A3-6335-4601-9308-F2D4BCA0D57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58" b="7858"/>
          <a:stretch>
            <a:fillRect/>
          </a:stretch>
        </p:blipFill>
        <p:spPr/>
      </p:pic>
      <p:sp>
        <p:nvSpPr>
          <p:cNvPr id="10" name="TextBox 9">
            <a:extLst>
              <a:ext uri="{FF2B5EF4-FFF2-40B4-BE49-F238E27FC236}">
                <a16:creationId xmlns:a16="http://schemas.microsoft.com/office/drawing/2014/main" id="{03CECE0B-A8B7-44AF-8048-87AA68F9159A}"/>
              </a:ext>
            </a:extLst>
          </p:cNvPr>
          <p:cNvSpPr txBox="1"/>
          <p:nvPr/>
        </p:nvSpPr>
        <p:spPr>
          <a:xfrm>
            <a:off x="5435563"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765981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Happy Our Team</a:t>
            </a:r>
          </a:p>
        </p:txBody>
      </p:sp>
      <p:sp>
        <p:nvSpPr>
          <p:cNvPr id="10" name="TextBox 9"/>
          <p:cNvSpPr txBox="1"/>
          <p:nvPr/>
        </p:nvSpPr>
        <p:spPr>
          <a:xfrm>
            <a:off x="1217331" y="4598179"/>
            <a:ext cx="3023289" cy="230832"/>
          </a:xfrm>
          <a:prstGeom prst="rect">
            <a:avLst/>
          </a:prstGeom>
          <a:noFill/>
        </p:spPr>
        <p:txBody>
          <a:bodyPr wrap="square" lIns="0" rIns="0" rtlCol="0">
            <a:spAutoFit/>
          </a:bodyPr>
          <a:lstStyle/>
          <a:p>
            <a:pPr algn="ctr">
              <a:lnSpc>
                <a:spcPct val="90000"/>
              </a:lnSpc>
            </a:pPr>
            <a:r>
              <a:rPr lang="en-US" sz="1000" spc="300" dirty="0">
                <a:latin typeface="+mj-lt"/>
              </a:rPr>
              <a:t>MANAGER</a:t>
            </a:r>
          </a:p>
        </p:txBody>
      </p:sp>
      <p:sp>
        <p:nvSpPr>
          <p:cNvPr id="11" name="TextBox 10"/>
          <p:cNvSpPr txBox="1"/>
          <p:nvPr/>
        </p:nvSpPr>
        <p:spPr>
          <a:xfrm>
            <a:off x="1611457" y="4855215"/>
            <a:ext cx="2235037" cy="993862"/>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2" name="TextBox 11"/>
          <p:cNvSpPr txBox="1"/>
          <p:nvPr/>
        </p:nvSpPr>
        <p:spPr>
          <a:xfrm>
            <a:off x="1217331" y="4214324"/>
            <a:ext cx="3023289" cy="369332"/>
          </a:xfrm>
          <a:prstGeom prst="rect">
            <a:avLst/>
          </a:prstGeom>
          <a:noFill/>
        </p:spPr>
        <p:txBody>
          <a:bodyPr wrap="square" lIns="0" rIns="0" rtlCol="0">
            <a:spAutoFit/>
          </a:bodyPr>
          <a:lstStyle/>
          <a:p>
            <a:pPr algn="ctr">
              <a:lnSpc>
                <a:spcPct val="90000"/>
              </a:lnSpc>
            </a:pPr>
            <a:r>
              <a:rPr lang="en-US" sz="2000" b="1" spc="300" dirty="0">
                <a:solidFill>
                  <a:schemeClr val="accent3"/>
                </a:solidFill>
                <a:latin typeface="Roboto Slab" charset="0"/>
                <a:ea typeface="Roboto Slab" charset="0"/>
                <a:cs typeface="Roboto Slab" charset="0"/>
              </a:rPr>
              <a:t>JOHN DOE</a:t>
            </a:r>
          </a:p>
        </p:txBody>
      </p:sp>
      <p:sp>
        <p:nvSpPr>
          <p:cNvPr id="13" name="TextBox 12"/>
          <p:cNvSpPr txBox="1"/>
          <p:nvPr/>
        </p:nvSpPr>
        <p:spPr>
          <a:xfrm>
            <a:off x="4606707" y="4598179"/>
            <a:ext cx="3023289" cy="230832"/>
          </a:xfrm>
          <a:prstGeom prst="rect">
            <a:avLst/>
          </a:prstGeom>
          <a:noFill/>
        </p:spPr>
        <p:txBody>
          <a:bodyPr wrap="square" lIns="0" rIns="0" rtlCol="0">
            <a:spAutoFit/>
          </a:bodyPr>
          <a:lstStyle/>
          <a:p>
            <a:pPr algn="ctr">
              <a:lnSpc>
                <a:spcPct val="90000"/>
              </a:lnSpc>
            </a:pPr>
            <a:r>
              <a:rPr lang="en-US" sz="1000" spc="300">
                <a:latin typeface="+mj-lt"/>
              </a:rPr>
              <a:t>DESIGNER</a:t>
            </a:r>
            <a:endParaRPr lang="en-US" sz="1000" spc="300" dirty="0">
              <a:latin typeface="+mj-lt"/>
            </a:endParaRPr>
          </a:p>
        </p:txBody>
      </p:sp>
      <p:sp>
        <p:nvSpPr>
          <p:cNvPr id="14" name="TextBox 13"/>
          <p:cNvSpPr txBox="1"/>
          <p:nvPr/>
        </p:nvSpPr>
        <p:spPr>
          <a:xfrm>
            <a:off x="5000833" y="4855215"/>
            <a:ext cx="2235037" cy="993862"/>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5" name="TextBox 14"/>
          <p:cNvSpPr txBox="1"/>
          <p:nvPr/>
        </p:nvSpPr>
        <p:spPr>
          <a:xfrm>
            <a:off x="4606707" y="4214324"/>
            <a:ext cx="3023289" cy="369332"/>
          </a:xfrm>
          <a:prstGeom prst="rect">
            <a:avLst/>
          </a:prstGeom>
          <a:noFill/>
        </p:spPr>
        <p:txBody>
          <a:bodyPr wrap="square" lIns="0" rIns="0" rtlCol="0">
            <a:spAutoFit/>
          </a:bodyPr>
          <a:lstStyle/>
          <a:p>
            <a:pPr algn="ctr">
              <a:lnSpc>
                <a:spcPct val="90000"/>
              </a:lnSpc>
            </a:pPr>
            <a:r>
              <a:rPr lang="en-US" sz="2000" b="1" spc="300" dirty="0">
                <a:solidFill>
                  <a:schemeClr val="accent3"/>
                </a:solidFill>
                <a:latin typeface="Roboto Slab" charset="0"/>
                <a:ea typeface="Roboto Slab" charset="0"/>
                <a:cs typeface="Roboto Slab" charset="0"/>
              </a:rPr>
              <a:t>JOHN DOE</a:t>
            </a:r>
          </a:p>
        </p:txBody>
      </p:sp>
      <p:sp>
        <p:nvSpPr>
          <p:cNvPr id="16" name="TextBox 15"/>
          <p:cNvSpPr txBox="1"/>
          <p:nvPr/>
        </p:nvSpPr>
        <p:spPr>
          <a:xfrm>
            <a:off x="7996083" y="4598179"/>
            <a:ext cx="3023289" cy="230832"/>
          </a:xfrm>
          <a:prstGeom prst="rect">
            <a:avLst/>
          </a:prstGeom>
          <a:noFill/>
        </p:spPr>
        <p:txBody>
          <a:bodyPr wrap="square" lIns="0" rIns="0" rtlCol="0">
            <a:spAutoFit/>
          </a:bodyPr>
          <a:lstStyle/>
          <a:p>
            <a:pPr algn="ctr">
              <a:lnSpc>
                <a:spcPct val="90000"/>
              </a:lnSpc>
            </a:pPr>
            <a:r>
              <a:rPr lang="en-US" sz="1000" spc="300" dirty="0">
                <a:latin typeface="+mj-lt"/>
              </a:rPr>
              <a:t>CEO FOUNDER</a:t>
            </a:r>
          </a:p>
        </p:txBody>
      </p:sp>
      <p:sp>
        <p:nvSpPr>
          <p:cNvPr id="17" name="TextBox 16"/>
          <p:cNvSpPr txBox="1"/>
          <p:nvPr/>
        </p:nvSpPr>
        <p:spPr>
          <a:xfrm>
            <a:off x="8390209" y="4855215"/>
            <a:ext cx="2235037" cy="993862"/>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8" name="TextBox 17"/>
          <p:cNvSpPr txBox="1"/>
          <p:nvPr/>
        </p:nvSpPr>
        <p:spPr>
          <a:xfrm>
            <a:off x="7996083" y="4214324"/>
            <a:ext cx="3023289" cy="369332"/>
          </a:xfrm>
          <a:prstGeom prst="rect">
            <a:avLst/>
          </a:prstGeom>
          <a:noFill/>
        </p:spPr>
        <p:txBody>
          <a:bodyPr wrap="square" lIns="0" rIns="0" rtlCol="0">
            <a:spAutoFit/>
          </a:bodyPr>
          <a:lstStyle/>
          <a:p>
            <a:pPr algn="ctr">
              <a:lnSpc>
                <a:spcPct val="90000"/>
              </a:lnSpc>
            </a:pPr>
            <a:r>
              <a:rPr lang="en-US" sz="2000" b="1" spc="300" dirty="0">
                <a:solidFill>
                  <a:schemeClr val="accent3"/>
                </a:solidFill>
                <a:latin typeface="Roboto Slab" charset="0"/>
                <a:ea typeface="Roboto Slab" charset="0"/>
                <a:cs typeface="Roboto Slab" charset="0"/>
              </a:rPr>
              <a:t>JOHN DOE</a:t>
            </a:r>
          </a:p>
        </p:txBody>
      </p:sp>
      <p:pic>
        <p:nvPicPr>
          <p:cNvPr id="7" name="Picture Placeholder 6">
            <a:extLst>
              <a:ext uri="{FF2B5EF4-FFF2-40B4-BE49-F238E27FC236}">
                <a16:creationId xmlns:a16="http://schemas.microsoft.com/office/drawing/2014/main" id="{6373A47A-FEAA-438B-B63E-71D5415318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4" r="16664"/>
          <a:stretch>
            <a:fillRect/>
          </a:stretch>
        </p:blipFill>
        <p:spPr>
          <a:xfrm>
            <a:off x="1814513" y="2176463"/>
            <a:ext cx="1828800" cy="1828800"/>
          </a:xfrm>
        </p:spPr>
      </p:pic>
      <p:pic>
        <p:nvPicPr>
          <p:cNvPr id="9" name="Picture Placeholder 8">
            <a:extLst>
              <a:ext uri="{FF2B5EF4-FFF2-40B4-BE49-F238E27FC236}">
                <a16:creationId xmlns:a16="http://schemas.microsoft.com/office/drawing/2014/main" id="{3907D710-A525-4EAA-B5CB-0132CE58358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0000" r="10000"/>
          <a:stretch>
            <a:fillRect/>
          </a:stretch>
        </p:blipFill>
        <p:spPr>
          <a:xfrm>
            <a:off x="5203825" y="2176463"/>
            <a:ext cx="1828800" cy="1828800"/>
          </a:xfrm>
        </p:spPr>
      </p:pic>
      <p:pic>
        <p:nvPicPr>
          <p:cNvPr id="20" name="Picture Placeholder 19">
            <a:extLst>
              <a:ext uri="{FF2B5EF4-FFF2-40B4-BE49-F238E27FC236}">
                <a16:creationId xmlns:a16="http://schemas.microsoft.com/office/drawing/2014/main" id="{D2E21BF3-63D7-4970-A5CC-A89306644022}"/>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6628" r="16628"/>
          <a:stretch>
            <a:fillRect/>
          </a:stretch>
        </p:blipFill>
        <p:spPr>
          <a:xfrm>
            <a:off x="8593138" y="2176463"/>
            <a:ext cx="1828800" cy="1828800"/>
          </a:xfrm>
        </p:spPr>
      </p:pic>
      <p:sp>
        <p:nvSpPr>
          <p:cNvPr id="22" name="TextBox 21">
            <a:extLst>
              <a:ext uri="{FF2B5EF4-FFF2-40B4-BE49-F238E27FC236}">
                <a16:creationId xmlns:a16="http://schemas.microsoft.com/office/drawing/2014/main" id="{6D2D977B-8199-4BA2-BE9D-1FB71087397B}"/>
              </a:ext>
            </a:extLst>
          </p:cNvPr>
          <p:cNvSpPr txBox="1"/>
          <p:nvPr/>
        </p:nvSpPr>
        <p:spPr>
          <a:xfrm>
            <a:off x="5435563"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2047338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6586498" y="2970526"/>
            <a:ext cx="5295900" cy="2114702"/>
          </a:xfrm>
          <a:prstGeom prst="rect">
            <a:avLst/>
          </a:prstGeom>
        </p:spPr>
        <p:txBody>
          <a:bodyPr vert="horz" lIns="0" tIns="45720" rIns="0" bIns="45720" rtlCol="0" anchor="ctr">
            <a:noAutofit/>
          </a:bodyPr>
          <a:lstStyle>
            <a:lvl1pPr algn="l" defTabSz="914400" rtl="0" eaLnBrk="1" latinLnBrk="0" hangingPunct="1">
              <a:lnSpc>
                <a:spcPct val="80000"/>
              </a:lnSpc>
              <a:spcBef>
                <a:spcPct val="0"/>
              </a:spcBef>
              <a:buNone/>
              <a:defRPr sz="4800" b="0" i="0" kern="1200">
                <a:solidFill>
                  <a:schemeClr val="tx1"/>
                </a:solidFill>
                <a:latin typeface="Butler Medium" charset="0"/>
                <a:ea typeface="Butler Medium" charset="0"/>
                <a:cs typeface="Butler Medium" charset="0"/>
              </a:defRPr>
            </a:lvl1pPr>
          </a:lstStyle>
          <a:p>
            <a:pPr algn="ctr"/>
            <a:r>
              <a:rPr lang="en-US" dirty="0">
                <a:solidFill>
                  <a:schemeClr val="accent1"/>
                </a:solidFill>
                <a:latin typeface="+mj-lt"/>
              </a:rPr>
              <a:t>MATT</a:t>
            </a:r>
            <a:br>
              <a:rPr lang="en-US" dirty="0">
                <a:solidFill>
                  <a:schemeClr val="accent1"/>
                </a:solidFill>
                <a:latin typeface="+mj-lt"/>
              </a:rPr>
            </a:br>
            <a:r>
              <a:rPr lang="en-US" dirty="0">
                <a:solidFill>
                  <a:schemeClr val="accent1"/>
                </a:solidFill>
                <a:latin typeface="+mj-lt"/>
              </a:rPr>
              <a:t>LONGLEY</a:t>
            </a:r>
          </a:p>
        </p:txBody>
      </p:sp>
      <p:sp>
        <p:nvSpPr>
          <p:cNvPr id="8" name="Rectangle 7"/>
          <p:cNvSpPr/>
          <p:nvPr/>
        </p:nvSpPr>
        <p:spPr>
          <a:xfrm>
            <a:off x="2344055" y="629264"/>
            <a:ext cx="1814009" cy="822193"/>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28106" y="809529"/>
            <a:ext cx="1445909" cy="461665"/>
          </a:xfrm>
          <a:prstGeom prst="rect">
            <a:avLst/>
          </a:prstGeom>
          <a:noFill/>
          <a:ln>
            <a:noFill/>
          </a:ln>
        </p:spPr>
        <p:txBody>
          <a:bodyPr wrap="none" lIns="0" rIns="0" rtlCol="0">
            <a:spAutoFit/>
          </a:bodyPr>
          <a:lstStyle/>
          <a:p>
            <a:pPr algn="ctr"/>
            <a:r>
              <a:rPr lang="en-US" sz="1200" b="1" spc="300" dirty="0">
                <a:solidFill>
                  <a:schemeClr val="accent3"/>
                </a:solidFill>
                <a:ea typeface="Roboto Slab" pitchFamily="2" charset="0"/>
                <a:cs typeface="Source Sans Pro" charset="0"/>
              </a:rPr>
              <a:t>MEET</a:t>
            </a:r>
            <a:br>
              <a:rPr lang="en-US" sz="1200" b="1" spc="300" dirty="0">
                <a:solidFill>
                  <a:schemeClr val="accent3"/>
                </a:solidFill>
                <a:ea typeface="Roboto Slab" pitchFamily="2" charset="0"/>
                <a:cs typeface="Source Sans Pro" charset="0"/>
              </a:rPr>
            </a:br>
            <a:r>
              <a:rPr lang="en-US" sz="1200" b="1" spc="300" dirty="0">
                <a:solidFill>
                  <a:schemeClr val="accent3"/>
                </a:solidFill>
                <a:ea typeface="Roboto Slab" pitchFamily="2" charset="0"/>
                <a:cs typeface="Source Sans Pro" charset="0"/>
              </a:rPr>
              <a:t>OUR MEMBER</a:t>
            </a:r>
          </a:p>
        </p:txBody>
      </p:sp>
      <p:cxnSp>
        <p:nvCxnSpPr>
          <p:cNvPr id="11" name="Straight Connector 10"/>
          <p:cNvCxnSpPr/>
          <p:nvPr/>
        </p:nvCxnSpPr>
        <p:spPr>
          <a:xfrm>
            <a:off x="9234448" y="1143000"/>
            <a:ext cx="0" cy="188450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34448" y="5248195"/>
            <a:ext cx="0" cy="160980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49354" y="4655963"/>
            <a:ext cx="1170193" cy="276999"/>
          </a:xfrm>
          <a:prstGeom prst="rect">
            <a:avLst/>
          </a:prstGeom>
          <a:noFill/>
        </p:spPr>
        <p:txBody>
          <a:bodyPr wrap="none" lIns="0" rIns="0" rtlCol="0">
            <a:spAutoFit/>
          </a:bodyPr>
          <a:lstStyle/>
          <a:p>
            <a:pPr algn="ctr"/>
            <a:r>
              <a:rPr lang="en-US" sz="1200" spc="300" dirty="0">
                <a:solidFill>
                  <a:schemeClr val="tx1">
                    <a:alpha val="50000"/>
                  </a:schemeClr>
                </a:solidFill>
                <a:latin typeface="+mj-lt"/>
                <a:ea typeface="Source Sans Pro" charset="0"/>
                <a:cs typeface="Source Sans Pro" charset="0"/>
              </a:rPr>
              <a:t>EDUCATOR</a:t>
            </a:r>
          </a:p>
        </p:txBody>
      </p:sp>
      <p:pic>
        <p:nvPicPr>
          <p:cNvPr id="13" name="Picture Placeholder 12">
            <a:extLst>
              <a:ext uri="{FF2B5EF4-FFF2-40B4-BE49-F238E27FC236}">
                <a16:creationId xmlns:a16="http://schemas.microsoft.com/office/drawing/2014/main" id="{9906A1A5-CC01-49C7-971D-FD98F9BBABB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652" r="13652"/>
          <a:stretch>
            <a:fillRect/>
          </a:stretch>
        </p:blipFill>
        <p:spPr/>
      </p:pic>
      <p:sp>
        <p:nvSpPr>
          <p:cNvPr id="16" name="TextBox 15">
            <a:extLst>
              <a:ext uri="{FF2B5EF4-FFF2-40B4-BE49-F238E27FC236}">
                <a16:creationId xmlns:a16="http://schemas.microsoft.com/office/drawing/2014/main" id="{B16CECB9-AEE9-47F8-9675-FCA0B6C205E3}"/>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1273442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6D669D7-4B28-423F-BA4B-86F4D69E555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5607" b="5607"/>
          <a:stretch>
            <a:fillRect/>
          </a:stretch>
        </p:blipFill>
        <p:spPr/>
      </p:pic>
      <p:pic>
        <p:nvPicPr>
          <p:cNvPr id="15" name="Picture Placeholder 14">
            <a:extLst>
              <a:ext uri="{FF2B5EF4-FFF2-40B4-BE49-F238E27FC236}">
                <a16:creationId xmlns:a16="http://schemas.microsoft.com/office/drawing/2014/main" id="{EFF228BF-7C72-46E1-A3D2-618FBFA9DA3F}"/>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5560" b="5560"/>
          <a:stretch>
            <a:fillRect/>
          </a:stretch>
        </p:blipFill>
        <p:spPr/>
      </p:pic>
      <p:pic>
        <p:nvPicPr>
          <p:cNvPr id="17" name="Picture Placeholder 16">
            <a:extLst>
              <a:ext uri="{FF2B5EF4-FFF2-40B4-BE49-F238E27FC236}">
                <a16:creationId xmlns:a16="http://schemas.microsoft.com/office/drawing/2014/main" id="{A8775AA9-5B24-456B-8195-EB34ACCD8A5A}"/>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5608" b="5608"/>
          <a:stretch>
            <a:fillRect/>
          </a:stretch>
        </p:blipFill>
        <p:spPr/>
      </p:pic>
      <p:sp>
        <p:nvSpPr>
          <p:cNvPr id="2" name="Title 1"/>
          <p:cNvSpPr>
            <a:spLocks noGrp="1"/>
          </p:cNvSpPr>
          <p:nvPr>
            <p:ph type="title"/>
          </p:nvPr>
        </p:nvSpPr>
        <p:spPr/>
        <p:txBody>
          <a:bodyPr/>
          <a:lstStyle/>
          <a:p>
            <a:r>
              <a:rPr lang="en-US" dirty="0">
                <a:solidFill>
                  <a:schemeClr val="accent1"/>
                </a:solidFill>
              </a:rPr>
              <a:t>Three Our Team</a:t>
            </a:r>
          </a:p>
        </p:txBody>
      </p:sp>
      <p:sp>
        <p:nvSpPr>
          <p:cNvPr id="9" name="Rectangle 8"/>
          <p:cNvSpPr/>
          <p:nvPr/>
        </p:nvSpPr>
        <p:spPr>
          <a:xfrm>
            <a:off x="735584" y="4104619"/>
            <a:ext cx="2592832"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dirty="0">
                <a:solidFill>
                  <a:schemeClr val="bg1"/>
                </a:solidFill>
              </a:rPr>
              <a:t>ANNA MARIA</a:t>
            </a:r>
          </a:p>
        </p:txBody>
      </p:sp>
      <p:sp>
        <p:nvSpPr>
          <p:cNvPr id="10" name="Rectangle 9"/>
          <p:cNvSpPr/>
          <p:nvPr/>
        </p:nvSpPr>
        <p:spPr>
          <a:xfrm>
            <a:off x="4799584" y="4104619"/>
            <a:ext cx="2592832"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dirty="0">
                <a:solidFill>
                  <a:schemeClr val="bg1"/>
                </a:solidFill>
              </a:rPr>
              <a:t>ADDAM</a:t>
            </a:r>
          </a:p>
        </p:txBody>
      </p:sp>
      <p:sp>
        <p:nvSpPr>
          <p:cNvPr id="11" name="Rectangle 10"/>
          <p:cNvSpPr/>
          <p:nvPr/>
        </p:nvSpPr>
        <p:spPr>
          <a:xfrm>
            <a:off x="8863584" y="4104619"/>
            <a:ext cx="2592832"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dirty="0">
                <a:solidFill>
                  <a:schemeClr val="bg1"/>
                </a:solidFill>
              </a:rPr>
              <a:t>MOLLY</a:t>
            </a:r>
          </a:p>
        </p:txBody>
      </p:sp>
      <p:sp>
        <p:nvSpPr>
          <p:cNvPr id="12" name="TextBox 11"/>
          <p:cNvSpPr txBox="1"/>
          <p:nvPr/>
        </p:nvSpPr>
        <p:spPr>
          <a:xfrm>
            <a:off x="520355" y="5181020"/>
            <a:ext cx="3023289"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3" name="TextBox 12"/>
          <p:cNvSpPr txBox="1"/>
          <p:nvPr/>
        </p:nvSpPr>
        <p:spPr>
          <a:xfrm>
            <a:off x="4578096" y="5181020"/>
            <a:ext cx="3023289"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4" name="TextBox 13"/>
          <p:cNvSpPr txBox="1"/>
          <p:nvPr/>
        </p:nvSpPr>
        <p:spPr>
          <a:xfrm>
            <a:off x="8648355" y="5181020"/>
            <a:ext cx="3023289"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9" name="TextBox 18">
            <a:extLst>
              <a:ext uri="{FF2B5EF4-FFF2-40B4-BE49-F238E27FC236}">
                <a16:creationId xmlns:a16="http://schemas.microsoft.com/office/drawing/2014/main" id="{31ACEE6F-E543-4B85-9482-1805AFDBFA2E}"/>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416916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D0A5230-3D96-42D3-A3BC-21FC47032E0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0" y="0"/>
            <a:ext cx="12192000" cy="685800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p:cNvSpPr txBox="1"/>
          <p:nvPr/>
        </p:nvSpPr>
        <p:spPr>
          <a:xfrm>
            <a:off x="4477071" y="3937243"/>
            <a:ext cx="3237857" cy="313932"/>
          </a:xfrm>
          <a:prstGeom prst="rect">
            <a:avLst/>
          </a:prstGeom>
          <a:noFill/>
        </p:spPr>
        <p:txBody>
          <a:bodyPr wrap="square" lIns="0" rIns="0" rtlCol="0">
            <a:spAutoFit/>
          </a:bodyPr>
          <a:lstStyle/>
          <a:p>
            <a:pPr algn="ctr">
              <a:lnSpc>
                <a:spcPct val="90000"/>
              </a:lnSpc>
            </a:pPr>
            <a:r>
              <a:rPr lang="en-US" sz="1600" spc="300" dirty="0">
                <a:solidFill>
                  <a:schemeClr val="bg1"/>
                </a:solidFill>
                <a:latin typeface="+mj-lt"/>
              </a:rPr>
              <a:t>YOUR TITLE HERE</a:t>
            </a:r>
          </a:p>
        </p:txBody>
      </p:sp>
      <p:sp>
        <p:nvSpPr>
          <p:cNvPr id="7" name="TextBox 6"/>
          <p:cNvSpPr txBox="1"/>
          <p:nvPr/>
        </p:nvSpPr>
        <p:spPr>
          <a:xfrm>
            <a:off x="4477071" y="4297475"/>
            <a:ext cx="3237857" cy="784830"/>
          </a:xfrm>
          <a:prstGeom prst="rect">
            <a:avLst/>
          </a:prstGeom>
          <a:noFill/>
        </p:spPr>
        <p:txBody>
          <a:bodyPr wrap="square" lIns="0" rIns="0" rtlCol="0">
            <a:spAutoFit/>
          </a:bodyPr>
          <a:lstStyle/>
          <a:p>
            <a:pPr algn="ctr">
              <a:lnSpc>
                <a:spcPct val="150000"/>
              </a:lnSpc>
            </a:pPr>
            <a:r>
              <a:rPr lang="en-US" sz="1000" dirty="0">
                <a:solidFill>
                  <a:schemeClr val="bg1"/>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9" name="TextBox 8"/>
          <p:cNvSpPr txBox="1"/>
          <p:nvPr/>
        </p:nvSpPr>
        <p:spPr>
          <a:xfrm>
            <a:off x="8103369" y="3937243"/>
            <a:ext cx="3237857" cy="313932"/>
          </a:xfrm>
          <a:prstGeom prst="rect">
            <a:avLst/>
          </a:prstGeom>
          <a:noFill/>
        </p:spPr>
        <p:txBody>
          <a:bodyPr wrap="square" lIns="0" rIns="0" rtlCol="0">
            <a:spAutoFit/>
          </a:bodyPr>
          <a:lstStyle/>
          <a:p>
            <a:pPr algn="ctr">
              <a:lnSpc>
                <a:spcPct val="90000"/>
              </a:lnSpc>
            </a:pPr>
            <a:r>
              <a:rPr lang="en-US" sz="1600" spc="300" dirty="0">
                <a:solidFill>
                  <a:schemeClr val="bg1"/>
                </a:solidFill>
                <a:latin typeface="+mj-lt"/>
              </a:rPr>
              <a:t>YOUR TITLE HERE</a:t>
            </a:r>
          </a:p>
        </p:txBody>
      </p:sp>
      <p:sp>
        <p:nvSpPr>
          <p:cNvPr id="10" name="TextBox 9"/>
          <p:cNvSpPr txBox="1"/>
          <p:nvPr/>
        </p:nvSpPr>
        <p:spPr>
          <a:xfrm>
            <a:off x="8103369" y="4297475"/>
            <a:ext cx="3237857" cy="784830"/>
          </a:xfrm>
          <a:prstGeom prst="rect">
            <a:avLst/>
          </a:prstGeom>
          <a:noFill/>
        </p:spPr>
        <p:txBody>
          <a:bodyPr wrap="square" lIns="0" rIns="0" rtlCol="0">
            <a:spAutoFit/>
          </a:bodyPr>
          <a:lstStyle/>
          <a:p>
            <a:pPr algn="ctr">
              <a:lnSpc>
                <a:spcPct val="150000"/>
              </a:lnSpc>
            </a:pPr>
            <a:r>
              <a:rPr lang="en-US" sz="1000" dirty="0">
                <a:solidFill>
                  <a:schemeClr val="bg1"/>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12" name="TextBox 11"/>
          <p:cNvSpPr txBox="1"/>
          <p:nvPr/>
        </p:nvSpPr>
        <p:spPr>
          <a:xfrm>
            <a:off x="786711" y="3937243"/>
            <a:ext cx="3237857" cy="313932"/>
          </a:xfrm>
          <a:prstGeom prst="rect">
            <a:avLst/>
          </a:prstGeom>
          <a:noFill/>
        </p:spPr>
        <p:txBody>
          <a:bodyPr wrap="square" lIns="0" rIns="0" rtlCol="0">
            <a:spAutoFit/>
          </a:bodyPr>
          <a:lstStyle/>
          <a:p>
            <a:pPr algn="ctr">
              <a:lnSpc>
                <a:spcPct val="90000"/>
              </a:lnSpc>
            </a:pPr>
            <a:r>
              <a:rPr lang="en-US" sz="1600" spc="300" dirty="0">
                <a:solidFill>
                  <a:schemeClr val="bg1"/>
                </a:solidFill>
                <a:latin typeface="+mj-lt"/>
              </a:rPr>
              <a:t>YOUR TITLE HERE</a:t>
            </a:r>
          </a:p>
        </p:txBody>
      </p:sp>
      <p:sp>
        <p:nvSpPr>
          <p:cNvPr id="13" name="TextBox 12"/>
          <p:cNvSpPr txBox="1"/>
          <p:nvPr/>
        </p:nvSpPr>
        <p:spPr>
          <a:xfrm>
            <a:off x="786711" y="4297475"/>
            <a:ext cx="3237857" cy="784830"/>
          </a:xfrm>
          <a:prstGeom prst="rect">
            <a:avLst/>
          </a:prstGeom>
          <a:noFill/>
        </p:spPr>
        <p:txBody>
          <a:bodyPr wrap="square" lIns="0" rIns="0" rtlCol="0">
            <a:spAutoFit/>
          </a:bodyPr>
          <a:lstStyle/>
          <a:p>
            <a:pPr algn="ctr">
              <a:lnSpc>
                <a:spcPct val="150000"/>
              </a:lnSpc>
            </a:pPr>
            <a:r>
              <a:rPr lang="en-US" sz="1000" dirty="0">
                <a:solidFill>
                  <a:schemeClr val="bg1"/>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15" name="TextBox 14"/>
          <p:cNvSpPr txBox="1"/>
          <p:nvPr/>
        </p:nvSpPr>
        <p:spPr>
          <a:xfrm>
            <a:off x="786711" y="2978961"/>
            <a:ext cx="3237857" cy="757130"/>
          </a:xfrm>
          <a:prstGeom prst="rect">
            <a:avLst/>
          </a:prstGeom>
          <a:noFill/>
        </p:spPr>
        <p:txBody>
          <a:bodyPr wrap="square" lIns="0" rIns="0" rtlCol="0">
            <a:spAutoFit/>
          </a:bodyPr>
          <a:lstStyle/>
          <a:p>
            <a:pPr algn="ctr">
              <a:lnSpc>
                <a:spcPct val="90000"/>
              </a:lnSpc>
            </a:pPr>
            <a:r>
              <a:rPr lang="en-US" sz="4800" spc="300">
                <a:solidFill>
                  <a:schemeClr val="bg1"/>
                </a:solidFill>
                <a:latin typeface="Roboto Slab Light" charset="0"/>
                <a:ea typeface="Roboto Slab Light" charset="0"/>
                <a:cs typeface="Roboto Slab Light" charset="0"/>
              </a:rPr>
              <a:t>$38M</a:t>
            </a:r>
            <a:endParaRPr lang="en-US" sz="4800" spc="300" dirty="0">
              <a:solidFill>
                <a:schemeClr val="bg1"/>
              </a:solidFill>
              <a:latin typeface="Roboto Slab Light" charset="0"/>
              <a:ea typeface="Roboto Slab Light" charset="0"/>
              <a:cs typeface="Roboto Slab Light" charset="0"/>
            </a:endParaRPr>
          </a:p>
        </p:txBody>
      </p:sp>
      <p:sp>
        <p:nvSpPr>
          <p:cNvPr id="16" name="TextBox 15"/>
          <p:cNvSpPr txBox="1"/>
          <p:nvPr/>
        </p:nvSpPr>
        <p:spPr>
          <a:xfrm>
            <a:off x="4477071" y="2978961"/>
            <a:ext cx="3237857" cy="757130"/>
          </a:xfrm>
          <a:prstGeom prst="rect">
            <a:avLst/>
          </a:prstGeom>
          <a:noFill/>
        </p:spPr>
        <p:txBody>
          <a:bodyPr wrap="square" lIns="0" rIns="0" rtlCol="0">
            <a:spAutoFit/>
          </a:bodyPr>
          <a:lstStyle/>
          <a:p>
            <a:pPr algn="ctr">
              <a:lnSpc>
                <a:spcPct val="90000"/>
              </a:lnSpc>
            </a:pPr>
            <a:r>
              <a:rPr lang="en-US" sz="4800" spc="300" dirty="0">
                <a:solidFill>
                  <a:schemeClr val="bg1"/>
                </a:solidFill>
                <a:latin typeface="Roboto Slab Light" charset="0"/>
                <a:ea typeface="Roboto Slab Light" charset="0"/>
                <a:cs typeface="Roboto Slab Light" charset="0"/>
              </a:rPr>
              <a:t>9400</a:t>
            </a:r>
          </a:p>
        </p:txBody>
      </p:sp>
      <p:sp>
        <p:nvSpPr>
          <p:cNvPr id="17" name="TextBox 16"/>
          <p:cNvSpPr txBox="1"/>
          <p:nvPr/>
        </p:nvSpPr>
        <p:spPr>
          <a:xfrm>
            <a:off x="8098198" y="2978961"/>
            <a:ext cx="3237857" cy="757130"/>
          </a:xfrm>
          <a:prstGeom prst="rect">
            <a:avLst/>
          </a:prstGeom>
          <a:noFill/>
        </p:spPr>
        <p:txBody>
          <a:bodyPr wrap="square" lIns="0" rIns="0" rtlCol="0">
            <a:spAutoFit/>
          </a:bodyPr>
          <a:lstStyle/>
          <a:p>
            <a:pPr algn="ctr">
              <a:lnSpc>
                <a:spcPct val="90000"/>
              </a:lnSpc>
            </a:pPr>
            <a:r>
              <a:rPr lang="en-US" sz="4800" spc="300" dirty="0">
                <a:solidFill>
                  <a:schemeClr val="bg1"/>
                </a:solidFill>
                <a:latin typeface="Roboto Slab Light" charset="0"/>
                <a:ea typeface="Roboto Slab Light" charset="0"/>
                <a:cs typeface="Roboto Slab Light" charset="0"/>
              </a:rPr>
              <a:t>310</a:t>
            </a:r>
          </a:p>
        </p:txBody>
      </p:sp>
      <p:sp>
        <p:nvSpPr>
          <p:cNvPr id="18" name="Title 1">
            <a:extLst>
              <a:ext uri="{FF2B5EF4-FFF2-40B4-BE49-F238E27FC236}">
                <a16:creationId xmlns:a16="http://schemas.microsoft.com/office/drawing/2014/main" id="{BE09D430-8676-4C69-B03F-5E4EE00496EF}"/>
              </a:ext>
            </a:extLst>
          </p:cNvPr>
          <p:cNvSpPr txBox="1">
            <a:spLocks/>
          </p:cNvSpPr>
          <p:nvPr/>
        </p:nvSpPr>
        <p:spPr>
          <a:xfrm>
            <a:off x="838200" y="1279524"/>
            <a:ext cx="10515600" cy="7571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A Family Of Learning.</a:t>
            </a:r>
          </a:p>
        </p:txBody>
      </p:sp>
      <p:cxnSp>
        <p:nvCxnSpPr>
          <p:cNvPr id="19" name="Straight Connector 18">
            <a:extLst>
              <a:ext uri="{FF2B5EF4-FFF2-40B4-BE49-F238E27FC236}">
                <a16:creationId xmlns:a16="http://schemas.microsoft.com/office/drawing/2014/main" id="{06637522-FA10-40CA-9F24-75A10D3278C6}"/>
              </a:ext>
            </a:extLst>
          </p:cNvPr>
          <p:cNvCxnSpPr/>
          <p:nvPr/>
        </p:nvCxnSpPr>
        <p:spPr>
          <a:xfrm>
            <a:off x="6096000" y="390830"/>
            <a:ext cx="0" cy="4354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A5CAB2D-7A91-4F5C-AA2F-3D3612C1A96D}"/>
              </a:ext>
            </a:extLst>
          </p:cNvPr>
          <p:cNvSpPr txBox="1"/>
          <p:nvPr/>
        </p:nvSpPr>
        <p:spPr>
          <a:xfrm>
            <a:off x="5435563"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602762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7074" y="2278688"/>
            <a:ext cx="9646958" cy="2122889"/>
          </a:xfrm>
          <a:prstGeom prst="rect">
            <a:avLst/>
          </a:prstGeom>
          <a:noFill/>
        </p:spPr>
        <p:txBody>
          <a:bodyPr wrap="square" lIns="0" rIns="0" rtlCol="0">
            <a:spAutoFit/>
          </a:bodyPr>
          <a:lstStyle/>
          <a:p>
            <a:pPr algn="ctr">
              <a:lnSpc>
                <a:spcPct val="150000"/>
              </a:lnSpc>
            </a:pPr>
            <a:r>
              <a:rPr lang="en-US" spc="300" dirty="0">
                <a:solidFill>
                  <a:schemeClr val="bg1">
                    <a:lumMod val="50000"/>
                  </a:schemeClr>
                </a:solidFill>
                <a:latin typeface="+mj-lt"/>
              </a:rPr>
              <a:t>PHONE 6 BUILT-IN SMART AMPLIFIER CHIP AND DUAL SPEAKER SYSTEM, MORE TREBLE, MORE STABLE BASS. WHILE DOLBY ATMOS TECHNOLOGY LETS </a:t>
            </a:r>
            <a:r>
              <a:rPr lang="en-US" spc="300" dirty="0">
                <a:solidFill>
                  <a:schemeClr val="accent3"/>
                </a:solidFill>
                <a:latin typeface="+mj-lt"/>
              </a:rPr>
              <a:t>YOU ENJOY UNPARALLELED CLARITY, </a:t>
            </a:r>
            <a:r>
              <a:rPr lang="en-US" spc="300" dirty="0">
                <a:solidFill>
                  <a:schemeClr val="bg1">
                    <a:lumMod val="50000"/>
                  </a:schemeClr>
                </a:solidFill>
                <a:latin typeface="+mj-lt"/>
              </a:rPr>
              <a:t>WHETHER YOU’RE INTO THE CINEMA </a:t>
            </a:r>
          </a:p>
          <a:p>
            <a:pPr algn="ctr">
              <a:lnSpc>
                <a:spcPct val="150000"/>
              </a:lnSpc>
            </a:pPr>
            <a:r>
              <a:rPr lang="en-US" spc="300" dirty="0">
                <a:solidFill>
                  <a:schemeClr val="bg1">
                    <a:lumMod val="50000"/>
                  </a:schemeClr>
                </a:solidFill>
                <a:latin typeface="+mj-lt"/>
              </a:rPr>
              <a:t>OR LISTENING TO MUSIC.</a:t>
            </a:r>
          </a:p>
        </p:txBody>
      </p:sp>
      <p:cxnSp>
        <p:nvCxnSpPr>
          <p:cNvPr id="4" name="Straight Connector 3"/>
          <p:cNvCxnSpPr>
            <a:cxnSpLocks/>
          </p:cNvCxnSpPr>
          <p:nvPr/>
        </p:nvCxnSpPr>
        <p:spPr>
          <a:xfrm>
            <a:off x="6100553" y="1594381"/>
            <a:ext cx="0" cy="462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52296" y="5021888"/>
            <a:ext cx="4096514" cy="313932"/>
          </a:xfrm>
          <a:prstGeom prst="rect">
            <a:avLst/>
          </a:prstGeom>
          <a:noFill/>
        </p:spPr>
        <p:txBody>
          <a:bodyPr wrap="square" lIns="0" rIns="0" rtlCol="0">
            <a:spAutoFit/>
          </a:bodyPr>
          <a:lstStyle/>
          <a:p>
            <a:pPr algn="ctr">
              <a:lnSpc>
                <a:spcPct val="90000"/>
              </a:lnSpc>
            </a:pPr>
            <a:r>
              <a:rPr lang="en-US" sz="1600" b="1" spc="300" dirty="0">
                <a:solidFill>
                  <a:schemeClr val="accent2"/>
                </a:solidFill>
                <a:latin typeface="Roboto Slab" charset="0"/>
                <a:ea typeface="Roboto Slab" charset="0"/>
                <a:cs typeface="Roboto Slab" charset="0"/>
              </a:rPr>
              <a:t>- JOHN DOE -</a:t>
            </a:r>
          </a:p>
        </p:txBody>
      </p:sp>
      <p:sp>
        <p:nvSpPr>
          <p:cNvPr id="2" name="TextBox 1">
            <a:extLst>
              <a:ext uri="{FF2B5EF4-FFF2-40B4-BE49-F238E27FC236}">
                <a16:creationId xmlns:a16="http://schemas.microsoft.com/office/drawing/2014/main" id="{36B3EDC7-281B-4FB8-9701-46621B582A21}"/>
              </a:ext>
            </a:extLst>
          </p:cNvPr>
          <p:cNvSpPr txBox="1"/>
          <p:nvPr/>
        </p:nvSpPr>
        <p:spPr>
          <a:xfrm>
            <a:off x="5435563"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19835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331913" y="5534809"/>
            <a:ext cx="996619" cy="597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1331913" y="3548490"/>
            <a:ext cx="8393978" cy="1595061"/>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ct val="100000"/>
              </a:lnSpc>
            </a:pPr>
            <a:r>
              <a:rPr lang="en-US" sz="3200" dirty="0">
                <a:solidFill>
                  <a:schemeClr val="accent1"/>
                </a:solidFill>
                <a:latin typeface="+mj-lt"/>
                <a:ea typeface="Butler Light" charset="0"/>
                <a:cs typeface="Butler Light" charset="0"/>
              </a:rPr>
              <a:t>Aime’Leon dore’s Teddy Santis Relives the </a:t>
            </a:r>
            <a:r>
              <a:rPr lang="en-US" sz="3200" dirty="0">
                <a:solidFill>
                  <a:schemeClr val="accent1"/>
                </a:solidFill>
                <a:latin typeface="+mj-lt"/>
              </a:rPr>
              <a:t>Good of Days </a:t>
            </a:r>
            <a:r>
              <a:rPr lang="en-US" sz="3200" dirty="0">
                <a:solidFill>
                  <a:schemeClr val="accent1"/>
                </a:solidFill>
                <a:latin typeface="+mj-lt"/>
                <a:ea typeface="Butler Light" charset="0"/>
                <a:cs typeface="Butler Light" charset="0"/>
              </a:rPr>
              <a:t>His Obsession With Product and Presentation</a:t>
            </a:r>
          </a:p>
        </p:txBody>
      </p:sp>
      <p:pic>
        <p:nvPicPr>
          <p:cNvPr id="6" name="Picture Placeholder 5">
            <a:extLst>
              <a:ext uri="{FF2B5EF4-FFF2-40B4-BE49-F238E27FC236}">
                <a16:creationId xmlns:a16="http://schemas.microsoft.com/office/drawing/2014/main" id="{F15B07A5-FA93-46DF-8D27-5C5336821D1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5066" b="15066"/>
          <a:stretch>
            <a:fillRect/>
          </a:stretch>
        </p:blipFill>
        <p:spPr/>
      </p:pic>
      <p:sp>
        <p:nvSpPr>
          <p:cNvPr id="8" name="TextBox 7">
            <a:extLst>
              <a:ext uri="{FF2B5EF4-FFF2-40B4-BE49-F238E27FC236}">
                <a16:creationId xmlns:a16="http://schemas.microsoft.com/office/drawing/2014/main" id="{1CABA899-C517-46E8-B2C4-415ACB13A91A}"/>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2190877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BA1C040-16B7-4CD7-AE79-1FD7E037869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p:pic>
      <p:sp>
        <p:nvSpPr>
          <p:cNvPr id="5" name="Rectangle 4"/>
          <p:cNvSpPr/>
          <p:nvPr/>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p:cNvSpPr txBox="1"/>
          <p:nvPr/>
        </p:nvSpPr>
        <p:spPr>
          <a:xfrm>
            <a:off x="1219200" y="1203266"/>
            <a:ext cx="9811473" cy="590931"/>
          </a:xfrm>
          <a:prstGeom prst="rect">
            <a:avLst/>
          </a:prstGeom>
          <a:noFill/>
        </p:spPr>
        <p:txBody>
          <a:bodyPr wrap="square" lIns="0" rIns="0" rtlCol="0">
            <a:spAutoFit/>
          </a:bodyPr>
          <a:lstStyle/>
          <a:p>
            <a:pPr algn="ctr">
              <a:lnSpc>
                <a:spcPct val="90000"/>
              </a:lnSpc>
            </a:pPr>
            <a:r>
              <a:rPr lang="en-US" sz="3600" spc="300" dirty="0">
                <a:solidFill>
                  <a:schemeClr val="bg1"/>
                </a:solidFill>
                <a:latin typeface="+mj-lt"/>
              </a:rPr>
              <a:t>Our Study Package</a:t>
            </a:r>
          </a:p>
        </p:txBody>
      </p:sp>
      <p:cxnSp>
        <p:nvCxnSpPr>
          <p:cNvPr id="21" name="Straight Connector 20"/>
          <p:cNvCxnSpPr/>
          <p:nvPr/>
        </p:nvCxnSpPr>
        <p:spPr>
          <a:xfrm>
            <a:off x="6095999" y="616495"/>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77071" y="3184514"/>
            <a:ext cx="3237857" cy="313932"/>
          </a:xfrm>
          <a:prstGeom prst="rect">
            <a:avLst/>
          </a:prstGeom>
          <a:noFill/>
        </p:spPr>
        <p:txBody>
          <a:bodyPr wrap="square" lIns="0" rIns="0" rtlCol="0">
            <a:spAutoFit/>
          </a:bodyPr>
          <a:lstStyle/>
          <a:p>
            <a:pPr algn="ctr">
              <a:lnSpc>
                <a:spcPct val="90000"/>
              </a:lnSpc>
            </a:pPr>
            <a:r>
              <a:rPr lang="en-US" sz="1600" spc="300" dirty="0">
                <a:solidFill>
                  <a:schemeClr val="bg1"/>
                </a:solidFill>
              </a:rPr>
              <a:t>PACKAGE B</a:t>
            </a:r>
          </a:p>
        </p:txBody>
      </p:sp>
      <p:sp>
        <p:nvSpPr>
          <p:cNvPr id="24" name="TextBox 23"/>
          <p:cNvSpPr txBox="1"/>
          <p:nvPr/>
        </p:nvSpPr>
        <p:spPr>
          <a:xfrm>
            <a:off x="8103369" y="3184514"/>
            <a:ext cx="3237857" cy="313932"/>
          </a:xfrm>
          <a:prstGeom prst="rect">
            <a:avLst/>
          </a:prstGeom>
          <a:noFill/>
        </p:spPr>
        <p:txBody>
          <a:bodyPr wrap="square" lIns="0" rIns="0" rtlCol="0">
            <a:spAutoFit/>
          </a:bodyPr>
          <a:lstStyle/>
          <a:p>
            <a:pPr algn="ctr">
              <a:lnSpc>
                <a:spcPct val="90000"/>
              </a:lnSpc>
            </a:pPr>
            <a:r>
              <a:rPr lang="en-US" sz="1600" spc="300" dirty="0">
                <a:solidFill>
                  <a:schemeClr val="bg1"/>
                </a:solidFill>
              </a:rPr>
              <a:t>PACKAGE C</a:t>
            </a:r>
          </a:p>
        </p:txBody>
      </p:sp>
      <p:sp>
        <p:nvSpPr>
          <p:cNvPr id="27" name="TextBox 26"/>
          <p:cNvSpPr txBox="1"/>
          <p:nvPr/>
        </p:nvSpPr>
        <p:spPr>
          <a:xfrm>
            <a:off x="786711" y="3184514"/>
            <a:ext cx="3237857" cy="313932"/>
          </a:xfrm>
          <a:prstGeom prst="rect">
            <a:avLst/>
          </a:prstGeom>
          <a:noFill/>
        </p:spPr>
        <p:txBody>
          <a:bodyPr wrap="square" lIns="0" rIns="0" rtlCol="0">
            <a:spAutoFit/>
          </a:bodyPr>
          <a:lstStyle/>
          <a:p>
            <a:pPr algn="ctr">
              <a:lnSpc>
                <a:spcPct val="90000"/>
              </a:lnSpc>
            </a:pPr>
            <a:r>
              <a:rPr lang="en-US" sz="1600" spc="300" dirty="0">
                <a:solidFill>
                  <a:schemeClr val="bg1"/>
                </a:solidFill>
              </a:rPr>
              <a:t>PACKAGE A</a:t>
            </a:r>
          </a:p>
        </p:txBody>
      </p:sp>
      <p:sp>
        <p:nvSpPr>
          <p:cNvPr id="28" name="TextBox 27"/>
          <p:cNvSpPr txBox="1"/>
          <p:nvPr/>
        </p:nvSpPr>
        <p:spPr>
          <a:xfrm>
            <a:off x="985845" y="3782897"/>
            <a:ext cx="2839587" cy="1631216"/>
          </a:xfrm>
          <a:prstGeom prst="rect">
            <a:avLst/>
          </a:prstGeom>
          <a:noFill/>
        </p:spPr>
        <p:txBody>
          <a:bodyPr wrap="square" lIns="0" rIns="0" rtlCol="0">
            <a:spAutoFit/>
          </a:bodyPr>
          <a:lstStyle/>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It is a long established fact that a </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Reader will be distracted by the </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Readable </a:t>
            </a:r>
            <a:r>
              <a:rPr lang="en-US" sz="1000" dirty="0" err="1">
                <a:solidFill>
                  <a:schemeClr val="bg1">
                    <a:alpha val="70000"/>
                  </a:schemeClr>
                </a:solidFill>
                <a:ea typeface="Roboto Slab Light" charset="0"/>
                <a:cs typeface="Roboto Slab Light" charset="0"/>
              </a:rPr>
              <a:t>contentIt</a:t>
            </a:r>
            <a:r>
              <a:rPr lang="en-US" sz="1000" dirty="0">
                <a:solidFill>
                  <a:schemeClr val="bg1">
                    <a:alpha val="70000"/>
                  </a:schemeClr>
                </a:solidFill>
                <a:ea typeface="Roboto Slab Light" charset="0"/>
                <a:cs typeface="Roboto Slab Light" charset="0"/>
              </a:rPr>
              <a:t> is a long established Reader will be distracted by the </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Readable content</a:t>
            </a:r>
          </a:p>
        </p:txBody>
      </p:sp>
      <p:sp>
        <p:nvSpPr>
          <p:cNvPr id="30" name="TextBox 29"/>
          <p:cNvSpPr txBox="1"/>
          <p:nvPr/>
        </p:nvSpPr>
        <p:spPr>
          <a:xfrm>
            <a:off x="786711" y="2591751"/>
            <a:ext cx="3237857" cy="646331"/>
          </a:xfrm>
          <a:prstGeom prst="rect">
            <a:avLst/>
          </a:prstGeom>
          <a:noFill/>
        </p:spPr>
        <p:txBody>
          <a:bodyPr wrap="square" lIns="0" rIns="0" rtlCol="0">
            <a:spAutoFit/>
          </a:bodyPr>
          <a:lstStyle/>
          <a:p>
            <a:pPr algn="ctr">
              <a:lnSpc>
                <a:spcPct val="90000"/>
              </a:lnSpc>
            </a:pPr>
            <a:r>
              <a:rPr lang="en-US" sz="4000" spc="300" dirty="0">
                <a:solidFill>
                  <a:schemeClr val="bg1"/>
                </a:solidFill>
                <a:latin typeface="+mj-lt"/>
                <a:ea typeface="Roboto Slab Light" charset="0"/>
                <a:cs typeface="Roboto Slab Light" charset="0"/>
              </a:rPr>
              <a:t>$199</a:t>
            </a:r>
          </a:p>
        </p:txBody>
      </p:sp>
      <p:sp>
        <p:nvSpPr>
          <p:cNvPr id="31" name="TextBox 30"/>
          <p:cNvSpPr txBox="1"/>
          <p:nvPr/>
        </p:nvSpPr>
        <p:spPr>
          <a:xfrm>
            <a:off x="4477071" y="2591751"/>
            <a:ext cx="3237857" cy="646331"/>
          </a:xfrm>
          <a:prstGeom prst="rect">
            <a:avLst/>
          </a:prstGeom>
          <a:noFill/>
        </p:spPr>
        <p:txBody>
          <a:bodyPr wrap="square" lIns="0" rIns="0" rtlCol="0">
            <a:spAutoFit/>
          </a:bodyPr>
          <a:lstStyle/>
          <a:p>
            <a:pPr algn="ctr">
              <a:lnSpc>
                <a:spcPct val="90000"/>
              </a:lnSpc>
            </a:pPr>
            <a:r>
              <a:rPr lang="en-US" sz="4000" spc="300" dirty="0">
                <a:solidFill>
                  <a:schemeClr val="bg1"/>
                </a:solidFill>
                <a:latin typeface="+mj-lt"/>
                <a:ea typeface="Roboto Slab Light" charset="0"/>
                <a:cs typeface="Roboto Slab Light" charset="0"/>
              </a:rPr>
              <a:t>$299</a:t>
            </a:r>
          </a:p>
        </p:txBody>
      </p:sp>
      <p:sp>
        <p:nvSpPr>
          <p:cNvPr id="32" name="TextBox 31"/>
          <p:cNvSpPr txBox="1"/>
          <p:nvPr/>
        </p:nvSpPr>
        <p:spPr>
          <a:xfrm>
            <a:off x="8098198" y="2591751"/>
            <a:ext cx="3237857" cy="646331"/>
          </a:xfrm>
          <a:prstGeom prst="rect">
            <a:avLst/>
          </a:prstGeom>
          <a:noFill/>
        </p:spPr>
        <p:txBody>
          <a:bodyPr wrap="square" lIns="0" rIns="0" rtlCol="0">
            <a:spAutoFit/>
          </a:bodyPr>
          <a:lstStyle/>
          <a:p>
            <a:pPr algn="ctr">
              <a:lnSpc>
                <a:spcPct val="90000"/>
              </a:lnSpc>
            </a:pPr>
            <a:r>
              <a:rPr lang="en-US" sz="4000" spc="300" dirty="0">
                <a:solidFill>
                  <a:schemeClr val="bg1"/>
                </a:solidFill>
                <a:latin typeface="+mj-lt"/>
                <a:ea typeface="Roboto Slab Light" charset="0"/>
                <a:cs typeface="Roboto Slab Light" charset="0"/>
              </a:rPr>
              <a:t>$399</a:t>
            </a:r>
          </a:p>
        </p:txBody>
      </p:sp>
      <p:sp>
        <p:nvSpPr>
          <p:cNvPr id="33" name="TextBox 32"/>
          <p:cNvSpPr txBox="1"/>
          <p:nvPr/>
        </p:nvSpPr>
        <p:spPr>
          <a:xfrm>
            <a:off x="4705142" y="3782897"/>
            <a:ext cx="2839587" cy="1631216"/>
          </a:xfrm>
          <a:prstGeom prst="rect">
            <a:avLst/>
          </a:prstGeom>
          <a:noFill/>
        </p:spPr>
        <p:txBody>
          <a:bodyPr wrap="square" lIns="0" rIns="0" rtlCol="0">
            <a:spAutoFit/>
          </a:bodyPr>
          <a:lstStyle/>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It is a long established fact that a </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Reader will be distracted by the </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Readable </a:t>
            </a:r>
            <a:r>
              <a:rPr lang="en-US" sz="1000" dirty="0" err="1">
                <a:solidFill>
                  <a:schemeClr val="bg1">
                    <a:alpha val="70000"/>
                  </a:schemeClr>
                </a:solidFill>
                <a:ea typeface="Roboto Slab Light" charset="0"/>
                <a:cs typeface="Roboto Slab Light" charset="0"/>
              </a:rPr>
              <a:t>contentIt</a:t>
            </a:r>
            <a:r>
              <a:rPr lang="en-US" sz="1000" dirty="0">
                <a:solidFill>
                  <a:schemeClr val="bg1">
                    <a:alpha val="70000"/>
                  </a:schemeClr>
                </a:solidFill>
                <a:ea typeface="Roboto Slab Light" charset="0"/>
                <a:cs typeface="Roboto Slab Light" charset="0"/>
              </a:rPr>
              <a:t> is a long </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Reader will be distracted by the </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Readable content</a:t>
            </a:r>
          </a:p>
        </p:txBody>
      </p:sp>
      <p:sp>
        <p:nvSpPr>
          <p:cNvPr id="34" name="TextBox 33"/>
          <p:cNvSpPr txBox="1"/>
          <p:nvPr/>
        </p:nvSpPr>
        <p:spPr>
          <a:xfrm>
            <a:off x="8297332" y="3782897"/>
            <a:ext cx="2839587" cy="1631216"/>
          </a:xfrm>
          <a:prstGeom prst="rect">
            <a:avLst/>
          </a:prstGeom>
          <a:noFill/>
        </p:spPr>
        <p:txBody>
          <a:bodyPr wrap="square" lIns="0" rIns="0" rtlCol="0">
            <a:spAutoFit/>
          </a:bodyPr>
          <a:lstStyle/>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It is a long established fact that a </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Reader will be distracted by the </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Readable content It is a long established</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Reader will be distracted by the </a:t>
            </a:r>
          </a:p>
          <a:p>
            <a:pPr marL="171450" indent="-171450">
              <a:lnSpc>
                <a:spcPct val="200000"/>
              </a:lnSpc>
              <a:buFont typeface="Arial" charset="0"/>
              <a:buChar char="•"/>
            </a:pPr>
            <a:r>
              <a:rPr lang="en-US" sz="1000" dirty="0">
                <a:solidFill>
                  <a:schemeClr val="bg1">
                    <a:alpha val="70000"/>
                  </a:schemeClr>
                </a:solidFill>
                <a:ea typeface="Roboto Slab Light" charset="0"/>
                <a:cs typeface="Roboto Slab Light" charset="0"/>
              </a:rPr>
              <a:t>Readable content</a:t>
            </a:r>
          </a:p>
        </p:txBody>
      </p:sp>
      <p:cxnSp>
        <p:nvCxnSpPr>
          <p:cNvPr id="35" name="Straight Connector 34"/>
          <p:cNvCxnSpPr/>
          <p:nvPr/>
        </p:nvCxnSpPr>
        <p:spPr>
          <a:xfrm>
            <a:off x="4267199" y="2401977"/>
            <a:ext cx="0" cy="3401415"/>
          </a:xfrm>
          <a:prstGeom prst="line">
            <a:avLst/>
          </a:prstGeom>
          <a:ln w="12700" cmpd="sng">
            <a:solidFill>
              <a:schemeClr val="bg1">
                <a:alpha val="4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924799" y="2401977"/>
            <a:ext cx="0" cy="3401415"/>
          </a:xfrm>
          <a:prstGeom prst="line">
            <a:avLst/>
          </a:prstGeom>
          <a:ln w="12700" cmpd="sng">
            <a:solidFill>
              <a:schemeClr val="bg1">
                <a:alpha val="48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B761E28-E61E-4602-A19A-452BBE3A8DE1}"/>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34471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77926"/>
            <a:ext cx="10515600" cy="1100818"/>
          </a:xfrm>
        </p:spPr>
        <p:txBody>
          <a:bodyPr/>
          <a:lstStyle/>
          <a:p>
            <a:r>
              <a:rPr lang="en-US" dirty="0">
                <a:solidFill>
                  <a:schemeClr val="accent1"/>
                </a:solidFill>
              </a:rPr>
              <a:t>Our Awesome Projects</a:t>
            </a:r>
            <a:br>
              <a:rPr lang="en-US" dirty="0">
                <a:solidFill>
                  <a:schemeClr val="accent1"/>
                </a:solidFill>
              </a:rPr>
            </a:br>
            <a:r>
              <a:rPr lang="en-US" dirty="0">
                <a:solidFill>
                  <a:schemeClr val="accent1"/>
                </a:solidFill>
              </a:rPr>
              <a:t>Fact Number</a:t>
            </a:r>
          </a:p>
        </p:txBody>
      </p:sp>
      <p:sp>
        <p:nvSpPr>
          <p:cNvPr id="4" name="TextBox 3"/>
          <p:cNvSpPr txBox="1"/>
          <p:nvPr/>
        </p:nvSpPr>
        <p:spPr>
          <a:xfrm>
            <a:off x="4784537" y="3908363"/>
            <a:ext cx="2622926" cy="313932"/>
          </a:xfrm>
          <a:prstGeom prst="rect">
            <a:avLst/>
          </a:prstGeom>
          <a:noFill/>
        </p:spPr>
        <p:txBody>
          <a:bodyPr wrap="square" lIns="0" rIns="0" rtlCol="0">
            <a:spAutoFit/>
          </a:bodyPr>
          <a:lstStyle/>
          <a:p>
            <a:pPr algn="ctr">
              <a:lnSpc>
                <a:spcPct val="90000"/>
              </a:lnSpc>
            </a:pPr>
            <a:r>
              <a:rPr lang="en-US" sz="1600" spc="300" dirty="0">
                <a:solidFill>
                  <a:schemeClr val="accent3"/>
                </a:solidFill>
              </a:rPr>
              <a:t>YOUR TITLE HERE</a:t>
            </a:r>
          </a:p>
        </p:txBody>
      </p:sp>
      <p:sp>
        <p:nvSpPr>
          <p:cNvPr id="5" name="TextBox 4"/>
          <p:cNvSpPr txBox="1"/>
          <p:nvPr/>
        </p:nvSpPr>
        <p:spPr>
          <a:xfrm>
            <a:off x="4784537" y="4433693"/>
            <a:ext cx="2622926" cy="1015663"/>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6" name="TextBox 5"/>
          <p:cNvSpPr txBox="1"/>
          <p:nvPr/>
        </p:nvSpPr>
        <p:spPr>
          <a:xfrm>
            <a:off x="8410835" y="3908363"/>
            <a:ext cx="2622926" cy="313932"/>
          </a:xfrm>
          <a:prstGeom prst="rect">
            <a:avLst/>
          </a:prstGeom>
          <a:noFill/>
        </p:spPr>
        <p:txBody>
          <a:bodyPr wrap="square" lIns="0" rIns="0" rtlCol="0">
            <a:spAutoFit/>
          </a:bodyPr>
          <a:lstStyle/>
          <a:p>
            <a:pPr algn="ctr">
              <a:lnSpc>
                <a:spcPct val="90000"/>
              </a:lnSpc>
            </a:pPr>
            <a:r>
              <a:rPr lang="en-US" sz="1600" spc="300" dirty="0">
                <a:solidFill>
                  <a:schemeClr val="accent3"/>
                </a:solidFill>
              </a:rPr>
              <a:t>YOUR TITLE HERE</a:t>
            </a:r>
          </a:p>
        </p:txBody>
      </p:sp>
      <p:sp>
        <p:nvSpPr>
          <p:cNvPr id="7" name="TextBox 6"/>
          <p:cNvSpPr txBox="1"/>
          <p:nvPr/>
        </p:nvSpPr>
        <p:spPr>
          <a:xfrm>
            <a:off x="8410835" y="4433693"/>
            <a:ext cx="2622926" cy="1015663"/>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8" name="TextBox 7"/>
          <p:cNvSpPr txBox="1"/>
          <p:nvPr/>
        </p:nvSpPr>
        <p:spPr>
          <a:xfrm>
            <a:off x="1094177" y="3908363"/>
            <a:ext cx="2622926" cy="313932"/>
          </a:xfrm>
          <a:prstGeom prst="rect">
            <a:avLst/>
          </a:prstGeom>
          <a:noFill/>
        </p:spPr>
        <p:txBody>
          <a:bodyPr wrap="square" lIns="0" rIns="0" rtlCol="0">
            <a:spAutoFit/>
          </a:bodyPr>
          <a:lstStyle/>
          <a:p>
            <a:pPr algn="ctr">
              <a:lnSpc>
                <a:spcPct val="90000"/>
              </a:lnSpc>
            </a:pPr>
            <a:r>
              <a:rPr lang="en-US" sz="1600" spc="300" dirty="0">
                <a:solidFill>
                  <a:schemeClr val="accent3"/>
                </a:solidFill>
              </a:rPr>
              <a:t>YOUR TITLE HERE</a:t>
            </a:r>
          </a:p>
        </p:txBody>
      </p:sp>
      <p:sp>
        <p:nvSpPr>
          <p:cNvPr id="9" name="TextBox 8"/>
          <p:cNvSpPr txBox="1"/>
          <p:nvPr/>
        </p:nvSpPr>
        <p:spPr>
          <a:xfrm>
            <a:off x="1094177" y="4433693"/>
            <a:ext cx="2622926" cy="1015663"/>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10" name="TextBox 9"/>
          <p:cNvSpPr txBox="1"/>
          <p:nvPr/>
        </p:nvSpPr>
        <p:spPr>
          <a:xfrm>
            <a:off x="786711" y="3282093"/>
            <a:ext cx="3237857" cy="590931"/>
          </a:xfrm>
          <a:prstGeom prst="rect">
            <a:avLst/>
          </a:prstGeom>
          <a:noFill/>
        </p:spPr>
        <p:txBody>
          <a:bodyPr wrap="square" lIns="0" rIns="0" rtlCol="0">
            <a:spAutoFit/>
          </a:bodyPr>
          <a:lstStyle/>
          <a:p>
            <a:pPr algn="ctr">
              <a:lnSpc>
                <a:spcPct val="90000"/>
              </a:lnSpc>
            </a:pPr>
            <a:r>
              <a:rPr lang="en-US" sz="3600" b="1" spc="300">
                <a:solidFill>
                  <a:schemeClr val="accent3"/>
                </a:solidFill>
                <a:ea typeface="Roboto Slab Light" charset="0"/>
                <a:cs typeface="Roboto Slab Light" charset="0"/>
              </a:rPr>
              <a:t>$38M</a:t>
            </a:r>
            <a:endParaRPr lang="en-US" sz="3600" b="1" spc="300" dirty="0">
              <a:solidFill>
                <a:schemeClr val="accent3"/>
              </a:solidFill>
              <a:ea typeface="Roboto Slab Light" charset="0"/>
              <a:cs typeface="Roboto Slab Light" charset="0"/>
            </a:endParaRPr>
          </a:p>
        </p:txBody>
      </p:sp>
      <p:sp>
        <p:nvSpPr>
          <p:cNvPr id="11" name="TextBox 10"/>
          <p:cNvSpPr txBox="1"/>
          <p:nvPr/>
        </p:nvSpPr>
        <p:spPr>
          <a:xfrm>
            <a:off x="4477071" y="3282093"/>
            <a:ext cx="3237857" cy="590931"/>
          </a:xfrm>
          <a:prstGeom prst="rect">
            <a:avLst/>
          </a:prstGeom>
          <a:noFill/>
        </p:spPr>
        <p:txBody>
          <a:bodyPr wrap="square" lIns="0" rIns="0" rtlCol="0">
            <a:spAutoFit/>
          </a:bodyPr>
          <a:lstStyle/>
          <a:p>
            <a:pPr algn="ctr">
              <a:lnSpc>
                <a:spcPct val="90000"/>
              </a:lnSpc>
            </a:pPr>
            <a:r>
              <a:rPr lang="en-US" sz="3600" b="1" spc="300" dirty="0">
                <a:solidFill>
                  <a:schemeClr val="accent3"/>
                </a:solidFill>
                <a:ea typeface="Roboto Slab Light" charset="0"/>
                <a:cs typeface="Roboto Slab Light" charset="0"/>
              </a:rPr>
              <a:t>$89K</a:t>
            </a:r>
          </a:p>
        </p:txBody>
      </p:sp>
      <p:sp>
        <p:nvSpPr>
          <p:cNvPr id="12" name="TextBox 11"/>
          <p:cNvSpPr txBox="1"/>
          <p:nvPr/>
        </p:nvSpPr>
        <p:spPr>
          <a:xfrm>
            <a:off x="8098198" y="3282093"/>
            <a:ext cx="3237857" cy="590931"/>
          </a:xfrm>
          <a:prstGeom prst="rect">
            <a:avLst/>
          </a:prstGeom>
          <a:noFill/>
        </p:spPr>
        <p:txBody>
          <a:bodyPr wrap="square" lIns="0" rIns="0" rtlCol="0">
            <a:spAutoFit/>
          </a:bodyPr>
          <a:lstStyle/>
          <a:p>
            <a:pPr algn="ctr">
              <a:lnSpc>
                <a:spcPct val="90000"/>
              </a:lnSpc>
            </a:pPr>
            <a:r>
              <a:rPr lang="en-US" sz="3600" b="1" spc="300" dirty="0">
                <a:solidFill>
                  <a:schemeClr val="accent3"/>
                </a:solidFill>
                <a:ea typeface="Roboto Slab Light" charset="0"/>
                <a:cs typeface="Roboto Slab Light" charset="0"/>
              </a:rPr>
              <a:t>412</a:t>
            </a:r>
          </a:p>
        </p:txBody>
      </p:sp>
      <p:sp>
        <p:nvSpPr>
          <p:cNvPr id="3" name="TextBox 2">
            <a:extLst>
              <a:ext uri="{FF2B5EF4-FFF2-40B4-BE49-F238E27FC236}">
                <a16:creationId xmlns:a16="http://schemas.microsoft.com/office/drawing/2014/main" id="{074348B9-71E8-4F0C-8A4A-907CDB136DE7}"/>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1214285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A9E1F686-D323-4F6B-B9B1-A2A312BA9CDE}"/>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47081" r="25855"/>
          <a:stretch/>
        </p:blipFill>
        <p:spPr>
          <a:xfrm>
            <a:off x="0" y="1142999"/>
            <a:ext cx="1857375" cy="4575629"/>
          </a:xfrm>
        </p:spPr>
      </p:pic>
      <p:pic>
        <p:nvPicPr>
          <p:cNvPr id="27" name="Picture Placeholder 26">
            <a:extLst>
              <a:ext uri="{FF2B5EF4-FFF2-40B4-BE49-F238E27FC236}">
                <a16:creationId xmlns:a16="http://schemas.microsoft.com/office/drawing/2014/main" id="{AB9460F8-8D1C-455D-A857-0B900F2267E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9668" r="19668"/>
          <a:stretch>
            <a:fillRect/>
          </a:stretch>
        </p:blipFill>
        <p:spPr/>
      </p:pic>
      <p:pic>
        <p:nvPicPr>
          <p:cNvPr id="29" name="Picture Placeholder 28">
            <a:extLst>
              <a:ext uri="{FF2B5EF4-FFF2-40B4-BE49-F238E27FC236}">
                <a16:creationId xmlns:a16="http://schemas.microsoft.com/office/drawing/2014/main" id="{307BAE1C-5065-4A6F-AD4D-6675874FEACE}"/>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3642" r="13642"/>
          <a:stretch>
            <a:fillRect/>
          </a:stretch>
        </p:blipFill>
        <p:spPr/>
      </p:pic>
      <p:sp>
        <p:nvSpPr>
          <p:cNvPr id="9" name="Rectangle 8"/>
          <p:cNvSpPr/>
          <p:nvPr/>
        </p:nvSpPr>
        <p:spPr>
          <a:xfrm>
            <a:off x="2907630" y="1665353"/>
            <a:ext cx="1558899" cy="82219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lumMod val="75000"/>
                  <a:lumOff val="25000"/>
                </a:schemeClr>
              </a:solidFill>
            </a:endParaRPr>
          </a:p>
        </p:txBody>
      </p:sp>
      <p:sp>
        <p:nvSpPr>
          <p:cNvPr id="10" name="TextBox 9"/>
          <p:cNvSpPr txBox="1"/>
          <p:nvPr/>
        </p:nvSpPr>
        <p:spPr>
          <a:xfrm>
            <a:off x="3145070" y="1845617"/>
            <a:ext cx="1138132" cy="461665"/>
          </a:xfrm>
          <a:prstGeom prst="rect">
            <a:avLst/>
          </a:prstGeom>
          <a:noFill/>
        </p:spPr>
        <p:txBody>
          <a:bodyPr wrap="none" lIns="0" rIns="0" rtlCol="0">
            <a:spAutoFit/>
          </a:bodyPr>
          <a:lstStyle/>
          <a:p>
            <a:r>
              <a:rPr lang="en-US" sz="1200" b="1" spc="300" dirty="0">
                <a:solidFill>
                  <a:schemeClr val="tx1">
                    <a:lumMod val="75000"/>
                    <a:lumOff val="25000"/>
                  </a:schemeClr>
                </a:solidFill>
                <a:latin typeface="+mj-lt"/>
                <a:ea typeface="Source Sans Pro Semibold" charset="0"/>
                <a:cs typeface="Source Sans Pro Semibold" charset="0"/>
              </a:rPr>
              <a:t>BEST</a:t>
            </a:r>
            <a:br>
              <a:rPr lang="en-US" sz="1200" b="1" spc="300" dirty="0">
                <a:solidFill>
                  <a:schemeClr val="tx1">
                    <a:lumMod val="75000"/>
                    <a:lumOff val="25000"/>
                  </a:schemeClr>
                </a:solidFill>
                <a:latin typeface="+mj-lt"/>
                <a:ea typeface="Source Sans Pro Semibold" charset="0"/>
                <a:cs typeface="Source Sans Pro Semibold" charset="0"/>
              </a:rPr>
            </a:br>
            <a:r>
              <a:rPr lang="en-US" sz="1200" b="1" spc="300" dirty="0">
                <a:solidFill>
                  <a:schemeClr val="tx1">
                    <a:lumMod val="75000"/>
                    <a:lumOff val="25000"/>
                  </a:schemeClr>
                </a:solidFill>
                <a:latin typeface="+mj-lt"/>
                <a:ea typeface="Source Sans Pro Semibold" charset="0"/>
                <a:cs typeface="Source Sans Pro Semibold" charset="0"/>
              </a:rPr>
              <a:t>MODELING</a:t>
            </a:r>
          </a:p>
        </p:txBody>
      </p:sp>
      <p:sp>
        <p:nvSpPr>
          <p:cNvPr id="11" name="Title 1"/>
          <p:cNvSpPr txBox="1">
            <a:spLocks/>
          </p:cNvSpPr>
          <p:nvPr/>
        </p:nvSpPr>
        <p:spPr>
          <a:xfrm>
            <a:off x="2907630" y="2954276"/>
            <a:ext cx="3561442" cy="1244328"/>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ct val="100000"/>
              </a:lnSpc>
            </a:pPr>
            <a:r>
              <a:rPr lang="en-US" dirty="0">
                <a:solidFill>
                  <a:schemeClr val="accent1"/>
                </a:solidFill>
                <a:latin typeface="+mj-lt"/>
              </a:rPr>
              <a:t>A Family Of Learning.</a:t>
            </a:r>
          </a:p>
        </p:txBody>
      </p:sp>
      <p:sp>
        <p:nvSpPr>
          <p:cNvPr id="12" name="TextBox 11"/>
          <p:cNvSpPr txBox="1"/>
          <p:nvPr/>
        </p:nvSpPr>
        <p:spPr>
          <a:xfrm>
            <a:off x="2929386" y="4539664"/>
            <a:ext cx="4576314" cy="1224694"/>
          </a:xfrm>
          <a:prstGeom prst="rect">
            <a:avLst/>
          </a:prstGeom>
          <a:noFill/>
        </p:spPr>
        <p:txBody>
          <a:bodyPr wrap="square" lIns="0" rIns="0" rtlCol="0">
            <a:spAutoFit/>
          </a:bodyPr>
          <a:lstStyle/>
          <a:p>
            <a:pPr algn="just">
              <a:lnSpc>
                <a:spcPct val="150000"/>
              </a:lnSpc>
            </a:pPr>
            <a:r>
              <a:rPr lang="en-US" sz="1000" dirty="0">
                <a:solidFill>
                  <a:schemeClr val="tx1">
                    <a:alpha val="65000"/>
                  </a:schemeClr>
                </a:solidFill>
                <a:ea typeface="Source Sans Pro" charset="0"/>
                <a:cs typeface="Source Sans Pro" charset="0"/>
              </a:rPr>
              <a:t>There are many variations of passages of Lorem Ipsum available, but the majority have suffered alteration in some form, by injected humor, or randomized words which don't look even slightly believable. If you are going to use a passage of Lorem Ipsum, you need to be sure there isn't anything embarrassing hidden in the middle of text. </a:t>
            </a:r>
          </a:p>
        </p:txBody>
      </p:sp>
      <p:sp>
        <p:nvSpPr>
          <p:cNvPr id="19" name="TextBox 18">
            <a:extLst>
              <a:ext uri="{FF2B5EF4-FFF2-40B4-BE49-F238E27FC236}">
                <a16:creationId xmlns:a16="http://schemas.microsoft.com/office/drawing/2014/main" id="{C3D96AD3-2509-4509-9F15-FFCE96D05C3F}"/>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cxnSp>
        <p:nvCxnSpPr>
          <p:cNvPr id="21" name="Straight Connector 20">
            <a:extLst>
              <a:ext uri="{FF2B5EF4-FFF2-40B4-BE49-F238E27FC236}">
                <a16:creationId xmlns:a16="http://schemas.microsoft.com/office/drawing/2014/main" id="{13C2E9A0-B606-4052-8EEF-64994CB861EF}"/>
              </a:ext>
            </a:extLst>
          </p:cNvPr>
          <p:cNvCxnSpPr>
            <a:cxnSpLocks/>
          </p:cNvCxnSpPr>
          <p:nvPr/>
        </p:nvCxnSpPr>
        <p:spPr>
          <a:xfrm>
            <a:off x="2907630" y="295275"/>
            <a:ext cx="0" cy="84409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47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274259"/>
            <a:ext cx="4102100" cy="1089529"/>
          </a:xfrm>
          <a:prstGeom prst="rect">
            <a:avLst/>
          </a:prstGeom>
          <a:noFill/>
        </p:spPr>
        <p:txBody>
          <a:bodyPr wrap="square" lIns="0" rIns="0" rtlCol="0">
            <a:spAutoFit/>
          </a:bodyPr>
          <a:lstStyle/>
          <a:p>
            <a:pPr>
              <a:lnSpc>
                <a:spcPct val="90000"/>
              </a:lnSpc>
            </a:pPr>
            <a:r>
              <a:rPr lang="en-US" sz="3600" spc="300" dirty="0">
                <a:solidFill>
                  <a:schemeClr val="accent1"/>
                </a:solidFill>
                <a:latin typeface="+mj-lt"/>
              </a:rPr>
              <a:t>Awesome</a:t>
            </a:r>
            <a:br>
              <a:rPr lang="en-US" sz="3600" spc="300" dirty="0">
                <a:solidFill>
                  <a:schemeClr val="accent1"/>
                </a:solidFill>
                <a:latin typeface="+mj-lt"/>
              </a:rPr>
            </a:br>
            <a:r>
              <a:rPr lang="en-US" sz="3600" spc="300" dirty="0">
                <a:solidFill>
                  <a:schemeClr val="accent1"/>
                </a:solidFill>
                <a:latin typeface="+mj-lt"/>
              </a:rPr>
              <a:t>Pacesetters</a:t>
            </a:r>
          </a:p>
        </p:txBody>
      </p:sp>
      <p:sp>
        <p:nvSpPr>
          <p:cNvPr id="7" name="TextBox 6"/>
          <p:cNvSpPr txBox="1"/>
          <p:nvPr/>
        </p:nvSpPr>
        <p:spPr>
          <a:xfrm>
            <a:off x="1219200" y="2804232"/>
            <a:ext cx="3904343" cy="1917192"/>
          </a:xfrm>
          <a:prstGeom prst="rect">
            <a:avLst/>
          </a:prstGeom>
          <a:noFill/>
        </p:spPr>
        <p:txBody>
          <a:bodyPr wrap="square" lIns="0" rIns="0" rtlCol="0">
            <a:spAutoFit/>
          </a:bodyPr>
          <a:lstStyle/>
          <a:p>
            <a:pPr algn="just">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a:t>
            </a:r>
          </a:p>
        </p:txBody>
      </p:sp>
      <p:sp>
        <p:nvSpPr>
          <p:cNvPr id="8" name="Rectangle 7"/>
          <p:cNvSpPr/>
          <p:nvPr/>
        </p:nvSpPr>
        <p:spPr>
          <a:xfrm>
            <a:off x="1219200" y="5189201"/>
            <a:ext cx="1581874"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a:solidFill>
                  <a:schemeClr val="bg1"/>
                </a:solidFill>
              </a:rPr>
              <a:t>READ MORE</a:t>
            </a:r>
            <a:endParaRPr lang="en-US" sz="1200" spc="300" dirty="0">
              <a:solidFill>
                <a:schemeClr val="bg1"/>
              </a:solidFill>
            </a:endParaRPr>
          </a:p>
        </p:txBody>
      </p:sp>
      <p:pic>
        <p:nvPicPr>
          <p:cNvPr id="4" name="Picture Placeholder 3">
            <a:extLst>
              <a:ext uri="{FF2B5EF4-FFF2-40B4-BE49-F238E27FC236}">
                <a16:creationId xmlns:a16="http://schemas.microsoft.com/office/drawing/2014/main" id="{F1ACF845-BDD9-4924-9B6F-26862128F2E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432" r="20432"/>
          <a:stretch>
            <a:fillRect/>
          </a:stretch>
        </p:blipFill>
        <p:spPr/>
      </p:pic>
      <p:sp>
        <p:nvSpPr>
          <p:cNvPr id="5" name="TextBox 4">
            <a:extLst>
              <a:ext uri="{FF2B5EF4-FFF2-40B4-BE49-F238E27FC236}">
                <a16:creationId xmlns:a16="http://schemas.microsoft.com/office/drawing/2014/main" id="{2B65487C-A7FE-476D-8AF6-BF4D1D89FCC5}"/>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solidFill>
                <a:latin typeface="+mj-lt"/>
                <a:ea typeface="Source Sans Pro" charset="0"/>
                <a:cs typeface="Source Sans Pro" charset="0"/>
              </a:rPr>
              <a:t>PACESETTERS</a:t>
            </a:r>
          </a:p>
        </p:txBody>
      </p:sp>
      <p:cxnSp>
        <p:nvCxnSpPr>
          <p:cNvPr id="10" name="Straight Connector 9">
            <a:extLst>
              <a:ext uri="{FF2B5EF4-FFF2-40B4-BE49-F238E27FC236}">
                <a16:creationId xmlns:a16="http://schemas.microsoft.com/office/drawing/2014/main" id="{13433DDB-2715-465F-8AFA-23CFBCE070A3}"/>
              </a:ext>
            </a:extLst>
          </p:cNvPr>
          <p:cNvCxnSpPr/>
          <p:nvPr/>
        </p:nvCxnSpPr>
        <p:spPr>
          <a:xfrm>
            <a:off x="1265027" y="499343"/>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05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5BDB98C-63FD-4C7E-A2E0-B8095286DB3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878" r="878"/>
          <a:stretch>
            <a:fillRect/>
          </a:stretch>
        </p:blipFill>
        <p:spPr/>
      </p:pic>
      <p:sp>
        <p:nvSpPr>
          <p:cNvPr id="2" name="Title 1"/>
          <p:cNvSpPr>
            <a:spLocks noGrp="1"/>
          </p:cNvSpPr>
          <p:nvPr>
            <p:ph type="title"/>
          </p:nvPr>
        </p:nvSpPr>
        <p:spPr>
          <a:xfrm>
            <a:off x="1025996" y="1776165"/>
            <a:ext cx="3262971" cy="1024180"/>
          </a:xfrm>
        </p:spPr>
        <p:txBody>
          <a:bodyPr/>
          <a:lstStyle/>
          <a:p>
            <a:r>
              <a:rPr lang="en-US" dirty="0">
                <a:solidFill>
                  <a:schemeClr val="accent1"/>
                </a:solidFill>
              </a:rPr>
              <a:t>A Family Of Learning.</a:t>
            </a:r>
          </a:p>
        </p:txBody>
      </p:sp>
      <p:sp>
        <p:nvSpPr>
          <p:cNvPr id="6" name="TextBox 5"/>
          <p:cNvSpPr txBox="1"/>
          <p:nvPr/>
        </p:nvSpPr>
        <p:spPr>
          <a:xfrm>
            <a:off x="1040930" y="3330404"/>
            <a:ext cx="2883370" cy="1917192"/>
          </a:xfrm>
          <a:prstGeom prst="rect">
            <a:avLst/>
          </a:prstGeom>
          <a:noFill/>
        </p:spPr>
        <p:txBody>
          <a:bodyPr wrap="square" lIns="0" rIns="0" rtlCol="0">
            <a:spAutoFit/>
          </a:bodyPr>
          <a:lstStyle/>
          <a:p>
            <a:pPr algn="just">
              <a:lnSpc>
                <a:spcPct val="150000"/>
              </a:lnSpc>
            </a:pPr>
            <a:r>
              <a:rPr lang="en-US" sz="1000" dirty="0">
                <a:solidFill>
                  <a:schemeClr val="tx1">
                    <a:lumMod val="75000"/>
                    <a:lumOff val="25000"/>
                    <a:alpha val="65000"/>
                  </a:schemeClr>
                </a:solidFill>
                <a:ea typeface="Source Sans Pro" charset="0"/>
                <a:cs typeface="Source Sans Pro" charset="0"/>
              </a:rPr>
              <a:t>There are many variations of passages of Lorem Ipsum available, but the majority have suffered alteration in some form, by injected </a:t>
            </a:r>
            <a:r>
              <a:rPr lang="en-US" sz="1000" dirty="0" err="1">
                <a:solidFill>
                  <a:schemeClr val="tx1">
                    <a:lumMod val="75000"/>
                    <a:lumOff val="25000"/>
                    <a:alpha val="65000"/>
                  </a:schemeClr>
                </a:solidFill>
                <a:ea typeface="Source Sans Pro" charset="0"/>
                <a:cs typeface="Source Sans Pro" charset="0"/>
              </a:rPr>
              <a:t>humour</a:t>
            </a:r>
            <a:r>
              <a:rPr lang="en-US" sz="1000" dirty="0">
                <a:solidFill>
                  <a:schemeClr val="tx1">
                    <a:lumMod val="75000"/>
                    <a:lumOff val="25000"/>
                    <a:alpha val="65000"/>
                  </a:schemeClr>
                </a:solidFill>
                <a:ea typeface="Source Sans Pro" charset="0"/>
                <a:cs typeface="Source Sans Pro" charset="0"/>
              </a:rPr>
              <a:t>, or </a:t>
            </a:r>
            <a:r>
              <a:rPr lang="en-US" sz="1000" dirty="0" err="1">
                <a:solidFill>
                  <a:schemeClr val="tx1">
                    <a:lumMod val="75000"/>
                    <a:lumOff val="25000"/>
                    <a:alpha val="65000"/>
                  </a:schemeClr>
                </a:solidFill>
                <a:ea typeface="Source Sans Pro" charset="0"/>
                <a:cs typeface="Source Sans Pro" charset="0"/>
              </a:rPr>
              <a:t>randomised</a:t>
            </a:r>
            <a:r>
              <a:rPr lang="en-US" sz="1000" dirty="0">
                <a:solidFill>
                  <a:schemeClr val="tx1">
                    <a:lumMod val="75000"/>
                    <a:lumOff val="25000"/>
                    <a:alpha val="65000"/>
                  </a:schemeClr>
                </a:solidFill>
                <a:ea typeface="Source Sans Pro" charset="0"/>
                <a:cs typeface="Source Sans Pro" charset="0"/>
              </a:rPr>
              <a:t> words which don't look even slightly believable. If you are going to use a passage of Lorem Ipsum, you need to be sure there isn't anything embarrassing hidden in the middle of text. </a:t>
            </a:r>
          </a:p>
        </p:txBody>
      </p:sp>
      <p:cxnSp>
        <p:nvCxnSpPr>
          <p:cNvPr id="7" name="Straight Connector 6"/>
          <p:cNvCxnSpPr/>
          <p:nvPr/>
        </p:nvCxnSpPr>
        <p:spPr>
          <a:xfrm>
            <a:off x="1047750" y="5770843"/>
            <a:ext cx="5676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0051A2-A8F6-4598-84CF-CD3C9F431170}"/>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cxnSp>
        <p:nvCxnSpPr>
          <p:cNvPr id="15" name="Straight Connector 14">
            <a:extLst>
              <a:ext uri="{FF2B5EF4-FFF2-40B4-BE49-F238E27FC236}">
                <a16:creationId xmlns:a16="http://schemas.microsoft.com/office/drawing/2014/main" id="{EF2CAAC7-0A52-40F3-BCB7-8C5651D57A00}"/>
              </a:ext>
            </a:extLst>
          </p:cNvPr>
          <p:cNvCxnSpPr/>
          <p:nvPr/>
        </p:nvCxnSpPr>
        <p:spPr>
          <a:xfrm>
            <a:off x="1076325" y="527918"/>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30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C54C551-FE1A-4026-9F02-70C22BD6549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p:pic>
      <p:sp>
        <p:nvSpPr>
          <p:cNvPr id="4" name="Rectangle 3"/>
          <p:cNvSpPr/>
          <p:nvPr/>
        </p:nvSpPr>
        <p:spPr>
          <a:xfrm>
            <a:off x="1714500" y="3252140"/>
            <a:ext cx="8766522" cy="123002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le 1"/>
          <p:cNvSpPr txBox="1">
            <a:spLocks/>
          </p:cNvSpPr>
          <p:nvPr/>
        </p:nvSpPr>
        <p:spPr>
          <a:xfrm>
            <a:off x="2478273" y="3531459"/>
            <a:ext cx="7238977" cy="537397"/>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gn="ctr"/>
            <a:r>
              <a:rPr lang="en-US" sz="3200" dirty="0">
                <a:solidFill>
                  <a:schemeClr val="bg1"/>
                </a:solidFill>
                <a:latin typeface="+mj-lt"/>
              </a:rPr>
              <a:t>A Family Of Learning.</a:t>
            </a:r>
          </a:p>
        </p:txBody>
      </p:sp>
      <p:sp>
        <p:nvSpPr>
          <p:cNvPr id="6" name="TextBox 5"/>
          <p:cNvSpPr txBox="1"/>
          <p:nvPr/>
        </p:nvSpPr>
        <p:spPr>
          <a:xfrm>
            <a:off x="2896404" y="3963201"/>
            <a:ext cx="6402714" cy="301365"/>
          </a:xfrm>
          <a:prstGeom prst="rect">
            <a:avLst/>
          </a:prstGeom>
          <a:noFill/>
        </p:spPr>
        <p:txBody>
          <a:bodyPr wrap="square" lIns="0" rIns="0" rtlCol="0">
            <a:spAutoFit/>
          </a:bodyPr>
          <a:lstStyle/>
          <a:p>
            <a:pPr algn="ctr">
              <a:lnSpc>
                <a:spcPct val="150000"/>
              </a:lnSpc>
            </a:pPr>
            <a:r>
              <a:rPr lang="en-US" sz="1000" dirty="0">
                <a:solidFill>
                  <a:schemeClr val="bg1"/>
                </a:solidFill>
                <a:ea typeface="Source Sans Pro" charset="0"/>
                <a:cs typeface="Source Sans Pro" charset="0"/>
              </a:rPr>
              <a:t>There are many variations of passages of Lorem Ipsum available, but the majority have suffered.</a:t>
            </a:r>
          </a:p>
        </p:txBody>
      </p:sp>
      <p:sp>
        <p:nvSpPr>
          <p:cNvPr id="3" name="TextBox 2">
            <a:extLst>
              <a:ext uri="{FF2B5EF4-FFF2-40B4-BE49-F238E27FC236}">
                <a16:creationId xmlns:a16="http://schemas.microsoft.com/office/drawing/2014/main" id="{92B8036B-41E8-49E0-8C36-9A777820BB53}"/>
              </a:ext>
            </a:extLst>
          </p:cNvPr>
          <p:cNvSpPr txBox="1"/>
          <p:nvPr/>
        </p:nvSpPr>
        <p:spPr>
          <a:xfrm>
            <a:off x="5435563" y="2416815"/>
            <a:ext cx="1320874" cy="246221"/>
          </a:xfrm>
          <a:prstGeom prst="rect">
            <a:avLst/>
          </a:prstGeom>
          <a:noFill/>
        </p:spPr>
        <p:txBody>
          <a:bodyPr wrap="none" lIns="0" rIns="0" rtlCol="0">
            <a:spAutoFit/>
          </a:bodyPr>
          <a:lstStyle/>
          <a:p>
            <a:pPr algn="ctr"/>
            <a:r>
              <a:rPr lang="en-US" sz="1000" b="1" i="1" spc="300" dirty="0">
                <a:solidFill>
                  <a:schemeClr val="bg1"/>
                </a:solidFill>
                <a:latin typeface="+mj-lt"/>
                <a:ea typeface="Source Sans Pro" charset="0"/>
                <a:cs typeface="Source Sans Pro" charset="0"/>
              </a:rPr>
              <a:t>PACESETTERS</a:t>
            </a:r>
          </a:p>
        </p:txBody>
      </p:sp>
    </p:spTree>
    <p:extLst>
      <p:ext uri="{BB962C8B-B14F-4D97-AF65-F5344CB8AC3E}">
        <p14:creationId xmlns:p14="http://schemas.microsoft.com/office/powerpoint/2010/main" val="3466970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B76DEC64-3C59-4D80-9EDE-F9CA22C57ED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079" r="13079"/>
          <a:stretch>
            <a:fillRect/>
          </a:stretch>
        </p:blipFill>
        <p:spPr/>
      </p:pic>
      <p:sp>
        <p:nvSpPr>
          <p:cNvPr id="33" name="Rectangle 32"/>
          <p:cNvSpPr/>
          <p:nvPr/>
        </p:nvSpPr>
        <p:spPr>
          <a:xfrm>
            <a:off x="4595147" y="0"/>
            <a:ext cx="7596853"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reeform 5"/>
          <p:cNvSpPr>
            <a:spLocks noChangeAspect="1" noEditPoints="1"/>
          </p:cNvSpPr>
          <p:nvPr/>
        </p:nvSpPr>
        <p:spPr bwMode="auto">
          <a:xfrm>
            <a:off x="5504827"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5" name="Freeform 5"/>
          <p:cNvSpPr>
            <a:spLocks noChangeAspect="1" noEditPoints="1"/>
          </p:cNvSpPr>
          <p:nvPr/>
        </p:nvSpPr>
        <p:spPr bwMode="auto">
          <a:xfrm>
            <a:off x="5939725"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6" name="Freeform 5"/>
          <p:cNvSpPr>
            <a:spLocks noChangeAspect="1" noEditPoints="1"/>
          </p:cNvSpPr>
          <p:nvPr/>
        </p:nvSpPr>
        <p:spPr bwMode="auto">
          <a:xfrm>
            <a:off x="6374623"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7" name="Freeform 5"/>
          <p:cNvSpPr>
            <a:spLocks noChangeAspect="1" noEditPoints="1"/>
          </p:cNvSpPr>
          <p:nvPr/>
        </p:nvSpPr>
        <p:spPr bwMode="auto">
          <a:xfrm>
            <a:off x="6809521"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8" name="Freeform 5"/>
          <p:cNvSpPr>
            <a:spLocks noChangeAspect="1" noEditPoints="1"/>
          </p:cNvSpPr>
          <p:nvPr/>
        </p:nvSpPr>
        <p:spPr bwMode="auto">
          <a:xfrm>
            <a:off x="7244419"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9" name="Freeform 5"/>
          <p:cNvSpPr>
            <a:spLocks noChangeAspect="1" noEditPoints="1"/>
          </p:cNvSpPr>
          <p:nvPr/>
        </p:nvSpPr>
        <p:spPr bwMode="auto">
          <a:xfrm>
            <a:off x="7679317"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10" name="Freeform 5"/>
          <p:cNvSpPr>
            <a:spLocks noChangeAspect="1" noEditPoints="1"/>
          </p:cNvSpPr>
          <p:nvPr/>
        </p:nvSpPr>
        <p:spPr bwMode="auto">
          <a:xfrm>
            <a:off x="8114215"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11" name="Freeform 5"/>
          <p:cNvSpPr>
            <a:spLocks noChangeAspect="1" noEditPoints="1"/>
          </p:cNvSpPr>
          <p:nvPr/>
        </p:nvSpPr>
        <p:spPr bwMode="auto">
          <a:xfrm>
            <a:off x="8549110"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12" name="TextBox 11"/>
          <p:cNvSpPr txBox="1"/>
          <p:nvPr/>
        </p:nvSpPr>
        <p:spPr>
          <a:xfrm>
            <a:off x="9117133" y="2512827"/>
            <a:ext cx="2204450" cy="694934"/>
          </a:xfrm>
          <a:prstGeom prst="rect">
            <a:avLst/>
          </a:prstGeom>
          <a:noFill/>
        </p:spPr>
        <p:txBody>
          <a:bodyPr wrap="none" rtlCol="0">
            <a:spAutoFit/>
          </a:bodyPr>
          <a:lstStyle/>
          <a:p>
            <a:pPr>
              <a:lnSpc>
                <a:spcPct val="89000"/>
              </a:lnSpc>
            </a:pPr>
            <a:r>
              <a:rPr lang="en-US" sz="3200" dirty="0">
                <a:solidFill>
                  <a:schemeClr val="bg1"/>
                </a:solidFill>
                <a:latin typeface="+mj-lt"/>
                <a:ea typeface="Source Sans Pro" charset="0"/>
                <a:cs typeface="Source Sans Pro" charset="0"/>
              </a:rPr>
              <a:t>50%</a:t>
            </a:r>
          </a:p>
          <a:p>
            <a:pPr>
              <a:lnSpc>
                <a:spcPct val="89000"/>
              </a:lnSpc>
            </a:pPr>
            <a:r>
              <a:rPr lang="en-US" sz="1200" dirty="0">
                <a:solidFill>
                  <a:schemeClr val="bg1"/>
                </a:solidFill>
                <a:latin typeface="+mj-lt"/>
              </a:rPr>
              <a:t>Lorem ipsum dolor sit amet</a:t>
            </a:r>
          </a:p>
        </p:txBody>
      </p:sp>
      <p:sp>
        <p:nvSpPr>
          <p:cNvPr id="15" name="Freeform 6"/>
          <p:cNvSpPr>
            <a:spLocks noChangeAspect="1" noEditPoints="1"/>
          </p:cNvSpPr>
          <p:nvPr/>
        </p:nvSpPr>
        <p:spPr bwMode="auto">
          <a:xfrm>
            <a:off x="5504827"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16" name="Freeform 6"/>
          <p:cNvSpPr>
            <a:spLocks noChangeAspect="1" noEditPoints="1"/>
          </p:cNvSpPr>
          <p:nvPr/>
        </p:nvSpPr>
        <p:spPr bwMode="auto">
          <a:xfrm>
            <a:off x="5939725"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17" name="Freeform 6"/>
          <p:cNvSpPr>
            <a:spLocks noChangeAspect="1" noEditPoints="1"/>
          </p:cNvSpPr>
          <p:nvPr/>
        </p:nvSpPr>
        <p:spPr bwMode="auto">
          <a:xfrm>
            <a:off x="6374623"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18" name="Freeform 6"/>
          <p:cNvSpPr>
            <a:spLocks noChangeAspect="1" noEditPoints="1"/>
          </p:cNvSpPr>
          <p:nvPr/>
        </p:nvSpPr>
        <p:spPr bwMode="auto">
          <a:xfrm>
            <a:off x="6809521"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19" name="Freeform 6"/>
          <p:cNvSpPr>
            <a:spLocks noChangeAspect="1" noEditPoints="1"/>
          </p:cNvSpPr>
          <p:nvPr/>
        </p:nvSpPr>
        <p:spPr bwMode="auto">
          <a:xfrm>
            <a:off x="7244419"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20" name="Freeform 6"/>
          <p:cNvSpPr>
            <a:spLocks noChangeAspect="1" noEditPoints="1"/>
          </p:cNvSpPr>
          <p:nvPr/>
        </p:nvSpPr>
        <p:spPr bwMode="auto">
          <a:xfrm>
            <a:off x="7679317"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21" name="Freeform 6"/>
          <p:cNvSpPr>
            <a:spLocks noChangeAspect="1" noEditPoints="1"/>
          </p:cNvSpPr>
          <p:nvPr/>
        </p:nvSpPr>
        <p:spPr bwMode="auto">
          <a:xfrm>
            <a:off x="8114215"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22" name="Freeform 6"/>
          <p:cNvSpPr>
            <a:spLocks noChangeAspect="1" noEditPoints="1"/>
          </p:cNvSpPr>
          <p:nvPr/>
        </p:nvSpPr>
        <p:spPr bwMode="auto">
          <a:xfrm>
            <a:off x="8549110"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Source Sans Pro" charset="0"/>
            </a:endParaRPr>
          </a:p>
        </p:txBody>
      </p:sp>
      <p:sp>
        <p:nvSpPr>
          <p:cNvPr id="23" name="TextBox 22"/>
          <p:cNvSpPr txBox="1"/>
          <p:nvPr/>
        </p:nvSpPr>
        <p:spPr>
          <a:xfrm>
            <a:off x="9117133" y="3795733"/>
            <a:ext cx="2204450" cy="694934"/>
          </a:xfrm>
          <a:prstGeom prst="rect">
            <a:avLst/>
          </a:prstGeom>
          <a:noFill/>
        </p:spPr>
        <p:txBody>
          <a:bodyPr wrap="none" rtlCol="0">
            <a:spAutoFit/>
          </a:bodyPr>
          <a:lstStyle/>
          <a:p>
            <a:pPr>
              <a:lnSpc>
                <a:spcPct val="89000"/>
              </a:lnSpc>
            </a:pPr>
            <a:r>
              <a:rPr lang="en-US" sz="3200" dirty="0">
                <a:solidFill>
                  <a:schemeClr val="bg1"/>
                </a:solidFill>
                <a:latin typeface="+mj-lt"/>
                <a:ea typeface="Source Sans Pro" charset="0"/>
                <a:cs typeface="Source Sans Pro" charset="0"/>
              </a:rPr>
              <a:t>80%</a:t>
            </a:r>
          </a:p>
          <a:p>
            <a:pPr>
              <a:lnSpc>
                <a:spcPct val="89000"/>
              </a:lnSpc>
            </a:pPr>
            <a:r>
              <a:rPr lang="en-US" sz="1200" dirty="0">
                <a:solidFill>
                  <a:schemeClr val="bg1"/>
                </a:solidFill>
                <a:latin typeface="+mj-lt"/>
              </a:rPr>
              <a:t>Lorem ipsum dolor sit amet</a:t>
            </a:r>
          </a:p>
        </p:txBody>
      </p:sp>
      <p:sp>
        <p:nvSpPr>
          <p:cNvPr id="29" name="TextBox 28"/>
          <p:cNvSpPr txBox="1"/>
          <p:nvPr/>
        </p:nvSpPr>
        <p:spPr>
          <a:xfrm>
            <a:off x="1219200" y="1934663"/>
            <a:ext cx="3375945" cy="1094146"/>
          </a:xfrm>
          <a:prstGeom prst="rect">
            <a:avLst/>
          </a:prstGeom>
          <a:noFill/>
        </p:spPr>
        <p:txBody>
          <a:bodyPr wrap="square" lIns="0" rIns="0" rtlCol="0">
            <a:spAutoFit/>
          </a:bodyPr>
          <a:lstStyle/>
          <a:p>
            <a:pPr>
              <a:lnSpc>
                <a:spcPct val="90000"/>
              </a:lnSpc>
            </a:pPr>
            <a:r>
              <a:rPr lang="en-US" sz="3600" spc="300" dirty="0">
                <a:solidFill>
                  <a:schemeClr val="accent1"/>
                </a:solidFill>
                <a:latin typeface="+mj-lt"/>
              </a:rPr>
              <a:t>A Family </a:t>
            </a:r>
          </a:p>
          <a:p>
            <a:pPr>
              <a:lnSpc>
                <a:spcPct val="90000"/>
              </a:lnSpc>
            </a:pPr>
            <a:r>
              <a:rPr lang="en-US" sz="3600" spc="300" dirty="0">
                <a:solidFill>
                  <a:schemeClr val="accent1"/>
                </a:solidFill>
                <a:latin typeface="+mj-lt"/>
              </a:rPr>
              <a:t>Of Learning.</a:t>
            </a:r>
          </a:p>
        </p:txBody>
      </p:sp>
      <p:sp>
        <p:nvSpPr>
          <p:cNvPr id="32" name="TextBox 31"/>
          <p:cNvSpPr txBox="1"/>
          <p:nvPr/>
        </p:nvSpPr>
        <p:spPr>
          <a:xfrm>
            <a:off x="1219200" y="3297791"/>
            <a:ext cx="2993985" cy="1477328"/>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a:t>
            </a:r>
          </a:p>
        </p:txBody>
      </p:sp>
      <p:sp>
        <p:nvSpPr>
          <p:cNvPr id="3" name="TextBox 2">
            <a:extLst>
              <a:ext uri="{FF2B5EF4-FFF2-40B4-BE49-F238E27FC236}">
                <a16:creationId xmlns:a16="http://schemas.microsoft.com/office/drawing/2014/main" id="{C2B1B576-5F80-4120-9F2B-C0AAD8F8D362}"/>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solidFill>
                <a:latin typeface="+mj-lt"/>
                <a:ea typeface="Source Sans Pro" charset="0"/>
                <a:cs typeface="Source Sans Pro" charset="0"/>
              </a:rPr>
              <a:t>PACESETTERS</a:t>
            </a:r>
          </a:p>
        </p:txBody>
      </p:sp>
      <p:cxnSp>
        <p:nvCxnSpPr>
          <p:cNvPr id="26" name="Straight Connector 25">
            <a:extLst>
              <a:ext uri="{FF2B5EF4-FFF2-40B4-BE49-F238E27FC236}">
                <a16:creationId xmlns:a16="http://schemas.microsoft.com/office/drawing/2014/main" id="{C021798C-9BB4-4F40-B8ED-C8CADC714786}"/>
              </a:ext>
            </a:extLst>
          </p:cNvPr>
          <p:cNvCxnSpPr/>
          <p:nvPr/>
        </p:nvCxnSpPr>
        <p:spPr>
          <a:xfrm>
            <a:off x="1303127" y="527918"/>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8742E74-FCDA-40C5-A115-05F7CF5FD0F9}"/>
              </a:ext>
            </a:extLst>
          </p:cNvPr>
          <p:cNvSpPr/>
          <p:nvPr/>
        </p:nvSpPr>
        <p:spPr>
          <a:xfrm>
            <a:off x="1219200" y="5189201"/>
            <a:ext cx="1581874"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a:solidFill>
                  <a:schemeClr val="bg1"/>
                </a:solidFill>
              </a:rPr>
              <a:t>READ MORE</a:t>
            </a:r>
            <a:endParaRPr lang="en-US" sz="1200" spc="300" dirty="0">
              <a:solidFill>
                <a:schemeClr val="bg1"/>
              </a:solidFill>
            </a:endParaRPr>
          </a:p>
        </p:txBody>
      </p:sp>
    </p:spTree>
    <p:extLst>
      <p:ext uri="{BB962C8B-B14F-4D97-AF65-F5344CB8AC3E}">
        <p14:creationId xmlns:p14="http://schemas.microsoft.com/office/powerpoint/2010/main" val="1845116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A Family </a:t>
            </a:r>
            <a:br>
              <a:rPr lang="en-US" dirty="0">
                <a:solidFill>
                  <a:schemeClr val="accent1"/>
                </a:solidFill>
              </a:rPr>
            </a:br>
            <a:r>
              <a:rPr lang="en-US" dirty="0">
                <a:solidFill>
                  <a:schemeClr val="accent1"/>
                </a:solidFill>
              </a:rPr>
              <a:t>Of Learning.</a:t>
            </a:r>
          </a:p>
        </p:txBody>
      </p:sp>
      <p:sp>
        <p:nvSpPr>
          <p:cNvPr id="4" name="Rectangle 3"/>
          <p:cNvSpPr/>
          <p:nvPr/>
        </p:nvSpPr>
        <p:spPr bwMode="auto">
          <a:xfrm>
            <a:off x="1790700" y="2421324"/>
            <a:ext cx="2574471" cy="3463471"/>
          </a:xfrm>
          <a:prstGeom prst="rect">
            <a:avLst/>
          </a:prstGeom>
          <a:noFill/>
          <a:ln>
            <a:solidFill>
              <a:schemeClr val="tx1">
                <a:alpha val="20000"/>
              </a:schemeClr>
            </a:solidFill>
          </a:ln>
        </p:spPr>
        <p:txBody>
          <a:bodyPr lIns="0" tIns="0" rIns="0" bIns="0" rtlCol="0" anchor="ctr"/>
          <a:lstStyle/>
          <a:p>
            <a:pPr algn="ctr"/>
            <a:endParaRPr lang="en-US" sz="1400">
              <a:latin typeface="Source Sans Pro" charset="0"/>
              <a:ea typeface="Source Sans Pro" charset="0"/>
              <a:cs typeface="Source Sans Pro" charset="0"/>
            </a:endParaRPr>
          </a:p>
        </p:txBody>
      </p:sp>
      <p:sp>
        <p:nvSpPr>
          <p:cNvPr id="5" name="TextBox 4"/>
          <p:cNvSpPr txBox="1"/>
          <p:nvPr/>
        </p:nvSpPr>
        <p:spPr>
          <a:xfrm>
            <a:off x="2061995" y="3602738"/>
            <a:ext cx="2237864" cy="173574"/>
          </a:xfrm>
          <a:prstGeom prst="rect">
            <a:avLst/>
          </a:prstGeom>
          <a:noFill/>
        </p:spPr>
        <p:txBody>
          <a:bodyPr wrap="square" lIns="0" tIns="0" rIns="0" bIns="0" rtlCol="0">
            <a:spAutoFit/>
          </a:bodyPr>
          <a:lstStyle/>
          <a:p>
            <a:pPr>
              <a:lnSpc>
                <a:spcPct val="80000"/>
              </a:lnSpc>
            </a:pPr>
            <a:r>
              <a:rPr lang="en-US" sz="1400" b="1" spc="200" dirty="0">
                <a:latin typeface="+mj-lt"/>
                <a:ea typeface="Source Sans Pro" charset="0"/>
                <a:cs typeface="Source Sans Pro" charset="0"/>
              </a:rPr>
              <a:t>UI DESIGN</a:t>
            </a:r>
          </a:p>
        </p:txBody>
      </p:sp>
      <p:sp>
        <p:nvSpPr>
          <p:cNvPr id="6" name="TextBox 5"/>
          <p:cNvSpPr txBox="1"/>
          <p:nvPr/>
        </p:nvSpPr>
        <p:spPr>
          <a:xfrm>
            <a:off x="2061995" y="4152773"/>
            <a:ext cx="2237864" cy="184666"/>
          </a:xfrm>
          <a:prstGeom prst="rect">
            <a:avLst/>
          </a:prstGeom>
          <a:noFill/>
        </p:spPr>
        <p:txBody>
          <a:bodyPr wrap="square" lIns="0" tIns="0" rIns="91440" bIns="0" rtlCol="0">
            <a:spAutoFit/>
          </a:bodyPr>
          <a:lstStyle/>
          <a:p>
            <a:pPr>
              <a:lnSpc>
                <a:spcPct val="120000"/>
              </a:lnSpc>
            </a:pPr>
            <a:r>
              <a:rPr lang="en-US" sz="1000" dirty="0">
                <a:solidFill>
                  <a:schemeClr val="tx1">
                    <a:alpha val="60000"/>
                  </a:schemeClr>
                </a:solidFill>
                <a:ea typeface="Source Sans Pro" charset="0"/>
                <a:cs typeface="Source Sans Pro" charset="0"/>
              </a:rPr>
              <a:t>Files:</a:t>
            </a:r>
          </a:p>
        </p:txBody>
      </p:sp>
      <p:sp>
        <p:nvSpPr>
          <p:cNvPr id="8" name="TextBox 7"/>
          <p:cNvSpPr txBox="1"/>
          <p:nvPr/>
        </p:nvSpPr>
        <p:spPr>
          <a:xfrm>
            <a:off x="2061995" y="4474847"/>
            <a:ext cx="2237864" cy="387798"/>
          </a:xfrm>
          <a:prstGeom prst="rect">
            <a:avLst/>
          </a:prstGeom>
          <a:noFill/>
        </p:spPr>
        <p:txBody>
          <a:bodyPr wrap="square" lIns="0" tIns="0" rIns="91440" bIns="0" rtlCol="0">
            <a:spAutoFit/>
          </a:bodyPr>
          <a:lstStyle/>
          <a:p>
            <a:pPr>
              <a:lnSpc>
                <a:spcPct val="120000"/>
              </a:lnSpc>
            </a:pPr>
            <a:r>
              <a:rPr lang="en-US" sz="1050" dirty="0">
                <a:ea typeface="Source Sans Pro" charset="0"/>
                <a:cs typeface="Source Sans Pro" charset="0"/>
              </a:rPr>
              <a:t>.PSD .AI. PDF. PPTX</a:t>
            </a:r>
          </a:p>
          <a:p>
            <a:pPr>
              <a:lnSpc>
                <a:spcPct val="120000"/>
              </a:lnSpc>
            </a:pPr>
            <a:r>
              <a:rPr lang="en-US" sz="1050" dirty="0">
                <a:ea typeface="Source Sans Pro" charset="0"/>
                <a:cs typeface="Source Sans Pro" charset="0"/>
              </a:rPr>
              <a:t>Licensed for 2 project</a:t>
            </a:r>
          </a:p>
        </p:txBody>
      </p:sp>
      <p:cxnSp>
        <p:nvCxnSpPr>
          <p:cNvPr id="9" name="Straight Connector 8"/>
          <p:cNvCxnSpPr/>
          <p:nvPr/>
        </p:nvCxnSpPr>
        <p:spPr>
          <a:xfrm>
            <a:off x="2061995" y="3911051"/>
            <a:ext cx="69124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90700" y="5110095"/>
            <a:ext cx="2574471" cy="0"/>
          </a:xfrm>
          <a:prstGeom prst="line">
            <a:avLst/>
          </a:prstGeom>
          <a:ln w="9525">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61995" y="5380074"/>
            <a:ext cx="2237864" cy="200761"/>
          </a:xfrm>
          <a:prstGeom prst="rect">
            <a:avLst/>
          </a:prstGeom>
          <a:noFill/>
        </p:spPr>
        <p:txBody>
          <a:bodyPr wrap="square" lIns="0" tIns="0" rIns="0" bIns="0" rtlCol="0">
            <a:spAutoFit/>
          </a:bodyPr>
          <a:lstStyle/>
          <a:p>
            <a:pPr>
              <a:lnSpc>
                <a:spcPct val="80000"/>
              </a:lnSpc>
            </a:pPr>
            <a:r>
              <a:rPr lang="en-US" sz="1600">
                <a:ea typeface="Source Sans Pro" charset="0"/>
                <a:cs typeface="Source Sans Pro" charset="0"/>
              </a:rPr>
              <a:t>$100</a:t>
            </a:r>
            <a:endParaRPr lang="en-US" sz="1600" dirty="0">
              <a:ea typeface="Source Sans Pro" charset="0"/>
              <a:cs typeface="Source Sans Pro" charset="0"/>
            </a:endParaRPr>
          </a:p>
        </p:txBody>
      </p:sp>
      <p:sp>
        <p:nvSpPr>
          <p:cNvPr id="12" name="Rectangle 11"/>
          <p:cNvSpPr/>
          <p:nvPr/>
        </p:nvSpPr>
        <p:spPr bwMode="auto">
          <a:xfrm>
            <a:off x="4808764" y="2421324"/>
            <a:ext cx="2574471" cy="3463471"/>
          </a:xfrm>
          <a:prstGeom prst="rect">
            <a:avLst/>
          </a:prstGeom>
          <a:noFill/>
          <a:ln>
            <a:solidFill>
              <a:schemeClr val="accent1"/>
            </a:solidFill>
          </a:ln>
        </p:spPr>
        <p:txBody>
          <a:bodyPr lIns="0" tIns="0" rIns="0" bIns="0" rtlCol="0" anchor="ctr"/>
          <a:lstStyle/>
          <a:p>
            <a:pPr algn="ctr"/>
            <a:endParaRPr lang="en-US" sz="1400">
              <a:latin typeface="Source Sans Pro" charset="0"/>
              <a:ea typeface="Source Sans Pro" charset="0"/>
              <a:cs typeface="Source Sans Pro" charset="0"/>
            </a:endParaRPr>
          </a:p>
        </p:txBody>
      </p:sp>
      <p:sp>
        <p:nvSpPr>
          <p:cNvPr id="13" name="TextBox 12"/>
          <p:cNvSpPr txBox="1"/>
          <p:nvPr/>
        </p:nvSpPr>
        <p:spPr>
          <a:xfrm>
            <a:off x="5080059" y="3602738"/>
            <a:ext cx="2237864" cy="173574"/>
          </a:xfrm>
          <a:prstGeom prst="rect">
            <a:avLst/>
          </a:prstGeom>
          <a:noFill/>
        </p:spPr>
        <p:txBody>
          <a:bodyPr wrap="square" lIns="0" tIns="0" rIns="0" bIns="0" rtlCol="0">
            <a:spAutoFit/>
          </a:bodyPr>
          <a:lstStyle/>
          <a:p>
            <a:pPr>
              <a:lnSpc>
                <a:spcPct val="80000"/>
              </a:lnSpc>
            </a:pPr>
            <a:r>
              <a:rPr lang="en-US" sz="1400" b="1" spc="200" dirty="0">
                <a:latin typeface="+mj-lt"/>
                <a:ea typeface="Source Sans Pro" charset="0"/>
                <a:cs typeface="Source Sans Pro" charset="0"/>
              </a:rPr>
              <a:t>UX DESIGN</a:t>
            </a:r>
          </a:p>
        </p:txBody>
      </p:sp>
      <p:sp>
        <p:nvSpPr>
          <p:cNvPr id="14" name="TextBox 13"/>
          <p:cNvSpPr txBox="1"/>
          <p:nvPr/>
        </p:nvSpPr>
        <p:spPr>
          <a:xfrm>
            <a:off x="5080059" y="4152773"/>
            <a:ext cx="2237864" cy="184666"/>
          </a:xfrm>
          <a:prstGeom prst="rect">
            <a:avLst/>
          </a:prstGeom>
          <a:noFill/>
        </p:spPr>
        <p:txBody>
          <a:bodyPr wrap="square" lIns="0" tIns="0" rIns="91440" bIns="0" rtlCol="0">
            <a:spAutoFit/>
          </a:bodyPr>
          <a:lstStyle/>
          <a:p>
            <a:pPr>
              <a:lnSpc>
                <a:spcPct val="120000"/>
              </a:lnSpc>
            </a:pPr>
            <a:r>
              <a:rPr lang="en-US" sz="1000">
                <a:solidFill>
                  <a:schemeClr val="tx1">
                    <a:alpha val="60000"/>
                  </a:schemeClr>
                </a:solidFill>
                <a:ea typeface="Source Sans Pro" charset="0"/>
                <a:cs typeface="Source Sans Pro" charset="0"/>
              </a:rPr>
              <a:t>Files:</a:t>
            </a:r>
            <a:endParaRPr lang="en-US" sz="1000" dirty="0">
              <a:solidFill>
                <a:schemeClr val="tx1">
                  <a:alpha val="60000"/>
                </a:schemeClr>
              </a:solidFill>
              <a:ea typeface="Source Sans Pro" charset="0"/>
              <a:cs typeface="Source Sans Pro" charset="0"/>
            </a:endParaRPr>
          </a:p>
        </p:txBody>
      </p:sp>
      <p:sp>
        <p:nvSpPr>
          <p:cNvPr id="15" name="TextBox 14"/>
          <p:cNvSpPr txBox="1"/>
          <p:nvPr/>
        </p:nvSpPr>
        <p:spPr>
          <a:xfrm>
            <a:off x="5080059" y="4474847"/>
            <a:ext cx="2237864" cy="387798"/>
          </a:xfrm>
          <a:prstGeom prst="rect">
            <a:avLst/>
          </a:prstGeom>
          <a:noFill/>
        </p:spPr>
        <p:txBody>
          <a:bodyPr wrap="square" lIns="0" tIns="0" rIns="91440" bIns="0" rtlCol="0">
            <a:spAutoFit/>
          </a:bodyPr>
          <a:lstStyle/>
          <a:p>
            <a:pPr>
              <a:lnSpc>
                <a:spcPct val="120000"/>
              </a:lnSpc>
            </a:pPr>
            <a:r>
              <a:rPr lang="en-US" sz="1050" dirty="0">
                <a:ea typeface="Source Sans Pro" charset="0"/>
                <a:cs typeface="Source Sans Pro" charset="0"/>
              </a:rPr>
              <a:t>.PSD .AI. PDF. PPTX</a:t>
            </a:r>
          </a:p>
          <a:p>
            <a:pPr>
              <a:lnSpc>
                <a:spcPct val="120000"/>
              </a:lnSpc>
            </a:pPr>
            <a:r>
              <a:rPr lang="en-US" sz="1050" dirty="0">
                <a:ea typeface="Source Sans Pro" charset="0"/>
                <a:cs typeface="Source Sans Pro" charset="0"/>
              </a:rPr>
              <a:t>Licensed for 2 project</a:t>
            </a:r>
          </a:p>
        </p:txBody>
      </p:sp>
      <p:cxnSp>
        <p:nvCxnSpPr>
          <p:cNvPr id="16" name="Straight Connector 15"/>
          <p:cNvCxnSpPr/>
          <p:nvPr/>
        </p:nvCxnSpPr>
        <p:spPr>
          <a:xfrm>
            <a:off x="5080059" y="3911051"/>
            <a:ext cx="69124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08764" y="5110095"/>
            <a:ext cx="2574471" cy="0"/>
          </a:xfrm>
          <a:prstGeom prst="line">
            <a:avLst/>
          </a:prstGeom>
          <a:ln w="9525">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080059" y="5380074"/>
            <a:ext cx="2237864" cy="200761"/>
          </a:xfrm>
          <a:prstGeom prst="rect">
            <a:avLst/>
          </a:prstGeom>
          <a:noFill/>
        </p:spPr>
        <p:txBody>
          <a:bodyPr wrap="square" lIns="0" tIns="0" rIns="0" bIns="0" rtlCol="0">
            <a:spAutoFit/>
          </a:bodyPr>
          <a:lstStyle/>
          <a:p>
            <a:pPr>
              <a:lnSpc>
                <a:spcPct val="80000"/>
              </a:lnSpc>
            </a:pPr>
            <a:r>
              <a:rPr lang="en-US" sz="1600" dirty="0">
                <a:ea typeface="Source Sans Pro" charset="0"/>
                <a:cs typeface="Source Sans Pro" charset="0"/>
              </a:rPr>
              <a:t>$200</a:t>
            </a:r>
          </a:p>
        </p:txBody>
      </p:sp>
      <p:sp>
        <p:nvSpPr>
          <p:cNvPr id="19" name="Rectangle 18"/>
          <p:cNvSpPr/>
          <p:nvPr/>
        </p:nvSpPr>
        <p:spPr bwMode="auto">
          <a:xfrm>
            <a:off x="7826829" y="2421037"/>
            <a:ext cx="2574471" cy="3463471"/>
          </a:xfrm>
          <a:prstGeom prst="rect">
            <a:avLst/>
          </a:prstGeom>
          <a:noFill/>
          <a:ln>
            <a:solidFill>
              <a:schemeClr val="tx1">
                <a:alpha val="20000"/>
              </a:schemeClr>
            </a:solidFill>
          </a:ln>
        </p:spPr>
        <p:txBody>
          <a:bodyPr lIns="0" tIns="0" rIns="0" bIns="0" rtlCol="0" anchor="ctr"/>
          <a:lstStyle/>
          <a:p>
            <a:pPr algn="ctr"/>
            <a:endParaRPr lang="en-US" sz="1400">
              <a:latin typeface="Source Sans Pro" charset="0"/>
              <a:ea typeface="Source Sans Pro" charset="0"/>
              <a:cs typeface="Source Sans Pro" charset="0"/>
            </a:endParaRPr>
          </a:p>
        </p:txBody>
      </p:sp>
      <p:sp>
        <p:nvSpPr>
          <p:cNvPr id="20" name="TextBox 19"/>
          <p:cNvSpPr txBox="1"/>
          <p:nvPr/>
        </p:nvSpPr>
        <p:spPr>
          <a:xfrm>
            <a:off x="8098124" y="3602451"/>
            <a:ext cx="2237864" cy="172355"/>
          </a:xfrm>
          <a:prstGeom prst="rect">
            <a:avLst/>
          </a:prstGeom>
          <a:noFill/>
        </p:spPr>
        <p:txBody>
          <a:bodyPr wrap="square" lIns="0" tIns="0" rIns="0" bIns="0" rtlCol="0">
            <a:spAutoFit/>
          </a:bodyPr>
          <a:lstStyle/>
          <a:p>
            <a:pPr>
              <a:lnSpc>
                <a:spcPct val="80000"/>
              </a:lnSpc>
            </a:pPr>
            <a:r>
              <a:rPr lang="en-US" sz="1400" b="1" spc="200" dirty="0">
                <a:latin typeface="+mj-lt"/>
                <a:ea typeface="Source Sans Pro" charset="0"/>
                <a:cs typeface="Source Sans Pro" charset="0"/>
              </a:rPr>
              <a:t>GRAPHIC DESIGN</a:t>
            </a:r>
          </a:p>
        </p:txBody>
      </p:sp>
      <p:sp>
        <p:nvSpPr>
          <p:cNvPr id="21" name="TextBox 20"/>
          <p:cNvSpPr txBox="1"/>
          <p:nvPr/>
        </p:nvSpPr>
        <p:spPr>
          <a:xfrm>
            <a:off x="8098124" y="4152486"/>
            <a:ext cx="2237864" cy="184666"/>
          </a:xfrm>
          <a:prstGeom prst="rect">
            <a:avLst/>
          </a:prstGeom>
          <a:noFill/>
        </p:spPr>
        <p:txBody>
          <a:bodyPr wrap="square" lIns="0" tIns="0" rIns="91440" bIns="0" rtlCol="0">
            <a:spAutoFit/>
          </a:bodyPr>
          <a:lstStyle/>
          <a:p>
            <a:pPr>
              <a:lnSpc>
                <a:spcPct val="120000"/>
              </a:lnSpc>
            </a:pPr>
            <a:r>
              <a:rPr lang="en-US" sz="1000">
                <a:solidFill>
                  <a:schemeClr val="tx1">
                    <a:alpha val="60000"/>
                  </a:schemeClr>
                </a:solidFill>
                <a:ea typeface="Source Sans Pro" charset="0"/>
                <a:cs typeface="Source Sans Pro" charset="0"/>
              </a:rPr>
              <a:t>Files:</a:t>
            </a:r>
            <a:endParaRPr lang="en-US" sz="1000" dirty="0">
              <a:solidFill>
                <a:schemeClr val="tx1">
                  <a:alpha val="60000"/>
                </a:schemeClr>
              </a:solidFill>
              <a:ea typeface="Source Sans Pro" charset="0"/>
              <a:cs typeface="Source Sans Pro" charset="0"/>
            </a:endParaRPr>
          </a:p>
        </p:txBody>
      </p:sp>
      <p:sp>
        <p:nvSpPr>
          <p:cNvPr id="22" name="TextBox 21"/>
          <p:cNvSpPr txBox="1"/>
          <p:nvPr/>
        </p:nvSpPr>
        <p:spPr>
          <a:xfrm>
            <a:off x="8098124" y="4474560"/>
            <a:ext cx="2237864" cy="387798"/>
          </a:xfrm>
          <a:prstGeom prst="rect">
            <a:avLst/>
          </a:prstGeom>
          <a:noFill/>
        </p:spPr>
        <p:txBody>
          <a:bodyPr wrap="square" lIns="0" tIns="0" rIns="91440" bIns="0" rtlCol="0">
            <a:spAutoFit/>
          </a:bodyPr>
          <a:lstStyle/>
          <a:p>
            <a:pPr>
              <a:lnSpc>
                <a:spcPct val="120000"/>
              </a:lnSpc>
            </a:pPr>
            <a:r>
              <a:rPr lang="en-US" sz="1050" dirty="0">
                <a:ea typeface="Source Sans Pro" charset="0"/>
                <a:cs typeface="Source Sans Pro" charset="0"/>
              </a:rPr>
              <a:t>.PSD .AI. PDF. PPTX</a:t>
            </a:r>
          </a:p>
          <a:p>
            <a:pPr>
              <a:lnSpc>
                <a:spcPct val="120000"/>
              </a:lnSpc>
            </a:pPr>
            <a:r>
              <a:rPr lang="en-US" sz="1050" dirty="0">
                <a:ea typeface="Source Sans Pro" charset="0"/>
                <a:cs typeface="Source Sans Pro" charset="0"/>
              </a:rPr>
              <a:t>Licensed for 2 project</a:t>
            </a:r>
          </a:p>
        </p:txBody>
      </p:sp>
      <p:cxnSp>
        <p:nvCxnSpPr>
          <p:cNvPr id="23" name="Straight Connector 22"/>
          <p:cNvCxnSpPr/>
          <p:nvPr/>
        </p:nvCxnSpPr>
        <p:spPr>
          <a:xfrm>
            <a:off x="8098124" y="3910764"/>
            <a:ext cx="69124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26829" y="5109808"/>
            <a:ext cx="2574471" cy="0"/>
          </a:xfrm>
          <a:prstGeom prst="line">
            <a:avLst/>
          </a:prstGeom>
          <a:ln w="9525">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098124" y="5379787"/>
            <a:ext cx="2237864" cy="200761"/>
          </a:xfrm>
          <a:prstGeom prst="rect">
            <a:avLst/>
          </a:prstGeom>
          <a:noFill/>
        </p:spPr>
        <p:txBody>
          <a:bodyPr wrap="square" lIns="0" tIns="0" rIns="0" bIns="0" rtlCol="0">
            <a:spAutoFit/>
          </a:bodyPr>
          <a:lstStyle/>
          <a:p>
            <a:pPr>
              <a:lnSpc>
                <a:spcPct val="80000"/>
              </a:lnSpc>
            </a:pPr>
            <a:r>
              <a:rPr lang="en-US" sz="1600" dirty="0">
                <a:ea typeface="Source Sans Pro" charset="0"/>
                <a:cs typeface="Source Sans Pro" charset="0"/>
              </a:rPr>
              <a:t>$300</a:t>
            </a:r>
          </a:p>
        </p:txBody>
      </p:sp>
      <p:sp>
        <p:nvSpPr>
          <p:cNvPr id="3" name="TextBox 2">
            <a:extLst>
              <a:ext uri="{FF2B5EF4-FFF2-40B4-BE49-F238E27FC236}">
                <a16:creationId xmlns:a16="http://schemas.microsoft.com/office/drawing/2014/main" id="{1338D597-3767-4680-9854-519D17364400}"/>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pic>
        <p:nvPicPr>
          <p:cNvPr id="30" name="Picture 29">
            <a:extLst>
              <a:ext uri="{FF2B5EF4-FFF2-40B4-BE49-F238E27FC236}">
                <a16:creationId xmlns:a16="http://schemas.microsoft.com/office/drawing/2014/main" id="{9C46155C-384F-4D96-B489-1C9FB95D9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124" y="2847089"/>
            <a:ext cx="452864" cy="452864"/>
          </a:xfrm>
          <a:prstGeom prst="rect">
            <a:avLst/>
          </a:prstGeom>
        </p:spPr>
      </p:pic>
      <p:pic>
        <p:nvPicPr>
          <p:cNvPr id="32" name="Picture 31">
            <a:extLst>
              <a:ext uri="{FF2B5EF4-FFF2-40B4-BE49-F238E27FC236}">
                <a16:creationId xmlns:a16="http://schemas.microsoft.com/office/drawing/2014/main" id="{F9C87FBB-C752-48D6-BC38-10188EA2D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59" y="2847089"/>
            <a:ext cx="452864" cy="452864"/>
          </a:xfrm>
          <a:prstGeom prst="rect">
            <a:avLst/>
          </a:prstGeom>
        </p:spPr>
      </p:pic>
      <p:pic>
        <p:nvPicPr>
          <p:cNvPr id="34" name="Picture 33">
            <a:extLst>
              <a:ext uri="{FF2B5EF4-FFF2-40B4-BE49-F238E27FC236}">
                <a16:creationId xmlns:a16="http://schemas.microsoft.com/office/drawing/2014/main" id="{90698801-0564-4279-AF41-93456CB27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995" y="2847089"/>
            <a:ext cx="452864" cy="452864"/>
          </a:xfrm>
          <a:prstGeom prst="rect">
            <a:avLst/>
          </a:prstGeom>
        </p:spPr>
      </p:pic>
    </p:spTree>
    <p:extLst>
      <p:ext uri="{BB962C8B-B14F-4D97-AF65-F5344CB8AC3E}">
        <p14:creationId xmlns:p14="http://schemas.microsoft.com/office/powerpoint/2010/main" val="2244876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3602" y="1342180"/>
            <a:ext cx="4423707" cy="1275917"/>
          </a:xfrm>
        </p:spPr>
        <p:txBody>
          <a:bodyPr/>
          <a:lstStyle/>
          <a:p>
            <a:r>
              <a:rPr lang="en-US" dirty="0">
                <a:solidFill>
                  <a:schemeClr val="accent1"/>
                </a:solidFill>
              </a:rPr>
              <a:t>A Family </a:t>
            </a:r>
            <a:br>
              <a:rPr lang="en-US" dirty="0">
                <a:solidFill>
                  <a:schemeClr val="accent1"/>
                </a:solidFill>
              </a:rPr>
            </a:br>
            <a:r>
              <a:rPr lang="en-US" dirty="0">
                <a:solidFill>
                  <a:schemeClr val="accent1"/>
                </a:solidFill>
              </a:rPr>
              <a:t>Of Learning.</a:t>
            </a:r>
          </a:p>
        </p:txBody>
      </p:sp>
      <p:sp>
        <p:nvSpPr>
          <p:cNvPr id="130" name="TextBox 129"/>
          <p:cNvSpPr txBox="1"/>
          <p:nvPr/>
        </p:nvSpPr>
        <p:spPr>
          <a:xfrm>
            <a:off x="1293602" y="3072110"/>
            <a:ext cx="2098331" cy="461665"/>
          </a:xfrm>
          <a:prstGeom prst="rect">
            <a:avLst/>
          </a:prstGeom>
          <a:noFill/>
        </p:spPr>
        <p:txBody>
          <a:bodyPr wrap="none" lIns="0" rIns="0" rtlCol="0">
            <a:spAutoFit/>
          </a:bodyPr>
          <a:lstStyle/>
          <a:p>
            <a:r>
              <a:rPr lang="en-US" sz="1200" b="1" spc="300" dirty="0">
                <a:solidFill>
                  <a:schemeClr val="tx1">
                    <a:lumMod val="75000"/>
                    <a:lumOff val="25000"/>
                  </a:schemeClr>
                </a:solidFill>
                <a:latin typeface="+mj-lt"/>
                <a:ea typeface="Source Sans Pro Semibold" charset="0"/>
                <a:cs typeface="Source Sans Pro Semibold" charset="0"/>
              </a:rPr>
              <a:t>WRITE HERE</a:t>
            </a:r>
            <a:br>
              <a:rPr lang="en-US" sz="1200" b="1" spc="300" dirty="0">
                <a:solidFill>
                  <a:schemeClr val="tx1">
                    <a:lumMod val="75000"/>
                    <a:lumOff val="25000"/>
                  </a:schemeClr>
                </a:solidFill>
                <a:latin typeface="+mj-lt"/>
                <a:ea typeface="Source Sans Pro Semibold" charset="0"/>
                <a:cs typeface="Source Sans Pro Semibold" charset="0"/>
              </a:rPr>
            </a:br>
            <a:r>
              <a:rPr lang="en-US" sz="1200" b="1" spc="300" dirty="0">
                <a:solidFill>
                  <a:schemeClr val="tx1">
                    <a:lumMod val="75000"/>
                    <a:lumOff val="25000"/>
                  </a:schemeClr>
                </a:solidFill>
                <a:latin typeface="+mj-lt"/>
                <a:ea typeface="Source Sans Pro Semibold" charset="0"/>
                <a:cs typeface="Source Sans Pro Semibold" charset="0"/>
              </a:rPr>
              <a:t>SOMETHING ABOUT</a:t>
            </a:r>
          </a:p>
        </p:txBody>
      </p:sp>
      <p:sp>
        <p:nvSpPr>
          <p:cNvPr id="131" name="TextBox 130"/>
          <p:cNvSpPr txBox="1"/>
          <p:nvPr/>
        </p:nvSpPr>
        <p:spPr>
          <a:xfrm>
            <a:off x="1293602" y="4061023"/>
            <a:ext cx="3896649" cy="1477328"/>
          </a:xfrm>
          <a:prstGeom prst="rect">
            <a:avLst/>
          </a:prstGeom>
          <a:noFill/>
        </p:spPr>
        <p:txBody>
          <a:bodyPr wrap="square" lIns="0" rIns="0" rtlCol="0">
            <a:spAutoFit/>
          </a:bodyPr>
          <a:lstStyle/>
          <a:p>
            <a:pPr>
              <a:lnSpc>
                <a:spcPct val="150000"/>
              </a:lnSpc>
            </a:pPr>
            <a:r>
              <a:rPr lang="en-US" sz="1000" dirty="0">
                <a:solidFill>
                  <a:schemeClr val="tx1">
                    <a:lumMod val="75000"/>
                    <a:lumOff val="25000"/>
                  </a:schemeClr>
                </a:solidFill>
                <a:ea typeface="Source Sans Pro" charset="0"/>
                <a:cs typeface="Source Sans Pro" charset="0"/>
              </a:rPr>
              <a:t>There are many variations of passages of Lorem Ipsum available, but the majority have suffered alteration in some form, by injected </a:t>
            </a:r>
            <a:r>
              <a:rPr lang="en-US" sz="1000" dirty="0" err="1">
                <a:solidFill>
                  <a:schemeClr val="tx1">
                    <a:lumMod val="75000"/>
                    <a:lumOff val="25000"/>
                  </a:schemeClr>
                </a:solidFill>
                <a:ea typeface="Source Sans Pro" charset="0"/>
                <a:cs typeface="Source Sans Pro" charset="0"/>
              </a:rPr>
              <a:t>humour</a:t>
            </a:r>
            <a:r>
              <a:rPr lang="en-US" sz="1000" dirty="0">
                <a:solidFill>
                  <a:schemeClr val="tx1">
                    <a:lumMod val="75000"/>
                    <a:lumOff val="25000"/>
                  </a:schemeClr>
                </a:solidFill>
                <a:ea typeface="Source Sans Pro" charset="0"/>
                <a:cs typeface="Source Sans Pro" charset="0"/>
              </a:rPr>
              <a:t>, or </a:t>
            </a:r>
            <a:r>
              <a:rPr lang="en-US" sz="1000" dirty="0" err="1">
                <a:solidFill>
                  <a:schemeClr val="tx1">
                    <a:lumMod val="75000"/>
                    <a:lumOff val="25000"/>
                  </a:schemeClr>
                </a:solidFill>
                <a:ea typeface="Source Sans Pro" charset="0"/>
                <a:cs typeface="Source Sans Pro" charset="0"/>
              </a:rPr>
              <a:t>randomised</a:t>
            </a:r>
            <a:r>
              <a:rPr lang="en-US" sz="1000" dirty="0">
                <a:solidFill>
                  <a:schemeClr val="tx1">
                    <a:lumMod val="75000"/>
                    <a:lumOff val="25000"/>
                  </a:schemeClr>
                </a:solidFill>
                <a:ea typeface="Source Sans Pro" charset="0"/>
                <a:cs typeface="Source Sans Pro" charset="0"/>
              </a:rPr>
              <a:t> words which don't look even slightly believable. If you are going to use a passage of Lorem Ipsum, you need to be sure there isn't anything embarrassing hidden in the middle of text. </a:t>
            </a:r>
          </a:p>
        </p:txBody>
      </p:sp>
      <p:pic>
        <p:nvPicPr>
          <p:cNvPr id="4" name="Picture 3">
            <a:extLst>
              <a:ext uri="{FF2B5EF4-FFF2-40B4-BE49-F238E27FC236}">
                <a16:creationId xmlns:a16="http://schemas.microsoft.com/office/drawing/2014/main" id="{2B4EEA37-E673-446A-AC04-25DB97606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90905"/>
            <a:ext cx="4876190" cy="4876190"/>
          </a:xfrm>
          <a:prstGeom prst="rect">
            <a:avLst/>
          </a:prstGeom>
        </p:spPr>
      </p:pic>
      <p:sp>
        <p:nvSpPr>
          <p:cNvPr id="5" name="TextBox 4">
            <a:extLst>
              <a:ext uri="{FF2B5EF4-FFF2-40B4-BE49-F238E27FC236}">
                <a16:creationId xmlns:a16="http://schemas.microsoft.com/office/drawing/2014/main" id="{0D79A710-176D-4886-B4B5-B4A4179AD2F0}"/>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cxnSp>
        <p:nvCxnSpPr>
          <p:cNvPr id="129" name="Straight Connector 128">
            <a:extLst>
              <a:ext uri="{FF2B5EF4-FFF2-40B4-BE49-F238E27FC236}">
                <a16:creationId xmlns:a16="http://schemas.microsoft.com/office/drawing/2014/main" id="{6A3D5481-038B-4814-ADA8-B64E3468C4D8}"/>
              </a:ext>
            </a:extLst>
          </p:cNvPr>
          <p:cNvCxnSpPr/>
          <p:nvPr/>
        </p:nvCxnSpPr>
        <p:spPr>
          <a:xfrm>
            <a:off x="1293602" y="527918"/>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408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0"/>
          <p:cNvSpPr txBox="1">
            <a:spLocks/>
          </p:cNvSpPr>
          <p:nvPr/>
        </p:nvSpPr>
        <p:spPr>
          <a:xfrm>
            <a:off x="1605188" y="2919160"/>
            <a:ext cx="8981624" cy="1229231"/>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algn="ctr">
              <a:lnSpc>
                <a:spcPct val="100000"/>
              </a:lnSpc>
            </a:pPr>
            <a:r>
              <a:rPr lang="en-US" sz="8000" dirty="0">
                <a:solidFill>
                  <a:schemeClr val="accent3"/>
                </a:solidFill>
                <a:ea typeface="Butler" charset="0"/>
                <a:cs typeface="Butler" charset="0"/>
              </a:rPr>
              <a:t>Thank You</a:t>
            </a:r>
          </a:p>
        </p:txBody>
      </p:sp>
      <p:sp>
        <p:nvSpPr>
          <p:cNvPr id="8" name="TextBox 7"/>
          <p:cNvSpPr txBox="1"/>
          <p:nvPr/>
        </p:nvSpPr>
        <p:spPr>
          <a:xfrm>
            <a:off x="4986722" y="2302515"/>
            <a:ext cx="2218557" cy="400110"/>
          </a:xfrm>
          <a:prstGeom prst="rect">
            <a:avLst/>
          </a:prstGeom>
          <a:noFill/>
        </p:spPr>
        <p:txBody>
          <a:bodyPr wrap="none" lIns="0" rIns="0" rtlCol="0">
            <a:spAutoFit/>
          </a:bodyPr>
          <a:lstStyle/>
          <a:p>
            <a:pPr algn="ctr"/>
            <a:r>
              <a:rPr lang="en-US" sz="2000" b="1" i="1" spc="300" dirty="0">
                <a:solidFill>
                  <a:schemeClr val="accent1"/>
                </a:solidFill>
                <a:latin typeface="+mj-lt"/>
                <a:ea typeface="Source Sans Pro" charset="0"/>
                <a:cs typeface="Source Sans Pro" charset="0"/>
              </a:rPr>
              <a:t>PACESETTERS</a:t>
            </a:r>
          </a:p>
        </p:txBody>
      </p:sp>
    </p:spTree>
    <p:extLst>
      <p:ext uri="{BB962C8B-B14F-4D97-AF65-F5344CB8AC3E}">
        <p14:creationId xmlns:p14="http://schemas.microsoft.com/office/powerpoint/2010/main" val="2306658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1248171"/>
            <a:ext cx="9869714" cy="707373"/>
          </a:xfrm>
          <a:prstGeom prst="rect">
            <a:avLst/>
          </a:prstGeom>
          <a:noFill/>
        </p:spPr>
        <p:txBody>
          <a:bodyPr wrap="square" lIns="0" rIns="0" rtlCol="0">
            <a:spAutoFit/>
          </a:bodyPr>
          <a:lstStyle/>
          <a:p>
            <a:pPr>
              <a:lnSpc>
                <a:spcPct val="90000"/>
              </a:lnSpc>
            </a:pPr>
            <a:r>
              <a:rPr lang="en-US" sz="4400" spc="300" dirty="0">
                <a:solidFill>
                  <a:schemeClr val="accent1"/>
                </a:solidFill>
                <a:latin typeface="+mj-lt"/>
              </a:rPr>
              <a:t>About Pacesetters</a:t>
            </a:r>
          </a:p>
        </p:txBody>
      </p:sp>
      <p:sp>
        <p:nvSpPr>
          <p:cNvPr id="6" name="TextBox 5"/>
          <p:cNvSpPr txBox="1"/>
          <p:nvPr/>
        </p:nvSpPr>
        <p:spPr>
          <a:xfrm>
            <a:off x="1219200" y="2186007"/>
            <a:ext cx="2519423" cy="1455527"/>
          </a:xfrm>
          <a:prstGeom prst="rect">
            <a:avLst/>
          </a:prstGeom>
          <a:noFill/>
        </p:spPr>
        <p:txBody>
          <a:bodyPr wrap="square" lIns="0" rIns="0" rtlCol="0">
            <a:spAutoFit/>
          </a:bodyPr>
          <a:lstStyle/>
          <a:p>
            <a:pPr algn="just">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a:t>
            </a:r>
          </a:p>
        </p:txBody>
      </p:sp>
      <p:sp>
        <p:nvSpPr>
          <p:cNvPr id="7" name="TextBox 6"/>
          <p:cNvSpPr txBox="1"/>
          <p:nvPr/>
        </p:nvSpPr>
        <p:spPr>
          <a:xfrm>
            <a:off x="4957822" y="2186007"/>
            <a:ext cx="2807321" cy="3302186"/>
          </a:xfrm>
          <a:prstGeom prst="rect">
            <a:avLst/>
          </a:prstGeom>
          <a:noFill/>
        </p:spPr>
        <p:txBody>
          <a:bodyPr wrap="square" lIns="0" rIns="0" rtlCol="0">
            <a:spAutoFit/>
          </a:bodyPr>
          <a:lstStyle/>
          <a:p>
            <a:pPr algn="just">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Lorem Ipsum is that it has a more-or-less normal distribution of letters, as opposed to using 'Content here, content here', </a:t>
            </a:r>
          </a:p>
        </p:txBody>
      </p:sp>
      <p:sp>
        <p:nvSpPr>
          <p:cNvPr id="8" name="TextBox 7"/>
          <p:cNvSpPr txBox="1"/>
          <p:nvPr/>
        </p:nvSpPr>
        <p:spPr>
          <a:xfrm>
            <a:off x="8602562" y="2186007"/>
            <a:ext cx="2659605" cy="3323987"/>
          </a:xfrm>
          <a:prstGeom prst="rect">
            <a:avLst/>
          </a:prstGeom>
          <a:noFill/>
        </p:spPr>
        <p:txBody>
          <a:bodyPr wrap="square" lIns="0" rIns="0" rtlCol="0">
            <a:spAutoFit/>
          </a:bodyPr>
          <a:lstStyle/>
          <a:p>
            <a:pPr algn="just">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Lorem Ipsum is that it has a more-or-less normal distribution of letters, as opposed to using.</a:t>
            </a:r>
          </a:p>
        </p:txBody>
      </p:sp>
      <p:cxnSp>
        <p:nvCxnSpPr>
          <p:cNvPr id="10" name="Straight Connector 9"/>
          <p:cNvCxnSpPr/>
          <p:nvPr/>
        </p:nvCxnSpPr>
        <p:spPr>
          <a:xfrm>
            <a:off x="4957823" y="5972537"/>
            <a:ext cx="630434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Picture Placeholder 3">
            <a:extLst>
              <a:ext uri="{FF2B5EF4-FFF2-40B4-BE49-F238E27FC236}">
                <a16:creationId xmlns:a16="http://schemas.microsoft.com/office/drawing/2014/main" id="{CA4D138A-0007-4FFA-9CAC-5B9879F6D6E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73" r="1873"/>
          <a:stretch>
            <a:fillRect/>
          </a:stretch>
        </p:blipFill>
        <p:spPr>
          <a:xfrm>
            <a:off x="1219200" y="3877518"/>
            <a:ext cx="2519423" cy="2095019"/>
          </a:xfrm>
        </p:spPr>
      </p:pic>
      <p:sp>
        <p:nvSpPr>
          <p:cNvPr id="9" name="TextBox 8">
            <a:extLst>
              <a:ext uri="{FF2B5EF4-FFF2-40B4-BE49-F238E27FC236}">
                <a16:creationId xmlns:a16="http://schemas.microsoft.com/office/drawing/2014/main" id="{AA2BDC29-BB7E-4E4B-B5A5-72AF61319B04}"/>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cxnSp>
        <p:nvCxnSpPr>
          <p:cNvPr id="12" name="Straight Connector 11">
            <a:extLst>
              <a:ext uri="{FF2B5EF4-FFF2-40B4-BE49-F238E27FC236}">
                <a16:creationId xmlns:a16="http://schemas.microsoft.com/office/drawing/2014/main" id="{748A96D7-4E69-44E9-BD38-3F7A89B08D4B}"/>
              </a:ext>
            </a:extLst>
          </p:cNvPr>
          <p:cNvCxnSpPr>
            <a:cxnSpLocks/>
          </p:cNvCxnSpPr>
          <p:nvPr/>
        </p:nvCxnSpPr>
        <p:spPr>
          <a:xfrm>
            <a:off x="1219200" y="432668"/>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065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6FC8BB9-63DA-4D09-9518-4FD2B7924C1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4859" b="4859"/>
          <a:stretch>
            <a:fillRect/>
          </a:stretch>
        </p:blipFill>
        <p:spPr>
          <a:xfrm>
            <a:off x="4595813" y="0"/>
            <a:ext cx="7596187" cy="6858000"/>
          </a:xfrm>
        </p:spPr>
      </p:pic>
      <p:sp>
        <p:nvSpPr>
          <p:cNvPr id="5" name="Rectangle 4"/>
          <p:cNvSpPr/>
          <p:nvPr/>
        </p:nvSpPr>
        <p:spPr>
          <a:xfrm>
            <a:off x="4595148" y="0"/>
            <a:ext cx="7596852"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999280" y="1305322"/>
            <a:ext cx="3595868" cy="1094146"/>
          </a:xfrm>
          <a:prstGeom prst="rect">
            <a:avLst/>
          </a:prstGeom>
          <a:noFill/>
        </p:spPr>
        <p:txBody>
          <a:bodyPr wrap="square" lIns="0" r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300" normalizeH="0" baseline="0" noProof="0" dirty="0">
                <a:ln>
                  <a:noFill/>
                </a:ln>
                <a:solidFill>
                  <a:srgbClr val="3A86FF"/>
                </a:solidFill>
                <a:effectLst/>
                <a:uLnTx/>
                <a:uFillTx/>
                <a:latin typeface="Poppins Black"/>
                <a:ea typeface="+mn-ea"/>
                <a:cs typeface="+mn-cs"/>
              </a:rPr>
              <a:t>Awesome</a:t>
            </a:r>
            <a:br>
              <a:rPr kumimoji="0" lang="en-US" sz="3600" b="0" i="0" u="none" strike="noStrike" kern="1200" cap="none" spc="300" normalizeH="0" baseline="0" noProof="0" dirty="0">
                <a:ln>
                  <a:noFill/>
                </a:ln>
                <a:solidFill>
                  <a:srgbClr val="3A86FF"/>
                </a:solidFill>
                <a:effectLst/>
                <a:uLnTx/>
                <a:uFillTx/>
                <a:latin typeface="Poppins Black"/>
                <a:ea typeface="+mn-ea"/>
                <a:cs typeface="+mn-cs"/>
              </a:rPr>
            </a:br>
            <a:r>
              <a:rPr kumimoji="0" lang="en-US" sz="3600" b="0" i="0" u="none" strike="noStrike" kern="1200" cap="none" spc="300" normalizeH="0" baseline="0" noProof="0" dirty="0">
                <a:ln>
                  <a:noFill/>
                </a:ln>
                <a:solidFill>
                  <a:srgbClr val="3A86FF"/>
                </a:solidFill>
                <a:effectLst/>
                <a:uLnTx/>
                <a:uFillTx/>
                <a:latin typeface="Poppins Black"/>
                <a:ea typeface="+mn-ea"/>
                <a:cs typeface="+mn-cs"/>
              </a:rPr>
              <a:t>Pacesetters</a:t>
            </a:r>
          </a:p>
        </p:txBody>
      </p:sp>
      <p:sp>
        <p:nvSpPr>
          <p:cNvPr id="9" name="TextBox 8"/>
          <p:cNvSpPr txBox="1"/>
          <p:nvPr/>
        </p:nvSpPr>
        <p:spPr>
          <a:xfrm>
            <a:off x="999280" y="2733695"/>
            <a:ext cx="2963120" cy="1917192"/>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a:p>
            <a:pPr>
              <a:lnSpc>
                <a:spcPct val="150000"/>
              </a:lnSpc>
            </a:pPr>
            <a:endParaRPr lang="en-US" sz="1000" dirty="0">
              <a:solidFill>
                <a:schemeClr val="tx1">
                  <a:alpha val="70000"/>
                </a:schemeClr>
              </a:solidFill>
              <a:ea typeface="Roboto Slab Light" charset="0"/>
              <a:cs typeface="Roboto Slab Light" charset="0"/>
            </a:endParaRPr>
          </a:p>
          <a:p>
            <a:pPr>
              <a:lnSpc>
                <a:spcPct val="150000"/>
              </a:lnSpc>
            </a:pPr>
            <a:r>
              <a:rPr lang="en-US" sz="1000" dirty="0">
                <a:solidFill>
                  <a:schemeClr val="tx1">
                    <a:alpha val="70000"/>
                  </a:schemeClr>
                </a:solidFill>
                <a:ea typeface="Roboto Slab Light" charset="0"/>
                <a:cs typeface="Roboto Slab Light" charset="0"/>
              </a:rPr>
              <a:t>The point of using Lorem Ipsum is that it has a more-or-less normal distribution of letters, as opposed to using 'Content here, content here', making it look like readable English.</a:t>
            </a:r>
          </a:p>
        </p:txBody>
      </p:sp>
      <p:sp>
        <p:nvSpPr>
          <p:cNvPr id="10" name="Rectangle 9"/>
          <p:cNvSpPr/>
          <p:nvPr/>
        </p:nvSpPr>
        <p:spPr>
          <a:xfrm>
            <a:off x="999280" y="5253952"/>
            <a:ext cx="1581874"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a:solidFill>
                  <a:schemeClr val="bg1"/>
                </a:solidFill>
              </a:rPr>
              <a:t>READ MORE</a:t>
            </a:r>
            <a:endParaRPr lang="en-US" sz="1200" spc="300" dirty="0">
              <a:solidFill>
                <a:schemeClr val="bg1"/>
              </a:solidFill>
            </a:endParaRPr>
          </a:p>
        </p:txBody>
      </p:sp>
      <p:cxnSp>
        <p:nvCxnSpPr>
          <p:cNvPr id="12" name="Straight Connector 11">
            <a:extLst>
              <a:ext uri="{FF2B5EF4-FFF2-40B4-BE49-F238E27FC236}">
                <a16:creationId xmlns:a16="http://schemas.microsoft.com/office/drawing/2014/main" id="{550F9ECF-FD2B-4B07-A747-A567BAD218E7}"/>
              </a:ext>
            </a:extLst>
          </p:cNvPr>
          <p:cNvCxnSpPr/>
          <p:nvPr/>
        </p:nvCxnSpPr>
        <p:spPr>
          <a:xfrm>
            <a:off x="1045952" y="527918"/>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352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34551B0-1D58-42DB-BD9A-FB5FA14A2FC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70" b="7870"/>
          <a:stretch>
            <a:fillRect/>
          </a:stretch>
        </p:blipFill>
        <p:spPr/>
      </p:pic>
      <p:sp>
        <p:nvSpPr>
          <p:cNvPr id="6" name="Rectangle 5"/>
          <p:cNvSpPr/>
          <p:nvPr/>
        </p:nvSpPr>
        <p:spPr>
          <a:xfrm>
            <a:off x="821803" y="671332"/>
            <a:ext cx="10590835" cy="551533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1219200" y="1478022"/>
            <a:ext cx="9811473" cy="1089529"/>
          </a:xfrm>
          <a:prstGeom prst="rect">
            <a:avLst/>
          </a:prstGeom>
          <a:noFill/>
        </p:spPr>
        <p:txBody>
          <a:bodyPr wrap="square" lIns="0" rIns="0" rtlCol="0">
            <a:spAutoFit/>
          </a:bodyPr>
          <a:lstStyle/>
          <a:p>
            <a:pPr algn="ctr">
              <a:lnSpc>
                <a:spcPct val="90000"/>
              </a:lnSpc>
            </a:pPr>
            <a:r>
              <a:rPr lang="en-US" sz="3600" spc="300" dirty="0">
                <a:solidFill>
                  <a:schemeClr val="accent1"/>
                </a:solidFill>
                <a:latin typeface="+mj-lt"/>
              </a:rPr>
              <a:t>Awesome</a:t>
            </a:r>
            <a:br>
              <a:rPr lang="en-US" sz="3600" spc="300" dirty="0">
                <a:solidFill>
                  <a:schemeClr val="accent1"/>
                </a:solidFill>
                <a:latin typeface="+mj-lt"/>
              </a:rPr>
            </a:br>
            <a:r>
              <a:rPr lang="en-US" sz="3600" spc="300" dirty="0">
                <a:solidFill>
                  <a:schemeClr val="accent1"/>
                </a:solidFill>
                <a:latin typeface="+mj-lt"/>
              </a:rPr>
              <a:t>Pacesetters</a:t>
            </a:r>
          </a:p>
        </p:txBody>
      </p:sp>
      <p:cxnSp>
        <p:nvCxnSpPr>
          <p:cNvPr id="9" name="Straight Connector 8"/>
          <p:cNvCxnSpPr/>
          <p:nvPr/>
        </p:nvCxnSpPr>
        <p:spPr>
          <a:xfrm>
            <a:off x="6095999" y="891251"/>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12111" y="2986269"/>
            <a:ext cx="943336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12111" y="3326718"/>
            <a:ext cx="4221480" cy="1246495"/>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p:txBody>
      </p:sp>
      <p:sp>
        <p:nvSpPr>
          <p:cNvPr id="13" name="TextBox 12"/>
          <p:cNvSpPr txBox="1"/>
          <p:nvPr/>
        </p:nvSpPr>
        <p:spPr>
          <a:xfrm>
            <a:off x="6623998" y="3326718"/>
            <a:ext cx="4221480" cy="1246495"/>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p:txBody>
      </p:sp>
      <p:sp>
        <p:nvSpPr>
          <p:cNvPr id="14" name="Rectangle 13"/>
          <p:cNvSpPr/>
          <p:nvPr/>
        </p:nvSpPr>
        <p:spPr>
          <a:xfrm>
            <a:off x="1412111" y="4999915"/>
            <a:ext cx="1581874"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a:solidFill>
                  <a:schemeClr val="bg1"/>
                </a:solidFill>
              </a:rPr>
              <a:t>READ MORE</a:t>
            </a:r>
            <a:endParaRPr lang="en-US" sz="1200" spc="300" dirty="0">
              <a:solidFill>
                <a:schemeClr val="bg1"/>
              </a:solidFill>
            </a:endParaRPr>
          </a:p>
        </p:txBody>
      </p:sp>
      <p:sp>
        <p:nvSpPr>
          <p:cNvPr id="15" name="Rectangle 14"/>
          <p:cNvSpPr/>
          <p:nvPr/>
        </p:nvSpPr>
        <p:spPr>
          <a:xfrm>
            <a:off x="6623998" y="4999915"/>
            <a:ext cx="1581874"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a:solidFill>
                  <a:schemeClr val="bg1"/>
                </a:solidFill>
              </a:rPr>
              <a:t>READ MORE</a:t>
            </a:r>
            <a:endParaRPr lang="en-US" sz="1200" spc="300" dirty="0">
              <a:solidFill>
                <a:schemeClr val="bg1"/>
              </a:solidFill>
            </a:endParaRPr>
          </a:p>
        </p:txBody>
      </p:sp>
      <p:sp>
        <p:nvSpPr>
          <p:cNvPr id="5" name="TextBox 4">
            <a:extLst>
              <a:ext uri="{FF2B5EF4-FFF2-40B4-BE49-F238E27FC236}">
                <a16:creationId xmlns:a16="http://schemas.microsoft.com/office/drawing/2014/main" id="{149AEE7E-2B92-4D30-9F13-BB1E1742EB0A}"/>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808294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Awesome Pacesetters</a:t>
            </a:r>
          </a:p>
        </p:txBody>
      </p:sp>
      <p:sp>
        <p:nvSpPr>
          <p:cNvPr id="4" name="Oval 3"/>
          <p:cNvSpPr/>
          <p:nvPr/>
        </p:nvSpPr>
        <p:spPr>
          <a:xfrm>
            <a:off x="1648569" y="2403435"/>
            <a:ext cx="2974693" cy="2974693"/>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p:cNvSpPr/>
          <p:nvPr/>
        </p:nvSpPr>
        <p:spPr>
          <a:xfrm>
            <a:off x="7598787" y="2403435"/>
            <a:ext cx="2974693" cy="2974693"/>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Oval 4"/>
          <p:cNvSpPr/>
          <p:nvPr/>
        </p:nvSpPr>
        <p:spPr>
          <a:xfrm>
            <a:off x="4616509" y="2391547"/>
            <a:ext cx="2986581" cy="2986581"/>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Block Arc 8"/>
          <p:cNvSpPr/>
          <p:nvPr/>
        </p:nvSpPr>
        <p:spPr>
          <a:xfrm>
            <a:off x="1632347" y="2388577"/>
            <a:ext cx="3007136" cy="3007136"/>
          </a:xfrm>
          <a:prstGeom prst="blockArc">
            <a:avLst>
              <a:gd name="adj1" fmla="val 10800000"/>
              <a:gd name="adj2" fmla="val 21573343"/>
              <a:gd name="adj3" fmla="val 102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Block Arc 9"/>
          <p:cNvSpPr/>
          <p:nvPr/>
        </p:nvSpPr>
        <p:spPr>
          <a:xfrm>
            <a:off x="7582565" y="2388577"/>
            <a:ext cx="3007136" cy="3007136"/>
          </a:xfrm>
          <a:prstGeom prst="blockArc">
            <a:avLst>
              <a:gd name="adj1" fmla="val 10800000"/>
              <a:gd name="adj2" fmla="val 21573343"/>
              <a:gd name="adj3" fmla="val 102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Block Arc 13"/>
          <p:cNvSpPr/>
          <p:nvPr/>
        </p:nvSpPr>
        <p:spPr>
          <a:xfrm flipV="1">
            <a:off x="4610183" y="2392908"/>
            <a:ext cx="2999232" cy="2999232"/>
          </a:xfrm>
          <a:prstGeom prst="blockArc">
            <a:avLst>
              <a:gd name="adj1" fmla="val 10757449"/>
              <a:gd name="adj2" fmla="val 16604"/>
              <a:gd name="adj3" fmla="val 10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TextBox 14"/>
          <p:cNvSpPr txBox="1"/>
          <p:nvPr/>
        </p:nvSpPr>
        <p:spPr>
          <a:xfrm>
            <a:off x="5358202" y="3224701"/>
            <a:ext cx="1503195" cy="537583"/>
          </a:xfrm>
          <a:prstGeom prst="rect">
            <a:avLst/>
          </a:prstGeom>
          <a:noFill/>
        </p:spPr>
        <p:txBody>
          <a:bodyPr wrap="square" lIns="0" rIns="0" rtlCol="0">
            <a:spAutoFit/>
          </a:bodyPr>
          <a:lstStyle/>
          <a:p>
            <a:pPr algn="ctr">
              <a:lnSpc>
                <a:spcPct val="90000"/>
              </a:lnSpc>
            </a:pPr>
            <a:r>
              <a:rPr lang="en-US" sz="1600" spc="300" dirty="0">
                <a:solidFill>
                  <a:schemeClr val="accent3"/>
                </a:solidFill>
                <a:latin typeface="+mj-lt"/>
              </a:rPr>
              <a:t>YOUR TITLE HERE</a:t>
            </a:r>
          </a:p>
        </p:txBody>
      </p:sp>
      <p:sp>
        <p:nvSpPr>
          <p:cNvPr id="16" name="TextBox 15"/>
          <p:cNvSpPr txBox="1"/>
          <p:nvPr/>
        </p:nvSpPr>
        <p:spPr>
          <a:xfrm>
            <a:off x="4948197" y="3869775"/>
            <a:ext cx="2323204"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a:t>
            </a:r>
          </a:p>
        </p:txBody>
      </p:sp>
      <p:sp>
        <p:nvSpPr>
          <p:cNvPr id="18" name="TextBox 17"/>
          <p:cNvSpPr txBox="1"/>
          <p:nvPr/>
        </p:nvSpPr>
        <p:spPr>
          <a:xfrm>
            <a:off x="8334536" y="3224701"/>
            <a:ext cx="1503195" cy="537583"/>
          </a:xfrm>
          <a:prstGeom prst="rect">
            <a:avLst/>
          </a:prstGeom>
          <a:noFill/>
        </p:spPr>
        <p:txBody>
          <a:bodyPr wrap="square" lIns="0" rIns="0" rtlCol="0">
            <a:spAutoFit/>
          </a:bodyPr>
          <a:lstStyle/>
          <a:p>
            <a:pPr algn="ctr">
              <a:lnSpc>
                <a:spcPct val="90000"/>
              </a:lnSpc>
            </a:pPr>
            <a:r>
              <a:rPr lang="en-US" sz="1600" spc="300" dirty="0">
                <a:solidFill>
                  <a:schemeClr val="accent3"/>
                </a:solidFill>
                <a:latin typeface="+mj-lt"/>
              </a:rPr>
              <a:t>YOUR TITLE HERE</a:t>
            </a:r>
          </a:p>
        </p:txBody>
      </p:sp>
      <p:sp>
        <p:nvSpPr>
          <p:cNvPr id="19" name="TextBox 18"/>
          <p:cNvSpPr txBox="1"/>
          <p:nvPr/>
        </p:nvSpPr>
        <p:spPr>
          <a:xfrm>
            <a:off x="7924531" y="3869775"/>
            <a:ext cx="2323204"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a:t>
            </a:r>
          </a:p>
        </p:txBody>
      </p:sp>
      <p:sp>
        <p:nvSpPr>
          <p:cNvPr id="21" name="TextBox 20"/>
          <p:cNvSpPr txBox="1"/>
          <p:nvPr/>
        </p:nvSpPr>
        <p:spPr>
          <a:xfrm>
            <a:off x="2384318" y="3224701"/>
            <a:ext cx="1503195" cy="537583"/>
          </a:xfrm>
          <a:prstGeom prst="rect">
            <a:avLst/>
          </a:prstGeom>
          <a:noFill/>
        </p:spPr>
        <p:txBody>
          <a:bodyPr wrap="square" lIns="0" rIns="0" rtlCol="0">
            <a:spAutoFit/>
          </a:bodyPr>
          <a:lstStyle/>
          <a:p>
            <a:pPr algn="ctr">
              <a:lnSpc>
                <a:spcPct val="90000"/>
              </a:lnSpc>
            </a:pPr>
            <a:r>
              <a:rPr lang="en-US" sz="1600" spc="300" dirty="0">
                <a:solidFill>
                  <a:schemeClr val="accent3"/>
                </a:solidFill>
                <a:latin typeface="+mj-lt"/>
              </a:rPr>
              <a:t>YOUR TITLE HERE</a:t>
            </a:r>
          </a:p>
        </p:txBody>
      </p:sp>
      <p:sp>
        <p:nvSpPr>
          <p:cNvPr id="22" name="TextBox 21"/>
          <p:cNvSpPr txBox="1"/>
          <p:nvPr/>
        </p:nvSpPr>
        <p:spPr>
          <a:xfrm>
            <a:off x="1974313" y="3869775"/>
            <a:ext cx="2323204"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a:t>
            </a:r>
          </a:p>
        </p:txBody>
      </p:sp>
      <p:sp>
        <p:nvSpPr>
          <p:cNvPr id="3" name="TextBox 2">
            <a:extLst>
              <a:ext uri="{FF2B5EF4-FFF2-40B4-BE49-F238E27FC236}">
                <a16:creationId xmlns:a16="http://schemas.microsoft.com/office/drawing/2014/main" id="{C8E8AE7A-18EF-4587-A3C8-7D8B105F97E3}"/>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2024453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2834143"/>
            <a:ext cx="3483425" cy="1094146"/>
          </a:xfrm>
          <a:prstGeom prst="rect">
            <a:avLst/>
          </a:prstGeom>
          <a:noFill/>
        </p:spPr>
        <p:txBody>
          <a:bodyPr wrap="square" lIns="0" rIns="0" rtlCol="0">
            <a:spAutoFit/>
          </a:bodyPr>
          <a:lstStyle/>
          <a:p>
            <a:pPr>
              <a:lnSpc>
                <a:spcPct val="90000"/>
              </a:lnSpc>
            </a:pPr>
            <a:r>
              <a:rPr lang="en-US" sz="3600" spc="300" dirty="0">
                <a:solidFill>
                  <a:schemeClr val="accent1"/>
                </a:solidFill>
                <a:latin typeface="+mj-lt"/>
              </a:rPr>
              <a:t>Awesome</a:t>
            </a:r>
            <a:br>
              <a:rPr lang="en-US" sz="3600" spc="300" dirty="0">
                <a:solidFill>
                  <a:schemeClr val="accent1"/>
                </a:solidFill>
                <a:latin typeface="+mj-lt"/>
              </a:rPr>
            </a:br>
            <a:r>
              <a:rPr lang="en-US" sz="3600" spc="300" dirty="0">
                <a:solidFill>
                  <a:schemeClr val="accent1"/>
                </a:solidFill>
                <a:latin typeface="+mj-lt"/>
              </a:rPr>
              <a:t>Pacesetters</a:t>
            </a:r>
          </a:p>
        </p:txBody>
      </p:sp>
      <p:sp>
        <p:nvSpPr>
          <p:cNvPr id="4" name="Rectangle 3"/>
          <p:cNvSpPr/>
          <p:nvPr/>
        </p:nvSpPr>
        <p:spPr>
          <a:xfrm>
            <a:off x="1219200" y="4820337"/>
            <a:ext cx="1581874"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a:solidFill>
                  <a:schemeClr val="bg1"/>
                </a:solidFill>
              </a:rPr>
              <a:t>READ MORE</a:t>
            </a:r>
            <a:endParaRPr lang="en-US" sz="1200" spc="300" dirty="0">
              <a:solidFill>
                <a:schemeClr val="bg1"/>
              </a:solidFill>
            </a:endParaRPr>
          </a:p>
        </p:txBody>
      </p:sp>
      <p:cxnSp>
        <p:nvCxnSpPr>
          <p:cNvPr id="5" name="Straight Connector 4"/>
          <p:cNvCxnSpPr/>
          <p:nvPr/>
        </p:nvCxnSpPr>
        <p:spPr>
          <a:xfrm>
            <a:off x="5041877" y="0"/>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577923" y="1507479"/>
            <a:ext cx="4521889" cy="313932"/>
          </a:xfrm>
          <a:prstGeom prst="rect">
            <a:avLst/>
          </a:prstGeom>
          <a:noFill/>
        </p:spPr>
        <p:txBody>
          <a:bodyPr wrap="square" lIns="0" rIns="0" rtlCol="0">
            <a:spAutoFit/>
          </a:bodyPr>
          <a:lstStyle/>
          <a:p>
            <a:pPr>
              <a:lnSpc>
                <a:spcPct val="90000"/>
              </a:lnSpc>
            </a:pPr>
            <a:r>
              <a:rPr lang="en-US" sz="1600" spc="300" dirty="0">
                <a:solidFill>
                  <a:schemeClr val="accent1"/>
                </a:solidFill>
                <a:latin typeface="+mj-lt"/>
              </a:rPr>
              <a:t>YOUR TITLE HERE</a:t>
            </a:r>
          </a:p>
        </p:txBody>
      </p:sp>
      <p:sp>
        <p:nvSpPr>
          <p:cNvPr id="7" name="TextBox 6"/>
          <p:cNvSpPr txBox="1"/>
          <p:nvPr/>
        </p:nvSpPr>
        <p:spPr>
          <a:xfrm>
            <a:off x="6577923" y="1867711"/>
            <a:ext cx="4735975" cy="532197"/>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8" name="Shape 3613"/>
          <p:cNvSpPr/>
          <p:nvPr/>
        </p:nvSpPr>
        <p:spPr>
          <a:xfrm>
            <a:off x="5628958" y="1616820"/>
            <a:ext cx="601449" cy="60144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3"/>
          </a:solidFill>
          <a:ln w="12700">
            <a:miter lim="400000"/>
          </a:ln>
        </p:spPr>
        <p:txBody>
          <a:bodyPr lIns="38100" tIns="38100" rIns="38100" bIns="38100" anchor="ctr"/>
          <a:lstStyle/>
          <a:p>
            <a:endParaRPr>
              <a:solidFill>
                <a:prstClr val="black"/>
              </a:solidFill>
            </a:endParaRPr>
          </a:p>
        </p:txBody>
      </p:sp>
      <p:sp>
        <p:nvSpPr>
          <p:cNvPr id="9" name="TextBox 8"/>
          <p:cNvSpPr txBox="1"/>
          <p:nvPr/>
        </p:nvSpPr>
        <p:spPr>
          <a:xfrm>
            <a:off x="6577923" y="3015988"/>
            <a:ext cx="4521889" cy="313932"/>
          </a:xfrm>
          <a:prstGeom prst="rect">
            <a:avLst/>
          </a:prstGeom>
          <a:noFill/>
        </p:spPr>
        <p:txBody>
          <a:bodyPr wrap="square" lIns="0" rIns="0" rtlCol="0">
            <a:spAutoFit/>
          </a:bodyPr>
          <a:lstStyle/>
          <a:p>
            <a:pPr>
              <a:lnSpc>
                <a:spcPct val="90000"/>
              </a:lnSpc>
            </a:pPr>
            <a:r>
              <a:rPr lang="en-US" sz="1600" spc="300" dirty="0">
                <a:solidFill>
                  <a:schemeClr val="accent1"/>
                </a:solidFill>
                <a:latin typeface="+mj-lt"/>
              </a:rPr>
              <a:t>YOUR TITLE HERE</a:t>
            </a:r>
          </a:p>
        </p:txBody>
      </p:sp>
      <p:sp>
        <p:nvSpPr>
          <p:cNvPr id="10" name="TextBox 9"/>
          <p:cNvSpPr txBox="1"/>
          <p:nvPr/>
        </p:nvSpPr>
        <p:spPr>
          <a:xfrm>
            <a:off x="6577923" y="3376220"/>
            <a:ext cx="4735975" cy="532197"/>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11" name="Shape 3613"/>
          <p:cNvSpPr/>
          <p:nvPr/>
        </p:nvSpPr>
        <p:spPr>
          <a:xfrm>
            <a:off x="5628958" y="3125329"/>
            <a:ext cx="601449" cy="60144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3"/>
          </a:solidFill>
          <a:ln w="12700">
            <a:miter lim="400000"/>
          </a:ln>
        </p:spPr>
        <p:txBody>
          <a:bodyPr lIns="38100" tIns="38100" rIns="38100" bIns="38100" anchor="ctr"/>
          <a:lstStyle/>
          <a:p>
            <a:endParaRPr>
              <a:solidFill>
                <a:prstClr val="black"/>
              </a:solidFill>
            </a:endParaRPr>
          </a:p>
        </p:txBody>
      </p:sp>
      <p:sp>
        <p:nvSpPr>
          <p:cNvPr id="12" name="TextBox 11"/>
          <p:cNvSpPr txBox="1"/>
          <p:nvPr/>
        </p:nvSpPr>
        <p:spPr>
          <a:xfrm>
            <a:off x="6577923" y="4524496"/>
            <a:ext cx="4521889" cy="313932"/>
          </a:xfrm>
          <a:prstGeom prst="rect">
            <a:avLst/>
          </a:prstGeom>
          <a:noFill/>
        </p:spPr>
        <p:txBody>
          <a:bodyPr wrap="square" lIns="0" rIns="0" rtlCol="0">
            <a:spAutoFit/>
          </a:bodyPr>
          <a:lstStyle/>
          <a:p>
            <a:pPr>
              <a:lnSpc>
                <a:spcPct val="90000"/>
              </a:lnSpc>
            </a:pPr>
            <a:r>
              <a:rPr lang="en-US" sz="1600" spc="300" dirty="0">
                <a:solidFill>
                  <a:schemeClr val="accent1"/>
                </a:solidFill>
                <a:latin typeface="+mj-lt"/>
              </a:rPr>
              <a:t>YOUR TITLE HERE</a:t>
            </a:r>
          </a:p>
        </p:txBody>
      </p:sp>
      <p:sp>
        <p:nvSpPr>
          <p:cNvPr id="13" name="TextBox 12"/>
          <p:cNvSpPr txBox="1"/>
          <p:nvPr/>
        </p:nvSpPr>
        <p:spPr>
          <a:xfrm>
            <a:off x="6577923" y="4884728"/>
            <a:ext cx="4735975" cy="532197"/>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14" name="Shape 3613"/>
          <p:cNvSpPr/>
          <p:nvPr/>
        </p:nvSpPr>
        <p:spPr>
          <a:xfrm>
            <a:off x="5628958" y="4633837"/>
            <a:ext cx="601449" cy="60144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3"/>
          </a:solidFill>
          <a:ln w="12700">
            <a:miter lim="400000"/>
          </a:ln>
        </p:spPr>
        <p:txBody>
          <a:bodyPr lIns="38100" tIns="38100" rIns="38100" bIns="38100" anchor="ctr"/>
          <a:lstStyle/>
          <a:p>
            <a:endParaRPr>
              <a:solidFill>
                <a:prstClr val="black"/>
              </a:solidFill>
            </a:endParaRPr>
          </a:p>
        </p:txBody>
      </p:sp>
      <p:sp>
        <p:nvSpPr>
          <p:cNvPr id="2" name="TextBox 1">
            <a:extLst>
              <a:ext uri="{FF2B5EF4-FFF2-40B4-BE49-F238E27FC236}">
                <a16:creationId xmlns:a16="http://schemas.microsoft.com/office/drawing/2014/main" id="{6D47BF26-D279-4458-8CB1-F70D71461C05}"/>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cxnSp>
        <p:nvCxnSpPr>
          <p:cNvPr id="16" name="Straight Connector 15">
            <a:extLst>
              <a:ext uri="{FF2B5EF4-FFF2-40B4-BE49-F238E27FC236}">
                <a16:creationId xmlns:a16="http://schemas.microsoft.com/office/drawing/2014/main" id="{4E8531D6-88BC-425C-BFC1-641A5E5C84EA}"/>
              </a:ext>
            </a:extLst>
          </p:cNvPr>
          <p:cNvCxnSpPr>
            <a:cxnSpLocks/>
          </p:cNvCxnSpPr>
          <p:nvPr/>
        </p:nvCxnSpPr>
        <p:spPr>
          <a:xfrm>
            <a:off x="1265027" y="513857"/>
            <a:ext cx="0" cy="634132"/>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908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9200" y="1531301"/>
            <a:ext cx="3561442" cy="1244328"/>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ct val="90000"/>
              </a:lnSpc>
            </a:pPr>
            <a:r>
              <a:rPr lang="en-US" sz="4400" dirty="0">
                <a:solidFill>
                  <a:schemeClr val="accent1"/>
                </a:solidFill>
                <a:latin typeface="+mj-lt"/>
              </a:rPr>
              <a:t>Our</a:t>
            </a:r>
            <a:br>
              <a:rPr lang="en-US" sz="4400" dirty="0">
                <a:solidFill>
                  <a:schemeClr val="accent1"/>
                </a:solidFill>
                <a:latin typeface="+mj-lt"/>
              </a:rPr>
            </a:br>
            <a:r>
              <a:rPr lang="en-US" sz="4400" dirty="0">
                <a:solidFill>
                  <a:schemeClr val="accent1"/>
                </a:solidFill>
                <a:latin typeface="+mj-lt"/>
              </a:rPr>
              <a:t>Vision</a:t>
            </a:r>
          </a:p>
        </p:txBody>
      </p:sp>
      <p:sp>
        <p:nvSpPr>
          <p:cNvPr id="4" name="TextBox 3"/>
          <p:cNvSpPr txBox="1"/>
          <p:nvPr/>
        </p:nvSpPr>
        <p:spPr>
          <a:xfrm>
            <a:off x="1219200" y="3413181"/>
            <a:ext cx="1309654" cy="307777"/>
          </a:xfrm>
          <a:prstGeom prst="rect">
            <a:avLst/>
          </a:prstGeom>
          <a:noFill/>
        </p:spPr>
        <p:txBody>
          <a:bodyPr wrap="none" lIns="0" rIns="0" rtlCol="0">
            <a:spAutoFit/>
          </a:bodyPr>
          <a:lstStyle/>
          <a:p>
            <a:r>
              <a:rPr lang="en-US" sz="1400" b="1" spc="200" dirty="0">
                <a:solidFill>
                  <a:schemeClr val="accent3"/>
                </a:solidFill>
                <a:latin typeface="+mj-lt"/>
                <a:ea typeface="Source Sans Pro Semibold" charset="0"/>
                <a:cs typeface="Source Sans Pro Semibold" charset="0"/>
              </a:rPr>
              <a:t>VISOIN ONE</a:t>
            </a:r>
          </a:p>
        </p:txBody>
      </p:sp>
      <p:sp>
        <p:nvSpPr>
          <p:cNvPr id="5" name="TextBox 4"/>
          <p:cNvSpPr txBox="1"/>
          <p:nvPr/>
        </p:nvSpPr>
        <p:spPr>
          <a:xfrm>
            <a:off x="1219200" y="3751735"/>
            <a:ext cx="3656981" cy="553998"/>
          </a:xfrm>
          <a:prstGeom prst="rect">
            <a:avLst/>
          </a:prstGeom>
          <a:noFill/>
        </p:spPr>
        <p:txBody>
          <a:bodyPr wrap="square" lIns="0" rIns="0" rtlCol="0">
            <a:spAutoFit/>
          </a:bodyPr>
          <a:lstStyle/>
          <a:p>
            <a:pPr>
              <a:lnSpc>
                <a:spcPct val="150000"/>
              </a:lnSpc>
            </a:pPr>
            <a:r>
              <a:rPr lang="en-US" sz="1000" dirty="0">
                <a:solidFill>
                  <a:schemeClr val="tx1">
                    <a:alpha val="65000"/>
                  </a:schemeClr>
                </a:solidFill>
                <a:ea typeface="Source Sans Pro" charset="0"/>
                <a:cs typeface="Source Sans Pro" charset="0"/>
              </a:rPr>
              <a:t>There are many variations of passages of Lorem Ipsum available, but the majority have suffered.</a:t>
            </a:r>
          </a:p>
        </p:txBody>
      </p:sp>
      <p:sp>
        <p:nvSpPr>
          <p:cNvPr id="9" name="TextBox 8"/>
          <p:cNvSpPr txBox="1"/>
          <p:nvPr/>
        </p:nvSpPr>
        <p:spPr>
          <a:xfrm>
            <a:off x="1219200" y="4572507"/>
            <a:ext cx="1380186" cy="307777"/>
          </a:xfrm>
          <a:prstGeom prst="rect">
            <a:avLst/>
          </a:prstGeom>
          <a:noFill/>
        </p:spPr>
        <p:txBody>
          <a:bodyPr wrap="none" lIns="0" rIns="0" rtlCol="0">
            <a:spAutoFit/>
          </a:bodyPr>
          <a:lstStyle/>
          <a:p>
            <a:r>
              <a:rPr lang="en-US" sz="1400" b="1" spc="200" dirty="0">
                <a:solidFill>
                  <a:schemeClr val="accent3"/>
                </a:solidFill>
                <a:latin typeface="+mj-lt"/>
                <a:ea typeface="Source Sans Pro Semibold" charset="0"/>
                <a:cs typeface="Source Sans Pro Semibold" charset="0"/>
              </a:rPr>
              <a:t>VISOIN TWO</a:t>
            </a:r>
          </a:p>
        </p:txBody>
      </p:sp>
      <p:sp>
        <p:nvSpPr>
          <p:cNvPr id="10" name="TextBox 9"/>
          <p:cNvSpPr txBox="1"/>
          <p:nvPr/>
        </p:nvSpPr>
        <p:spPr>
          <a:xfrm>
            <a:off x="1219200" y="4911061"/>
            <a:ext cx="3656981" cy="553998"/>
          </a:xfrm>
          <a:prstGeom prst="rect">
            <a:avLst/>
          </a:prstGeom>
          <a:noFill/>
        </p:spPr>
        <p:txBody>
          <a:bodyPr wrap="square" lIns="0" rIns="0" rtlCol="0">
            <a:spAutoFit/>
          </a:bodyPr>
          <a:lstStyle/>
          <a:p>
            <a:pPr>
              <a:lnSpc>
                <a:spcPct val="150000"/>
              </a:lnSpc>
            </a:pPr>
            <a:r>
              <a:rPr lang="en-US" sz="1000" dirty="0">
                <a:solidFill>
                  <a:schemeClr val="tx1">
                    <a:alpha val="65000"/>
                  </a:schemeClr>
                </a:solidFill>
                <a:ea typeface="Source Sans Pro" charset="0"/>
                <a:cs typeface="Source Sans Pro" charset="0"/>
              </a:rPr>
              <a:t>There are many variations of passages of Lorem Ipsum available, but the majority have suffered.</a:t>
            </a:r>
          </a:p>
        </p:txBody>
      </p:sp>
      <p:pic>
        <p:nvPicPr>
          <p:cNvPr id="17" name="Picture Placeholder 16">
            <a:extLst>
              <a:ext uri="{FF2B5EF4-FFF2-40B4-BE49-F238E27FC236}">
                <a16:creationId xmlns:a16="http://schemas.microsoft.com/office/drawing/2014/main" id="{F3140925-E0E9-4316-87BC-DD5D4FFD3AE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5052" r="25052"/>
          <a:stretch>
            <a:fillRect/>
          </a:stretch>
        </p:blipFill>
        <p:spPr/>
      </p:pic>
      <p:sp>
        <p:nvSpPr>
          <p:cNvPr id="14" name="TextBox 13">
            <a:extLst>
              <a:ext uri="{FF2B5EF4-FFF2-40B4-BE49-F238E27FC236}">
                <a16:creationId xmlns:a16="http://schemas.microsoft.com/office/drawing/2014/main" id="{11828959-8A32-4119-B98A-2F69678BED01}"/>
              </a:ext>
            </a:extLst>
          </p:cNvPr>
          <p:cNvSpPr txBox="1"/>
          <p:nvPr/>
        </p:nvSpPr>
        <p:spPr>
          <a:xfrm>
            <a:off x="10669324"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cxnSp>
        <p:nvCxnSpPr>
          <p:cNvPr id="15" name="Straight Connector 14">
            <a:extLst>
              <a:ext uri="{FF2B5EF4-FFF2-40B4-BE49-F238E27FC236}">
                <a16:creationId xmlns:a16="http://schemas.microsoft.com/office/drawing/2014/main" id="{8D57E0D3-2B13-41DC-9319-9ECED5DAB35A}"/>
              </a:ext>
            </a:extLst>
          </p:cNvPr>
          <p:cNvCxnSpPr/>
          <p:nvPr/>
        </p:nvCxnSpPr>
        <p:spPr>
          <a:xfrm>
            <a:off x="1265027" y="499343"/>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18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A9FB619-BCE9-4B47-9AE8-C568030ADB9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3575" r="33575"/>
          <a:stretch>
            <a:fillRect/>
          </a:stretch>
        </p:blipFill>
        <p:spPr/>
      </p:pic>
      <p:pic>
        <p:nvPicPr>
          <p:cNvPr id="6" name="Picture Placeholder 5">
            <a:extLst>
              <a:ext uri="{FF2B5EF4-FFF2-40B4-BE49-F238E27FC236}">
                <a16:creationId xmlns:a16="http://schemas.microsoft.com/office/drawing/2014/main" id="{DD8276F3-A3F6-4D2A-9D00-79CE6B6244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539" r="33539"/>
          <a:stretch>
            <a:fillRect/>
          </a:stretch>
        </p:blipFill>
        <p:spPr/>
      </p:pic>
      <p:sp>
        <p:nvSpPr>
          <p:cNvPr id="9" name="Title 8"/>
          <p:cNvSpPr>
            <a:spLocks noGrp="1"/>
          </p:cNvSpPr>
          <p:nvPr>
            <p:ph type="title"/>
          </p:nvPr>
        </p:nvSpPr>
        <p:spPr/>
        <p:txBody>
          <a:bodyPr/>
          <a:lstStyle/>
          <a:p>
            <a:r>
              <a:rPr lang="en-US" dirty="0">
                <a:solidFill>
                  <a:schemeClr val="accent1"/>
                </a:solidFill>
              </a:rPr>
              <a:t>Two Images</a:t>
            </a:r>
            <a:br>
              <a:rPr lang="en-US" dirty="0">
                <a:solidFill>
                  <a:schemeClr val="accent1"/>
                </a:solidFill>
              </a:rPr>
            </a:br>
            <a:r>
              <a:rPr lang="en-US" dirty="0">
                <a:solidFill>
                  <a:schemeClr val="accent1"/>
                </a:solidFill>
              </a:rPr>
              <a:t>Awesome</a:t>
            </a:r>
          </a:p>
        </p:txBody>
      </p:sp>
      <p:sp>
        <p:nvSpPr>
          <p:cNvPr id="10" name="TextBox 9"/>
          <p:cNvSpPr txBox="1"/>
          <p:nvPr/>
        </p:nvSpPr>
        <p:spPr>
          <a:xfrm>
            <a:off x="3880757" y="2578200"/>
            <a:ext cx="4430486" cy="2513509"/>
          </a:xfrm>
          <a:prstGeom prst="rect">
            <a:avLst/>
          </a:prstGeom>
          <a:noFill/>
        </p:spPr>
        <p:txBody>
          <a:bodyPr wrap="square" lIns="0" rIns="0" rtlCol="0">
            <a:spAutoFit/>
          </a:bodyPr>
          <a:lstStyle/>
          <a:p>
            <a:pPr algn="ctr">
              <a:lnSpc>
                <a:spcPct val="20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a:t>
            </a:r>
          </a:p>
        </p:txBody>
      </p:sp>
      <p:sp>
        <p:nvSpPr>
          <p:cNvPr id="11" name="Rectangle 10"/>
          <p:cNvSpPr/>
          <p:nvPr/>
        </p:nvSpPr>
        <p:spPr>
          <a:xfrm>
            <a:off x="5305063" y="5475392"/>
            <a:ext cx="1581874" cy="38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dirty="0">
                <a:solidFill>
                  <a:schemeClr val="bg1"/>
                </a:solidFill>
              </a:rPr>
              <a:t>READ MORE</a:t>
            </a:r>
          </a:p>
        </p:txBody>
      </p:sp>
      <p:sp>
        <p:nvSpPr>
          <p:cNvPr id="4" name="TextBox 3">
            <a:extLst>
              <a:ext uri="{FF2B5EF4-FFF2-40B4-BE49-F238E27FC236}">
                <a16:creationId xmlns:a16="http://schemas.microsoft.com/office/drawing/2014/main" id="{74FF6561-363B-4426-92C5-F52652EA347C}"/>
              </a:ext>
            </a:extLst>
          </p:cNvPr>
          <p:cNvSpPr txBox="1"/>
          <p:nvPr/>
        </p:nvSpPr>
        <p:spPr>
          <a:xfrm>
            <a:off x="5435563" y="6531615"/>
            <a:ext cx="1320874" cy="246221"/>
          </a:xfrm>
          <a:prstGeom prst="rect">
            <a:avLst/>
          </a:prstGeom>
          <a:noFill/>
        </p:spPr>
        <p:txBody>
          <a:bodyPr wrap="none" lIns="0" rIns="0" rtlCol="0">
            <a:spAutoFit/>
          </a:bodyPr>
          <a:lstStyle/>
          <a:p>
            <a:pPr algn="ctr"/>
            <a:r>
              <a:rPr lang="en-US" sz="1000" b="1" i="1" spc="300" dirty="0">
                <a:solidFill>
                  <a:schemeClr val="bg1">
                    <a:lumMod val="85000"/>
                  </a:schemeClr>
                </a:solidFill>
                <a:latin typeface="+mj-lt"/>
                <a:ea typeface="Source Sans Pro" charset="0"/>
                <a:cs typeface="Source Sans Pro" charset="0"/>
              </a:rPr>
              <a:t>PACESETTERS</a:t>
            </a:r>
          </a:p>
        </p:txBody>
      </p:sp>
    </p:spTree>
    <p:extLst>
      <p:ext uri="{BB962C8B-B14F-4D97-AF65-F5344CB8AC3E}">
        <p14:creationId xmlns:p14="http://schemas.microsoft.com/office/powerpoint/2010/main" val="332164126"/>
      </p:ext>
    </p:extLst>
  </p:cSld>
  <p:clrMapOvr>
    <a:masterClrMapping/>
  </p:clrMapOvr>
</p:sld>
</file>

<file path=ppt/theme/theme1.xml><?xml version="1.0" encoding="utf-8"?>
<a:theme xmlns:a="http://schemas.openxmlformats.org/drawingml/2006/main" name="Office Theme">
  <a:themeElements>
    <a:clrScheme name="Slidehelper - 125">
      <a:dk1>
        <a:sysClr val="windowText" lastClr="000000"/>
      </a:dk1>
      <a:lt1>
        <a:sysClr val="window" lastClr="FFFFFF"/>
      </a:lt1>
      <a:dk2>
        <a:srgbClr val="323232"/>
      </a:dk2>
      <a:lt2>
        <a:srgbClr val="E3DED1"/>
      </a:lt2>
      <a:accent1>
        <a:srgbClr val="3A86FF"/>
      </a:accent1>
      <a:accent2>
        <a:srgbClr val="8338EC"/>
      </a:accent2>
      <a:accent3>
        <a:srgbClr val="FF006E"/>
      </a:accent3>
      <a:accent4>
        <a:srgbClr val="FB5607"/>
      </a:accent4>
      <a:accent5>
        <a:srgbClr val="FFBE0B"/>
      </a:accent5>
      <a:accent6>
        <a:srgbClr val="EFECCA"/>
      </a:accent6>
      <a:hlink>
        <a:srgbClr val="3A86FF"/>
      </a:hlink>
      <a:folHlink>
        <a:srgbClr val="8338EC"/>
      </a:folHlink>
    </a:clrScheme>
    <a:fontScheme name="Custom 1">
      <a:majorFont>
        <a:latin typeface="Poppins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1913</Words>
  <Application>Microsoft Office PowerPoint</Application>
  <PresentationFormat>Widescreen</PresentationFormat>
  <Paragraphs>170</Paragraphs>
  <Slides>25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Poppins</vt:lpstr>
      <vt:lpstr>Poppins Black</vt:lpstr>
      <vt:lpstr>Roboto Slab</vt:lpstr>
      <vt:lpstr>Roboto Slab Light</vt:lpstr>
      <vt:lpstr>Source Sans Pro</vt:lpstr>
      <vt:lpstr>Office Theme</vt:lpstr>
      <vt:lpstr>Pacesetters</vt:lpstr>
      <vt:lpstr>PowerPoint Presentation</vt:lpstr>
      <vt:lpstr>PowerPoint Presentation</vt:lpstr>
      <vt:lpstr>PowerPoint Presentation</vt:lpstr>
      <vt:lpstr>PowerPoint Presentation</vt:lpstr>
      <vt:lpstr>Awesome Pacesetters</vt:lpstr>
      <vt:lpstr>PowerPoint Presentation</vt:lpstr>
      <vt:lpstr>PowerPoint Presentation</vt:lpstr>
      <vt:lpstr>Two Images Awesome</vt:lpstr>
      <vt:lpstr>One Images Awesome</vt:lpstr>
      <vt:lpstr>Happy Our Team</vt:lpstr>
      <vt:lpstr>PowerPoint Presentation</vt:lpstr>
      <vt:lpstr>Three Our Team</vt:lpstr>
      <vt:lpstr>PowerPoint Presentation</vt:lpstr>
      <vt:lpstr>PowerPoint Presentation</vt:lpstr>
      <vt:lpstr>PowerPoint Presentation</vt:lpstr>
      <vt:lpstr>PowerPoint Presentation</vt:lpstr>
      <vt:lpstr>Our Awesome Projects Fact Number</vt:lpstr>
      <vt:lpstr>PowerPoint Presentation</vt:lpstr>
      <vt:lpstr>A Family Of Learning.</vt:lpstr>
      <vt:lpstr>PowerPoint Presentation</vt:lpstr>
      <vt:lpstr>PowerPoint Presentation</vt:lpstr>
      <vt:lpstr>A Family  Of Learning.</vt:lpstr>
      <vt:lpstr>A Family  Of Learning.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Pacesetters</dc:title>
  <dc:creator>Partha Pratim Chanda</dc:creator>
  <cp:lastModifiedBy>Partha Pratim Chanda</cp:lastModifiedBy>
  <cp:revision>10</cp:revision>
  <dcterms:created xsi:type="dcterms:W3CDTF">2020-10-30T21:54:30Z</dcterms:created>
  <dcterms:modified xsi:type="dcterms:W3CDTF">2020-10-30T23:22:54Z</dcterms:modified>
</cp:coreProperties>
</file>