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4" r:id="rId3"/>
    <p:sldId id="276" r:id="rId4"/>
    <p:sldId id="278" r:id="rId5"/>
    <p:sldId id="279" r:id="rId6"/>
    <p:sldId id="281" r:id="rId7"/>
    <p:sldId id="283" r:id="rId8"/>
    <p:sldId id="285" r:id="rId9"/>
    <p:sldId id="287" r:id="rId10"/>
    <p:sldId id="289" r:id="rId11"/>
    <p:sldId id="291" r:id="rId12"/>
    <p:sldId id="293" r:id="rId13"/>
    <p:sldId id="295" r:id="rId14"/>
    <p:sldId id="258" r:id="rId15"/>
    <p:sldId id="260" r:id="rId16"/>
    <p:sldId id="261" r:id="rId17"/>
    <p:sldId id="262" r:id="rId18"/>
    <p:sldId id="263" r:id="rId19"/>
    <p:sldId id="264" r:id="rId20"/>
    <p:sldId id="265" r:id="rId21"/>
    <p:sldId id="267" r:id="rId22"/>
    <p:sldId id="268" r:id="rId23"/>
    <p:sldId id="269" r:id="rId24"/>
    <p:sldId id="270" r:id="rId25"/>
    <p:sldId id="29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29" autoAdjust="0"/>
  </p:normalViewPr>
  <p:slideViewPr>
    <p:cSldViewPr snapToGrid="0" showGuides="1">
      <p:cViewPr>
        <p:scale>
          <a:sx n="66" d="100"/>
          <a:sy n="66" d="100"/>
        </p:scale>
        <p:origin x="1554" y="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3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E33A5F-A434-4AEC-A953-288B342173F9}"/>
              </a:ext>
            </a:extLst>
          </p:cNvPr>
          <p:cNvSpPr/>
          <p:nvPr userDrawn="1"/>
        </p:nvSpPr>
        <p:spPr>
          <a:xfrm>
            <a:off x="0" y="6471168"/>
            <a:ext cx="12192000" cy="386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138801" y="322218"/>
            <a:ext cx="6538462" cy="5529130"/>
          </a:xfrm>
          <a:custGeom>
            <a:avLst/>
            <a:gdLst>
              <a:gd name="connsiteX0" fmla="*/ 3870876 w 6538462"/>
              <a:gd name="connsiteY0" fmla="*/ 2506695 h 5529130"/>
              <a:gd name="connsiteX1" fmla="*/ 3870876 w 6538462"/>
              <a:gd name="connsiteY1" fmla="*/ 5529130 h 5529130"/>
              <a:gd name="connsiteX2" fmla="*/ 1265329 w 6538462"/>
              <a:gd name="connsiteY2" fmla="*/ 4017912 h 5529130"/>
              <a:gd name="connsiteX3" fmla="*/ 3932913 w 6538462"/>
              <a:gd name="connsiteY3" fmla="*/ 2506694 h 5529130"/>
              <a:gd name="connsiteX4" fmla="*/ 6538462 w 6538462"/>
              <a:gd name="connsiteY4" fmla="*/ 4017912 h 5529130"/>
              <a:gd name="connsiteX5" fmla="*/ 3932913 w 6538462"/>
              <a:gd name="connsiteY5" fmla="*/ 5529130 h 5529130"/>
              <a:gd name="connsiteX6" fmla="*/ 74221 w 6538462"/>
              <a:gd name="connsiteY6" fmla="*/ 1628253 h 5529130"/>
              <a:gd name="connsiteX7" fmla="*/ 2679769 w 6538462"/>
              <a:gd name="connsiteY7" fmla="*/ 3139471 h 5529130"/>
              <a:gd name="connsiteX8" fmla="*/ 74220 w 6538462"/>
              <a:gd name="connsiteY8" fmla="*/ 4650689 h 5529130"/>
              <a:gd name="connsiteX9" fmla="*/ 2679769 w 6538462"/>
              <a:gd name="connsiteY9" fmla="*/ 117035 h 5529130"/>
              <a:gd name="connsiteX10" fmla="*/ 5285317 w 6538462"/>
              <a:gd name="connsiteY10" fmla="*/ 1628253 h 5529130"/>
              <a:gd name="connsiteX11" fmla="*/ 2679769 w 6538462"/>
              <a:gd name="connsiteY11" fmla="*/ 3139471 h 5529130"/>
              <a:gd name="connsiteX12" fmla="*/ 2617507 w 6538462"/>
              <a:gd name="connsiteY12" fmla="*/ 0 h 5529130"/>
              <a:gd name="connsiteX13" fmla="*/ 2611527 w 6538462"/>
              <a:gd name="connsiteY13" fmla="*/ 3012080 h 5529130"/>
              <a:gd name="connsiteX14" fmla="*/ 0 w 6538462"/>
              <a:gd name="connsiteY14" fmla="*/ 1511218 h 55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538462" h="5529130">
                <a:moveTo>
                  <a:pt x="3870876" y="2506695"/>
                </a:moveTo>
                <a:lnTo>
                  <a:pt x="3870876" y="5529130"/>
                </a:lnTo>
                <a:lnTo>
                  <a:pt x="1265329" y="4017912"/>
                </a:lnTo>
                <a:close/>
                <a:moveTo>
                  <a:pt x="3932913" y="2506694"/>
                </a:moveTo>
                <a:lnTo>
                  <a:pt x="6538462" y="4017912"/>
                </a:lnTo>
                <a:lnTo>
                  <a:pt x="3932913" y="5529130"/>
                </a:lnTo>
                <a:close/>
                <a:moveTo>
                  <a:pt x="74221" y="1628253"/>
                </a:moveTo>
                <a:lnTo>
                  <a:pt x="2679769" y="3139471"/>
                </a:lnTo>
                <a:lnTo>
                  <a:pt x="74220" y="4650689"/>
                </a:lnTo>
                <a:close/>
                <a:moveTo>
                  <a:pt x="2679769" y="117035"/>
                </a:moveTo>
                <a:lnTo>
                  <a:pt x="5285317" y="1628253"/>
                </a:lnTo>
                <a:lnTo>
                  <a:pt x="2679769" y="3139471"/>
                </a:lnTo>
                <a:close/>
                <a:moveTo>
                  <a:pt x="2617507" y="0"/>
                </a:moveTo>
                <a:lnTo>
                  <a:pt x="2611527" y="3012080"/>
                </a:lnTo>
                <a:lnTo>
                  <a:pt x="0" y="15112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293503-092D-408F-BE8A-42FA2379E394}"/>
              </a:ext>
            </a:extLst>
          </p:cNvPr>
          <p:cNvGrpSpPr/>
          <p:nvPr userDrawn="1"/>
        </p:nvGrpSpPr>
        <p:grpSpPr>
          <a:xfrm>
            <a:off x="230662" y="6571365"/>
            <a:ext cx="254247" cy="186438"/>
            <a:chOff x="1523753" y="3302123"/>
            <a:chExt cx="4572247" cy="3352800"/>
          </a:xfrm>
          <a:solidFill>
            <a:schemeClr val="accent5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65CF741-A4F4-47AC-871F-96FB7552BF53}"/>
                </a:ext>
              </a:extLst>
            </p:cNvPr>
            <p:cNvSpPr/>
            <p:nvPr/>
          </p:nvSpPr>
          <p:spPr>
            <a:xfrm>
              <a:off x="35049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98CFF0-320E-4DF6-BB13-F7E37275F00A}"/>
                </a:ext>
              </a:extLst>
            </p:cNvPr>
            <p:cNvSpPr/>
            <p:nvPr/>
          </p:nvSpPr>
          <p:spPr>
            <a:xfrm>
              <a:off x="15237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929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F1D880-E3FF-4629-B6B2-726624424528}"/>
              </a:ext>
            </a:extLst>
          </p:cNvPr>
          <p:cNvSpPr/>
          <p:nvPr userDrawn="1"/>
        </p:nvSpPr>
        <p:spPr>
          <a:xfrm>
            <a:off x="0" y="6471168"/>
            <a:ext cx="12192000" cy="386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3208944" y="330200"/>
            <a:ext cx="3115657" cy="5638800"/>
          </a:xfrm>
          <a:custGeom>
            <a:avLst/>
            <a:gdLst>
              <a:gd name="connsiteX0" fmla="*/ 0 w 3115657"/>
              <a:gd name="connsiteY0" fmla="*/ 0 h 5638800"/>
              <a:gd name="connsiteX1" fmla="*/ 3115657 w 3115657"/>
              <a:gd name="connsiteY1" fmla="*/ 0 h 5638800"/>
              <a:gd name="connsiteX2" fmla="*/ 3115657 w 3115657"/>
              <a:gd name="connsiteY2" fmla="*/ 5638800 h 5638800"/>
              <a:gd name="connsiteX3" fmla="*/ 0 w 3115657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5657" h="5638800">
                <a:moveTo>
                  <a:pt x="0" y="0"/>
                </a:moveTo>
                <a:lnTo>
                  <a:pt x="3115657" y="0"/>
                </a:lnTo>
                <a:lnTo>
                  <a:pt x="3115657" y="5638800"/>
                </a:lnTo>
                <a:lnTo>
                  <a:pt x="0" y="5638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0801" y="330200"/>
            <a:ext cx="3115657" cy="5638800"/>
          </a:xfrm>
          <a:custGeom>
            <a:avLst/>
            <a:gdLst>
              <a:gd name="connsiteX0" fmla="*/ 0 w 3115657"/>
              <a:gd name="connsiteY0" fmla="*/ 0 h 5638800"/>
              <a:gd name="connsiteX1" fmla="*/ 3115657 w 3115657"/>
              <a:gd name="connsiteY1" fmla="*/ 0 h 5638800"/>
              <a:gd name="connsiteX2" fmla="*/ 3115657 w 3115657"/>
              <a:gd name="connsiteY2" fmla="*/ 5638800 h 5638800"/>
              <a:gd name="connsiteX3" fmla="*/ 0 w 3115657"/>
              <a:gd name="connsiteY3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5657" h="5638800">
                <a:moveTo>
                  <a:pt x="0" y="0"/>
                </a:moveTo>
                <a:lnTo>
                  <a:pt x="3115657" y="0"/>
                </a:lnTo>
                <a:lnTo>
                  <a:pt x="3115657" y="5638800"/>
                </a:lnTo>
                <a:lnTo>
                  <a:pt x="0" y="5638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DC3B68-E5E4-40B7-9125-572BB1A33D77}"/>
              </a:ext>
            </a:extLst>
          </p:cNvPr>
          <p:cNvGrpSpPr/>
          <p:nvPr userDrawn="1"/>
        </p:nvGrpSpPr>
        <p:grpSpPr>
          <a:xfrm>
            <a:off x="230662" y="6571365"/>
            <a:ext cx="254247" cy="186438"/>
            <a:chOff x="1523753" y="3302123"/>
            <a:chExt cx="4572247" cy="3352800"/>
          </a:xfrm>
          <a:solidFill>
            <a:schemeClr val="accent5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A5A244-BD41-4A86-BFED-FF724022A84F}"/>
                </a:ext>
              </a:extLst>
            </p:cNvPr>
            <p:cNvSpPr/>
            <p:nvPr/>
          </p:nvSpPr>
          <p:spPr>
            <a:xfrm>
              <a:off x="35049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841480D-1E2C-4B83-803D-DB379635576B}"/>
                </a:ext>
              </a:extLst>
            </p:cNvPr>
            <p:cNvSpPr/>
            <p:nvPr/>
          </p:nvSpPr>
          <p:spPr>
            <a:xfrm>
              <a:off x="15237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7701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4FB267-F552-4CCB-9953-29CDDB7650A7}"/>
              </a:ext>
            </a:extLst>
          </p:cNvPr>
          <p:cNvSpPr/>
          <p:nvPr userDrawn="1"/>
        </p:nvSpPr>
        <p:spPr>
          <a:xfrm>
            <a:off x="0" y="6471168"/>
            <a:ext cx="12192000" cy="386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08900" y="2272950"/>
            <a:ext cx="4483100" cy="3746851"/>
          </a:xfrm>
          <a:custGeom>
            <a:avLst/>
            <a:gdLst>
              <a:gd name="connsiteX0" fmla="*/ 0 w 4483100"/>
              <a:gd name="connsiteY0" fmla="*/ 0 h 3746851"/>
              <a:gd name="connsiteX1" fmla="*/ 4483100 w 4483100"/>
              <a:gd name="connsiteY1" fmla="*/ 0 h 3746851"/>
              <a:gd name="connsiteX2" fmla="*/ 4483100 w 4483100"/>
              <a:gd name="connsiteY2" fmla="*/ 3746851 h 3746851"/>
              <a:gd name="connsiteX3" fmla="*/ 0 w 4483100"/>
              <a:gd name="connsiteY3" fmla="*/ 3746851 h 374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83100" h="3746851">
                <a:moveTo>
                  <a:pt x="0" y="0"/>
                </a:moveTo>
                <a:lnTo>
                  <a:pt x="4483100" y="0"/>
                </a:lnTo>
                <a:lnTo>
                  <a:pt x="4483100" y="3746851"/>
                </a:lnTo>
                <a:lnTo>
                  <a:pt x="0" y="37468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5E22F3-27D8-44BD-BDF9-B80F5A13589A}"/>
              </a:ext>
            </a:extLst>
          </p:cNvPr>
          <p:cNvGrpSpPr/>
          <p:nvPr userDrawn="1"/>
        </p:nvGrpSpPr>
        <p:grpSpPr>
          <a:xfrm>
            <a:off x="230662" y="6571365"/>
            <a:ext cx="254247" cy="186438"/>
            <a:chOff x="1523753" y="3302123"/>
            <a:chExt cx="4572247" cy="3352800"/>
          </a:xfrm>
          <a:solidFill>
            <a:schemeClr val="accent5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EE7F11B-7696-4F1F-AE35-87E7FDB59370}"/>
                </a:ext>
              </a:extLst>
            </p:cNvPr>
            <p:cNvSpPr/>
            <p:nvPr/>
          </p:nvSpPr>
          <p:spPr>
            <a:xfrm>
              <a:off x="35049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1F40A7D-35FC-4F8F-8A84-43714C13A072}"/>
                </a:ext>
              </a:extLst>
            </p:cNvPr>
            <p:cNvSpPr/>
            <p:nvPr/>
          </p:nvSpPr>
          <p:spPr>
            <a:xfrm>
              <a:off x="15237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370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13E07FD-3ECE-42C7-99C0-2D184D896049}"/>
              </a:ext>
            </a:extLst>
          </p:cNvPr>
          <p:cNvSpPr/>
          <p:nvPr userDrawn="1"/>
        </p:nvSpPr>
        <p:spPr>
          <a:xfrm>
            <a:off x="0" y="6471168"/>
            <a:ext cx="12192000" cy="386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521200"/>
          </a:xfrm>
          <a:custGeom>
            <a:avLst/>
            <a:gdLst>
              <a:gd name="connsiteX0" fmla="*/ 0 w 12192000"/>
              <a:gd name="connsiteY0" fmla="*/ 0 h 4521200"/>
              <a:gd name="connsiteX1" fmla="*/ 12192000 w 12192000"/>
              <a:gd name="connsiteY1" fmla="*/ 0 h 4521200"/>
              <a:gd name="connsiteX2" fmla="*/ 12192000 w 12192000"/>
              <a:gd name="connsiteY2" fmla="*/ 4521200 h 4521200"/>
              <a:gd name="connsiteX3" fmla="*/ 0 w 12192000"/>
              <a:gd name="connsiteY3" fmla="*/ 4521200 h 452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521200">
                <a:moveTo>
                  <a:pt x="0" y="0"/>
                </a:moveTo>
                <a:lnTo>
                  <a:pt x="12192000" y="0"/>
                </a:lnTo>
                <a:lnTo>
                  <a:pt x="12192000" y="4521200"/>
                </a:lnTo>
                <a:lnTo>
                  <a:pt x="0" y="4521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FE8CF3-CA6F-4AC4-BD04-600EAD0E9010}"/>
              </a:ext>
            </a:extLst>
          </p:cNvPr>
          <p:cNvGrpSpPr/>
          <p:nvPr userDrawn="1"/>
        </p:nvGrpSpPr>
        <p:grpSpPr>
          <a:xfrm>
            <a:off x="230662" y="6571365"/>
            <a:ext cx="254247" cy="186438"/>
            <a:chOff x="1523753" y="3302123"/>
            <a:chExt cx="4572247" cy="3352800"/>
          </a:xfrm>
          <a:solidFill>
            <a:schemeClr val="accent5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CC961A-8891-41E3-9C1B-CA7068432549}"/>
                </a:ext>
              </a:extLst>
            </p:cNvPr>
            <p:cNvSpPr/>
            <p:nvPr/>
          </p:nvSpPr>
          <p:spPr>
            <a:xfrm>
              <a:off x="35049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C17FA3E-AC49-4760-A5E5-E2C3AC4CCAEF}"/>
                </a:ext>
              </a:extLst>
            </p:cNvPr>
            <p:cNvSpPr/>
            <p:nvPr/>
          </p:nvSpPr>
          <p:spPr>
            <a:xfrm>
              <a:off x="15237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6363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03FE6A-8316-481B-BD7C-2CD952093129}"/>
              </a:ext>
            </a:extLst>
          </p:cNvPr>
          <p:cNvSpPr/>
          <p:nvPr userDrawn="1"/>
        </p:nvSpPr>
        <p:spPr>
          <a:xfrm>
            <a:off x="0" y="6471168"/>
            <a:ext cx="12192000" cy="386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04EED9-E450-4A0E-844B-18CE31643AA9}"/>
              </a:ext>
            </a:extLst>
          </p:cNvPr>
          <p:cNvGrpSpPr/>
          <p:nvPr userDrawn="1"/>
        </p:nvGrpSpPr>
        <p:grpSpPr>
          <a:xfrm>
            <a:off x="230662" y="6571365"/>
            <a:ext cx="254247" cy="186438"/>
            <a:chOff x="1523753" y="3302123"/>
            <a:chExt cx="4572247" cy="3352800"/>
          </a:xfrm>
          <a:solidFill>
            <a:schemeClr val="accent5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DB52EF4-0480-4598-87F2-4B589FAA7506}"/>
                </a:ext>
              </a:extLst>
            </p:cNvPr>
            <p:cNvSpPr/>
            <p:nvPr/>
          </p:nvSpPr>
          <p:spPr>
            <a:xfrm>
              <a:off x="35049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F6128D-C1E2-4E74-8E10-FDCF37FC4829}"/>
                </a:ext>
              </a:extLst>
            </p:cNvPr>
            <p:cNvSpPr/>
            <p:nvPr/>
          </p:nvSpPr>
          <p:spPr>
            <a:xfrm>
              <a:off x="15237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737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97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EFC062-146D-4814-8085-B2854F5820FE}"/>
              </a:ext>
            </a:extLst>
          </p:cNvPr>
          <p:cNvSpPr/>
          <p:nvPr userDrawn="1"/>
        </p:nvSpPr>
        <p:spPr>
          <a:xfrm>
            <a:off x="0" y="6471168"/>
            <a:ext cx="12192000" cy="386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7090277" y="304800"/>
            <a:ext cx="4796923" cy="5905500"/>
          </a:xfrm>
          <a:custGeom>
            <a:avLst/>
            <a:gdLst>
              <a:gd name="connsiteX0" fmla="*/ 0 w 4796923"/>
              <a:gd name="connsiteY0" fmla="*/ 0 h 5905500"/>
              <a:gd name="connsiteX1" fmla="*/ 4796923 w 4796923"/>
              <a:gd name="connsiteY1" fmla="*/ 0 h 5905500"/>
              <a:gd name="connsiteX2" fmla="*/ 4796923 w 4796923"/>
              <a:gd name="connsiteY2" fmla="*/ 5905500 h 5905500"/>
              <a:gd name="connsiteX3" fmla="*/ 0 w 4796923"/>
              <a:gd name="connsiteY3" fmla="*/ 590550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6923" h="5905500">
                <a:moveTo>
                  <a:pt x="0" y="0"/>
                </a:moveTo>
                <a:lnTo>
                  <a:pt x="4796923" y="0"/>
                </a:lnTo>
                <a:lnTo>
                  <a:pt x="4796923" y="5905500"/>
                </a:lnTo>
                <a:lnTo>
                  <a:pt x="0" y="5905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429D6B-4859-4E5B-8286-55E65BC89604}"/>
              </a:ext>
            </a:extLst>
          </p:cNvPr>
          <p:cNvGrpSpPr/>
          <p:nvPr userDrawn="1"/>
        </p:nvGrpSpPr>
        <p:grpSpPr>
          <a:xfrm>
            <a:off x="230662" y="6571365"/>
            <a:ext cx="254247" cy="186438"/>
            <a:chOff x="1523753" y="3302123"/>
            <a:chExt cx="4572247" cy="3352800"/>
          </a:xfrm>
          <a:solidFill>
            <a:schemeClr val="accent5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0A24320-828E-4663-AA2C-61EF0EDF5DC6}"/>
                </a:ext>
              </a:extLst>
            </p:cNvPr>
            <p:cNvSpPr/>
            <p:nvPr/>
          </p:nvSpPr>
          <p:spPr>
            <a:xfrm>
              <a:off x="35049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B76ED27-C4A4-46B1-910F-FE81F0FDF0C9}"/>
                </a:ext>
              </a:extLst>
            </p:cNvPr>
            <p:cNvSpPr/>
            <p:nvPr/>
          </p:nvSpPr>
          <p:spPr>
            <a:xfrm>
              <a:off x="15237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002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64A164-220B-42BE-96CE-19F434DDF94B}"/>
              </a:ext>
            </a:extLst>
          </p:cNvPr>
          <p:cNvSpPr/>
          <p:nvPr userDrawn="1"/>
        </p:nvSpPr>
        <p:spPr>
          <a:xfrm>
            <a:off x="0" y="6471168"/>
            <a:ext cx="12192000" cy="386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139701" y="165100"/>
            <a:ext cx="4465009" cy="3213100"/>
          </a:xfrm>
          <a:custGeom>
            <a:avLst/>
            <a:gdLst>
              <a:gd name="connsiteX0" fmla="*/ 0 w 4465009"/>
              <a:gd name="connsiteY0" fmla="*/ 0 h 3213100"/>
              <a:gd name="connsiteX1" fmla="*/ 4465009 w 4465009"/>
              <a:gd name="connsiteY1" fmla="*/ 0 h 3213100"/>
              <a:gd name="connsiteX2" fmla="*/ 4465009 w 4465009"/>
              <a:gd name="connsiteY2" fmla="*/ 3213100 h 3213100"/>
              <a:gd name="connsiteX3" fmla="*/ 0 w 4465009"/>
              <a:gd name="connsiteY3" fmla="*/ 3213100 h 321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5009" h="3213100">
                <a:moveTo>
                  <a:pt x="0" y="0"/>
                </a:moveTo>
                <a:lnTo>
                  <a:pt x="4465009" y="0"/>
                </a:lnTo>
                <a:lnTo>
                  <a:pt x="4465009" y="3213100"/>
                </a:lnTo>
                <a:lnTo>
                  <a:pt x="0" y="3213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1681792" y="2882900"/>
            <a:ext cx="4465009" cy="3213100"/>
          </a:xfrm>
          <a:custGeom>
            <a:avLst/>
            <a:gdLst>
              <a:gd name="connsiteX0" fmla="*/ 0 w 4465009"/>
              <a:gd name="connsiteY0" fmla="*/ 0 h 3213100"/>
              <a:gd name="connsiteX1" fmla="*/ 4465009 w 4465009"/>
              <a:gd name="connsiteY1" fmla="*/ 0 h 3213100"/>
              <a:gd name="connsiteX2" fmla="*/ 4465009 w 4465009"/>
              <a:gd name="connsiteY2" fmla="*/ 3213100 h 3213100"/>
              <a:gd name="connsiteX3" fmla="*/ 0 w 4465009"/>
              <a:gd name="connsiteY3" fmla="*/ 3213100 h 321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5009" h="3213100">
                <a:moveTo>
                  <a:pt x="0" y="0"/>
                </a:moveTo>
                <a:lnTo>
                  <a:pt x="4465009" y="0"/>
                </a:lnTo>
                <a:lnTo>
                  <a:pt x="4465009" y="3213100"/>
                </a:lnTo>
                <a:lnTo>
                  <a:pt x="0" y="3213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0E3893-1BFA-47C7-BD18-C4BC9FD871B7}"/>
              </a:ext>
            </a:extLst>
          </p:cNvPr>
          <p:cNvGrpSpPr/>
          <p:nvPr userDrawn="1"/>
        </p:nvGrpSpPr>
        <p:grpSpPr>
          <a:xfrm>
            <a:off x="230662" y="6571365"/>
            <a:ext cx="254247" cy="186438"/>
            <a:chOff x="1523753" y="3302123"/>
            <a:chExt cx="4572247" cy="3352800"/>
          </a:xfrm>
          <a:solidFill>
            <a:schemeClr val="accent5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AF965A3-84CA-4485-94F6-D15517B4BE43}"/>
                </a:ext>
              </a:extLst>
            </p:cNvPr>
            <p:cNvSpPr/>
            <p:nvPr/>
          </p:nvSpPr>
          <p:spPr>
            <a:xfrm>
              <a:off x="35049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300ED9C-5823-4B4A-A639-C3A136EAA9F3}"/>
                </a:ext>
              </a:extLst>
            </p:cNvPr>
            <p:cNvSpPr/>
            <p:nvPr/>
          </p:nvSpPr>
          <p:spPr>
            <a:xfrm>
              <a:off x="15237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157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B1256F-6AAE-426A-9CF7-D26CBD913F10}"/>
              </a:ext>
            </a:extLst>
          </p:cNvPr>
          <p:cNvSpPr/>
          <p:nvPr userDrawn="1"/>
        </p:nvSpPr>
        <p:spPr>
          <a:xfrm>
            <a:off x="0" y="6471168"/>
            <a:ext cx="12192000" cy="386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3"/>
          </p:nvPr>
        </p:nvSpPr>
        <p:spPr>
          <a:xfrm>
            <a:off x="3543300" y="2616200"/>
            <a:ext cx="3340100" cy="2362200"/>
          </a:xfrm>
          <a:custGeom>
            <a:avLst/>
            <a:gdLst>
              <a:gd name="connsiteX0" fmla="*/ 0 w 3340100"/>
              <a:gd name="connsiteY0" fmla="*/ 0 h 2362200"/>
              <a:gd name="connsiteX1" fmla="*/ 3340100 w 3340100"/>
              <a:gd name="connsiteY1" fmla="*/ 0 h 2362200"/>
              <a:gd name="connsiteX2" fmla="*/ 3340100 w 3340100"/>
              <a:gd name="connsiteY2" fmla="*/ 2362200 h 2362200"/>
              <a:gd name="connsiteX3" fmla="*/ 0 w 3340100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0100" h="2362200">
                <a:moveTo>
                  <a:pt x="0" y="0"/>
                </a:moveTo>
                <a:lnTo>
                  <a:pt x="3340100" y="0"/>
                </a:lnTo>
                <a:lnTo>
                  <a:pt x="3340100" y="2362200"/>
                </a:lnTo>
                <a:lnTo>
                  <a:pt x="0" y="236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2"/>
          </p:nvPr>
        </p:nvSpPr>
        <p:spPr>
          <a:xfrm>
            <a:off x="177800" y="2616200"/>
            <a:ext cx="3340100" cy="2362200"/>
          </a:xfrm>
          <a:custGeom>
            <a:avLst/>
            <a:gdLst>
              <a:gd name="connsiteX0" fmla="*/ 0 w 3340100"/>
              <a:gd name="connsiteY0" fmla="*/ 0 h 2362200"/>
              <a:gd name="connsiteX1" fmla="*/ 3340100 w 3340100"/>
              <a:gd name="connsiteY1" fmla="*/ 0 h 2362200"/>
              <a:gd name="connsiteX2" fmla="*/ 3340100 w 3340100"/>
              <a:gd name="connsiteY2" fmla="*/ 2362200 h 2362200"/>
              <a:gd name="connsiteX3" fmla="*/ 0 w 3340100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0100" h="2362200">
                <a:moveTo>
                  <a:pt x="0" y="0"/>
                </a:moveTo>
                <a:lnTo>
                  <a:pt x="3340100" y="0"/>
                </a:lnTo>
                <a:lnTo>
                  <a:pt x="3340100" y="2362200"/>
                </a:lnTo>
                <a:lnTo>
                  <a:pt x="0" y="236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3543300" y="228600"/>
            <a:ext cx="3340100" cy="2362200"/>
          </a:xfrm>
          <a:custGeom>
            <a:avLst/>
            <a:gdLst>
              <a:gd name="connsiteX0" fmla="*/ 0 w 3340100"/>
              <a:gd name="connsiteY0" fmla="*/ 0 h 2362200"/>
              <a:gd name="connsiteX1" fmla="*/ 3340100 w 3340100"/>
              <a:gd name="connsiteY1" fmla="*/ 0 h 2362200"/>
              <a:gd name="connsiteX2" fmla="*/ 3340100 w 3340100"/>
              <a:gd name="connsiteY2" fmla="*/ 2362200 h 2362200"/>
              <a:gd name="connsiteX3" fmla="*/ 0 w 3340100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0100" h="2362200">
                <a:moveTo>
                  <a:pt x="0" y="0"/>
                </a:moveTo>
                <a:lnTo>
                  <a:pt x="3340100" y="0"/>
                </a:lnTo>
                <a:lnTo>
                  <a:pt x="3340100" y="2362200"/>
                </a:lnTo>
                <a:lnTo>
                  <a:pt x="0" y="236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77800" y="228600"/>
            <a:ext cx="3340100" cy="2362200"/>
          </a:xfrm>
          <a:custGeom>
            <a:avLst/>
            <a:gdLst>
              <a:gd name="connsiteX0" fmla="*/ 0 w 3340100"/>
              <a:gd name="connsiteY0" fmla="*/ 0 h 2362200"/>
              <a:gd name="connsiteX1" fmla="*/ 3340100 w 3340100"/>
              <a:gd name="connsiteY1" fmla="*/ 0 h 2362200"/>
              <a:gd name="connsiteX2" fmla="*/ 3340100 w 3340100"/>
              <a:gd name="connsiteY2" fmla="*/ 2362200 h 2362200"/>
              <a:gd name="connsiteX3" fmla="*/ 0 w 3340100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0100" h="2362200">
                <a:moveTo>
                  <a:pt x="0" y="0"/>
                </a:moveTo>
                <a:lnTo>
                  <a:pt x="3340100" y="0"/>
                </a:lnTo>
                <a:lnTo>
                  <a:pt x="3340100" y="2362200"/>
                </a:lnTo>
                <a:lnTo>
                  <a:pt x="0" y="236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B44349F-E5BC-40B8-AA32-C3CB68B00F79}"/>
              </a:ext>
            </a:extLst>
          </p:cNvPr>
          <p:cNvGrpSpPr/>
          <p:nvPr userDrawn="1"/>
        </p:nvGrpSpPr>
        <p:grpSpPr>
          <a:xfrm>
            <a:off x="230662" y="6571365"/>
            <a:ext cx="254247" cy="186438"/>
            <a:chOff x="1523753" y="3302123"/>
            <a:chExt cx="4572247" cy="3352800"/>
          </a:xfrm>
          <a:solidFill>
            <a:schemeClr val="accent5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33AC9C-2AC4-45E1-88EE-0E776E2DCD19}"/>
                </a:ext>
              </a:extLst>
            </p:cNvPr>
            <p:cNvSpPr/>
            <p:nvPr/>
          </p:nvSpPr>
          <p:spPr>
            <a:xfrm>
              <a:off x="35049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FC37404-15E9-4F06-AA44-B237DB52BC59}"/>
                </a:ext>
              </a:extLst>
            </p:cNvPr>
            <p:cNvSpPr/>
            <p:nvPr/>
          </p:nvSpPr>
          <p:spPr>
            <a:xfrm>
              <a:off x="15237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747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32158A-73A5-4CFA-B42A-141F392B6754}"/>
              </a:ext>
            </a:extLst>
          </p:cNvPr>
          <p:cNvSpPr/>
          <p:nvPr userDrawn="1"/>
        </p:nvSpPr>
        <p:spPr>
          <a:xfrm>
            <a:off x="0" y="6471168"/>
            <a:ext cx="12192000" cy="386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5678595" y="482600"/>
            <a:ext cx="6121400" cy="5562600"/>
          </a:xfrm>
          <a:custGeom>
            <a:avLst/>
            <a:gdLst>
              <a:gd name="connsiteX0" fmla="*/ 2222500 w 6121400"/>
              <a:gd name="connsiteY0" fmla="*/ 0 h 5562600"/>
              <a:gd name="connsiteX1" fmla="*/ 6121400 w 6121400"/>
              <a:gd name="connsiteY1" fmla="*/ 0 h 5562600"/>
              <a:gd name="connsiteX2" fmla="*/ 6121400 w 6121400"/>
              <a:gd name="connsiteY2" fmla="*/ 5562600 h 5562600"/>
              <a:gd name="connsiteX3" fmla="*/ 2222500 w 6121400"/>
              <a:gd name="connsiteY3" fmla="*/ 5562600 h 5562600"/>
              <a:gd name="connsiteX4" fmla="*/ 1481666 w 6121400"/>
              <a:gd name="connsiteY4" fmla="*/ 0 h 5562600"/>
              <a:gd name="connsiteX5" fmla="*/ 2205566 w 6121400"/>
              <a:gd name="connsiteY5" fmla="*/ 0 h 5562600"/>
              <a:gd name="connsiteX6" fmla="*/ 2205566 w 6121400"/>
              <a:gd name="connsiteY6" fmla="*/ 5562600 h 5562600"/>
              <a:gd name="connsiteX7" fmla="*/ 1481666 w 6121400"/>
              <a:gd name="connsiteY7" fmla="*/ 5562600 h 5562600"/>
              <a:gd name="connsiteX8" fmla="*/ 740833 w 6121400"/>
              <a:gd name="connsiteY8" fmla="*/ 0 h 5562600"/>
              <a:gd name="connsiteX9" fmla="*/ 1464733 w 6121400"/>
              <a:gd name="connsiteY9" fmla="*/ 0 h 5562600"/>
              <a:gd name="connsiteX10" fmla="*/ 1464733 w 6121400"/>
              <a:gd name="connsiteY10" fmla="*/ 5562600 h 5562600"/>
              <a:gd name="connsiteX11" fmla="*/ 740833 w 6121400"/>
              <a:gd name="connsiteY11" fmla="*/ 5562600 h 5562600"/>
              <a:gd name="connsiteX12" fmla="*/ 0 w 6121400"/>
              <a:gd name="connsiteY12" fmla="*/ 0 h 5562600"/>
              <a:gd name="connsiteX13" fmla="*/ 723900 w 6121400"/>
              <a:gd name="connsiteY13" fmla="*/ 0 h 5562600"/>
              <a:gd name="connsiteX14" fmla="*/ 723900 w 6121400"/>
              <a:gd name="connsiteY14" fmla="*/ 5562600 h 5562600"/>
              <a:gd name="connsiteX15" fmla="*/ 0 w 6121400"/>
              <a:gd name="connsiteY15" fmla="*/ 5562600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21400" h="5562600">
                <a:moveTo>
                  <a:pt x="2222500" y="0"/>
                </a:moveTo>
                <a:lnTo>
                  <a:pt x="6121400" y="0"/>
                </a:lnTo>
                <a:lnTo>
                  <a:pt x="6121400" y="5562600"/>
                </a:lnTo>
                <a:lnTo>
                  <a:pt x="2222500" y="5562600"/>
                </a:lnTo>
                <a:close/>
                <a:moveTo>
                  <a:pt x="1481666" y="0"/>
                </a:moveTo>
                <a:lnTo>
                  <a:pt x="2205566" y="0"/>
                </a:lnTo>
                <a:lnTo>
                  <a:pt x="2205566" y="5562600"/>
                </a:lnTo>
                <a:lnTo>
                  <a:pt x="1481666" y="5562600"/>
                </a:lnTo>
                <a:close/>
                <a:moveTo>
                  <a:pt x="740833" y="0"/>
                </a:moveTo>
                <a:lnTo>
                  <a:pt x="1464733" y="0"/>
                </a:lnTo>
                <a:lnTo>
                  <a:pt x="1464733" y="5562600"/>
                </a:lnTo>
                <a:lnTo>
                  <a:pt x="740833" y="5562600"/>
                </a:lnTo>
                <a:close/>
                <a:moveTo>
                  <a:pt x="0" y="0"/>
                </a:moveTo>
                <a:lnTo>
                  <a:pt x="723900" y="0"/>
                </a:lnTo>
                <a:lnTo>
                  <a:pt x="723900" y="5562600"/>
                </a:lnTo>
                <a:lnTo>
                  <a:pt x="0" y="5562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B6AA1A-A8F7-4D66-83AC-630FB57BBFCD}"/>
              </a:ext>
            </a:extLst>
          </p:cNvPr>
          <p:cNvGrpSpPr/>
          <p:nvPr userDrawn="1"/>
        </p:nvGrpSpPr>
        <p:grpSpPr>
          <a:xfrm>
            <a:off x="230662" y="6571365"/>
            <a:ext cx="254247" cy="186438"/>
            <a:chOff x="1523753" y="3302123"/>
            <a:chExt cx="4572247" cy="3352800"/>
          </a:xfrm>
          <a:solidFill>
            <a:schemeClr val="accent5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5E495D1-0ECE-486C-8058-ED0259CB050E}"/>
                </a:ext>
              </a:extLst>
            </p:cNvPr>
            <p:cNvSpPr/>
            <p:nvPr/>
          </p:nvSpPr>
          <p:spPr>
            <a:xfrm>
              <a:off x="35049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16EFA7-BE4F-4B47-88CC-ADBB884121DE}"/>
                </a:ext>
              </a:extLst>
            </p:cNvPr>
            <p:cNvSpPr/>
            <p:nvPr/>
          </p:nvSpPr>
          <p:spPr>
            <a:xfrm>
              <a:off x="15237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575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A9BAE8-F8DA-4B79-93AA-5AA77DBDD29F}"/>
              </a:ext>
            </a:extLst>
          </p:cNvPr>
          <p:cNvSpPr/>
          <p:nvPr userDrawn="1"/>
        </p:nvSpPr>
        <p:spPr>
          <a:xfrm>
            <a:off x="0" y="6471168"/>
            <a:ext cx="12192000" cy="386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841516" cy="6471166"/>
          </a:xfrm>
          <a:custGeom>
            <a:avLst/>
            <a:gdLst>
              <a:gd name="connsiteX0" fmla="*/ 1037234 w 6841516"/>
              <a:gd name="connsiteY0" fmla="*/ 1540111 h 6471166"/>
              <a:gd name="connsiteX1" fmla="*/ 2811984 w 6841516"/>
              <a:gd name="connsiteY1" fmla="*/ 1540111 h 6471166"/>
              <a:gd name="connsiteX2" fmla="*/ 1409082 w 6841516"/>
              <a:gd name="connsiteY2" fmla="*/ 6471166 h 6471166"/>
              <a:gd name="connsiteX3" fmla="*/ 0 w 6841516"/>
              <a:gd name="connsiteY3" fmla="*/ 6471166 h 6471166"/>
              <a:gd name="connsiteX4" fmla="*/ 0 w 6841516"/>
              <a:gd name="connsiteY4" fmla="*/ 5185881 h 6471166"/>
              <a:gd name="connsiteX5" fmla="*/ 3133132 w 6841516"/>
              <a:gd name="connsiteY5" fmla="*/ 486351 h 6471166"/>
              <a:gd name="connsiteX6" fmla="*/ 4907882 w 6841516"/>
              <a:gd name="connsiteY6" fmla="*/ 486351 h 6471166"/>
              <a:gd name="connsiteX7" fmla="*/ 3504980 w 6841516"/>
              <a:gd name="connsiteY7" fmla="*/ 5417406 h 6471166"/>
              <a:gd name="connsiteX8" fmla="*/ 1730230 w 6841516"/>
              <a:gd name="connsiteY8" fmla="*/ 5417406 h 6471166"/>
              <a:gd name="connsiteX9" fmla="*/ 0 w 6841516"/>
              <a:gd name="connsiteY9" fmla="*/ 486351 h 6471166"/>
              <a:gd name="connsiteX10" fmla="*/ 1311051 w 6841516"/>
              <a:gd name="connsiteY10" fmla="*/ 486351 h 6471166"/>
              <a:gd name="connsiteX11" fmla="*/ 0 w 6841516"/>
              <a:gd name="connsiteY11" fmla="*/ 5094559 h 6471166"/>
              <a:gd name="connsiteX12" fmla="*/ 5066766 w 6841516"/>
              <a:gd name="connsiteY12" fmla="*/ 0 h 6471166"/>
              <a:gd name="connsiteX13" fmla="*/ 6841516 w 6841516"/>
              <a:gd name="connsiteY13" fmla="*/ 0 h 6471166"/>
              <a:gd name="connsiteX14" fmla="*/ 5438615 w 6841516"/>
              <a:gd name="connsiteY14" fmla="*/ 4931056 h 6471166"/>
              <a:gd name="connsiteX15" fmla="*/ 3663865 w 6841516"/>
              <a:gd name="connsiteY15" fmla="*/ 4931056 h 647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841516" h="6471166">
                <a:moveTo>
                  <a:pt x="1037234" y="1540111"/>
                </a:moveTo>
                <a:lnTo>
                  <a:pt x="2811984" y="1540111"/>
                </a:lnTo>
                <a:lnTo>
                  <a:pt x="1409082" y="6471166"/>
                </a:lnTo>
                <a:lnTo>
                  <a:pt x="0" y="6471166"/>
                </a:lnTo>
                <a:lnTo>
                  <a:pt x="0" y="5185881"/>
                </a:lnTo>
                <a:close/>
                <a:moveTo>
                  <a:pt x="3133132" y="486351"/>
                </a:moveTo>
                <a:lnTo>
                  <a:pt x="4907882" y="486351"/>
                </a:lnTo>
                <a:lnTo>
                  <a:pt x="3504980" y="5417406"/>
                </a:lnTo>
                <a:lnTo>
                  <a:pt x="1730230" y="5417406"/>
                </a:lnTo>
                <a:close/>
                <a:moveTo>
                  <a:pt x="0" y="486351"/>
                </a:moveTo>
                <a:lnTo>
                  <a:pt x="1311051" y="486351"/>
                </a:lnTo>
                <a:lnTo>
                  <a:pt x="0" y="5094559"/>
                </a:lnTo>
                <a:close/>
                <a:moveTo>
                  <a:pt x="5066766" y="0"/>
                </a:moveTo>
                <a:lnTo>
                  <a:pt x="6841516" y="0"/>
                </a:lnTo>
                <a:lnTo>
                  <a:pt x="5438615" y="4931056"/>
                </a:lnTo>
                <a:lnTo>
                  <a:pt x="3663865" y="49310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6CD989-AAC9-477E-A63C-E24C54B3CDF2}"/>
              </a:ext>
            </a:extLst>
          </p:cNvPr>
          <p:cNvGrpSpPr/>
          <p:nvPr userDrawn="1"/>
        </p:nvGrpSpPr>
        <p:grpSpPr>
          <a:xfrm>
            <a:off x="230662" y="6571365"/>
            <a:ext cx="254247" cy="186438"/>
            <a:chOff x="1523753" y="3302123"/>
            <a:chExt cx="4572247" cy="3352800"/>
          </a:xfrm>
          <a:solidFill>
            <a:schemeClr val="accent5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67A7DE-EC8E-4B46-8781-3ABF48DDB53E}"/>
                </a:ext>
              </a:extLst>
            </p:cNvPr>
            <p:cNvSpPr/>
            <p:nvPr/>
          </p:nvSpPr>
          <p:spPr>
            <a:xfrm>
              <a:off x="35049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B405A7-B15B-4C80-93E5-D574FDA3527F}"/>
                </a:ext>
              </a:extLst>
            </p:cNvPr>
            <p:cNvSpPr/>
            <p:nvPr/>
          </p:nvSpPr>
          <p:spPr>
            <a:xfrm>
              <a:off x="15237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623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2E5AF2-7810-490E-9DFF-3F02839BF0B3}"/>
              </a:ext>
            </a:extLst>
          </p:cNvPr>
          <p:cNvSpPr/>
          <p:nvPr userDrawn="1"/>
        </p:nvSpPr>
        <p:spPr>
          <a:xfrm>
            <a:off x="0" y="6471168"/>
            <a:ext cx="12192000" cy="386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2"/>
          </p:nvPr>
        </p:nvSpPr>
        <p:spPr>
          <a:xfrm>
            <a:off x="4102100" y="3822701"/>
            <a:ext cx="1905000" cy="2401035"/>
          </a:xfrm>
          <a:custGeom>
            <a:avLst/>
            <a:gdLst>
              <a:gd name="connsiteX0" fmla="*/ 0 w 1905000"/>
              <a:gd name="connsiteY0" fmla="*/ 0 h 2401035"/>
              <a:gd name="connsiteX1" fmla="*/ 1905000 w 1905000"/>
              <a:gd name="connsiteY1" fmla="*/ 0 h 2401035"/>
              <a:gd name="connsiteX2" fmla="*/ 1905000 w 1905000"/>
              <a:gd name="connsiteY2" fmla="*/ 2401035 h 2401035"/>
              <a:gd name="connsiteX3" fmla="*/ 0 w 1905000"/>
              <a:gd name="connsiteY3" fmla="*/ 2401035 h 2401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2401035">
                <a:moveTo>
                  <a:pt x="0" y="0"/>
                </a:moveTo>
                <a:lnTo>
                  <a:pt x="1905000" y="0"/>
                </a:lnTo>
                <a:lnTo>
                  <a:pt x="1905000" y="2401035"/>
                </a:lnTo>
                <a:lnTo>
                  <a:pt x="0" y="24010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2178050" y="1892301"/>
            <a:ext cx="1905000" cy="2401035"/>
          </a:xfrm>
          <a:custGeom>
            <a:avLst/>
            <a:gdLst>
              <a:gd name="connsiteX0" fmla="*/ 0 w 1905000"/>
              <a:gd name="connsiteY0" fmla="*/ 0 h 2401035"/>
              <a:gd name="connsiteX1" fmla="*/ 1905000 w 1905000"/>
              <a:gd name="connsiteY1" fmla="*/ 0 h 2401035"/>
              <a:gd name="connsiteX2" fmla="*/ 1905000 w 1905000"/>
              <a:gd name="connsiteY2" fmla="*/ 2401035 h 2401035"/>
              <a:gd name="connsiteX3" fmla="*/ 0 w 1905000"/>
              <a:gd name="connsiteY3" fmla="*/ 2401035 h 2401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2401035">
                <a:moveTo>
                  <a:pt x="0" y="0"/>
                </a:moveTo>
                <a:lnTo>
                  <a:pt x="1905000" y="0"/>
                </a:lnTo>
                <a:lnTo>
                  <a:pt x="1905000" y="2401035"/>
                </a:lnTo>
                <a:lnTo>
                  <a:pt x="0" y="24010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254000" y="292101"/>
            <a:ext cx="1905000" cy="2401035"/>
          </a:xfrm>
          <a:custGeom>
            <a:avLst/>
            <a:gdLst>
              <a:gd name="connsiteX0" fmla="*/ 0 w 1905000"/>
              <a:gd name="connsiteY0" fmla="*/ 0 h 2401035"/>
              <a:gd name="connsiteX1" fmla="*/ 1905000 w 1905000"/>
              <a:gd name="connsiteY1" fmla="*/ 0 h 2401035"/>
              <a:gd name="connsiteX2" fmla="*/ 1905000 w 1905000"/>
              <a:gd name="connsiteY2" fmla="*/ 2401035 h 2401035"/>
              <a:gd name="connsiteX3" fmla="*/ 0 w 1905000"/>
              <a:gd name="connsiteY3" fmla="*/ 2401035 h 2401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5000" h="2401035">
                <a:moveTo>
                  <a:pt x="0" y="0"/>
                </a:moveTo>
                <a:lnTo>
                  <a:pt x="1905000" y="0"/>
                </a:lnTo>
                <a:lnTo>
                  <a:pt x="1905000" y="2401035"/>
                </a:lnTo>
                <a:lnTo>
                  <a:pt x="0" y="24010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25EB2E-75A9-468C-92C2-6940B4407418}"/>
              </a:ext>
            </a:extLst>
          </p:cNvPr>
          <p:cNvGrpSpPr/>
          <p:nvPr userDrawn="1"/>
        </p:nvGrpSpPr>
        <p:grpSpPr>
          <a:xfrm>
            <a:off x="230662" y="6571365"/>
            <a:ext cx="254247" cy="186438"/>
            <a:chOff x="1523753" y="3302123"/>
            <a:chExt cx="4572247" cy="3352800"/>
          </a:xfrm>
          <a:solidFill>
            <a:schemeClr val="accent5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BE4C92A-98FF-4160-8BD0-5A09A5C20D15}"/>
                </a:ext>
              </a:extLst>
            </p:cNvPr>
            <p:cNvSpPr/>
            <p:nvPr/>
          </p:nvSpPr>
          <p:spPr>
            <a:xfrm>
              <a:off x="35049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4140E93-7EEC-441E-8E6F-A71DBFCD825E}"/>
                </a:ext>
              </a:extLst>
            </p:cNvPr>
            <p:cNvSpPr/>
            <p:nvPr/>
          </p:nvSpPr>
          <p:spPr>
            <a:xfrm>
              <a:off x="15237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4879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873E55-042E-4CB2-A30D-33576C01A3A9}"/>
              </a:ext>
            </a:extLst>
          </p:cNvPr>
          <p:cNvSpPr/>
          <p:nvPr userDrawn="1"/>
        </p:nvSpPr>
        <p:spPr>
          <a:xfrm>
            <a:off x="0" y="6471168"/>
            <a:ext cx="12192000" cy="3868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6985000" cy="2959100"/>
          </a:xfrm>
          <a:custGeom>
            <a:avLst/>
            <a:gdLst>
              <a:gd name="connsiteX0" fmla="*/ 2782162 w 6985000"/>
              <a:gd name="connsiteY0" fmla="*/ 1985973 h 2959100"/>
              <a:gd name="connsiteX1" fmla="*/ 5544591 w 6985000"/>
              <a:gd name="connsiteY1" fmla="*/ 1985973 h 2959100"/>
              <a:gd name="connsiteX2" fmla="*/ 5544591 w 6985000"/>
              <a:gd name="connsiteY2" fmla="*/ 2959100 h 2959100"/>
              <a:gd name="connsiteX3" fmla="*/ 2782162 w 6985000"/>
              <a:gd name="connsiteY3" fmla="*/ 2959100 h 2959100"/>
              <a:gd name="connsiteX4" fmla="*/ 1 w 6985000"/>
              <a:gd name="connsiteY4" fmla="*/ 1985973 h 2959100"/>
              <a:gd name="connsiteX5" fmla="*/ 2762431 w 6985000"/>
              <a:gd name="connsiteY5" fmla="*/ 1985973 h 2959100"/>
              <a:gd name="connsiteX6" fmla="*/ 2762431 w 6985000"/>
              <a:gd name="connsiteY6" fmla="*/ 2959100 h 2959100"/>
              <a:gd name="connsiteX7" fmla="*/ 1 w 6985000"/>
              <a:gd name="connsiteY7" fmla="*/ 2959100 h 2959100"/>
              <a:gd name="connsiteX8" fmla="*/ 4222571 w 6985000"/>
              <a:gd name="connsiteY8" fmla="*/ 992987 h 2959100"/>
              <a:gd name="connsiteX9" fmla="*/ 6985000 w 6985000"/>
              <a:gd name="connsiteY9" fmla="*/ 992987 h 2959100"/>
              <a:gd name="connsiteX10" fmla="*/ 6985000 w 6985000"/>
              <a:gd name="connsiteY10" fmla="*/ 1966113 h 2959100"/>
              <a:gd name="connsiteX11" fmla="*/ 4222571 w 6985000"/>
              <a:gd name="connsiteY11" fmla="*/ 1966113 h 2959100"/>
              <a:gd name="connsiteX12" fmla="*/ 1440411 w 6985000"/>
              <a:gd name="connsiteY12" fmla="*/ 992987 h 2959100"/>
              <a:gd name="connsiteX13" fmla="*/ 4202839 w 6985000"/>
              <a:gd name="connsiteY13" fmla="*/ 992987 h 2959100"/>
              <a:gd name="connsiteX14" fmla="*/ 4202839 w 6985000"/>
              <a:gd name="connsiteY14" fmla="*/ 1966113 h 2959100"/>
              <a:gd name="connsiteX15" fmla="*/ 1440411 w 6985000"/>
              <a:gd name="connsiteY15" fmla="*/ 1966113 h 2959100"/>
              <a:gd name="connsiteX16" fmla="*/ 0 w 6985000"/>
              <a:gd name="connsiteY16" fmla="*/ 992987 h 2959100"/>
              <a:gd name="connsiteX17" fmla="*/ 1420678 w 6985000"/>
              <a:gd name="connsiteY17" fmla="*/ 992987 h 2959100"/>
              <a:gd name="connsiteX18" fmla="*/ 1420678 w 6985000"/>
              <a:gd name="connsiteY18" fmla="*/ 1966113 h 2959100"/>
              <a:gd name="connsiteX19" fmla="*/ 0 w 6985000"/>
              <a:gd name="connsiteY19" fmla="*/ 1966113 h 2959100"/>
              <a:gd name="connsiteX20" fmla="*/ 3588009 w 6985000"/>
              <a:gd name="connsiteY20" fmla="*/ 0 h 2959100"/>
              <a:gd name="connsiteX21" fmla="*/ 6350439 w 6985000"/>
              <a:gd name="connsiteY21" fmla="*/ 0 h 2959100"/>
              <a:gd name="connsiteX22" fmla="*/ 6350439 w 6985000"/>
              <a:gd name="connsiteY22" fmla="*/ 973127 h 2959100"/>
              <a:gd name="connsiteX23" fmla="*/ 3588009 w 6985000"/>
              <a:gd name="connsiteY23" fmla="*/ 973127 h 2959100"/>
              <a:gd name="connsiteX24" fmla="*/ 795354 w 6985000"/>
              <a:gd name="connsiteY24" fmla="*/ 0 h 2959100"/>
              <a:gd name="connsiteX25" fmla="*/ 3557783 w 6985000"/>
              <a:gd name="connsiteY25" fmla="*/ 0 h 2959100"/>
              <a:gd name="connsiteX26" fmla="*/ 3557783 w 6985000"/>
              <a:gd name="connsiteY26" fmla="*/ 973127 h 2959100"/>
              <a:gd name="connsiteX27" fmla="*/ 795354 w 6985000"/>
              <a:gd name="connsiteY27" fmla="*/ 973127 h 2959100"/>
              <a:gd name="connsiteX28" fmla="*/ 1 w 6985000"/>
              <a:gd name="connsiteY28" fmla="*/ 0 h 2959100"/>
              <a:gd name="connsiteX29" fmla="*/ 765127 w 6985000"/>
              <a:gd name="connsiteY29" fmla="*/ 0 h 2959100"/>
              <a:gd name="connsiteX30" fmla="*/ 765127 w 6985000"/>
              <a:gd name="connsiteY30" fmla="*/ 973127 h 2959100"/>
              <a:gd name="connsiteX31" fmla="*/ 1 w 6985000"/>
              <a:gd name="connsiteY31" fmla="*/ 973127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985000" h="2959100">
                <a:moveTo>
                  <a:pt x="2782162" y="1985973"/>
                </a:moveTo>
                <a:lnTo>
                  <a:pt x="5544591" y="1985973"/>
                </a:lnTo>
                <a:lnTo>
                  <a:pt x="5544591" y="2959100"/>
                </a:lnTo>
                <a:lnTo>
                  <a:pt x="2782162" y="2959100"/>
                </a:lnTo>
                <a:close/>
                <a:moveTo>
                  <a:pt x="1" y="1985973"/>
                </a:moveTo>
                <a:lnTo>
                  <a:pt x="2762431" y="1985973"/>
                </a:lnTo>
                <a:lnTo>
                  <a:pt x="2762431" y="2959100"/>
                </a:lnTo>
                <a:lnTo>
                  <a:pt x="1" y="2959100"/>
                </a:lnTo>
                <a:close/>
                <a:moveTo>
                  <a:pt x="4222571" y="992987"/>
                </a:moveTo>
                <a:lnTo>
                  <a:pt x="6985000" y="992987"/>
                </a:lnTo>
                <a:lnTo>
                  <a:pt x="6985000" y="1966113"/>
                </a:lnTo>
                <a:lnTo>
                  <a:pt x="4222571" y="1966113"/>
                </a:lnTo>
                <a:close/>
                <a:moveTo>
                  <a:pt x="1440411" y="992987"/>
                </a:moveTo>
                <a:lnTo>
                  <a:pt x="4202839" y="992987"/>
                </a:lnTo>
                <a:lnTo>
                  <a:pt x="4202839" y="1966113"/>
                </a:lnTo>
                <a:lnTo>
                  <a:pt x="1440411" y="1966113"/>
                </a:lnTo>
                <a:close/>
                <a:moveTo>
                  <a:pt x="0" y="992987"/>
                </a:moveTo>
                <a:lnTo>
                  <a:pt x="1420678" y="992987"/>
                </a:lnTo>
                <a:lnTo>
                  <a:pt x="1420678" y="1966113"/>
                </a:lnTo>
                <a:lnTo>
                  <a:pt x="0" y="1966113"/>
                </a:lnTo>
                <a:close/>
                <a:moveTo>
                  <a:pt x="3588009" y="0"/>
                </a:moveTo>
                <a:lnTo>
                  <a:pt x="6350439" y="0"/>
                </a:lnTo>
                <a:lnTo>
                  <a:pt x="6350439" y="973127"/>
                </a:lnTo>
                <a:lnTo>
                  <a:pt x="3588009" y="973127"/>
                </a:lnTo>
                <a:close/>
                <a:moveTo>
                  <a:pt x="795354" y="0"/>
                </a:moveTo>
                <a:lnTo>
                  <a:pt x="3557783" y="0"/>
                </a:lnTo>
                <a:lnTo>
                  <a:pt x="3557783" y="973127"/>
                </a:lnTo>
                <a:lnTo>
                  <a:pt x="795354" y="973127"/>
                </a:lnTo>
                <a:close/>
                <a:moveTo>
                  <a:pt x="1" y="0"/>
                </a:moveTo>
                <a:lnTo>
                  <a:pt x="765127" y="0"/>
                </a:lnTo>
                <a:lnTo>
                  <a:pt x="765127" y="973127"/>
                </a:lnTo>
                <a:lnTo>
                  <a:pt x="1" y="97312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50AE14-B590-4A6C-A5E0-F94C7366C291}"/>
              </a:ext>
            </a:extLst>
          </p:cNvPr>
          <p:cNvGrpSpPr/>
          <p:nvPr userDrawn="1"/>
        </p:nvGrpSpPr>
        <p:grpSpPr>
          <a:xfrm>
            <a:off x="230662" y="6571365"/>
            <a:ext cx="254247" cy="186438"/>
            <a:chOff x="1523753" y="3302123"/>
            <a:chExt cx="4572247" cy="3352800"/>
          </a:xfrm>
          <a:solidFill>
            <a:schemeClr val="accent5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242D029-201B-48C8-AD3A-9B72A7872AF7}"/>
                </a:ext>
              </a:extLst>
            </p:cNvPr>
            <p:cNvSpPr/>
            <p:nvPr/>
          </p:nvSpPr>
          <p:spPr>
            <a:xfrm>
              <a:off x="35049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D577F23-7AAC-4EF2-B54A-9001F9E83A4E}"/>
                </a:ext>
              </a:extLst>
            </p:cNvPr>
            <p:cNvSpPr/>
            <p:nvPr/>
          </p:nvSpPr>
          <p:spPr>
            <a:xfrm>
              <a:off x="15237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44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9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CAFCC70-4132-4DBD-B1BA-B4F303C760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41095" y="2129010"/>
            <a:ext cx="890981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accent5"/>
                </a:solidFill>
                <a:latin typeface="+mj-lt"/>
              </a:rPr>
              <a:t>paramount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48108" y="4227512"/>
            <a:ext cx="5695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pc="300" dirty="0">
                <a:solidFill>
                  <a:schemeClr val="bg1"/>
                </a:solidFill>
              </a:rPr>
              <a:t>EDUCATION 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3377708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05675" y="1298527"/>
            <a:ext cx="4334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5675" y="2945061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5676" y="3631691"/>
            <a:ext cx="3964931" cy="1917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nascetur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ridiculus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mus.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venenatis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 rot="16200000" flipH="1">
            <a:off x="10931277" y="778233"/>
            <a:ext cx="596900" cy="596900"/>
            <a:chOff x="1568450" y="-927100"/>
            <a:chExt cx="596900" cy="5969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568450" y="-927100"/>
              <a:ext cx="0" cy="5969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1866900" y="-628650"/>
              <a:ext cx="0" cy="5969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7139CB3-94B6-4939-83B9-363B8332EE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0" r="10580"/>
          <a:stretch>
            <a:fillRect/>
          </a:stretch>
        </p:blipFill>
        <p:spPr/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F06D36-4C27-4C14-8EA5-AB727133B74A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3097240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19863" y="766575"/>
            <a:ext cx="4819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19863" y="2438101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0628" y="3193318"/>
            <a:ext cx="65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/>
                </a:solidFill>
                <a:latin typeface="+mj-lt"/>
              </a:rPr>
              <a:t>01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7270" y="3266600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7967270" y="3443201"/>
            <a:ext cx="3111964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5744" y="3989007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+mj-lt"/>
              </a:rPr>
              <a:t>02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67270" y="4062289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67270" y="4238890"/>
            <a:ext cx="3111964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7729" y="4784696"/>
            <a:ext cx="764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+mj-lt"/>
              </a:rPr>
              <a:t>03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67270" y="4857978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967270" y="5034579"/>
            <a:ext cx="3111964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2E427BF4-B7E0-4DB7-BE0A-CAD7BE3111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5" r="23259"/>
          <a:stretch/>
        </p:blipFill>
        <p:spPr>
          <a:xfrm>
            <a:off x="50801" y="330200"/>
            <a:ext cx="3115657" cy="5638800"/>
          </a:xfr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1E550413-4E27-46FD-BF38-6E455886AF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0" r="21366"/>
          <a:stretch/>
        </p:blipFill>
        <p:spPr>
          <a:xfrm>
            <a:off x="3208944" y="330200"/>
            <a:ext cx="3115657" cy="5638800"/>
          </a:xfrm>
        </p:spPr>
      </p:pic>
      <p:sp>
        <p:nvSpPr>
          <p:cNvPr id="15" name="Rectangle 14"/>
          <p:cNvSpPr/>
          <p:nvPr/>
        </p:nvSpPr>
        <p:spPr>
          <a:xfrm>
            <a:off x="772422" y="4192265"/>
            <a:ext cx="4828278" cy="15354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8081" y="4452180"/>
            <a:ext cx="4296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</a:rPr>
              <a:t>Cum </a:t>
            </a:r>
            <a:r>
              <a:rPr lang="en-US" sz="1000" dirty="0" err="1">
                <a:solidFill>
                  <a:schemeClr val="bg1"/>
                </a:solidFill>
              </a:rPr>
              <a:t>sociis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natoque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penatibus</a:t>
            </a:r>
            <a:r>
              <a:rPr lang="en-US" sz="1000" dirty="0">
                <a:solidFill>
                  <a:schemeClr val="bg1"/>
                </a:solidFill>
              </a:rPr>
              <a:t> et </a:t>
            </a:r>
            <a:r>
              <a:rPr lang="en-US" sz="1000" dirty="0" err="1">
                <a:solidFill>
                  <a:schemeClr val="bg1"/>
                </a:solidFill>
              </a:rPr>
              <a:t>magnis</a:t>
            </a:r>
            <a:r>
              <a:rPr lang="en-US" sz="1000" dirty="0">
                <a:solidFill>
                  <a:schemeClr val="bg1"/>
                </a:solidFill>
              </a:rPr>
              <a:t> dis parturient </a:t>
            </a:r>
            <a:r>
              <a:rPr lang="en-US" sz="1000" dirty="0" err="1">
                <a:solidFill>
                  <a:schemeClr val="bg1"/>
                </a:solidFill>
              </a:rPr>
              <a:t>montes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nascetur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ridiculus</a:t>
            </a:r>
            <a:r>
              <a:rPr lang="en-US" sz="1000" dirty="0">
                <a:solidFill>
                  <a:schemeClr val="bg1"/>
                </a:solidFill>
              </a:rPr>
              <a:t> mus. </a:t>
            </a: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quam </a:t>
            </a:r>
            <a:r>
              <a:rPr lang="en-US" sz="1000" dirty="0" err="1">
                <a:solidFill>
                  <a:schemeClr val="bg1"/>
                </a:solidFill>
              </a:rPr>
              <a:t>felis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ultricies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pellentes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Nulla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consequat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massa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quis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enim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eget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arcu</a:t>
            </a:r>
            <a:r>
              <a:rPr lang="en-US" sz="1000" dirty="0">
                <a:solidFill>
                  <a:schemeClr val="bg1"/>
                </a:solidFill>
              </a:rPr>
              <a:t>. In </a:t>
            </a:r>
            <a:r>
              <a:rPr lang="en-US" sz="1000" dirty="0" err="1">
                <a:solidFill>
                  <a:schemeClr val="bg1"/>
                </a:solidFill>
              </a:rPr>
              <a:t>enim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9DEFF9-3750-41F7-84C4-A5A6282535CA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513983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5694E8D5-D11E-4129-A47B-B1A620DBA0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5" r="16345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1146175" y="1026278"/>
            <a:ext cx="4601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8875" y="2717762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6176" y="3631691"/>
            <a:ext cx="4302780" cy="1686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nascetur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ridiculus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mus.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venenatis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35022" y="1060445"/>
            <a:ext cx="4828278" cy="15354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00681" y="1320360"/>
            <a:ext cx="42969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</a:rPr>
              <a:t>Cum </a:t>
            </a:r>
            <a:r>
              <a:rPr lang="en-US" sz="1000" dirty="0" err="1">
                <a:solidFill>
                  <a:schemeClr val="bg1"/>
                </a:solidFill>
              </a:rPr>
              <a:t>sociis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natoque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penatibus</a:t>
            </a:r>
            <a:r>
              <a:rPr lang="en-US" sz="1000" dirty="0">
                <a:solidFill>
                  <a:schemeClr val="bg1"/>
                </a:solidFill>
              </a:rPr>
              <a:t> et </a:t>
            </a:r>
            <a:r>
              <a:rPr lang="en-US" sz="1000" dirty="0" err="1">
                <a:solidFill>
                  <a:schemeClr val="bg1"/>
                </a:solidFill>
              </a:rPr>
              <a:t>magnis</a:t>
            </a:r>
            <a:r>
              <a:rPr lang="en-US" sz="1000" dirty="0">
                <a:solidFill>
                  <a:schemeClr val="bg1"/>
                </a:solidFill>
              </a:rPr>
              <a:t> dis parturient </a:t>
            </a:r>
            <a:r>
              <a:rPr lang="en-US" sz="1000" dirty="0" err="1">
                <a:solidFill>
                  <a:schemeClr val="bg1"/>
                </a:solidFill>
              </a:rPr>
              <a:t>montes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nascetur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ridiculus</a:t>
            </a:r>
            <a:r>
              <a:rPr lang="en-US" sz="1000" dirty="0">
                <a:solidFill>
                  <a:schemeClr val="bg1"/>
                </a:solidFill>
              </a:rPr>
              <a:t> mus. </a:t>
            </a: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quam </a:t>
            </a:r>
            <a:r>
              <a:rPr lang="en-US" sz="1000" dirty="0" err="1">
                <a:solidFill>
                  <a:schemeClr val="bg1"/>
                </a:solidFill>
              </a:rPr>
              <a:t>felis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ultricies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pellentes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Nulla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consequat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massa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quis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enim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eget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arcu</a:t>
            </a:r>
            <a:r>
              <a:rPr lang="en-US" sz="1000" dirty="0">
                <a:solidFill>
                  <a:schemeClr val="bg1"/>
                </a:solidFill>
              </a:rPr>
              <a:t>. In </a:t>
            </a:r>
            <a:r>
              <a:rPr lang="en-US" sz="1000" dirty="0" err="1">
                <a:solidFill>
                  <a:schemeClr val="bg1"/>
                </a:solidFill>
              </a:rPr>
              <a:t>enim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</a:p>
        </p:txBody>
      </p:sp>
      <p:grpSp>
        <p:nvGrpSpPr>
          <p:cNvPr id="5" name="Group 4"/>
          <p:cNvGrpSpPr/>
          <p:nvPr/>
        </p:nvGrpSpPr>
        <p:grpSpPr>
          <a:xfrm rot="16200000" flipH="1">
            <a:off x="10953750" y="678926"/>
            <a:ext cx="596900" cy="596900"/>
            <a:chOff x="1568450" y="-927100"/>
            <a:chExt cx="596900" cy="5969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568450" y="-927100"/>
              <a:ext cx="0" cy="5969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1866900" y="-628650"/>
              <a:ext cx="0" cy="5969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E27032-4699-427F-92F6-6BD4E262CFC4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3398264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3320AAE-A5B2-4805-A52A-FC3013EAE1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8" b="31458"/>
          <a:stretch>
            <a:fillRect/>
          </a:stretch>
        </p:blipFill>
        <p:spPr/>
      </p:pic>
      <p:sp>
        <p:nvSpPr>
          <p:cNvPr id="19" name="Rectangle 18"/>
          <p:cNvSpPr/>
          <p:nvPr/>
        </p:nvSpPr>
        <p:spPr>
          <a:xfrm>
            <a:off x="0" y="-1"/>
            <a:ext cx="12191999" cy="4537005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>
            <a:spLocks/>
          </p:cNvSpPr>
          <p:nvPr/>
        </p:nvSpPr>
        <p:spPr bwMode="auto">
          <a:xfrm>
            <a:off x="1038689" y="3557588"/>
            <a:ext cx="2514600" cy="2297112"/>
          </a:xfrm>
          <a:custGeom>
            <a:avLst/>
            <a:gdLst>
              <a:gd name="T0" fmla="*/ 4617 w 4752"/>
              <a:gd name="T1" fmla="*/ 0 h 4752"/>
              <a:gd name="T2" fmla="*/ 4644 w 4752"/>
              <a:gd name="T3" fmla="*/ 2 h 4752"/>
              <a:gd name="T4" fmla="*/ 4670 w 4752"/>
              <a:gd name="T5" fmla="*/ 11 h 4752"/>
              <a:gd name="T6" fmla="*/ 4693 w 4752"/>
              <a:gd name="T7" fmla="*/ 23 h 4752"/>
              <a:gd name="T8" fmla="*/ 4713 w 4752"/>
              <a:gd name="T9" fmla="*/ 39 h 4752"/>
              <a:gd name="T10" fmla="*/ 4729 w 4752"/>
              <a:gd name="T11" fmla="*/ 59 h 4752"/>
              <a:gd name="T12" fmla="*/ 4741 w 4752"/>
              <a:gd name="T13" fmla="*/ 82 h 4752"/>
              <a:gd name="T14" fmla="*/ 4750 w 4752"/>
              <a:gd name="T15" fmla="*/ 108 h 4752"/>
              <a:gd name="T16" fmla="*/ 4752 w 4752"/>
              <a:gd name="T17" fmla="*/ 135 h 4752"/>
              <a:gd name="T18" fmla="*/ 4751 w 4752"/>
              <a:gd name="T19" fmla="*/ 4631 h 4752"/>
              <a:gd name="T20" fmla="*/ 4746 w 4752"/>
              <a:gd name="T21" fmla="*/ 4657 h 4752"/>
              <a:gd name="T22" fmla="*/ 4735 w 4752"/>
              <a:gd name="T23" fmla="*/ 4682 h 4752"/>
              <a:gd name="T24" fmla="*/ 4721 w 4752"/>
              <a:gd name="T25" fmla="*/ 4703 h 4752"/>
              <a:gd name="T26" fmla="*/ 4703 w 4752"/>
              <a:gd name="T27" fmla="*/ 4721 h 4752"/>
              <a:gd name="T28" fmla="*/ 4681 w 4752"/>
              <a:gd name="T29" fmla="*/ 4735 h 4752"/>
              <a:gd name="T30" fmla="*/ 4657 w 4752"/>
              <a:gd name="T31" fmla="*/ 4746 h 4752"/>
              <a:gd name="T32" fmla="*/ 4631 w 4752"/>
              <a:gd name="T33" fmla="*/ 4751 h 4752"/>
              <a:gd name="T34" fmla="*/ 969 w 4752"/>
              <a:gd name="T35" fmla="*/ 4752 h 4752"/>
              <a:gd name="T36" fmla="*/ 934 w 4752"/>
              <a:gd name="T37" fmla="*/ 4747 h 4752"/>
              <a:gd name="T38" fmla="*/ 902 w 4752"/>
              <a:gd name="T39" fmla="*/ 4734 h 4752"/>
              <a:gd name="T40" fmla="*/ 874 w 4752"/>
              <a:gd name="T41" fmla="*/ 4713 h 4752"/>
              <a:gd name="T42" fmla="*/ 853 w 4752"/>
              <a:gd name="T43" fmla="*/ 4684 h 4752"/>
              <a:gd name="T44" fmla="*/ 18 w 4752"/>
              <a:gd name="T45" fmla="*/ 3238 h 4752"/>
              <a:gd name="T46" fmla="*/ 5 w 4752"/>
              <a:gd name="T47" fmla="*/ 3206 h 4752"/>
              <a:gd name="T48" fmla="*/ 0 w 4752"/>
              <a:gd name="T49" fmla="*/ 3172 h 4752"/>
              <a:gd name="T50" fmla="*/ 1 w 4752"/>
              <a:gd name="T51" fmla="*/ 121 h 4752"/>
              <a:gd name="T52" fmla="*/ 6 w 4752"/>
              <a:gd name="T53" fmla="*/ 95 h 4752"/>
              <a:gd name="T54" fmla="*/ 17 w 4752"/>
              <a:gd name="T55" fmla="*/ 71 h 4752"/>
              <a:gd name="T56" fmla="*/ 31 w 4752"/>
              <a:gd name="T57" fmla="*/ 49 h 4752"/>
              <a:gd name="T58" fmla="*/ 49 w 4752"/>
              <a:gd name="T59" fmla="*/ 31 h 4752"/>
              <a:gd name="T60" fmla="*/ 70 w 4752"/>
              <a:gd name="T61" fmla="*/ 17 h 4752"/>
              <a:gd name="T62" fmla="*/ 95 w 4752"/>
              <a:gd name="T63" fmla="*/ 6 h 4752"/>
              <a:gd name="T64" fmla="*/ 121 w 4752"/>
              <a:gd name="T65" fmla="*/ 1 h 4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52" h="4752">
                <a:moveTo>
                  <a:pt x="135" y="0"/>
                </a:moveTo>
                <a:lnTo>
                  <a:pt x="4617" y="0"/>
                </a:lnTo>
                <a:lnTo>
                  <a:pt x="4631" y="1"/>
                </a:lnTo>
                <a:lnTo>
                  <a:pt x="4644" y="2"/>
                </a:lnTo>
                <a:lnTo>
                  <a:pt x="4657" y="6"/>
                </a:lnTo>
                <a:lnTo>
                  <a:pt x="4670" y="11"/>
                </a:lnTo>
                <a:lnTo>
                  <a:pt x="4681" y="17"/>
                </a:lnTo>
                <a:lnTo>
                  <a:pt x="4693" y="23"/>
                </a:lnTo>
                <a:lnTo>
                  <a:pt x="4703" y="31"/>
                </a:lnTo>
                <a:lnTo>
                  <a:pt x="4713" y="39"/>
                </a:lnTo>
                <a:lnTo>
                  <a:pt x="4721" y="49"/>
                </a:lnTo>
                <a:lnTo>
                  <a:pt x="4729" y="59"/>
                </a:lnTo>
                <a:lnTo>
                  <a:pt x="4735" y="71"/>
                </a:lnTo>
                <a:lnTo>
                  <a:pt x="4741" y="82"/>
                </a:lnTo>
                <a:lnTo>
                  <a:pt x="4746" y="95"/>
                </a:lnTo>
                <a:lnTo>
                  <a:pt x="4750" y="108"/>
                </a:lnTo>
                <a:lnTo>
                  <a:pt x="4751" y="121"/>
                </a:lnTo>
                <a:lnTo>
                  <a:pt x="4752" y="135"/>
                </a:lnTo>
                <a:lnTo>
                  <a:pt x="4752" y="4617"/>
                </a:lnTo>
                <a:lnTo>
                  <a:pt x="4751" y="4631"/>
                </a:lnTo>
                <a:lnTo>
                  <a:pt x="4750" y="4644"/>
                </a:lnTo>
                <a:lnTo>
                  <a:pt x="4746" y="4657"/>
                </a:lnTo>
                <a:lnTo>
                  <a:pt x="4741" y="4670"/>
                </a:lnTo>
                <a:lnTo>
                  <a:pt x="4735" y="4682"/>
                </a:lnTo>
                <a:lnTo>
                  <a:pt x="4729" y="4693"/>
                </a:lnTo>
                <a:lnTo>
                  <a:pt x="4721" y="4703"/>
                </a:lnTo>
                <a:lnTo>
                  <a:pt x="4713" y="4713"/>
                </a:lnTo>
                <a:lnTo>
                  <a:pt x="4703" y="4721"/>
                </a:lnTo>
                <a:lnTo>
                  <a:pt x="4693" y="4729"/>
                </a:lnTo>
                <a:lnTo>
                  <a:pt x="4681" y="4735"/>
                </a:lnTo>
                <a:lnTo>
                  <a:pt x="4670" y="4741"/>
                </a:lnTo>
                <a:lnTo>
                  <a:pt x="4657" y="4746"/>
                </a:lnTo>
                <a:lnTo>
                  <a:pt x="4644" y="4750"/>
                </a:lnTo>
                <a:lnTo>
                  <a:pt x="4631" y="4751"/>
                </a:lnTo>
                <a:lnTo>
                  <a:pt x="4617" y="4752"/>
                </a:lnTo>
                <a:lnTo>
                  <a:pt x="969" y="4752"/>
                </a:lnTo>
                <a:lnTo>
                  <a:pt x="952" y="4751"/>
                </a:lnTo>
                <a:lnTo>
                  <a:pt x="934" y="4747"/>
                </a:lnTo>
                <a:lnTo>
                  <a:pt x="917" y="4742"/>
                </a:lnTo>
                <a:lnTo>
                  <a:pt x="902" y="4734"/>
                </a:lnTo>
                <a:lnTo>
                  <a:pt x="887" y="4725"/>
                </a:lnTo>
                <a:lnTo>
                  <a:pt x="874" y="4713"/>
                </a:lnTo>
                <a:lnTo>
                  <a:pt x="862" y="4700"/>
                </a:lnTo>
                <a:lnTo>
                  <a:pt x="853" y="4684"/>
                </a:lnTo>
                <a:lnTo>
                  <a:pt x="669" y="4366"/>
                </a:lnTo>
                <a:lnTo>
                  <a:pt x="18" y="3238"/>
                </a:lnTo>
                <a:lnTo>
                  <a:pt x="10" y="3223"/>
                </a:lnTo>
                <a:lnTo>
                  <a:pt x="5" y="3206"/>
                </a:lnTo>
                <a:lnTo>
                  <a:pt x="1" y="3190"/>
                </a:lnTo>
                <a:lnTo>
                  <a:pt x="0" y="3172"/>
                </a:lnTo>
                <a:lnTo>
                  <a:pt x="0" y="135"/>
                </a:lnTo>
                <a:lnTo>
                  <a:pt x="1" y="121"/>
                </a:lnTo>
                <a:lnTo>
                  <a:pt x="2" y="108"/>
                </a:lnTo>
                <a:lnTo>
                  <a:pt x="6" y="95"/>
                </a:lnTo>
                <a:lnTo>
                  <a:pt x="11" y="82"/>
                </a:lnTo>
                <a:lnTo>
                  <a:pt x="17" y="71"/>
                </a:lnTo>
                <a:lnTo>
                  <a:pt x="23" y="59"/>
                </a:lnTo>
                <a:lnTo>
                  <a:pt x="31" y="49"/>
                </a:lnTo>
                <a:lnTo>
                  <a:pt x="39" y="39"/>
                </a:lnTo>
                <a:lnTo>
                  <a:pt x="49" y="31"/>
                </a:lnTo>
                <a:lnTo>
                  <a:pt x="59" y="23"/>
                </a:lnTo>
                <a:lnTo>
                  <a:pt x="70" y="17"/>
                </a:lnTo>
                <a:lnTo>
                  <a:pt x="82" y="11"/>
                </a:lnTo>
                <a:lnTo>
                  <a:pt x="95" y="6"/>
                </a:lnTo>
                <a:lnTo>
                  <a:pt x="108" y="2"/>
                </a:lnTo>
                <a:lnTo>
                  <a:pt x="121" y="1"/>
                </a:lnTo>
                <a:lnTo>
                  <a:pt x="13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3"/>
          <p:cNvSpPr>
            <a:spLocks/>
          </p:cNvSpPr>
          <p:nvPr/>
        </p:nvSpPr>
        <p:spPr bwMode="auto">
          <a:xfrm>
            <a:off x="3572030" y="3557588"/>
            <a:ext cx="2514600" cy="2297112"/>
          </a:xfrm>
          <a:custGeom>
            <a:avLst/>
            <a:gdLst>
              <a:gd name="T0" fmla="*/ 135 w 4752"/>
              <a:gd name="T1" fmla="*/ 0 h 4752"/>
              <a:gd name="T2" fmla="*/ 108 w 4752"/>
              <a:gd name="T3" fmla="*/ 2 h 4752"/>
              <a:gd name="T4" fmla="*/ 82 w 4752"/>
              <a:gd name="T5" fmla="*/ 11 h 4752"/>
              <a:gd name="T6" fmla="*/ 59 w 4752"/>
              <a:gd name="T7" fmla="*/ 23 h 4752"/>
              <a:gd name="T8" fmla="*/ 39 w 4752"/>
              <a:gd name="T9" fmla="*/ 39 h 4752"/>
              <a:gd name="T10" fmla="*/ 23 w 4752"/>
              <a:gd name="T11" fmla="*/ 59 h 4752"/>
              <a:gd name="T12" fmla="*/ 11 w 4752"/>
              <a:gd name="T13" fmla="*/ 82 h 4752"/>
              <a:gd name="T14" fmla="*/ 2 w 4752"/>
              <a:gd name="T15" fmla="*/ 108 h 4752"/>
              <a:gd name="T16" fmla="*/ 0 w 4752"/>
              <a:gd name="T17" fmla="*/ 135 h 4752"/>
              <a:gd name="T18" fmla="*/ 1 w 4752"/>
              <a:gd name="T19" fmla="*/ 4631 h 4752"/>
              <a:gd name="T20" fmla="*/ 6 w 4752"/>
              <a:gd name="T21" fmla="*/ 4657 h 4752"/>
              <a:gd name="T22" fmla="*/ 17 w 4752"/>
              <a:gd name="T23" fmla="*/ 4682 h 4752"/>
              <a:gd name="T24" fmla="*/ 31 w 4752"/>
              <a:gd name="T25" fmla="*/ 4703 h 4752"/>
              <a:gd name="T26" fmla="*/ 49 w 4752"/>
              <a:gd name="T27" fmla="*/ 4721 h 4752"/>
              <a:gd name="T28" fmla="*/ 70 w 4752"/>
              <a:gd name="T29" fmla="*/ 4735 h 4752"/>
              <a:gd name="T30" fmla="*/ 95 w 4752"/>
              <a:gd name="T31" fmla="*/ 4746 h 4752"/>
              <a:gd name="T32" fmla="*/ 121 w 4752"/>
              <a:gd name="T33" fmla="*/ 4751 h 4752"/>
              <a:gd name="T34" fmla="*/ 4617 w 4752"/>
              <a:gd name="T35" fmla="*/ 4752 h 4752"/>
              <a:gd name="T36" fmla="*/ 4644 w 4752"/>
              <a:gd name="T37" fmla="*/ 4750 h 4752"/>
              <a:gd name="T38" fmla="*/ 4670 w 4752"/>
              <a:gd name="T39" fmla="*/ 4741 h 4752"/>
              <a:gd name="T40" fmla="*/ 4693 w 4752"/>
              <a:gd name="T41" fmla="*/ 4729 h 4752"/>
              <a:gd name="T42" fmla="*/ 4713 w 4752"/>
              <a:gd name="T43" fmla="*/ 4713 h 4752"/>
              <a:gd name="T44" fmla="*/ 4729 w 4752"/>
              <a:gd name="T45" fmla="*/ 4693 h 4752"/>
              <a:gd name="T46" fmla="*/ 4741 w 4752"/>
              <a:gd name="T47" fmla="*/ 4670 h 4752"/>
              <a:gd name="T48" fmla="*/ 4750 w 4752"/>
              <a:gd name="T49" fmla="*/ 4644 h 4752"/>
              <a:gd name="T50" fmla="*/ 4752 w 4752"/>
              <a:gd name="T51" fmla="*/ 4617 h 4752"/>
              <a:gd name="T52" fmla="*/ 4751 w 4752"/>
              <a:gd name="T53" fmla="*/ 121 h 4752"/>
              <a:gd name="T54" fmla="*/ 4746 w 4752"/>
              <a:gd name="T55" fmla="*/ 95 h 4752"/>
              <a:gd name="T56" fmla="*/ 4735 w 4752"/>
              <a:gd name="T57" fmla="*/ 71 h 4752"/>
              <a:gd name="T58" fmla="*/ 4721 w 4752"/>
              <a:gd name="T59" fmla="*/ 49 h 4752"/>
              <a:gd name="T60" fmla="*/ 4703 w 4752"/>
              <a:gd name="T61" fmla="*/ 31 h 4752"/>
              <a:gd name="T62" fmla="*/ 4681 w 4752"/>
              <a:gd name="T63" fmla="*/ 17 h 4752"/>
              <a:gd name="T64" fmla="*/ 4657 w 4752"/>
              <a:gd name="T65" fmla="*/ 6 h 4752"/>
              <a:gd name="T66" fmla="*/ 4631 w 4752"/>
              <a:gd name="T67" fmla="*/ 1 h 4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52" h="4752">
                <a:moveTo>
                  <a:pt x="4617" y="0"/>
                </a:moveTo>
                <a:lnTo>
                  <a:pt x="135" y="0"/>
                </a:lnTo>
                <a:lnTo>
                  <a:pt x="121" y="1"/>
                </a:lnTo>
                <a:lnTo>
                  <a:pt x="108" y="2"/>
                </a:lnTo>
                <a:lnTo>
                  <a:pt x="95" y="6"/>
                </a:lnTo>
                <a:lnTo>
                  <a:pt x="82" y="11"/>
                </a:lnTo>
                <a:lnTo>
                  <a:pt x="70" y="17"/>
                </a:lnTo>
                <a:lnTo>
                  <a:pt x="59" y="23"/>
                </a:lnTo>
                <a:lnTo>
                  <a:pt x="49" y="31"/>
                </a:lnTo>
                <a:lnTo>
                  <a:pt x="39" y="39"/>
                </a:lnTo>
                <a:lnTo>
                  <a:pt x="31" y="49"/>
                </a:lnTo>
                <a:lnTo>
                  <a:pt x="23" y="59"/>
                </a:lnTo>
                <a:lnTo>
                  <a:pt x="17" y="71"/>
                </a:lnTo>
                <a:lnTo>
                  <a:pt x="11" y="82"/>
                </a:lnTo>
                <a:lnTo>
                  <a:pt x="6" y="95"/>
                </a:lnTo>
                <a:lnTo>
                  <a:pt x="2" y="108"/>
                </a:lnTo>
                <a:lnTo>
                  <a:pt x="1" y="121"/>
                </a:lnTo>
                <a:lnTo>
                  <a:pt x="0" y="135"/>
                </a:lnTo>
                <a:lnTo>
                  <a:pt x="0" y="4617"/>
                </a:lnTo>
                <a:lnTo>
                  <a:pt x="1" y="4631"/>
                </a:lnTo>
                <a:lnTo>
                  <a:pt x="2" y="4644"/>
                </a:lnTo>
                <a:lnTo>
                  <a:pt x="6" y="4657"/>
                </a:lnTo>
                <a:lnTo>
                  <a:pt x="11" y="4670"/>
                </a:lnTo>
                <a:lnTo>
                  <a:pt x="17" y="4682"/>
                </a:lnTo>
                <a:lnTo>
                  <a:pt x="23" y="4693"/>
                </a:lnTo>
                <a:lnTo>
                  <a:pt x="31" y="4703"/>
                </a:lnTo>
                <a:lnTo>
                  <a:pt x="39" y="4713"/>
                </a:lnTo>
                <a:lnTo>
                  <a:pt x="49" y="4721"/>
                </a:lnTo>
                <a:lnTo>
                  <a:pt x="59" y="4729"/>
                </a:lnTo>
                <a:lnTo>
                  <a:pt x="70" y="4735"/>
                </a:lnTo>
                <a:lnTo>
                  <a:pt x="82" y="4741"/>
                </a:lnTo>
                <a:lnTo>
                  <a:pt x="95" y="4746"/>
                </a:lnTo>
                <a:lnTo>
                  <a:pt x="108" y="4750"/>
                </a:lnTo>
                <a:lnTo>
                  <a:pt x="121" y="4751"/>
                </a:lnTo>
                <a:lnTo>
                  <a:pt x="135" y="4752"/>
                </a:lnTo>
                <a:lnTo>
                  <a:pt x="4617" y="4752"/>
                </a:lnTo>
                <a:lnTo>
                  <a:pt x="4631" y="4751"/>
                </a:lnTo>
                <a:lnTo>
                  <a:pt x="4644" y="4750"/>
                </a:lnTo>
                <a:lnTo>
                  <a:pt x="4657" y="4746"/>
                </a:lnTo>
                <a:lnTo>
                  <a:pt x="4670" y="4741"/>
                </a:lnTo>
                <a:lnTo>
                  <a:pt x="4681" y="4735"/>
                </a:lnTo>
                <a:lnTo>
                  <a:pt x="4693" y="4729"/>
                </a:lnTo>
                <a:lnTo>
                  <a:pt x="4703" y="4721"/>
                </a:lnTo>
                <a:lnTo>
                  <a:pt x="4713" y="4713"/>
                </a:lnTo>
                <a:lnTo>
                  <a:pt x="4721" y="4703"/>
                </a:lnTo>
                <a:lnTo>
                  <a:pt x="4729" y="4693"/>
                </a:lnTo>
                <a:lnTo>
                  <a:pt x="4735" y="4682"/>
                </a:lnTo>
                <a:lnTo>
                  <a:pt x="4741" y="4670"/>
                </a:lnTo>
                <a:lnTo>
                  <a:pt x="4746" y="4657"/>
                </a:lnTo>
                <a:lnTo>
                  <a:pt x="4750" y="4644"/>
                </a:lnTo>
                <a:lnTo>
                  <a:pt x="4751" y="4631"/>
                </a:lnTo>
                <a:lnTo>
                  <a:pt x="4752" y="4617"/>
                </a:lnTo>
                <a:lnTo>
                  <a:pt x="4752" y="135"/>
                </a:lnTo>
                <a:lnTo>
                  <a:pt x="4751" y="121"/>
                </a:lnTo>
                <a:lnTo>
                  <a:pt x="4750" y="108"/>
                </a:lnTo>
                <a:lnTo>
                  <a:pt x="4746" y="95"/>
                </a:lnTo>
                <a:lnTo>
                  <a:pt x="4741" y="82"/>
                </a:lnTo>
                <a:lnTo>
                  <a:pt x="4735" y="71"/>
                </a:lnTo>
                <a:lnTo>
                  <a:pt x="4729" y="59"/>
                </a:lnTo>
                <a:lnTo>
                  <a:pt x="4721" y="49"/>
                </a:lnTo>
                <a:lnTo>
                  <a:pt x="4713" y="39"/>
                </a:lnTo>
                <a:lnTo>
                  <a:pt x="4703" y="31"/>
                </a:lnTo>
                <a:lnTo>
                  <a:pt x="4693" y="23"/>
                </a:lnTo>
                <a:lnTo>
                  <a:pt x="4681" y="17"/>
                </a:lnTo>
                <a:lnTo>
                  <a:pt x="4670" y="11"/>
                </a:lnTo>
                <a:lnTo>
                  <a:pt x="4657" y="6"/>
                </a:lnTo>
                <a:lnTo>
                  <a:pt x="4644" y="2"/>
                </a:lnTo>
                <a:lnTo>
                  <a:pt x="4631" y="1"/>
                </a:lnTo>
                <a:lnTo>
                  <a:pt x="4617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6105371" y="3557588"/>
            <a:ext cx="2514600" cy="2297112"/>
          </a:xfrm>
          <a:custGeom>
            <a:avLst/>
            <a:gdLst>
              <a:gd name="T0" fmla="*/ 4617 w 4752"/>
              <a:gd name="T1" fmla="*/ 0 h 4752"/>
              <a:gd name="T2" fmla="*/ 4644 w 4752"/>
              <a:gd name="T3" fmla="*/ 2 h 4752"/>
              <a:gd name="T4" fmla="*/ 4670 w 4752"/>
              <a:gd name="T5" fmla="*/ 11 h 4752"/>
              <a:gd name="T6" fmla="*/ 4693 w 4752"/>
              <a:gd name="T7" fmla="*/ 23 h 4752"/>
              <a:gd name="T8" fmla="*/ 4713 w 4752"/>
              <a:gd name="T9" fmla="*/ 39 h 4752"/>
              <a:gd name="T10" fmla="*/ 4729 w 4752"/>
              <a:gd name="T11" fmla="*/ 59 h 4752"/>
              <a:gd name="T12" fmla="*/ 4741 w 4752"/>
              <a:gd name="T13" fmla="*/ 82 h 4752"/>
              <a:gd name="T14" fmla="*/ 4750 w 4752"/>
              <a:gd name="T15" fmla="*/ 108 h 4752"/>
              <a:gd name="T16" fmla="*/ 4752 w 4752"/>
              <a:gd name="T17" fmla="*/ 135 h 4752"/>
              <a:gd name="T18" fmla="*/ 4751 w 4752"/>
              <a:gd name="T19" fmla="*/ 4631 h 4752"/>
              <a:gd name="T20" fmla="*/ 4746 w 4752"/>
              <a:gd name="T21" fmla="*/ 4657 h 4752"/>
              <a:gd name="T22" fmla="*/ 4735 w 4752"/>
              <a:gd name="T23" fmla="*/ 4682 h 4752"/>
              <a:gd name="T24" fmla="*/ 4721 w 4752"/>
              <a:gd name="T25" fmla="*/ 4703 h 4752"/>
              <a:gd name="T26" fmla="*/ 4703 w 4752"/>
              <a:gd name="T27" fmla="*/ 4721 h 4752"/>
              <a:gd name="T28" fmla="*/ 4681 w 4752"/>
              <a:gd name="T29" fmla="*/ 4735 h 4752"/>
              <a:gd name="T30" fmla="*/ 4657 w 4752"/>
              <a:gd name="T31" fmla="*/ 4746 h 4752"/>
              <a:gd name="T32" fmla="*/ 4631 w 4752"/>
              <a:gd name="T33" fmla="*/ 4751 h 4752"/>
              <a:gd name="T34" fmla="*/ 135 w 4752"/>
              <a:gd name="T35" fmla="*/ 4752 h 4752"/>
              <a:gd name="T36" fmla="*/ 108 w 4752"/>
              <a:gd name="T37" fmla="*/ 4750 h 4752"/>
              <a:gd name="T38" fmla="*/ 82 w 4752"/>
              <a:gd name="T39" fmla="*/ 4741 h 4752"/>
              <a:gd name="T40" fmla="*/ 59 w 4752"/>
              <a:gd name="T41" fmla="*/ 4729 h 4752"/>
              <a:gd name="T42" fmla="*/ 39 w 4752"/>
              <a:gd name="T43" fmla="*/ 4713 h 4752"/>
              <a:gd name="T44" fmla="*/ 23 w 4752"/>
              <a:gd name="T45" fmla="*/ 4693 h 4752"/>
              <a:gd name="T46" fmla="*/ 11 w 4752"/>
              <a:gd name="T47" fmla="*/ 4670 h 4752"/>
              <a:gd name="T48" fmla="*/ 2 w 4752"/>
              <a:gd name="T49" fmla="*/ 4644 h 4752"/>
              <a:gd name="T50" fmla="*/ 0 w 4752"/>
              <a:gd name="T51" fmla="*/ 4617 h 4752"/>
              <a:gd name="T52" fmla="*/ 1 w 4752"/>
              <a:gd name="T53" fmla="*/ 121 h 4752"/>
              <a:gd name="T54" fmla="*/ 6 w 4752"/>
              <a:gd name="T55" fmla="*/ 95 h 4752"/>
              <a:gd name="T56" fmla="*/ 17 w 4752"/>
              <a:gd name="T57" fmla="*/ 71 h 4752"/>
              <a:gd name="T58" fmla="*/ 31 w 4752"/>
              <a:gd name="T59" fmla="*/ 49 h 4752"/>
              <a:gd name="T60" fmla="*/ 49 w 4752"/>
              <a:gd name="T61" fmla="*/ 31 h 4752"/>
              <a:gd name="T62" fmla="*/ 70 w 4752"/>
              <a:gd name="T63" fmla="*/ 17 h 4752"/>
              <a:gd name="T64" fmla="*/ 95 w 4752"/>
              <a:gd name="T65" fmla="*/ 6 h 4752"/>
              <a:gd name="T66" fmla="*/ 121 w 4752"/>
              <a:gd name="T67" fmla="*/ 1 h 4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752" h="4752">
                <a:moveTo>
                  <a:pt x="135" y="0"/>
                </a:moveTo>
                <a:lnTo>
                  <a:pt x="4617" y="0"/>
                </a:lnTo>
                <a:lnTo>
                  <a:pt x="4631" y="1"/>
                </a:lnTo>
                <a:lnTo>
                  <a:pt x="4644" y="2"/>
                </a:lnTo>
                <a:lnTo>
                  <a:pt x="4657" y="6"/>
                </a:lnTo>
                <a:lnTo>
                  <a:pt x="4670" y="11"/>
                </a:lnTo>
                <a:lnTo>
                  <a:pt x="4681" y="17"/>
                </a:lnTo>
                <a:lnTo>
                  <a:pt x="4693" y="23"/>
                </a:lnTo>
                <a:lnTo>
                  <a:pt x="4703" y="31"/>
                </a:lnTo>
                <a:lnTo>
                  <a:pt x="4713" y="39"/>
                </a:lnTo>
                <a:lnTo>
                  <a:pt x="4721" y="49"/>
                </a:lnTo>
                <a:lnTo>
                  <a:pt x="4729" y="59"/>
                </a:lnTo>
                <a:lnTo>
                  <a:pt x="4735" y="71"/>
                </a:lnTo>
                <a:lnTo>
                  <a:pt x="4741" y="82"/>
                </a:lnTo>
                <a:lnTo>
                  <a:pt x="4746" y="95"/>
                </a:lnTo>
                <a:lnTo>
                  <a:pt x="4750" y="108"/>
                </a:lnTo>
                <a:lnTo>
                  <a:pt x="4751" y="121"/>
                </a:lnTo>
                <a:lnTo>
                  <a:pt x="4752" y="135"/>
                </a:lnTo>
                <a:lnTo>
                  <a:pt x="4752" y="4617"/>
                </a:lnTo>
                <a:lnTo>
                  <a:pt x="4751" y="4631"/>
                </a:lnTo>
                <a:lnTo>
                  <a:pt x="4750" y="4644"/>
                </a:lnTo>
                <a:lnTo>
                  <a:pt x="4746" y="4657"/>
                </a:lnTo>
                <a:lnTo>
                  <a:pt x="4741" y="4670"/>
                </a:lnTo>
                <a:lnTo>
                  <a:pt x="4735" y="4682"/>
                </a:lnTo>
                <a:lnTo>
                  <a:pt x="4729" y="4693"/>
                </a:lnTo>
                <a:lnTo>
                  <a:pt x="4721" y="4703"/>
                </a:lnTo>
                <a:lnTo>
                  <a:pt x="4713" y="4713"/>
                </a:lnTo>
                <a:lnTo>
                  <a:pt x="4703" y="4721"/>
                </a:lnTo>
                <a:lnTo>
                  <a:pt x="4693" y="4729"/>
                </a:lnTo>
                <a:lnTo>
                  <a:pt x="4681" y="4735"/>
                </a:lnTo>
                <a:lnTo>
                  <a:pt x="4670" y="4741"/>
                </a:lnTo>
                <a:lnTo>
                  <a:pt x="4657" y="4746"/>
                </a:lnTo>
                <a:lnTo>
                  <a:pt x="4644" y="4750"/>
                </a:lnTo>
                <a:lnTo>
                  <a:pt x="4631" y="4751"/>
                </a:lnTo>
                <a:lnTo>
                  <a:pt x="4617" y="4752"/>
                </a:lnTo>
                <a:lnTo>
                  <a:pt x="135" y="4752"/>
                </a:lnTo>
                <a:lnTo>
                  <a:pt x="121" y="4751"/>
                </a:lnTo>
                <a:lnTo>
                  <a:pt x="108" y="4750"/>
                </a:lnTo>
                <a:lnTo>
                  <a:pt x="95" y="4746"/>
                </a:lnTo>
                <a:lnTo>
                  <a:pt x="82" y="4741"/>
                </a:lnTo>
                <a:lnTo>
                  <a:pt x="70" y="4735"/>
                </a:lnTo>
                <a:lnTo>
                  <a:pt x="59" y="4729"/>
                </a:lnTo>
                <a:lnTo>
                  <a:pt x="49" y="4721"/>
                </a:lnTo>
                <a:lnTo>
                  <a:pt x="39" y="4713"/>
                </a:lnTo>
                <a:lnTo>
                  <a:pt x="31" y="4703"/>
                </a:lnTo>
                <a:lnTo>
                  <a:pt x="23" y="4693"/>
                </a:lnTo>
                <a:lnTo>
                  <a:pt x="17" y="4682"/>
                </a:lnTo>
                <a:lnTo>
                  <a:pt x="11" y="4670"/>
                </a:lnTo>
                <a:lnTo>
                  <a:pt x="6" y="4657"/>
                </a:lnTo>
                <a:lnTo>
                  <a:pt x="2" y="4644"/>
                </a:lnTo>
                <a:lnTo>
                  <a:pt x="1" y="4631"/>
                </a:lnTo>
                <a:lnTo>
                  <a:pt x="0" y="4617"/>
                </a:lnTo>
                <a:lnTo>
                  <a:pt x="0" y="135"/>
                </a:lnTo>
                <a:lnTo>
                  <a:pt x="1" y="121"/>
                </a:lnTo>
                <a:lnTo>
                  <a:pt x="2" y="108"/>
                </a:lnTo>
                <a:lnTo>
                  <a:pt x="6" y="95"/>
                </a:lnTo>
                <a:lnTo>
                  <a:pt x="11" y="82"/>
                </a:lnTo>
                <a:lnTo>
                  <a:pt x="17" y="71"/>
                </a:lnTo>
                <a:lnTo>
                  <a:pt x="23" y="59"/>
                </a:lnTo>
                <a:lnTo>
                  <a:pt x="31" y="49"/>
                </a:lnTo>
                <a:lnTo>
                  <a:pt x="39" y="39"/>
                </a:lnTo>
                <a:lnTo>
                  <a:pt x="49" y="31"/>
                </a:lnTo>
                <a:lnTo>
                  <a:pt x="59" y="23"/>
                </a:lnTo>
                <a:lnTo>
                  <a:pt x="70" y="17"/>
                </a:lnTo>
                <a:lnTo>
                  <a:pt x="82" y="11"/>
                </a:lnTo>
                <a:lnTo>
                  <a:pt x="95" y="6"/>
                </a:lnTo>
                <a:lnTo>
                  <a:pt x="108" y="2"/>
                </a:lnTo>
                <a:lnTo>
                  <a:pt x="121" y="1"/>
                </a:lnTo>
                <a:lnTo>
                  <a:pt x="13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8638711" y="3557588"/>
            <a:ext cx="2514600" cy="2297112"/>
          </a:xfrm>
          <a:custGeom>
            <a:avLst/>
            <a:gdLst>
              <a:gd name="T0" fmla="*/ 135 w 4752"/>
              <a:gd name="T1" fmla="*/ 0 h 4752"/>
              <a:gd name="T2" fmla="*/ 108 w 4752"/>
              <a:gd name="T3" fmla="*/ 2 h 4752"/>
              <a:gd name="T4" fmla="*/ 82 w 4752"/>
              <a:gd name="T5" fmla="*/ 11 h 4752"/>
              <a:gd name="T6" fmla="*/ 59 w 4752"/>
              <a:gd name="T7" fmla="*/ 23 h 4752"/>
              <a:gd name="T8" fmla="*/ 39 w 4752"/>
              <a:gd name="T9" fmla="*/ 39 h 4752"/>
              <a:gd name="T10" fmla="*/ 23 w 4752"/>
              <a:gd name="T11" fmla="*/ 59 h 4752"/>
              <a:gd name="T12" fmla="*/ 11 w 4752"/>
              <a:gd name="T13" fmla="*/ 82 h 4752"/>
              <a:gd name="T14" fmla="*/ 2 w 4752"/>
              <a:gd name="T15" fmla="*/ 108 h 4752"/>
              <a:gd name="T16" fmla="*/ 0 w 4752"/>
              <a:gd name="T17" fmla="*/ 135 h 4752"/>
              <a:gd name="T18" fmla="*/ 1 w 4752"/>
              <a:gd name="T19" fmla="*/ 4631 h 4752"/>
              <a:gd name="T20" fmla="*/ 6 w 4752"/>
              <a:gd name="T21" fmla="*/ 4657 h 4752"/>
              <a:gd name="T22" fmla="*/ 17 w 4752"/>
              <a:gd name="T23" fmla="*/ 4682 h 4752"/>
              <a:gd name="T24" fmla="*/ 31 w 4752"/>
              <a:gd name="T25" fmla="*/ 4703 h 4752"/>
              <a:gd name="T26" fmla="*/ 49 w 4752"/>
              <a:gd name="T27" fmla="*/ 4721 h 4752"/>
              <a:gd name="T28" fmla="*/ 70 w 4752"/>
              <a:gd name="T29" fmla="*/ 4735 h 4752"/>
              <a:gd name="T30" fmla="*/ 95 w 4752"/>
              <a:gd name="T31" fmla="*/ 4746 h 4752"/>
              <a:gd name="T32" fmla="*/ 121 w 4752"/>
              <a:gd name="T33" fmla="*/ 4751 h 4752"/>
              <a:gd name="T34" fmla="*/ 4617 w 4752"/>
              <a:gd name="T35" fmla="*/ 4752 h 4752"/>
              <a:gd name="T36" fmla="*/ 4644 w 4752"/>
              <a:gd name="T37" fmla="*/ 4750 h 4752"/>
              <a:gd name="T38" fmla="*/ 4670 w 4752"/>
              <a:gd name="T39" fmla="*/ 4741 h 4752"/>
              <a:gd name="T40" fmla="*/ 4693 w 4752"/>
              <a:gd name="T41" fmla="*/ 4729 h 4752"/>
              <a:gd name="T42" fmla="*/ 4713 w 4752"/>
              <a:gd name="T43" fmla="*/ 4713 h 4752"/>
              <a:gd name="T44" fmla="*/ 4729 w 4752"/>
              <a:gd name="T45" fmla="*/ 4693 h 4752"/>
              <a:gd name="T46" fmla="*/ 4741 w 4752"/>
              <a:gd name="T47" fmla="*/ 4670 h 4752"/>
              <a:gd name="T48" fmla="*/ 4750 w 4752"/>
              <a:gd name="T49" fmla="*/ 4644 h 4752"/>
              <a:gd name="T50" fmla="*/ 4752 w 4752"/>
              <a:gd name="T51" fmla="*/ 4617 h 4752"/>
              <a:gd name="T52" fmla="*/ 4751 w 4752"/>
              <a:gd name="T53" fmla="*/ 1562 h 4752"/>
              <a:gd name="T54" fmla="*/ 4742 w 4752"/>
              <a:gd name="T55" fmla="*/ 1529 h 4752"/>
              <a:gd name="T56" fmla="*/ 4083 w 4752"/>
              <a:gd name="T57" fmla="*/ 386 h 4752"/>
              <a:gd name="T58" fmla="*/ 3890 w 4752"/>
              <a:gd name="T59" fmla="*/ 52 h 4752"/>
              <a:gd name="T60" fmla="*/ 3865 w 4752"/>
              <a:gd name="T61" fmla="*/ 27 h 4752"/>
              <a:gd name="T62" fmla="*/ 3835 w 4752"/>
              <a:gd name="T63" fmla="*/ 10 h 4752"/>
              <a:gd name="T64" fmla="*/ 3800 w 4752"/>
              <a:gd name="T65" fmla="*/ 1 h 4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52" h="4752">
                <a:moveTo>
                  <a:pt x="3783" y="0"/>
                </a:moveTo>
                <a:lnTo>
                  <a:pt x="135" y="0"/>
                </a:lnTo>
                <a:lnTo>
                  <a:pt x="121" y="1"/>
                </a:lnTo>
                <a:lnTo>
                  <a:pt x="108" y="2"/>
                </a:lnTo>
                <a:lnTo>
                  <a:pt x="95" y="6"/>
                </a:lnTo>
                <a:lnTo>
                  <a:pt x="82" y="11"/>
                </a:lnTo>
                <a:lnTo>
                  <a:pt x="70" y="17"/>
                </a:lnTo>
                <a:lnTo>
                  <a:pt x="59" y="23"/>
                </a:lnTo>
                <a:lnTo>
                  <a:pt x="49" y="31"/>
                </a:lnTo>
                <a:lnTo>
                  <a:pt x="39" y="39"/>
                </a:lnTo>
                <a:lnTo>
                  <a:pt x="31" y="49"/>
                </a:lnTo>
                <a:lnTo>
                  <a:pt x="23" y="59"/>
                </a:lnTo>
                <a:lnTo>
                  <a:pt x="17" y="71"/>
                </a:lnTo>
                <a:lnTo>
                  <a:pt x="11" y="82"/>
                </a:lnTo>
                <a:lnTo>
                  <a:pt x="6" y="95"/>
                </a:lnTo>
                <a:lnTo>
                  <a:pt x="2" y="108"/>
                </a:lnTo>
                <a:lnTo>
                  <a:pt x="1" y="121"/>
                </a:lnTo>
                <a:lnTo>
                  <a:pt x="0" y="135"/>
                </a:lnTo>
                <a:lnTo>
                  <a:pt x="0" y="4617"/>
                </a:lnTo>
                <a:lnTo>
                  <a:pt x="1" y="4631"/>
                </a:lnTo>
                <a:lnTo>
                  <a:pt x="2" y="4644"/>
                </a:lnTo>
                <a:lnTo>
                  <a:pt x="6" y="4657"/>
                </a:lnTo>
                <a:lnTo>
                  <a:pt x="11" y="4670"/>
                </a:lnTo>
                <a:lnTo>
                  <a:pt x="17" y="4682"/>
                </a:lnTo>
                <a:lnTo>
                  <a:pt x="23" y="4693"/>
                </a:lnTo>
                <a:lnTo>
                  <a:pt x="31" y="4703"/>
                </a:lnTo>
                <a:lnTo>
                  <a:pt x="39" y="4713"/>
                </a:lnTo>
                <a:lnTo>
                  <a:pt x="49" y="4721"/>
                </a:lnTo>
                <a:lnTo>
                  <a:pt x="59" y="4729"/>
                </a:lnTo>
                <a:lnTo>
                  <a:pt x="70" y="4735"/>
                </a:lnTo>
                <a:lnTo>
                  <a:pt x="82" y="4741"/>
                </a:lnTo>
                <a:lnTo>
                  <a:pt x="95" y="4746"/>
                </a:lnTo>
                <a:lnTo>
                  <a:pt x="108" y="4750"/>
                </a:lnTo>
                <a:lnTo>
                  <a:pt x="121" y="4751"/>
                </a:lnTo>
                <a:lnTo>
                  <a:pt x="135" y="4752"/>
                </a:lnTo>
                <a:lnTo>
                  <a:pt x="4617" y="4752"/>
                </a:lnTo>
                <a:lnTo>
                  <a:pt x="4631" y="4751"/>
                </a:lnTo>
                <a:lnTo>
                  <a:pt x="4644" y="4750"/>
                </a:lnTo>
                <a:lnTo>
                  <a:pt x="4657" y="4746"/>
                </a:lnTo>
                <a:lnTo>
                  <a:pt x="4670" y="4741"/>
                </a:lnTo>
                <a:lnTo>
                  <a:pt x="4681" y="4735"/>
                </a:lnTo>
                <a:lnTo>
                  <a:pt x="4693" y="4729"/>
                </a:lnTo>
                <a:lnTo>
                  <a:pt x="4703" y="4721"/>
                </a:lnTo>
                <a:lnTo>
                  <a:pt x="4713" y="4713"/>
                </a:lnTo>
                <a:lnTo>
                  <a:pt x="4721" y="4703"/>
                </a:lnTo>
                <a:lnTo>
                  <a:pt x="4729" y="4693"/>
                </a:lnTo>
                <a:lnTo>
                  <a:pt x="4735" y="4682"/>
                </a:lnTo>
                <a:lnTo>
                  <a:pt x="4741" y="4670"/>
                </a:lnTo>
                <a:lnTo>
                  <a:pt x="4746" y="4657"/>
                </a:lnTo>
                <a:lnTo>
                  <a:pt x="4750" y="4644"/>
                </a:lnTo>
                <a:lnTo>
                  <a:pt x="4751" y="4631"/>
                </a:lnTo>
                <a:lnTo>
                  <a:pt x="4752" y="4617"/>
                </a:lnTo>
                <a:lnTo>
                  <a:pt x="4752" y="1580"/>
                </a:lnTo>
                <a:lnTo>
                  <a:pt x="4751" y="1562"/>
                </a:lnTo>
                <a:lnTo>
                  <a:pt x="4747" y="1546"/>
                </a:lnTo>
                <a:lnTo>
                  <a:pt x="4742" y="1529"/>
                </a:lnTo>
                <a:lnTo>
                  <a:pt x="4734" y="1514"/>
                </a:lnTo>
                <a:lnTo>
                  <a:pt x="4083" y="386"/>
                </a:lnTo>
                <a:lnTo>
                  <a:pt x="3899" y="68"/>
                </a:lnTo>
                <a:lnTo>
                  <a:pt x="3890" y="52"/>
                </a:lnTo>
                <a:lnTo>
                  <a:pt x="3878" y="39"/>
                </a:lnTo>
                <a:lnTo>
                  <a:pt x="3865" y="27"/>
                </a:lnTo>
                <a:lnTo>
                  <a:pt x="3850" y="18"/>
                </a:lnTo>
                <a:lnTo>
                  <a:pt x="3835" y="10"/>
                </a:lnTo>
                <a:lnTo>
                  <a:pt x="3818" y="5"/>
                </a:lnTo>
                <a:lnTo>
                  <a:pt x="3800" y="1"/>
                </a:lnTo>
                <a:lnTo>
                  <a:pt x="378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268"/>
          <p:cNvSpPr>
            <a:spLocks noEditPoints="1"/>
          </p:cNvSpPr>
          <p:nvPr/>
        </p:nvSpPr>
        <p:spPr bwMode="auto">
          <a:xfrm>
            <a:off x="9642009" y="4008083"/>
            <a:ext cx="508003" cy="528922"/>
          </a:xfrm>
          <a:custGeom>
            <a:avLst/>
            <a:gdLst>
              <a:gd name="T0" fmla="*/ 2039 w 3222"/>
              <a:gd name="T1" fmla="*/ 471 h 3355"/>
              <a:gd name="T2" fmla="*/ 2038 w 3222"/>
              <a:gd name="T3" fmla="*/ 760 h 3355"/>
              <a:gd name="T4" fmla="*/ 2125 w 3222"/>
              <a:gd name="T5" fmla="*/ 1195 h 3355"/>
              <a:gd name="T6" fmla="*/ 2316 w 3222"/>
              <a:gd name="T7" fmla="*/ 1647 h 3355"/>
              <a:gd name="T8" fmla="*/ 2534 w 3222"/>
              <a:gd name="T9" fmla="*/ 1968 h 3355"/>
              <a:gd name="T10" fmla="*/ 2730 w 3222"/>
              <a:gd name="T11" fmla="*/ 2168 h 3355"/>
              <a:gd name="T12" fmla="*/ 2851 w 3222"/>
              <a:gd name="T13" fmla="*/ 2239 h 3355"/>
              <a:gd name="T14" fmla="*/ 2892 w 3222"/>
              <a:gd name="T15" fmla="*/ 2132 h 3355"/>
              <a:gd name="T16" fmla="*/ 2872 w 3222"/>
              <a:gd name="T17" fmla="*/ 1810 h 3355"/>
              <a:gd name="T18" fmla="*/ 2739 w 3222"/>
              <a:gd name="T19" fmla="*/ 1341 h 3355"/>
              <a:gd name="T20" fmla="*/ 2532 w 3222"/>
              <a:gd name="T21" fmla="*/ 921 h 3355"/>
              <a:gd name="T22" fmla="*/ 2319 w 3222"/>
              <a:gd name="T23" fmla="*/ 618 h 3355"/>
              <a:gd name="T24" fmla="*/ 2146 w 3222"/>
              <a:gd name="T25" fmla="*/ 439 h 3355"/>
              <a:gd name="T26" fmla="*/ 2044 w 3222"/>
              <a:gd name="T27" fmla="*/ 3 h 3355"/>
              <a:gd name="T28" fmla="*/ 2281 w 3222"/>
              <a:gd name="T29" fmla="*/ 127 h 3355"/>
              <a:gd name="T30" fmla="*/ 2548 w 3222"/>
              <a:gd name="T31" fmla="*/ 407 h 3355"/>
              <a:gd name="T32" fmla="*/ 2808 w 3222"/>
              <a:gd name="T33" fmla="*/ 808 h 3355"/>
              <a:gd name="T34" fmla="*/ 3027 w 3222"/>
              <a:gd name="T35" fmla="*/ 1282 h 3355"/>
              <a:gd name="T36" fmla="*/ 3166 w 3222"/>
              <a:gd name="T37" fmla="*/ 1743 h 3355"/>
              <a:gd name="T38" fmla="*/ 3221 w 3222"/>
              <a:gd name="T39" fmla="*/ 2146 h 3355"/>
              <a:gd name="T40" fmla="*/ 3189 w 3222"/>
              <a:gd name="T41" fmla="*/ 2448 h 3355"/>
              <a:gd name="T42" fmla="*/ 3067 w 3222"/>
              <a:gd name="T43" fmla="*/ 2605 h 3355"/>
              <a:gd name="T44" fmla="*/ 2901 w 3222"/>
              <a:gd name="T45" fmla="*/ 2612 h 3355"/>
              <a:gd name="T46" fmla="*/ 2730 w 3222"/>
              <a:gd name="T47" fmla="*/ 2527 h 3355"/>
              <a:gd name="T48" fmla="*/ 2517 w 3222"/>
              <a:gd name="T49" fmla="*/ 2403 h 3355"/>
              <a:gd name="T50" fmla="*/ 2230 w 3222"/>
              <a:gd name="T51" fmla="*/ 2294 h 3355"/>
              <a:gd name="T52" fmla="*/ 1831 w 3222"/>
              <a:gd name="T53" fmla="*/ 2253 h 3355"/>
              <a:gd name="T54" fmla="*/ 1544 w 3222"/>
              <a:gd name="T55" fmla="*/ 2304 h 3355"/>
              <a:gd name="T56" fmla="*/ 1478 w 3222"/>
              <a:gd name="T57" fmla="*/ 2440 h 3355"/>
              <a:gd name="T58" fmla="*/ 1543 w 3222"/>
              <a:gd name="T59" fmla="*/ 2601 h 3355"/>
              <a:gd name="T60" fmla="*/ 1631 w 3222"/>
              <a:gd name="T61" fmla="*/ 2801 h 3355"/>
              <a:gd name="T62" fmla="*/ 1706 w 3222"/>
              <a:gd name="T63" fmla="*/ 2923 h 3355"/>
              <a:gd name="T64" fmla="*/ 1819 w 3222"/>
              <a:gd name="T65" fmla="*/ 3001 h 3355"/>
              <a:gd name="T66" fmla="*/ 1848 w 3222"/>
              <a:gd name="T67" fmla="*/ 3120 h 3355"/>
              <a:gd name="T68" fmla="*/ 1739 w 3222"/>
              <a:gd name="T69" fmla="*/ 3214 h 3355"/>
              <a:gd name="T70" fmla="*/ 1544 w 3222"/>
              <a:gd name="T71" fmla="*/ 3288 h 3355"/>
              <a:gd name="T72" fmla="*/ 1377 w 3222"/>
              <a:gd name="T73" fmla="*/ 3350 h 3355"/>
              <a:gd name="T74" fmla="*/ 1257 w 3222"/>
              <a:gd name="T75" fmla="*/ 3309 h 3355"/>
              <a:gd name="T76" fmla="*/ 1166 w 3222"/>
              <a:gd name="T77" fmla="*/ 3173 h 3355"/>
              <a:gd name="T78" fmla="*/ 1073 w 3222"/>
              <a:gd name="T79" fmla="*/ 2961 h 3355"/>
              <a:gd name="T80" fmla="*/ 972 w 3222"/>
              <a:gd name="T81" fmla="*/ 2730 h 3355"/>
              <a:gd name="T82" fmla="*/ 888 w 3222"/>
              <a:gd name="T83" fmla="*/ 2645 h 3355"/>
              <a:gd name="T84" fmla="*/ 758 w 3222"/>
              <a:gd name="T85" fmla="*/ 2612 h 3355"/>
              <a:gd name="T86" fmla="*/ 649 w 3222"/>
              <a:gd name="T87" fmla="*/ 2531 h 3355"/>
              <a:gd name="T88" fmla="*/ 557 w 3222"/>
              <a:gd name="T89" fmla="*/ 2561 h 3355"/>
              <a:gd name="T90" fmla="*/ 408 w 3222"/>
              <a:gd name="T91" fmla="*/ 2591 h 3355"/>
              <a:gd name="T92" fmla="*/ 185 w 3222"/>
              <a:gd name="T93" fmla="*/ 2496 h 3355"/>
              <a:gd name="T94" fmla="*/ 34 w 3222"/>
              <a:gd name="T95" fmla="*/ 2309 h 3355"/>
              <a:gd name="T96" fmla="*/ 2 w 3222"/>
              <a:gd name="T97" fmla="*/ 2090 h 3355"/>
              <a:gd name="T98" fmla="*/ 72 w 3222"/>
              <a:gd name="T99" fmla="*/ 1876 h 3355"/>
              <a:gd name="T100" fmla="*/ 432 w 3222"/>
              <a:gd name="T101" fmla="*/ 1680 h 3355"/>
              <a:gd name="T102" fmla="*/ 1021 w 3222"/>
              <a:gd name="T103" fmla="*/ 1360 h 3355"/>
              <a:gd name="T104" fmla="*/ 1396 w 3222"/>
              <a:gd name="T105" fmla="*/ 1053 h 3355"/>
              <a:gd name="T106" fmla="*/ 1610 w 3222"/>
              <a:gd name="T107" fmla="*/ 767 h 3355"/>
              <a:gd name="T108" fmla="*/ 1717 w 3222"/>
              <a:gd name="T109" fmla="*/ 513 h 3355"/>
              <a:gd name="T110" fmla="*/ 1770 w 3222"/>
              <a:gd name="T111" fmla="*/ 299 h 3355"/>
              <a:gd name="T112" fmla="*/ 1821 w 3222"/>
              <a:gd name="T113" fmla="*/ 133 h 3355"/>
              <a:gd name="T114" fmla="*/ 1922 w 3222"/>
              <a:gd name="T115" fmla="*/ 24 h 3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2" h="3355">
                <a:moveTo>
                  <a:pt x="2076" y="399"/>
                </a:moveTo>
                <a:lnTo>
                  <a:pt x="2068" y="399"/>
                </a:lnTo>
                <a:lnTo>
                  <a:pt x="2060" y="406"/>
                </a:lnTo>
                <a:lnTo>
                  <a:pt x="2051" y="421"/>
                </a:lnTo>
                <a:lnTo>
                  <a:pt x="2045" y="442"/>
                </a:lnTo>
                <a:lnTo>
                  <a:pt x="2039" y="471"/>
                </a:lnTo>
                <a:lnTo>
                  <a:pt x="2035" y="505"/>
                </a:lnTo>
                <a:lnTo>
                  <a:pt x="2032" y="546"/>
                </a:lnTo>
                <a:lnTo>
                  <a:pt x="2030" y="592"/>
                </a:lnTo>
                <a:lnTo>
                  <a:pt x="2031" y="643"/>
                </a:lnTo>
                <a:lnTo>
                  <a:pt x="2033" y="699"/>
                </a:lnTo>
                <a:lnTo>
                  <a:pt x="2038" y="760"/>
                </a:lnTo>
                <a:lnTo>
                  <a:pt x="2045" y="824"/>
                </a:lnTo>
                <a:lnTo>
                  <a:pt x="2055" y="893"/>
                </a:lnTo>
                <a:lnTo>
                  <a:pt x="2067" y="964"/>
                </a:lnTo>
                <a:lnTo>
                  <a:pt x="2084" y="1038"/>
                </a:lnTo>
                <a:lnTo>
                  <a:pt x="2102" y="1115"/>
                </a:lnTo>
                <a:lnTo>
                  <a:pt x="2125" y="1195"/>
                </a:lnTo>
                <a:lnTo>
                  <a:pt x="2151" y="1276"/>
                </a:lnTo>
                <a:lnTo>
                  <a:pt x="2181" y="1359"/>
                </a:lnTo>
                <a:lnTo>
                  <a:pt x="2215" y="1442"/>
                </a:lnTo>
                <a:lnTo>
                  <a:pt x="2247" y="1514"/>
                </a:lnTo>
                <a:lnTo>
                  <a:pt x="2281" y="1582"/>
                </a:lnTo>
                <a:lnTo>
                  <a:pt x="2316" y="1647"/>
                </a:lnTo>
                <a:lnTo>
                  <a:pt x="2352" y="1708"/>
                </a:lnTo>
                <a:lnTo>
                  <a:pt x="2388" y="1767"/>
                </a:lnTo>
                <a:lnTo>
                  <a:pt x="2424" y="1823"/>
                </a:lnTo>
                <a:lnTo>
                  <a:pt x="2461" y="1874"/>
                </a:lnTo>
                <a:lnTo>
                  <a:pt x="2498" y="1923"/>
                </a:lnTo>
                <a:lnTo>
                  <a:pt x="2534" y="1968"/>
                </a:lnTo>
                <a:lnTo>
                  <a:pt x="2569" y="2010"/>
                </a:lnTo>
                <a:lnTo>
                  <a:pt x="2604" y="2048"/>
                </a:lnTo>
                <a:lnTo>
                  <a:pt x="2638" y="2083"/>
                </a:lnTo>
                <a:lnTo>
                  <a:pt x="2670" y="2115"/>
                </a:lnTo>
                <a:lnTo>
                  <a:pt x="2701" y="2143"/>
                </a:lnTo>
                <a:lnTo>
                  <a:pt x="2730" y="2168"/>
                </a:lnTo>
                <a:lnTo>
                  <a:pt x="2757" y="2189"/>
                </a:lnTo>
                <a:lnTo>
                  <a:pt x="2782" y="2206"/>
                </a:lnTo>
                <a:lnTo>
                  <a:pt x="2803" y="2220"/>
                </a:lnTo>
                <a:lnTo>
                  <a:pt x="2822" y="2230"/>
                </a:lnTo>
                <a:lnTo>
                  <a:pt x="2839" y="2236"/>
                </a:lnTo>
                <a:lnTo>
                  <a:pt x="2851" y="2239"/>
                </a:lnTo>
                <a:lnTo>
                  <a:pt x="2860" y="2238"/>
                </a:lnTo>
                <a:lnTo>
                  <a:pt x="2869" y="2231"/>
                </a:lnTo>
                <a:lnTo>
                  <a:pt x="2877" y="2216"/>
                </a:lnTo>
                <a:lnTo>
                  <a:pt x="2883" y="2195"/>
                </a:lnTo>
                <a:lnTo>
                  <a:pt x="2888" y="2167"/>
                </a:lnTo>
                <a:lnTo>
                  <a:pt x="2892" y="2132"/>
                </a:lnTo>
                <a:lnTo>
                  <a:pt x="2894" y="2092"/>
                </a:lnTo>
                <a:lnTo>
                  <a:pt x="2894" y="2045"/>
                </a:lnTo>
                <a:lnTo>
                  <a:pt x="2892" y="1994"/>
                </a:lnTo>
                <a:lnTo>
                  <a:pt x="2888" y="1937"/>
                </a:lnTo>
                <a:lnTo>
                  <a:pt x="2881" y="1876"/>
                </a:lnTo>
                <a:lnTo>
                  <a:pt x="2872" y="1810"/>
                </a:lnTo>
                <a:lnTo>
                  <a:pt x="2858" y="1741"/>
                </a:lnTo>
                <a:lnTo>
                  <a:pt x="2842" y="1667"/>
                </a:lnTo>
                <a:lnTo>
                  <a:pt x="2822" y="1590"/>
                </a:lnTo>
                <a:lnTo>
                  <a:pt x="2798" y="1509"/>
                </a:lnTo>
                <a:lnTo>
                  <a:pt x="2771" y="1427"/>
                </a:lnTo>
                <a:lnTo>
                  <a:pt x="2739" y="1341"/>
                </a:lnTo>
                <a:lnTo>
                  <a:pt x="2703" y="1253"/>
                </a:lnTo>
                <a:lnTo>
                  <a:pt x="2671" y="1181"/>
                </a:lnTo>
                <a:lnTo>
                  <a:pt x="2638" y="1112"/>
                </a:lnTo>
                <a:lnTo>
                  <a:pt x="2603" y="1045"/>
                </a:lnTo>
                <a:lnTo>
                  <a:pt x="2568" y="981"/>
                </a:lnTo>
                <a:lnTo>
                  <a:pt x="2532" y="921"/>
                </a:lnTo>
                <a:lnTo>
                  <a:pt x="2496" y="863"/>
                </a:lnTo>
                <a:lnTo>
                  <a:pt x="2459" y="807"/>
                </a:lnTo>
                <a:lnTo>
                  <a:pt x="2424" y="755"/>
                </a:lnTo>
                <a:lnTo>
                  <a:pt x="2388" y="706"/>
                </a:lnTo>
                <a:lnTo>
                  <a:pt x="2353" y="660"/>
                </a:lnTo>
                <a:lnTo>
                  <a:pt x="2319" y="618"/>
                </a:lnTo>
                <a:lnTo>
                  <a:pt x="2286" y="578"/>
                </a:lnTo>
                <a:lnTo>
                  <a:pt x="2254" y="543"/>
                </a:lnTo>
                <a:lnTo>
                  <a:pt x="2224" y="511"/>
                </a:lnTo>
                <a:lnTo>
                  <a:pt x="2195" y="484"/>
                </a:lnTo>
                <a:lnTo>
                  <a:pt x="2170" y="459"/>
                </a:lnTo>
                <a:lnTo>
                  <a:pt x="2146" y="439"/>
                </a:lnTo>
                <a:lnTo>
                  <a:pt x="2124" y="423"/>
                </a:lnTo>
                <a:lnTo>
                  <a:pt x="2105" y="410"/>
                </a:lnTo>
                <a:lnTo>
                  <a:pt x="2089" y="402"/>
                </a:lnTo>
                <a:lnTo>
                  <a:pt x="2076" y="399"/>
                </a:lnTo>
                <a:close/>
                <a:moveTo>
                  <a:pt x="2010" y="0"/>
                </a:moveTo>
                <a:lnTo>
                  <a:pt x="2044" y="3"/>
                </a:lnTo>
                <a:lnTo>
                  <a:pt x="2080" y="10"/>
                </a:lnTo>
                <a:lnTo>
                  <a:pt x="2118" y="24"/>
                </a:lnTo>
                <a:lnTo>
                  <a:pt x="2157" y="42"/>
                </a:lnTo>
                <a:lnTo>
                  <a:pt x="2197" y="66"/>
                </a:lnTo>
                <a:lnTo>
                  <a:pt x="2239" y="94"/>
                </a:lnTo>
                <a:lnTo>
                  <a:pt x="2281" y="127"/>
                </a:lnTo>
                <a:lnTo>
                  <a:pt x="2325" y="163"/>
                </a:lnTo>
                <a:lnTo>
                  <a:pt x="2368" y="204"/>
                </a:lnTo>
                <a:lnTo>
                  <a:pt x="2413" y="249"/>
                </a:lnTo>
                <a:lnTo>
                  <a:pt x="2457" y="299"/>
                </a:lnTo>
                <a:lnTo>
                  <a:pt x="2503" y="352"/>
                </a:lnTo>
                <a:lnTo>
                  <a:pt x="2548" y="407"/>
                </a:lnTo>
                <a:lnTo>
                  <a:pt x="2592" y="467"/>
                </a:lnTo>
                <a:lnTo>
                  <a:pt x="2637" y="530"/>
                </a:lnTo>
                <a:lnTo>
                  <a:pt x="2681" y="596"/>
                </a:lnTo>
                <a:lnTo>
                  <a:pt x="2725" y="664"/>
                </a:lnTo>
                <a:lnTo>
                  <a:pt x="2767" y="735"/>
                </a:lnTo>
                <a:lnTo>
                  <a:pt x="2808" y="808"/>
                </a:lnTo>
                <a:lnTo>
                  <a:pt x="2850" y="885"/>
                </a:lnTo>
                <a:lnTo>
                  <a:pt x="2889" y="963"/>
                </a:lnTo>
                <a:lnTo>
                  <a:pt x="2927" y="1042"/>
                </a:lnTo>
                <a:lnTo>
                  <a:pt x="2964" y="1124"/>
                </a:lnTo>
                <a:lnTo>
                  <a:pt x="2997" y="1203"/>
                </a:lnTo>
                <a:lnTo>
                  <a:pt x="3027" y="1282"/>
                </a:lnTo>
                <a:lnTo>
                  <a:pt x="3056" y="1361"/>
                </a:lnTo>
                <a:lnTo>
                  <a:pt x="3083" y="1439"/>
                </a:lnTo>
                <a:lnTo>
                  <a:pt x="3107" y="1516"/>
                </a:lnTo>
                <a:lnTo>
                  <a:pt x="3128" y="1594"/>
                </a:lnTo>
                <a:lnTo>
                  <a:pt x="3148" y="1669"/>
                </a:lnTo>
                <a:lnTo>
                  <a:pt x="3166" y="1743"/>
                </a:lnTo>
                <a:lnTo>
                  <a:pt x="3180" y="1815"/>
                </a:lnTo>
                <a:lnTo>
                  <a:pt x="3194" y="1886"/>
                </a:lnTo>
                <a:lnTo>
                  <a:pt x="3204" y="1955"/>
                </a:lnTo>
                <a:lnTo>
                  <a:pt x="3211" y="2022"/>
                </a:lnTo>
                <a:lnTo>
                  <a:pt x="3218" y="2086"/>
                </a:lnTo>
                <a:lnTo>
                  <a:pt x="3221" y="2146"/>
                </a:lnTo>
                <a:lnTo>
                  <a:pt x="3222" y="2205"/>
                </a:lnTo>
                <a:lnTo>
                  <a:pt x="3220" y="2261"/>
                </a:lnTo>
                <a:lnTo>
                  <a:pt x="3215" y="2313"/>
                </a:lnTo>
                <a:lnTo>
                  <a:pt x="3209" y="2362"/>
                </a:lnTo>
                <a:lnTo>
                  <a:pt x="3200" y="2407"/>
                </a:lnTo>
                <a:lnTo>
                  <a:pt x="3189" y="2448"/>
                </a:lnTo>
                <a:lnTo>
                  <a:pt x="3175" y="2487"/>
                </a:lnTo>
                <a:lnTo>
                  <a:pt x="3159" y="2520"/>
                </a:lnTo>
                <a:lnTo>
                  <a:pt x="3140" y="2547"/>
                </a:lnTo>
                <a:lnTo>
                  <a:pt x="3118" y="2572"/>
                </a:lnTo>
                <a:lnTo>
                  <a:pt x="3094" y="2591"/>
                </a:lnTo>
                <a:lnTo>
                  <a:pt x="3067" y="2605"/>
                </a:lnTo>
                <a:lnTo>
                  <a:pt x="3038" y="2614"/>
                </a:lnTo>
                <a:lnTo>
                  <a:pt x="3010" y="2621"/>
                </a:lnTo>
                <a:lnTo>
                  <a:pt x="2982" y="2623"/>
                </a:lnTo>
                <a:lnTo>
                  <a:pt x="2956" y="2623"/>
                </a:lnTo>
                <a:lnTo>
                  <a:pt x="2929" y="2619"/>
                </a:lnTo>
                <a:lnTo>
                  <a:pt x="2901" y="2612"/>
                </a:lnTo>
                <a:lnTo>
                  <a:pt x="2874" y="2603"/>
                </a:lnTo>
                <a:lnTo>
                  <a:pt x="2846" y="2591"/>
                </a:lnTo>
                <a:lnTo>
                  <a:pt x="2818" y="2577"/>
                </a:lnTo>
                <a:lnTo>
                  <a:pt x="2790" y="2562"/>
                </a:lnTo>
                <a:lnTo>
                  <a:pt x="2760" y="2545"/>
                </a:lnTo>
                <a:lnTo>
                  <a:pt x="2730" y="2527"/>
                </a:lnTo>
                <a:lnTo>
                  <a:pt x="2698" y="2507"/>
                </a:lnTo>
                <a:lnTo>
                  <a:pt x="2665" y="2488"/>
                </a:lnTo>
                <a:lnTo>
                  <a:pt x="2630" y="2467"/>
                </a:lnTo>
                <a:lnTo>
                  <a:pt x="2594" y="2445"/>
                </a:lnTo>
                <a:lnTo>
                  <a:pt x="2557" y="2425"/>
                </a:lnTo>
                <a:lnTo>
                  <a:pt x="2517" y="2403"/>
                </a:lnTo>
                <a:lnTo>
                  <a:pt x="2475" y="2382"/>
                </a:lnTo>
                <a:lnTo>
                  <a:pt x="2432" y="2363"/>
                </a:lnTo>
                <a:lnTo>
                  <a:pt x="2385" y="2343"/>
                </a:lnTo>
                <a:lnTo>
                  <a:pt x="2336" y="2326"/>
                </a:lnTo>
                <a:lnTo>
                  <a:pt x="2284" y="2309"/>
                </a:lnTo>
                <a:lnTo>
                  <a:pt x="2230" y="2294"/>
                </a:lnTo>
                <a:lnTo>
                  <a:pt x="2172" y="2280"/>
                </a:lnTo>
                <a:lnTo>
                  <a:pt x="2110" y="2270"/>
                </a:lnTo>
                <a:lnTo>
                  <a:pt x="2046" y="2261"/>
                </a:lnTo>
                <a:lnTo>
                  <a:pt x="1978" y="2256"/>
                </a:lnTo>
                <a:lnTo>
                  <a:pt x="1906" y="2253"/>
                </a:lnTo>
                <a:lnTo>
                  <a:pt x="1831" y="2253"/>
                </a:lnTo>
                <a:lnTo>
                  <a:pt x="1752" y="2256"/>
                </a:lnTo>
                <a:lnTo>
                  <a:pt x="1668" y="2263"/>
                </a:lnTo>
                <a:lnTo>
                  <a:pt x="1633" y="2268"/>
                </a:lnTo>
                <a:lnTo>
                  <a:pt x="1600" y="2277"/>
                </a:lnTo>
                <a:lnTo>
                  <a:pt x="1570" y="2289"/>
                </a:lnTo>
                <a:lnTo>
                  <a:pt x="1544" y="2304"/>
                </a:lnTo>
                <a:lnTo>
                  <a:pt x="1521" y="2322"/>
                </a:lnTo>
                <a:lnTo>
                  <a:pt x="1503" y="2341"/>
                </a:lnTo>
                <a:lnTo>
                  <a:pt x="1488" y="2364"/>
                </a:lnTo>
                <a:lnTo>
                  <a:pt x="1479" y="2388"/>
                </a:lnTo>
                <a:lnTo>
                  <a:pt x="1476" y="2413"/>
                </a:lnTo>
                <a:lnTo>
                  <a:pt x="1478" y="2440"/>
                </a:lnTo>
                <a:lnTo>
                  <a:pt x="1486" y="2469"/>
                </a:lnTo>
                <a:lnTo>
                  <a:pt x="1494" y="2488"/>
                </a:lnTo>
                <a:lnTo>
                  <a:pt x="1505" y="2511"/>
                </a:lnTo>
                <a:lnTo>
                  <a:pt x="1516" y="2539"/>
                </a:lnTo>
                <a:lnTo>
                  <a:pt x="1530" y="2569"/>
                </a:lnTo>
                <a:lnTo>
                  <a:pt x="1543" y="2601"/>
                </a:lnTo>
                <a:lnTo>
                  <a:pt x="1559" y="2635"/>
                </a:lnTo>
                <a:lnTo>
                  <a:pt x="1573" y="2670"/>
                </a:lnTo>
                <a:lnTo>
                  <a:pt x="1589" y="2704"/>
                </a:lnTo>
                <a:lnTo>
                  <a:pt x="1604" y="2738"/>
                </a:lnTo>
                <a:lnTo>
                  <a:pt x="1619" y="2771"/>
                </a:lnTo>
                <a:lnTo>
                  <a:pt x="1631" y="2801"/>
                </a:lnTo>
                <a:lnTo>
                  <a:pt x="1643" y="2828"/>
                </a:lnTo>
                <a:lnTo>
                  <a:pt x="1654" y="2852"/>
                </a:lnTo>
                <a:lnTo>
                  <a:pt x="1662" y="2871"/>
                </a:lnTo>
                <a:lnTo>
                  <a:pt x="1673" y="2891"/>
                </a:lnTo>
                <a:lnTo>
                  <a:pt x="1688" y="2907"/>
                </a:lnTo>
                <a:lnTo>
                  <a:pt x="1706" y="2923"/>
                </a:lnTo>
                <a:lnTo>
                  <a:pt x="1724" y="2937"/>
                </a:lnTo>
                <a:lnTo>
                  <a:pt x="1744" y="2949"/>
                </a:lnTo>
                <a:lnTo>
                  <a:pt x="1765" y="2962"/>
                </a:lnTo>
                <a:lnTo>
                  <a:pt x="1784" y="2974"/>
                </a:lnTo>
                <a:lnTo>
                  <a:pt x="1803" y="2988"/>
                </a:lnTo>
                <a:lnTo>
                  <a:pt x="1819" y="3001"/>
                </a:lnTo>
                <a:lnTo>
                  <a:pt x="1833" y="3016"/>
                </a:lnTo>
                <a:lnTo>
                  <a:pt x="1843" y="3033"/>
                </a:lnTo>
                <a:lnTo>
                  <a:pt x="1851" y="3055"/>
                </a:lnTo>
                <a:lnTo>
                  <a:pt x="1854" y="3076"/>
                </a:lnTo>
                <a:lnTo>
                  <a:pt x="1854" y="3098"/>
                </a:lnTo>
                <a:lnTo>
                  <a:pt x="1848" y="3120"/>
                </a:lnTo>
                <a:lnTo>
                  <a:pt x="1840" y="3140"/>
                </a:lnTo>
                <a:lnTo>
                  <a:pt x="1828" y="3160"/>
                </a:lnTo>
                <a:lnTo>
                  <a:pt x="1810" y="3177"/>
                </a:lnTo>
                <a:lnTo>
                  <a:pt x="1788" y="3193"/>
                </a:lnTo>
                <a:lnTo>
                  <a:pt x="1762" y="3205"/>
                </a:lnTo>
                <a:lnTo>
                  <a:pt x="1739" y="3214"/>
                </a:lnTo>
                <a:lnTo>
                  <a:pt x="1712" y="3224"/>
                </a:lnTo>
                <a:lnTo>
                  <a:pt x="1682" y="3236"/>
                </a:lnTo>
                <a:lnTo>
                  <a:pt x="1650" y="3248"/>
                </a:lnTo>
                <a:lnTo>
                  <a:pt x="1614" y="3261"/>
                </a:lnTo>
                <a:lnTo>
                  <a:pt x="1579" y="3274"/>
                </a:lnTo>
                <a:lnTo>
                  <a:pt x="1544" y="3288"/>
                </a:lnTo>
                <a:lnTo>
                  <a:pt x="1510" y="3301"/>
                </a:lnTo>
                <a:lnTo>
                  <a:pt x="1477" y="3313"/>
                </a:lnTo>
                <a:lnTo>
                  <a:pt x="1447" y="3325"/>
                </a:lnTo>
                <a:lnTo>
                  <a:pt x="1419" y="3335"/>
                </a:lnTo>
                <a:lnTo>
                  <a:pt x="1396" y="3344"/>
                </a:lnTo>
                <a:lnTo>
                  <a:pt x="1377" y="3350"/>
                </a:lnTo>
                <a:lnTo>
                  <a:pt x="1359" y="3355"/>
                </a:lnTo>
                <a:lnTo>
                  <a:pt x="1339" y="3355"/>
                </a:lnTo>
                <a:lnTo>
                  <a:pt x="1318" y="3348"/>
                </a:lnTo>
                <a:lnTo>
                  <a:pt x="1298" y="3339"/>
                </a:lnTo>
                <a:lnTo>
                  <a:pt x="1277" y="3326"/>
                </a:lnTo>
                <a:lnTo>
                  <a:pt x="1257" y="3309"/>
                </a:lnTo>
                <a:lnTo>
                  <a:pt x="1237" y="3291"/>
                </a:lnTo>
                <a:lnTo>
                  <a:pt x="1220" y="3269"/>
                </a:lnTo>
                <a:lnTo>
                  <a:pt x="1203" y="3246"/>
                </a:lnTo>
                <a:lnTo>
                  <a:pt x="1189" y="3222"/>
                </a:lnTo>
                <a:lnTo>
                  <a:pt x="1176" y="3196"/>
                </a:lnTo>
                <a:lnTo>
                  <a:pt x="1166" y="3173"/>
                </a:lnTo>
                <a:lnTo>
                  <a:pt x="1155" y="3145"/>
                </a:lnTo>
                <a:lnTo>
                  <a:pt x="1140" y="3114"/>
                </a:lnTo>
                <a:lnTo>
                  <a:pt x="1125" y="3079"/>
                </a:lnTo>
                <a:lnTo>
                  <a:pt x="1108" y="3041"/>
                </a:lnTo>
                <a:lnTo>
                  <a:pt x="1091" y="3001"/>
                </a:lnTo>
                <a:lnTo>
                  <a:pt x="1073" y="2961"/>
                </a:lnTo>
                <a:lnTo>
                  <a:pt x="1055" y="2920"/>
                </a:lnTo>
                <a:lnTo>
                  <a:pt x="1037" y="2878"/>
                </a:lnTo>
                <a:lnTo>
                  <a:pt x="1019" y="2837"/>
                </a:lnTo>
                <a:lnTo>
                  <a:pt x="1002" y="2799"/>
                </a:lnTo>
                <a:lnTo>
                  <a:pt x="987" y="2763"/>
                </a:lnTo>
                <a:lnTo>
                  <a:pt x="972" y="2730"/>
                </a:lnTo>
                <a:lnTo>
                  <a:pt x="959" y="2700"/>
                </a:lnTo>
                <a:lnTo>
                  <a:pt x="949" y="2681"/>
                </a:lnTo>
                <a:lnTo>
                  <a:pt x="936" y="2668"/>
                </a:lnTo>
                <a:lnTo>
                  <a:pt x="923" y="2658"/>
                </a:lnTo>
                <a:lnTo>
                  <a:pt x="906" y="2650"/>
                </a:lnTo>
                <a:lnTo>
                  <a:pt x="888" y="2645"/>
                </a:lnTo>
                <a:lnTo>
                  <a:pt x="870" y="2641"/>
                </a:lnTo>
                <a:lnTo>
                  <a:pt x="849" y="2638"/>
                </a:lnTo>
                <a:lnTo>
                  <a:pt x="827" y="2635"/>
                </a:lnTo>
                <a:lnTo>
                  <a:pt x="806" y="2630"/>
                </a:lnTo>
                <a:lnTo>
                  <a:pt x="782" y="2623"/>
                </a:lnTo>
                <a:lnTo>
                  <a:pt x="758" y="2612"/>
                </a:lnTo>
                <a:lnTo>
                  <a:pt x="733" y="2599"/>
                </a:lnTo>
                <a:lnTo>
                  <a:pt x="709" y="2580"/>
                </a:lnTo>
                <a:lnTo>
                  <a:pt x="683" y="2557"/>
                </a:lnTo>
                <a:lnTo>
                  <a:pt x="659" y="2527"/>
                </a:lnTo>
                <a:lnTo>
                  <a:pt x="657" y="2528"/>
                </a:lnTo>
                <a:lnTo>
                  <a:pt x="649" y="2531"/>
                </a:lnTo>
                <a:lnTo>
                  <a:pt x="638" y="2534"/>
                </a:lnTo>
                <a:lnTo>
                  <a:pt x="624" y="2538"/>
                </a:lnTo>
                <a:lnTo>
                  <a:pt x="609" y="2543"/>
                </a:lnTo>
                <a:lnTo>
                  <a:pt x="591" y="2549"/>
                </a:lnTo>
                <a:lnTo>
                  <a:pt x="574" y="2556"/>
                </a:lnTo>
                <a:lnTo>
                  <a:pt x="557" y="2561"/>
                </a:lnTo>
                <a:lnTo>
                  <a:pt x="542" y="2566"/>
                </a:lnTo>
                <a:lnTo>
                  <a:pt x="528" y="2571"/>
                </a:lnTo>
                <a:lnTo>
                  <a:pt x="519" y="2575"/>
                </a:lnTo>
                <a:lnTo>
                  <a:pt x="483" y="2586"/>
                </a:lnTo>
                <a:lnTo>
                  <a:pt x="446" y="2591"/>
                </a:lnTo>
                <a:lnTo>
                  <a:pt x="408" y="2591"/>
                </a:lnTo>
                <a:lnTo>
                  <a:pt x="370" y="2585"/>
                </a:lnTo>
                <a:lnTo>
                  <a:pt x="331" y="2574"/>
                </a:lnTo>
                <a:lnTo>
                  <a:pt x="294" y="2560"/>
                </a:lnTo>
                <a:lnTo>
                  <a:pt x="257" y="2542"/>
                </a:lnTo>
                <a:lnTo>
                  <a:pt x="221" y="2521"/>
                </a:lnTo>
                <a:lnTo>
                  <a:pt x="185" y="2496"/>
                </a:lnTo>
                <a:lnTo>
                  <a:pt x="153" y="2469"/>
                </a:lnTo>
                <a:lnTo>
                  <a:pt x="123" y="2439"/>
                </a:lnTo>
                <a:lnTo>
                  <a:pt x="95" y="2408"/>
                </a:lnTo>
                <a:lnTo>
                  <a:pt x="71" y="2376"/>
                </a:lnTo>
                <a:lnTo>
                  <a:pt x="51" y="2343"/>
                </a:lnTo>
                <a:lnTo>
                  <a:pt x="34" y="2309"/>
                </a:lnTo>
                <a:lnTo>
                  <a:pt x="22" y="2276"/>
                </a:lnTo>
                <a:lnTo>
                  <a:pt x="12" y="2241"/>
                </a:lnTo>
                <a:lnTo>
                  <a:pt x="5" y="2205"/>
                </a:lnTo>
                <a:lnTo>
                  <a:pt x="2" y="2167"/>
                </a:lnTo>
                <a:lnTo>
                  <a:pt x="0" y="2128"/>
                </a:lnTo>
                <a:lnTo>
                  <a:pt x="2" y="2090"/>
                </a:lnTo>
                <a:lnTo>
                  <a:pt x="6" y="2050"/>
                </a:lnTo>
                <a:lnTo>
                  <a:pt x="14" y="2012"/>
                </a:lnTo>
                <a:lnTo>
                  <a:pt x="25" y="1975"/>
                </a:lnTo>
                <a:lnTo>
                  <a:pt x="37" y="1940"/>
                </a:lnTo>
                <a:lnTo>
                  <a:pt x="54" y="1907"/>
                </a:lnTo>
                <a:lnTo>
                  <a:pt x="72" y="1876"/>
                </a:lnTo>
                <a:lnTo>
                  <a:pt x="95" y="1848"/>
                </a:lnTo>
                <a:lnTo>
                  <a:pt x="120" y="1825"/>
                </a:lnTo>
                <a:lnTo>
                  <a:pt x="148" y="1804"/>
                </a:lnTo>
                <a:lnTo>
                  <a:pt x="179" y="1789"/>
                </a:lnTo>
                <a:lnTo>
                  <a:pt x="310" y="1735"/>
                </a:lnTo>
                <a:lnTo>
                  <a:pt x="432" y="1680"/>
                </a:lnTo>
                <a:lnTo>
                  <a:pt x="548" y="1627"/>
                </a:lnTo>
                <a:lnTo>
                  <a:pt x="655" y="1572"/>
                </a:lnTo>
                <a:lnTo>
                  <a:pt x="757" y="1519"/>
                </a:lnTo>
                <a:lnTo>
                  <a:pt x="851" y="1466"/>
                </a:lnTo>
                <a:lnTo>
                  <a:pt x="939" y="1412"/>
                </a:lnTo>
                <a:lnTo>
                  <a:pt x="1021" y="1360"/>
                </a:lnTo>
                <a:lnTo>
                  <a:pt x="1097" y="1307"/>
                </a:lnTo>
                <a:lnTo>
                  <a:pt x="1167" y="1256"/>
                </a:lnTo>
                <a:lnTo>
                  <a:pt x="1232" y="1204"/>
                </a:lnTo>
                <a:lnTo>
                  <a:pt x="1291" y="1153"/>
                </a:lnTo>
                <a:lnTo>
                  <a:pt x="1346" y="1102"/>
                </a:lnTo>
                <a:lnTo>
                  <a:pt x="1396" y="1053"/>
                </a:lnTo>
                <a:lnTo>
                  <a:pt x="1442" y="1003"/>
                </a:lnTo>
                <a:lnTo>
                  <a:pt x="1483" y="955"/>
                </a:lnTo>
                <a:lnTo>
                  <a:pt x="1520" y="906"/>
                </a:lnTo>
                <a:lnTo>
                  <a:pt x="1553" y="859"/>
                </a:lnTo>
                <a:lnTo>
                  <a:pt x="1583" y="812"/>
                </a:lnTo>
                <a:lnTo>
                  <a:pt x="1610" y="767"/>
                </a:lnTo>
                <a:lnTo>
                  <a:pt x="1634" y="723"/>
                </a:lnTo>
                <a:lnTo>
                  <a:pt x="1656" y="678"/>
                </a:lnTo>
                <a:lnTo>
                  <a:pt x="1673" y="636"/>
                </a:lnTo>
                <a:lnTo>
                  <a:pt x="1690" y="594"/>
                </a:lnTo>
                <a:lnTo>
                  <a:pt x="1705" y="553"/>
                </a:lnTo>
                <a:lnTo>
                  <a:pt x="1717" y="513"/>
                </a:lnTo>
                <a:lnTo>
                  <a:pt x="1728" y="474"/>
                </a:lnTo>
                <a:lnTo>
                  <a:pt x="1738" y="437"/>
                </a:lnTo>
                <a:lnTo>
                  <a:pt x="1747" y="400"/>
                </a:lnTo>
                <a:lnTo>
                  <a:pt x="1755" y="365"/>
                </a:lnTo>
                <a:lnTo>
                  <a:pt x="1763" y="331"/>
                </a:lnTo>
                <a:lnTo>
                  <a:pt x="1770" y="299"/>
                </a:lnTo>
                <a:lnTo>
                  <a:pt x="1777" y="267"/>
                </a:lnTo>
                <a:lnTo>
                  <a:pt x="1784" y="237"/>
                </a:lnTo>
                <a:lnTo>
                  <a:pt x="1792" y="209"/>
                </a:lnTo>
                <a:lnTo>
                  <a:pt x="1800" y="182"/>
                </a:lnTo>
                <a:lnTo>
                  <a:pt x="1809" y="157"/>
                </a:lnTo>
                <a:lnTo>
                  <a:pt x="1821" y="133"/>
                </a:lnTo>
                <a:lnTo>
                  <a:pt x="1832" y="110"/>
                </a:lnTo>
                <a:lnTo>
                  <a:pt x="1846" y="90"/>
                </a:lnTo>
                <a:lnTo>
                  <a:pt x="1862" y="70"/>
                </a:lnTo>
                <a:lnTo>
                  <a:pt x="1880" y="54"/>
                </a:lnTo>
                <a:lnTo>
                  <a:pt x="1899" y="38"/>
                </a:lnTo>
                <a:lnTo>
                  <a:pt x="1922" y="24"/>
                </a:lnTo>
                <a:lnTo>
                  <a:pt x="1948" y="11"/>
                </a:lnTo>
                <a:lnTo>
                  <a:pt x="1978" y="3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8" name="Freeform 308"/>
          <p:cNvSpPr>
            <a:spLocks noEditPoints="1"/>
          </p:cNvSpPr>
          <p:nvPr/>
        </p:nvSpPr>
        <p:spPr bwMode="auto">
          <a:xfrm>
            <a:off x="2000152" y="4008083"/>
            <a:ext cx="591674" cy="528922"/>
          </a:xfrm>
          <a:custGeom>
            <a:avLst/>
            <a:gdLst>
              <a:gd name="T0" fmla="*/ 2749 w 3366"/>
              <a:gd name="T1" fmla="*/ 368 h 3009"/>
              <a:gd name="T2" fmla="*/ 2795 w 3366"/>
              <a:gd name="T3" fmla="*/ 372 h 3009"/>
              <a:gd name="T4" fmla="*/ 2845 w 3366"/>
              <a:gd name="T5" fmla="*/ 384 h 3009"/>
              <a:gd name="T6" fmla="*/ 2907 w 3366"/>
              <a:gd name="T7" fmla="*/ 409 h 3009"/>
              <a:gd name="T8" fmla="*/ 3332 w 3366"/>
              <a:gd name="T9" fmla="*/ 696 h 3009"/>
              <a:gd name="T10" fmla="*/ 3358 w 3366"/>
              <a:gd name="T11" fmla="*/ 722 h 3009"/>
              <a:gd name="T12" fmla="*/ 3366 w 3366"/>
              <a:gd name="T13" fmla="*/ 752 h 3009"/>
              <a:gd name="T14" fmla="*/ 3358 w 3366"/>
              <a:gd name="T15" fmla="*/ 782 h 3009"/>
              <a:gd name="T16" fmla="*/ 3332 w 3366"/>
              <a:gd name="T17" fmla="*/ 808 h 3009"/>
              <a:gd name="T18" fmla="*/ 2907 w 3366"/>
              <a:gd name="T19" fmla="*/ 1095 h 3009"/>
              <a:gd name="T20" fmla="*/ 2845 w 3366"/>
              <a:gd name="T21" fmla="*/ 1121 h 3009"/>
              <a:gd name="T22" fmla="*/ 2795 w 3366"/>
              <a:gd name="T23" fmla="*/ 1133 h 3009"/>
              <a:gd name="T24" fmla="*/ 2749 w 3366"/>
              <a:gd name="T25" fmla="*/ 1137 h 3009"/>
              <a:gd name="T26" fmla="*/ 1598 w 3366"/>
              <a:gd name="T27" fmla="*/ 368 h 3009"/>
              <a:gd name="T28" fmla="*/ 1430 w 3366"/>
              <a:gd name="T29" fmla="*/ 0 h 3009"/>
              <a:gd name="T30" fmla="*/ 1465 w 3366"/>
              <a:gd name="T31" fmla="*/ 9 h 3009"/>
              <a:gd name="T32" fmla="*/ 1489 w 3366"/>
              <a:gd name="T33" fmla="*/ 33 h 3009"/>
              <a:gd name="T34" fmla="*/ 1498 w 3366"/>
              <a:gd name="T35" fmla="*/ 67 h 3009"/>
              <a:gd name="T36" fmla="*/ 1495 w 3366"/>
              <a:gd name="T37" fmla="*/ 2959 h 3009"/>
              <a:gd name="T38" fmla="*/ 1478 w 3366"/>
              <a:gd name="T39" fmla="*/ 2990 h 3009"/>
              <a:gd name="T40" fmla="*/ 1448 w 3366"/>
              <a:gd name="T41" fmla="*/ 3007 h 3009"/>
              <a:gd name="T42" fmla="*/ 1279 w 3366"/>
              <a:gd name="T43" fmla="*/ 3009 h 3009"/>
              <a:gd name="T44" fmla="*/ 1245 w 3366"/>
              <a:gd name="T45" fmla="*/ 3000 h 3009"/>
              <a:gd name="T46" fmla="*/ 1221 w 3366"/>
              <a:gd name="T47" fmla="*/ 2976 h 3009"/>
              <a:gd name="T48" fmla="*/ 1212 w 3366"/>
              <a:gd name="T49" fmla="*/ 2942 h 3009"/>
              <a:gd name="T50" fmla="*/ 617 w 3366"/>
              <a:gd name="T51" fmla="*/ 1471 h 3009"/>
              <a:gd name="T52" fmla="*/ 571 w 3366"/>
              <a:gd name="T53" fmla="*/ 1467 h 3009"/>
              <a:gd name="T54" fmla="*/ 521 w 3366"/>
              <a:gd name="T55" fmla="*/ 1455 h 3009"/>
              <a:gd name="T56" fmla="*/ 459 w 3366"/>
              <a:gd name="T57" fmla="*/ 1430 h 3009"/>
              <a:gd name="T58" fmla="*/ 34 w 3366"/>
              <a:gd name="T59" fmla="*/ 1143 h 3009"/>
              <a:gd name="T60" fmla="*/ 8 w 3366"/>
              <a:gd name="T61" fmla="*/ 1116 h 3009"/>
              <a:gd name="T62" fmla="*/ 0 w 3366"/>
              <a:gd name="T63" fmla="*/ 1086 h 3009"/>
              <a:gd name="T64" fmla="*/ 8 w 3366"/>
              <a:gd name="T65" fmla="*/ 1057 h 3009"/>
              <a:gd name="T66" fmla="*/ 34 w 3366"/>
              <a:gd name="T67" fmla="*/ 1030 h 3009"/>
              <a:gd name="T68" fmla="*/ 459 w 3366"/>
              <a:gd name="T69" fmla="*/ 744 h 3009"/>
              <a:gd name="T70" fmla="*/ 521 w 3366"/>
              <a:gd name="T71" fmla="*/ 718 h 3009"/>
              <a:gd name="T72" fmla="*/ 571 w 3366"/>
              <a:gd name="T73" fmla="*/ 706 h 3009"/>
              <a:gd name="T74" fmla="*/ 617 w 3366"/>
              <a:gd name="T75" fmla="*/ 702 h 3009"/>
              <a:gd name="T76" fmla="*/ 1212 w 3366"/>
              <a:gd name="T77" fmla="*/ 67 h 3009"/>
              <a:gd name="T78" fmla="*/ 1221 w 3366"/>
              <a:gd name="T79" fmla="*/ 33 h 3009"/>
              <a:gd name="T80" fmla="*/ 1245 w 3366"/>
              <a:gd name="T81" fmla="*/ 9 h 3009"/>
              <a:gd name="T82" fmla="*/ 1279 w 3366"/>
              <a:gd name="T83" fmla="*/ 0 h 3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366" h="3009">
                <a:moveTo>
                  <a:pt x="1598" y="368"/>
                </a:moveTo>
                <a:lnTo>
                  <a:pt x="2749" y="368"/>
                </a:lnTo>
                <a:lnTo>
                  <a:pt x="2771" y="369"/>
                </a:lnTo>
                <a:lnTo>
                  <a:pt x="2795" y="372"/>
                </a:lnTo>
                <a:lnTo>
                  <a:pt x="2819" y="377"/>
                </a:lnTo>
                <a:lnTo>
                  <a:pt x="2845" y="384"/>
                </a:lnTo>
                <a:lnTo>
                  <a:pt x="2877" y="395"/>
                </a:lnTo>
                <a:lnTo>
                  <a:pt x="2907" y="409"/>
                </a:lnTo>
                <a:lnTo>
                  <a:pt x="2933" y="423"/>
                </a:lnTo>
                <a:lnTo>
                  <a:pt x="3332" y="696"/>
                </a:lnTo>
                <a:lnTo>
                  <a:pt x="3347" y="709"/>
                </a:lnTo>
                <a:lnTo>
                  <a:pt x="3358" y="722"/>
                </a:lnTo>
                <a:lnTo>
                  <a:pt x="3364" y="738"/>
                </a:lnTo>
                <a:lnTo>
                  <a:pt x="3366" y="752"/>
                </a:lnTo>
                <a:lnTo>
                  <a:pt x="3364" y="767"/>
                </a:lnTo>
                <a:lnTo>
                  <a:pt x="3358" y="782"/>
                </a:lnTo>
                <a:lnTo>
                  <a:pt x="3347" y="796"/>
                </a:lnTo>
                <a:lnTo>
                  <a:pt x="3332" y="808"/>
                </a:lnTo>
                <a:lnTo>
                  <a:pt x="2933" y="1081"/>
                </a:lnTo>
                <a:lnTo>
                  <a:pt x="2907" y="1095"/>
                </a:lnTo>
                <a:lnTo>
                  <a:pt x="2877" y="1109"/>
                </a:lnTo>
                <a:lnTo>
                  <a:pt x="2845" y="1121"/>
                </a:lnTo>
                <a:lnTo>
                  <a:pt x="2819" y="1128"/>
                </a:lnTo>
                <a:lnTo>
                  <a:pt x="2795" y="1133"/>
                </a:lnTo>
                <a:lnTo>
                  <a:pt x="2771" y="1136"/>
                </a:lnTo>
                <a:lnTo>
                  <a:pt x="2749" y="1137"/>
                </a:lnTo>
                <a:lnTo>
                  <a:pt x="1734" y="1137"/>
                </a:lnTo>
                <a:lnTo>
                  <a:pt x="1598" y="368"/>
                </a:lnTo>
                <a:close/>
                <a:moveTo>
                  <a:pt x="1279" y="0"/>
                </a:moveTo>
                <a:lnTo>
                  <a:pt x="1430" y="0"/>
                </a:lnTo>
                <a:lnTo>
                  <a:pt x="1448" y="2"/>
                </a:lnTo>
                <a:lnTo>
                  <a:pt x="1465" y="9"/>
                </a:lnTo>
                <a:lnTo>
                  <a:pt x="1478" y="19"/>
                </a:lnTo>
                <a:lnTo>
                  <a:pt x="1489" y="33"/>
                </a:lnTo>
                <a:lnTo>
                  <a:pt x="1495" y="50"/>
                </a:lnTo>
                <a:lnTo>
                  <a:pt x="1498" y="67"/>
                </a:lnTo>
                <a:lnTo>
                  <a:pt x="1498" y="2942"/>
                </a:lnTo>
                <a:lnTo>
                  <a:pt x="1495" y="2959"/>
                </a:lnTo>
                <a:lnTo>
                  <a:pt x="1489" y="2976"/>
                </a:lnTo>
                <a:lnTo>
                  <a:pt x="1478" y="2990"/>
                </a:lnTo>
                <a:lnTo>
                  <a:pt x="1465" y="3000"/>
                </a:lnTo>
                <a:lnTo>
                  <a:pt x="1448" y="3007"/>
                </a:lnTo>
                <a:lnTo>
                  <a:pt x="1430" y="3009"/>
                </a:lnTo>
                <a:lnTo>
                  <a:pt x="1279" y="3009"/>
                </a:lnTo>
                <a:lnTo>
                  <a:pt x="1261" y="3007"/>
                </a:lnTo>
                <a:lnTo>
                  <a:pt x="1245" y="3000"/>
                </a:lnTo>
                <a:lnTo>
                  <a:pt x="1231" y="2990"/>
                </a:lnTo>
                <a:lnTo>
                  <a:pt x="1221" y="2976"/>
                </a:lnTo>
                <a:lnTo>
                  <a:pt x="1214" y="2959"/>
                </a:lnTo>
                <a:lnTo>
                  <a:pt x="1212" y="2942"/>
                </a:lnTo>
                <a:lnTo>
                  <a:pt x="1212" y="1471"/>
                </a:lnTo>
                <a:lnTo>
                  <a:pt x="617" y="1471"/>
                </a:lnTo>
                <a:lnTo>
                  <a:pt x="595" y="1470"/>
                </a:lnTo>
                <a:lnTo>
                  <a:pt x="571" y="1467"/>
                </a:lnTo>
                <a:lnTo>
                  <a:pt x="546" y="1462"/>
                </a:lnTo>
                <a:lnTo>
                  <a:pt x="521" y="1455"/>
                </a:lnTo>
                <a:lnTo>
                  <a:pt x="489" y="1444"/>
                </a:lnTo>
                <a:lnTo>
                  <a:pt x="459" y="1430"/>
                </a:lnTo>
                <a:lnTo>
                  <a:pt x="434" y="1415"/>
                </a:lnTo>
                <a:lnTo>
                  <a:pt x="34" y="1143"/>
                </a:lnTo>
                <a:lnTo>
                  <a:pt x="19" y="1130"/>
                </a:lnTo>
                <a:lnTo>
                  <a:pt x="8" y="1116"/>
                </a:lnTo>
                <a:lnTo>
                  <a:pt x="2" y="1101"/>
                </a:lnTo>
                <a:lnTo>
                  <a:pt x="0" y="1086"/>
                </a:lnTo>
                <a:lnTo>
                  <a:pt x="2" y="1072"/>
                </a:lnTo>
                <a:lnTo>
                  <a:pt x="8" y="1057"/>
                </a:lnTo>
                <a:lnTo>
                  <a:pt x="19" y="1043"/>
                </a:lnTo>
                <a:lnTo>
                  <a:pt x="34" y="1030"/>
                </a:lnTo>
                <a:lnTo>
                  <a:pt x="434" y="758"/>
                </a:lnTo>
                <a:lnTo>
                  <a:pt x="459" y="744"/>
                </a:lnTo>
                <a:lnTo>
                  <a:pt x="489" y="729"/>
                </a:lnTo>
                <a:lnTo>
                  <a:pt x="521" y="718"/>
                </a:lnTo>
                <a:lnTo>
                  <a:pt x="546" y="711"/>
                </a:lnTo>
                <a:lnTo>
                  <a:pt x="571" y="706"/>
                </a:lnTo>
                <a:lnTo>
                  <a:pt x="595" y="703"/>
                </a:lnTo>
                <a:lnTo>
                  <a:pt x="617" y="702"/>
                </a:lnTo>
                <a:lnTo>
                  <a:pt x="1212" y="702"/>
                </a:lnTo>
                <a:lnTo>
                  <a:pt x="1212" y="67"/>
                </a:lnTo>
                <a:lnTo>
                  <a:pt x="1214" y="50"/>
                </a:lnTo>
                <a:lnTo>
                  <a:pt x="1221" y="33"/>
                </a:lnTo>
                <a:lnTo>
                  <a:pt x="1231" y="19"/>
                </a:lnTo>
                <a:lnTo>
                  <a:pt x="1245" y="9"/>
                </a:lnTo>
                <a:lnTo>
                  <a:pt x="1261" y="2"/>
                </a:lnTo>
                <a:lnTo>
                  <a:pt x="12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9" name="Freeform 313"/>
          <p:cNvSpPr>
            <a:spLocks/>
          </p:cNvSpPr>
          <p:nvPr/>
        </p:nvSpPr>
        <p:spPr bwMode="auto">
          <a:xfrm>
            <a:off x="4623140" y="3976708"/>
            <a:ext cx="412379" cy="591674"/>
          </a:xfrm>
          <a:custGeom>
            <a:avLst/>
            <a:gdLst>
              <a:gd name="T0" fmla="*/ 1890 w 2347"/>
              <a:gd name="T1" fmla="*/ 34 h 3358"/>
              <a:gd name="T2" fmla="*/ 2122 w 2347"/>
              <a:gd name="T3" fmla="*/ 137 h 3358"/>
              <a:gd name="T4" fmla="*/ 2294 w 2347"/>
              <a:gd name="T5" fmla="*/ 266 h 3358"/>
              <a:gd name="T6" fmla="*/ 2346 w 2347"/>
              <a:gd name="T7" fmla="*/ 397 h 3358"/>
              <a:gd name="T8" fmla="*/ 2336 w 2347"/>
              <a:gd name="T9" fmla="*/ 543 h 3358"/>
              <a:gd name="T10" fmla="*/ 2274 w 2347"/>
              <a:gd name="T11" fmla="*/ 740 h 3358"/>
              <a:gd name="T12" fmla="*/ 2153 w 2347"/>
              <a:gd name="T13" fmla="*/ 900 h 3358"/>
              <a:gd name="T14" fmla="*/ 1923 w 2347"/>
              <a:gd name="T15" fmla="*/ 1018 h 3358"/>
              <a:gd name="T16" fmla="*/ 1670 w 2347"/>
              <a:gd name="T17" fmla="*/ 1074 h 3358"/>
              <a:gd name="T18" fmla="*/ 1445 w 2347"/>
              <a:gd name="T19" fmla="*/ 1109 h 3358"/>
              <a:gd name="T20" fmla="*/ 1310 w 2347"/>
              <a:gd name="T21" fmla="*/ 1156 h 3358"/>
              <a:gd name="T22" fmla="*/ 1313 w 2347"/>
              <a:gd name="T23" fmla="*/ 1213 h 3358"/>
              <a:gd name="T24" fmla="*/ 1385 w 2347"/>
              <a:gd name="T25" fmla="*/ 1287 h 3358"/>
              <a:gd name="T26" fmla="*/ 1534 w 2347"/>
              <a:gd name="T27" fmla="*/ 1348 h 3358"/>
              <a:gd name="T28" fmla="*/ 1766 w 2347"/>
              <a:gd name="T29" fmla="*/ 1361 h 3358"/>
              <a:gd name="T30" fmla="*/ 1851 w 2347"/>
              <a:gd name="T31" fmla="*/ 1456 h 3358"/>
              <a:gd name="T32" fmla="*/ 1592 w 2347"/>
              <a:gd name="T33" fmla="*/ 1670 h 3358"/>
              <a:gd name="T34" fmla="*/ 1332 w 2347"/>
              <a:gd name="T35" fmla="*/ 1781 h 3358"/>
              <a:gd name="T36" fmla="*/ 1104 w 2347"/>
              <a:gd name="T37" fmla="*/ 1826 h 3358"/>
              <a:gd name="T38" fmla="*/ 940 w 2347"/>
              <a:gd name="T39" fmla="*/ 1846 h 3358"/>
              <a:gd name="T40" fmla="*/ 872 w 2347"/>
              <a:gd name="T41" fmla="*/ 1876 h 3358"/>
              <a:gd name="T42" fmla="*/ 922 w 2347"/>
              <a:gd name="T43" fmla="*/ 1971 h 3358"/>
              <a:gd name="T44" fmla="*/ 1063 w 2347"/>
              <a:gd name="T45" fmla="*/ 2069 h 3358"/>
              <a:gd name="T46" fmla="*/ 1254 w 2347"/>
              <a:gd name="T47" fmla="*/ 2119 h 3358"/>
              <a:gd name="T48" fmla="*/ 1303 w 2347"/>
              <a:gd name="T49" fmla="*/ 2222 h 3358"/>
              <a:gd name="T50" fmla="*/ 1137 w 2347"/>
              <a:gd name="T51" fmla="*/ 2417 h 3358"/>
              <a:gd name="T52" fmla="*/ 971 w 2347"/>
              <a:gd name="T53" fmla="*/ 2507 h 3358"/>
              <a:gd name="T54" fmla="*/ 782 w 2347"/>
              <a:gd name="T55" fmla="*/ 2538 h 3358"/>
              <a:gd name="T56" fmla="*/ 551 w 2347"/>
              <a:gd name="T57" fmla="*/ 2556 h 3358"/>
              <a:gd name="T58" fmla="*/ 357 w 2347"/>
              <a:gd name="T59" fmla="*/ 2851 h 3358"/>
              <a:gd name="T60" fmla="*/ 245 w 2347"/>
              <a:gd name="T61" fmla="*/ 3209 h 3358"/>
              <a:gd name="T62" fmla="*/ 181 w 2347"/>
              <a:gd name="T63" fmla="*/ 3353 h 3358"/>
              <a:gd name="T64" fmla="*/ 106 w 2347"/>
              <a:gd name="T65" fmla="*/ 3338 h 3358"/>
              <a:gd name="T66" fmla="*/ 67 w 2347"/>
              <a:gd name="T67" fmla="*/ 3233 h 3358"/>
              <a:gd name="T68" fmla="*/ 98 w 2347"/>
              <a:gd name="T69" fmla="*/ 2987 h 3358"/>
              <a:gd name="T70" fmla="*/ 170 w 2347"/>
              <a:gd name="T71" fmla="*/ 2670 h 3358"/>
              <a:gd name="T72" fmla="*/ 149 w 2347"/>
              <a:gd name="T73" fmla="*/ 2328 h 3358"/>
              <a:gd name="T74" fmla="*/ 25 w 2347"/>
              <a:gd name="T75" fmla="*/ 1995 h 3358"/>
              <a:gd name="T76" fmla="*/ 3 w 2347"/>
              <a:gd name="T77" fmla="*/ 1695 h 3358"/>
              <a:gd name="T78" fmla="*/ 57 w 2347"/>
              <a:gd name="T79" fmla="*/ 1412 h 3358"/>
              <a:gd name="T80" fmla="*/ 124 w 2347"/>
              <a:gd name="T81" fmla="*/ 1583 h 3358"/>
              <a:gd name="T82" fmla="*/ 219 w 2347"/>
              <a:gd name="T83" fmla="*/ 1781 h 3358"/>
              <a:gd name="T84" fmla="*/ 318 w 2347"/>
              <a:gd name="T85" fmla="*/ 1951 h 3358"/>
              <a:gd name="T86" fmla="*/ 399 w 2347"/>
              <a:gd name="T87" fmla="*/ 2042 h 3358"/>
              <a:gd name="T88" fmla="*/ 434 w 2347"/>
              <a:gd name="T89" fmla="*/ 2009 h 3358"/>
              <a:gd name="T90" fmla="*/ 429 w 2347"/>
              <a:gd name="T91" fmla="*/ 1854 h 3358"/>
              <a:gd name="T92" fmla="*/ 407 w 2347"/>
              <a:gd name="T93" fmla="*/ 1614 h 3358"/>
              <a:gd name="T94" fmla="*/ 389 w 2347"/>
              <a:gd name="T95" fmla="*/ 1326 h 3358"/>
              <a:gd name="T96" fmla="*/ 393 w 2347"/>
              <a:gd name="T97" fmla="*/ 1032 h 3358"/>
              <a:gd name="T98" fmla="*/ 437 w 2347"/>
              <a:gd name="T99" fmla="*/ 769 h 3358"/>
              <a:gd name="T100" fmla="*/ 550 w 2347"/>
              <a:gd name="T101" fmla="*/ 557 h 3358"/>
              <a:gd name="T102" fmla="*/ 750 w 2347"/>
              <a:gd name="T103" fmla="*/ 354 h 3358"/>
              <a:gd name="T104" fmla="*/ 971 w 2347"/>
              <a:gd name="T105" fmla="*/ 191 h 3358"/>
              <a:gd name="T106" fmla="*/ 1036 w 2347"/>
              <a:gd name="T107" fmla="*/ 238 h 3358"/>
              <a:gd name="T108" fmla="*/ 966 w 2347"/>
              <a:gd name="T109" fmla="*/ 501 h 3358"/>
              <a:gd name="T110" fmla="*/ 965 w 2347"/>
              <a:gd name="T111" fmla="*/ 708 h 3358"/>
              <a:gd name="T112" fmla="*/ 1016 w 2347"/>
              <a:gd name="T113" fmla="*/ 811 h 3358"/>
              <a:gd name="T114" fmla="*/ 1087 w 2347"/>
              <a:gd name="T115" fmla="*/ 774 h 3358"/>
              <a:gd name="T116" fmla="*/ 1187 w 2347"/>
              <a:gd name="T117" fmla="*/ 624 h 3358"/>
              <a:gd name="T118" fmla="*/ 1310 w 2347"/>
              <a:gd name="T119" fmla="*/ 418 h 3358"/>
              <a:gd name="T120" fmla="*/ 1443 w 2347"/>
              <a:gd name="T121" fmla="*/ 209 h 3358"/>
              <a:gd name="T122" fmla="*/ 1576 w 2347"/>
              <a:gd name="T123" fmla="*/ 53 h 3358"/>
              <a:gd name="T124" fmla="*/ 1710 w 2347"/>
              <a:gd name="T125" fmla="*/ 0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47" h="3358">
                <a:moveTo>
                  <a:pt x="1710" y="0"/>
                </a:moveTo>
                <a:lnTo>
                  <a:pt x="1753" y="3"/>
                </a:lnTo>
                <a:lnTo>
                  <a:pt x="1797" y="11"/>
                </a:lnTo>
                <a:lnTo>
                  <a:pt x="1843" y="21"/>
                </a:lnTo>
                <a:lnTo>
                  <a:pt x="1890" y="34"/>
                </a:lnTo>
                <a:lnTo>
                  <a:pt x="1938" y="51"/>
                </a:lnTo>
                <a:lnTo>
                  <a:pt x="1985" y="69"/>
                </a:lnTo>
                <a:lnTo>
                  <a:pt x="2032" y="90"/>
                </a:lnTo>
                <a:lnTo>
                  <a:pt x="2079" y="113"/>
                </a:lnTo>
                <a:lnTo>
                  <a:pt x="2122" y="137"/>
                </a:lnTo>
                <a:lnTo>
                  <a:pt x="2164" y="162"/>
                </a:lnTo>
                <a:lnTo>
                  <a:pt x="2202" y="188"/>
                </a:lnTo>
                <a:lnTo>
                  <a:pt x="2237" y="215"/>
                </a:lnTo>
                <a:lnTo>
                  <a:pt x="2268" y="240"/>
                </a:lnTo>
                <a:lnTo>
                  <a:pt x="2294" y="266"/>
                </a:lnTo>
                <a:lnTo>
                  <a:pt x="2314" y="292"/>
                </a:lnTo>
                <a:lnTo>
                  <a:pt x="2328" y="316"/>
                </a:lnTo>
                <a:lnTo>
                  <a:pt x="2337" y="339"/>
                </a:lnTo>
                <a:lnTo>
                  <a:pt x="2343" y="366"/>
                </a:lnTo>
                <a:lnTo>
                  <a:pt x="2346" y="397"/>
                </a:lnTo>
                <a:lnTo>
                  <a:pt x="2347" y="429"/>
                </a:lnTo>
                <a:lnTo>
                  <a:pt x="2347" y="432"/>
                </a:lnTo>
                <a:lnTo>
                  <a:pt x="2345" y="466"/>
                </a:lnTo>
                <a:lnTo>
                  <a:pt x="2342" y="504"/>
                </a:lnTo>
                <a:lnTo>
                  <a:pt x="2336" y="543"/>
                </a:lnTo>
                <a:lnTo>
                  <a:pt x="2327" y="583"/>
                </a:lnTo>
                <a:lnTo>
                  <a:pt x="2317" y="624"/>
                </a:lnTo>
                <a:lnTo>
                  <a:pt x="2305" y="664"/>
                </a:lnTo>
                <a:lnTo>
                  <a:pt x="2290" y="703"/>
                </a:lnTo>
                <a:lnTo>
                  <a:pt x="2274" y="740"/>
                </a:lnTo>
                <a:lnTo>
                  <a:pt x="2256" y="776"/>
                </a:lnTo>
                <a:lnTo>
                  <a:pt x="2237" y="809"/>
                </a:lnTo>
                <a:lnTo>
                  <a:pt x="2215" y="839"/>
                </a:lnTo>
                <a:lnTo>
                  <a:pt x="2192" y="865"/>
                </a:lnTo>
                <a:lnTo>
                  <a:pt x="2153" y="900"/>
                </a:lnTo>
                <a:lnTo>
                  <a:pt x="2111" y="931"/>
                </a:lnTo>
                <a:lnTo>
                  <a:pt x="2066" y="957"/>
                </a:lnTo>
                <a:lnTo>
                  <a:pt x="2020" y="980"/>
                </a:lnTo>
                <a:lnTo>
                  <a:pt x="1973" y="1001"/>
                </a:lnTo>
                <a:lnTo>
                  <a:pt x="1923" y="1018"/>
                </a:lnTo>
                <a:lnTo>
                  <a:pt x="1873" y="1033"/>
                </a:lnTo>
                <a:lnTo>
                  <a:pt x="1821" y="1046"/>
                </a:lnTo>
                <a:lnTo>
                  <a:pt x="1771" y="1056"/>
                </a:lnTo>
                <a:lnTo>
                  <a:pt x="1721" y="1066"/>
                </a:lnTo>
                <a:lnTo>
                  <a:pt x="1670" y="1074"/>
                </a:lnTo>
                <a:lnTo>
                  <a:pt x="1622" y="1082"/>
                </a:lnTo>
                <a:lnTo>
                  <a:pt x="1575" y="1088"/>
                </a:lnTo>
                <a:lnTo>
                  <a:pt x="1529" y="1095"/>
                </a:lnTo>
                <a:lnTo>
                  <a:pt x="1486" y="1102"/>
                </a:lnTo>
                <a:lnTo>
                  <a:pt x="1445" y="1109"/>
                </a:lnTo>
                <a:lnTo>
                  <a:pt x="1408" y="1117"/>
                </a:lnTo>
                <a:lnTo>
                  <a:pt x="1374" y="1126"/>
                </a:lnTo>
                <a:lnTo>
                  <a:pt x="1344" y="1138"/>
                </a:lnTo>
                <a:lnTo>
                  <a:pt x="1319" y="1150"/>
                </a:lnTo>
                <a:lnTo>
                  <a:pt x="1310" y="1156"/>
                </a:lnTo>
                <a:lnTo>
                  <a:pt x="1306" y="1164"/>
                </a:lnTo>
                <a:lnTo>
                  <a:pt x="1304" y="1175"/>
                </a:lnTo>
                <a:lnTo>
                  <a:pt x="1304" y="1186"/>
                </a:lnTo>
                <a:lnTo>
                  <a:pt x="1307" y="1198"/>
                </a:lnTo>
                <a:lnTo>
                  <a:pt x="1313" y="1213"/>
                </a:lnTo>
                <a:lnTo>
                  <a:pt x="1322" y="1227"/>
                </a:lnTo>
                <a:lnTo>
                  <a:pt x="1334" y="1242"/>
                </a:lnTo>
                <a:lnTo>
                  <a:pt x="1348" y="1257"/>
                </a:lnTo>
                <a:lnTo>
                  <a:pt x="1365" y="1273"/>
                </a:lnTo>
                <a:lnTo>
                  <a:pt x="1385" y="1287"/>
                </a:lnTo>
                <a:lnTo>
                  <a:pt x="1409" y="1302"/>
                </a:lnTo>
                <a:lnTo>
                  <a:pt x="1436" y="1315"/>
                </a:lnTo>
                <a:lnTo>
                  <a:pt x="1466" y="1327"/>
                </a:lnTo>
                <a:lnTo>
                  <a:pt x="1498" y="1339"/>
                </a:lnTo>
                <a:lnTo>
                  <a:pt x="1534" y="1348"/>
                </a:lnTo>
                <a:lnTo>
                  <a:pt x="1574" y="1355"/>
                </a:lnTo>
                <a:lnTo>
                  <a:pt x="1617" y="1360"/>
                </a:lnTo>
                <a:lnTo>
                  <a:pt x="1663" y="1363"/>
                </a:lnTo>
                <a:lnTo>
                  <a:pt x="1712" y="1363"/>
                </a:lnTo>
                <a:lnTo>
                  <a:pt x="1766" y="1361"/>
                </a:lnTo>
                <a:lnTo>
                  <a:pt x="1823" y="1355"/>
                </a:lnTo>
                <a:lnTo>
                  <a:pt x="1883" y="1346"/>
                </a:lnTo>
                <a:lnTo>
                  <a:pt x="1948" y="1333"/>
                </a:lnTo>
                <a:lnTo>
                  <a:pt x="1901" y="1397"/>
                </a:lnTo>
                <a:lnTo>
                  <a:pt x="1851" y="1456"/>
                </a:lnTo>
                <a:lnTo>
                  <a:pt x="1801" y="1510"/>
                </a:lnTo>
                <a:lnTo>
                  <a:pt x="1749" y="1557"/>
                </a:lnTo>
                <a:lnTo>
                  <a:pt x="1697" y="1599"/>
                </a:lnTo>
                <a:lnTo>
                  <a:pt x="1645" y="1637"/>
                </a:lnTo>
                <a:lnTo>
                  <a:pt x="1592" y="1670"/>
                </a:lnTo>
                <a:lnTo>
                  <a:pt x="1539" y="1699"/>
                </a:lnTo>
                <a:lnTo>
                  <a:pt x="1486" y="1725"/>
                </a:lnTo>
                <a:lnTo>
                  <a:pt x="1434" y="1747"/>
                </a:lnTo>
                <a:lnTo>
                  <a:pt x="1382" y="1765"/>
                </a:lnTo>
                <a:lnTo>
                  <a:pt x="1332" y="1781"/>
                </a:lnTo>
                <a:lnTo>
                  <a:pt x="1283" y="1794"/>
                </a:lnTo>
                <a:lnTo>
                  <a:pt x="1235" y="1804"/>
                </a:lnTo>
                <a:lnTo>
                  <a:pt x="1189" y="1814"/>
                </a:lnTo>
                <a:lnTo>
                  <a:pt x="1145" y="1821"/>
                </a:lnTo>
                <a:lnTo>
                  <a:pt x="1104" y="1826"/>
                </a:lnTo>
                <a:lnTo>
                  <a:pt x="1064" y="1831"/>
                </a:lnTo>
                <a:lnTo>
                  <a:pt x="1028" y="1835"/>
                </a:lnTo>
                <a:lnTo>
                  <a:pt x="996" y="1838"/>
                </a:lnTo>
                <a:lnTo>
                  <a:pt x="966" y="1842"/>
                </a:lnTo>
                <a:lnTo>
                  <a:pt x="940" y="1846"/>
                </a:lnTo>
                <a:lnTo>
                  <a:pt x="917" y="1850"/>
                </a:lnTo>
                <a:lnTo>
                  <a:pt x="900" y="1855"/>
                </a:lnTo>
                <a:lnTo>
                  <a:pt x="886" y="1860"/>
                </a:lnTo>
                <a:lnTo>
                  <a:pt x="876" y="1868"/>
                </a:lnTo>
                <a:lnTo>
                  <a:pt x="872" y="1876"/>
                </a:lnTo>
                <a:lnTo>
                  <a:pt x="872" y="1893"/>
                </a:lnTo>
                <a:lnTo>
                  <a:pt x="878" y="1910"/>
                </a:lnTo>
                <a:lnTo>
                  <a:pt x="888" y="1930"/>
                </a:lnTo>
                <a:lnTo>
                  <a:pt x="903" y="1951"/>
                </a:lnTo>
                <a:lnTo>
                  <a:pt x="922" y="1971"/>
                </a:lnTo>
                <a:lnTo>
                  <a:pt x="943" y="1992"/>
                </a:lnTo>
                <a:lnTo>
                  <a:pt x="969" y="2012"/>
                </a:lnTo>
                <a:lnTo>
                  <a:pt x="998" y="2033"/>
                </a:lnTo>
                <a:lnTo>
                  <a:pt x="1029" y="2052"/>
                </a:lnTo>
                <a:lnTo>
                  <a:pt x="1063" y="2069"/>
                </a:lnTo>
                <a:lnTo>
                  <a:pt x="1098" y="2085"/>
                </a:lnTo>
                <a:lnTo>
                  <a:pt x="1136" y="2097"/>
                </a:lnTo>
                <a:lnTo>
                  <a:pt x="1175" y="2107"/>
                </a:lnTo>
                <a:lnTo>
                  <a:pt x="1214" y="2114"/>
                </a:lnTo>
                <a:lnTo>
                  <a:pt x="1254" y="2119"/>
                </a:lnTo>
                <a:lnTo>
                  <a:pt x="1294" y="2118"/>
                </a:lnTo>
                <a:lnTo>
                  <a:pt x="1334" y="2112"/>
                </a:lnTo>
                <a:lnTo>
                  <a:pt x="1373" y="2103"/>
                </a:lnTo>
                <a:lnTo>
                  <a:pt x="1337" y="2166"/>
                </a:lnTo>
                <a:lnTo>
                  <a:pt x="1303" y="2222"/>
                </a:lnTo>
                <a:lnTo>
                  <a:pt x="1269" y="2271"/>
                </a:lnTo>
                <a:lnTo>
                  <a:pt x="1235" y="2315"/>
                </a:lnTo>
                <a:lnTo>
                  <a:pt x="1202" y="2354"/>
                </a:lnTo>
                <a:lnTo>
                  <a:pt x="1170" y="2387"/>
                </a:lnTo>
                <a:lnTo>
                  <a:pt x="1137" y="2417"/>
                </a:lnTo>
                <a:lnTo>
                  <a:pt x="1105" y="2442"/>
                </a:lnTo>
                <a:lnTo>
                  <a:pt x="1072" y="2463"/>
                </a:lnTo>
                <a:lnTo>
                  <a:pt x="1039" y="2480"/>
                </a:lnTo>
                <a:lnTo>
                  <a:pt x="1005" y="2495"/>
                </a:lnTo>
                <a:lnTo>
                  <a:pt x="971" y="2507"/>
                </a:lnTo>
                <a:lnTo>
                  <a:pt x="935" y="2516"/>
                </a:lnTo>
                <a:lnTo>
                  <a:pt x="899" y="2523"/>
                </a:lnTo>
                <a:lnTo>
                  <a:pt x="861" y="2530"/>
                </a:lnTo>
                <a:lnTo>
                  <a:pt x="822" y="2534"/>
                </a:lnTo>
                <a:lnTo>
                  <a:pt x="782" y="2538"/>
                </a:lnTo>
                <a:lnTo>
                  <a:pt x="739" y="2541"/>
                </a:lnTo>
                <a:lnTo>
                  <a:pt x="696" y="2544"/>
                </a:lnTo>
                <a:lnTo>
                  <a:pt x="650" y="2547"/>
                </a:lnTo>
                <a:lnTo>
                  <a:pt x="602" y="2551"/>
                </a:lnTo>
                <a:lnTo>
                  <a:pt x="551" y="2556"/>
                </a:lnTo>
                <a:lnTo>
                  <a:pt x="499" y="2563"/>
                </a:lnTo>
                <a:lnTo>
                  <a:pt x="443" y="2571"/>
                </a:lnTo>
                <a:lnTo>
                  <a:pt x="413" y="2670"/>
                </a:lnTo>
                <a:lnTo>
                  <a:pt x="385" y="2764"/>
                </a:lnTo>
                <a:lnTo>
                  <a:pt x="357" y="2851"/>
                </a:lnTo>
                <a:lnTo>
                  <a:pt x="331" y="2934"/>
                </a:lnTo>
                <a:lnTo>
                  <a:pt x="307" y="3010"/>
                </a:lnTo>
                <a:lnTo>
                  <a:pt x="285" y="3081"/>
                </a:lnTo>
                <a:lnTo>
                  <a:pt x="263" y="3147"/>
                </a:lnTo>
                <a:lnTo>
                  <a:pt x="245" y="3209"/>
                </a:lnTo>
                <a:lnTo>
                  <a:pt x="226" y="3265"/>
                </a:lnTo>
                <a:lnTo>
                  <a:pt x="211" y="3318"/>
                </a:lnTo>
                <a:lnTo>
                  <a:pt x="204" y="3333"/>
                </a:lnTo>
                <a:lnTo>
                  <a:pt x="193" y="3345"/>
                </a:lnTo>
                <a:lnTo>
                  <a:pt x="181" y="3353"/>
                </a:lnTo>
                <a:lnTo>
                  <a:pt x="168" y="3357"/>
                </a:lnTo>
                <a:lnTo>
                  <a:pt x="152" y="3358"/>
                </a:lnTo>
                <a:lnTo>
                  <a:pt x="137" y="3355"/>
                </a:lnTo>
                <a:lnTo>
                  <a:pt x="121" y="3349"/>
                </a:lnTo>
                <a:lnTo>
                  <a:pt x="106" y="3338"/>
                </a:lnTo>
                <a:lnTo>
                  <a:pt x="93" y="3325"/>
                </a:lnTo>
                <a:lnTo>
                  <a:pt x="81" y="3308"/>
                </a:lnTo>
                <a:lnTo>
                  <a:pt x="73" y="3286"/>
                </a:lnTo>
                <a:lnTo>
                  <a:pt x="68" y="3262"/>
                </a:lnTo>
                <a:lnTo>
                  <a:pt x="67" y="3233"/>
                </a:lnTo>
                <a:lnTo>
                  <a:pt x="69" y="3193"/>
                </a:lnTo>
                <a:lnTo>
                  <a:pt x="74" y="3148"/>
                </a:lnTo>
                <a:lnTo>
                  <a:pt x="80" y="3098"/>
                </a:lnTo>
                <a:lnTo>
                  <a:pt x="87" y="3045"/>
                </a:lnTo>
                <a:lnTo>
                  <a:pt x="98" y="2987"/>
                </a:lnTo>
                <a:lnTo>
                  <a:pt x="108" y="2927"/>
                </a:lnTo>
                <a:lnTo>
                  <a:pt x="121" y="2866"/>
                </a:lnTo>
                <a:lnTo>
                  <a:pt x="136" y="2801"/>
                </a:lnTo>
                <a:lnTo>
                  <a:pt x="152" y="2736"/>
                </a:lnTo>
                <a:lnTo>
                  <a:pt x="170" y="2670"/>
                </a:lnTo>
                <a:lnTo>
                  <a:pt x="189" y="2604"/>
                </a:lnTo>
                <a:lnTo>
                  <a:pt x="211" y="2538"/>
                </a:lnTo>
                <a:lnTo>
                  <a:pt x="233" y="2473"/>
                </a:lnTo>
                <a:lnTo>
                  <a:pt x="188" y="2399"/>
                </a:lnTo>
                <a:lnTo>
                  <a:pt x="149" y="2328"/>
                </a:lnTo>
                <a:lnTo>
                  <a:pt x="114" y="2258"/>
                </a:lnTo>
                <a:lnTo>
                  <a:pt x="84" y="2190"/>
                </a:lnTo>
                <a:lnTo>
                  <a:pt x="61" y="2124"/>
                </a:lnTo>
                <a:lnTo>
                  <a:pt x="40" y="2059"/>
                </a:lnTo>
                <a:lnTo>
                  <a:pt x="25" y="1995"/>
                </a:lnTo>
                <a:lnTo>
                  <a:pt x="12" y="1933"/>
                </a:lnTo>
                <a:lnTo>
                  <a:pt x="5" y="1872"/>
                </a:lnTo>
                <a:lnTo>
                  <a:pt x="1" y="1813"/>
                </a:lnTo>
                <a:lnTo>
                  <a:pt x="0" y="1754"/>
                </a:lnTo>
                <a:lnTo>
                  <a:pt x="3" y="1695"/>
                </a:lnTo>
                <a:lnTo>
                  <a:pt x="9" y="1637"/>
                </a:lnTo>
                <a:lnTo>
                  <a:pt x="17" y="1581"/>
                </a:lnTo>
                <a:lnTo>
                  <a:pt x="28" y="1524"/>
                </a:lnTo>
                <a:lnTo>
                  <a:pt x="41" y="1467"/>
                </a:lnTo>
                <a:lnTo>
                  <a:pt x="57" y="1412"/>
                </a:lnTo>
                <a:lnTo>
                  <a:pt x="67" y="1442"/>
                </a:lnTo>
                <a:lnTo>
                  <a:pt x="79" y="1474"/>
                </a:lnTo>
                <a:lnTo>
                  <a:pt x="93" y="1509"/>
                </a:lnTo>
                <a:lnTo>
                  <a:pt x="108" y="1546"/>
                </a:lnTo>
                <a:lnTo>
                  <a:pt x="124" y="1583"/>
                </a:lnTo>
                <a:lnTo>
                  <a:pt x="142" y="1622"/>
                </a:lnTo>
                <a:lnTo>
                  <a:pt x="160" y="1662"/>
                </a:lnTo>
                <a:lnTo>
                  <a:pt x="179" y="1702"/>
                </a:lnTo>
                <a:lnTo>
                  <a:pt x="198" y="1741"/>
                </a:lnTo>
                <a:lnTo>
                  <a:pt x="219" y="1781"/>
                </a:lnTo>
                <a:lnTo>
                  <a:pt x="239" y="1819"/>
                </a:lnTo>
                <a:lnTo>
                  <a:pt x="259" y="1855"/>
                </a:lnTo>
                <a:lnTo>
                  <a:pt x="279" y="1889"/>
                </a:lnTo>
                <a:lnTo>
                  <a:pt x="298" y="1922"/>
                </a:lnTo>
                <a:lnTo>
                  <a:pt x="318" y="1951"/>
                </a:lnTo>
                <a:lnTo>
                  <a:pt x="336" y="1977"/>
                </a:lnTo>
                <a:lnTo>
                  <a:pt x="354" y="1999"/>
                </a:lnTo>
                <a:lnTo>
                  <a:pt x="370" y="2019"/>
                </a:lnTo>
                <a:lnTo>
                  <a:pt x="385" y="2032"/>
                </a:lnTo>
                <a:lnTo>
                  <a:pt x="399" y="2042"/>
                </a:lnTo>
                <a:lnTo>
                  <a:pt x="410" y="2046"/>
                </a:lnTo>
                <a:lnTo>
                  <a:pt x="421" y="2044"/>
                </a:lnTo>
                <a:lnTo>
                  <a:pt x="427" y="2038"/>
                </a:lnTo>
                <a:lnTo>
                  <a:pt x="431" y="2027"/>
                </a:lnTo>
                <a:lnTo>
                  <a:pt x="434" y="2009"/>
                </a:lnTo>
                <a:lnTo>
                  <a:pt x="435" y="1987"/>
                </a:lnTo>
                <a:lnTo>
                  <a:pt x="435" y="1960"/>
                </a:lnTo>
                <a:lnTo>
                  <a:pt x="434" y="1929"/>
                </a:lnTo>
                <a:lnTo>
                  <a:pt x="431" y="1893"/>
                </a:lnTo>
                <a:lnTo>
                  <a:pt x="429" y="1854"/>
                </a:lnTo>
                <a:lnTo>
                  <a:pt x="425" y="1812"/>
                </a:lnTo>
                <a:lnTo>
                  <a:pt x="421" y="1766"/>
                </a:lnTo>
                <a:lnTo>
                  <a:pt x="417" y="1718"/>
                </a:lnTo>
                <a:lnTo>
                  <a:pt x="412" y="1666"/>
                </a:lnTo>
                <a:lnTo>
                  <a:pt x="407" y="1614"/>
                </a:lnTo>
                <a:lnTo>
                  <a:pt x="403" y="1558"/>
                </a:lnTo>
                <a:lnTo>
                  <a:pt x="399" y="1501"/>
                </a:lnTo>
                <a:lnTo>
                  <a:pt x="395" y="1444"/>
                </a:lnTo>
                <a:lnTo>
                  <a:pt x="392" y="1385"/>
                </a:lnTo>
                <a:lnTo>
                  <a:pt x="389" y="1326"/>
                </a:lnTo>
                <a:lnTo>
                  <a:pt x="388" y="1266"/>
                </a:lnTo>
                <a:lnTo>
                  <a:pt x="387" y="1207"/>
                </a:lnTo>
                <a:lnTo>
                  <a:pt x="388" y="1147"/>
                </a:lnTo>
                <a:lnTo>
                  <a:pt x="390" y="1089"/>
                </a:lnTo>
                <a:lnTo>
                  <a:pt x="393" y="1032"/>
                </a:lnTo>
                <a:lnTo>
                  <a:pt x="398" y="975"/>
                </a:lnTo>
                <a:lnTo>
                  <a:pt x="404" y="920"/>
                </a:lnTo>
                <a:lnTo>
                  <a:pt x="413" y="867"/>
                </a:lnTo>
                <a:lnTo>
                  <a:pt x="424" y="816"/>
                </a:lnTo>
                <a:lnTo>
                  <a:pt x="437" y="769"/>
                </a:lnTo>
                <a:lnTo>
                  <a:pt x="453" y="724"/>
                </a:lnTo>
                <a:lnTo>
                  <a:pt x="470" y="681"/>
                </a:lnTo>
                <a:lnTo>
                  <a:pt x="493" y="640"/>
                </a:lnTo>
                <a:lnTo>
                  <a:pt x="519" y="599"/>
                </a:lnTo>
                <a:lnTo>
                  <a:pt x="550" y="557"/>
                </a:lnTo>
                <a:lnTo>
                  <a:pt x="585" y="514"/>
                </a:lnTo>
                <a:lnTo>
                  <a:pt x="623" y="473"/>
                </a:lnTo>
                <a:lnTo>
                  <a:pt x="663" y="432"/>
                </a:lnTo>
                <a:lnTo>
                  <a:pt x="706" y="393"/>
                </a:lnTo>
                <a:lnTo>
                  <a:pt x="750" y="354"/>
                </a:lnTo>
                <a:lnTo>
                  <a:pt x="794" y="317"/>
                </a:lnTo>
                <a:lnTo>
                  <a:pt x="839" y="282"/>
                </a:lnTo>
                <a:lnTo>
                  <a:pt x="883" y="249"/>
                </a:lnTo>
                <a:lnTo>
                  <a:pt x="928" y="219"/>
                </a:lnTo>
                <a:lnTo>
                  <a:pt x="971" y="191"/>
                </a:lnTo>
                <a:lnTo>
                  <a:pt x="1012" y="167"/>
                </a:lnTo>
                <a:lnTo>
                  <a:pt x="1050" y="146"/>
                </a:lnTo>
                <a:lnTo>
                  <a:pt x="1086" y="128"/>
                </a:lnTo>
                <a:lnTo>
                  <a:pt x="1059" y="184"/>
                </a:lnTo>
                <a:lnTo>
                  <a:pt x="1036" y="238"/>
                </a:lnTo>
                <a:lnTo>
                  <a:pt x="1015" y="293"/>
                </a:lnTo>
                <a:lnTo>
                  <a:pt x="999" y="346"/>
                </a:lnTo>
                <a:lnTo>
                  <a:pt x="985" y="400"/>
                </a:lnTo>
                <a:lnTo>
                  <a:pt x="974" y="450"/>
                </a:lnTo>
                <a:lnTo>
                  <a:pt x="966" y="501"/>
                </a:lnTo>
                <a:lnTo>
                  <a:pt x="961" y="548"/>
                </a:lnTo>
                <a:lnTo>
                  <a:pt x="958" y="593"/>
                </a:lnTo>
                <a:lnTo>
                  <a:pt x="958" y="635"/>
                </a:lnTo>
                <a:lnTo>
                  <a:pt x="960" y="673"/>
                </a:lnTo>
                <a:lnTo>
                  <a:pt x="965" y="708"/>
                </a:lnTo>
                <a:lnTo>
                  <a:pt x="971" y="738"/>
                </a:lnTo>
                <a:lnTo>
                  <a:pt x="980" y="764"/>
                </a:lnTo>
                <a:lnTo>
                  <a:pt x="990" y="785"/>
                </a:lnTo>
                <a:lnTo>
                  <a:pt x="1003" y="801"/>
                </a:lnTo>
                <a:lnTo>
                  <a:pt x="1016" y="811"/>
                </a:lnTo>
                <a:lnTo>
                  <a:pt x="1033" y="815"/>
                </a:lnTo>
                <a:lnTo>
                  <a:pt x="1044" y="813"/>
                </a:lnTo>
                <a:lnTo>
                  <a:pt x="1056" y="805"/>
                </a:lnTo>
                <a:lnTo>
                  <a:pt x="1072" y="792"/>
                </a:lnTo>
                <a:lnTo>
                  <a:pt x="1087" y="774"/>
                </a:lnTo>
                <a:lnTo>
                  <a:pt x="1105" y="750"/>
                </a:lnTo>
                <a:lnTo>
                  <a:pt x="1124" y="725"/>
                </a:lnTo>
                <a:lnTo>
                  <a:pt x="1144" y="694"/>
                </a:lnTo>
                <a:lnTo>
                  <a:pt x="1165" y="661"/>
                </a:lnTo>
                <a:lnTo>
                  <a:pt x="1187" y="624"/>
                </a:lnTo>
                <a:lnTo>
                  <a:pt x="1211" y="585"/>
                </a:lnTo>
                <a:lnTo>
                  <a:pt x="1234" y="545"/>
                </a:lnTo>
                <a:lnTo>
                  <a:pt x="1259" y="504"/>
                </a:lnTo>
                <a:lnTo>
                  <a:pt x="1284" y="461"/>
                </a:lnTo>
                <a:lnTo>
                  <a:pt x="1310" y="418"/>
                </a:lnTo>
                <a:lnTo>
                  <a:pt x="1336" y="374"/>
                </a:lnTo>
                <a:lnTo>
                  <a:pt x="1363" y="332"/>
                </a:lnTo>
                <a:lnTo>
                  <a:pt x="1389" y="290"/>
                </a:lnTo>
                <a:lnTo>
                  <a:pt x="1416" y="249"/>
                </a:lnTo>
                <a:lnTo>
                  <a:pt x="1443" y="209"/>
                </a:lnTo>
                <a:lnTo>
                  <a:pt x="1470" y="172"/>
                </a:lnTo>
                <a:lnTo>
                  <a:pt x="1496" y="137"/>
                </a:lnTo>
                <a:lnTo>
                  <a:pt x="1523" y="105"/>
                </a:lnTo>
                <a:lnTo>
                  <a:pt x="1550" y="78"/>
                </a:lnTo>
                <a:lnTo>
                  <a:pt x="1576" y="53"/>
                </a:lnTo>
                <a:lnTo>
                  <a:pt x="1600" y="32"/>
                </a:lnTo>
                <a:lnTo>
                  <a:pt x="1625" y="17"/>
                </a:lnTo>
                <a:lnTo>
                  <a:pt x="1649" y="6"/>
                </a:lnTo>
                <a:lnTo>
                  <a:pt x="1672" y="1"/>
                </a:lnTo>
                <a:lnTo>
                  <a:pt x="17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" name="Freeform 66"/>
          <p:cNvSpPr>
            <a:spLocks noEditPoints="1"/>
          </p:cNvSpPr>
          <p:nvPr/>
        </p:nvSpPr>
        <p:spPr bwMode="auto">
          <a:xfrm>
            <a:off x="7080281" y="4022254"/>
            <a:ext cx="564781" cy="500581"/>
          </a:xfrm>
          <a:custGeom>
            <a:avLst/>
            <a:gdLst>
              <a:gd name="T0" fmla="*/ 1706 w 3411"/>
              <a:gd name="T1" fmla="*/ 2203 h 3241"/>
              <a:gd name="T2" fmla="*/ 2269 w 3411"/>
              <a:gd name="T3" fmla="*/ 2670 h 3241"/>
              <a:gd name="T4" fmla="*/ 2284 w 3411"/>
              <a:gd name="T5" fmla="*/ 2680 h 3241"/>
              <a:gd name="T6" fmla="*/ 2301 w 3411"/>
              <a:gd name="T7" fmla="*/ 2687 h 3241"/>
              <a:gd name="T8" fmla="*/ 2318 w 3411"/>
              <a:gd name="T9" fmla="*/ 2689 h 3241"/>
              <a:gd name="T10" fmla="*/ 2334 w 3411"/>
              <a:gd name="T11" fmla="*/ 2687 h 3241"/>
              <a:gd name="T12" fmla="*/ 2348 w 3411"/>
              <a:gd name="T13" fmla="*/ 2682 h 3241"/>
              <a:gd name="T14" fmla="*/ 2362 w 3411"/>
              <a:gd name="T15" fmla="*/ 2675 h 3241"/>
              <a:gd name="T16" fmla="*/ 2778 w 3411"/>
              <a:gd name="T17" fmla="*/ 2402 h 3241"/>
              <a:gd name="T18" fmla="*/ 2778 w 3411"/>
              <a:gd name="T19" fmla="*/ 2563 h 3241"/>
              <a:gd name="T20" fmla="*/ 1706 w 3411"/>
              <a:gd name="T21" fmla="*/ 3241 h 3241"/>
              <a:gd name="T22" fmla="*/ 632 w 3411"/>
              <a:gd name="T23" fmla="*/ 2563 h 3241"/>
              <a:gd name="T24" fmla="*/ 632 w 3411"/>
              <a:gd name="T25" fmla="*/ 2402 h 3241"/>
              <a:gd name="T26" fmla="*/ 1049 w 3411"/>
              <a:gd name="T27" fmla="*/ 2675 h 3241"/>
              <a:gd name="T28" fmla="*/ 1062 w 3411"/>
              <a:gd name="T29" fmla="*/ 2682 h 3241"/>
              <a:gd name="T30" fmla="*/ 1077 w 3411"/>
              <a:gd name="T31" fmla="*/ 2687 h 3241"/>
              <a:gd name="T32" fmla="*/ 1092 w 3411"/>
              <a:gd name="T33" fmla="*/ 2689 h 3241"/>
              <a:gd name="T34" fmla="*/ 1110 w 3411"/>
              <a:gd name="T35" fmla="*/ 2687 h 3241"/>
              <a:gd name="T36" fmla="*/ 1128 w 3411"/>
              <a:gd name="T37" fmla="*/ 2680 h 3241"/>
              <a:gd name="T38" fmla="*/ 1143 w 3411"/>
              <a:gd name="T39" fmla="*/ 2670 h 3241"/>
              <a:gd name="T40" fmla="*/ 1706 w 3411"/>
              <a:gd name="T41" fmla="*/ 2203 h 3241"/>
              <a:gd name="T42" fmla="*/ 2716 w 3411"/>
              <a:gd name="T43" fmla="*/ 1218 h 3241"/>
              <a:gd name="T44" fmla="*/ 3334 w 3411"/>
              <a:gd name="T45" fmla="*/ 1715 h 3241"/>
              <a:gd name="T46" fmla="*/ 2333 w 3411"/>
              <a:gd name="T47" fmla="*/ 2373 h 3241"/>
              <a:gd name="T48" fmla="*/ 1706 w 3411"/>
              <a:gd name="T49" fmla="*/ 1851 h 3241"/>
              <a:gd name="T50" fmla="*/ 2716 w 3411"/>
              <a:gd name="T51" fmla="*/ 1218 h 3241"/>
              <a:gd name="T52" fmla="*/ 694 w 3411"/>
              <a:gd name="T53" fmla="*/ 1218 h 3241"/>
              <a:gd name="T54" fmla="*/ 1706 w 3411"/>
              <a:gd name="T55" fmla="*/ 1851 h 3241"/>
              <a:gd name="T56" fmla="*/ 1079 w 3411"/>
              <a:gd name="T57" fmla="*/ 2373 h 3241"/>
              <a:gd name="T58" fmla="*/ 77 w 3411"/>
              <a:gd name="T59" fmla="*/ 1715 h 3241"/>
              <a:gd name="T60" fmla="*/ 694 w 3411"/>
              <a:gd name="T61" fmla="*/ 1218 h 3241"/>
              <a:gd name="T62" fmla="*/ 2397 w 3411"/>
              <a:gd name="T63" fmla="*/ 0 h 3241"/>
              <a:gd name="T64" fmla="*/ 3411 w 3411"/>
              <a:gd name="T65" fmla="*/ 634 h 3241"/>
              <a:gd name="T66" fmla="*/ 2716 w 3411"/>
              <a:gd name="T67" fmla="*/ 1218 h 3241"/>
              <a:gd name="T68" fmla="*/ 1706 w 3411"/>
              <a:gd name="T69" fmla="*/ 560 h 3241"/>
              <a:gd name="T70" fmla="*/ 2397 w 3411"/>
              <a:gd name="T71" fmla="*/ 0 h 3241"/>
              <a:gd name="T72" fmla="*/ 1015 w 3411"/>
              <a:gd name="T73" fmla="*/ 0 h 3241"/>
              <a:gd name="T74" fmla="*/ 1706 w 3411"/>
              <a:gd name="T75" fmla="*/ 560 h 3241"/>
              <a:gd name="T76" fmla="*/ 694 w 3411"/>
              <a:gd name="T77" fmla="*/ 1218 h 3241"/>
              <a:gd name="T78" fmla="*/ 0 w 3411"/>
              <a:gd name="T79" fmla="*/ 634 h 3241"/>
              <a:gd name="T80" fmla="*/ 1015 w 3411"/>
              <a:gd name="T81" fmla="*/ 0 h 3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11" h="3241">
                <a:moveTo>
                  <a:pt x="1706" y="2203"/>
                </a:moveTo>
                <a:lnTo>
                  <a:pt x="2269" y="2670"/>
                </a:lnTo>
                <a:lnTo>
                  <a:pt x="2284" y="2680"/>
                </a:lnTo>
                <a:lnTo>
                  <a:pt x="2301" y="2687"/>
                </a:lnTo>
                <a:lnTo>
                  <a:pt x="2318" y="2689"/>
                </a:lnTo>
                <a:lnTo>
                  <a:pt x="2334" y="2687"/>
                </a:lnTo>
                <a:lnTo>
                  <a:pt x="2348" y="2682"/>
                </a:lnTo>
                <a:lnTo>
                  <a:pt x="2362" y="2675"/>
                </a:lnTo>
                <a:lnTo>
                  <a:pt x="2778" y="2402"/>
                </a:lnTo>
                <a:lnTo>
                  <a:pt x="2778" y="2563"/>
                </a:lnTo>
                <a:lnTo>
                  <a:pt x="1706" y="3241"/>
                </a:lnTo>
                <a:lnTo>
                  <a:pt x="632" y="2563"/>
                </a:lnTo>
                <a:lnTo>
                  <a:pt x="632" y="2402"/>
                </a:lnTo>
                <a:lnTo>
                  <a:pt x="1049" y="2675"/>
                </a:lnTo>
                <a:lnTo>
                  <a:pt x="1062" y="2682"/>
                </a:lnTo>
                <a:lnTo>
                  <a:pt x="1077" y="2687"/>
                </a:lnTo>
                <a:lnTo>
                  <a:pt x="1092" y="2689"/>
                </a:lnTo>
                <a:lnTo>
                  <a:pt x="1110" y="2687"/>
                </a:lnTo>
                <a:lnTo>
                  <a:pt x="1128" y="2680"/>
                </a:lnTo>
                <a:lnTo>
                  <a:pt x="1143" y="2670"/>
                </a:lnTo>
                <a:lnTo>
                  <a:pt x="1706" y="2203"/>
                </a:lnTo>
                <a:close/>
                <a:moveTo>
                  <a:pt x="2716" y="1218"/>
                </a:moveTo>
                <a:lnTo>
                  <a:pt x="3334" y="1715"/>
                </a:lnTo>
                <a:lnTo>
                  <a:pt x="2333" y="2373"/>
                </a:lnTo>
                <a:lnTo>
                  <a:pt x="1706" y="1851"/>
                </a:lnTo>
                <a:lnTo>
                  <a:pt x="2716" y="1218"/>
                </a:lnTo>
                <a:close/>
                <a:moveTo>
                  <a:pt x="694" y="1218"/>
                </a:moveTo>
                <a:lnTo>
                  <a:pt x="1706" y="1851"/>
                </a:lnTo>
                <a:lnTo>
                  <a:pt x="1079" y="2373"/>
                </a:lnTo>
                <a:lnTo>
                  <a:pt x="77" y="1715"/>
                </a:lnTo>
                <a:lnTo>
                  <a:pt x="694" y="1218"/>
                </a:lnTo>
                <a:close/>
                <a:moveTo>
                  <a:pt x="2397" y="0"/>
                </a:moveTo>
                <a:lnTo>
                  <a:pt x="3411" y="634"/>
                </a:lnTo>
                <a:lnTo>
                  <a:pt x="2716" y="1218"/>
                </a:lnTo>
                <a:lnTo>
                  <a:pt x="1706" y="560"/>
                </a:lnTo>
                <a:lnTo>
                  <a:pt x="2397" y="0"/>
                </a:lnTo>
                <a:close/>
                <a:moveTo>
                  <a:pt x="1015" y="0"/>
                </a:moveTo>
                <a:lnTo>
                  <a:pt x="1706" y="560"/>
                </a:lnTo>
                <a:lnTo>
                  <a:pt x="694" y="1218"/>
                </a:lnTo>
                <a:lnTo>
                  <a:pt x="0" y="634"/>
                </a:lnTo>
                <a:lnTo>
                  <a:pt x="10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1" name="TextBox 10"/>
          <p:cNvSpPr txBox="1"/>
          <p:nvPr/>
        </p:nvSpPr>
        <p:spPr>
          <a:xfrm>
            <a:off x="1811722" y="4736344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0570" y="4912944"/>
            <a:ext cx="2170838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5062" y="4736344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43910" y="4912944"/>
            <a:ext cx="2170838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8404" y="4736344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77252" y="4912944"/>
            <a:ext cx="2170838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11743" y="4736344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10591" y="4912944"/>
            <a:ext cx="2170838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56366" y="657172"/>
            <a:ext cx="627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</a:rPr>
              <a:t>Start where you are…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18571" y="1462458"/>
            <a:ext cx="13548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171275" y="1990417"/>
            <a:ext cx="984945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</a:rPr>
              <a:t>Cum </a:t>
            </a:r>
            <a:r>
              <a:rPr lang="en-US" sz="1000" dirty="0" err="1">
                <a:solidFill>
                  <a:schemeClr val="bg1"/>
                </a:solidFill>
              </a:rPr>
              <a:t>sociis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natoque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penatibus</a:t>
            </a:r>
            <a:r>
              <a:rPr lang="en-US" sz="1000" dirty="0">
                <a:solidFill>
                  <a:schemeClr val="bg1"/>
                </a:solidFill>
              </a:rPr>
              <a:t> et </a:t>
            </a:r>
            <a:r>
              <a:rPr lang="en-US" sz="1000" dirty="0" err="1">
                <a:solidFill>
                  <a:schemeClr val="bg1"/>
                </a:solidFill>
              </a:rPr>
              <a:t>magnis</a:t>
            </a:r>
            <a:r>
              <a:rPr lang="en-US" sz="1000" dirty="0">
                <a:solidFill>
                  <a:schemeClr val="bg1"/>
                </a:solidFill>
              </a:rPr>
              <a:t> dis parturient </a:t>
            </a:r>
            <a:r>
              <a:rPr lang="en-US" sz="1000" dirty="0" err="1">
                <a:solidFill>
                  <a:schemeClr val="bg1"/>
                </a:solidFill>
              </a:rPr>
              <a:t>montes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nascetur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ridiculus</a:t>
            </a:r>
            <a:r>
              <a:rPr lang="en-US" sz="1000" dirty="0">
                <a:solidFill>
                  <a:schemeClr val="bg1"/>
                </a:solidFill>
              </a:rPr>
              <a:t> mus. </a:t>
            </a: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quam </a:t>
            </a:r>
            <a:r>
              <a:rPr lang="en-US" sz="1000" dirty="0" err="1">
                <a:solidFill>
                  <a:schemeClr val="bg1"/>
                </a:solidFill>
              </a:rPr>
              <a:t>felis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ultricies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pellentes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Nulla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consequat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massa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quis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enim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eget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arcu</a:t>
            </a:r>
            <a:r>
              <a:rPr lang="en-US" sz="1000" dirty="0">
                <a:solidFill>
                  <a:schemeClr val="bg1"/>
                </a:solidFill>
              </a:rPr>
              <a:t>. In </a:t>
            </a:r>
            <a:r>
              <a:rPr lang="en-US" sz="1000" dirty="0" err="1">
                <a:solidFill>
                  <a:schemeClr val="bg1"/>
                </a:solidFill>
              </a:rPr>
              <a:t>enim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rhoncus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ut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imperdiet</a:t>
            </a:r>
            <a:r>
              <a:rPr lang="en-US" sz="1000" dirty="0">
                <a:solidFill>
                  <a:schemeClr val="bg1"/>
                </a:solidFill>
              </a:rPr>
              <a:t> a, </a:t>
            </a:r>
            <a:r>
              <a:rPr lang="en-US" sz="1000" dirty="0" err="1">
                <a:solidFill>
                  <a:schemeClr val="bg1"/>
                </a:solidFill>
              </a:rPr>
              <a:t>venenatis</a:t>
            </a:r>
            <a:r>
              <a:rPr lang="en-US" sz="1000" dirty="0">
                <a:solidFill>
                  <a:schemeClr val="bg1"/>
                </a:solidFill>
              </a:rPr>
              <a:t>. Cum </a:t>
            </a:r>
            <a:r>
              <a:rPr lang="en-US" sz="1000" dirty="0" err="1">
                <a:solidFill>
                  <a:schemeClr val="bg1"/>
                </a:solidFill>
              </a:rPr>
              <a:t>sociis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natoque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penatibus</a:t>
            </a:r>
            <a:r>
              <a:rPr lang="en-US" sz="1000" dirty="0">
                <a:solidFill>
                  <a:schemeClr val="bg1"/>
                </a:solidFill>
              </a:rPr>
              <a:t> et </a:t>
            </a:r>
            <a:r>
              <a:rPr lang="en-US" sz="1000" dirty="0" err="1">
                <a:solidFill>
                  <a:schemeClr val="bg1"/>
                </a:solidFill>
              </a:rPr>
              <a:t>magnis</a:t>
            </a:r>
            <a:r>
              <a:rPr lang="en-US" sz="1000" dirty="0">
                <a:solidFill>
                  <a:schemeClr val="bg1"/>
                </a:solidFill>
              </a:rPr>
              <a:t> dis parturient </a:t>
            </a:r>
            <a:r>
              <a:rPr lang="en-US" sz="1000" dirty="0" err="1">
                <a:solidFill>
                  <a:schemeClr val="bg1"/>
                </a:solidFill>
              </a:rPr>
              <a:t>montes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quam </a:t>
            </a:r>
            <a:r>
              <a:rPr lang="en-US" sz="1000" dirty="0" err="1">
                <a:solidFill>
                  <a:schemeClr val="bg1"/>
                </a:solidFill>
              </a:rPr>
              <a:t>felis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ultricies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pellentes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Nulla</a:t>
            </a:r>
            <a:r>
              <a:rPr lang="en-US" sz="1000" dirty="0">
                <a:solidFill>
                  <a:schemeClr val="bg1"/>
                </a:solidFill>
              </a:rPr>
              <a:t> co </a:t>
            </a:r>
            <a:r>
              <a:rPr lang="en-US" sz="1000" dirty="0" err="1">
                <a:solidFill>
                  <a:schemeClr val="bg1"/>
                </a:solidFill>
              </a:rPr>
              <a:t>nsequat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massa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quis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enim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061948-332F-4F2E-80A6-21E459221B30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1558228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362" y="388736"/>
            <a:ext cx="627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2046" y="1194022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587875" y="2317345"/>
            <a:ext cx="3016251" cy="3014663"/>
            <a:chOff x="4587875" y="2501900"/>
            <a:chExt cx="3016251" cy="3014663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4587875" y="4010025"/>
              <a:ext cx="1506538" cy="1506538"/>
            </a:xfrm>
            <a:custGeom>
              <a:avLst/>
              <a:gdLst>
                <a:gd name="T0" fmla="*/ 4196 w 8545"/>
                <a:gd name="T1" fmla="*/ 224 h 8540"/>
                <a:gd name="T2" fmla="*/ 4241 w 8545"/>
                <a:gd name="T3" fmla="*/ 662 h 8540"/>
                <a:gd name="T4" fmla="*/ 4327 w 8545"/>
                <a:gd name="T5" fmla="*/ 1087 h 8540"/>
                <a:gd name="T6" fmla="*/ 4456 w 8545"/>
                <a:gd name="T7" fmla="*/ 1495 h 8540"/>
                <a:gd name="T8" fmla="*/ 4620 w 8545"/>
                <a:gd name="T9" fmla="*/ 1886 h 8540"/>
                <a:gd name="T10" fmla="*/ 4822 w 8545"/>
                <a:gd name="T11" fmla="*/ 2256 h 8540"/>
                <a:gd name="T12" fmla="*/ 5056 w 8545"/>
                <a:gd name="T13" fmla="*/ 2603 h 8540"/>
                <a:gd name="T14" fmla="*/ 5322 w 8545"/>
                <a:gd name="T15" fmla="*/ 2925 h 8540"/>
                <a:gd name="T16" fmla="*/ 5618 w 8545"/>
                <a:gd name="T17" fmla="*/ 3220 h 8540"/>
                <a:gd name="T18" fmla="*/ 5940 w 8545"/>
                <a:gd name="T19" fmla="*/ 3486 h 8540"/>
                <a:gd name="T20" fmla="*/ 6287 w 8545"/>
                <a:gd name="T21" fmla="*/ 3720 h 8540"/>
                <a:gd name="T22" fmla="*/ 6657 w 8545"/>
                <a:gd name="T23" fmla="*/ 3922 h 8540"/>
                <a:gd name="T24" fmla="*/ 7048 w 8545"/>
                <a:gd name="T25" fmla="*/ 4087 h 8540"/>
                <a:gd name="T26" fmla="*/ 7457 w 8545"/>
                <a:gd name="T27" fmla="*/ 4215 h 8540"/>
                <a:gd name="T28" fmla="*/ 7882 w 8545"/>
                <a:gd name="T29" fmla="*/ 4301 h 8540"/>
                <a:gd name="T30" fmla="*/ 8320 w 8545"/>
                <a:gd name="T31" fmla="*/ 4346 h 8540"/>
                <a:gd name="T32" fmla="*/ 8545 w 8545"/>
                <a:gd name="T33" fmla="*/ 8540 h 8540"/>
                <a:gd name="T34" fmla="*/ 7671 w 8545"/>
                <a:gd name="T35" fmla="*/ 8495 h 8540"/>
                <a:gd name="T36" fmla="*/ 6823 w 8545"/>
                <a:gd name="T37" fmla="*/ 8366 h 8540"/>
                <a:gd name="T38" fmla="*/ 6004 w 8545"/>
                <a:gd name="T39" fmla="*/ 8154 h 8540"/>
                <a:gd name="T40" fmla="*/ 5220 w 8545"/>
                <a:gd name="T41" fmla="*/ 7867 h 8540"/>
                <a:gd name="T42" fmla="*/ 4473 w 8545"/>
                <a:gd name="T43" fmla="*/ 7507 h 8540"/>
                <a:gd name="T44" fmla="*/ 3768 w 8545"/>
                <a:gd name="T45" fmla="*/ 7080 h 8540"/>
                <a:gd name="T46" fmla="*/ 3111 w 8545"/>
                <a:gd name="T47" fmla="*/ 6588 h 8540"/>
                <a:gd name="T48" fmla="*/ 2504 w 8545"/>
                <a:gd name="T49" fmla="*/ 6037 h 8540"/>
                <a:gd name="T50" fmla="*/ 1953 w 8545"/>
                <a:gd name="T51" fmla="*/ 5431 h 8540"/>
                <a:gd name="T52" fmla="*/ 1461 w 8545"/>
                <a:gd name="T53" fmla="*/ 4774 h 8540"/>
                <a:gd name="T54" fmla="*/ 1033 w 8545"/>
                <a:gd name="T55" fmla="*/ 4070 h 8540"/>
                <a:gd name="T56" fmla="*/ 673 w 8545"/>
                <a:gd name="T57" fmla="*/ 3323 h 8540"/>
                <a:gd name="T58" fmla="*/ 386 w 8545"/>
                <a:gd name="T59" fmla="*/ 2539 h 8540"/>
                <a:gd name="T60" fmla="*/ 174 w 8545"/>
                <a:gd name="T61" fmla="*/ 1721 h 8540"/>
                <a:gd name="T62" fmla="*/ 45 w 8545"/>
                <a:gd name="T63" fmla="*/ 873 h 8540"/>
                <a:gd name="T64" fmla="*/ 0 w 8545"/>
                <a:gd name="T65" fmla="*/ 0 h 8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45" h="8540">
                  <a:moveTo>
                    <a:pt x="4190" y="0"/>
                  </a:moveTo>
                  <a:lnTo>
                    <a:pt x="4196" y="224"/>
                  </a:lnTo>
                  <a:lnTo>
                    <a:pt x="4213" y="445"/>
                  </a:lnTo>
                  <a:lnTo>
                    <a:pt x="4241" y="662"/>
                  </a:lnTo>
                  <a:lnTo>
                    <a:pt x="4279" y="877"/>
                  </a:lnTo>
                  <a:lnTo>
                    <a:pt x="4327" y="1087"/>
                  </a:lnTo>
                  <a:lnTo>
                    <a:pt x="4386" y="1293"/>
                  </a:lnTo>
                  <a:lnTo>
                    <a:pt x="4456" y="1495"/>
                  </a:lnTo>
                  <a:lnTo>
                    <a:pt x="4534" y="1693"/>
                  </a:lnTo>
                  <a:lnTo>
                    <a:pt x="4620" y="1886"/>
                  </a:lnTo>
                  <a:lnTo>
                    <a:pt x="4716" y="2073"/>
                  </a:lnTo>
                  <a:lnTo>
                    <a:pt x="4822" y="2256"/>
                  </a:lnTo>
                  <a:lnTo>
                    <a:pt x="4935" y="2432"/>
                  </a:lnTo>
                  <a:lnTo>
                    <a:pt x="5056" y="2603"/>
                  </a:lnTo>
                  <a:lnTo>
                    <a:pt x="5186" y="2768"/>
                  </a:lnTo>
                  <a:lnTo>
                    <a:pt x="5322" y="2925"/>
                  </a:lnTo>
                  <a:lnTo>
                    <a:pt x="5467" y="3076"/>
                  </a:lnTo>
                  <a:lnTo>
                    <a:pt x="5618" y="3220"/>
                  </a:lnTo>
                  <a:lnTo>
                    <a:pt x="5776" y="3357"/>
                  </a:lnTo>
                  <a:lnTo>
                    <a:pt x="5940" y="3486"/>
                  </a:lnTo>
                  <a:lnTo>
                    <a:pt x="6111" y="3607"/>
                  </a:lnTo>
                  <a:lnTo>
                    <a:pt x="6287" y="3720"/>
                  </a:lnTo>
                  <a:lnTo>
                    <a:pt x="6470" y="3826"/>
                  </a:lnTo>
                  <a:lnTo>
                    <a:pt x="6657" y="3922"/>
                  </a:lnTo>
                  <a:lnTo>
                    <a:pt x="6851" y="4009"/>
                  </a:lnTo>
                  <a:lnTo>
                    <a:pt x="7048" y="4087"/>
                  </a:lnTo>
                  <a:lnTo>
                    <a:pt x="7250" y="4156"/>
                  </a:lnTo>
                  <a:lnTo>
                    <a:pt x="7457" y="4215"/>
                  </a:lnTo>
                  <a:lnTo>
                    <a:pt x="7667" y="4263"/>
                  </a:lnTo>
                  <a:lnTo>
                    <a:pt x="7882" y="4301"/>
                  </a:lnTo>
                  <a:lnTo>
                    <a:pt x="8099" y="4329"/>
                  </a:lnTo>
                  <a:lnTo>
                    <a:pt x="8320" y="4346"/>
                  </a:lnTo>
                  <a:lnTo>
                    <a:pt x="8545" y="4353"/>
                  </a:lnTo>
                  <a:lnTo>
                    <a:pt x="8545" y="8540"/>
                  </a:lnTo>
                  <a:lnTo>
                    <a:pt x="8105" y="8528"/>
                  </a:lnTo>
                  <a:lnTo>
                    <a:pt x="7671" y="8495"/>
                  </a:lnTo>
                  <a:lnTo>
                    <a:pt x="7244" y="8441"/>
                  </a:lnTo>
                  <a:lnTo>
                    <a:pt x="6823" y="8366"/>
                  </a:lnTo>
                  <a:lnTo>
                    <a:pt x="6410" y="8270"/>
                  </a:lnTo>
                  <a:lnTo>
                    <a:pt x="6004" y="8154"/>
                  </a:lnTo>
                  <a:lnTo>
                    <a:pt x="5608" y="8021"/>
                  </a:lnTo>
                  <a:lnTo>
                    <a:pt x="5220" y="7867"/>
                  </a:lnTo>
                  <a:lnTo>
                    <a:pt x="4841" y="7696"/>
                  </a:lnTo>
                  <a:lnTo>
                    <a:pt x="4473" y="7507"/>
                  </a:lnTo>
                  <a:lnTo>
                    <a:pt x="4116" y="7302"/>
                  </a:lnTo>
                  <a:lnTo>
                    <a:pt x="3768" y="7080"/>
                  </a:lnTo>
                  <a:lnTo>
                    <a:pt x="3434" y="6842"/>
                  </a:lnTo>
                  <a:lnTo>
                    <a:pt x="3111" y="6588"/>
                  </a:lnTo>
                  <a:lnTo>
                    <a:pt x="2801" y="6319"/>
                  </a:lnTo>
                  <a:lnTo>
                    <a:pt x="2504" y="6037"/>
                  </a:lnTo>
                  <a:lnTo>
                    <a:pt x="2222" y="5740"/>
                  </a:lnTo>
                  <a:lnTo>
                    <a:pt x="1953" y="5431"/>
                  </a:lnTo>
                  <a:lnTo>
                    <a:pt x="1699" y="5108"/>
                  </a:lnTo>
                  <a:lnTo>
                    <a:pt x="1461" y="4774"/>
                  </a:lnTo>
                  <a:lnTo>
                    <a:pt x="1239" y="4426"/>
                  </a:lnTo>
                  <a:lnTo>
                    <a:pt x="1033" y="4070"/>
                  </a:lnTo>
                  <a:lnTo>
                    <a:pt x="844" y="3701"/>
                  </a:lnTo>
                  <a:lnTo>
                    <a:pt x="673" y="3323"/>
                  </a:lnTo>
                  <a:lnTo>
                    <a:pt x="519" y="2935"/>
                  </a:lnTo>
                  <a:lnTo>
                    <a:pt x="386" y="2539"/>
                  </a:lnTo>
                  <a:lnTo>
                    <a:pt x="270" y="2133"/>
                  </a:lnTo>
                  <a:lnTo>
                    <a:pt x="174" y="1721"/>
                  </a:lnTo>
                  <a:lnTo>
                    <a:pt x="99" y="1300"/>
                  </a:lnTo>
                  <a:lnTo>
                    <a:pt x="45" y="873"/>
                  </a:lnTo>
                  <a:lnTo>
                    <a:pt x="12" y="439"/>
                  </a:lnTo>
                  <a:lnTo>
                    <a:pt x="0" y="0"/>
                  </a:lnTo>
                  <a:lnTo>
                    <a:pt x="41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4587875" y="2501900"/>
              <a:ext cx="1506538" cy="1506538"/>
            </a:xfrm>
            <a:custGeom>
              <a:avLst/>
              <a:gdLst>
                <a:gd name="T0" fmla="*/ 8320 w 8545"/>
                <a:gd name="T1" fmla="*/ 4194 h 8540"/>
                <a:gd name="T2" fmla="*/ 7882 w 8545"/>
                <a:gd name="T3" fmla="*/ 4239 h 8540"/>
                <a:gd name="T4" fmla="*/ 7457 w 8545"/>
                <a:gd name="T5" fmla="*/ 4325 h 8540"/>
                <a:gd name="T6" fmla="*/ 7048 w 8545"/>
                <a:gd name="T7" fmla="*/ 4453 h 8540"/>
                <a:gd name="T8" fmla="*/ 6657 w 8545"/>
                <a:gd name="T9" fmla="*/ 4618 h 8540"/>
                <a:gd name="T10" fmla="*/ 6287 w 8545"/>
                <a:gd name="T11" fmla="*/ 4820 h 8540"/>
                <a:gd name="T12" fmla="*/ 5940 w 8545"/>
                <a:gd name="T13" fmla="*/ 5054 h 8540"/>
                <a:gd name="T14" fmla="*/ 5618 w 8545"/>
                <a:gd name="T15" fmla="*/ 5320 h 8540"/>
                <a:gd name="T16" fmla="*/ 5322 w 8545"/>
                <a:gd name="T17" fmla="*/ 5615 h 8540"/>
                <a:gd name="T18" fmla="*/ 5056 w 8545"/>
                <a:gd name="T19" fmla="*/ 5937 h 8540"/>
                <a:gd name="T20" fmla="*/ 4822 w 8545"/>
                <a:gd name="T21" fmla="*/ 6284 h 8540"/>
                <a:gd name="T22" fmla="*/ 4620 w 8545"/>
                <a:gd name="T23" fmla="*/ 6654 h 8540"/>
                <a:gd name="T24" fmla="*/ 4456 w 8545"/>
                <a:gd name="T25" fmla="*/ 7045 h 8540"/>
                <a:gd name="T26" fmla="*/ 4327 w 8545"/>
                <a:gd name="T27" fmla="*/ 7453 h 8540"/>
                <a:gd name="T28" fmla="*/ 4241 w 8545"/>
                <a:gd name="T29" fmla="*/ 7878 h 8540"/>
                <a:gd name="T30" fmla="*/ 4196 w 8545"/>
                <a:gd name="T31" fmla="*/ 8316 h 8540"/>
                <a:gd name="T32" fmla="*/ 0 w 8545"/>
                <a:gd name="T33" fmla="*/ 8540 h 8540"/>
                <a:gd name="T34" fmla="*/ 45 w 8545"/>
                <a:gd name="T35" fmla="*/ 7667 h 8540"/>
                <a:gd name="T36" fmla="*/ 174 w 8545"/>
                <a:gd name="T37" fmla="*/ 6819 h 8540"/>
                <a:gd name="T38" fmla="*/ 386 w 8545"/>
                <a:gd name="T39" fmla="*/ 6001 h 8540"/>
                <a:gd name="T40" fmla="*/ 673 w 8545"/>
                <a:gd name="T41" fmla="*/ 5217 h 8540"/>
                <a:gd name="T42" fmla="*/ 1033 w 8545"/>
                <a:gd name="T43" fmla="*/ 4471 h 8540"/>
                <a:gd name="T44" fmla="*/ 1461 w 8545"/>
                <a:gd name="T45" fmla="*/ 3767 h 8540"/>
                <a:gd name="T46" fmla="*/ 1953 w 8545"/>
                <a:gd name="T47" fmla="*/ 3109 h 8540"/>
                <a:gd name="T48" fmla="*/ 2504 w 8545"/>
                <a:gd name="T49" fmla="*/ 2503 h 8540"/>
                <a:gd name="T50" fmla="*/ 3111 w 8545"/>
                <a:gd name="T51" fmla="*/ 1953 h 8540"/>
                <a:gd name="T52" fmla="*/ 3768 w 8545"/>
                <a:gd name="T53" fmla="*/ 1460 h 8540"/>
                <a:gd name="T54" fmla="*/ 4473 w 8545"/>
                <a:gd name="T55" fmla="*/ 1033 h 8540"/>
                <a:gd name="T56" fmla="*/ 5220 w 8545"/>
                <a:gd name="T57" fmla="*/ 673 h 8540"/>
                <a:gd name="T58" fmla="*/ 6004 w 8545"/>
                <a:gd name="T59" fmla="*/ 386 h 8540"/>
                <a:gd name="T60" fmla="*/ 6823 w 8545"/>
                <a:gd name="T61" fmla="*/ 174 h 8540"/>
                <a:gd name="T62" fmla="*/ 7671 w 8545"/>
                <a:gd name="T63" fmla="*/ 45 h 8540"/>
                <a:gd name="T64" fmla="*/ 8545 w 8545"/>
                <a:gd name="T65" fmla="*/ 0 h 8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45" h="8540">
                  <a:moveTo>
                    <a:pt x="8545" y="4187"/>
                  </a:moveTo>
                  <a:lnTo>
                    <a:pt x="8320" y="4194"/>
                  </a:lnTo>
                  <a:lnTo>
                    <a:pt x="8099" y="4211"/>
                  </a:lnTo>
                  <a:lnTo>
                    <a:pt x="7882" y="4239"/>
                  </a:lnTo>
                  <a:lnTo>
                    <a:pt x="7667" y="4277"/>
                  </a:lnTo>
                  <a:lnTo>
                    <a:pt x="7457" y="4325"/>
                  </a:lnTo>
                  <a:lnTo>
                    <a:pt x="7250" y="4384"/>
                  </a:lnTo>
                  <a:lnTo>
                    <a:pt x="7048" y="4453"/>
                  </a:lnTo>
                  <a:lnTo>
                    <a:pt x="6851" y="4531"/>
                  </a:lnTo>
                  <a:lnTo>
                    <a:pt x="6657" y="4618"/>
                  </a:lnTo>
                  <a:lnTo>
                    <a:pt x="6470" y="4714"/>
                  </a:lnTo>
                  <a:lnTo>
                    <a:pt x="6287" y="4820"/>
                  </a:lnTo>
                  <a:lnTo>
                    <a:pt x="6111" y="4933"/>
                  </a:lnTo>
                  <a:lnTo>
                    <a:pt x="5940" y="5054"/>
                  </a:lnTo>
                  <a:lnTo>
                    <a:pt x="5776" y="5183"/>
                  </a:lnTo>
                  <a:lnTo>
                    <a:pt x="5618" y="5320"/>
                  </a:lnTo>
                  <a:lnTo>
                    <a:pt x="5467" y="5464"/>
                  </a:lnTo>
                  <a:lnTo>
                    <a:pt x="5322" y="5615"/>
                  </a:lnTo>
                  <a:lnTo>
                    <a:pt x="5186" y="5774"/>
                  </a:lnTo>
                  <a:lnTo>
                    <a:pt x="5056" y="5937"/>
                  </a:lnTo>
                  <a:lnTo>
                    <a:pt x="4935" y="6108"/>
                  </a:lnTo>
                  <a:lnTo>
                    <a:pt x="4822" y="6284"/>
                  </a:lnTo>
                  <a:lnTo>
                    <a:pt x="4716" y="6467"/>
                  </a:lnTo>
                  <a:lnTo>
                    <a:pt x="4620" y="6654"/>
                  </a:lnTo>
                  <a:lnTo>
                    <a:pt x="4534" y="6847"/>
                  </a:lnTo>
                  <a:lnTo>
                    <a:pt x="4456" y="7045"/>
                  </a:lnTo>
                  <a:lnTo>
                    <a:pt x="4386" y="7247"/>
                  </a:lnTo>
                  <a:lnTo>
                    <a:pt x="4327" y="7453"/>
                  </a:lnTo>
                  <a:lnTo>
                    <a:pt x="4279" y="7663"/>
                  </a:lnTo>
                  <a:lnTo>
                    <a:pt x="4241" y="7878"/>
                  </a:lnTo>
                  <a:lnTo>
                    <a:pt x="4213" y="8096"/>
                  </a:lnTo>
                  <a:lnTo>
                    <a:pt x="4196" y="8316"/>
                  </a:lnTo>
                  <a:lnTo>
                    <a:pt x="4190" y="8540"/>
                  </a:lnTo>
                  <a:lnTo>
                    <a:pt x="0" y="8540"/>
                  </a:lnTo>
                  <a:lnTo>
                    <a:pt x="12" y="8101"/>
                  </a:lnTo>
                  <a:lnTo>
                    <a:pt x="45" y="7667"/>
                  </a:lnTo>
                  <a:lnTo>
                    <a:pt x="99" y="7240"/>
                  </a:lnTo>
                  <a:lnTo>
                    <a:pt x="174" y="6819"/>
                  </a:lnTo>
                  <a:lnTo>
                    <a:pt x="270" y="6407"/>
                  </a:lnTo>
                  <a:lnTo>
                    <a:pt x="386" y="6001"/>
                  </a:lnTo>
                  <a:lnTo>
                    <a:pt x="519" y="5605"/>
                  </a:lnTo>
                  <a:lnTo>
                    <a:pt x="673" y="5217"/>
                  </a:lnTo>
                  <a:lnTo>
                    <a:pt x="844" y="4839"/>
                  </a:lnTo>
                  <a:lnTo>
                    <a:pt x="1033" y="4471"/>
                  </a:lnTo>
                  <a:lnTo>
                    <a:pt x="1239" y="4114"/>
                  </a:lnTo>
                  <a:lnTo>
                    <a:pt x="1461" y="3767"/>
                  </a:lnTo>
                  <a:lnTo>
                    <a:pt x="1699" y="3432"/>
                  </a:lnTo>
                  <a:lnTo>
                    <a:pt x="1953" y="3109"/>
                  </a:lnTo>
                  <a:lnTo>
                    <a:pt x="2222" y="2800"/>
                  </a:lnTo>
                  <a:lnTo>
                    <a:pt x="2504" y="2503"/>
                  </a:lnTo>
                  <a:lnTo>
                    <a:pt x="2801" y="2221"/>
                  </a:lnTo>
                  <a:lnTo>
                    <a:pt x="3111" y="1953"/>
                  </a:lnTo>
                  <a:lnTo>
                    <a:pt x="3434" y="1698"/>
                  </a:lnTo>
                  <a:lnTo>
                    <a:pt x="3768" y="1460"/>
                  </a:lnTo>
                  <a:lnTo>
                    <a:pt x="4116" y="1238"/>
                  </a:lnTo>
                  <a:lnTo>
                    <a:pt x="4473" y="1033"/>
                  </a:lnTo>
                  <a:lnTo>
                    <a:pt x="4841" y="844"/>
                  </a:lnTo>
                  <a:lnTo>
                    <a:pt x="5220" y="673"/>
                  </a:lnTo>
                  <a:lnTo>
                    <a:pt x="5608" y="520"/>
                  </a:lnTo>
                  <a:lnTo>
                    <a:pt x="6004" y="386"/>
                  </a:lnTo>
                  <a:lnTo>
                    <a:pt x="6410" y="270"/>
                  </a:lnTo>
                  <a:lnTo>
                    <a:pt x="6823" y="174"/>
                  </a:lnTo>
                  <a:lnTo>
                    <a:pt x="7244" y="99"/>
                  </a:lnTo>
                  <a:lnTo>
                    <a:pt x="7671" y="45"/>
                  </a:lnTo>
                  <a:lnTo>
                    <a:pt x="8105" y="12"/>
                  </a:lnTo>
                  <a:lnTo>
                    <a:pt x="8545" y="0"/>
                  </a:lnTo>
                  <a:lnTo>
                    <a:pt x="8545" y="418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6097588" y="4010025"/>
              <a:ext cx="1506538" cy="1506538"/>
            </a:xfrm>
            <a:custGeom>
              <a:avLst/>
              <a:gdLst>
                <a:gd name="T0" fmla="*/ 8533 w 8545"/>
                <a:gd name="T1" fmla="*/ 439 h 8540"/>
                <a:gd name="T2" fmla="*/ 8446 w 8545"/>
                <a:gd name="T3" fmla="*/ 1300 h 8540"/>
                <a:gd name="T4" fmla="*/ 8275 w 8545"/>
                <a:gd name="T5" fmla="*/ 2133 h 8540"/>
                <a:gd name="T6" fmla="*/ 8025 w 8545"/>
                <a:gd name="T7" fmla="*/ 2935 h 8540"/>
                <a:gd name="T8" fmla="*/ 7701 w 8545"/>
                <a:gd name="T9" fmla="*/ 3701 h 8540"/>
                <a:gd name="T10" fmla="*/ 7306 w 8545"/>
                <a:gd name="T11" fmla="*/ 4426 h 8540"/>
                <a:gd name="T12" fmla="*/ 6846 w 8545"/>
                <a:gd name="T13" fmla="*/ 5108 h 8540"/>
                <a:gd name="T14" fmla="*/ 6323 w 8545"/>
                <a:gd name="T15" fmla="*/ 5740 h 8540"/>
                <a:gd name="T16" fmla="*/ 5744 w 8545"/>
                <a:gd name="T17" fmla="*/ 6319 h 8540"/>
                <a:gd name="T18" fmla="*/ 5111 w 8545"/>
                <a:gd name="T19" fmla="*/ 6842 h 8540"/>
                <a:gd name="T20" fmla="*/ 4429 w 8545"/>
                <a:gd name="T21" fmla="*/ 7302 h 8540"/>
                <a:gd name="T22" fmla="*/ 3704 w 8545"/>
                <a:gd name="T23" fmla="*/ 7696 h 8540"/>
                <a:gd name="T24" fmla="*/ 2937 w 8545"/>
                <a:gd name="T25" fmla="*/ 8021 h 8540"/>
                <a:gd name="T26" fmla="*/ 2135 w 8545"/>
                <a:gd name="T27" fmla="*/ 8270 h 8540"/>
                <a:gd name="T28" fmla="*/ 1301 w 8545"/>
                <a:gd name="T29" fmla="*/ 8441 h 8540"/>
                <a:gd name="T30" fmla="*/ 440 w 8545"/>
                <a:gd name="T31" fmla="*/ 8528 h 8540"/>
                <a:gd name="T32" fmla="*/ 0 w 8545"/>
                <a:gd name="T33" fmla="*/ 4353 h 8540"/>
                <a:gd name="T34" fmla="*/ 445 w 8545"/>
                <a:gd name="T35" fmla="*/ 4329 h 8540"/>
                <a:gd name="T36" fmla="*/ 878 w 8545"/>
                <a:gd name="T37" fmla="*/ 4263 h 8540"/>
                <a:gd name="T38" fmla="*/ 1295 w 8545"/>
                <a:gd name="T39" fmla="*/ 4156 h 8540"/>
                <a:gd name="T40" fmla="*/ 1694 w 8545"/>
                <a:gd name="T41" fmla="*/ 4009 h 8540"/>
                <a:gd name="T42" fmla="*/ 2075 w 8545"/>
                <a:gd name="T43" fmla="*/ 3826 h 8540"/>
                <a:gd name="T44" fmla="*/ 2434 w 8545"/>
                <a:gd name="T45" fmla="*/ 3607 h 8540"/>
                <a:gd name="T46" fmla="*/ 2768 w 8545"/>
                <a:gd name="T47" fmla="*/ 3357 h 8540"/>
                <a:gd name="T48" fmla="*/ 3078 w 8545"/>
                <a:gd name="T49" fmla="*/ 3076 h 8540"/>
                <a:gd name="T50" fmla="*/ 3359 w 8545"/>
                <a:gd name="T51" fmla="*/ 2768 h 8540"/>
                <a:gd name="T52" fmla="*/ 3610 w 8545"/>
                <a:gd name="T53" fmla="*/ 2432 h 8540"/>
                <a:gd name="T54" fmla="*/ 3829 w 8545"/>
                <a:gd name="T55" fmla="*/ 2073 h 8540"/>
                <a:gd name="T56" fmla="*/ 4011 w 8545"/>
                <a:gd name="T57" fmla="*/ 1693 h 8540"/>
                <a:gd name="T58" fmla="*/ 4159 w 8545"/>
                <a:gd name="T59" fmla="*/ 1293 h 8540"/>
                <a:gd name="T60" fmla="*/ 4266 w 8545"/>
                <a:gd name="T61" fmla="*/ 877 h 8540"/>
                <a:gd name="T62" fmla="*/ 4332 w 8545"/>
                <a:gd name="T63" fmla="*/ 445 h 8540"/>
                <a:gd name="T64" fmla="*/ 4356 w 8545"/>
                <a:gd name="T65" fmla="*/ 0 h 8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45" h="8540">
                  <a:moveTo>
                    <a:pt x="8545" y="0"/>
                  </a:moveTo>
                  <a:lnTo>
                    <a:pt x="8533" y="439"/>
                  </a:lnTo>
                  <a:lnTo>
                    <a:pt x="8500" y="873"/>
                  </a:lnTo>
                  <a:lnTo>
                    <a:pt x="8446" y="1300"/>
                  </a:lnTo>
                  <a:lnTo>
                    <a:pt x="8371" y="1721"/>
                  </a:lnTo>
                  <a:lnTo>
                    <a:pt x="8275" y="2133"/>
                  </a:lnTo>
                  <a:lnTo>
                    <a:pt x="8159" y="2539"/>
                  </a:lnTo>
                  <a:lnTo>
                    <a:pt x="8025" y="2935"/>
                  </a:lnTo>
                  <a:lnTo>
                    <a:pt x="7872" y="3323"/>
                  </a:lnTo>
                  <a:lnTo>
                    <a:pt x="7701" y="3701"/>
                  </a:lnTo>
                  <a:lnTo>
                    <a:pt x="7512" y="4070"/>
                  </a:lnTo>
                  <a:lnTo>
                    <a:pt x="7306" y="4426"/>
                  </a:lnTo>
                  <a:lnTo>
                    <a:pt x="7084" y="4774"/>
                  </a:lnTo>
                  <a:lnTo>
                    <a:pt x="6846" y="5108"/>
                  </a:lnTo>
                  <a:lnTo>
                    <a:pt x="6591" y="5431"/>
                  </a:lnTo>
                  <a:lnTo>
                    <a:pt x="6323" y="5740"/>
                  </a:lnTo>
                  <a:lnTo>
                    <a:pt x="6041" y="6037"/>
                  </a:lnTo>
                  <a:lnTo>
                    <a:pt x="5744" y="6319"/>
                  </a:lnTo>
                  <a:lnTo>
                    <a:pt x="5434" y="6588"/>
                  </a:lnTo>
                  <a:lnTo>
                    <a:pt x="5111" y="6842"/>
                  </a:lnTo>
                  <a:lnTo>
                    <a:pt x="4776" y="7080"/>
                  </a:lnTo>
                  <a:lnTo>
                    <a:pt x="4429" y="7302"/>
                  </a:lnTo>
                  <a:lnTo>
                    <a:pt x="4071" y="7507"/>
                  </a:lnTo>
                  <a:lnTo>
                    <a:pt x="3704" y="7696"/>
                  </a:lnTo>
                  <a:lnTo>
                    <a:pt x="3325" y="7867"/>
                  </a:lnTo>
                  <a:lnTo>
                    <a:pt x="2937" y="8021"/>
                  </a:lnTo>
                  <a:lnTo>
                    <a:pt x="2541" y="8154"/>
                  </a:lnTo>
                  <a:lnTo>
                    <a:pt x="2135" y="8270"/>
                  </a:lnTo>
                  <a:lnTo>
                    <a:pt x="1722" y="8366"/>
                  </a:lnTo>
                  <a:lnTo>
                    <a:pt x="1301" y="8441"/>
                  </a:lnTo>
                  <a:lnTo>
                    <a:pt x="874" y="8495"/>
                  </a:lnTo>
                  <a:lnTo>
                    <a:pt x="440" y="8528"/>
                  </a:lnTo>
                  <a:lnTo>
                    <a:pt x="0" y="8540"/>
                  </a:lnTo>
                  <a:lnTo>
                    <a:pt x="0" y="4353"/>
                  </a:lnTo>
                  <a:lnTo>
                    <a:pt x="225" y="4346"/>
                  </a:lnTo>
                  <a:lnTo>
                    <a:pt x="445" y="4329"/>
                  </a:lnTo>
                  <a:lnTo>
                    <a:pt x="663" y="4301"/>
                  </a:lnTo>
                  <a:lnTo>
                    <a:pt x="878" y="4263"/>
                  </a:lnTo>
                  <a:lnTo>
                    <a:pt x="1088" y="4215"/>
                  </a:lnTo>
                  <a:lnTo>
                    <a:pt x="1295" y="4156"/>
                  </a:lnTo>
                  <a:lnTo>
                    <a:pt x="1497" y="4087"/>
                  </a:lnTo>
                  <a:lnTo>
                    <a:pt x="1694" y="4009"/>
                  </a:lnTo>
                  <a:lnTo>
                    <a:pt x="1888" y="3922"/>
                  </a:lnTo>
                  <a:lnTo>
                    <a:pt x="2075" y="3826"/>
                  </a:lnTo>
                  <a:lnTo>
                    <a:pt x="2258" y="3720"/>
                  </a:lnTo>
                  <a:lnTo>
                    <a:pt x="2434" y="3607"/>
                  </a:lnTo>
                  <a:lnTo>
                    <a:pt x="2605" y="3486"/>
                  </a:lnTo>
                  <a:lnTo>
                    <a:pt x="2768" y="3357"/>
                  </a:lnTo>
                  <a:lnTo>
                    <a:pt x="2927" y="3220"/>
                  </a:lnTo>
                  <a:lnTo>
                    <a:pt x="3078" y="3076"/>
                  </a:lnTo>
                  <a:lnTo>
                    <a:pt x="3223" y="2925"/>
                  </a:lnTo>
                  <a:lnTo>
                    <a:pt x="3359" y="2768"/>
                  </a:lnTo>
                  <a:lnTo>
                    <a:pt x="3489" y="2603"/>
                  </a:lnTo>
                  <a:lnTo>
                    <a:pt x="3610" y="2432"/>
                  </a:lnTo>
                  <a:lnTo>
                    <a:pt x="3723" y="2256"/>
                  </a:lnTo>
                  <a:lnTo>
                    <a:pt x="3829" y="2073"/>
                  </a:lnTo>
                  <a:lnTo>
                    <a:pt x="3925" y="1886"/>
                  </a:lnTo>
                  <a:lnTo>
                    <a:pt x="4011" y="1693"/>
                  </a:lnTo>
                  <a:lnTo>
                    <a:pt x="4089" y="1495"/>
                  </a:lnTo>
                  <a:lnTo>
                    <a:pt x="4159" y="1293"/>
                  </a:lnTo>
                  <a:lnTo>
                    <a:pt x="4218" y="1087"/>
                  </a:lnTo>
                  <a:lnTo>
                    <a:pt x="4266" y="877"/>
                  </a:lnTo>
                  <a:lnTo>
                    <a:pt x="4304" y="662"/>
                  </a:lnTo>
                  <a:lnTo>
                    <a:pt x="4332" y="445"/>
                  </a:lnTo>
                  <a:lnTo>
                    <a:pt x="4349" y="224"/>
                  </a:lnTo>
                  <a:lnTo>
                    <a:pt x="4356" y="0"/>
                  </a:lnTo>
                  <a:lnTo>
                    <a:pt x="85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6097588" y="2501900"/>
              <a:ext cx="1506538" cy="1506538"/>
            </a:xfrm>
            <a:custGeom>
              <a:avLst/>
              <a:gdLst>
                <a:gd name="T0" fmla="*/ 440 w 8545"/>
                <a:gd name="T1" fmla="*/ 12 h 8540"/>
                <a:gd name="T2" fmla="*/ 1301 w 8545"/>
                <a:gd name="T3" fmla="*/ 99 h 8540"/>
                <a:gd name="T4" fmla="*/ 2135 w 8545"/>
                <a:gd name="T5" fmla="*/ 270 h 8540"/>
                <a:gd name="T6" fmla="*/ 2937 w 8545"/>
                <a:gd name="T7" fmla="*/ 520 h 8540"/>
                <a:gd name="T8" fmla="*/ 3704 w 8545"/>
                <a:gd name="T9" fmla="*/ 844 h 8540"/>
                <a:gd name="T10" fmla="*/ 4429 w 8545"/>
                <a:gd name="T11" fmla="*/ 1238 h 8540"/>
                <a:gd name="T12" fmla="*/ 5111 w 8545"/>
                <a:gd name="T13" fmla="*/ 1698 h 8540"/>
                <a:gd name="T14" fmla="*/ 5744 w 8545"/>
                <a:gd name="T15" fmla="*/ 2221 h 8540"/>
                <a:gd name="T16" fmla="*/ 6323 w 8545"/>
                <a:gd name="T17" fmla="*/ 2800 h 8540"/>
                <a:gd name="T18" fmla="*/ 6846 w 8545"/>
                <a:gd name="T19" fmla="*/ 3432 h 8540"/>
                <a:gd name="T20" fmla="*/ 7306 w 8545"/>
                <a:gd name="T21" fmla="*/ 4114 h 8540"/>
                <a:gd name="T22" fmla="*/ 7701 w 8545"/>
                <a:gd name="T23" fmla="*/ 4839 h 8540"/>
                <a:gd name="T24" fmla="*/ 8025 w 8545"/>
                <a:gd name="T25" fmla="*/ 5605 h 8540"/>
                <a:gd name="T26" fmla="*/ 8275 w 8545"/>
                <a:gd name="T27" fmla="*/ 6407 h 8540"/>
                <a:gd name="T28" fmla="*/ 8446 w 8545"/>
                <a:gd name="T29" fmla="*/ 7240 h 8540"/>
                <a:gd name="T30" fmla="*/ 8533 w 8545"/>
                <a:gd name="T31" fmla="*/ 8101 h 8540"/>
                <a:gd name="T32" fmla="*/ 4356 w 8545"/>
                <a:gd name="T33" fmla="*/ 8540 h 8540"/>
                <a:gd name="T34" fmla="*/ 4332 w 8545"/>
                <a:gd name="T35" fmla="*/ 8096 h 8540"/>
                <a:gd name="T36" fmla="*/ 4266 w 8545"/>
                <a:gd name="T37" fmla="*/ 7663 h 8540"/>
                <a:gd name="T38" fmla="*/ 4159 w 8545"/>
                <a:gd name="T39" fmla="*/ 7247 h 8540"/>
                <a:gd name="T40" fmla="*/ 4011 w 8545"/>
                <a:gd name="T41" fmla="*/ 6847 h 8540"/>
                <a:gd name="T42" fmla="*/ 3829 w 8545"/>
                <a:gd name="T43" fmla="*/ 6467 h 8540"/>
                <a:gd name="T44" fmla="*/ 3610 w 8545"/>
                <a:gd name="T45" fmla="*/ 6108 h 8540"/>
                <a:gd name="T46" fmla="*/ 3359 w 8545"/>
                <a:gd name="T47" fmla="*/ 5774 h 8540"/>
                <a:gd name="T48" fmla="*/ 3078 w 8545"/>
                <a:gd name="T49" fmla="*/ 5464 h 8540"/>
                <a:gd name="T50" fmla="*/ 2768 w 8545"/>
                <a:gd name="T51" fmla="*/ 5183 h 8540"/>
                <a:gd name="T52" fmla="*/ 2434 w 8545"/>
                <a:gd name="T53" fmla="*/ 4933 h 8540"/>
                <a:gd name="T54" fmla="*/ 2075 w 8545"/>
                <a:gd name="T55" fmla="*/ 4714 h 8540"/>
                <a:gd name="T56" fmla="*/ 1694 w 8545"/>
                <a:gd name="T57" fmla="*/ 4531 h 8540"/>
                <a:gd name="T58" fmla="*/ 1295 w 8545"/>
                <a:gd name="T59" fmla="*/ 4384 h 8540"/>
                <a:gd name="T60" fmla="*/ 878 w 8545"/>
                <a:gd name="T61" fmla="*/ 4277 h 8540"/>
                <a:gd name="T62" fmla="*/ 445 w 8545"/>
                <a:gd name="T63" fmla="*/ 4211 h 8540"/>
                <a:gd name="T64" fmla="*/ 0 w 8545"/>
                <a:gd name="T65" fmla="*/ 4187 h 8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45" h="8540">
                  <a:moveTo>
                    <a:pt x="0" y="0"/>
                  </a:moveTo>
                  <a:lnTo>
                    <a:pt x="440" y="12"/>
                  </a:lnTo>
                  <a:lnTo>
                    <a:pt x="874" y="45"/>
                  </a:lnTo>
                  <a:lnTo>
                    <a:pt x="1301" y="99"/>
                  </a:lnTo>
                  <a:lnTo>
                    <a:pt x="1722" y="174"/>
                  </a:lnTo>
                  <a:lnTo>
                    <a:pt x="2135" y="270"/>
                  </a:lnTo>
                  <a:lnTo>
                    <a:pt x="2541" y="386"/>
                  </a:lnTo>
                  <a:lnTo>
                    <a:pt x="2937" y="520"/>
                  </a:lnTo>
                  <a:lnTo>
                    <a:pt x="3325" y="673"/>
                  </a:lnTo>
                  <a:lnTo>
                    <a:pt x="3704" y="844"/>
                  </a:lnTo>
                  <a:lnTo>
                    <a:pt x="4071" y="1033"/>
                  </a:lnTo>
                  <a:lnTo>
                    <a:pt x="4429" y="1238"/>
                  </a:lnTo>
                  <a:lnTo>
                    <a:pt x="4776" y="1460"/>
                  </a:lnTo>
                  <a:lnTo>
                    <a:pt x="5111" y="1698"/>
                  </a:lnTo>
                  <a:lnTo>
                    <a:pt x="5434" y="1953"/>
                  </a:lnTo>
                  <a:lnTo>
                    <a:pt x="5744" y="2221"/>
                  </a:lnTo>
                  <a:lnTo>
                    <a:pt x="6041" y="2503"/>
                  </a:lnTo>
                  <a:lnTo>
                    <a:pt x="6323" y="2800"/>
                  </a:lnTo>
                  <a:lnTo>
                    <a:pt x="6591" y="3109"/>
                  </a:lnTo>
                  <a:lnTo>
                    <a:pt x="6846" y="3432"/>
                  </a:lnTo>
                  <a:lnTo>
                    <a:pt x="7084" y="3767"/>
                  </a:lnTo>
                  <a:lnTo>
                    <a:pt x="7306" y="4114"/>
                  </a:lnTo>
                  <a:lnTo>
                    <a:pt x="7512" y="4471"/>
                  </a:lnTo>
                  <a:lnTo>
                    <a:pt x="7701" y="4839"/>
                  </a:lnTo>
                  <a:lnTo>
                    <a:pt x="7872" y="5217"/>
                  </a:lnTo>
                  <a:lnTo>
                    <a:pt x="8025" y="5605"/>
                  </a:lnTo>
                  <a:lnTo>
                    <a:pt x="8159" y="6001"/>
                  </a:lnTo>
                  <a:lnTo>
                    <a:pt x="8275" y="6407"/>
                  </a:lnTo>
                  <a:lnTo>
                    <a:pt x="8371" y="6819"/>
                  </a:lnTo>
                  <a:lnTo>
                    <a:pt x="8446" y="7240"/>
                  </a:lnTo>
                  <a:lnTo>
                    <a:pt x="8500" y="7667"/>
                  </a:lnTo>
                  <a:lnTo>
                    <a:pt x="8533" y="8101"/>
                  </a:lnTo>
                  <a:lnTo>
                    <a:pt x="8545" y="8540"/>
                  </a:lnTo>
                  <a:lnTo>
                    <a:pt x="4356" y="8540"/>
                  </a:lnTo>
                  <a:lnTo>
                    <a:pt x="4349" y="8316"/>
                  </a:lnTo>
                  <a:lnTo>
                    <a:pt x="4332" y="8096"/>
                  </a:lnTo>
                  <a:lnTo>
                    <a:pt x="4304" y="7878"/>
                  </a:lnTo>
                  <a:lnTo>
                    <a:pt x="4266" y="7663"/>
                  </a:lnTo>
                  <a:lnTo>
                    <a:pt x="4218" y="7453"/>
                  </a:lnTo>
                  <a:lnTo>
                    <a:pt x="4159" y="7247"/>
                  </a:lnTo>
                  <a:lnTo>
                    <a:pt x="4089" y="7045"/>
                  </a:lnTo>
                  <a:lnTo>
                    <a:pt x="4011" y="6847"/>
                  </a:lnTo>
                  <a:lnTo>
                    <a:pt x="3925" y="6654"/>
                  </a:lnTo>
                  <a:lnTo>
                    <a:pt x="3829" y="6467"/>
                  </a:lnTo>
                  <a:lnTo>
                    <a:pt x="3723" y="6284"/>
                  </a:lnTo>
                  <a:lnTo>
                    <a:pt x="3610" y="6108"/>
                  </a:lnTo>
                  <a:lnTo>
                    <a:pt x="3489" y="5937"/>
                  </a:lnTo>
                  <a:lnTo>
                    <a:pt x="3359" y="5774"/>
                  </a:lnTo>
                  <a:lnTo>
                    <a:pt x="3223" y="5615"/>
                  </a:lnTo>
                  <a:lnTo>
                    <a:pt x="3078" y="5464"/>
                  </a:lnTo>
                  <a:lnTo>
                    <a:pt x="2927" y="5320"/>
                  </a:lnTo>
                  <a:lnTo>
                    <a:pt x="2768" y="5183"/>
                  </a:lnTo>
                  <a:lnTo>
                    <a:pt x="2605" y="5054"/>
                  </a:lnTo>
                  <a:lnTo>
                    <a:pt x="2434" y="4933"/>
                  </a:lnTo>
                  <a:lnTo>
                    <a:pt x="2258" y="4820"/>
                  </a:lnTo>
                  <a:lnTo>
                    <a:pt x="2075" y="4714"/>
                  </a:lnTo>
                  <a:lnTo>
                    <a:pt x="1888" y="4618"/>
                  </a:lnTo>
                  <a:lnTo>
                    <a:pt x="1694" y="4531"/>
                  </a:lnTo>
                  <a:lnTo>
                    <a:pt x="1497" y="4453"/>
                  </a:lnTo>
                  <a:lnTo>
                    <a:pt x="1295" y="4384"/>
                  </a:lnTo>
                  <a:lnTo>
                    <a:pt x="1088" y="4325"/>
                  </a:lnTo>
                  <a:lnTo>
                    <a:pt x="878" y="4277"/>
                  </a:lnTo>
                  <a:lnTo>
                    <a:pt x="663" y="4239"/>
                  </a:lnTo>
                  <a:lnTo>
                    <a:pt x="445" y="4211"/>
                  </a:lnTo>
                  <a:lnTo>
                    <a:pt x="225" y="4194"/>
                  </a:lnTo>
                  <a:lnTo>
                    <a:pt x="0" y="41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6097588" y="2565400"/>
              <a:ext cx="531813" cy="612775"/>
            </a:xfrm>
            <a:custGeom>
              <a:avLst/>
              <a:gdLst>
                <a:gd name="T0" fmla="*/ 3014 w 3014"/>
                <a:gd name="T1" fmla="*/ 1739 h 3478"/>
                <a:gd name="T2" fmla="*/ 1507 w 3014"/>
                <a:gd name="T3" fmla="*/ 2608 h 3478"/>
                <a:gd name="T4" fmla="*/ 0 w 3014"/>
                <a:gd name="T5" fmla="*/ 3478 h 3478"/>
                <a:gd name="T6" fmla="*/ 0 w 3014"/>
                <a:gd name="T7" fmla="*/ 1739 h 3478"/>
                <a:gd name="T8" fmla="*/ 0 w 3014"/>
                <a:gd name="T9" fmla="*/ 0 h 3478"/>
                <a:gd name="T10" fmla="*/ 1507 w 3014"/>
                <a:gd name="T11" fmla="*/ 869 h 3478"/>
                <a:gd name="T12" fmla="*/ 3014 w 3014"/>
                <a:gd name="T13" fmla="*/ 1739 h 3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4" h="3478">
                  <a:moveTo>
                    <a:pt x="3014" y="1739"/>
                  </a:moveTo>
                  <a:lnTo>
                    <a:pt x="1507" y="2608"/>
                  </a:lnTo>
                  <a:lnTo>
                    <a:pt x="0" y="3478"/>
                  </a:lnTo>
                  <a:lnTo>
                    <a:pt x="0" y="1739"/>
                  </a:lnTo>
                  <a:lnTo>
                    <a:pt x="0" y="0"/>
                  </a:lnTo>
                  <a:lnTo>
                    <a:pt x="1507" y="869"/>
                  </a:lnTo>
                  <a:lnTo>
                    <a:pt x="3014" y="1739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6927850" y="4011613"/>
              <a:ext cx="612775" cy="530225"/>
            </a:xfrm>
            <a:custGeom>
              <a:avLst/>
              <a:gdLst>
                <a:gd name="T0" fmla="*/ 1740 w 3480"/>
                <a:gd name="T1" fmla="*/ 3012 h 3012"/>
                <a:gd name="T2" fmla="*/ 870 w 3480"/>
                <a:gd name="T3" fmla="*/ 1506 h 3012"/>
                <a:gd name="T4" fmla="*/ 0 w 3480"/>
                <a:gd name="T5" fmla="*/ 0 h 3012"/>
                <a:gd name="T6" fmla="*/ 1740 w 3480"/>
                <a:gd name="T7" fmla="*/ 0 h 3012"/>
                <a:gd name="T8" fmla="*/ 3480 w 3480"/>
                <a:gd name="T9" fmla="*/ 0 h 3012"/>
                <a:gd name="T10" fmla="*/ 2610 w 3480"/>
                <a:gd name="T11" fmla="*/ 1506 h 3012"/>
                <a:gd name="T12" fmla="*/ 1740 w 3480"/>
                <a:gd name="T13" fmla="*/ 3012 h 3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0" h="3012">
                  <a:moveTo>
                    <a:pt x="1740" y="3012"/>
                  </a:moveTo>
                  <a:lnTo>
                    <a:pt x="870" y="1506"/>
                  </a:lnTo>
                  <a:lnTo>
                    <a:pt x="0" y="0"/>
                  </a:lnTo>
                  <a:lnTo>
                    <a:pt x="1740" y="0"/>
                  </a:lnTo>
                  <a:lnTo>
                    <a:pt x="3480" y="0"/>
                  </a:lnTo>
                  <a:lnTo>
                    <a:pt x="2610" y="1506"/>
                  </a:lnTo>
                  <a:lnTo>
                    <a:pt x="1740" y="301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5562600" y="4840288"/>
              <a:ext cx="531813" cy="612775"/>
            </a:xfrm>
            <a:custGeom>
              <a:avLst/>
              <a:gdLst>
                <a:gd name="T0" fmla="*/ 0 w 3014"/>
                <a:gd name="T1" fmla="*/ 1739 h 3478"/>
                <a:gd name="T2" fmla="*/ 1507 w 3014"/>
                <a:gd name="T3" fmla="*/ 870 h 3478"/>
                <a:gd name="T4" fmla="*/ 3014 w 3014"/>
                <a:gd name="T5" fmla="*/ 0 h 3478"/>
                <a:gd name="T6" fmla="*/ 3014 w 3014"/>
                <a:gd name="T7" fmla="*/ 1739 h 3478"/>
                <a:gd name="T8" fmla="*/ 3014 w 3014"/>
                <a:gd name="T9" fmla="*/ 3478 h 3478"/>
                <a:gd name="T10" fmla="*/ 1507 w 3014"/>
                <a:gd name="T11" fmla="*/ 2609 h 3478"/>
                <a:gd name="T12" fmla="*/ 0 w 3014"/>
                <a:gd name="T13" fmla="*/ 1739 h 3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4" h="3478">
                  <a:moveTo>
                    <a:pt x="0" y="1739"/>
                  </a:moveTo>
                  <a:lnTo>
                    <a:pt x="1507" y="870"/>
                  </a:lnTo>
                  <a:lnTo>
                    <a:pt x="3014" y="0"/>
                  </a:lnTo>
                  <a:lnTo>
                    <a:pt x="3014" y="1739"/>
                  </a:lnTo>
                  <a:lnTo>
                    <a:pt x="3014" y="3478"/>
                  </a:lnTo>
                  <a:lnTo>
                    <a:pt x="1507" y="2609"/>
                  </a:lnTo>
                  <a:lnTo>
                    <a:pt x="0" y="17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4651375" y="3476625"/>
              <a:ext cx="612775" cy="530225"/>
            </a:xfrm>
            <a:custGeom>
              <a:avLst/>
              <a:gdLst>
                <a:gd name="T0" fmla="*/ 1740 w 3480"/>
                <a:gd name="T1" fmla="*/ 0 h 3012"/>
                <a:gd name="T2" fmla="*/ 2610 w 3480"/>
                <a:gd name="T3" fmla="*/ 1506 h 3012"/>
                <a:gd name="T4" fmla="*/ 3480 w 3480"/>
                <a:gd name="T5" fmla="*/ 3012 h 3012"/>
                <a:gd name="T6" fmla="*/ 1740 w 3480"/>
                <a:gd name="T7" fmla="*/ 3012 h 3012"/>
                <a:gd name="T8" fmla="*/ 0 w 3480"/>
                <a:gd name="T9" fmla="*/ 3012 h 3012"/>
                <a:gd name="T10" fmla="*/ 870 w 3480"/>
                <a:gd name="T11" fmla="*/ 1506 h 3012"/>
                <a:gd name="T12" fmla="*/ 1740 w 3480"/>
                <a:gd name="T13" fmla="*/ 0 h 3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0" h="3012">
                  <a:moveTo>
                    <a:pt x="1740" y="0"/>
                  </a:moveTo>
                  <a:lnTo>
                    <a:pt x="2610" y="1506"/>
                  </a:lnTo>
                  <a:lnTo>
                    <a:pt x="3480" y="3012"/>
                  </a:lnTo>
                  <a:lnTo>
                    <a:pt x="1740" y="3012"/>
                  </a:lnTo>
                  <a:lnTo>
                    <a:pt x="0" y="3012"/>
                  </a:lnTo>
                  <a:lnTo>
                    <a:pt x="870" y="1506"/>
                  </a:lnTo>
                  <a:lnTo>
                    <a:pt x="17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952664" y="2725729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53655" y="2902329"/>
            <a:ext cx="1943260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95085" y="2725729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995085" y="2902329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52664" y="4193025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253655" y="4369625"/>
            <a:ext cx="1943260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95085" y="4193025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995085" y="4369625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Freeform 268"/>
          <p:cNvSpPr>
            <a:spLocks noEditPoints="1"/>
          </p:cNvSpPr>
          <p:nvPr/>
        </p:nvSpPr>
        <p:spPr bwMode="auto">
          <a:xfrm>
            <a:off x="5376371" y="2639706"/>
            <a:ext cx="372457" cy="387794"/>
          </a:xfrm>
          <a:custGeom>
            <a:avLst/>
            <a:gdLst>
              <a:gd name="T0" fmla="*/ 2039 w 3222"/>
              <a:gd name="T1" fmla="*/ 471 h 3355"/>
              <a:gd name="T2" fmla="*/ 2038 w 3222"/>
              <a:gd name="T3" fmla="*/ 760 h 3355"/>
              <a:gd name="T4" fmla="*/ 2125 w 3222"/>
              <a:gd name="T5" fmla="*/ 1195 h 3355"/>
              <a:gd name="T6" fmla="*/ 2316 w 3222"/>
              <a:gd name="T7" fmla="*/ 1647 h 3355"/>
              <a:gd name="T8" fmla="*/ 2534 w 3222"/>
              <a:gd name="T9" fmla="*/ 1968 h 3355"/>
              <a:gd name="T10" fmla="*/ 2730 w 3222"/>
              <a:gd name="T11" fmla="*/ 2168 h 3355"/>
              <a:gd name="T12" fmla="*/ 2851 w 3222"/>
              <a:gd name="T13" fmla="*/ 2239 h 3355"/>
              <a:gd name="T14" fmla="*/ 2892 w 3222"/>
              <a:gd name="T15" fmla="*/ 2132 h 3355"/>
              <a:gd name="T16" fmla="*/ 2872 w 3222"/>
              <a:gd name="T17" fmla="*/ 1810 h 3355"/>
              <a:gd name="T18" fmla="*/ 2739 w 3222"/>
              <a:gd name="T19" fmla="*/ 1341 h 3355"/>
              <a:gd name="T20" fmla="*/ 2532 w 3222"/>
              <a:gd name="T21" fmla="*/ 921 h 3355"/>
              <a:gd name="T22" fmla="*/ 2319 w 3222"/>
              <a:gd name="T23" fmla="*/ 618 h 3355"/>
              <a:gd name="T24" fmla="*/ 2146 w 3222"/>
              <a:gd name="T25" fmla="*/ 439 h 3355"/>
              <a:gd name="T26" fmla="*/ 2044 w 3222"/>
              <a:gd name="T27" fmla="*/ 3 h 3355"/>
              <a:gd name="T28" fmla="*/ 2281 w 3222"/>
              <a:gd name="T29" fmla="*/ 127 h 3355"/>
              <a:gd name="T30" fmla="*/ 2548 w 3222"/>
              <a:gd name="T31" fmla="*/ 407 h 3355"/>
              <a:gd name="T32" fmla="*/ 2808 w 3222"/>
              <a:gd name="T33" fmla="*/ 808 h 3355"/>
              <a:gd name="T34" fmla="*/ 3027 w 3222"/>
              <a:gd name="T35" fmla="*/ 1282 h 3355"/>
              <a:gd name="T36" fmla="*/ 3166 w 3222"/>
              <a:gd name="T37" fmla="*/ 1743 h 3355"/>
              <a:gd name="T38" fmla="*/ 3221 w 3222"/>
              <a:gd name="T39" fmla="*/ 2146 h 3355"/>
              <a:gd name="T40" fmla="*/ 3189 w 3222"/>
              <a:gd name="T41" fmla="*/ 2448 h 3355"/>
              <a:gd name="T42" fmla="*/ 3067 w 3222"/>
              <a:gd name="T43" fmla="*/ 2605 h 3355"/>
              <a:gd name="T44" fmla="*/ 2901 w 3222"/>
              <a:gd name="T45" fmla="*/ 2612 h 3355"/>
              <a:gd name="T46" fmla="*/ 2730 w 3222"/>
              <a:gd name="T47" fmla="*/ 2527 h 3355"/>
              <a:gd name="T48" fmla="*/ 2517 w 3222"/>
              <a:gd name="T49" fmla="*/ 2403 h 3355"/>
              <a:gd name="T50" fmla="*/ 2230 w 3222"/>
              <a:gd name="T51" fmla="*/ 2294 h 3355"/>
              <a:gd name="T52" fmla="*/ 1831 w 3222"/>
              <a:gd name="T53" fmla="*/ 2253 h 3355"/>
              <a:gd name="T54" fmla="*/ 1544 w 3222"/>
              <a:gd name="T55" fmla="*/ 2304 h 3355"/>
              <a:gd name="T56" fmla="*/ 1478 w 3222"/>
              <a:gd name="T57" fmla="*/ 2440 h 3355"/>
              <a:gd name="T58" fmla="*/ 1543 w 3222"/>
              <a:gd name="T59" fmla="*/ 2601 h 3355"/>
              <a:gd name="T60" fmla="*/ 1631 w 3222"/>
              <a:gd name="T61" fmla="*/ 2801 h 3355"/>
              <a:gd name="T62" fmla="*/ 1706 w 3222"/>
              <a:gd name="T63" fmla="*/ 2923 h 3355"/>
              <a:gd name="T64" fmla="*/ 1819 w 3222"/>
              <a:gd name="T65" fmla="*/ 3001 h 3355"/>
              <a:gd name="T66" fmla="*/ 1848 w 3222"/>
              <a:gd name="T67" fmla="*/ 3120 h 3355"/>
              <a:gd name="T68" fmla="*/ 1739 w 3222"/>
              <a:gd name="T69" fmla="*/ 3214 h 3355"/>
              <a:gd name="T70" fmla="*/ 1544 w 3222"/>
              <a:gd name="T71" fmla="*/ 3288 h 3355"/>
              <a:gd name="T72" fmla="*/ 1377 w 3222"/>
              <a:gd name="T73" fmla="*/ 3350 h 3355"/>
              <a:gd name="T74" fmla="*/ 1257 w 3222"/>
              <a:gd name="T75" fmla="*/ 3309 h 3355"/>
              <a:gd name="T76" fmla="*/ 1166 w 3222"/>
              <a:gd name="T77" fmla="*/ 3173 h 3355"/>
              <a:gd name="T78" fmla="*/ 1073 w 3222"/>
              <a:gd name="T79" fmla="*/ 2961 h 3355"/>
              <a:gd name="T80" fmla="*/ 972 w 3222"/>
              <a:gd name="T81" fmla="*/ 2730 h 3355"/>
              <a:gd name="T82" fmla="*/ 888 w 3222"/>
              <a:gd name="T83" fmla="*/ 2645 h 3355"/>
              <a:gd name="T84" fmla="*/ 758 w 3222"/>
              <a:gd name="T85" fmla="*/ 2612 h 3355"/>
              <a:gd name="T86" fmla="*/ 649 w 3222"/>
              <a:gd name="T87" fmla="*/ 2531 h 3355"/>
              <a:gd name="T88" fmla="*/ 557 w 3222"/>
              <a:gd name="T89" fmla="*/ 2561 h 3355"/>
              <a:gd name="T90" fmla="*/ 408 w 3222"/>
              <a:gd name="T91" fmla="*/ 2591 h 3355"/>
              <a:gd name="T92" fmla="*/ 185 w 3222"/>
              <a:gd name="T93" fmla="*/ 2496 h 3355"/>
              <a:gd name="T94" fmla="*/ 34 w 3222"/>
              <a:gd name="T95" fmla="*/ 2309 h 3355"/>
              <a:gd name="T96" fmla="*/ 2 w 3222"/>
              <a:gd name="T97" fmla="*/ 2090 h 3355"/>
              <a:gd name="T98" fmla="*/ 72 w 3222"/>
              <a:gd name="T99" fmla="*/ 1876 h 3355"/>
              <a:gd name="T100" fmla="*/ 432 w 3222"/>
              <a:gd name="T101" fmla="*/ 1680 h 3355"/>
              <a:gd name="T102" fmla="*/ 1021 w 3222"/>
              <a:gd name="T103" fmla="*/ 1360 h 3355"/>
              <a:gd name="T104" fmla="*/ 1396 w 3222"/>
              <a:gd name="T105" fmla="*/ 1053 h 3355"/>
              <a:gd name="T106" fmla="*/ 1610 w 3222"/>
              <a:gd name="T107" fmla="*/ 767 h 3355"/>
              <a:gd name="T108" fmla="*/ 1717 w 3222"/>
              <a:gd name="T109" fmla="*/ 513 h 3355"/>
              <a:gd name="T110" fmla="*/ 1770 w 3222"/>
              <a:gd name="T111" fmla="*/ 299 h 3355"/>
              <a:gd name="T112" fmla="*/ 1821 w 3222"/>
              <a:gd name="T113" fmla="*/ 133 h 3355"/>
              <a:gd name="T114" fmla="*/ 1922 w 3222"/>
              <a:gd name="T115" fmla="*/ 24 h 3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2" h="3355">
                <a:moveTo>
                  <a:pt x="2076" y="399"/>
                </a:moveTo>
                <a:lnTo>
                  <a:pt x="2068" y="399"/>
                </a:lnTo>
                <a:lnTo>
                  <a:pt x="2060" y="406"/>
                </a:lnTo>
                <a:lnTo>
                  <a:pt x="2051" y="421"/>
                </a:lnTo>
                <a:lnTo>
                  <a:pt x="2045" y="442"/>
                </a:lnTo>
                <a:lnTo>
                  <a:pt x="2039" y="471"/>
                </a:lnTo>
                <a:lnTo>
                  <a:pt x="2035" y="505"/>
                </a:lnTo>
                <a:lnTo>
                  <a:pt x="2032" y="546"/>
                </a:lnTo>
                <a:lnTo>
                  <a:pt x="2030" y="592"/>
                </a:lnTo>
                <a:lnTo>
                  <a:pt x="2031" y="643"/>
                </a:lnTo>
                <a:lnTo>
                  <a:pt x="2033" y="699"/>
                </a:lnTo>
                <a:lnTo>
                  <a:pt x="2038" y="760"/>
                </a:lnTo>
                <a:lnTo>
                  <a:pt x="2045" y="824"/>
                </a:lnTo>
                <a:lnTo>
                  <a:pt x="2055" y="893"/>
                </a:lnTo>
                <a:lnTo>
                  <a:pt x="2067" y="964"/>
                </a:lnTo>
                <a:lnTo>
                  <a:pt x="2084" y="1038"/>
                </a:lnTo>
                <a:lnTo>
                  <a:pt x="2102" y="1115"/>
                </a:lnTo>
                <a:lnTo>
                  <a:pt x="2125" y="1195"/>
                </a:lnTo>
                <a:lnTo>
                  <a:pt x="2151" y="1276"/>
                </a:lnTo>
                <a:lnTo>
                  <a:pt x="2181" y="1359"/>
                </a:lnTo>
                <a:lnTo>
                  <a:pt x="2215" y="1442"/>
                </a:lnTo>
                <a:lnTo>
                  <a:pt x="2247" y="1514"/>
                </a:lnTo>
                <a:lnTo>
                  <a:pt x="2281" y="1582"/>
                </a:lnTo>
                <a:lnTo>
                  <a:pt x="2316" y="1647"/>
                </a:lnTo>
                <a:lnTo>
                  <a:pt x="2352" y="1708"/>
                </a:lnTo>
                <a:lnTo>
                  <a:pt x="2388" y="1767"/>
                </a:lnTo>
                <a:lnTo>
                  <a:pt x="2424" y="1823"/>
                </a:lnTo>
                <a:lnTo>
                  <a:pt x="2461" y="1874"/>
                </a:lnTo>
                <a:lnTo>
                  <a:pt x="2498" y="1923"/>
                </a:lnTo>
                <a:lnTo>
                  <a:pt x="2534" y="1968"/>
                </a:lnTo>
                <a:lnTo>
                  <a:pt x="2569" y="2010"/>
                </a:lnTo>
                <a:lnTo>
                  <a:pt x="2604" y="2048"/>
                </a:lnTo>
                <a:lnTo>
                  <a:pt x="2638" y="2083"/>
                </a:lnTo>
                <a:lnTo>
                  <a:pt x="2670" y="2115"/>
                </a:lnTo>
                <a:lnTo>
                  <a:pt x="2701" y="2143"/>
                </a:lnTo>
                <a:lnTo>
                  <a:pt x="2730" y="2168"/>
                </a:lnTo>
                <a:lnTo>
                  <a:pt x="2757" y="2189"/>
                </a:lnTo>
                <a:lnTo>
                  <a:pt x="2782" y="2206"/>
                </a:lnTo>
                <a:lnTo>
                  <a:pt x="2803" y="2220"/>
                </a:lnTo>
                <a:lnTo>
                  <a:pt x="2822" y="2230"/>
                </a:lnTo>
                <a:lnTo>
                  <a:pt x="2839" y="2236"/>
                </a:lnTo>
                <a:lnTo>
                  <a:pt x="2851" y="2239"/>
                </a:lnTo>
                <a:lnTo>
                  <a:pt x="2860" y="2238"/>
                </a:lnTo>
                <a:lnTo>
                  <a:pt x="2869" y="2231"/>
                </a:lnTo>
                <a:lnTo>
                  <a:pt x="2877" y="2216"/>
                </a:lnTo>
                <a:lnTo>
                  <a:pt x="2883" y="2195"/>
                </a:lnTo>
                <a:lnTo>
                  <a:pt x="2888" y="2167"/>
                </a:lnTo>
                <a:lnTo>
                  <a:pt x="2892" y="2132"/>
                </a:lnTo>
                <a:lnTo>
                  <a:pt x="2894" y="2092"/>
                </a:lnTo>
                <a:lnTo>
                  <a:pt x="2894" y="2045"/>
                </a:lnTo>
                <a:lnTo>
                  <a:pt x="2892" y="1994"/>
                </a:lnTo>
                <a:lnTo>
                  <a:pt x="2888" y="1937"/>
                </a:lnTo>
                <a:lnTo>
                  <a:pt x="2881" y="1876"/>
                </a:lnTo>
                <a:lnTo>
                  <a:pt x="2872" y="1810"/>
                </a:lnTo>
                <a:lnTo>
                  <a:pt x="2858" y="1741"/>
                </a:lnTo>
                <a:lnTo>
                  <a:pt x="2842" y="1667"/>
                </a:lnTo>
                <a:lnTo>
                  <a:pt x="2822" y="1590"/>
                </a:lnTo>
                <a:lnTo>
                  <a:pt x="2798" y="1509"/>
                </a:lnTo>
                <a:lnTo>
                  <a:pt x="2771" y="1427"/>
                </a:lnTo>
                <a:lnTo>
                  <a:pt x="2739" y="1341"/>
                </a:lnTo>
                <a:lnTo>
                  <a:pt x="2703" y="1253"/>
                </a:lnTo>
                <a:lnTo>
                  <a:pt x="2671" y="1181"/>
                </a:lnTo>
                <a:lnTo>
                  <a:pt x="2638" y="1112"/>
                </a:lnTo>
                <a:lnTo>
                  <a:pt x="2603" y="1045"/>
                </a:lnTo>
                <a:lnTo>
                  <a:pt x="2568" y="981"/>
                </a:lnTo>
                <a:lnTo>
                  <a:pt x="2532" y="921"/>
                </a:lnTo>
                <a:lnTo>
                  <a:pt x="2496" y="863"/>
                </a:lnTo>
                <a:lnTo>
                  <a:pt x="2459" y="807"/>
                </a:lnTo>
                <a:lnTo>
                  <a:pt x="2424" y="755"/>
                </a:lnTo>
                <a:lnTo>
                  <a:pt x="2388" y="706"/>
                </a:lnTo>
                <a:lnTo>
                  <a:pt x="2353" y="660"/>
                </a:lnTo>
                <a:lnTo>
                  <a:pt x="2319" y="618"/>
                </a:lnTo>
                <a:lnTo>
                  <a:pt x="2286" y="578"/>
                </a:lnTo>
                <a:lnTo>
                  <a:pt x="2254" y="543"/>
                </a:lnTo>
                <a:lnTo>
                  <a:pt x="2224" y="511"/>
                </a:lnTo>
                <a:lnTo>
                  <a:pt x="2195" y="484"/>
                </a:lnTo>
                <a:lnTo>
                  <a:pt x="2170" y="459"/>
                </a:lnTo>
                <a:lnTo>
                  <a:pt x="2146" y="439"/>
                </a:lnTo>
                <a:lnTo>
                  <a:pt x="2124" y="423"/>
                </a:lnTo>
                <a:lnTo>
                  <a:pt x="2105" y="410"/>
                </a:lnTo>
                <a:lnTo>
                  <a:pt x="2089" y="402"/>
                </a:lnTo>
                <a:lnTo>
                  <a:pt x="2076" y="399"/>
                </a:lnTo>
                <a:close/>
                <a:moveTo>
                  <a:pt x="2010" y="0"/>
                </a:moveTo>
                <a:lnTo>
                  <a:pt x="2044" y="3"/>
                </a:lnTo>
                <a:lnTo>
                  <a:pt x="2080" y="10"/>
                </a:lnTo>
                <a:lnTo>
                  <a:pt x="2118" y="24"/>
                </a:lnTo>
                <a:lnTo>
                  <a:pt x="2157" y="42"/>
                </a:lnTo>
                <a:lnTo>
                  <a:pt x="2197" y="66"/>
                </a:lnTo>
                <a:lnTo>
                  <a:pt x="2239" y="94"/>
                </a:lnTo>
                <a:lnTo>
                  <a:pt x="2281" y="127"/>
                </a:lnTo>
                <a:lnTo>
                  <a:pt x="2325" y="163"/>
                </a:lnTo>
                <a:lnTo>
                  <a:pt x="2368" y="204"/>
                </a:lnTo>
                <a:lnTo>
                  <a:pt x="2413" y="249"/>
                </a:lnTo>
                <a:lnTo>
                  <a:pt x="2457" y="299"/>
                </a:lnTo>
                <a:lnTo>
                  <a:pt x="2503" y="352"/>
                </a:lnTo>
                <a:lnTo>
                  <a:pt x="2548" y="407"/>
                </a:lnTo>
                <a:lnTo>
                  <a:pt x="2592" y="467"/>
                </a:lnTo>
                <a:lnTo>
                  <a:pt x="2637" y="530"/>
                </a:lnTo>
                <a:lnTo>
                  <a:pt x="2681" y="596"/>
                </a:lnTo>
                <a:lnTo>
                  <a:pt x="2725" y="664"/>
                </a:lnTo>
                <a:lnTo>
                  <a:pt x="2767" y="735"/>
                </a:lnTo>
                <a:lnTo>
                  <a:pt x="2808" y="808"/>
                </a:lnTo>
                <a:lnTo>
                  <a:pt x="2850" y="885"/>
                </a:lnTo>
                <a:lnTo>
                  <a:pt x="2889" y="963"/>
                </a:lnTo>
                <a:lnTo>
                  <a:pt x="2927" y="1042"/>
                </a:lnTo>
                <a:lnTo>
                  <a:pt x="2964" y="1124"/>
                </a:lnTo>
                <a:lnTo>
                  <a:pt x="2997" y="1203"/>
                </a:lnTo>
                <a:lnTo>
                  <a:pt x="3027" y="1282"/>
                </a:lnTo>
                <a:lnTo>
                  <a:pt x="3056" y="1361"/>
                </a:lnTo>
                <a:lnTo>
                  <a:pt x="3083" y="1439"/>
                </a:lnTo>
                <a:lnTo>
                  <a:pt x="3107" y="1516"/>
                </a:lnTo>
                <a:lnTo>
                  <a:pt x="3128" y="1594"/>
                </a:lnTo>
                <a:lnTo>
                  <a:pt x="3148" y="1669"/>
                </a:lnTo>
                <a:lnTo>
                  <a:pt x="3166" y="1743"/>
                </a:lnTo>
                <a:lnTo>
                  <a:pt x="3180" y="1815"/>
                </a:lnTo>
                <a:lnTo>
                  <a:pt x="3194" y="1886"/>
                </a:lnTo>
                <a:lnTo>
                  <a:pt x="3204" y="1955"/>
                </a:lnTo>
                <a:lnTo>
                  <a:pt x="3211" y="2022"/>
                </a:lnTo>
                <a:lnTo>
                  <a:pt x="3218" y="2086"/>
                </a:lnTo>
                <a:lnTo>
                  <a:pt x="3221" y="2146"/>
                </a:lnTo>
                <a:lnTo>
                  <a:pt x="3222" y="2205"/>
                </a:lnTo>
                <a:lnTo>
                  <a:pt x="3220" y="2261"/>
                </a:lnTo>
                <a:lnTo>
                  <a:pt x="3215" y="2313"/>
                </a:lnTo>
                <a:lnTo>
                  <a:pt x="3209" y="2362"/>
                </a:lnTo>
                <a:lnTo>
                  <a:pt x="3200" y="2407"/>
                </a:lnTo>
                <a:lnTo>
                  <a:pt x="3189" y="2448"/>
                </a:lnTo>
                <a:lnTo>
                  <a:pt x="3175" y="2487"/>
                </a:lnTo>
                <a:lnTo>
                  <a:pt x="3159" y="2520"/>
                </a:lnTo>
                <a:lnTo>
                  <a:pt x="3140" y="2547"/>
                </a:lnTo>
                <a:lnTo>
                  <a:pt x="3118" y="2572"/>
                </a:lnTo>
                <a:lnTo>
                  <a:pt x="3094" y="2591"/>
                </a:lnTo>
                <a:lnTo>
                  <a:pt x="3067" y="2605"/>
                </a:lnTo>
                <a:lnTo>
                  <a:pt x="3038" y="2614"/>
                </a:lnTo>
                <a:lnTo>
                  <a:pt x="3010" y="2621"/>
                </a:lnTo>
                <a:lnTo>
                  <a:pt x="2982" y="2623"/>
                </a:lnTo>
                <a:lnTo>
                  <a:pt x="2956" y="2623"/>
                </a:lnTo>
                <a:lnTo>
                  <a:pt x="2929" y="2619"/>
                </a:lnTo>
                <a:lnTo>
                  <a:pt x="2901" y="2612"/>
                </a:lnTo>
                <a:lnTo>
                  <a:pt x="2874" y="2603"/>
                </a:lnTo>
                <a:lnTo>
                  <a:pt x="2846" y="2591"/>
                </a:lnTo>
                <a:lnTo>
                  <a:pt x="2818" y="2577"/>
                </a:lnTo>
                <a:lnTo>
                  <a:pt x="2790" y="2562"/>
                </a:lnTo>
                <a:lnTo>
                  <a:pt x="2760" y="2545"/>
                </a:lnTo>
                <a:lnTo>
                  <a:pt x="2730" y="2527"/>
                </a:lnTo>
                <a:lnTo>
                  <a:pt x="2698" y="2507"/>
                </a:lnTo>
                <a:lnTo>
                  <a:pt x="2665" y="2488"/>
                </a:lnTo>
                <a:lnTo>
                  <a:pt x="2630" y="2467"/>
                </a:lnTo>
                <a:lnTo>
                  <a:pt x="2594" y="2445"/>
                </a:lnTo>
                <a:lnTo>
                  <a:pt x="2557" y="2425"/>
                </a:lnTo>
                <a:lnTo>
                  <a:pt x="2517" y="2403"/>
                </a:lnTo>
                <a:lnTo>
                  <a:pt x="2475" y="2382"/>
                </a:lnTo>
                <a:lnTo>
                  <a:pt x="2432" y="2363"/>
                </a:lnTo>
                <a:lnTo>
                  <a:pt x="2385" y="2343"/>
                </a:lnTo>
                <a:lnTo>
                  <a:pt x="2336" y="2326"/>
                </a:lnTo>
                <a:lnTo>
                  <a:pt x="2284" y="2309"/>
                </a:lnTo>
                <a:lnTo>
                  <a:pt x="2230" y="2294"/>
                </a:lnTo>
                <a:lnTo>
                  <a:pt x="2172" y="2280"/>
                </a:lnTo>
                <a:lnTo>
                  <a:pt x="2110" y="2270"/>
                </a:lnTo>
                <a:lnTo>
                  <a:pt x="2046" y="2261"/>
                </a:lnTo>
                <a:lnTo>
                  <a:pt x="1978" y="2256"/>
                </a:lnTo>
                <a:lnTo>
                  <a:pt x="1906" y="2253"/>
                </a:lnTo>
                <a:lnTo>
                  <a:pt x="1831" y="2253"/>
                </a:lnTo>
                <a:lnTo>
                  <a:pt x="1752" y="2256"/>
                </a:lnTo>
                <a:lnTo>
                  <a:pt x="1668" y="2263"/>
                </a:lnTo>
                <a:lnTo>
                  <a:pt x="1633" y="2268"/>
                </a:lnTo>
                <a:lnTo>
                  <a:pt x="1600" y="2277"/>
                </a:lnTo>
                <a:lnTo>
                  <a:pt x="1570" y="2289"/>
                </a:lnTo>
                <a:lnTo>
                  <a:pt x="1544" y="2304"/>
                </a:lnTo>
                <a:lnTo>
                  <a:pt x="1521" y="2322"/>
                </a:lnTo>
                <a:lnTo>
                  <a:pt x="1503" y="2341"/>
                </a:lnTo>
                <a:lnTo>
                  <a:pt x="1488" y="2364"/>
                </a:lnTo>
                <a:lnTo>
                  <a:pt x="1479" y="2388"/>
                </a:lnTo>
                <a:lnTo>
                  <a:pt x="1476" y="2413"/>
                </a:lnTo>
                <a:lnTo>
                  <a:pt x="1478" y="2440"/>
                </a:lnTo>
                <a:lnTo>
                  <a:pt x="1486" y="2469"/>
                </a:lnTo>
                <a:lnTo>
                  <a:pt x="1494" y="2488"/>
                </a:lnTo>
                <a:lnTo>
                  <a:pt x="1505" y="2511"/>
                </a:lnTo>
                <a:lnTo>
                  <a:pt x="1516" y="2539"/>
                </a:lnTo>
                <a:lnTo>
                  <a:pt x="1530" y="2569"/>
                </a:lnTo>
                <a:lnTo>
                  <a:pt x="1543" y="2601"/>
                </a:lnTo>
                <a:lnTo>
                  <a:pt x="1559" y="2635"/>
                </a:lnTo>
                <a:lnTo>
                  <a:pt x="1573" y="2670"/>
                </a:lnTo>
                <a:lnTo>
                  <a:pt x="1589" y="2704"/>
                </a:lnTo>
                <a:lnTo>
                  <a:pt x="1604" y="2738"/>
                </a:lnTo>
                <a:lnTo>
                  <a:pt x="1619" y="2771"/>
                </a:lnTo>
                <a:lnTo>
                  <a:pt x="1631" y="2801"/>
                </a:lnTo>
                <a:lnTo>
                  <a:pt x="1643" y="2828"/>
                </a:lnTo>
                <a:lnTo>
                  <a:pt x="1654" y="2852"/>
                </a:lnTo>
                <a:lnTo>
                  <a:pt x="1662" y="2871"/>
                </a:lnTo>
                <a:lnTo>
                  <a:pt x="1673" y="2891"/>
                </a:lnTo>
                <a:lnTo>
                  <a:pt x="1688" y="2907"/>
                </a:lnTo>
                <a:lnTo>
                  <a:pt x="1706" y="2923"/>
                </a:lnTo>
                <a:lnTo>
                  <a:pt x="1724" y="2937"/>
                </a:lnTo>
                <a:lnTo>
                  <a:pt x="1744" y="2949"/>
                </a:lnTo>
                <a:lnTo>
                  <a:pt x="1765" y="2962"/>
                </a:lnTo>
                <a:lnTo>
                  <a:pt x="1784" y="2974"/>
                </a:lnTo>
                <a:lnTo>
                  <a:pt x="1803" y="2988"/>
                </a:lnTo>
                <a:lnTo>
                  <a:pt x="1819" y="3001"/>
                </a:lnTo>
                <a:lnTo>
                  <a:pt x="1833" y="3016"/>
                </a:lnTo>
                <a:lnTo>
                  <a:pt x="1843" y="3033"/>
                </a:lnTo>
                <a:lnTo>
                  <a:pt x="1851" y="3055"/>
                </a:lnTo>
                <a:lnTo>
                  <a:pt x="1854" y="3076"/>
                </a:lnTo>
                <a:lnTo>
                  <a:pt x="1854" y="3098"/>
                </a:lnTo>
                <a:lnTo>
                  <a:pt x="1848" y="3120"/>
                </a:lnTo>
                <a:lnTo>
                  <a:pt x="1840" y="3140"/>
                </a:lnTo>
                <a:lnTo>
                  <a:pt x="1828" y="3160"/>
                </a:lnTo>
                <a:lnTo>
                  <a:pt x="1810" y="3177"/>
                </a:lnTo>
                <a:lnTo>
                  <a:pt x="1788" y="3193"/>
                </a:lnTo>
                <a:lnTo>
                  <a:pt x="1762" y="3205"/>
                </a:lnTo>
                <a:lnTo>
                  <a:pt x="1739" y="3214"/>
                </a:lnTo>
                <a:lnTo>
                  <a:pt x="1712" y="3224"/>
                </a:lnTo>
                <a:lnTo>
                  <a:pt x="1682" y="3236"/>
                </a:lnTo>
                <a:lnTo>
                  <a:pt x="1650" y="3248"/>
                </a:lnTo>
                <a:lnTo>
                  <a:pt x="1614" y="3261"/>
                </a:lnTo>
                <a:lnTo>
                  <a:pt x="1579" y="3274"/>
                </a:lnTo>
                <a:lnTo>
                  <a:pt x="1544" y="3288"/>
                </a:lnTo>
                <a:lnTo>
                  <a:pt x="1510" y="3301"/>
                </a:lnTo>
                <a:lnTo>
                  <a:pt x="1477" y="3313"/>
                </a:lnTo>
                <a:lnTo>
                  <a:pt x="1447" y="3325"/>
                </a:lnTo>
                <a:lnTo>
                  <a:pt x="1419" y="3335"/>
                </a:lnTo>
                <a:lnTo>
                  <a:pt x="1396" y="3344"/>
                </a:lnTo>
                <a:lnTo>
                  <a:pt x="1377" y="3350"/>
                </a:lnTo>
                <a:lnTo>
                  <a:pt x="1359" y="3355"/>
                </a:lnTo>
                <a:lnTo>
                  <a:pt x="1339" y="3355"/>
                </a:lnTo>
                <a:lnTo>
                  <a:pt x="1318" y="3348"/>
                </a:lnTo>
                <a:lnTo>
                  <a:pt x="1298" y="3339"/>
                </a:lnTo>
                <a:lnTo>
                  <a:pt x="1277" y="3326"/>
                </a:lnTo>
                <a:lnTo>
                  <a:pt x="1257" y="3309"/>
                </a:lnTo>
                <a:lnTo>
                  <a:pt x="1237" y="3291"/>
                </a:lnTo>
                <a:lnTo>
                  <a:pt x="1220" y="3269"/>
                </a:lnTo>
                <a:lnTo>
                  <a:pt x="1203" y="3246"/>
                </a:lnTo>
                <a:lnTo>
                  <a:pt x="1189" y="3222"/>
                </a:lnTo>
                <a:lnTo>
                  <a:pt x="1176" y="3196"/>
                </a:lnTo>
                <a:lnTo>
                  <a:pt x="1166" y="3173"/>
                </a:lnTo>
                <a:lnTo>
                  <a:pt x="1155" y="3145"/>
                </a:lnTo>
                <a:lnTo>
                  <a:pt x="1140" y="3114"/>
                </a:lnTo>
                <a:lnTo>
                  <a:pt x="1125" y="3079"/>
                </a:lnTo>
                <a:lnTo>
                  <a:pt x="1108" y="3041"/>
                </a:lnTo>
                <a:lnTo>
                  <a:pt x="1091" y="3001"/>
                </a:lnTo>
                <a:lnTo>
                  <a:pt x="1073" y="2961"/>
                </a:lnTo>
                <a:lnTo>
                  <a:pt x="1055" y="2920"/>
                </a:lnTo>
                <a:lnTo>
                  <a:pt x="1037" y="2878"/>
                </a:lnTo>
                <a:lnTo>
                  <a:pt x="1019" y="2837"/>
                </a:lnTo>
                <a:lnTo>
                  <a:pt x="1002" y="2799"/>
                </a:lnTo>
                <a:lnTo>
                  <a:pt x="987" y="2763"/>
                </a:lnTo>
                <a:lnTo>
                  <a:pt x="972" y="2730"/>
                </a:lnTo>
                <a:lnTo>
                  <a:pt x="959" y="2700"/>
                </a:lnTo>
                <a:lnTo>
                  <a:pt x="949" y="2681"/>
                </a:lnTo>
                <a:lnTo>
                  <a:pt x="936" y="2668"/>
                </a:lnTo>
                <a:lnTo>
                  <a:pt x="923" y="2658"/>
                </a:lnTo>
                <a:lnTo>
                  <a:pt x="906" y="2650"/>
                </a:lnTo>
                <a:lnTo>
                  <a:pt x="888" y="2645"/>
                </a:lnTo>
                <a:lnTo>
                  <a:pt x="870" y="2641"/>
                </a:lnTo>
                <a:lnTo>
                  <a:pt x="849" y="2638"/>
                </a:lnTo>
                <a:lnTo>
                  <a:pt x="827" y="2635"/>
                </a:lnTo>
                <a:lnTo>
                  <a:pt x="806" y="2630"/>
                </a:lnTo>
                <a:lnTo>
                  <a:pt x="782" y="2623"/>
                </a:lnTo>
                <a:lnTo>
                  <a:pt x="758" y="2612"/>
                </a:lnTo>
                <a:lnTo>
                  <a:pt x="733" y="2599"/>
                </a:lnTo>
                <a:lnTo>
                  <a:pt x="709" y="2580"/>
                </a:lnTo>
                <a:lnTo>
                  <a:pt x="683" y="2557"/>
                </a:lnTo>
                <a:lnTo>
                  <a:pt x="659" y="2527"/>
                </a:lnTo>
                <a:lnTo>
                  <a:pt x="657" y="2528"/>
                </a:lnTo>
                <a:lnTo>
                  <a:pt x="649" y="2531"/>
                </a:lnTo>
                <a:lnTo>
                  <a:pt x="638" y="2534"/>
                </a:lnTo>
                <a:lnTo>
                  <a:pt x="624" y="2538"/>
                </a:lnTo>
                <a:lnTo>
                  <a:pt x="609" y="2543"/>
                </a:lnTo>
                <a:lnTo>
                  <a:pt x="591" y="2549"/>
                </a:lnTo>
                <a:lnTo>
                  <a:pt x="574" y="2556"/>
                </a:lnTo>
                <a:lnTo>
                  <a:pt x="557" y="2561"/>
                </a:lnTo>
                <a:lnTo>
                  <a:pt x="542" y="2566"/>
                </a:lnTo>
                <a:lnTo>
                  <a:pt x="528" y="2571"/>
                </a:lnTo>
                <a:lnTo>
                  <a:pt x="519" y="2575"/>
                </a:lnTo>
                <a:lnTo>
                  <a:pt x="483" y="2586"/>
                </a:lnTo>
                <a:lnTo>
                  <a:pt x="446" y="2591"/>
                </a:lnTo>
                <a:lnTo>
                  <a:pt x="408" y="2591"/>
                </a:lnTo>
                <a:lnTo>
                  <a:pt x="370" y="2585"/>
                </a:lnTo>
                <a:lnTo>
                  <a:pt x="331" y="2574"/>
                </a:lnTo>
                <a:lnTo>
                  <a:pt x="294" y="2560"/>
                </a:lnTo>
                <a:lnTo>
                  <a:pt x="257" y="2542"/>
                </a:lnTo>
                <a:lnTo>
                  <a:pt x="221" y="2521"/>
                </a:lnTo>
                <a:lnTo>
                  <a:pt x="185" y="2496"/>
                </a:lnTo>
                <a:lnTo>
                  <a:pt x="153" y="2469"/>
                </a:lnTo>
                <a:lnTo>
                  <a:pt x="123" y="2439"/>
                </a:lnTo>
                <a:lnTo>
                  <a:pt x="95" y="2408"/>
                </a:lnTo>
                <a:lnTo>
                  <a:pt x="71" y="2376"/>
                </a:lnTo>
                <a:lnTo>
                  <a:pt x="51" y="2343"/>
                </a:lnTo>
                <a:lnTo>
                  <a:pt x="34" y="2309"/>
                </a:lnTo>
                <a:lnTo>
                  <a:pt x="22" y="2276"/>
                </a:lnTo>
                <a:lnTo>
                  <a:pt x="12" y="2241"/>
                </a:lnTo>
                <a:lnTo>
                  <a:pt x="5" y="2205"/>
                </a:lnTo>
                <a:lnTo>
                  <a:pt x="2" y="2167"/>
                </a:lnTo>
                <a:lnTo>
                  <a:pt x="0" y="2128"/>
                </a:lnTo>
                <a:lnTo>
                  <a:pt x="2" y="2090"/>
                </a:lnTo>
                <a:lnTo>
                  <a:pt x="6" y="2050"/>
                </a:lnTo>
                <a:lnTo>
                  <a:pt x="14" y="2012"/>
                </a:lnTo>
                <a:lnTo>
                  <a:pt x="25" y="1975"/>
                </a:lnTo>
                <a:lnTo>
                  <a:pt x="37" y="1940"/>
                </a:lnTo>
                <a:lnTo>
                  <a:pt x="54" y="1907"/>
                </a:lnTo>
                <a:lnTo>
                  <a:pt x="72" y="1876"/>
                </a:lnTo>
                <a:lnTo>
                  <a:pt x="95" y="1848"/>
                </a:lnTo>
                <a:lnTo>
                  <a:pt x="120" y="1825"/>
                </a:lnTo>
                <a:lnTo>
                  <a:pt x="148" y="1804"/>
                </a:lnTo>
                <a:lnTo>
                  <a:pt x="179" y="1789"/>
                </a:lnTo>
                <a:lnTo>
                  <a:pt x="310" y="1735"/>
                </a:lnTo>
                <a:lnTo>
                  <a:pt x="432" y="1680"/>
                </a:lnTo>
                <a:lnTo>
                  <a:pt x="548" y="1627"/>
                </a:lnTo>
                <a:lnTo>
                  <a:pt x="655" y="1572"/>
                </a:lnTo>
                <a:lnTo>
                  <a:pt x="757" y="1519"/>
                </a:lnTo>
                <a:lnTo>
                  <a:pt x="851" y="1466"/>
                </a:lnTo>
                <a:lnTo>
                  <a:pt x="939" y="1412"/>
                </a:lnTo>
                <a:lnTo>
                  <a:pt x="1021" y="1360"/>
                </a:lnTo>
                <a:lnTo>
                  <a:pt x="1097" y="1307"/>
                </a:lnTo>
                <a:lnTo>
                  <a:pt x="1167" y="1256"/>
                </a:lnTo>
                <a:lnTo>
                  <a:pt x="1232" y="1204"/>
                </a:lnTo>
                <a:lnTo>
                  <a:pt x="1291" y="1153"/>
                </a:lnTo>
                <a:lnTo>
                  <a:pt x="1346" y="1102"/>
                </a:lnTo>
                <a:lnTo>
                  <a:pt x="1396" y="1053"/>
                </a:lnTo>
                <a:lnTo>
                  <a:pt x="1442" y="1003"/>
                </a:lnTo>
                <a:lnTo>
                  <a:pt x="1483" y="955"/>
                </a:lnTo>
                <a:lnTo>
                  <a:pt x="1520" y="906"/>
                </a:lnTo>
                <a:lnTo>
                  <a:pt x="1553" y="859"/>
                </a:lnTo>
                <a:lnTo>
                  <a:pt x="1583" y="812"/>
                </a:lnTo>
                <a:lnTo>
                  <a:pt x="1610" y="767"/>
                </a:lnTo>
                <a:lnTo>
                  <a:pt x="1634" y="723"/>
                </a:lnTo>
                <a:lnTo>
                  <a:pt x="1656" y="678"/>
                </a:lnTo>
                <a:lnTo>
                  <a:pt x="1673" y="636"/>
                </a:lnTo>
                <a:lnTo>
                  <a:pt x="1690" y="594"/>
                </a:lnTo>
                <a:lnTo>
                  <a:pt x="1705" y="553"/>
                </a:lnTo>
                <a:lnTo>
                  <a:pt x="1717" y="513"/>
                </a:lnTo>
                <a:lnTo>
                  <a:pt x="1728" y="474"/>
                </a:lnTo>
                <a:lnTo>
                  <a:pt x="1738" y="437"/>
                </a:lnTo>
                <a:lnTo>
                  <a:pt x="1747" y="400"/>
                </a:lnTo>
                <a:lnTo>
                  <a:pt x="1755" y="365"/>
                </a:lnTo>
                <a:lnTo>
                  <a:pt x="1763" y="331"/>
                </a:lnTo>
                <a:lnTo>
                  <a:pt x="1770" y="299"/>
                </a:lnTo>
                <a:lnTo>
                  <a:pt x="1777" y="267"/>
                </a:lnTo>
                <a:lnTo>
                  <a:pt x="1784" y="237"/>
                </a:lnTo>
                <a:lnTo>
                  <a:pt x="1792" y="209"/>
                </a:lnTo>
                <a:lnTo>
                  <a:pt x="1800" y="182"/>
                </a:lnTo>
                <a:lnTo>
                  <a:pt x="1809" y="157"/>
                </a:lnTo>
                <a:lnTo>
                  <a:pt x="1821" y="133"/>
                </a:lnTo>
                <a:lnTo>
                  <a:pt x="1832" y="110"/>
                </a:lnTo>
                <a:lnTo>
                  <a:pt x="1846" y="90"/>
                </a:lnTo>
                <a:lnTo>
                  <a:pt x="1862" y="70"/>
                </a:lnTo>
                <a:lnTo>
                  <a:pt x="1880" y="54"/>
                </a:lnTo>
                <a:lnTo>
                  <a:pt x="1899" y="38"/>
                </a:lnTo>
                <a:lnTo>
                  <a:pt x="1922" y="24"/>
                </a:lnTo>
                <a:lnTo>
                  <a:pt x="1948" y="11"/>
                </a:lnTo>
                <a:lnTo>
                  <a:pt x="1978" y="3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Freeform 308"/>
          <p:cNvSpPr>
            <a:spLocks noEditPoints="1"/>
          </p:cNvSpPr>
          <p:nvPr/>
        </p:nvSpPr>
        <p:spPr bwMode="auto">
          <a:xfrm>
            <a:off x="4906868" y="4222741"/>
            <a:ext cx="469503" cy="419708"/>
          </a:xfrm>
          <a:custGeom>
            <a:avLst/>
            <a:gdLst>
              <a:gd name="T0" fmla="*/ 2749 w 3366"/>
              <a:gd name="T1" fmla="*/ 368 h 3009"/>
              <a:gd name="T2" fmla="*/ 2795 w 3366"/>
              <a:gd name="T3" fmla="*/ 372 h 3009"/>
              <a:gd name="T4" fmla="*/ 2845 w 3366"/>
              <a:gd name="T5" fmla="*/ 384 h 3009"/>
              <a:gd name="T6" fmla="*/ 2907 w 3366"/>
              <a:gd name="T7" fmla="*/ 409 h 3009"/>
              <a:gd name="T8" fmla="*/ 3332 w 3366"/>
              <a:gd name="T9" fmla="*/ 696 h 3009"/>
              <a:gd name="T10" fmla="*/ 3358 w 3366"/>
              <a:gd name="T11" fmla="*/ 722 h 3009"/>
              <a:gd name="T12" fmla="*/ 3366 w 3366"/>
              <a:gd name="T13" fmla="*/ 752 h 3009"/>
              <a:gd name="T14" fmla="*/ 3358 w 3366"/>
              <a:gd name="T15" fmla="*/ 782 h 3009"/>
              <a:gd name="T16" fmla="*/ 3332 w 3366"/>
              <a:gd name="T17" fmla="*/ 808 h 3009"/>
              <a:gd name="T18" fmla="*/ 2907 w 3366"/>
              <a:gd name="T19" fmla="*/ 1095 h 3009"/>
              <a:gd name="T20" fmla="*/ 2845 w 3366"/>
              <a:gd name="T21" fmla="*/ 1121 h 3009"/>
              <a:gd name="T22" fmla="*/ 2795 w 3366"/>
              <a:gd name="T23" fmla="*/ 1133 h 3009"/>
              <a:gd name="T24" fmla="*/ 2749 w 3366"/>
              <a:gd name="T25" fmla="*/ 1137 h 3009"/>
              <a:gd name="T26" fmla="*/ 1598 w 3366"/>
              <a:gd name="T27" fmla="*/ 368 h 3009"/>
              <a:gd name="T28" fmla="*/ 1430 w 3366"/>
              <a:gd name="T29" fmla="*/ 0 h 3009"/>
              <a:gd name="T30" fmla="*/ 1465 w 3366"/>
              <a:gd name="T31" fmla="*/ 9 h 3009"/>
              <a:gd name="T32" fmla="*/ 1489 w 3366"/>
              <a:gd name="T33" fmla="*/ 33 h 3009"/>
              <a:gd name="T34" fmla="*/ 1498 w 3366"/>
              <a:gd name="T35" fmla="*/ 67 h 3009"/>
              <a:gd name="T36" fmla="*/ 1495 w 3366"/>
              <a:gd name="T37" fmla="*/ 2959 h 3009"/>
              <a:gd name="T38" fmla="*/ 1478 w 3366"/>
              <a:gd name="T39" fmla="*/ 2990 h 3009"/>
              <a:gd name="T40" fmla="*/ 1448 w 3366"/>
              <a:gd name="T41" fmla="*/ 3007 h 3009"/>
              <a:gd name="T42" fmla="*/ 1279 w 3366"/>
              <a:gd name="T43" fmla="*/ 3009 h 3009"/>
              <a:gd name="T44" fmla="*/ 1245 w 3366"/>
              <a:gd name="T45" fmla="*/ 3000 h 3009"/>
              <a:gd name="T46" fmla="*/ 1221 w 3366"/>
              <a:gd name="T47" fmla="*/ 2976 h 3009"/>
              <a:gd name="T48" fmla="*/ 1212 w 3366"/>
              <a:gd name="T49" fmla="*/ 2942 h 3009"/>
              <a:gd name="T50" fmla="*/ 617 w 3366"/>
              <a:gd name="T51" fmla="*/ 1471 h 3009"/>
              <a:gd name="T52" fmla="*/ 571 w 3366"/>
              <a:gd name="T53" fmla="*/ 1467 h 3009"/>
              <a:gd name="T54" fmla="*/ 521 w 3366"/>
              <a:gd name="T55" fmla="*/ 1455 h 3009"/>
              <a:gd name="T56" fmla="*/ 459 w 3366"/>
              <a:gd name="T57" fmla="*/ 1430 h 3009"/>
              <a:gd name="T58" fmla="*/ 34 w 3366"/>
              <a:gd name="T59" fmla="*/ 1143 h 3009"/>
              <a:gd name="T60" fmla="*/ 8 w 3366"/>
              <a:gd name="T61" fmla="*/ 1116 h 3009"/>
              <a:gd name="T62" fmla="*/ 0 w 3366"/>
              <a:gd name="T63" fmla="*/ 1086 h 3009"/>
              <a:gd name="T64" fmla="*/ 8 w 3366"/>
              <a:gd name="T65" fmla="*/ 1057 h 3009"/>
              <a:gd name="T66" fmla="*/ 34 w 3366"/>
              <a:gd name="T67" fmla="*/ 1030 h 3009"/>
              <a:gd name="T68" fmla="*/ 459 w 3366"/>
              <a:gd name="T69" fmla="*/ 744 h 3009"/>
              <a:gd name="T70" fmla="*/ 521 w 3366"/>
              <a:gd name="T71" fmla="*/ 718 h 3009"/>
              <a:gd name="T72" fmla="*/ 571 w 3366"/>
              <a:gd name="T73" fmla="*/ 706 h 3009"/>
              <a:gd name="T74" fmla="*/ 617 w 3366"/>
              <a:gd name="T75" fmla="*/ 702 h 3009"/>
              <a:gd name="T76" fmla="*/ 1212 w 3366"/>
              <a:gd name="T77" fmla="*/ 67 h 3009"/>
              <a:gd name="T78" fmla="*/ 1221 w 3366"/>
              <a:gd name="T79" fmla="*/ 33 h 3009"/>
              <a:gd name="T80" fmla="*/ 1245 w 3366"/>
              <a:gd name="T81" fmla="*/ 9 h 3009"/>
              <a:gd name="T82" fmla="*/ 1279 w 3366"/>
              <a:gd name="T83" fmla="*/ 0 h 3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366" h="3009">
                <a:moveTo>
                  <a:pt x="1598" y="368"/>
                </a:moveTo>
                <a:lnTo>
                  <a:pt x="2749" y="368"/>
                </a:lnTo>
                <a:lnTo>
                  <a:pt x="2771" y="369"/>
                </a:lnTo>
                <a:lnTo>
                  <a:pt x="2795" y="372"/>
                </a:lnTo>
                <a:lnTo>
                  <a:pt x="2819" y="377"/>
                </a:lnTo>
                <a:lnTo>
                  <a:pt x="2845" y="384"/>
                </a:lnTo>
                <a:lnTo>
                  <a:pt x="2877" y="395"/>
                </a:lnTo>
                <a:lnTo>
                  <a:pt x="2907" y="409"/>
                </a:lnTo>
                <a:lnTo>
                  <a:pt x="2933" y="423"/>
                </a:lnTo>
                <a:lnTo>
                  <a:pt x="3332" y="696"/>
                </a:lnTo>
                <a:lnTo>
                  <a:pt x="3347" y="709"/>
                </a:lnTo>
                <a:lnTo>
                  <a:pt x="3358" y="722"/>
                </a:lnTo>
                <a:lnTo>
                  <a:pt x="3364" y="738"/>
                </a:lnTo>
                <a:lnTo>
                  <a:pt x="3366" y="752"/>
                </a:lnTo>
                <a:lnTo>
                  <a:pt x="3364" y="767"/>
                </a:lnTo>
                <a:lnTo>
                  <a:pt x="3358" y="782"/>
                </a:lnTo>
                <a:lnTo>
                  <a:pt x="3347" y="796"/>
                </a:lnTo>
                <a:lnTo>
                  <a:pt x="3332" y="808"/>
                </a:lnTo>
                <a:lnTo>
                  <a:pt x="2933" y="1081"/>
                </a:lnTo>
                <a:lnTo>
                  <a:pt x="2907" y="1095"/>
                </a:lnTo>
                <a:lnTo>
                  <a:pt x="2877" y="1109"/>
                </a:lnTo>
                <a:lnTo>
                  <a:pt x="2845" y="1121"/>
                </a:lnTo>
                <a:lnTo>
                  <a:pt x="2819" y="1128"/>
                </a:lnTo>
                <a:lnTo>
                  <a:pt x="2795" y="1133"/>
                </a:lnTo>
                <a:lnTo>
                  <a:pt x="2771" y="1136"/>
                </a:lnTo>
                <a:lnTo>
                  <a:pt x="2749" y="1137"/>
                </a:lnTo>
                <a:lnTo>
                  <a:pt x="1734" y="1137"/>
                </a:lnTo>
                <a:lnTo>
                  <a:pt x="1598" y="368"/>
                </a:lnTo>
                <a:close/>
                <a:moveTo>
                  <a:pt x="1279" y="0"/>
                </a:moveTo>
                <a:lnTo>
                  <a:pt x="1430" y="0"/>
                </a:lnTo>
                <a:lnTo>
                  <a:pt x="1448" y="2"/>
                </a:lnTo>
                <a:lnTo>
                  <a:pt x="1465" y="9"/>
                </a:lnTo>
                <a:lnTo>
                  <a:pt x="1478" y="19"/>
                </a:lnTo>
                <a:lnTo>
                  <a:pt x="1489" y="33"/>
                </a:lnTo>
                <a:lnTo>
                  <a:pt x="1495" y="50"/>
                </a:lnTo>
                <a:lnTo>
                  <a:pt x="1498" y="67"/>
                </a:lnTo>
                <a:lnTo>
                  <a:pt x="1498" y="2942"/>
                </a:lnTo>
                <a:lnTo>
                  <a:pt x="1495" y="2959"/>
                </a:lnTo>
                <a:lnTo>
                  <a:pt x="1489" y="2976"/>
                </a:lnTo>
                <a:lnTo>
                  <a:pt x="1478" y="2990"/>
                </a:lnTo>
                <a:lnTo>
                  <a:pt x="1465" y="3000"/>
                </a:lnTo>
                <a:lnTo>
                  <a:pt x="1448" y="3007"/>
                </a:lnTo>
                <a:lnTo>
                  <a:pt x="1430" y="3009"/>
                </a:lnTo>
                <a:lnTo>
                  <a:pt x="1279" y="3009"/>
                </a:lnTo>
                <a:lnTo>
                  <a:pt x="1261" y="3007"/>
                </a:lnTo>
                <a:lnTo>
                  <a:pt x="1245" y="3000"/>
                </a:lnTo>
                <a:lnTo>
                  <a:pt x="1231" y="2990"/>
                </a:lnTo>
                <a:lnTo>
                  <a:pt x="1221" y="2976"/>
                </a:lnTo>
                <a:lnTo>
                  <a:pt x="1214" y="2959"/>
                </a:lnTo>
                <a:lnTo>
                  <a:pt x="1212" y="2942"/>
                </a:lnTo>
                <a:lnTo>
                  <a:pt x="1212" y="1471"/>
                </a:lnTo>
                <a:lnTo>
                  <a:pt x="617" y="1471"/>
                </a:lnTo>
                <a:lnTo>
                  <a:pt x="595" y="1470"/>
                </a:lnTo>
                <a:lnTo>
                  <a:pt x="571" y="1467"/>
                </a:lnTo>
                <a:lnTo>
                  <a:pt x="546" y="1462"/>
                </a:lnTo>
                <a:lnTo>
                  <a:pt x="521" y="1455"/>
                </a:lnTo>
                <a:lnTo>
                  <a:pt x="489" y="1444"/>
                </a:lnTo>
                <a:lnTo>
                  <a:pt x="459" y="1430"/>
                </a:lnTo>
                <a:lnTo>
                  <a:pt x="434" y="1415"/>
                </a:lnTo>
                <a:lnTo>
                  <a:pt x="34" y="1143"/>
                </a:lnTo>
                <a:lnTo>
                  <a:pt x="19" y="1130"/>
                </a:lnTo>
                <a:lnTo>
                  <a:pt x="8" y="1116"/>
                </a:lnTo>
                <a:lnTo>
                  <a:pt x="2" y="1101"/>
                </a:lnTo>
                <a:lnTo>
                  <a:pt x="0" y="1086"/>
                </a:lnTo>
                <a:lnTo>
                  <a:pt x="2" y="1072"/>
                </a:lnTo>
                <a:lnTo>
                  <a:pt x="8" y="1057"/>
                </a:lnTo>
                <a:lnTo>
                  <a:pt x="19" y="1043"/>
                </a:lnTo>
                <a:lnTo>
                  <a:pt x="34" y="1030"/>
                </a:lnTo>
                <a:lnTo>
                  <a:pt x="434" y="758"/>
                </a:lnTo>
                <a:lnTo>
                  <a:pt x="459" y="744"/>
                </a:lnTo>
                <a:lnTo>
                  <a:pt x="489" y="729"/>
                </a:lnTo>
                <a:lnTo>
                  <a:pt x="521" y="718"/>
                </a:lnTo>
                <a:lnTo>
                  <a:pt x="546" y="711"/>
                </a:lnTo>
                <a:lnTo>
                  <a:pt x="571" y="706"/>
                </a:lnTo>
                <a:lnTo>
                  <a:pt x="595" y="703"/>
                </a:lnTo>
                <a:lnTo>
                  <a:pt x="617" y="702"/>
                </a:lnTo>
                <a:lnTo>
                  <a:pt x="1212" y="702"/>
                </a:lnTo>
                <a:lnTo>
                  <a:pt x="1212" y="67"/>
                </a:lnTo>
                <a:lnTo>
                  <a:pt x="1214" y="50"/>
                </a:lnTo>
                <a:lnTo>
                  <a:pt x="1221" y="33"/>
                </a:lnTo>
                <a:lnTo>
                  <a:pt x="1231" y="19"/>
                </a:lnTo>
                <a:lnTo>
                  <a:pt x="1245" y="9"/>
                </a:lnTo>
                <a:lnTo>
                  <a:pt x="1261" y="2"/>
                </a:lnTo>
                <a:lnTo>
                  <a:pt x="12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Freeform 313"/>
          <p:cNvSpPr>
            <a:spLocks/>
          </p:cNvSpPr>
          <p:nvPr/>
        </p:nvSpPr>
        <p:spPr bwMode="auto">
          <a:xfrm>
            <a:off x="6927047" y="2960525"/>
            <a:ext cx="304998" cy="437606"/>
          </a:xfrm>
          <a:custGeom>
            <a:avLst/>
            <a:gdLst>
              <a:gd name="T0" fmla="*/ 1890 w 2347"/>
              <a:gd name="T1" fmla="*/ 34 h 3358"/>
              <a:gd name="T2" fmla="*/ 2122 w 2347"/>
              <a:gd name="T3" fmla="*/ 137 h 3358"/>
              <a:gd name="T4" fmla="*/ 2294 w 2347"/>
              <a:gd name="T5" fmla="*/ 266 h 3358"/>
              <a:gd name="T6" fmla="*/ 2346 w 2347"/>
              <a:gd name="T7" fmla="*/ 397 h 3358"/>
              <a:gd name="T8" fmla="*/ 2336 w 2347"/>
              <a:gd name="T9" fmla="*/ 543 h 3358"/>
              <a:gd name="T10" fmla="*/ 2274 w 2347"/>
              <a:gd name="T11" fmla="*/ 740 h 3358"/>
              <a:gd name="T12" fmla="*/ 2153 w 2347"/>
              <a:gd name="T13" fmla="*/ 900 h 3358"/>
              <a:gd name="T14" fmla="*/ 1923 w 2347"/>
              <a:gd name="T15" fmla="*/ 1018 h 3358"/>
              <a:gd name="T16" fmla="*/ 1670 w 2347"/>
              <a:gd name="T17" fmla="*/ 1074 h 3358"/>
              <a:gd name="T18" fmla="*/ 1445 w 2347"/>
              <a:gd name="T19" fmla="*/ 1109 h 3358"/>
              <a:gd name="T20" fmla="*/ 1310 w 2347"/>
              <a:gd name="T21" fmla="*/ 1156 h 3358"/>
              <a:gd name="T22" fmla="*/ 1313 w 2347"/>
              <a:gd name="T23" fmla="*/ 1213 h 3358"/>
              <a:gd name="T24" fmla="*/ 1385 w 2347"/>
              <a:gd name="T25" fmla="*/ 1287 h 3358"/>
              <a:gd name="T26" fmla="*/ 1534 w 2347"/>
              <a:gd name="T27" fmla="*/ 1348 h 3358"/>
              <a:gd name="T28" fmla="*/ 1766 w 2347"/>
              <a:gd name="T29" fmla="*/ 1361 h 3358"/>
              <a:gd name="T30" fmla="*/ 1851 w 2347"/>
              <a:gd name="T31" fmla="*/ 1456 h 3358"/>
              <a:gd name="T32" fmla="*/ 1592 w 2347"/>
              <a:gd name="T33" fmla="*/ 1670 h 3358"/>
              <a:gd name="T34" fmla="*/ 1332 w 2347"/>
              <a:gd name="T35" fmla="*/ 1781 h 3358"/>
              <a:gd name="T36" fmla="*/ 1104 w 2347"/>
              <a:gd name="T37" fmla="*/ 1826 h 3358"/>
              <a:gd name="T38" fmla="*/ 940 w 2347"/>
              <a:gd name="T39" fmla="*/ 1846 h 3358"/>
              <a:gd name="T40" fmla="*/ 872 w 2347"/>
              <a:gd name="T41" fmla="*/ 1876 h 3358"/>
              <a:gd name="T42" fmla="*/ 922 w 2347"/>
              <a:gd name="T43" fmla="*/ 1971 h 3358"/>
              <a:gd name="T44" fmla="*/ 1063 w 2347"/>
              <a:gd name="T45" fmla="*/ 2069 h 3358"/>
              <a:gd name="T46" fmla="*/ 1254 w 2347"/>
              <a:gd name="T47" fmla="*/ 2119 h 3358"/>
              <a:gd name="T48" fmla="*/ 1303 w 2347"/>
              <a:gd name="T49" fmla="*/ 2222 h 3358"/>
              <a:gd name="T50" fmla="*/ 1137 w 2347"/>
              <a:gd name="T51" fmla="*/ 2417 h 3358"/>
              <a:gd name="T52" fmla="*/ 971 w 2347"/>
              <a:gd name="T53" fmla="*/ 2507 h 3358"/>
              <a:gd name="T54" fmla="*/ 782 w 2347"/>
              <a:gd name="T55" fmla="*/ 2538 h 3358"/>
              <a:gd name="T56" fmla="*/ 551 w 2347"/>
              <a:gd name="T57" fmla="*/ 2556 h 3358"/>
              <a:gd name="T58" fmla="*/ 357 w 2347"/>
              <a:gd name="T59" fmla="*/ 2851 h 3358"/>
              <a:gd name="T60" fmla="*/ 245 w 2347"/>
              <a:gd name="T61" fmla="*/ 3209 h 3358"/>
              <a:gd name="T62" fmla="*/ 181 w 2347"/>
              <a:gd name="T63" fmla="*/ 3353 h 3358"/>
              <a:gd name="T64" fmla="*/ 106 w 2347"/>
              <a:gd name="T65" fmla="*/ 3338 h 3358"/>
              <a:gd name="T66" fmla="*/ 67 w 2347"/>
              <a:gd name="T67" fmla="*/ 3233 h 3358"/>
              <a:gd name="T68" fmla="*/ 98 w 2347"/>
              <a:gd name="T69" fmla="*/ 2987 h 3358"/>
              <a:gd name="T70" fmla="*/ 170 w 2347"/>
              <a:gd name="T71" fmla="*/ 2670 h 3358"/>
              <a:gd name="T72" fmla="*/ 149 w 2347"/>
              <a:gd name="T73" fmla="*/ 2328 h 3358"/>
              <a:gd name="T74" fmla="*/ 25 w 2347"/>
              <a:gd name="T75" fmla="*/ 1995 h 3358"/>
              <a:gd name="T76" fmla="*/ 3 w 2347"/>
              <a:gd name="T77" fmla="*/ 1695 h 3358"/>
              <a:gd name="T78" fmla="*/ 57 w 2347"/>
              <a:gd name="T79" fmla="*/ 1412 h 3358"/>
              <a:gd name="T80" fmla="*/ 124 w 2347"/>
              <a:gd name="T81" fmla="*/ 1583 h 3358"/>
              <a:gd name="T82" fmla="*/ 219 w 2347"/>
              <a:gd name="T83" fmla="*/ 1781 h 3358"/>
              <a:gd name="T84" fmla="*/ 318 w 2347"/>
              <a:gd name="T85" fmla="*/ 1951 h 3358"/>
              <a:gd name="T86" fmla="*/ 399 w 2347"/>
              <a:gd name="T87" fmla="*/ 2042 h 3358"/>
              <a:gd name="T88" fmla="*/ 434 w 2347"/>
              <a:gd name="T89" fmla="*/ 2009 h 3358"/>
              <a:gd name="T90" fmla="*/ 429 w 2347"/>
              <a:gd name="T91" fmla="*/ 1854 h 3358"/>
              <a:gd name="T92" fmla="*/ 407 w 2347"/>
              <a:gd name="T93" fmla="*/ 1614 h 3358"/>
              <a:gd name="T94" fmla="*/ 389 w 2347"/>
              <a:gd name="T95" fmla="*/ 1326 h 3358"/>
              <a:gd name="T96" fmla="*/ 393 w 2347"/>
              <a:gd name="T97" fmla="*/ 1032 h 3358"/>
              <a:gd name="T98" fmla="*/ 437 w 2347"/>
              <a:gd name="T99" fmla="*/ 769 h 3358"/>
              <a:gd name="T100" fmla="*/ 550 w 2347"/>
              <a:gd name="T101" fmla="*/ 557 h 3358"/>
              <a:gd name="T102" fmla="*/ 750 w 2347"/>
              <a:gd name="T103" fmla="*/ 354 h 3358"/>
              <a:gd name="T104" fmla="*/ 971 w 2347"/>
              <a:gd name="T105" fmla="*/ 191 h 3358"/>
              <a:gd name="T106" fmla="*/ 1036 w 2347"/>
              <a:gd name="T107" fmla="*/ 238 h 3358"/>
              <a:gd name="T108" fmla="*/ 966 w 2347"/>
              <a:gd name="T109" fmla="*/ 501 h 3358"/>
              <a:gd name="T110" fmla="*/ 965 w 2347"/>
              <a:gd name="T111" fmla="*/ 708 h 3358"/>
              <a:gd name="T112" fmla="*/ 1016 w 2347"/>
              <a:gd name="T113" fmla="*/ 811 h 3358"/>
              <a:gd name="T114" fmla="*/ 1087 w 2347"/>
              <a:gd name="T115" fmla="*/ 774 h 3358"/>
              <a:gd name="T116" fmla="*/ 1187 w 2347"/>
              <a:gd name="T117" fmla="*/ 624 h 3358"/>
              <a:gd name="T118" fmla="*/ 1310 w 2347"/>
              <a:gd name="T119" fmla="*/ 418 h 3358"/>
              <a:gd name="T120" fmla="*/ 1443 w 2347"/>
              <a:gd name="T121" fmla="*/ 209 h 3358"/>
              <a:gd name="T122" fmla="*/ 1576 w 2347"/>
              <a:gd name="T123" fmla="*/ 53 h 3358"/>
              <a:gd name="T124" fmla="*/ 1710 w 2347"/>
              <a:gd name="T125" fmla="*/ 0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47" h="3358">
                <a:moveTo>
                  <a:pt x="1710" y="0"/>
                </a:moveTo>
                <a:lnTo>
                  <a:pt x="1753" y="3"/>
                </a:lnTo>
                <a:lnTo>
                  <a:pt x="1797" y="11"/>
                </a:lnTo>
                <a:lnTo>
                  <a:pt x="1843" y="21"/>
                </a:lnTo>
                <a:lnTo>
                  <a:pt x="1890" y="34"/>
                </a:lnTo>
                <a:lnTo>
                  <a:pt x="1938" y="51"/>
                </a:lnTo>
                <a:lnTo>
                  <a:pt x="1985" y="69"/>
                </a:lnTo>
                <a:lnTo>
                  <a:pt x="2032" y="90"/>
                </a:lnTo>
                <a:lnTo>
                  <a:pt x="2079" y="113"/>
                </a:lnTo>
                <a:lnTo>
                  <a:pt x="2122" y="137"/>
                </a:lnTo>
                <a:lnTo>
                  <a:pt x="2164" y="162"/>
                </a:lnTo>
                <a:lnTo>
                  <a:pt x="2202" y="188"/>
                </a:lnTo>
                <a:lnTo>
                  <a:pt x="2237" y="215"/>
                </a:lnTo>
                <a:lnTo>
                  <a:pt x="2268" y="240"/>
                </a:lnTo>
                <a:lnTo>
                  <a:pt x="2294" y="266"/>
                </a:lnTo>
                <a:lnTo>
                  <a:pt x="2314" y="292"/>
                </a:lnTo>
                <a:lnTo>
                  <a:pt x="2328" y="316"/>
                </a:lnTo>
                <a:lnTo>
                  <a:pt x="2337" y="339"/>
                </a:lnTo>
                <a:lnTo>
                  <a:pt x="2343" y="366"/>
                </a:lnTo>
                <a:lnTo>
                  <a:pt x="2346" y="397"/>
                </a:lnTo>
                <a:lnTo>
                  <a:pt x="2347" y="429"/>
                </a:lnTo>
                <a:lnTo>
                  <a:pt x="2347" y="432"/>
                </a:lnTo>
                <a:lnTo>
                  <a:pt x="2345" y="466"/>
                </a:lnTo>
                <a:lnTo>
                  <a:pt x="2342" y="504"/>
                </a:lnTo>
                <a:lnTo>
                  <a:pt x="2336" y="543"/>
                </a:lnTo>
                <a:lnTo>
                  <a:pt x="2327" y="583"/>
                </a:lnTo>
                <a:lnTo>
                  <a:pt x="2317" y="624"/>
                </a:lnTo>
                <a:lnTo>
                  <a:pt x="2305" y="664"/>
                </a:lnTo>
                <a:lnTo>
                  <a:pt x="2290" y="703"/>
                </a:lnTo>
                <a:lnTo>
                  <a:pt x="2274" y="740"/>
                </a:lnTo>
                <a:lnTo>
                  <a:pt x="2256" y="776"/>
                </a:lnTo>
                <a:lnTo>
                  <a:pt x="2237" y="809"/>
                </a:lnTo>
                <a:lnTo>
                  <a:pt x="2215" y="839"/>
                </a:lnTo>
                <a:lnTo>
                  <a:pt x="2192" y="865"/>
                </a:lnTo>
                <a:lnTo>
                  <a:pt x="2153" y="900"/>
                </a:lnTo>
                <a:lnTo>
                  <a:pt x="2111" y="931"/>
                </a:lnTo>
                <a:lnTo>
                  <a:pt x="2066" y="957"/>
                </a:lnTo>
                <a:lnTo>
                  <a:pt x="2020" y="980"/>
                </a:lnTo>
                <a:lnTo>
                  <a:pt x="1973" y="1001"/>
                </a:lnTo>
                <a:lnTo>
                  <a:pt x="1923" y="1018"/>
                </a:lnTo>
                <a:lnTo>
                  <a:pt x="1873" y="1033"/>
                </a:lnTo>
                <a:lnTo>
                  <a:pt x="1821" y="1046"/>
                </a:lnTo>
                <a:lnTo>
                  <a:pt x="1771" y="1056"/>
                </a:lnTo>
                <a:lnTo>
                  <a:pt x="1721" y="1066"/>
                </a:lnTo>
                <a:lnTo>
                  <a:pt x="1670" y="1074"/>
                </a:lnTo>
                <a:lnTo>
                  <a:pt x="1622" y="1082"/>
                </a:lnTo>
                <a:lnTo>
                  <a:pt x="1575" y="1088"/>
                </a:lnTo>
                <a:lnTo>
                  <a:pt x="1529" y="1095"/>
                </a:lnTo>
                <a:lnTo>
                  <a:pt x="1486" y="1102"/>
                </a:lnTo>
                <a:lnTo>
                  <a:pt x="1445" y="1109"/>
                </a:lnTo>
                <a:lnTo>
                  <a:pt x="1408" y="1117"/>
                </a:lnTo>
                <a:lnTo>
                  <a:pt x="1374" y="1126"/>
                </a:lnTo>
                <a:lnTo>
                  <a:pt x="1344" y="1138"/>
                </a:lnTo>
                <a:lnTo>
                  <a:pt x="1319" y="1150"/>
                </a:lnTo>
                <a:lnTo>
                  <a:pt x="1310" y="1156"/>
                </a:lnTo>
                <a:lnTo>
                  <a:pt x="1306" y="1164"/>
                </a:lnTo>
                <a:lnTo>
                  <a:pt x="1304" y="1175"/>
                </a:lnTo>
                <a:lnTo>
                  <a:pt x="1304" y="1186"/>
                </a:lnTo>
                <a:lnTo>
                  <a:pt x="1307" y="1198"/>
                </a:lnTo>
                <a:lnTo>
                  <a:pt x="1313" y="1213"/>
                </a:lnTo>
                <a:lnTo>
                  <a:pt x="1322" y="1227"/>
                </a:lnTo>
                <a:lnTo>
                  <a:pt x="1334" y="1242"/>
                </a:lnTo>
                <a:lnTo>
                  <a:pt x="1348" y="1257"/>
                </a:lnTo>
                <a:lnTo>
                  <a:pt x="1365" y="1273"/>
                </a:lnTo>
                <a:lnTo>
                  <a:pt x="1385" y="1287"/>
                </a:lnTo>
                <a:lnTo>
                  <a:pt x="1409" y="1302"/>
                </a:lnTo>
                <a:lnTo>
                  <a:pt x="1436" y="1315"/>
                </a:lnTo>
                <a:lnTo>
                  <a:pt x="1466" y="1327"/>
                </a:lnTo>
                <a:lnTo>
                  <a:pt x="1498" y="1339"/>
                </a:lnTo>
                <a:lnTo>
                  <a:pt x="1534" y="1348"/>
                </a:lnTo>
                <a:lnTo>
                  <a:pt x="1574" y="1355"/>
                </a:lnTo>
                <a:lnTo>
                  <a:pt x="1617" y="1360"/>
                </a:lnTo>
                <a:lnTo>
                  <a:pt x="1663" y="1363"/>
                </a:lnTo>
                <a:lnTo>
                  <a:pt x="1712" y="1363"/>
                </a:lnTo>
                <a:lnTo>
                  <a:pt x="1766" y="1361"/>
                </a:lnTo>
                <a:lnTo>
                  <a:pt x="1823" y="1355"/>
                </a:lnTo>
                <a:lnTo>
                  <a:pt x="1883" y="1346"/>
                </a:lnTo>
                <a:lnTo>
                  <a:pt x="1948" y="1333"/>
                </a:lnTo>
                <a:lnTo>
                  <a:pt x="1901" y="1397"/>
                </a:lnTo>
                <a:lnTo>
                  <a:pt x="1851" y="1456"/>
                </a:lnTo>
                <a:lnTo>
                  <a:pt x="1801" y="1510"/>
                </a:lnTo>
                <a:lnTo>
                  <a:pt x="1749" y="1557"/>
                </a:lnTo>
                <a:lnTo>
                  <a:pt x="1697" y="1599"/>
                </a:lnTo>
                <a:lnTo>
                  <a:pt x="1645" y="1637"/>
                </a:lnTo>
                <a:lnTo>
                  <a:pt x="1592" y="1670"/>
                </a:lnTo>
                <a:lnTo>
                  <a:pt x="1539" y="1699"/>
                </a:lnTo>
                <a:lnTo>
                  <a:pt x="1486" y="1725"/>
                </a:lnTo>
                <a:lnTo>
                  <a:pt x="1434" y="1747"/>
                </a:lnTo>
                <a:lnTo>
                  <a:pt x="1382" y="1765"/>
                </a:lnTo>
                <a:lnTo>
                  <a:pt x="1332" y="1781"/>
                </a:lnTo>
                <a:lnTo>
                  <a:pt x="1283" y="1794"/>
                </a:lnTo>
                <a:lnTo>
                  <a:pt x="1235" y="1804"/>
                </a:lnTo>
                <a:lnTo>
                  <a:pt x="1189" y="1814"/>
                </a:lnTo>
                <a:lnTo>
                  <a:pt x="1145" y="1821"/>
                </a:lnTo>
                <a:lnTo>
                  <a:pt x="1104" y="1826"/>
                </a:lnTo>
                <a:lnTo>
                  <a:pt x="1064" y="1831"/>
                </a:lnTo>
                <a:lnTo>
                  <a:pt x="1028" y="1835"/>
                </a:lnTo>
                <a:lnTo>
                  <a:pt x="996" y="1838"/>
                </a:lnTo>
                <a:lnTo>
                  <a:pt x="966" y="1842"/>
                </a:lnTo>
                <a:lnTo>
                  <a:pt x="940" y="1846"/>
                </a:lnTo>
                <a:lnTo>
                  <a:pt x="917" y="1850"/>
                </a:lnTo>
                <a:lnTo>
                  <a:pt x="900" y="1855"/>
                </a:lnTo>
                <a:lnTo>
                  <a:pt x="886" y="1860"/>
                </a:lnTo>
                <a:lnTo>
                  <a:pt x="876" y="1868"/>
                </a:lnTo>
                <a:lnTo>
                  <a:pt x="872" y="1876"/>
                </a:lnTo>
                <a:lnTo>
                  <a:pt x="872" y="1893"/>
                </a:lnTo>
                <a:lnTo>
                  <a:pt x="878" y="1910"/>
                </a:lnTo>
                <a:lnTo>
                  <a:pt x="888" y="1930"/>
                </a:lnTo>
                <a:lnTo>
                  <a:pt x="903" y="1951"/>
                </a:lnTo>
                <a:lnTo>
                  <a:pt x="922" y="1971"/>
                </a:lnTo>
                <a:lnTo>
                  <a:pt x="943" y="1992"/>
                </a:lnTo>
                <a:lnTo>
                  <a:pt x="969" y="2012"/>
                </a:lnTo>
                <a:lnTo>
                  <a:pt x="998" y="2033"/>
                </a:lnTo>
                <a:lnTo>
                  <a:pt x="1029" y="2052"/>
                </a:lnTo>
                <a:lnTo>
                  <a:pt x="1063" y="2069"/>
                </a:lnTo>
                <a:lnTo>
                  <a:pt x="1098" y="2085"/>
                </a:lnTo>
                <a:lnTo>
                  <a:pt x="1136" y="2097"/>
                </a:lnTo>
                <a:lnTo>
                  <a:pt x="1175" y="2107"/>
                </a:lnTo>
                <a:lnTo>
                  <a:pt x="1214" y="2114"/>
                </a:lnTo>
                <a:lnTo>
                  <a:pt x="1254" y="2119"/>
                </a:lnTo>
                <a:lnTo>
                  <a:pt x="1294" y="2118"/>
                </a:lnTo>
                <a:lnTo>
                  <a:pt x="1334" y="2112"/>
                </a:lnTo>
                <a:lnTo>
                  <a:pt x="1373" y="2103"/>
                </a:lnTo>
                <a:lnTo>
                  <a:pt x="1337" y="2166"/>
                </a:lnTo>
                <a:lnTo>
                  <a:pt x="1303" y="2222"/>
                </a:lnTo>
                <a:lnTo>
                  <a:pt x="1269" y="2271"/>
                </a:lnTo>
                <a:lnTo>
                  <a:pt x="1235" y="2315"/>
                </a:lnTo>
                <a:lnTo>
                  <a:pt x="1202" y="2354"/>
                </a:lnTo>
                <a:lnTo>
                  <a:pt x="1170" y="2387"/>
                </a:lnTo>
                <a:lnTo>
                  <a:pt x="1137" y="2417"/>
                </a:lnTo>
                <a:lnTo>
                  <a:pt x="1105" y="2442"/>
                </a:lnTo>
                <a:lnTo>
                  <a:pt x="1072" y="2463"/>
                </a:lnTo>
                <a:lnTo>
                  <a:pt x="1039" y="2480"/>
                </a:lnTo>
                <a:lnTo>
                  <a:pt x="1005" y="2495"/>
                </a:lnTo>
                <a:lnTo>
                  <a:pt x="971" y="2507"/>
                </a:lnTo>
                <a:lnTo>
                  <a:pt x="935" y="2516"/>
                </a:lnTo>
                <a:lnTo>
                  <a:pt x="899" y="2523"/>
                </a:lnTo>
                <a:lnTo>
                  <a:pt x="861" y="2530"/>
                </a:lnTo>
                <a:lnTo>
                  <a:pt x="822" y="2534"/>
                </a:lnTo>
                <a:lnTo>
                  <a:pt x="782" y="2538"/>
                </a:lnTo>
                <a:lnTo>
                  <a:pt x="739" y="2541"/>
                </a:lnTo>
                <a:lnTo>
                  <a:pt x="696" y="2544"/>
                </a:lnTo>
                <a:lnTo>
                  <a:pt x="650" y="2547"/>
                </a:lnTo>
                <a:lnTo>
                  <a:pt x="602" y="2551"/>
                </a:lnTo>
                <a:lnTo>
                  <a:pt x="551" y="2556"/>
                </a:lnTo>
                <a:lnTo>
                  <a:pt x="499" y="2563"/>
                </a:lnTo>
                <a:lnTo>
                  <a:pt x="443" y="2571"/>
                </a:lnTo>
                <a:lnTo>
                  <a:pt x="413" y="2670"/>
                </a:lnTo>
                <a:lnTo>
                  <a:pt x="385" y="2764"/>
                </a:lnTo>
                <a:lnTo>
                  <a:pt x="357" y="2851"/>
                </a:lnTo>
                <a:lnTo>
                  <a:pt x="331" y="2934"/>
                </a:lnTo>
                <a:lnTo>
                  <a:pt x="307" y="3010"/>
                </a:lnTo>
                <a:lnTo>
                  <a:pt x="285" y="3081"/>
                </a:lnTo>
                <a:lnTo>
                  <a:pt x="263" y="3147"/>
                </a:lnTo>
                <a:lnTo>
                  <a:pt x="245" y="3209"/>
                </a:lnTo>
                <a:lnTo>
                  <a:pt x="226" y="3265"/>
                </a:lnTo>
                <a:lnTo>
                  <a:pt x="211" y="3318"/>
                </a:lnTo>
                <a:lnTo>
                  <a:pt x="204" y="3333"/>
                </a:lnTo>
                <a:lnTo>
                  <a:pt x="193" y="3345"/>
                </a:lnTo>
                <a:lnTo>
                  <a:pt x="181" y="3353"/>
                </a:lnTo>
                <a:lnTo>
                  <a:pt x="168" y="3357"/>
                </a:lnTo>
                <a:lnTo>
                  <a:pt x="152" y="3358"/>
                </a:lnTo>
                <a:lnTo>
                  <a:pt x="137" y="3355"/>
                </a:lnTo>
                <a:lnTo>
                  <a:pt x="121" y="3349"/>
                </a:lnTo>
                <a:lnTo>
                  <a:pt x="106" y="3338"/>
                </a:lnTo>
                <a:lnTo>
                  <a:pt x="93" y="3325"/>
                </a:lnTo>
                <a:lnTo>
                  <a:pt x="81" y="3308"/>
                </a:lnTo>
                <a:lnTo>
                  <a:pt x="73" y="3286"/>
                </a:lnTo>
                <a:lnTo>
                  <a:pt x="68" y="3262"/>
                </a:lnTo>
                <a:lnTo>
                  <a:pt x="67" y="3233"/>
                </a:lnTo>
                <a:lnTo>
                  <a:pt x="69" y="3193"/>
                </a:lnTo>
                <a:lnTo>
                  <a:pt x="74" y="3148"/>
                </a:lnTo>
                <a:lnTo>
                  <a:pt x="80" y="3098"/>
                </a:lnTo>
                <a:lnTo>
                  <a:pt x="87" y="3045"/>
                </a:lnTo>
                <a:lnTo>
                  <a:pt x="98" y="2987"/>
                </a:lnTo>
                <a:lnTo>
                  <a:pt x="108" y="2927"/>
                </a:lnTo>
                <a:lnTo>
                  <a:pt x="121" y="2866"/>
                </a:lnTo>
                <a:lnTo>
                  <a:pt x="136" y="2801"/>
                </a:lnTo>
                <a:lnTo>
                  <a:pt x="152" y="2736"/>
                </a:lnTo>
                <a:lnTo>
                  <a:pt x="170" y="2670"/>
                </a:lnTo>
                <a:lnTo>
                  <a:pt x="189" y="2604"/>
                </a:lnTo>
                <a:lnTo>
                  <a:pt x="211" y="2538"/>
                </a:lnTo>
                <a:lnTo>
                  <a:pt x="233" y="2473"/>
                </a:lnTo>
                <a:lnTo>
                  <a:pt x="188" y="2399"/>
                </a:lnTo>
                <a:lnTo>
                  <a:pt x="149" y="2328"/>
                </a:lnTo>
                <a:lnTo>
                  <a:pt x="114" y="2258"/>
                </a:lnTo>
                <a:lnTo>
                  <a:pt x="84" y="2190"/>
                </a:lnTo>
                <a:lnTo>
                  <a:pt x="61" y="2124"/>
                </a:lnTo>
                <a:lnTo>
                  <a:pt x="40" y="2059"/>
                </a:lnTo>
                <a:lnTo>
                  <a:pt x="25" y="1995"/>
                </a:lnTo>
                <a:lnTo>
                  <a:pt x="12" y="1933"/>
                </a:lnTo>
                <a:lnTo>
                  <a:pt x="5" y="1872"/>
                </a:lnTo>
                <a:lnTo>
                  <a:pt x="1" y="1813"/>
                </a:lnTo>
                <a:lnTo>
                  <a:pt x="0" y="1754"/>
                </a:lnTo>
                <a:lnTo>
                  <a:pt x="3" y="1695"/>
                </a:lnTo>
                <a:lnTo>
                  <a:pt x="9" y="1637"/>
                </a:lnTo>
                <a:lnTo>
                  <a:pt x="17" y="1581"/>
                </a:lnTo>
                <a:lnTo>
                  <a:pt x="28" y="1524"/>
                </a:lnTo>
                <a:lnTo>
                  <a:pt x="41" y="1467"/>
                </a:lnTo>
                <a:lnTo>
                  <a:pt x="57" y="1412"/>
                </a:lnTo>
                <a:lnTo>
                  <a:pt x="67" y="1442"/>
                </a:lnTo>
                <a:lnTo>
                  <a:pt x="79" y="1474"/>
                </a:lnTo>
                <a:lnTo>
                  <a:pt x="93" y="1509"/>
                </a:lnTo>
                <a:lnTo>
                  <a:pt x="108" y="1546"/>
                </a:lnTo>
                <a:lnTo>
                  <a:pt x="124" y="1583"/>
                </a:lnTo>
                <a:lnTo>
                  <a:pt x="142" y="1622"/>
                </a:lnTo>
                <a:lnTo>
                  <a:pt x="160" y="1662"/>
                </a:lnTo>
                <a:lnTo>
                  <a:pt x="179" y="1702"/>
                </a:lnTo>
                <a:lnTo>
                  <a:pt x="198" y="1741"/>
                </a:lnTo>
                <a:lnTo>
                  <a:pt x="219" y="1781"/>
                </a:lnTo>
                <a:lnTo>
                  <a:pt x="239" y="1819"/>
                </a:lnTo>
                <a:lnTo>
                  <a:pt x="259" y="1855"/>
                </a:lnTo>
                <a:lnTo>
                  <a:pt x="279" y="1889"/>
                </a:lnTo>
                <a:lnTo>
                  <a:pt x="298" y="1922"/>
                </a:lnTo>
                <a:lnTo>
                  <a:pt x="318" y="1951"/>
                </a:lnTo>
                <a:lnTo>
                  <a:pt x="336" y="1977"/>
                </a:lnTo>
                <a:lnTo>
                  <a:pt x="354" y="1999"/>
                </a:lnTo>
                <a:lnTo>
                  <a:pt x="370" y="2019"/>
                </a:lnTo>
                <a:lnTo>
                  <a:pt x="385" y="2032"/>
                </a:lnTo>
                <a:lnTo>
                  <a:pt x="399" y="2042"/>
                </a:lnTo>
                <a:lnTo>
                  <a:pt x="410" y="2046"/>
                </a:lnTo>
                <a:lnTo>
                  <a:pt x="421" y="2044"/>
                </a:lnTo>
                <a:lnTo>
                  <a:pt x="427" y="2038"/>
                </a:lnTo>
                <a:lnTo>
                  <a:pt x="431" y="2027"/>
                </a:lnTo>
                <a:lnTo>
                  <a:pt x="434" y="2009"/>
                </a:lnTo>
                <a:lnTo>
                  <a:pt x="435" y="1987"/>
                </a:lnTo>
                <a:lnTo>
                  <a:pt x="435" y="1960"/>
                </a:lnTo>
                <a:lnTo>
                  <a:pt x="434" y="1929"/>
                </a:lnTo>
                <a:lnTo>
                  <a:pt x="431" y="1893"/>
                </a:lnTo>
                <a:lnTo>
                  <a:pt x="429" y="1854"/>
                </a:lnTo>
                <a:lnTo>
                  <a:pt x="425" y="1812"/>
                </a:lnTo>
                <a:lnTo>
                  <a:pt x="421" y="1766"/>
                </a:lnTo>
                <a:lnTo>
                  <a:pt x="417" y="1718"/>
                </a:lnTo>
                <a:lnTo>
                  <a:pt x="412" y="1666"/>
                </a:lnTo>
                <a:lnTo>
                  <a:pt x="407" y="1614"/>
                </a:lnTo>
                <a:lnTo>
                  <a:pt x="403" y="1558"/>
                </a:lnTo>
                <a:lnTo>
                  <a:pt x="399" y="1501"/>
                </a:lnTo>
                <a:lnTo>
                  <a:pt x="395" y="1444"/>
                </a:lnTo>
                <a:lnTo>
                  <a:pt x="392" y="1385"/>
                </a:lnTo>
                <a:lnTo>
                  <a:pt x="389" y="1326"/>
                </a:lnTo>
                <a:lnTo>
                  <a:pt x="388" y="1266"/>
                </a:lnTo>
                <a:lnTo>
                  <a:pt x="387" y="1207"/>
                </a:lnTo>
                <a:lnTo>
                  <a:pt x="388" y="1147"/>
                </a:lnTo>
                <a:lnTo>
                  <a:pt x="390" y="1089"/>
                </a:lnTo>
                <a:lnTo>
                  <a:pt x="393" y="1032"/>
                </a:lnTo>
                <a:lnTo>
                  <a:pt x="398" y="975"/>
                </a:lnTo>
                <a:lnTo>
                  <a:pt x="404" y="920"/>
                </a:lnTo>
                <a:lnTo>
                  <a:pt x="413" y="867"/>
                </a:lnTo>
                <a:lnTo>
                  <a:pt x="424" y="816"/>
                </a:lnTo>
                <a:lnTo>
                  <a:pt x="437" y="769"/>
                </a:lnTo>
                <a:lnTo>
                  <a:pt x="453" y="724"/>
                </a:lnTo>
                <a:lnTo>
                  <a:pt x="470" y="681"/>
                </a:lnTo>
                <a:lnTo>
                  <a:pt x="493" y="640"/>
                </a:lnTo>
                <a:lnTo>
                  <a:pt x="519" y="599"/>
                </a:lnTo>
                <a:lnTo>
                  <a:pt x="550" y="557"/>
                </a:lnTo>
                <a:lnTo>
                  <a:pt x="585" y="514"/>
                </a:lnTo>
                <a:lnTo>
                  <a:pt x="623" y="473"/>
                </a:lnTo>
                <a:lnTo>
                  <a:pt x="663" y="432"/>
                </a:lnTo>
                <a:lnTo>
                  <a:pt x="706" y="393"/>
                </a:lnTo>
                <a:lnTo>
                  <a:pt x="750" y="354"/>
                </a:lnTo>
                <a:lnTo>
                  <a:pt x="794" y="317"/>
                </a:lnTo>
                <a:lnTo>
                  <a:pt x="839" y="282"/>
                </a:lnTo>
                <a:lnTo>
                  <a:pt x="883" y="249"/>
                </a:lnTo>
                <a:lnTo>
                  <a:pt x="928" y="219"/>
                </a:lnTo>
                <a:lnTo>
                  <a:pt x="971" y="191"/>
                </a:lnTo>
                <a:lnTo>
                  <a:pt x="1012" y="167"/>
                </a:lnTo>
                <a:lnTo>
                  <a:pt x="1050" y="146"/>
                </a:lnTo>
                <a:lnTo>
                  <a:pt x="1086" y="128"/>
                </a:lnTo>
                <a:lnTo>
                  <a:pt x="1059" y="184"/>
                </a:lnTo>
                <a:lnTo>
                  <a:pt x="1036" y="238"/>
                </a:lnTo>
                <a:lnTo>
                  <a:pt x="1015" y="293"/>
                </a:lnTo>
                <a:lnTo>
                  <a:pt x="999" y="346"/>
                </a:lnTo>
                <a:lnTo>
                  <a:pt x="985" y="400"/>
                </a:lnTo>
                <a:lnTo>
                  <a:pt x="974" y="450"/>
                </a:lnTo>
                <a:lnTo>
                  <a:pt x="966" y="501"/>
                </a:lnTo>
                <a:lnTo>
                  <a:pt x="961" y="548"/>
                </a:lnTo>
                <a:lnTo>
                  <a:pt x="958" y="593"/>
                </a:lnTo>
                <a:lnTo>
                  <a:pt x="958" y="635"/>
                </a:lnTo>
                <a:lnTo>
                  <a:pt x="960" y="673"/>
                </a:lnTo>
                <a:lnTo>
                  <a:pt x="965" y="708"/>
                </a:lnTo>
                <a:lnTo>
                  <a:pt x="971" y="738"/>
                </a:lnTo>
                <a:lnTo>
                  <a:pt x="980" y="764"/>
                </a:lnTo>
                <a:lnTo>
                  <a:pt x="990" y="785"/>
                </a:lnTo>
                <a:lnTo>
                  <a:pt x="1003" y="801"/>
                </a:lnTo>
                <a:lnTo>
                  <a:pt x="1016" y="811"/>
                </a:lnTo>
                <a:lnTo>
                  <a:pt x="1033" y="815"/>
                </a:lnTo>
                <a:lnTo>
                  <a:pt x="1044" y="813"/>
                </a:lnTo>
                <a:lnTo>
                  <a:pt x="1056" y="805"/>
                </a:lnTo>
                <a:lnTo>
                  <a:pt x="1072" y="792"/>
                </a:lnTo>
                <a:lnTo>
                  <a:pt x="1087" y="774"/>
                </a:lnTo>
                <a:lnTo>
                  <a:pt x="1105" y="750"/>
                </a:lnTo>
                <a:lnTo>
                  <a:pt x="1124" y="725"/>
                </a:lnTo>
                <a:lnTo>
                  <a:pt x="1144" y="694"/>
                </a:lnTo>
                <a:lnTo>
                  <a:pt x="1165" y="661"/>
                </a:lnTo>
                <a:lnTo>
                  <a:pt x="1187" y="624"/>
                </a:lnTo>
                <a:lnTo>
                  <a:pt x="1211" y="585"/>
                </a:lnTo>
                <a:lnTo>
                  <a:pt x="1234" y="545"/>
                </a:lnTo>
                <a:lnTo>
                  <a:pt x="1259" y="504"/>
                </a:lnTo>
                <a:lnTo>
                  <a:pt x="1284" y="461"/>
                </a:lnTo>
                <a:lnTo>
                  <a:pt x="1310" y="418"/>
                </a:lnTo>
                <a:lnTo>
                  <a:pt x="1336" y="374"/>
                </a:lnTo>
                <a:lnTo>
                  <a:pt x="1363" y="332"/>
                </a:lnTo>
                <a:lnTo>
                  <a:pt x="1389" y="290"/>
                </a:lnTo>
                <a:lnTo>
                  <a:pt x="1416" y="249"/>
                </a:lnTo>
                <a:lnTo>
                  <a:pt x="1443" y="209"/>
                </a:lnTo>
                <a:lnTo>
                  <a:pt x="1470" y="172"/>
                </a:lnTo>
                <a:lnTo>
                  <a:pt x="1496" y="137"/>
                </a:lnTo>
                <a:lnTo>
                  <a:pt x="1523" y="105"/>
                </a:lnTo>
                <a:lnTo>
                  <a:pt x="1550" y="78"/>
                </a:lnTo>
                <a:lnTo>
                  <a:pt x="1576" y="53"/>
                </a:lnTo>
                <a:lnTo>
                  <a:pt x="1600" y="32"/>
                </a:lnTo>
                <a:lnTo>
                  <a:pt x="1625" y="17"/>
                </a:lnTo>
                <a:lnTo>
                  <a:pt x="1649" y="6"/>
                </a:lnTo>
                <a:lnTo>
                  <a:pt x="1672" y="1"/>
                </a:lnTo>
                <a:lnTo>
                  <a:pt x="17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Freeform 66"/>
          <p:cNvSpPr>
            <a:spLocks noEditPoints="1"/>
          </p:cNvSpPr>
          <p:nvPr/>
        </p:nvSpPr>
        <p:spPr bwMode="auto">
          <a:xfrm>
            <a:off x="6405319" y="4633800"/>
            <a:ext cx="448163" cy="397219"/>
          </a:xfrm>
          <a:custGeom>
            <a:avLst/>
            <a:gdLst>
              <a:gd name="T0" fmla="*/ 1706 w 3411"/>
              <a:gd name="T1" fmla="*/ 2203 h 3241"/>
              <a:gd name="T2" fmla="*/ 2269 w 3411"/>
              <a:gd name="T3" fmla="*/ 2670 h 3241"/>
              <a:gd name="T4" fmla="*/ 2284 w 3411"/>
              <a:gd name="T5" fmla="*/ 2680 h 3241"/>
              <a:gd name="T6" fmla="*/ 2301 w 3411"/>
              <a:gd name="T7" fmla="*/ 2687 h 3241"/>
              <a:gd name="T8" fmla="*/ 2318 w 3411"/>
              <a:gd name="T9" fmla="*/ 2689 h 3241"/>
              <a:gd name="T10" fmla="*/ 2334 w 3411"/>
              <a:gd name="T11" fmla="*/ 2687 h 3241"/>
              <a:gd name="T12" fmla="*/ 2348 w 3411"/>
              <a:gd name="T13" fmla="*/ 2682 h 3241"/>
              <a:gd name="T14" fmla="*/ 2362 w 3411"/>
              <a:gd name="T15" fmla="*/ 2675 h 3241"/>
              <a:gd name="T16" fmla="*/ 2778 w 3411"/>
              <a:gd name="T17" fmla="*/ 2402 h 3241"/>
              <a:gd name="T18" fmla="*/ 2778 w 3411"/>
              <a:gd name="T19" fmla="*/ 2563 h 3241"/>
              <a:gd name="T20" fmla="*/ 1706 w 3411"/>
              <a:gd name="T21" fmla="*/ 3241 h 3241"/>
              <a:gd name="T22" fmla="*/ 632 w 3411"/>
              <a:gd name="T23" fmla="*/ 2563 h 3241"/>
              <a:gd name="T24" fmla="*/ 632 w 3411"/>
              <a:gd name="T25" fmla="*/ 2402 h 3241"/>
              <a:gd name="T26" fmla="*/ 1049 w 3411"/>
              <a:gd name="T27" fmla="*/ 2675 h 3241"/>
              <a:gd name="T28" fmla="*/ 1062 w 3411"/>
              <a:gd name="T29" fmla="*/ 2682 h 3241"/>
              <a:gd name="T30" fmla="*/ 1077 w 3411"/>
              <a:gd name="T31" fmla="*/ 2687 h 3241"/>
              <a:gd name="T32" fmla="*/ 1092 w 3411"/>
              <a:gd name="T33" fmla="*/ 2689 h 3241"/>
              <a:gd name="T34" fmla="*/ 1110 w 3411"/>
              <a:gd name="T35" fmla="*/ 2687 h 3241"/>
              <a:gd name="T36" fmla="*/ 1128 w 3411"/>
              <a:gd name="T37" fmla="*/ 2680 h 3241"/>
              <a:gd name="T38" fmla="*/ 1143 w 3411"/>
              <a:gd name="T39" fmla="*/ 2670 h 3241"/>
              <a:gd name="T40" fmla="*/ 1706 w 3411"/>
              <a:gd name="T41" fmla="*/ 2203 h 3241"/>
              <a:gd name="T42" fmla="*/ 2716 w 3411"/>
              <a:gd name="T43" fmla="*/ 1218 h 3241"/>
              <a:gd name="T44" fmla="*/ 3334 w 3411"/>
              <a:gd name="T45" fmla="*/ 1715 h 3241"/>
              <a:gd name="T46" fmla="*/ 2333 w 3411"/>
              <a:gd name="T47" fmla="*/ 2373 h 3241"/>
              <a:gd name="T48" fmla="*/ 1706 w 3411"/>
              <a:gd name="T49" fmla="*/ 1851 h 3241"/>
              <a:gd name="T50" fmla="*/ 2716 w 3411"/>
              <a:gd name="T51" fmla="*/ 1218 h 3241"/>
              <a:gd name="T52" fmla="*/ 694 w 3411"/>
              <a:gd name="T53" fmla="*/ 1218 h 3241"/>
              <a:gd name="T54" fmla="*/ 1706 w 3411"/>
              <a:gd name="T55" fmla="*/ 1851 h 3241"/>
              <a:gd name="T56" fmla="*/ 1079 w 3411"/>
              <a:gd name="T57" fmla="*/ 2373 h 3241"/>
              <a:gd name="T58" fmla="*/ 77 w 3411"/>
              <a:gd name="T59" fmla="*/ 1715 h 3241"/>
              <a:gd name="T60" fmla="*/ 694 w 3411"/>
              <a:gd name="T61" fmla="*/ 1218 h 3241"/>
              <a:gd name="T62" fmla="*/ 2397 w 3411"/>
              <a:gd name="T63" fmla="*/ 0 h 3241"/>
              <a:gd name="T64" fmla="*/ 3411 w 3411"/>
              <a:gd name="T65" fmla="*/ 634 h 3241"/>
              <a:gd name="T66" fmla="*/ 2716 w 3411"/>
              <a:gd name="T67" fmla="*/ 1218 h 3241"/>
              <a:gd name="T68" fmla="*/ 1706 w 3411"/>
              <a:gd name="T69" fmla="*/ 560 h 3241"/>
              <a:gd name="T70" fmla="*/ 2397 w 3411"/>
              <a:gd name="T71" fmla="*/ 0 h 3241"/>
              <a:gd name="T72" fmla="*/ 1015 w 3411"/>
              <a:gd name="T73" fmla="*/ 0 h 3241"/>
              <a:gd name="T74" fmla="*/ 1706 w 3411"/>
              <a:gd name="T75" fmla="*/ 560 h 3241"/>
              <a:gd name="T76" fmla="*/ 694 w 3411"/>
              <a:gd name="T77" fmla="*/ 1218 h 3241"/>
              <a:gd name="T78" fmla="*/ 0 w 3411"/>
              <a:gd name="T79" fmla="*/ 634 h 3241"/>
              <a:gd name="T80" fmla="*/ 1015 w 3411"/>
              <a:gd name="T81" fmla="*/ 0 h 3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11" h="3241">
                <a:moveTo>
                  <a:pt x="1706" y="2203"/>
                </a:moveTo>
                <a:lnTo>
                  <a:pt x="2269" y="2670"/>
                </a:lnTo>
                <a:lnTo>
                  <a:pt x="2284" y="2680"/>
                </a:lnTo>
                <a:lnTo>
                  <a:pt x="2301" y="2687"/>
                </a:lnTo>
                <a:lnTo>
                  <a:pt x="2318" y="2689"/>
                </a:lnTo>
                <a:lnTo>
                  <a:pt x="2334" y="2687"/>
                </a:lnTo>
                <a:lnTo>
                  <a:pt x="2348" y="2682"/>
                </a:lnTo>
                <a:lnTo>
                  <a:pt x="2362" y="2675"/>
                </a:lnTo>
                <a:lnTo>
                  <a:pt x="2778" y="2402"/>
                </a:lnTo>
                <a:lnTo>
                  <a:pt x="2778" y="2563"/>
                </a:lnTo>
                <a:lnTo>
                  <a:pt x="1706" y="3241"/>
                </a:lnTo>
                <a:lnTo>
                  <a:pt x="632" y="2563"/>
                </a:lnTo>
                <a:lnTo>
                  <a:pt x="632" y="2402"/>
                </a:lnTo>
                <a:lnTo>
                  <a:pt x="1049" y="2675"/>
                </a:lnTo>
                <a:lnTo>
                  <a:pt x="1062" y="2682"/>
                </a:lnTo>
                <a:lnTo>
                  <a:pt x="1077" y="2687"/>
                </a:lnTo>
                <a:lnTo>
                  <a:pt x="1092" y="2689"/>
                </a:lnTo>
                <a:lnTo>
                  <a:pt x="1110" y="2687"/>
                </a:lnTo>
                <a:lnTo>
                  <a:pt x="1128" y="2680"/>
                </a:lnTo>
                <a:lnTo>
                  <a:pt x="1143" y="2670"/>
                </a:lnTo>
                <a:lnTo>
                  <a:pt x="1706" y="2203"/>
                </a:lnTo>
                <a:close/>
                <a:moveTo>
                  <a:pt x="2716" y="1218"/>
                </a:moveTo>
                <a:lnTo>
                  <a:pt x="3334" y="1715"/>
                </a:lnTo>
                <a:lnTo>
                  <a:pt x="2333" y="2373"/>
                </a:lnTo>
                <a:lnTo>
                  <a:pt x="1706" y="1851"/>
                </a:lnTo>
                <a:lnTo>
                  <a:pt x="2716" y="1218"/>
                </a:lnTo>
                <a:close/>
                <a:moveTo>
                  <a:pt x="694" y="1218"/>
                </a:moveTo>
                <a:lnTo>
                  <a:pt x="1706" y="1851"/>
                </a:lnTo>
                <a:lnTo>
                  <a:pt x="1079" y="2373"/>
                </a:lnTo>
                <a:lnTo>
                  <a:pt x="77" y="1715"/>
                </a:lnTo>
                <a:lnTo>
                  <a:pt x="694" y="1218"/>
                </a:lnTo>
                <a:close/>
                <a:moveTo>
                  <a:pt x="2397" y="0"/>
                </a:moveTo>
                <a:lnTo>
                  <a:pt x="3411" y="634"/>
                </a:lnTo>
                <a:lnTo>
                  <a:pt x="2716" y="1218"/>
                </a:lnTo>
                <a:lnTo>
                  <a:pt x="1706" y="560"/>
                </a:lnTo>
                <a:lnTo>
                  <a:pt x="2397" y="0"/>
                </a:lnTo>
                <a:close/>
                <a:moveTo>
                  <a:pt x="1015" y="0"/>
                </a:moveTo>
                <a:lnTo>
                  <a:pt x="1706" y="560"/>
                </a:lnTo>
                <a:lnTo>
                  <a:pt x="694" y="1218"/>
                </a:lnTo>
                <a:lnTo>
                  <a:pt x="0" y="634"/>
                </a:lnTo>
                <a:lnTo>
                  <a:pt x="10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9757E-2D7F-4150-9D1D-9FC6FD087C12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2976256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362" y="388736"/>
            <a:ext cx="627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 where you are…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2046" y="1194022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906122" y="2251075"/>
            <a:ext cx="1325563" cy="1374775"/>
          </a:xfrm>
          <a:custGeom>
            <a:avLst/>
            <a:gdLst>
              <a:gd name="T0" fmla="*/ 10848 w 15856"/>
              <a:gd name="T1" fmla="*/ 15778 h 16454"/>
              <a:gd name="T2" fmla="*/ 10569 w 15856"/>
              <a:gd name="T3" fmla="*/ 16030 h 16454"/>
              <a:gd name="T4" fmla="*/ 10255 w 15856"/>
              <a:gd name="T5" fmla="*/ 16226 h 16454"/>
              <a:gd name="T6" fmla="*/ 9914 w 15856"/>
              <a:gd name="T7" fmla="*/ 16364 h 16454"/>
              <a:gd name="T8" fmla="*/ 9553 w 15856"/>
              <a:gd name="T9" fmla="*/ 16439 h 16454"/>
              <a:gd name="T10" fmla="*/ 9183 w 15856"/>
              <a:gd name="T11" fmla="*/ 16451 h 16454"/>
              <a:gd name="T12" fmla="*/ 8811 w 15856"/>
              <a:gd name="T13" fmla="*/ 16395 h 16454"/>
              <a:gd name="T14" fmla="*/ 1342 w 15856"/>
              <a:gd name="T15" fmla="*/ 13970 h 16454"/>
              <a:gd name="T16" fmla="*/ 1003 w 15856"/>
              <a:gd name="T17" fmla="*/ 13802 h 16454"/>
              <a:gd name="T18" fmla="*/ 705 w 15856"/>
              <a:gd name="T19" fmla="*/ 13581 h 16454"/>
              <a:gd name="T20" fmla="*/ 453 w 15856"/>
              <a:gd name="T21" fmla="*/ 13312 h 16454"/>
              <a:gd name="T22" fmla="*/ 251 w 15856"/>
              <a:gd name="T23" fmla="*/ 13004 h 16454"/>
              <a:gd name="T24" fmla="*/ 106 w 15856"/>
              <a:gd name="T25" fmla="*/ 12664 h 16454"/>
              <a:gd name="T26" fmla="*/ 21 w 15856"/>
              <a:gd name="T27" fmla="*/ 12300 h 16454"/>
              <a:gd name="T28" fmla="*/ 87 w 15856"/>
              <a:gd name="T29" fmla="*/ 11122 h 16454"/>
              <a:gd name="T30" fmla="*/ 1038 w 15856"/>
              <a:gd name="T31" fmla="*/ 12164 h 16454"/>
              <a:gd name="T32" fmla="*/ 2242 w 15856"/>
              <a:gd name="T33" fmla="*/ 12910 h 16454"/>
              <a:gd name="T34" fmla="*/ 3638 w 15856"/>
              <a:gd name="T35" fmla="*/ 13300 h 16454"/>
              <a:gd name="T36" fmla="*/ 4781 w 15856"/>
              <a:gd name="T37" fmla="*/ 13321 h 16454"/>
              <a:gd name="T38" fmla="*/ 5608 w 15856"/>
              <a:gd name="T39" fmla="*/ 13176 h 16454"/>
              <a:gd name="T40" fmla="*/ 6383 w 15856"/>
              <a:gd name="T41" fmla="*/ 12902 h 16454"/>
              <a:gd name="T42" fmla="*/ 7095 w 15856"/>
              <a:gd name="T43" fmla="*/ 12514 h 16454"/>
              <a:gd name="T44" fmla="*/ 8697 w 15856"/>
              <a:gd name="T45" fmla="*/ 13008 h 16454"/>
              <a:gd name="T46" fmla="*/ 8877 w 15856"/>
              <a:gd name="T47" fmla="*/ 12976 h 16454"/>
              <a:gd name="T48" fmla="*/ 9035 w 15856"/>
              <a:gd name="T49" fmla="*/ 12882 h 16454"/>
              <a:gd name="T50" fmla="*/ 12222 w 15856"/>
              <a:gd name="T51" fmla="*/ 8520 h 16454"/>
              <a:gd name="T52" fmla="*/ 12297 w 15856"/>
              <a:gd name="T53" fmla="*/ 8348 h 16454"/>
              <a:gd name="T54" fmla="*/ 12308 w 15856"/>
              <a:gd name="T55" fmla="*/ 8166 h 16454"/>
              <a:gd name="T56" fmla="*/ 12254 w 15856"/>
              <a:gd name="T57" fmla="*/ 7989 h 16454"/>
              <a:gd name="T58" fmla="*/ 9080 w 15856"/>
              <a:gd name="T59" fmla="*/ 3615 h 16454"/>
              <a:gd name="T60" fmla="*/ 8932 w 15856"/>
              <a:gd name="T61" fmla="*/ 3503 h 16454"/>
              <a:gd name="T62" fmla="*/ 8759 w 15856"/>
              <a:gd name="T63" fmla="*/ 3450 h 16454"/>
              <a:gd name="T64" fmla="*/ 8573 w 15856"/>
              <a:gd name="T65" fmla="*/ 3462 h 16454"/>
              <a:gd name="T66" fmla="*/ 6628 w 15856"/>
              <a:gd name="T67" fmla="*/ 3669 h 16454"/>
              <a:gd name="T68" fmla="*/ 5872 w 15856"/>
              <a:gd name="T69" fmla="*/ 3357 h 16454"/>
              <a:gd name="T70" fmla="*/ 5062 w 15856"/>
              <a:gd name="T71" fmla="*/ 3167 h 16454"/>
              <a:gd name="T72" fmla="*/ 4136 w 15856"/>
              <a:gd name="T73" fmla="*/ 3114 h 16454"/>
              <a:gd name="T74" fmla="*/ 2689 w 15856"/>
              <a:gd name="T75" fmla="*/ 3372 h 16454"/>
              <a:gd name="T76" fmla="*/ 1415 w 15856"/>
              <a:gd name="T77" fmla="*/ 4007 h 16454"/>
              <a:gd name="T78" fmla="*/ 372 w 15856"/>
              <a:gd name="T79" fmla="*/ 4956 h 16454"/>
              <a:gd name="T80" fmla="*/ 7 w 15856"/>
              <a:gd name="T81" fmla="*/ 4279 h 16454"/>
              <a:gd name="T82" fmla="*/ 70 w 15856"/>
              <a:gd name="T83" fmla="*/ 3909 h 16454"/>
              <a:gd name="T84" fmla="*/ 196 w 15856"/>
              <a:gd name="T85" fmla="*/ 3560 h 16454"/>
              <a:gd name="T86" fmla="*/ 379 w 15856"/>
              <a:gd name="T87" fmla="*/ 3240 h 16454"/>
              <a:gd name="T88" fmla="*/ 616 w 15856"/>
              <a:gd name="T89" fmla="*/ 2958 h 16454"/>
              <a:gd name="T90" fmla="*/ 899 w 15856"/>
              <a:gd name="T91" fmla="*/ 2720 h 16454"/>
              <a:gd name="T92" fmla="*/ 1224 w 15856"/>
              <a:gd name="T93" fmla="*/ 2533 h 16454"/>
              <a:gd name="T94" fmla="*/ 8688 w 15856"/>
              <a:gd name="T95" fmla="*/ 92 h 16454"/>
              <a:gd name="T96" fmla="*/ 9059 w 15856"/>
              <a:gd name="T97" fmla="*/ 14 h 16454"/>
              <a:gd name="T98" fmla="*/ 9431 w 15856"/>
              <a:gd name="T99" fmla="*/ 4 h 16454"/>
              <a:gd name="T100" fmla="*/ 9795 w 15856"/>
              <a:gd name="T101" fmla="*/ 59 h 16454"/>
              <a:gd name="T102" fmla="*/ 10144 w 15856"/>
              <a:gd name="T103" fmla="*/ 176 h 16454"/>
              <a:gd name="T104" fmla="*/ 10468 w 15856"/>
              <a:gd name="T105" fmla="*/ 353 h 16454"/>
              <a:gd name="T106" fmla="*/ 10759 w 15856"/>
              <a:gd name="T107" fmla="*/ 586 h 16454"/>
              <a:gd name="T108" fmla="*/ 11010 w 15856"/>
              <a:gd name="T109" fmla="*/ 873 h 16454"/>
              <a:gd name="T110" fmla="*/ 15608 w 15856"/>
              <a:gd name="T111" fmla="*/ 7239 h 16454"/>
              <a:gd name="T112" fmla="*/ 15754 w 15856"/>
              <a:gd name="T113" fmla="*/ 7583 h 16454"/>
              <a:gd name="T114" fmla="*/ 15836 w 15856"/>
              <a:gd name="T115" fmla="*/ 7942 h 16454"/>
              <a:gd name="T116" fmla="*/ 15854 w 15856"/>
              <a:gd name="T117" fmla="*/ 8308 h 16454"/>
              <a:gd name="T118" fmla="*/ 15808 w 15856"/>
              <a:gd name="T119" fmla="*/ 8672 h 16454"/>
              <a:gd name="T120" fmla="*/ 15698 w 15856"/>
              <a:gd name="T121" fmla="*/ 9026 h 16454"/>
              <a:gd name="T122" fmla="*/ 15522 w 15856"/>
              <a:gd name="T123" fmla="*/ 9361 h 16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856" h="16454">
                <a:moveTo>
                  <a:pt x="15450" y="9467"/>
                </a:moveTo>
                <a:lnTo>
                  <a:pt x="13229" y="12525"/>
                </a:lnTo>
                <a:lnTo>
                  <a:pt x="11010" y="15581"/>
                </a:lnTo>
                <a:lnTo>
                  <a:pt x="10984" y="15615"/>
                </a:lnTo>
                <a:lnTo>
                  <a:pt x="10958" y="15649"/>
                </a:lnTo>
                <a:lnTo>
                  <a:pt x="10931" y="15683"/>
                </a:lnTo>
                <a:lnTo>
                  <a:pt x="10904" y="15715"/>
                </a:lnTo>
                <a:lnTo>
                  <a:pt x="10876" y="15748"/>
                </a:lnTo>
                <a:lnTo>
                  <a:pt x="10848" y="15778"/>
                </a:lnTo>
                <a:lnTo>
                  <a:pt x="10819" y="15809"/>
                </a:lnTo>
                <a:lnTo>
                  <a:pt x="10789" y="15839"/>
                </a:lnTo>
                <a:lnTo>
                  <a:pt x="10759" y="15869"/>
                </a:lnTo>
                <a:lnTo>
                  <a:pt x="10728" y="15897"/>
                </a:lnTo>
                <a:lnTo>
                  <a:pt x="10697" y="15925"/>
                </a:lnTo>
                <a:lnTo>
                  <a:pt x="10667" y="15952"/>
                </a:lnTo>
                <a:lnTo>
                  <a:pt x="10635" y="15979"/>
                </a:lnTo>
                <a:lnTo>
                  <a:pt x="10602" y="16005"/>
                </a:lnTo>
                <a:lnTo>
                  <a:pt x="10569" y="16030"/>
                </a:lnTo>
                <a:lnTo>
                  <a:pt x="10536" y="16055"/>
                </a:lnTo>
                <a:lnTo>
                  <a:pt x="10502" y="16079"/>
                </a:lnTo>
                <a:lnTo>
                  <a:pt x="10468" y="16101"/>
                </a:lnTo>
                <a:lnTo>
                  <a:pt x="10433" y="16124"/>
                </a:lnTo>
                <a:lnTo>
                  <a:pt x="10398" y="16145"/>
                </a:lnTo>
                <a:lnTo>
                  <a:pt x="10363" y="16167"/>
                </a:lnTo>
                <a:lnTo>
                  <a:pt x="10327" y="16188"/>
                </a:lnTo>
                <a:lnTo>
                  <a:pt x="10291" y="16207"/>
                </a:lnTo>
                <a:lnTo>
                  <a:pt x="10255" y="16226"/>
                </a:lnTo>
                <a:lnTo>
                  <a:pt x="10218" y="16244"/>
                </a:lnTo>
                <a:lnTo>
                  <a:pt x="10181" y="16262"/>
                </a:lnTo>
                <a:lnTo>
                  <a:pt x="10144" y="16278"/>
                </a:lnTo>
                <a:lnTo>
                  <a:pt x="10106" y="16295"/>
                </a:lnTo>
                <a:lnTo>
                  <a:pt x="10068" y="16309"/>
                </a:lnTo>
                <a:lnTo>
                  <a:pt x="10030" y="16324"/>
                </a:lnTo>
                <a:lnTo>
                  <a:pt x="9991" y="16338"/>
                </a:lnTo>
                <a:lnTo>
                  <a:pt x="9953" y="16351"/>
                </a:lnTo>
                <a:lnTo>
                  <a:pt x="9914" y="16364"/>
                </a:lnTo>
                <a:lnTo>
                  <a:pt x="9874" y="16375"/>
                </a:lnTo>
                <a:lnTo>
                  <a:pt x="9835" y="16385"/>
                </a:lnTo>
                <a:lnTo>
                  <a:pt x="9795" y="16395"/>
                </a:lnTo>
                <a:lnTo>
                  <a:pt x="9756" y="16405"/>
                </a:lnTo>
                <a:lnTo>
                  <a:pt x="9716" y="16413"/>
                </a:lnTo>
                <a:lnTo>
                  <a:pt x="9675" y="16421"/>
                </a:lnTo>
                <a:lnTo>
                  <a:pt x="9634" y="16427"/>
                </a:lnTo>
                <a:lnTo>
                  <a:pt x="9594" y="16433"/>
                </a:lnTo>
                <a:lnTo>
                  <a:pt x="9553" y="16439"/>
                </a:lnTo>
                <a:lnTo>
                  <a:pt x="9513" y="16444"/>
                </a:lnTo>
                <a:lnTo>
                  <a:pt x="9472" y="16447"/>
                </a:lnTo>
                <a:lnTo>
                  <a:pt x="9431" y="16450"/>
                </a:lnTo>
                <a:lnTo>
                  <a:pt x="9390" y="16452"/>
                </a:lnTo>
                <a:lnTo>
                  <a:pt x="9349" y="16454"/>
                </a:lnTo>
                <a:lnTo>
                  <a:pt x="9308" y="16454"/>
                </a:lnTo>
                <a:lnTo>
                  <a:pt x="9266" y="16454"/>
                </a:lnTo>
                <a:lnTo>
                  <a:pt x="9225" y="16453"/>
                </a:lnTo>
                <a:lnTo>
                  <a:pt x="9183" y="16451"/>
                </a:lnTo>
                <a:lnTo>
                  <a:pt x="9142" y="16448"/>
                </a:lnTo>
                <a:lnTo>
                  <a:pt x="9101" y="16445"/>
                </a:lnTo>
                <a:lnTo>
                  <a:pt x="9059" y="16440"/>
                </a:lnTo>
                <a:lnTo>
                  <a:pt x="9018" y="16434"/>
                </a:lnTo>
                <a:lnTo>
                  <a:pt x="8977" y="16428"/>
                </a:lnTo>
                <a:lnTo>
                  <a:pt x="8935" y="16421"/>
                </a:lnTo>
                <a:lnTo>
                  <a:pt x="8893" y="16414"/>
                </a:lnTo>
                <a:lnTo>
                  <a:pt x="8852" y="16405"/>
                </a:lnTo>
                <a:lnTo>
                  <a:pt x="8811" y="16395"/>
                </a:lnTo>
                <a:lnTo>
                  <a:pt x="8770" y="16385"/>
                </a:lnTo>
                <a:lnTo>
                  <a:pt x="8729" y="16374"/>
                </a:lnTo>
                <a:lnTo>
                  <a:pt x="8688" y="16362"/>
                </a:lnTo>
                <a:lnTo>
                  <a:pt x="8647" y="16349"/>
                </a:lnTo>
                <a:lnTo>
                  <a:pt x="5055" y="15182"/>
                </a:lnTo>
                <a:lnTo>
                  <a:pt x="1463" y="14015"/>
                </a:lnTo>
                <a:lnTo>
                  <a:pt x="1422" y="14000"/>
                </a:lnTo>
                <a:lnTo>
                  <a:pt x="1382" y="13986"/>
                </a:lnTo>
                <a:lnTo>
                  <a:pt x="1342" y="13970"/>
                </a:lnTo>
                <a:lnTo>
                  <a:pt x="1301" y="13955"/>
                </a:lnTo>
                <a:lnTo>
                  <a:pt x="1263" y="13939"/>
                </a:lnTo>
                <a:lnTo>
                  <a:pt x="1224" y="13921"/>
                </a:lnTo>
                <a:lnTo>
                  <a:pt x="1186" y="13903"/>
                </a:lnTo>
                <a:lnTo>
                  <a:pt x="1148" y="13884"/>
                </a:lnTo>
                <a:lnTo>
                  <a:pt x="1111" y="13865"/>
                </a:lnTo>
                <a:lnTo>
                  <a:pt x="1075" y="13845"/>
                </a:lnTo>
                <a:lnTo>
                  <a:pt x="1038" y="13823"/>
                </a:lnTo>
                <a:lnTo>
                  <a:pt x="1003" y="13802"/>
                </a:lnTo>
                <a:lnTo>
                  <a:pt x="968" y="13780"/>
                </a:lnTo>
                <a:lnTo>
                  <a:pt x="933" y="13758"/>
                </a:lnTo>
                <a:lnTo>
                  <a:pt x="899" y="13734"/>
                </a:lnTo>
                <a:lnTo>
                  <a:pt x="866" y="13710"/>
                </a:lnTo>
                <a:lnTo>
                  <a:pt x="833" y="13686"/>
                </a:lnTo>
                <a:lnTo>
                  <a:pt x="800" y="13660"/>
                </a:lnTo>
                <a:lnTo>
                  <a:pt x="768" y="13634"/>
                </a:lnTo>
                <a:lnTo>
                  <a:pt x="736" y="13607"/>
                </a:lnTo>
                <a:lnTo>
                  <a:pt x="705" y="13581"/>
                </a:lnTo>
                <a:lnTo>
                  <a:pt x="675" y="13553"/>
                </a:lnTo>
                <a:lnTo>
                  <a:pt x="646" y="13525"/>
                </a:lnTo>
                <a:lnTo>
                  <a:pt x="616" y="13496"/>
                </a:lnTo>
                <a:lnTo>
                  <a:pt x="587" y="13467"/>
                </a:lnTo>
                <a:lnTo>
                  <a:pt x="559" y="13437"/>
                </a:lnTo>
                <a:lnTo>
                  <a:pt x="531" y="13407"/>
                </a:lnTo>
                <a:lnTo>
                  <a:pt x="505" y="13375"/>
                </a:lnTo>
                <a:lnTo>
                  <a:pt x="479" y="13344"/>
                </a:lnTo>
                <a:lnTo>
                  <a:pt x="453" y="13312"/>
                </a:lnTo>
                <a:lnTo>
                  <a:pt x="428" y="13279"/>
                </a:lnTo>
                <a:lnTo>
                  <a:pt x="404" y="13246"/>
                </a:lnTo>
                <a:lnTo>
                  <a:pt x="379" y="13214"/>
                </a:lnTo>
                <a:lnTo>
                  <a:pt x="357" y="13180"/>
                </a:lnTo>
                <a:lnTo>
                  <a:pt x="334" y="13145"/>
                </a:lnTo>
                <a:lnTo>
                  <a:pt x="312" y="13111"/>
                </a:lnTo>
                <a:lnTo>
                  <a:pt x="291" y="13075"/>
                </a:lnTo>
                <a:lnTo>
                  <a:pt x="270" y="13040"/>
                </a:lnTo>
                <a:lnTo>
                  <a:pt x="251" y="13004"/>
                </a:lnTo>
                <a:lnTo>
                  <a:pt x="232" y="12968"/>
                </a:lnTo>
                <a:lnTo>
                  <a:pt x="214" y="12931"/>
                </a:lnTo>
                <a:lnTo>
                  <a:pt x="196" y="12894"/>
                </a:lnTo>
                <a:lnTo>
                  <a:pt x="179" y="12857"/>
                </a:lnTo>
                <a:lnTo>
                  <a:pt x="162" y="12819"/>
                </a:lnTo>
                <a:lnTo>
                  <a:pt x="147" y="12781"/>
                </a:lnTo>
                <a:lnTo>
                  <a:pt x="133" y="12743"/>
                </a:lnTo>
                <a:lnTo>
                  <a:pt x="118" y="12704"/>
                </a:lnTo>
                <a:lnTo>
                  <a:pt x="106" y="12664"/>
                </a:lnTo>
                <a:lnTo>
                  <a:pt x="92" y="12625"/>
                </a:lnTo>
                <a:lnTo>
                  <a:pt x="81" y="12585"/>
                </a:lnTo>
                <a:lnTo>
                  <a:pt x="70" y="12546"/>
                </a:lnTo>
                <a:lnTo>
                  <a:pt x="60" y="12505"/>
                </a:lnTo>
                <a:lnTo>
                  <a:pt x="50" y="12465"/>
                </a:lnTo>
                <a:lnTo>
                  <a:pt x="42" y="12425"/>
                </a:lnTo>
                <a:lnTo>
                  <a:pt x="34" y="12384"/>
                </a:lnTo>
                <a:lnTo>
                  <a:pt x="27" y="12343"/>
                </a:lnTo>
                <a:lnTo>
                  <a:pt x="21" y="12300"/>
                </a:lnTo>
                <a:lnTo>
                  <a:pt x="15" y="12259"/>
                </a:lnTo>
                <a:lnTo>
                  <a:pt x="11" y="12217"/>
                </a:lnTo>
                <a:lnTo>
                  <a:pt x="7" y="12175"/>
                </a:lnTo>
                <a:lnTo>
                  <a:pt x="4" y="12133"/>
                </a:lnTo>
                <a:lnTo>
                  <a:pt x="2" y="12091"/>
                </a:lnTo>
                <a:lnTo>
                  <a:pt x="1" y="12047"/>
                </a:lnTo>
                <a:lnTo>
                  <a:pt x="0" y="12005"/>
                </a:lnTo>
                <a:lnTo>
                  <a:pt x="0" y="10991"/>
                </a:lnTo>
                <a:lnTo>
                  <a:pt x="87" y="11122"/>
                </a:lnTo>
                <a:lnTo>
                  <a:pt x="179" y="11250"/>
                </a:lnTo>
                <a:lnTo>
                  <a:pt x="273" y="11376"/>
                </a:lnTo>
                <a:lnTo>
                  <a:pt x="372" y="11498"/>
                </a:lnTo>
                <a:lnTo>
                  <a:pt x="475" y="11618"/>
                </a:lnTo>
                <a:lnTo>
                  <a:pt x="581" y="11734"/>
                </a:lnTo>
                <a:lnTo>
                  <a:pt x="690" y="11846"/>
                </a:lnTo>
                <a:lnTo>
                  <a:pt x="803" y="11955"/>
                </a:lnTo>
                <a:lnTo>
                  <a:pt x="919" y="12061"/>
                </a:lnTo>
                <a:lnTo>
                  <a:pt x="1038" y="12164"/>
                </a:lnTo>
                <a:lnTo>
                  <a:pt x="1161" y="12262"/>
                </a:lnTo>
                <a:lnTo>
                  <a:pt x="1286" y="12357"/>
                </a:lnTo>
                <a:lnTo>
                  <a:pt x="1415" y="12447"/>
                </a:lnTo>
                <a:lnTo>
                  <a:pt x="1545" y="12535"/>
                </a:lnTo>
                <a:lnTo>
                  <a:pt x="1680" y="12618"/>
                </a:lnTo>
                <a:lnTo>
                  <a:pt x="1816" y="12697"/>
                </a:lnTo>
                <a:lnTo>
                  <a:pt x="1955" y="12772"/>
                </a:lnTo>
                <a:lnTo>
                  <a:pt x="2097" y="12843"/>
                </a:lnTo>
                <a:lnTo>
                  <a:pt x="2242" y="12910"/>
                </a:lnTo>
                <a:lnTo>
                  <a:pt x="2389" y="12972"/>
                </a:lnTo>
                <a:lnTo>
                  <a:pt x="2538" y="13030"/>
                </a:lnTo>
                <a:lnTo>
                  <a:pt x="2689" y="13082"/>
                </a:lnTo>
                <a:lnTo>
                  <a:pt x="2842" y="13130"/>
                </a:lnTo>
                <a:lnTo>
                  <a:pt x="2998" y="13175"/>
                </a:lnTo>
                <a:lnTo>
                  <a:pt x="3155" y="13214"/>
                </a:lnTo>
                <a:lnTo>
                  <a:pt x="3314" y="13248"/>
                </a:lnTo>
                <a:lnTo>
                  <a:pt x="3476" y="13276"/>
                </a:lnTo>
                <a:lnTo>
                  <a:pt x="3638" y="13300"/>
                </a:lnTo>
                <a:lnTo>
                  <a:pt x="3803" y="13318"/>
                </a:lnTo>
                <a:lnTo>
                  <a:pt x="3968" y="13332"/>
                </a:lnTo>
                <a:lnTo>
                  <a:pt x="4136" y="13340"/>
                </a:lnTo>
                <a:lnTo>
                  <a:pt x="4304" y="13343"/>
                </a:lnTo>
                <a:lnTo>
                  <a:pt x="4401" y="13342"/>
                </a:lnTo>
                <a:lnTo>
                  <a:pt x="4496" y="13339"/>
                </a:lnTo>
                <a:lnTo>
                  <a:pt x="4592" y="13335"/>
                </a:lnTo>
                <a:lnTo>
                  <a:pt x="4687" y="13329"/>
                </a:lnTo>
                <a:lnTo>
                  <a:pt x="4781" y="13321"/>
                </a:lnTo>
                <a:lnTo>
                  <a:pt x="4875" y="13311"/>
                </a:lnTo>
                <a:lnTo>
                  <a:pt x="4968" y="13300"/>
                </a:lnTo>
                <a:lnTo>
                  <a:pt x="5062" y="13287"/>
                </a:lnTo>
                <a:lnTo>
                  <a:pt x="5154" y="13272"/>
                </a:lnTo>
                <a:lnTo>
                  <a:pt x="5246" y="13256"/>
                </a:lnTo>
                <a:lnTo>
                  <a:pt x="5337" y="13238"/>
                </a:lnTo>
                <a:lnTo>
                  <a:pt x="5428" y="13219"/>
                </a:lnTo>
                <a:lnTo>
                  <a:pt x="5518" y="13198"/>
                </a:lnTo>
                <a:lnTo>
                  <a:pt x="5608" y="13176"/>
                </a:lnTo>
                <a:lnTo>
                  <a:pt x="5696" y="13151"/>
                </a:lnTo>
                <a:lnTo>
                  <a:pt x="5785" y="13125"/>
                </a:lnTo>
                <a:lnTo>
                  <a:pt x="5872" y="13097"/>
                </a:lnTo>
                <a:lnTo>
                  <a:pt x="5959" y="13069"/>
                </a:lnTo>
                <a:lnTo>
                  <a:pt x="6045" y="13039"/>
                </a:lnTo>
                <a:lnTo>
                  <a:pt x="6131" y="13007"/>
                </a:lnTo>
                <a:lnTo>
                  <a:pt x="6215" y="12973"/>
                </a:lnTo>
                <a:lnTo>
                  <a:pt x="6300" y="12939"/>
                </a:lnTo>
                <a:lnTo>
                  <a:pt x="6383" y="12902"/>
                </a:lnTo>
                <a:lnTo>
                  <a:pt x="6465" y="12865"/>
                </a:lnTo>
                <a:lnTo>
                  <a:pt x="6546" y="12826"/>
                </a:lnTo>
                <a:lnTo>
                  <a:pt x="6628" y="12786"/>
                </a:lnTo>
                <a:lnTo>
                  <a:pt x="6708" y="12744"/>
                </a:lnTo>
                <a:lnTo>
                  <a:pt x="6787" y="12700"/>
                </a:lnTo>
                <a:lnTo>
                  <a:pt x="6865" y="12656"/>
                </a:lnTo>
                <a:lnTo>
                  <a:pt x="6942" y="12610"/>
                </a:lnTo>
                <a:lnTo>
                  <a:pt x="7019" y="12563"/>
                </a:lnTo>
                <a:lnTo>
                  <a:pt x="7095" y="12514"/>
                </a:lnTo>
                <a:lnTo>
                  <a:pt x="8530" y="12981"/>
                </a:lnTo>
                <a:lnTo>
                  <a:pt x="8551" y="12987"/>
                </a:lnTo>
                <a:lnTo>
                  <a:pt x="8573" y="12992"/>
                </a:lnTo>
                <a:lnTo>
                  <a:pt x="8593" y="12998"/>
                </a:lnTo>
                <a:lnTo>
                  <a:pt x="8614" y="13001"/>
                </a:lnTo>
                <a:lnTo>
                  <a:pt x="8634" y="13004"/>
                </a:lnTo>
                <a:lnTo>
                  <a:pt x="8656" y="13006"/>
                </a:lnTo>
                <a:lnTo>
                  <a:pt x="8676" y="13007"/>
                </a:lnTo>
                <a:lnTo>
                  <a:pt x="8697" y="13008"/>
                </a:lnTo>
                <a:lnTo>
                  <a:pt x="8717" y="13008"/>
                </a:lnTo>
                <a:lnTo>
                  <a:pt x="8738" y="13006"/>
                </a:lnTo>
                <a:lnTo>
                  <a:pt x="8759" y="13004"/>
                </a:lnTo>
                <a:lnTo>
                  <a:pt x="8779" y="13002"/>
                </a:lnTo>
                <a:lnTo>
                  <a:pt x="8799" y="12998"/>
                </a:lnTo>
                <a:lnTo>
                  <a:pt x="8818" y="12994"/>
                </a:lnTo>
                <a:lnTo>
                  <a:pt x="8839" y="12988"/>
                </a:lnTo>
                <a:lnTo>
                  <a:pt x="8857" y="12982"/>
                </a:lnTo>
                <a:lnTo>
                  <a:pt x="8877" y="12976"/>
                </a:lnTo>
                <a:lnTo>
                  <a:pt x="8895" y="12969"/>
                </a:lnTo>
                <a:lnTo>
                  <a:pt x="8915" y="12961"/>
                </a:lnTo>
                <a:lnTo>
                  <a:pt x="8932" y="12951"/>
                </a:lnTo>
                <a:lnTo>
                  <a:pt x="8951" y="12942"/>
                </a:lnTo>
                <a:lnTo>
                  <a:pt x="8968" y="12932"/>
                </a:lnTo>
                <a:lnTo>
                  <a:pt x="8986" y="12921"/>
                </a:lnTo>
                <a:lnTo>
                  <a:pt x="9002" y="12908"/>
                </a:lnTo>
                <a:lnTo>
                  <a:pt x="9019" y="12896"/>
                </a:lnTo>
                <a:lnTo>
                  <a:pt x="9035" y="12882"/>
                </a:lnTo>
                <a:lnTo>
                  <a:pt x="9051" y="12869"/>
                </a:lnTo>
                <a:lnTo>
                  <a:pt x="9066" y="12854"/>
                </a:lnTo>
                <a:lnTo>
                  <a:pt x="9080" y="12839"/>
                </a:lnTo>
                <a:lnTo>
                  <a:pt x="9095" y="12823"/>
                </a:lnTo>
                <a:lnTo>
                  <a:pt x="9108" y="12806"/>
                </a:lnTo>
                <a:lnTo>
                  <a:pt x="9122" y="12789"/>
                </a:lnTo>
                <a:lnTo>
                  <a:pt x="10665" y="10664"/>
                </a:lnTo>
                <a:lnTo>
                  <a:pt x="12209" y="8538"/>
                </a:lnTo>
                <a:lnTo>
                  <a:pt x="12222" y="8520"/>
                </a:lnTo>
                <a:lnTo>
                  <a:pt x="12233" y="8502"/>
                </a:lnTo>
                <a:lnTo>
                  <a:pt x="12244" y="8483"/>
                </a:lnTo>
                <a:lnTo>
                  <a:pt x="12254" y="8465"/>
                </a:lnTo>
                <a:lnTo>
                  <a:pt x="12263" y="8446"/>
                </a:lnTo>
                <a:lnTo>
                  <a:pt x="12271" y="8427"/>
                </a:lnTo>
                <a:lnTo>
                  <a:pt x="12280" y="8407"/>
                </a:lnTo>
                <a:lnTo>
                  <a:pt x="12286" y="8387"/>
                </a:lnTo>
                <a:lnTo>
                  <a:pt x="12292" y="8368"/>
                </a:lnTo>
                <a:lnTo>
                  <a:pt x="12297" y="8348"/>
                </a:lnTo>
                <a:lnTo>
                  <a:pt x="12302" y="8328"/>
                </a:lnTo>
                <a:lnTo>
                  <a:pt x="12305" y="8308"/>
                </a:lnTo>
                <a:lnTo>
                  <a:pt x="12308" y="8288"/>
                </a:lnTo>
                <a:lnTo>
                  <a:pt x="12310" y="8267"/>
                </a:lnTo>
                <a:lnTo>
                  <a:pt x="12311" y="8248"/>
                </a:lnTo>
                <a:lnTo>
                  <a:pt x="12311" y="8227"/>
                </a:lnTo>
                <a:lnTo>
                  <a:pt x="12311" y="8206"/>
                </a:lnTo>
                <a:lnTo>
                  <a:pt x="12310" y="8187"/>
                </a:lnTo>
                <a:lnTo>
                  <a:pt x="12308" y="8166"/>
                </a:lnTo>
                <a:lnTo>
                  <a:pt x="12305" y="8146"/>
                </a:lnTo>
                <a:lnTo>
                  <a:pt x="12302" y="8126"/>
                </a:lnTo>
                <a:lnTo>
                  <a:pt x="12297" y="8106"/>
                </a:lnTo>
                <a:lnTo>
                  <a:pt x="12292" y="8086"/>
                </a:lnTo>
                <a:lnTo>
                  <a:pt x="12286" y="8067"/>
                </a:lnTo>
                <a:lnTo>
                  <a:pt x="12280" y="8047"/>
                </a:lnTo>
                <a:lnTo>
                  <a:pt x="12271" y="8027"/>
                </a:lnTo>
                <a:lnTo>
                  <a:pt x="12263" y="8008"/>
                </a:lnTo>
                <a:lnTo>
                  <a:pt x="12254" y="7989"/>
                </a:lnTo>
                <a:lnTo>
                  <a:pt x="12244" y="7971"/>
                </a:lnTo>
                <a:lnTo>
                  <a:pt x="12233" y="7952"/>
                </a:lnTo>
                <a:lnTo>
                  <a:pt x="12222" y="7934"/>
                </a:lnTo>
                <a:lnTo>
                  <a:pt x="12209" y="7916"/>
                </a:lnTo>
                <a:lnTo>
                  <a:pt x="10665" y="5790"/>
                </a:lnTo>
                <a:lnTo>
                  <a:pt x="9122" y="3665"/>
                </a:lnTo>
                <a:lnTo>
                  <a:pt x="9108" y="3648"/>
                </a:lnTo>
                <a:lnTo>
                  <a:pt x="9095" y="3631"/>
                </a:lnTo>
                <a:lnTo>
                  <a:pt x="9080" y="3615"/>
                </a:lnTo>
                <a:lnTo>
                  <a:pt x="9066" y="3600"/>
                </a:lnTo>
                <a:lnTo>
                  <a:pt x="9051" y="3585"/>
                </a:lnTo>
                <a:lnTo>
                  <a:pt x="9035" y="3572"/>
                </a:lnTo>
                <a:lnTo>
                  <a:pt x="9019" y="3558"/>
                </a:lnTo>
                <a:lnTo>
                  <a:pt x="9002" y="3546"/>
                </a:lnTo>
                <a:lnTo>
                  <a:pt x="8986" y="3533"/>
                </a:lnTo>
                <a:lnTo>
                  <a:pt x="8968" y="3522"/>
                </a:lnTo>
                <a:lnTo>
                  <a:pt x="8951" y="3512"/>
                </a:lnTo>
                <a:lnTo>
                  <a:pt x="8932" y="3503"/>
                </a:lnTo>
                <a:lnTo>
                  <a:pt x="8915" y="3493"/>
                </a:lnTo>
                <a:lnTo>
                  <a:pt x="8895" y="3485"/>
                </a:lnTo>
                <a:lnTo>
                  <a:pt x="8877" y="3478"/>
                </a:lnTo>
                <a:lnTo>
                  <a:pt x="8857" y="3472"/>
                </a:lnTo>
                <a:lnTo>
                  <a:pt x="8839" y="3466"/>
                </a:lnTo>
                <a:lnTo>
                  <a:pt x="8818" y="3460"/>
                </a:lnTo>
                <a:lnTo>
                  <a:pt x="8799" y="3456"/>
                </a:lnTo>
                <a:lnTo>
                  <a:pt x="8779" y="3452"/>
                </a:lnTo>
                <a:lnTo>
                  <a:pt x="8759" y="3450"/>
                </a:lnTo>
                <a:lnTo>
                  <a:pt x="8738" y="3448"/>
                </a:lnTo>
                <a:lnTo>
                  <a:pt x="8717" y="3447"/>
                </a:lnTo>
                <a:lnTo>
                  <a:pt x="8697" y="3446"/>
                </a:lnTo>
                <a:lnTo>
                  <a:pt x="8676" y="3447"/>
                </a:lnTo>
                <a:lnTo>
                  <a:pt x="8656" y="3448"/>
                </a:lnTo>
                <a:lnTo>
                  <a:pt x="8634" y="3450"/>
                </a:lnTo>
                <a:lnTo>
                  <a:pt x="8614" y="3453"/>
                </a:lnTo>
                <a:lnTo>
                  <a:pt x="8593" y="3456"/>
                </a:lnTo>
                <a:lnTo>
                  <a:pt x="8573" y="3462"/>
                </a:lnTo>
                <a:lnTo>
                  <a:pt x="8551" y="3467"/>
                </a:lnTo>
                <a:lnTo>
                  <a:pt x="8530" y="3473"/>
                </a:lnTo>
                <a:lnTo>
                  <a:pt x="7095" y="3940"/>
                </a:lnTo>
                <a:lnTo>
                  <a:pt x="7019" y="3891"/>
                </a:lnTo>
                <a:lnTo>
                  <a:pt x="6942" y="3844"/>
                </a:lnTo>
                <a:lnTo>
                  <a:pt x="6865" y="3798"/>
                </a:lnTo>
                <a:lnTo>
                  <a:pt x="6787" y="3754"/>
                </a:lnTo>
                <a:lnTo>
                  <a:pt x="6708" y="3710"/>
                </a:lnTo>
                <a:lnTo>
                  <a:pt x="6628" y="3669"/>
                </a:lnTo>
                <a:lnTo>
                  <a:pt x="6546" y="3628"/>
                </a:lnTo>
                <a:lnTo>
                  <a:pt x="6465" y="3589"/>
                </a:lnTo>
                <a:lnTo>
                  <a:pt x="6383" y="3552"/>
                </a:lnTo>
                <a:lnTo>
                  <a:pt x="6300" y="3515"/>
                </a:lnTo>
                <a:lnTo>
                  <a:pt x="6215" y="3481"/>
                </a:lnTo>
                <a:lnTo>
                  <a:pt x="6131" y="3447"/>
                </a:lnTo>
                <a:lnTo>
                  <a:pt x="6045" y="3415"/>
                </a:lnTo>
                <a:lnTo>
                  <a:pt x="5959" y="3385"/>
                </a:lnTo>
                <a:lnTo>
                  <a:pt x="5872" y="3357"/>
                </a:lnTo>
                <a:lnTo>
                  <a:pt x="5785" y="3329"/>
                </a:lnTo>
                <a:lnTo>
                  <a:pt x="5696" y="3303"/>
                </a:lnTo>
                <a:lnTo>
                  <a:pt x="5608" y="3278"/>
                </a:lnTo>
                <a:lnTo>
                  <a:pt x="5518" y="3256"/>
                </a:lnTo>
                <a:lnTo>
                  <a:pt x="5428" y="3235"/>
                </a:lnTo>
                <a:lnTo>
                  <a:pt x="5337" y="3216"/>
                </a:lnTo>
                <a:lnTo>
                  <a:pt x="5246" y="3198"/>
                </a:lnTo>
                <a:lnTo>
                  <a:pt x="5154" y="3182"/>
                </a:lnTo>
                <a:lnTo>
                  <a:pt x="5062" y="3167"/>
                </a:lnTo>
                <a:lnTo>
                  <a:pt x="4968" y="3154"/>
                </a:lnTo>
                <a:lnTo>
                  <a:pt x="4875" y="3143"/>
                </a:lnTo>
                <a:lnTo>
                  <a:pt x="4781" y="3133"/>
                </a:lnTo>
                <a:lnTo>
                  <a:pt x="4687" y="3125"/>
                </a:lnTo>
                <a:lnTo>
                  <a:pt x="4592" y="3119"/>
                </a:lnTo>
                <a:lnTo>
                  <a:pt x="4496" y="3115"/>
                </a:lnTo>
                <a:lnTo>
                  <a:pt x="4401" y="3112"/>
                </a:lnTo>
                <a:lnTo>
                  <a:pt x="4304" y="3111"/>
                </a:lnTo>
                <a:lnTo>
                  <a:pt x="4136" y="3114"/>
                </a:lnTo>
                <a:lnTo>
                  <a:pt x="3968" y="3122"/>
                </a:lnTo>
                <a:lnTo>
                  <a:pt x="3803" y="3136"/>
                </a:lnTo>
                <a:lnTo>
                  <a:pt x="3638" y="3154"/>
                </a:lnTo>
                <a:lnTo>
                  <a:pt x="3476" y="3178"/>
                </a:lnTo>
                <a:lnTo>
                  <a:pt x="3314" y="3206"/>
                </a:lnTo>
                <a:lnTo>
                  <a:pt x="3155" y="3240"/>
                </a:lnTo>
                <a:lnTo>
                  <a:pt x="2998" y="3279"/>
                </a:lnTo>
                <a:lnTo>
                  <a:pt x="2842" y="3324"/>
                </a:lnTo>
                <a:lnTo>
                  <a:pt x="2689" y="3372"/>
                </a:lnTo>
                <a:lnTo>
                  <a:pt x="2538" y="3424"/>
                </a:lnTo>
                <a:lnTo>
                  <a:pt x="2389" y="3482"/>
                </a:lnTo>
                <a:lnTo>
                  <a:pt x="2242" y="3545"/>
                </a:lnTo>
                <a:lnTo>
                  <a:pt x="2097" y="3611"/>
                </a:lnTo>
                <a:lnTo>
                  <a:pt x="1955" y="3682"/>
                </a:lnTo>
                <a:lnTo>
                  <a:pt x="1816" y="3757"/>
                </a:lnTo>
                <a:lnTo>
                  <a:pt x="1680" y="3836"/>
                </a:lnTo>
                <a:lnTo>
                  <a:pt x="1545" y="3919"/>
                </a:lnTo>
                <a:lnTo>
                  <a:pt x="1415" y="4007"/>
                </a:lnTo>
                <a:lnTo>
                  <a:pt x="1286" y="4097"/>
                </a:lnTo>
                <a:lnTo>
                  <a:pt x="1161" y="4192"/>
                </a:lnTo>
                <a:lnTo>
                  <a:pt x="1038" y="4290"/>
                </a:lnTo>
                <a:lnTo>
                  <a:pt x="919" y="4393"/>
                </a:lnTo>
                <a:lnTo>
                  <a:pt x="803" y="4499"/>
                </a:lnTo>
                <a:lnTo>
                  <a:pt x="690" y="4608"/>
                </a:lnTo>
                <a:lnTo>
                  <a:pt x="581" y="4720"/>
                </a:lnTo>
                <a:lnTo>
                  <a:pt x="475" y="4836"/>
                </a:lnTo>
                <a:lnTo>
                  <a:pt x="372" y="4956"/>
                </a:lnTo>
                <a:lnTo>
                  <a:pt x="273" y="5078"/>
                </a:lnTo>
                <a:lnTo>
                  <a:pt x="179" y="5204"/>
                </a:lnTo>
                <a:lnTo>
                  <a:pt x="87" y="5332"/>
                </a:lnTo>
                <a:lnTo>
                  <a:pt x="0" y="5463"/>
                </a:lnTo>
                <a:lnTo>
                  <a:pt x="0" y="4449"/>
                </a:lnTo>
                <a:lnTo>
                  <a:pt x="1" y="4407"/>
                </a:lnTo>
                <a:lnTo>
                  <a:pt x="2" y="4363"/>
                </a:lnTo>
                <a:lnTo>
                  <a:pt x="4" y="4321"/>
                </a:lnTo>
                <a:lnTo>
                  <a:pt x="7" y="4279"/>
                </a:lnTo>
                <a:lnTo>
                  <a:pt x="11" y="4237"/>
                </a:lnTo>
                <a:lnTo>
                  <a:pt x="15" y="4195"/>
                </a:lnTo>
                <a:lnTo>
                  <a:pt x="21" y="4154"/>
                </a:lnTo>
                <a:lnTo>
                  <a:pt x="27" y="4111"/>
                </a:lnTo>
                <a:lnTo>
                  <a:pt x="34" y="4070"/>
                </a:lnTo>
                <a:lnTo>
                  <a:pt x="42" y="4029"/>
                </a:lnTo>
                <a:lnTo>
                  <a:pt x="50" y="3989"/>
                </a:lnTo>
                <a:lnTo>
                  <a:pt x="60" y="3949"/>
                </a:lnTo>
                <a:lnTo>
                  <a:pt x="70" y="3909"/>
                </a:lnTo>
                <a:lnTo>
                  <a:pt x="81" y="3869"/>
                </a:lnTo>
                <a:lnTo>
                  <a:pt x="92" y="3829"/>
                </a:lnTo>
                <a:lnTo>
                  <a:pt x="106" y="3790"/>
                </a:lnTo>
                <a:lnTo>
                  <a:pt x="118" y="3750"/>
                </a:lnTo>
                <a:lnTo>
                  <a:pt x="133" y="3711"/>
                </a:lnTo>
                <a:lnTo>
                  <a:pt x="147" y="3673"/>
                </a:lnTo>
                <a:lnTo>
                  <a:pt x="162" y="3635"/>
                </a:lnTo>
                <a:lnTo>
                  <a:pt x="179" y="3597"/>
                </a:lnTo>
                <a:lnTo>
                  <a:pt x="196" y="3560"/>
                </a:lnTo>
                <a:lnTo>
                  <a:pt x="214" y="3523"/>
                </a:lnTo>
                <a:lnTo>
                  <a:pt x="232" y="3486"/>
                </a:lnTo>
                <a:lnTo>
                  <a:pt x="251" y="3450"/>
                </a:lnTo>
                <a:lnTo>
                  <a:pt x="270" y="3414"/>
                </a:lnTo>
                <a:lnTo>
                  <a:pt x="291" y="3379"/>
                </a:lnTo>
                <a:lnTo>
                  <a:pt x="312" y="3343"/>
                </a:lnTo>
                <a:lnTo>
                  <a:pt x="334" y="3309"/>
                </a:lnTo>
                <a:lnTo>
                  <a:pt x="357" y="3274"/>
                </a:lnTo>
                <a:lnTo>
                  <a:pt x="379" y="3240"/>
                </a:lnTo>
                <a:lnTo>
                  <a:pt x="404" y="3208"/>
                </a:lnTo>
                <a:lnTo>
                  <a:pt x="428" y="3175"/>
                </a:lnTo>
                <a:lnTo>
                  <a:pt x="453" y="3142"/>
                </a:lnTo>
                <a:lnTo>
                  <a:pt x="479" y="3110"/>
                </a:lnTo>
                <a:lnTo>
                  <a:pt x="505" y="3079"/>
                </a:lnTo>
                <a:lnTo>
                  <a:pt x="531" y="3047"/>
                </a:lnTo>
                <a:lnTo>
                  <a:pt x="559" y="3017"/>
                </a:lnTo>
                <a:lnTo>
                  <a:pt x="587" y="2987"/>
                </a:lnTo>
                <a:lnTo>
                  <a:pt x="616" y="2958"/>
                </a:lnTo>
                <a:lnTo>
                  <a:pt x="646" y="2929"/>
                </a:lnTo>
                <a:lnTo>
                  <a:pt x="675" y="2901"/>
                </a:lnTo>
                <a:lnTo>
                  <a:pt x="705" y="2873"/>
                </a:lnTo>
                <a:lnTo>
                  <a:pt x="736" y="2847"/>
                </a:lnTo>
                <a:lnTo>
                  <a:pt x="768" y="2820"/>
                </a:lnTo>
                <a:lnTo>
                  <a:pt x="800" y="2794"/>
                </a:lnTo>
                <a:lnTo>
                  <a:pt x="833" y="2768"/>
                </a:lnTo>
                <a:lnTo>
                  <a:pt x="866" y="2744"/>
                </a:lnTo>
                <a:lnTo>
                  <a:pt x="899" y="2720"/>
                </a:lnTo>
                <a:lnTo>
                  <a:pt x="933" y="2696"/>
                </a:lnTo>
                <a:lnTo>
                  <a:pt x="968" y="2674"/>
                </a:lnTo>
                <a:lnTo>
                  <a:pt x="1003" y="2652"/>
                </a:lnTo>
                <a:lnTo>
                  <a:pt x="1038" y="2631"/>
                </a:lnTo>
                <a:lnTo>
                  <a:pt x="1075" y="2609"/>
                </a:lnTo>
                <a:lnTo>
                  <a:pt x="1111" y="2589"/>
                </a:lnTo>
                <a:lnTo>
                  <a:pt x="1148" y="2570"/>
                </a:lnTo>
                <a:lnTo>
                  <a:pt x="1186" y="2551"/>
                </a:lnTo>
                <a:lnTo>
                  <a:pt x="1224" y="2533"/>
                </a:lnTo>
                <a:lnTo>
                  <a:pt x="1263" y="2515"/>
                </a:lnTo>
                <a:lnTo>
                  <a:pt x="1301" y="2499"/>
                </a:lnTo>
                <a:lnTo>
                  <a:pt x="1342" y="2484"/>
                </a:lnTo>
                <a:lnTo>
                  <a:pt x="1382" y="2468"/>
                </a:lnTo>
                <a:lnTo>
                  <a:pt x="1422" y="2454"/>
                </a:lnTo>
                <a:lnTo>
                  <a:pt x="1463" y="2439"/>
                </a:lnTo>
                <a:lnTo>
                  <a:pt x="5055" y="1272"/>
                </a:lnTo>
                <a:lnTo>
                  <a:pt x="8647" y="105"/>
                </a:lnTo>
                <a:lnTo>
                  <a:pt x="8688" y="92"/>
                </a:lnTo>
                <a:lnTo>
                  <a:pt x="8729" y="80"/>
                </a:lnTo>
                <a:lnTo>
                  <a:pt x="8770" y="69"/>
                </a:lnTo>
                <a:lnTo>
                  <a:pt x="8811" y="59"/>
                </a:lnTo>
                <a:lnTo>
                  <a:pt x="8852" y="49"/>
                </a:lnTo>
                <a:lnTo>
                  <a:pt x="8893" y="40"/>
                </a:lnTo>
                <a:lnTo>
                  <a:pt x="8935" y="33"/>
                </a:lnTo>
                <a:lnTo>
                  <a:pt x="8977" y="26"/>
                </a:lnTo>
                <a:lnTo>
                  <a:pt x="9018" y="20"/>
                </a:lnTo>
                <a:lnTo>
                  <a:pt x="9059" y="14"/>
                </a:lnTo>
                <a:lnTo>
                  <a:pt x="9101" y="10"/>
                </a:lnTo>
                <a:lnTo>
                  <a:pt x="9142" y="6"/>
                </a:lnTo>
                <a:lnTo>
                  <a:pt x="9183" y="3"/>
                </a:lnTo>
                <a:lnTo>
                  <a:pt x="9225" y="1"/>
                </a:lnTo>
                <a:lnTo>
                  <a:pt x="9266" y="0"/>
                </a:lnTo>
                <a:lnTo>
                  <a:pt x="9308" y="0"/>
                </a:lnTo>
                <a:lnTo>
                  <a:pt x="9349" y="1"/>
                </a:lnTo>
                <a:lnTo>
                  <a:pt x="9390" y="2"/>
                </a:lnTo>
                <a:lnTo>
                  <a:pt x="9431" y="4"/>
                </a:lnTo>
                <a:lnTo>
                  <a:pt x="9472" y="7"/>
                </a:lnTo>
                <a:lnTo>
                  <a:pt x="9513" y="10"/>
                </a:lnTo>
                <a:lnTo>
                  <a:pt x="9553" y="15"/>
                </a:lnTo>
                <a:lnTo>
                  <a:pt x="9594" y="21"/>
                </a:lnTo>
                <a:lnTo>
                  <a:pt x="9634" y="27"/>
                </a:lnTo>
                <a:lnTo>
                  <a:pt x="9675" y="33"/>
                </a:lnTo>
                <a:lnTo>
                  <a:pt x="9716" y="41"/>
                </a:lnTo>
                <a:lnTo>
                  <a:pt x="9756" y="49"/>
                </a:lnTo>
                <a:lnTo>
                  <a:pt x="9795" y="59"/>
                </a:lnTo>
                <a:lnTo>
                  <a:pt x="9835" y="69"/>
                </a:lnTo>
                <a:lnTo>
                  <a:pt x="9874" y="79"/>
                </a:lnTo>
                <a:lnTo>
                  <a:pt x="9914" y="90"/>
                </a:lnTo>
                <a:lnTo>
                  <a:pt x="9953" y="103"/>
                </a:lnTo>
                <a:lnTo>
                  <a:pt x="9991" y="116"/>
                </a:lnTo>
                <a:lnTo>
                  <a:pt x="10030" y="130"/>
                </a:lnTo>
                <a:lnTo>
                  <a:pt x="10068" y="145"/>
                </a:lnTo>
                <a:lnTo>
                  <a:pt x="10106" y="159"/>
                </a:lnTo>
                <a:lnTo>
                  <a:pt x="10144" y="176"/>
                </a:lnTo>
                <a:lnTo>
                  <a:pt x="10181" y="192"/>
                </a:lnTo>
                <a:lnTo>
                  <a:pt x="10218" y="210"/>
                </a:lnTo>
                <a:lnTo>
                  <a:pt x="10255" y="228"/>
                </a:lnTo>
                <a:lnTo>
                  <a:pt x="10291" y="247"/>
                </a:lnTo>
                <a:lnTo>
                  <a:pt x="10327" y="266"/>
                </a:lnTo>
                <a:lnTo>
                  <a:pt x="10363" y="287"/>
                </a:lnTo>
                <a:lnTo>
                  <a:pt x="10398" y="309"/>
                </a:lnTo>
                <a:lnTo>
                  <a:pt x="10433" y="330"/>
                </a:lnTo>
                <a:lnTo>
                  <a:pt x="10468" y="353"/>
                </a:lnTo>
                <a:lnTo>
                  <a:pt x="10502" y="375"/>
                </a:lnTo>
                <a:lnTo>
                  <a:pt x="10536" y="399"/>
                </a:lnTo>
                <a:lnTo>
                  <a:pt x="10569" y="424"/>
                </a:lnTo>
                <a:lnTo>
                  <a:pt x="10602" y="449"/>
                </a:lnTo>
                <a:lnTo>
                  <a:pt x="10635" y="475"/>
                </a:lnTo>
                <a:lnTo>
                  <a:pt x="10667" y="502"/>
                </a:lnTo>
                <a:lnTo>
                  <a:pt x="10697" y="529"/>
                </a:lnTo>
                <a:lnTo>
                  <a:pt x="10728" y="557"/>
                </a:lnTo>
                <a:lnTo>
                  <a:pt x="10759" y="586"/>
                </a:lnTo>
                <a:lnTo>
                  <a:pt x="10789" y="615"/>
                </a:lnTo>
                <a:lnTo>
                  <a:pt x="10819" y="645"/>
                </a:lnTo>
                <a:lnTo>
                  <a:pt x="10848" y="676"/>
                </a:lnTo>
                <a:lnTo>
                  <a:pt x="10876" y="706"/>
                </a:lnTo>
                <a:lnTo>
                  <a:pt x="10904" y="739"/>
                </a:lnTo>
                <a:lnTo>
                  <a:pt x="10931" y="771"/>
                </a:lnTo>
                <a:lnTo>
                  <a:pt x="10958" y="805"/>
                </a:lnTo>
                <a:lnTo>
                  <a:pt x="10984" y="839"/>
                </a:lnTo>
                <a:lnTo>
                  <a:pt x="11010" y="873"/>
                </a:lnTo>
                <a:lnTo>
                  <a:pt x="13229" y="3929"/>
                </a:lnTo>
                <a:lnTo>
                  <a:pt x="15450" y="6987"/>
                </a:lnTo>
                <a:lnTo>
                  <a:pt x="15475" y="7022"/>
                </a:lnTo>
                <a:lnTo>
                  <a:pt x="15499" y="7057"/>
                </a:lnTo>
                <a:lnTo>
                  <a:pt x="15522" y="7093"/>
                </a:lnTo>
                <a:lnTo>
                  <a:pt x="15545" y="7129"/>
                </a:lnTo>
                <a:lnTo>
                  <a:pt x="15567" y="7166"/>
                </a:lnTo>
                <a:lnTo>
                  <a:pt x="15588" y="7202"/>
                </a:lnTo>
                <a:lnTo>
                  <a:pt x="15608" y="7239"/>
                </a:lnTo>
                <a:lnTo>
                  <a:pt x="15628" y="7277"/>
                </a:lnTo>
                <a:lnTo>
                  <a:pt x="15646" y="7314"/>
                </a:lnTo>
                <a:lnTo>
                  <a:pt x="15664" y="7352"/>
                </a:lnTo>
                <a:lnTo>
                  <a:pt x="15681" y="7390"/>
                </a:lnTo>
                <a:lnTo>
                  <a:pt x="15698" y="7428"/>
                </a:lnTo>
                <a:lnTo>
                  <a:pt x="15713" y="7467"/>
                </a:lnTo>
                <a:lnTo>
                  <a:pt x="15727" y="7505"/>
                </a:lnTo>
                <a:lnTo>
                  <a:pt x="15741" y="7544"/>
                </a:lnTo>
                <a:lnTo>
                  <a:pt x="15754" y="7583"/>
                </a:lnTo>
                <a:lnTo>
                  <a:pt x="15767" y="7622"/>
                </a:lnTo>
                <a:lnTo>
                  <a:pt x="15778" y="7662"/>
                </a:lnTo>
                <a:lnTo>
                  <a:pt x="15789" y="7702"/>
                </a:lnTo>
                <a:lnTo>
                  <a:pt x="15798" y="7742"/>
                </a:lnTo>
                <a:lnTo>
                  <a:pt x="15808" y="7782"/>
                </a:lnTo>
                <a:lnTo>
                  <a:pt x="15816" y="7822"/>
                </a:lnTo>
                <a:lnTo>
                  <a:pt x="15824" y="7862"/>
                </a:lnTo>
                <a:lnTo>
                  <a:pt x="15830" y="7902"/>
                </a:lnTo>
                <a:lnTo>
                  <a:pt x="15836" y="7942"/>
                </a:lnTo>
                <a:lnTo>
                  <a:pt x="15842" y="7983"/>
                </a:lnTo>
                <a:lnTo>
                  <a:pt x="15846" y="8023"/>
                </a:lnTo>
                <a:lnTo>
                  <a:pt x="15850" y="8063"/>
                </a:lnTo>
                <a:lnTo>
                  <a:pt x="15853" y="8105"/>
                </a:lnTo>
                <a:lnTo>
                  <a:pt x="15854" y="8146"/>
                </a:lnTo>
                <a:lnTo>
                  <a:pt x="15856" y="8186"/>
                </a:lnTo>
                <a:lnTo>
                  <a:pt x="15856" y="8227"/>
                </a:lnTo>
                <a:lnTo>
                  <a:pt x="15856" y="8268"/>
                </a:lnTo>
                <a:lnTo>
                  <a:pt x="15854" y="8308"/>
                </a:lnTo>
                <a:lnTo>
                  <a:pt x="15853" y="8349"/>
                </a:lnTo>
                <a:lnTo>
                  <a:pt x="15850" y="8391"/>
                </a:lnTo>
                <a:lnTo>
                  <a:pt x="15846" y="8431"/>
                </a:lnTo>
                <a:lnTo>
                  <a:pt x="15842" y="8471"/>
                </a:lnTo>
                <a:lnTo>
                  <a:pt x="15836" y="8512"/>
                </a:lnTo>
                <a:lnTo>
                  <a:pt x="15830" y="8552"/>
                </a:lnTo>
                <a:lnTo>
                  <a:pt x="15824" y="8592"/>
                </a:lnTo>
                <a:lnTo>
                  <a:pt x="15816" y="8632"/>
                </a:lnTo>
                <a:lnTo>
                  <a:pt x="15808" y="8672"/>
                </a:lnTo>
                <a:lnTo>
                  <a:pt x="15798" y="8712"/>
                </a:lnTo>
                <a:lnTo>
                  <a:pt x="15789" y="8752"/>
                </a:lnTo>
                <a:lnTo>
                  <a:pt x="15778" y="8792"/>
                </a:lnTo>
                <a:lnTo>
                  <a:pt x="15767" y="8832"/>
                </a:lnTo>
                <a:lnTo>
                  <a:pt x="15754" y="8871"/>
                </a:lnTo>
                <a:lnTo>
                  <a:pt x="15741" y="8910"/>
                </a:lnTo>
                <a:lnTo>
                  <a:pt x="15727" y="8949"/>
                </a:lnTo>
                <a:lnTo>
                  <a:pt x="15713" y="8988"/>
                </a:lnTo>
                <a:lnTo>
                  <a:pt x="15698" y="9026"/>
                </a:lnTo>
                <a:lnTo>
                  <a:pt x="15681" y="9064"/>
                </a:lnTo>
                <a:lnTo>
                  <a:pt x="15664" y="9102"/>
                </a:lnTo>
                <a:lnTo>
                  <a:pt x="15646" y="9140"/>
                </a:lnTo>
                <a:lnTo>
                  <a:pt x="15628" y="9177"/>
                </a:lnTo>
                <a:lnTo>
                  <a:pt x="15608" y="9215"/>
                </a:lnTo>
                <a:lnTo>
                  <a:pt x="15588" y="9252"/>
                </a:lnTo>
                <a:lnTo>
                  <a:pt x="15567" y="9288"/>
                </a:lnTo>
                <a:lnTo>
                  <a:pt x="15545" y="9325"/>
                </a:lnTo>
                <a:lnTo>
                  <a:pt x="15522" y="9361"/>
                </a:lnTo>
                <a:lnTo>
                  <a:pt x="15499" y="9397"/>
                </a:lnTo>
                <a:lnTo>
                  <a:pt x="15475" y="9432"/>
                </a:lnTo>
                <a:lnTo>
                  <a:pt x="15450" y="9467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885484" y="2557463"/>
            <a:ext cx="762000" cy="762000"/>
          </a:xfrm>
          <a:custGeom>
            <a:avLst/>
            <a:gdLst>
              <a:gd name="T0" fmla="*/ 5026 w 9121"/>
              <a:gd name="T1" fmla="*/ 24 h 9124"/>
              <a:gd name="T2" fmla="*/ 5699 w 9121"/>
              <a:gd name="T3" fmla="*/ 144 h 9124"/>
              <a:gd name="T4" fmla="*/ 6336 w 9121"/>
              <a:gd name="T5" fmla="*/ 359 h 9124"/>
              <a:gd name="T6" fmla="*/ 6925 w 9121"/>
              <a:gd name="T7" fmla="*/ 660 h 9124"/>
              <a:gd name="T8" fmla="*/ 7461 w 9121"/>
              <a:gd name="T9" fmla="*/ 1042 h 9124"/>
              <a:gd name="T10" fmla="*/ 7935 w 9121"/>
              <a:gd name="T11" fmla="*/ 1495 h 9124"/>
              <a:gd name="T12" fmla="*/ 8341 w 9121"/>
              <a:gd name="T13" fmla="*/ 2012 h 9124"/>
              <a:gd name="T14" fmla="*/ 8671 w 9121"/>
              <a:gd name="T15" fmla="*/ 2584 h 9124"/>
              <a:gd name="T16" fmla="*/ 8916 w 9121"/>
              <a:gd name="T17" fmla="*/ 3206 h 9124"/>
              <a:gd name="T18" fmla="*/ 9068 w 9121"/>
              <a:gd name="T19" fmla="*/ 3868 h 9124"/>
              <a:gd name="T20" fmla="*/ 9121 w 9121"/>
              <a:gd name="T21" fmla="*/ 4562 h 9124"/>
              <a:gd name="T22" fmla="*/ 9068 w 9121"/>
              <a:gd name="T23" fmla="*/ 5256 h 9124"/>
              <a:gd name="T24" fmla="*/ 8916 w 9121"/>
              <a:gd name="T25" fmla="*/ 5918 h 9124"/>
              <a:gd name="T26" fmla="*/ 8671 w 9121"/>
              <a:gd name="T27" fmla="*/ 6540 h 9124"/>
              <a:gd name="T28" fmla="*/ 8341 w 9121"/>
              <a:gd name="T29" fmla="*/ 7112 h 9124"/>
              <a:gd name="T30" fmla="*/ 7935 w 9121"/>
              <a:gd name="T31" fmla="*/ 7629 h 9124"/>
              <a:gd name="T32" fmla="*/ 7461 w 9121"/>
              <a:gd name="T33" fmla="*/ 8082 h 9124"/>
              <a:gd name="T34" fmla="*/ 6925 w 9121"/>
              <a:gd name="T35" fmla="*/ 8464 h 9124"/>
              <a:gd name="T36" fmla="*/ 6336 w 9121"/>
              <a:gd name="T37" fmla="*/ 8765 h 9124"/>
              <a:gd name="T38" fmla="*/ 5699 w 9121"/>
              <a:gd name="T39" fmla="*/ 8980 h 9124"/>
              <a:gd name="T40" fmla="*/ 5026 w 9121"/>
              <a:gd name="T41" fmla="*/ 9100 h 9124"/>
              <a:gd name="T42" fmla="*/ 4326 w 9121"/>
              <a:gd name="T43" fmla="*/ 9118 h 9124"/>
              <a:gd name="T44" fmla="*/ 3641 w 9121"/>
              <a:gd name="T45" fmla="*/ 9031 h 9124"/>
              <a:gd name="T46" fmla="*/ 2993 w 9121"/>
              <a:gd name="T47" fmla="*/ 8847 h 9124"/>
              <a:gd name="T48" fmla="*/ 2387 w 9121"/>
              <a:gd name="T49" fmla="*/ 8573 h 9124"/>
              <a:gd name="T50" fmla="*/ 1832 w 9121"/>
              <a:gd name="T51" fmla="*/ 8218 h 9124"/>
              <a:gd name="T52" fmla="*/ 1335 w 9121"/>
              <a:gd name="T53" fmla="*/ 7787 h 9124"/>
              <a:gd name="T54" fmla="*/ 906 w 9121"/>
              <a:gd name="T55" fmla="*/ 7291 h 9124"/>
              <a:gd name="T56" fmla="*/ 550 w 9121"/>
              <a:gd name="T57" fmla="*/ 6736 h 9124"/>
              <a:gd name="T58" fmla="*/ 277 w 9121"/>
              <a:gd name="T59" fmla="*/ 6130 h 9124"/>
              <a:gd name="T60" fmla="*/ 93 w 9121"/>
              <a:gd name="T61" fmla="*/ 5481 h 9124"/>
              <a:gd name="T62" fmla="*/ 6 w 9121"/>
              <a:gd name="T63" fmla="*/ 4796 h 9124"/>
              <a:gd name="T64" fmla="*/ 24 w 9121"/>
              <a:gd name="T65" fmla="*/ 4096 h 9124"/>
              <a:gd name="T66" fmla="*/ 144 w 9121"/>
              <a:gd name="T67" fmla="*/ 3423 h 9124"/>
              <a:gd name="T68" fmla="*/ 359 w 9121"/>
              <a:gd name="T69" fmla="*/ 2787 h 9124"/>
              <a:gd name="T70" fmla="*/ 660 w 9121"/>
              <a:gd name="T71" fmla="*/ 2197 h 9124"/>
              <a:gd name="T72" fmla="*/ 1041 w 9121"/>
              <a:gd name="T73" fmla="*/ 1661 h 9124"/>
              <a:gd name="T74" fmla="*/ 1494 w 9121"/>
              <a:gd name="T75" fmla="*/ 1186 h 9124"/>
              <a:gd name="T76" fmla="*/ 2011 w 9121"/>
              <a:gd name="T77" fmla="*/ 780 h 9124"/>
              <a:gd name="T78" fmla="*/ 2583 w 9121"/>
              <a:gd name="T79" fmla="*/ 451 h 9124"/>
              <a:gd name="T80" fmla="*/ 3204 w 9121"/>
              <a:gd name="T81" fmla="*/ 206 h 9124"/>
              <a:gd name="T82" fmla="*/ 3866 w 9121"/>
              <a:gd name="T83" fmla="*/ 53 h 9124"/>
              <a:gd name="T84" fmla="*/ 4560 w 9121"/>
              <a:gd name="T85" fmla="*/ 0 h 9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121" h="9124">
                <a:moveTo>
                  <a:pt x="4560" y="0"/>
                </a:moveTo>
                <a:lnTo>
                  <a:pt x="4795" y="6"/>
                </a:lnTo>
                <a:lnTo>
                  <a:pt x="5026" y="24"/>
                </a:lnTo>
                <a:lnTo>
                  <a:pt x="5254" y="53"/>
                </a:lnTo>
                <a:lnTo>
                  <a:pt x="5479" y="93"/>
                </a:lnTo>
                <a:lnTo>
                  <a:pt x="5699" y="144"/>
                </a:lnTo>
                <a:lnTo>
                  <a:pt x="5916" y="206"/>
                </a:lnTo>
                <a:lnTo>
                  <a:pt x="6128" y="277"/>
                </a:lnTo>
                <a:lnTo>
                  <a:pt x="6336" y="359"/>
                </a:lnTo>
                <a:lnTo>
                  <a:pt x="6537" y="451"/>
                </a:lnTo>
                <a:lnTo>
                  <a:pt x="6733" y="551"/>
                </a:lnTo>
                <a:lnTo>
                  <a:pt x="6925" y="660"/>
                </a:lnTo>
                <a:lnTo>
                  <a:pt x="7110" y="780"/>
                </a:lnTo>
                <a:lnTo>
                  <a:pt x="7289" y="907"/>
                </a:lnTo>
                <a:lnTo>
                  <a:pt x="7461" y="1042"/>
                </a:lnTo>
                <a:lnTo>
                  <a:pt x="7627" y="1186"/>
                </a:lnTo>
                <a:lnTo>
                  <a:pt x="7785" y="1337"/>
                </a:lnTo>
                <a:lnTo>
                  <a:pt x="7935" y="1495"/>
                </a:lnTo>
                <a:lnTo>
                  <a:pt x="8079" y="1661"/>
                </a:lnTo>
                <a:lnTo>
                  <a:pt x="8215" y="1833"/>
                </a:lnTo>
                <a:lnTo>
                  <a:pt x="8341" y="2012"/>
                </a:lnTo>
                <a:lnTo>
                  <a:pt x="8461" y="2197"/>
                </a:lnTo>
                <a:lnTo>
                  <a:pt x="8571" y="2388"/>
                </a:lnTo>
                <a:lnTo>
                  <a:pt x="8671" y="2584"/>
                </a:lnTo>
                <a:lnTo>
                  <a:pt x="8762" y="2787"/>
                </a:lnTo>
                <a:lnTo>
                  <a:pt x="8844" y="2994"/>
                </a:lnTo>
                <a:lnTo>
                  <a:pt x="8916" y="3206"/>
                </a:lnTo>
                <a:lnTo>
                  <a:pt x="8977" y="3423"/>
                </a:lnTo>
                <a:lnTo>
                  <a:pt x="9028" y="3643"/>
                </a:lnTo>
                <a:lnTo>
                  <a:pt x="9068" y="3868"/>
                </a:lnTo>
                <a:lnTo>
                  <a:pt x="9097" y="4096"/>
                </a:lnTo>
                <a:lnTo>
                  <a:pt x="9114" y="4328"/>
                </a:lnTo>
                <a:lnTo>
                  <a:pt x="9121" y="4562"/>
                </a:lnTo>
                <a:lnTo>
                  <a:pt x="9114" y="4796"/>
                </a:lnTo>
                <a:lnTo>
                  <a:pt x="9097" y="5028"/>
                </a:lnTo>
                <a:lnTo>
                  <a:pt x="9068" y="5256"/>
                </a:lnTo>
                <a:lnTo>
                  <a:pt x="9028" y="5481"/>
                </a:lnTo>
                <a:lnTo>
                  <a:pt x="8977" y="5701"/>
                </a:lnTo>
                <a:lnTo>
                  <a:pt x="8916" y="5918"/>
                </a:lnTo>
                <a:lnTo>
                  <a:pt x="8844" y="6130"/>
                </a:lnTo>
                <a:lnTo>
                  <a:pt x="8762" y="6337"/>
                </a:lnTo>
                <a:lnTo>
                  <a:pt x="8671" y="6540"/>
                </a:lnTo>
                <a:lnTo>
                  <a:pt x="8571" y="6736"/>
                </a:lnTo>
                <a:lnTo>
                  <a:pt x="8461" y="6927"/>
                </a:lnTo>
                <a:lnTo>
                  <a:pt x="8341" y="7112"/>
                </a:lnTo>
                <a:lnTo>
                  <a:pt x="8215" y="7291"/>
                </a:lnTo>
                <a:lnTo>
                  <a:pt x="8079" y="7463"/>
                </a:lnTo>
                <a:lnTo>
                  <a:pt x="7935" y="7629"/>
                </a:lnTo>
                <a:lnTo>
                  <a:pt x="7785" y="7787"/>
                </a:lnTo>
                <a:lnTo>
                  <a:pt x="7627" y="7938"/>
                </a:lnTo>
                <a:lnTo>
                  <a:pt x="7461" y="8082"/>
                </a:lnTo>
                <a:lnTo>
                  <a:pt x="7289" y="8218"/>
                </a:lnTo>
                <a:lnTo>
                  <a:pt x="7110" y="8344"/>
                </a:lnTo>
                <a:lnTo>
                  <a:pt x="6925" y="8464"/>
                </a:lnTo>
                <a:lnTo>
                  <a:pt x="6733" y="8573"/>
                </a:lnTo>
                <a:lnTo>
                  <a:pt x="6537" y="8673"/>
                </a:lnTo>
                <a:lnTo>
                  <a:pt x="6336" y="8765"/>
                </a:lnTo>
                <a:lnTo>
                  <a:pt x="6128" y="8847"/>
                </a:lnTo>
                <a:lnTo>
                  <a:pt x="5916" y="8918"/>
                </a:lnTo>
                <a:lnTo>
                  <a:pt x="5699" y="8980"/>
                </a:lnTo>
                <a:lnTo>
                  <a:pt x="5479" y="9031"/>
                </a:lnTo>
                <a:lnTo>
                  <a:pt x="5254" y="9071"/>
                </a:lnTo>
                <a:lnTo>
                  <a:pt x="5026" y="9100"/>
                </a:lnTo>
                <a:lnTo>
                  <a:pt x="4795" y="9118"/>
                </a:lnTo>
                <a:lnTo>
                  <a:pt x="4560" y="9124"/>
                </a:lnTo>
                <a:lnTo>
                  <a:pt x="4326" y="9118"/>
                </a:lnTo>
                <a:lnTo>
                  <a:pt x="4095" y="9100"/>
                </a:lnTo>
                <a:lnTo>
                  <a:pt x="3866" y="9071"/>
                </a:lnTo>
                <a:lnTo>
                  <a:pt x="3641" y="9031"/>
                </a:lnTo>
                <a:lnTo>
                  <a:pt x="3421" y="8980"/>
                </a:lnTo>
                <a:lnTo>
                  <a:pt x="3204" y="8918"/>
                </a:lnTo>
                <a:lnTo>
                  <a:pt x="2993" y="8847"/>
                </a:lnTo>
                <a:lnTo>
                  <a:pt x="2785" y="8765"/>
                </a:lnTo>
                <a:lnTo>
                  <a:pt x="2583" y="8673"/>
                </a:lnTo>
                <a:lnTo>
                  <a:pt x="2387" y="8573"/>
                </a:lnTo>
                <a:lnTo>
                  <a:pt x="2196" y="8464"/>
                </a:lnTo>
                <a:lnTo>
                  <a:pt x="2011" y="8344"/>
                </a:lnTo>
                <a:lnTo>
                  <a:pt x="1832" y="8218"/>
                </a:lnTo>
                <a:lnTo>
                  <a:pt x="1659" y="8082"/>
                </a:lnTo>
                <a:lnTo>
                  <a:pt x="1494" y="7938"/>
                </a:lnTo>
                <a:lnTo>
                  <a:pt x="1335" y="7787"/>
                </a:lnTo>
                <a:lnTo>
                  <a:pt x="1185" y="7629"/>
                </a:lnTo>
                <a:lnTo>
                  <a:pt x="1041" y="7463"/>
                </a:lnTo>
                <a:lnTo>
                  <a:pt x="906" y="7291"/>
                </a:lnTo>
                <a:lnTo>
                  <a:pt x="779" y="7112"/>
                </a:lnTo>
                <a:lnTo>
                  <a:pt x="660" y="6927"/>
                </a:lnTo>
                <a:lnTo>
                  <a:pt x="550" y="6736"/>
                </a:lnTo>
                <a:lnTo>
                  <a:pt x="449" y="6540"/>
                </a:lnTo>
                <a:lnTo>
                  <a:pt x="359" y="6337"/>
                </a:lnTo>
                <a:lnTo>
                  <a:pt x="277" y="6130"/>
                </a:lnTo>
                <a:lnTo>
                  <a:pt x="205" y="5918"/>
                </a:lnTo>
                <a:lnTo>
                  <a:pt x="144" y="5701"/>
                </a:lnTo>
                <a:lnTo>
                  <a:pt x="93" y="5481"/>
                </a:lnTo>
                <a:lnTo>
                  <a:pt x="52" y="5256"/>
                </a:lnTo>
                <a:lnTo>
                  <a:pt x="24" y="5028"/>
                </a:lnTo>
                <a:lnTo>
                  <a:pt x="6" y="4796"/>
                </a:lnTo>
                <a:lnTo>
                  <a:pt x="0" y="4562"/>
                </a:lnTo>
                <a:lnTo>
                  <a:pt x="6" y="4328"/>
                </a:lnTo>
                <a:lnTo>
                  <a:pt x="24" y="4096"/>
                </a:lnTo>
                <a:lnTo>
                  <a:pt x="52" y="3868"/>
                </a:lnTo>
                <a:lnTo>
                  <a:pt x="93" y="3643"/>
                </a:lnTo>
                <a:lnTo>
                  <a:pt x="144" y="3423"/>
                </a:lnTo>
                <a:lnTo>
                  <a:pt x="205" y="3206"/>
                </a:lnTo>
                <a:lnTo>
                  <a:pt x="277" y="2994"/>
                </a:lnTo>
                <a:lnTo>
                  <a:pt x="359" y="2787"/>
                </a:lnTo>
                <a:lnTo>
                  <a:pt x="449" y="2584"/>
                </a:lnTo>
                <a:lnTo>
                  <a:pt x="550" y="2388"/>
                </a:lnTo>
                <a:lnTo>
                  <a:pt x="660" y="2197"/>
                </a:lnTo>
                <a:lnTo>
                  <a:pt x="779" y="2012"/>
                </a:lnTo>
                <a:lnTo>
                  <a:pt x="906" y="1833"/>
                </a:lnTo>
                <a:lnTo>
                  <a:pt x="1041" y="1661"/>
                </a:lnTo>
                <a:lnTo>
                  <a:pt x="1185" y="1495"/>
                </a:lnTo>
                <a:lnTo>
                  <a:pt x="1335" y="1337"/>
                </a:lnTo>
                <a:lnTo>
                  <a:pt x="1494" y="1186"/>
                </a:lnTo>
                <a:lnTo>
                  <a:pt x="1659" y="1042"/>
                </a:lnTo>
                <a:lnTo>
                  <a:pt x="1832" y="907"/>
                </a:lnTo>
                <a:lnTo>
                  <a:pt x="2011" y="780"/>
                </a:lnTo>
                <a:lnTo>
                  <a:pt x="2196" y="660"/>
                </a:lnTo>
                <a:lnTo>
                  <a:pt x="2387" y="551"/>
                </a:lnTo>
                <a:lnTo>
                  <a:pt x="2583" y="451"/>
                </a:lnTo>
                <a:lnTo>
                  <a:pt x="2785" y="359"/>
                </a:lnTo>
                <a:lnTo>
                  <a:pt x="2993" y="277"/>
                </a:lnTo>
                <a:lnTo>
                  <a:pt x="3204" y="206"/>
                </a:lnTo>
                <a:lnTo>
                  <a:pt x="3421" y="144"/>
                </a:lnTo>
                <a:lnTo>
                  <a:pt x="3641" y="93"/>
                </a:lnTo>
                <a:lnTo>
                  <a:pt x="3866" y="53"/>
                </a:lnTo>
                <a:lnTo>
                  <a:pt x="4095" y="24"/>
                </a:lnTo>
                <a:lnTo>
                  <a:pt x="4326" y="6"/>
                </a:lnTo>
                <a:lnTo>
                  <a:pt x="456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52323" y="2585987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Title 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52323" y="2762587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Freeform 5"/>
          <p:cNvSpPr>
            <a:spLocks/>
          </p:cNvSpPr>
          <p:nvPr/>
        </p:nvSpPr>
        <p:spPr bwMode="auto">
          <a:xfrm>
            <a:off x="906122" y="4067175"/>
            <a:ext cx="1325563" cy="1374775"/>
          </a:xfrm>
          <a:custGeom>
            <a:avLst/>
            <a:gdLst>
              <a:gd name="T0" fmla="*/ 10848 w 15856"/>
              <a:gd name="T1" fmla="*/ 15778 h 16454"/>
              <a:gd name="T2" fmla="*/ 10569 w 15856"/>
              <a:gd name="T3" fmla="*/ 16030 h 16454"/>
              <a:gd name="T4" fmla="*/ 10255 w 15856"/>
              <a:gd name="T5" fmla="*/ 16226 h 16454"/>
              <a:gd name="T6" fmla="*/ 9914 w 15856"/>
              <a:gd name="T7" fmla="*/ 16364 h 16454"/>
              <a:gd name="T8" fmla="*/ 9553 w 15856"/>
              <a:gd name="T9" fmla="*/ 16439 h 16454"/>
              <a:gd name="T10" fmla="*/ 9183 w 15856"/>
              <a:gd name="T11" fmla="*/ 16451 h 16454"/>
              <a:gd name="T12" fmla="*/ 8811 w 15856"/>
              <a:gd name="T13" fmla="*/ 16395 h 16454"/>
              <a:gd name="T14" fmla="*/ 1342 w 15856"/>
              <a:gd name="T15" fmla="*/ 13970 h 16454"/>
              <a:gd name="T16" fmla="*/ 1003 w 15856"/>
              <a:gd name="T17" fmla="*/ 13802 h 16454"/>
              <a:gd name="T18" fmla="*/ 705 w 15856"/>
              <a:gd name="T19" fmla="*/ 13581 h 16454"/>
              <a:gd name="T20" fmla="*/ 453 w 15856"/>
              <a:gd name="T21" fmla="*/ 13312 h 16454"/>
              <a:gd name="T22" fmla="*/ 251 w 15856"/>
              <a:gd name="T23" fmla="*/ 13004 h 16454"/>
              <a:gd name="T24" fmla="*/ 106 w 15856"/>
              <a:gd name="T25" fmla="*/ 12664 h 16454"/>
              <a:gd name="T26" fmla="*/ 21 w 15856"/>
              <a:gd name="T27" fmla="*/ 12300 h 16454"/>
              <a:gd name="T28" fmla="*/ 87 w 15856"/>
              <a:gd name="T29" fmla="*/ 11122 h 16454"/>
              <a:gd name="T30" fmla="*/ 1038 w 15856"/>
              <a:gd name="T31" fmla="*/ 12164 h 16454"/>
              <a:gd name="T32" fmla="*/ 2242 w 15856"/>
              <a:gd name="T33" fmla="*/ 12910 h 16454"/>
              <a:gd name="T34" fmla="*/ 3638 w 15856"/>
              <a:gd name="T35" fmla="*/ 13300 h 16454"/>
              <a:gd name="T36" fmla="*/ 4781 w 15856"/>
              <a:gd name="T37" fmla="*/ 13321 h 16454"/>
              <a:gd name="T38" fmla="*/ 5608 w 15856"/>
              <a:gd name="T39" fmla="*/ 13176 h 16454"/>
              <a:gd name="T40" fmla="*/ 6383 w 15856"/>
              <a:gd name="T41" fmla="*/ 12902 h 16454"/>
              <a:gd name="T42" fmla="*/ 7095 w 15856"/>
              <a:gd name="T43" fmla="*/ 12514 h 16454"/>
              <a:gd name="T44" fmla="*/ 8697 w 15856"/>
              <a:gd name="T45" fmla="*/ 13008 h 16454"/>
              <a:gd name="T46" fmla="*/ 8877 w 15856"/>
              <a:gd name="T47" fmla="*/ 12976 h 16454"/>
              <a:gd name="T48" fmla="*/ 9035 w 15856"/>
              <a:gd name="T49" fmla="*/ 12882 h 16454"/>
              <a:gd name="T50" fmla="*/ 12222 w 15856"/>
              <a:gd name="T51" fmla="*/ 8520 h 16454"/>
              <a:gd name="T52" fmla="*/ 12297 w 15856"/>
              <a:gd name="T53" fmla="*/ 8348 h 16454"/>
              <a:gd name="T54" fmla="*/ 12308 w 15856"/>
              <a:gd name="T55" fmla="*/ 8166 h 16454"/>
              <a:gd name="T56" fmla="*/ 12254 w 15856"/>
              <a:gd name="T57" fmla="*/ 7989 h 16454"/>
              <a:gd name="T58" fmla="*/ 9080 w 15856"/>
              <a:gd name="T59" fmla="*/ 3615 h 16454"/>
              <a:gd name="T60" fmla="*/ 8932 w 15856"/>
              <a:gd name="T61" fmla="*/ 3503 h 16454"/>
              <a:gd name="T62" fmla="*/ 8759 w 15856"/>
              <a:gd name="T63" fmla="*/ 3450 h 16454"/>
              <a:gd name="T64" fmla="*/ 8573 w 15856"/>
              <a:gd name="T65" fmla="*/ 3462 h 16454"/>
              <a:gd name="T66" fmla="*/ 6628 w 15856"/>
              <a:gd name="T67" fmla="*/ 3669 h 16454"/>
              <a:gd name="T68" fmla="*/ 5872 w 15856"/>
              <a:gd name="T69" fmla="*/ 3357 h 16454"/>
              <a:gd name="T70" fmla="*/ 5062 w 15856"/>
              <a:gd name="T71" fmla="*/ 3167 h 16454"/>
              <a:gd name="T72" fmla="*/ 4136 w 15856"/>
              <a:gd name="T73" fmla="*/ 3114 h 16454"/>
              <a:gd name="T74" fmla="*/ 2689 w 15856"/>
              <a:gd name="T75" fmla="*/ 3372 h 16454"/>
              <a:gd name="T76" fmla="*/ 1415 w 15856"/>
              <a:gd name="T77" fmla="*/ 4007 h 16454"/>
              <a:gd name="T78" fmla="*/ 372 w 15856"/>
              <a:gd name="T79" fmla="*/ 4956 h 16454"/>
              <a:gd name="T80" fmla="*/ 7 w 15856"/>
              <a:gd name="T81" fmla="*/ 4279 h 16454"/>
              <a:gd name="T82" fmla="*/ 70 w 15856"/>
              <a:gd name="T83" fmla="*/ 3909 h 16454"/>
              <a:gd name="T84" fmla="*/ 196 w 15856"/>
              <a:gd name="T85" fmla="*/ 3560 h 16454"/>
              <a:gd name="T86" fmla="*/ 379 w 15856"/>
              <a:gd name="T87" fmla="*/ 3240 h 16454"/>
              <a:gd name="T88" fmla="*/ 616 w 15856"/>
              <a:gd name="T89" fmla="*/ 2958 h 16454"/>
              <a:gd name="T90" fmla="*/ 899 w 15856"/>
              <a:gd name="T91" fmla="*/ 2720 h 16454"/>
              <a:gd name="T92" fmla="*/ 1224 w 15856"/>
              <a:gd name="T93" fmla="*/ 2533 h 16454"/>
              <a:gd name="T94" fmla="*/ 8688 w 15856"/>
              <a:gd name="T95" fmla="*/ 92 h 16454"/>
              <a:gd name="T96" fmla="*/ 9059 w 15856"/>
              <a:gd name="T97" fmla="*/ 14 h 16454"/>
              <a:gd name="T98" fmla="*/ 9431 w 15856"/>
              <a:gd name="T99" fmla="*/ 4 h 16454"/>
              <a:gd name="T100" fmla="*/ 9795 w 15856"/>
              <a:gd name="T101" fmla="*/ 59 h 16454"/>
              <a:gd name="T102" fmla="*/ 10144 w 15856"/>
              <a:gd name="T103" fmla="*/ 176 h 16454"/>
              <a:gd name="T104" fmla="*/ 10468 w 15856"/>
              <a:gd name="T105" fmla="*/ 353 h 16454"/>
              <a:gd name="T106" fmla="*/ 10759 w 15856"/>
              <a:gd name="T107" fmla="*/ 586 h 16454"/>
              <a:gd name="T108" fmla="*/ 11010 w 15856"/>
              <a:gd name="T109" fmla="*/ 873 h 16454"/>
              <a:gd name="T110" fmla="*/ 15608 w 15856"/>
              <a:gd name="T111" fmla="*/ 7239 h 16454"/>
              <a:gd name="T112" fmla="*/ 15754 w 15856"/>
              <a:gd name="T113" fmla="*/ 7583 h 16454"/>
              <a:gd name="T114" fmla="*/ 15836 w 15856"/>
              <a:gd name="T115" fmla="*/ 7942 h 16454"/>
              <a:gd name="T116" fmla="*/ 15854 w 15856"/>
              <a:gd name="T117" fmla="*/ 8308 h 16454"/>
              <a:gd name="T118" fmla="*/ 15808 w 15856"/>
              <a:gd name="T119" fmla="*/ 8672 h 16454"/>
              <a:gd name="T120" fmla="*/ 15698 w 15856"/>
              <a:gd name="T121" fmla="*/ 9026 h 16454"/>
              <a:gd name="T122" fmla="*/ 15522 w 15856"/>
              <a:gd name="T123" fmla="*/ 9361 h 16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856" h="16454">
                <a:moveTo>
                  <a:pt x="15450" y="9467"/>
                </a:moveTo>
                <a:lnTo>
                  <a:pt x="13229" y="12525"/>
                </a:lnTo>
                <a:lnTo>
                  <a:pt x="11010" y="15581"/>
                </a:lnTo>
                <a:lnTo>
                  <a:pt x="10984" y="15615"/>
                </a:lnTo>
                <a:lnTo>
                  <a:pt x="10958" y="15649"/>
                </a:lnTo>
                <a:lnTo>
                  <a:pt x="10931" y="15683"/>
                </a:lnTo>
                <a:lnTo>
                  <a:pt x="10904" y="15715"/>
                </a:lnTo>
                <a:lnTo>
                  <a:pt x="10876" y="15748"/>
                </a:lnTo>
                <a:lnTo>
                  <a:pt x="10848" y="15778"/>
                </a:lnTo>
                <a:lnTo>
                  <a:pt x="10819" y="15809"/>
                </a:lnTo>
                <a:lnTo>
                  <a:pt x="10789" y="15839"/>
                </a:lnTo>
                <a:lnTo>
                  <a:pt x="10759" y="15869"/>
                </a:lnTo>
                <a:lnTo>
                  <a:pt x="10728" y="15897"/>
                </a:lnTo>
                <a:lnTo>
                  <a:pt x="10697" y="15925"/>
                </a:lnTo>
                <a:lnTo>
                  <a:pt x="10667" y="15952"/>
                </a:lnTo>
                <a:lnTo>
                  <a:pt x="10635" y="15979"/>
                </a:lnTo>
                <a:lnTo>
                  <a:pt x="10602" y="16005"/>
                </a:lnTo>
                <a:lnTo>
                  <a:pt x="10569" y="16030"/>
                </a:lnTo>
                <a:lnTo>
                  <a:pt x="10536" y="16055"/>
                </a:lnTo>
                <a:lnTo>
                  <a:pt x="10502" y="16079"/>
                </a:lnTo>
                <a:lnTo>
                  <a:pt x="10468" y="16101"/>
                </a:lnTo>
                <a:lnTo>
                  <a:pt x="10433" y="16124"/>
                </a:lnTo>
                <a:lnTo>
                  <a:pt x="10398" y="16145"/>
                </a:lnTo>
                <a:lnTo>
                  <a:pt x="10363" y="16167"/>
                </a:lnTo>
                <a:lnTo>
                  <a:pt x="10327" y="16188"/>
                </a:lnTo>
                <a:lnTo>
                  <a:pt x="10291" y="16207"/>
                </a:lnTo>
                <a:lnTo>
                  <a:pt x="10255" y="16226"/>
                </a:lnTo>
                <a:lnTo>
                  <a:pt x="10218" y="16244"/>
                </a:lnTo>
                <a:lnTo>
                  <a:pt x="10181" y="16262"/>
                </a:lnTo>
                <a:lnTo>
                  <a:pt x="10144" y="16278"/>
                </a:lnTo>
                <a:lnTo>
                  <a:pt x="10106" y="16295"/>
                </a:lnTo>
                <a:lnTo>
                  <a:pt x="10068" y="16309"/>
                </a:lnTo>
                <a:lnTo>
                  <a:pt x="10030" y="16324"/>
                </a:lnTo>
                <a:lnTo>
                  <a:pt x="9991" y="16338"/>
                </a:lnTo>
                <a:lnTo>
                  <a:pt x="9953" y="16351"/>
                </a:lnTo>
                <a:lnTo>
                  <a:pt x="9914" y="16364"/>
                </a:lnTo>
                <a:lnTo>
                  <a:pt x="9874" y="16375"/>
                </a:lnTo>
                <a:lnTo>
                  <a:pt x="9835" y="16385"/>
                </a:lnTo>
                <a:lnTo>
                  <a:pt x="9795" y="16395"/>
                </a:lnTo>
                <a:lnTo>
                  <a:pt x="9756" y="16405"/>
                </a:lnTo>
                <a:lnTo>
                  <a:pt x="9716" y="16413"/>
                </a:lnTo>
                <a:lnTo>
                  <a:pt x="9675" y="16421"/>
                </a:lnTo>
                <a:lnTo>
                  <a:pt x="9634" y="16427"/>
                </a:lnTo>
                <a:lnTo>
                  <a:pt x="9594" y="16433"/>
                </a:lnTo>
                <a:lnTo>
                  <a:pt x="9553" y="16439"/>
                </a:lnTo>
                <a:lnTo>
                  <a:pt x="9513" y="16444"/>
                </a:lnTo>
                <a:lnTo>
                  <a:pt x="9472" y="16447"/>
                </a:lnTo>
                <a:lnTo>
                  <a:pt x="9431" y="16450"/>
                </a:lnTo>
                <a:lnTo>
                  <a:pt x="9390" y="16452"/>
                </a:lnTo>
                <a:lnTo>
                  <a:pt x="9349" y="16454"/>
                </a:lnTo>
                <a:lnTo>
                  <a:pt x="9308" y="16454"/>
                </a:lnTo>
                <a:lnTo>
                  <a:pt x="9266" y="16454"/>
                </a:lnTo>
                <a:lnTo>
                  <a:pt x="9225" y="16453"/>
                </a:lnTo>
                <a:lnTo>
                  <a:pt x="9183" y="16451"/>
                </a:lnTo>
                <a:lnTo>
                  <a:pt x="9142" y="16448"/>
                </a:lnTo>
                <a:lnTo>
                  <a:pt x="9101" y="16445"/>
                </a:lnTo>
                <a:lnTo>
                  <a:pt x="9059" y="16440"/>
                </a:lnTo>
                <a:lnTo>
                  <a:pt x="9018" y="16434"/>
                </a:lnTo>
                <a:lnTo>
                  <a:pt x="8977" y="16428"/>
                </a:lnTo>
                <a:lnTo>
                  <a:pt x="8935" y="16421"/>
                </a:lnTo>
                <a:lnTo>
                  <a:pt x="8893" y="16414"/>
                </a:lnTo>
                <a:lnTo>
                  <a:pt x="8852" y="16405"/>
                </a:lnTo>
                <a:lnTo>
                  <a:pt x="8811" y="16395"/>
                </a:lnTo>
                <a:lnTo>
                  <a:pt x="8770" y="16385"/>
                </a:lnTo>
                <a:lnTo>
                  <a:pt x="8729" y="16374"/>
                </a:lnTo>
                <a:lnTo>
                  <a:pt x="8688" y="16362"/>
                </a:lnTo>
                <a:lnTo>
                  <a:pt x="8647" y="16349"/>
                </a:lnTo>
                <a:lnTo>
                  <a:pt x="5055" y="15182"/>
                </a:lnTo>
                <a:lnTo>
                  <a:pt x="1463" y="14015"/>
                </a:lnTo>
                <a:lnTo>
                  <a:pt x="1422" y="14000"/>
                </a:lnTo>
                <a:lnTo>
                  <a:pt x="1382" y="13986"/>
                </a:lnTo>
                <a:lnTo>
                  <a:pt x="1342" y="13970"/>
                </a:lnTo>
                <a:lnTo>
                  <a:pt x="1301" y="13955"/>
                </a:lnTo>
                <a:lnTo>
                  <a:pt x="1263" y="13939"/>
                </a:lnTo>
                <a:lnTo>
                  <a:pt x="1224" y="13921"/>
                </a:lnTo>
                <a:lnTo>
                  <a:pt x="1186" y="13903"/>
                </a:lnTo>
                <a:lnTo>
                  <a:pt x="1148" y="13884"/>
                </a:lnTo>
                <a:lnTo>
                  <a:pt x="1111" y="13865"/>
                </a:lnTo>
                <a:lnTo>
                  <a:pt x="1075" y="13845"/>
                </a:lnTo>
                <a:lnTo>
                  <a:pt x="1038" y="13823"/>
                </a:lnTo>
                <a:lnTo>
                  <a:pt x="1003" y="13802"/>
                </a:lnTo>
                <a:lnTo>
                  <a:pt x="968" y="13780"/>
                </a:lnTo>
                <a:lnTo>
                  <a:pt x="933" y="13758"/>
                </a:lnTo>
                <a:lnTo>
                  <a:pt x="899" y="13734"/>
                </a:lnTo>
                <a:lnTo>
                  <a:pt x="866" y="13710"/>
                </a:lnTo>
                <a:lnTo>
                  <a:pt x="833" y="13686"/>
                </a:lnTo>
                <a:lnTo>
                  <a:pt x="800" y="13660"/>
                </a:lnTo>
                <a:lnTo>
                  <a:pt x="768" y="13634"/>
                </a:lnTo>
                <a:lnTo>
                  <a:pt x="736" y="13607"/>
                </a:lnTo>
                <a:lnTo>
                  <a:pt x="705" y="13581"/>
                </a:lnTo>
                <a:lnTo>
                  <a:pt x="675" y="13553"/>
                </a:lnTo>
                <a:lnTo>
                  <a:pt x="646" y="13525"/>
                </a:lnTo>
                <a:lnTo>
                  <a:pt x="616" y="13496"/>
                </a:lnTo>
                <a:lnTo>
                  <a:pt x="587" y="13467"/>
                </a:lnTo>
                <a:lnTo>
                  <a:pt x="559" y="13437"/>
                </a:lnTo>
                <a:lnTo>
                  <a:pt x="531" y="13407"/>
                </a:lnTo>
                <a:lnTo>
                  <a:pt x="505" y="13375"/>
                </a:lnTo>
                <a:lnTo>
                  <a:pt x="479" y="13344"/>
                </a:lnTo>
                <a:lnTo>
                  <a:pt x="453" y="13312"/>
                </a:lnTo>
                <a:lnTo>
                  <a:pt x="428" y="13279"/>
                </a:lnTo>
                <a:lnTo>
                  <a:pt x="404" y="13246"/>
                </a:lnTo>
                <a:lnTo>
                  <a:pt x="379" y="13214"/>
                </a:lnTo>
                <a:lnTo>
                  <a:pt x="357" y="13180"/>
                </a:lnTo>
                <a:lnTo>
                  <a:pt x="334" y="13145"/>
                </a:lnTo>
                <a:lnTo>
                  <a:pt x="312" y="13111"/>
                </a:lnTo>
                <a:lnTo>
                  <a:pt x="291" y="13075"/>
                </a:lnTo>
                <a:lnTo>
                  <a:pt x="270" y="13040"/>
                </a:lnTo>
                <a:lnTo>
                  <a:pt x="251" y="13004"/>
                </a:lnTo>
                <a:lnTo>
                  <a:pt x="232" y="12968"/>
                </a:lnTo>
                <a:lnTo>
                  <a:pt x="214" y="12931"/>
                </a:lnTo>
                <a:lnTo>
                  <a:pt x="196" y="12894"/>
                </a:lnTo>
                <a:lnTo>
                  <a:pt x="179" y="12857"/>
                </a:lnTo>
                <a:lnTo>
                  <a:pt x="162" y="12819"/>
                </a:lnTo>
                <a:lnTo>
                  <a:pt x="147" y="12781"/>
                </a:lnTo>
                <a:lnTo>
                  <a:pt x="133" y="12743"/>
                </a:lnTo>
                <a:lnTo>
                  <a:pt x="118" y="12704"/>
                </a:lnTo>
                <a:lnTo>
                  <a:pt x="106" y="12664"/>
                </a:lnTo>
                <a:lnTo>
                  <a:pt x="92" y="12625"/>
                </a:lnTo>
                <a:lnTo>
                  <a:pt x="81" y="12585"/>
                </a:lnTo>
                <a:lnTo>
                  <a:pt x="70" y="12546"/>
                </a:lnTo>
                <a:lnTo>
                  <a:pt x="60" y="12505"/>
                </a:lnTo>
                <a:lnTo>
                  <a:pt x="50" y="12465"/>
                </a:lnTo>
                <a:lnTo>
                  <a:pt x="42" y="12425"/>
                </a:lnTo>
                <a:lnTo>
                  <a:pt x="34" y="12384"/>
                </a:lnTo>
                <a:lnTo>
                  <a:pt x="27" y="12343"/>
                </a:lnTo>
                <a:lnTo>
                  <a:pt x="21" y="12300"/>
                </a:lnTo>
                <a:lnTo>
                  <a:pt x="15" y="12259"/>
                </a:lnTo>
                <a:lnTo>
                  <a:pt x="11" y="12217"/>
                </a:lnTo>
                <a:lnTo>
                  <a:pt x="7" y="12175"/>
                </a:lnTo>
                <a:lnTo>
                  <a:pt x="4" y="12133"/>
                </a:lnTo>
                <a:lnTo>
                  <a:pt x="2" y="12091"/>
                </a:lnTo>
                <a:lnTo>
                  <a:pt x="1" y="12047"/>
                </a:lnTo>
                <a:lnTo>
                  <a:pt x="0" y="12005"/>
                </a:lnTo>
                <a:lnTo>
                  <a:pt x="0" y="10991"/>
                </a:lnTo>
                <a:lnTo>
                  <a:pt x="87" y="11122"/>
                </a:lnTo>
                <a:lnTo>
                  <a:pt x="179" y="11250"/>
                </a:lnTo>
                <a:lnTo>
                  <a:pt x="273" y="11376"/>
                </a:lnTo>
                <a:lnTo>
                  <a:pt x="372" y="11498"/>
                </a:lnTo>
                <a:lnTo>
                  <a:pt x="475" y="11618"/>
                </a:lnTo>
                <a:lnTo>
                  <a:pt x="581" y="11734"/>
                </a:lnTo>
                <a:lnTo>
                  <a:pt x="690" y="11846"/>
                </a:lnTo>
                <a:lnTo>
                  <a:pt x="803" y="11955"/>
                </a:lnTo>
                <a:lnTo>
                  <a:pt x="919" y="12061"/>
                </a:lnTo>
                <a:lnTo>
                  <a:pt x="1038" y="12164"/>
                </a:lnTo>
                <a:lnTo>
                  <a:pt x="1161" y="12262"/>
                </a:lnTo>
                <a:lnTo>
                  <a:pt x="1286" y="12357"/>
                </a:lnTo>
                <a:lnTo>
                  <a:pt x="1415" y="12447"/>
                </a:lnTo>
                <a:lnTo>
                  <a:pt x="1545" y="12535"/>
                </a:lnTo>
                <a:lnTo>
                  <a:pt x="1680" y="12618"/>
                </a:lnTo>
                <a:lnTo>
                  <a:pt x="1816" y="12697"/>
                </a:lnTo>
                <a:lnTo>
                  <a:pt x="1955" y="12772"/>
                </a:lnTo>
                <a:lnTo>
                  <a:pt x="2097" y="12843"/>
                </a:lnTo>
                <a:lnTo>
                  <a:pt x="2242" y="12910"/>
                </a:lnTo>
                <a:lnTo>
                  <a:pt x="2389" y="12972"/>
                </a:lnTo>
                <a:lnTo>
                  <a:pt x="2538" y="13030"/>
                </a:lnTo>
                <a:lnTo>
                  <a:pt x="2689" y="13082"/>
                </a:lnTo>
                <a:lnTo>
                  <a:pt x="2842" y="13130"/>
                </a:lnTo>
                <a:lnTo>
                  <a:pt x="2998" y="13175"/>
                </a:lnTo>
                <a:lnTo>
                  <a:pt x="3155" y="13214"/>
                </a:lnTo>
                <a:lnTo>
                  <a:pt x="3314" y="13248"/>
                </a:lnTo>
                <a:lnTo>
                  <a:pt x="3476" y="13276"/>
                </a:lnTo>
                <a:lnTo>
                  <a:pt x="3638" y="13300"/>
                </a:lnTo>
                <a:lnTo>
                  <a:pt x="3803" y="13318"/>
                </a:lnTo>
                <a:lnTo>
                  <a:pt x="3968" y="13332"/>
                </a:lnTo>
                <a:lnTo>
                  <a:pt x="4136" y="13340"/>
                </a:lnTo>
                <a:lnTo>
                  <a:pt x="4304" y="13343"/>
                </a:lnTo>
                <a:lnTo>
                  <a:pt x="4401" y="13342"/>
                </a:lnTo>
                <a:lnTo>
                  <a:pt x="4496" y="13339"/>
                </a:lnTo>
                <a:lnTo>
                  <a:pt x="4592" y="13335"/>
                </a:lnTo>
                <a:lnTo>
                  <a:pt x="4687" y="13329"/>
                </a:lnTo>
                <a:lnTo>
                  <a:pt x="4781" y="13321"/>
                </a:lnTo>
                <a:lnTo>
                  <a:pt x="4875" y="13311"/>
                </a:lnTo>
                <a:lnTo>
                  <a:pt x="4968" y="13300"/>
                </a:lnTo>
                <a:lnTo>
                  <a:pt x="5062" y="13287"/>
                </a:lnTo>
                <a:lnTo>
                  <a:pt x="5154" y="13272"/>
                </a:lnTo>
                <a:lnTo>
                  <a:pt x="5246" y="13256"/>
                </a:lnTo>
                <a:lnTo>
                  <a:pt x="5337" y="13238"/>
                </a:lnTo>
                <a:lnTo>
                  <a:pt x="5428" y="13219"/>
                </a:lnTo>
                <a:lnTo>
                  <a:pt x="5518" y="13198"/>
                </a:lnTo>
                <a:lnTo>
                  <a:pt x="5608" y="13176"/>
                </a:lnTo>
                <a:lnTo>
                  <a:pt x="5696" y="13151"/>
                </a:lnTo>
                <a:lnTo>
                  <a:pt x="5785" y="13125"/>
                </a:lnTo>
                <a:lnTo>
                  <a:pt x="5872" y="13097"/>
                </a:lnTo>
                <a:lnTo>
                  <a:pt x="5959" y="13069"/>
                </a:lnTo>
                <a:lnTo>
                  <a:pt x="6045" y="13039"/>
                </a:lnTo>
                <a:lnTo>
                  <a:pt x="6131" y="13007"/>
                </a:lnTo>
                <a:lnTo>
                  <a:pt x="6215" y="12973"/>
                </a:lnTo>
                <a:lnTo>
                  <a:pt x="6300" y="12939"/>
                </a:lnTo>
                <a:lnTo>
                  <a:pt x="6383" y="12902"/>
                </a:lnTo>
                <a:lnTo>
                  <a:pt x="6465" y="12865"/>
                </a:lnTo>
                <a:lnTo>
                  <a:pt x="6546" y="12826"/>
                </a:lnTo>
                <a:lnTo>
                  <a:pt x="6628" y="12786"/>
                </a:lnTo>
                <a:lnTo>
                  <a:pt x="6708" y="12744"/>
                </a:lnTo>
                <a:lnTo>
                  <a:pt x="6787" y="12700"/>
                </a:lnTo>
                <a:lnTo>
                  <a:pt x="6865" y="12656"/>
                </a:lnTo>
                <a:lnTo>
                  <a:pt x="6942" y="12610"/>
                </a:lnTo>
                <a:lnTo>
                  <a:pt x="7019" y="12563"/>
                </a:lnTo>
                <a:lnTo>
                  <a:pt x="7095" y="12514"/>
                </a:lnTo>
                <a:lnTo>
                  <a:pt x="8530" y="12981"/>
                </a:lnTo>
                <a:lnTo>
                  <a:pt x="8551" y="12987"/>
                </a:lnTo>
                <a:lnTo>
                  <a:pt x="8573" y="12992"/>
                </a:lnTo>
                <a:lnTo>
                  <a:pt x="8593" y="12998"/>
                </a:lnTo>
                <a:lnTo>
                  <a:pt x="8614" y="13001"/>
                </a:lnTo>
                <a:lnTo>
                  <a:pt x="8634" y="13004"/>
                </a:lnTo>
                <a:lnTo>
                  <a:pt x="8656" y="13006"/>
                </a:lnTo>
                <a:lnTo>
                  <a:pt x="8676" y="13007"/>
                </a:lnTo>
                <a:lnTo>
                  <a:pt x="8697" y="13008"/>
                </a:lnTo>
                <a:lnTo>
                  <a:pt x="8717" y="13008"/>
                </a:lnTo>
                <a:lnTo>
                  <a:pt x="8738" y="13006"/>
                </a:lnTo>
                <a:lnTo>
                  <a:pt x="8759" y="13004"/>
                </a:lnTo>
                <a:lnTo>
                  <a:pt x="8779" y="13002"/>
                </a:lnTo>
                <a:lnTo>
                  <a:pt x="8799" y="12998"/>
                </a:lnTo>
                <a:lnTo>
                  <a:pt x="8818" y="12994"/>
                </a:lnTo>
                <a:lnTo>
                  <a:pt x="8839" y="12988"/>
                </a:lnTo>
                <a:lnTo>
                  <a:pt x="8857" y="12982"/>
                </a:lnTo>
                <a:lnTo>
                  <a:pt x="8877" y="12976"/>
                </a:lnTo>
                <a:lnTo>
                  <a:pt x="8895" y="12969"/>
                </a:lnTo>
                <a:lnTo>
                  <a:pt x="8915" y="12961"/>
                </a:lnTo>
                <a:lnTo>
                  <a:pt x="8932" y="12951"/>
                </a:lnTo>
                <a:lnTo>
                  <a:pt x="8951" y="12942"/>
                </a:lnTo>
                <a:lnTo>
                  <a:pt x="8968" y="12932"/>
                </a:lnTo>
                <a:lnTo>
                  <a:pt x="8986" y="12921"/>
                </a:lnTo>
                <a:lnTo>
                  <a:pt x="9002" y="12908"/>
                </a:lnTo>
                <a:lnTo>
                  <a:pt x="9019" y="12896"/>
                </a:lnTo>
                <a:lnTo>
                  <a:pt x="9035" y="12882"/>
                </a:lnTo>
                <a:lnTo>
                  <a:pt x="9051" y="12869"/>
                </a:lnTo>
                <a:lnTo>
                  <a:pt x="9066" y="12854"/>
                </a:lnTo>
                <a:lnTo>
                  <a:pt x="9080" y="12839"/>
                </a:lnTo>
                <a:lnTo>
                  <a:pt x="9095" y="12823"/>
                </a:lnTo>
                <a:lnTo>
                  <a:pt x="9108" y="12806"/>
                </a:lnTo>
                <a:lnTo>
                  <a:pt x="9122" y="12789"/>
                </a:lnTo>
                <a:lnTo>
                  <a:pt x="10665" y="10664"/>
                </a:lnTo>
                <a:lnTo>
                  <a:pt x="12209" y="8538"/>
                </a:lnTo>
                <a:lnTo>
                  <a:pt x="12222" y="8520"/>
                </a:lnTo>
                <a:lnTo>
                  <a:pt x="12233" y="8502"/>
                </a:lnTo>
                <a:lnTo>
                  <a:pt x="12244" y="8483"/>
                </a:lnTo>
                <a:lnTo>
                  <a:pt x="12254" y="8465"/>
                </a:lnTo>
                <a:lnTo>
                  <a:pt x="12263" y="8446"/>
                </a:lnTo>
                <a:lnTo>
                  <a:pt x="12271" y="8427"/>
                </a:lnTo>
                <a:lnTo>
                  <a:pt x="12280" y="8407"/>
                </a:lnTo>
                <a:lnTo>
                  <a:pt x="12286" y="8387"/>
                </a:lnTo>
                <a:lnTo>
                  <a:pt x="12292" y="8368"/>
                </a:lnTo>
                <a:lnTo>
                  <a:pt x="12297" y="8348"/>
                </a:lnTo>
                <a:lnTo>
                  <a:pt x="12302" y="8328"/>
                </a:lnTo>
                <a:lnTo>
                  <a:pt x="12305" y="8308"/>
                </a:lnTo>
                <a:lnTo>
                  <a:pt x="12308" y="8288"/>
                </a:lnTo>
                <a:lnTo>
                  <a:pt x="12310" y="8267"/>
                </a:lnTo>
                <a:lnTo>
                  <a:pt x="12311" y="8248"/>
                </a:lnTo>
                <a:lnTo>
                  <a:pt x="12311" y="8227"/>
                </a:lnTo>
                <a:lnTo>
                  <a:pt x="12311" y="8206"/>
                </a:lnTo>
                <a:lnTo>
                  <a:pt x="12310" y="8187"/>
                </a:lnTo>
                <a:lnTo>
                  <a:pt x="12308" y="8166"/>
                </a:lnTo>
                <a:lnTo>
                  <a:pt x="12305" y="8146"/>
                </a:lnTo>
                <a:lnTo>
                  <a:pt x="12302" y="8126"/>
                </a:lnTo>
                <a:lnTo>
                  <a:pt x="12297" y="8106"/>
                </a:lnTo>
                <a:lnTo>
                  <a:pt x="12292" y="8086"/>
                </a:lnTo>
                <a:lnTo>
                  <a:pt x="12286" y="8067"/>
                </a:lnTo>
                <a:lnTo>
                  <a:pt x="12280" y="8047"/>
                </a:lnTo>
                <a:lnTo>
                  <a:pt x="12271" y="8027"/>
                </a:lnTo>
                <a:lnTo>
                  <a:pt x="12263" y="8008"/>
                </a:lnTo>
                <a:lnTo>
                  <a:pt x="12254" y="7989"/>
                </a:lnTo>
                <a:lnTo>
                  <a:pt x="12244" y="7971"/>
                </a:lnTo>
                <a:lnTo>
                  <a:pt x="12233" y="7952"/>
                </a:lnTo>
                <a:lnTo>
                  <a:pt x="12222" y="7934"/>
                </a:lnTo>
                <a:lnTo>
                  <a:pt x="12209" y="7916"/>
                </a:lnTo>
                <a:lnTo>
                  <a:pt x="10665" y="5790"/>
                </a:lnTo>
                <a:lnTo>
                  <a:pt x="9122" y="3665"/>
                </a:lnTo>
                <a:lnTo>
                  <a:pt x="9108" y="3648"/>
                </a:lnTo>
                <a:lnTo>
                  <a:pt x="9095" y="3631"/>
                </a:lnTo>
                <a:lnTo>
                  <a:pt x="9080" y="3615"/>
                </a:lnTo>
                <a:lnTo>
                  <a:pt x="9066" y="3600"/>
                </a:lnTo>
                <a:lnTo>
                  <a:pt x="9051" y="3585"/>
                </a:lnTo>
                <a:lnTo>
                  <a:pt x="9035" y="3572"/>
                </a:lnTo>
                <a:lnTo>
                  <a:pt x="9019" y="3558"/>
                </a:lnTo>
                <a:lnTo>
                  <a:pt x="9002" y="3546"/>
                </a:lnTo>
                <a:lnTo>
                  <a:pt x="8986" y="3533"/>
                </a:lnTo>
                <a:lnTo>
                  <a:pt x="8968" y="3522"/>
                </a:lnTo>
                <a:lnTo>
                  <a:pt x="8951" y="3512"/>
                </a:lnTo>
                <a:lnTo>
                  <a:pt x="8932" y="3503"/>
                </a:lnTo>
                <a:lnTo>
                  <a:pt x="8915" y="3493"/>
                </a:lnTo>
                <a:lnTo>
                  <a:pt x="8895" y="3485"/>
                </a:lnTo>
                <a:lnTo>
                  <a:pt x="8877" y="3478"/>
                </a:lnTo>
                <a:lnTo>
                  <a:pt x="8857" y="3472"/>
                </a:lnTo>
                <a:lnTo>
                  <a:pt x="8839" y="3466"/>
                </a:lnTo>
                <a:lnTo>
                  <a:pt x="8818" y="3460"/>
                </a:lnTo>
                <a:lnTo>
                  <a:pt x="8799" y="3456"/>
                </a:lnTo>
                <a:lnTo>
                  <a:pt x="8779" y="3452"/>
                </a:lnTo>
                <a:lnTo>
                  <a:pt x="8759" y="3450"/>
                </a:lnTo>
                <a:lnTo>
                  <a:pt x="8738" y="3448"/>
                </a:lnTo>
                <a:lnTo>
                  <a:pt x="8717" y="3447"/>
                </a:lnTo>
                <a:lnTo>
                  <a:pt x="8697" y="3446"/>
                </a:lnTo>
                <a:lnTo>
                  <a:pt x="8676" y="3447"/>
                </a:lnTo>
                <a:lnTo>
                  <a:pt x="8656" y="3448"/>
                </a:lnTo>
                <a:lnTo>
                  <a:pt x="8634" y="3450"/>
                </a:lnTo>
                <a:lnTo>
                  <a:pt x="8614" y="3453"/>
                </a:lnTo>
                <a:lnTo>
                  <a:pt x="8593" y="3456"/>
                </a:lnTo>
                <a:lnTo>
                  <a:pt x="8573" y="3462"/>
                </a:lnTo>
                <a:lnTo>
                  <a:pt x="8551" y="3467"/>
                </a:lnTo>
                <a:lnTo>
                  <a:pt x="8530" y="3473"/>
                </a:lnTo>
                <a:lnTo>
                  <a:pt x="7095" y="3940"/>
                </a:lnTo>
                <a:lnTo>
                  <a:pt x="7019" y="3891"/>
                </a:lnTo>
                <a:lnTo>
                  <a:pt x="6942" y="3844"/>
                </a:lnTo>
                <a:lnTo>
                  <a:pt x="6865" y="3798"/>
                </a:lnTo>
                <a:lnTo>
                  <a:pt x="6787" y="3754"/>
                </a:lnTo>
                <a:lnTo>
                  <a:pt x="6708" y="3710"/>
                </a:lnTo>
                <a:lnTo>
                  <a:pt x="6628" y="3669"/>
                </a:lnTo>
                <a:lnTo>
                  <a:pt x="6546" y="3628"/>
                </a:lnTo>
                <a:lnTo>
                  <a:pt x="6465" y="3589"/>
                </a:lnTo>
                <a:lnTo>
                  <a:pt x="6383" y="3552"/>
                </a:lnTo>
                <a:lnTo>
                  <a:pt x="6300" y="3515"/>
                </a:lnTo>
                <a:lnTo>
                  <a:pt x="6215" y="3481"/>
                </a:lnTo>
                <a:lnTo>
                  <a:pt x="6131" y="3447"/>
                </a:lnTo>
                <a:lnTo>
                  <a:pt x="6045" y="3415"/>
                </a:lnTo>
                <a:lnTo>
                  <a:pt x="5959" y="3385"/>
                </a:lnTo>
                <a:lnTo>
                  <a:pt x="5872" y="3357"/>
                </a:lnTo>
                <a:lnTo>
                  <a:pt x="5785" y="3329"/>
                </a:lnTo>
                <a:lnTo>
                  <a:pt x="5696" y="3303"/>
                </a:lnTo>
                <a:lnTo>
                  <a:pt x="5608" y="3278"/>
                </a:lnTo>
                <a:lnTo>
                  <a:pt x="5518" y="3256"/>
                </a:lnTo>
                <a:lnTo>
                  <a:pt x="5428" y="3235"/>
                </a:lnTo>
                <a:lnTo>
                  <a:pt x="5337" y="3216"/>
                </a:lnTo>
                <a:lnTo>
                  <a:pt x="5246" y="3198"/>
                </a:lnTo>
                <a:lnTo>
                  <a:pt x="5154" y="3182"/>
                </a:lnTo>
                <a:lnTo>
                  <a:pt x="5062" y="3167"/>
                </a:lnTo>
                <a:lnTo>
                  <a:pt x="4968" y="3154"/>
                </a:lnTo>
                <a:lnTo>
                  <a:pt x="4875" y="3143"/>
                </a:lnTo>
                <a:lnTo>
                  <a:pt x="4781" y="3133"/>
                </a:lnTo>
                <a:lnTo>
                  <a:pt x="4687" y="3125"/>
                </a:lnTo>
                <a:lnTo>
                  <a:pt x="4592" y="3119"/>
                </a:lnTo>
                <a:lnTo>
                  <a:pt x="4496" y="3115"/>
                </a:lnTo>
                <a:lnTo>
                  <a:pt x="4401" y="3112"/>
                </a:lnTo>
                <a:lnTo>
                  <a:pt x="4304" y="3111"/>
                </a:lnTo>
                <a:lnTo>
                  <a:pt x="4136" y="3114"/>
                </a:lnTo>
                <a:lnTo>
                  <a:pt x="3968" y="3122"/>
                </a:lnTo>
                <a:lnTo>
                  <a:pt x="3803" y="3136"/>
                </a:lnTo>
                <a:lnTo>
                  <a:pt x="3638" y="3154"/>
                </a:lnTo>
                <a:lnTo>
                  <a:pt x="3476" y="3178"/>
                </a:lnTo>
                <a:lnTo>
                  <a:pt x="3314" y="3206"/>
                </a:lnTo>
                <a:lnTo>
                  <a:pt x="3155" y="3240"/>
                </a:lnTo>
                <a:lnTo>
                  <a:pt x="2998" y="3279"/>
                </a:lnTo>
                <a:lnTo>
                  <a:pt x="2842" y="3324"/>
                </a:lnTo>
                <a:lnTo>
                  <a:pt x="2689" y="3372"/>
                </a:lnTo>
                <a:lnTo>
                  <a:pt x="2538" y="3424"/>
                </a:lnTo>
                <a:lnTo>
                  <a:pt x="2389" y="3482"/>
                </a:lnTo>
                <a:lnTo>
                  <a:pt x="2242" y="3545"/>
                </a:lnTo>
                <a:lnTo>
                  <a:pt x="2097" y="3611"/>
                </a:lnTo>
                <a:lnTo>
                  <a:pt x="1955" y="3682"/>
                </a:lnTo>
                <a:lnTo>
                  <a:pt x="1816" y="3757"/>
                </a:lnTo>
                <a:lnTo>
                  <a:pt x="1680" y="3836"/>
                </a:lnTo>
                <a:lnTo>
                  <a:pt x="1545" y="3919"/>
                </a:lnTo>
                <a:lnTo>
                  <a:pt x="1415" y="4007"/>
                </a:lnTo>
                <a:lnTo>
                  <a:pt x="1286" y="4097"/>
                </a:lnTo>
                <a:lnTo>
                  <a:pt x="1161" y="4192"/>
                </a:lnTo>
                <a:lnTo>
                  <a:pt x="1038" y="4290"/>
                </a:lnTo>
                <a:lnTo>
                  <a:pt x="919" y="4393"/>
                </a:lnTo>
                <a:lnTo>
                  <a:pt x="803" y="4499"/>
                </a:lnTo>
                <a:lnTo>
                  <a:pt x="690" y="4608"/>
                </a:lnTo>
                <a:lnTo>
                  <a:pt x="581" y="4720"/>
                </a:lnTo>
                <a:lnTo>
                  <a:pt x="475" y="4836"/>
                </a:lnTo>
                <a:lnTo>
                  <a:pt x="372" y="4956"/>
                </a:lnTo>
                <a:lnTo>
                  <a:pt x="273" y="5078"/>
                </a:lnTo>
                <a:lnTo>
                  <a:pt x="179" y="5204"/>
                </a:lnTo>
                <a:lnTo>
                  <a:pt x="87" y="5332"/>
                </a:lnTo>
                <a:lnTo>
                  <a:pt x="0" y="5463"/>
                </a:lnTo>
                <a:lnTo>
                  <a:pt x="0" y="4449"/>
                </a:lnTo>
                <a:lnTo>
                  <a:pt x="1" y="4407"/>
                </a:lnTo>
                <a:lnTo>
                  <a:pt x="2" y="4363"/>
                </a:lnTo>
                <a:lnTo>
                  <a:pt x="4" y="4321"/>
                </a:lnTo>
                <a:lnTo>
                  <a:pt x="7" y="4279"/>
                </a:lnTo>
                <a:lnTo>
                  <a:pt x="11" y="4237"/>
                </a:lnTo>
                <a:lnTo>
                  <a:pt x="15" y="4195"/>
                </a:lnTo>
                <a:lnTo>
                  <a:pt x="21" y="4154"/>
                </a:lnTo>
                <a:lnTo>
                  <a:pt x="27" y="4111"/>
                </a:lnTo>
                <a:lnTo>
                  <a:pt x="34" y="4070"/>
                </a:lnTo>
                <a:lnTo>
                  <a:pt x="42" y="4029"/>
                </a:lnTo>
                <a:lnTo>
                  <a:pt x="50" y="3989"/>
                </a:lnTo>
                <a:lnTo>
                  <a:pt x="60" y="3949"/>
                </a:lnTo>
                <a:lnTo>
                  <a:pt x="70" y="3909"/>
                </a:lnTo>
                <a:lnTo>
                  <a:pt x="81" y="3869"/>
                </a:lnTo>
                <a:lnTo>
                  <a:pt x="92" y="3829"/>
                </a:lnTo>
                <a:lnTo>
                  <a:pt x="106" y="3790"/>
                </a:lnTo>
                <a:lnTo>
                  <a:pt x="118" y="3750"/>
                </a:lnTo>
                <a:lnTo>
                  <a:pt x="133" y="3711"/>
                </a:lnTo>
                <a:lnTo>
                  <a:pt x="147" y="3673"/>
                </a:lnTo>
                <a:lnTo>
                  <a:pt x="162" y="3635"/>
                </a:lnTo>
                <a:lnTo>
                  <a:pt x="179" y="3597"/>
                </a:lnTo>
                <a:lnTo>
                  <a:pt x="196" y="3560"/>
                </a:lnTo>
                <a:lnTo>
                  <a:pt x="214" y="3523"/>
                </a:lnTo>
                <a:lnTo>
                  <a:pt x="232" y="3486"/>
                </a:lnTo>
                <a:lnTo>
                  <a:pt x="251" y="3450"/>
                </a:lnTo>
                <a:lnTo>
                  <a:pt x="270" y="3414"/>
                </a:lnTo>
                <a:lnTo>
                  <a:pt x="291" y="3379"/>
                </a:lnTo>
                <a:lnTo>
                  <a:pt x="312" y="3343"/>
                </a:lnTo>
                <a:lnTo>
                  <a:pt x="334" y="3309"/>
                </a:lnTo>
                <a:lnTo>
                  <a:pt x="357" y="3274"/>
                </a:lnTo>
                <a:lnTo>
                  <a:pt x="379" y="3240"/>
                </a:lnTo>
                <a:lnTo>
                  <a:pt x="404" y="3208"/>
                </a:lnTo>
                <a:lnTo>
                  <a:pt x="428" y="3175"/>
                </a:lnTo>
                <a:lnTo>
                  <a:pt x="453" y="3142"/>
                </a:lnTo>
                <a:lnTo>
                  <a:pt x="479" y="3110"/>
                </a:lnTo>
                <a:lnTo>
                  <a:pt x="505" y="3079"/>
                </a:lnTo>
                <a:lnTo>
                  <a:pt x="531" y="3047"/>
                </a:lnTo>
                <a:lnTo>
                  <a:pt x="559" y="3017"/>
                </a:lnTo>
                <a:lnTo>
                  <a:pt x="587" y="2987"/>
                </a:lnTo>
                <a:lnTo>
                  <a:pt x="616" y="2958"/>
                </a:lnTo>
                <a:lnTo>
                  <a:pt x="646" y="2929"/>
                </a:lnTo>
                <a:lnTo>
                  <a:pt x="675" y="2901"/>
                </a:lnTo>
                <a:lnTo>
                  <a:pt x="705" y="2873"/>
                </a:lnTo>
                <a:lnTo>
                  <a:pt x="736" y="2847"/>
                </a:lnTo>
                <a:lnTo>
                  <a:pt x="768" y="2820"/>
                </a:lnTo>
                <a:lnTo>
                  <a:pt x="800" y="2794"/>
                </a:lnTo>
                <a:lnTo>
                  <a:pt x="833" y="2768"/>
                </a:lnTo>
                <a:lnTo>
                  <a:pt x="866" y="2744"/>
                </a:lnTo>
                <a:lnTo>
                  <a:pt x="899" y="2720"/>
                </a:lnTo>
                <a:lnTo>
                  <a:pt x="933" y="2696"/>
                </a:lnTo>
                <a:lnTo>
                  <a:pt x="968" y="2674"/>
                </a:lnTo>
                <a:lnTo>
                  <a:pt x="1003" y="2652"/>
                </a:lnTo>
                <a:lnTo>
                  <a:pt x="1038" y="2631"/>
                </a:lnTo>
                <a:lnTo>
                  <a:pt x="1075" y="2609"/>
                </a:lnTo>
                <a:lnTo>
                  <a:pt x="1111" y="2589"/>
                </a:lnTo>
                <a:lnTo>
                  <a:pt x="1148" y="2570"/>
                </a:lnTo>
                <a:lnTo>
                  <a:pt x="1186" y="2551"/>
                </a:lnTo>
                <a:lnTo>
                  <a:pt x="1224" y="2533"/>
                </a:lnTo>
                <a:lnTo>
                  <a:pt x="1263" y="2515"/>
                </a:lnTo>
                <a:lnTo>
                  <a:pt x="1301" y="2499"/>
                </a:lnTo>
                <a:lnTo>
                  <a:pt x="1342" y="2484"/>
                </a:lnTo>
                <a:lnTo>
                  <a:pt x="1382" y="2468"/>
                </a:lnTo>
                <a:lnTo>
                  <a:pt x="1422" y="2454"/>
                </a:lnTo>
                <a:lnTo>
                  <a:pt x="1463" y="2439"/>
                </a:lnTo>
                <a:lnTo>
                  <a:pt x="5055" y="1272"/>
                </a:lnTo>
                <a:lnTo>
                  <a:pt x="8647" y="105"/>
                </a:lnTo>
                <a:lnTo>
                  <a:pt x="8688" y="92"/>
                </a:lnTo>
                <a:lnTo>
                  <a:pt x="8729" y="80"/>
                </a:lnTo>
                <a:lnTo>
                  <a:pt x="8770" y="69"/>
                </a:lnTo>
                <a:lnTo>
                  <a:pt x="8811" y="59"/>
                </a:lnTo>
                <a:lnTo>
                  <a:pt x="8852" y="49"/>
                </a:lnTo>
                <a:lnTo>
                  <a:pt x="8893" y="40"/>
                </a:lnTo>
                <a:lnTo>
                  <a:pt x="8935" y="33"/>
                </a:lnTo>
                <a:lnTo>
                  <a:pt x="8977" y="26"/>
                </a:lnTo>
                <a:lnTo>
                  <a:pt x="9018" y="20"/>
                </a:lnTo>
                <a:lnTo>
                  <a:pt x="9059" y="14"/>
                </a:lnTo>
                <a:lnTo>
                  <a:pt x="9101" y="10"/>
                </a:lnTo>
                <a:lnTo>
                  <a:pt x="9142" y="6"/>
                </a:lnTo>
                <a:lnTo>
                  <a:pt x="9183" y="3"/>
                </a:lnTo>
                <a:lnTo>
                  <a:pt x="9225" y="1"/>
                </a:lnTo>
                <a:lnTo>
                  <a:pt x="9266" y="0"/>
                </a:lnTo>
                <a:lnTo>
                  <a:pt x="9308" y="0"/>
                </a:lnTo>
                <a:lnTo>
                  <a:pt x="9349" y="1"/>
                </a:lnTo>
                <a:lnTo>
                  <a:pt x="9390" y="2"/>
                </a:lnTo>
                <a:lnTo>
                  <a:pt x="9431" y="4"/>
                </a:lnTo>
                <a:lnTo>
                  <a:pt x="9472" y="7"/>
                </a:lnTo>
                <a:lnTo>
                  <a:pt x="9513" y="10"/>
                </a:lnTo>
                <a:lnTo>
                  <a:pt x="9553" y="15"/>
                </a:lnTo>
                <a:lnTo>
                  <a:pt x="9594" y="21"/>
                </a:lnTo>
                <a:lnTo>
                  <a:pt x="9634" y="27"/>
                </a:lnTo>
                <a:lnTo>
                  <a:pt x="9675" y="33"/>
                </a:lnTo>
                <a:lnTo>
                  <a:pt x="9716" y="41"/>
                </a:lnTo>
                <a:lnTo>
                  <a:pt x="9756" y="49"/>
                </a:lnTo>
                <a:lnTo>
                  <a:pt x="9795" y="59"/>
                </a:lnTo>
                <a:lnTo>
                  <a:pt x="9835" y="69"/>
                </a:lnTo>
                <a:lnTo>
                  <a:pt x="9874" y="79"/>
                </a:lnTo>
                <a:lnTo>
                  <a:pt x="9914" y="90"/>
                </a:lnTo>
                <a:lnTo>
                  <a:pt x="9953" y="103"/>
                </a:lnTo>
                <a:lnTo>
                  <a:pt x="9991" y="116"/>
                </a:lnTo>
                <a:lnTo>
                  <a:pt x="10030" y="130"/>
                </a:lnTo>
                <a:lnTo>
                  <a:pt x="10068" y="145"/>
                </a:lnTo>
                <a:lnTo>
                  <a:pt x="10106" y="159"/>
                </a:lnTo>
                <a:lnTo>
                  <a:pt x="10144" y="176"/>
                </a:lnTo>
                <a:lnTo>
                  <a:pt x="10181" y="192"/>
                </a:lnTo>
                <a:lnTo>
                  <a:pt x="10218" y="210"/>
                </a:lnTo>
                <a:lnTo>
                  <a:pt x="10255" y="228"/>
                </a:lnTo>
                <a:lnTo>
                  <a:pt x="10291" y="247"/>
                </a:lnTo>
                <a:lnTo>
                  <a:pt x="10327" y="266"/>
                </a:lnTo>
                <a:lnTo>
                  <a:pt x="10363" y="287"/>
                </a:lnTo>
                <a:lnTo>
                  <a:pt x="10398" y="309"/>
                </a:lnTo>
                <a:lnTo>
                  <a:pt x="10433" y="330"/>
                </a:lnTo>
                <a:lnTo>
                  <a:pt x="10468" y="353"/>
                </a:lnTo>
                <a:lnTo>
                  <a:pt x="10502" y="375"/>
                </a:lnTo>
                <a:lnTo>
                  <a:pt x="10536" y="399"/>
                </a:lnTo>
                <a:lnTo>
                  <a:pt x="10569" y="424"/>
                </a:lnTo>
                <a:lnTo>
                  <a:pt x="10602" y="449"/>
                </a:lnTo>
                <a:lnTo>
                  <a:pt x="10635" y="475"/>
                </a:lnTo>
                <a:lnTo>
                  <a:pt x="10667" y="502"/>
                </a:lnTo>
                <a:lnTo>
                  <a:pt x="10697" y="529"/>
                </a:lnTo>
                <a:lnTo>
                  <a:pt x="10728" y="557"/>
                </a:lnTo>
                <a:lnTo>
                  <a:pt x="10759" y="586"/>
                </a:lnTo>
                <a:lnTo>
                  <a:pt x="10789" y="615"/>
                </a:lnTo>
                <a:lnTo>
                  <a:pt x="10819" y="645"/>
                </a:lnTo>
                <a:lnTo>
                  <a:pt x="10848" y="676"/>
                </a:lnTo>
                <a:lnTo>
                  <a:pt x="10876" y="706"/>
                </a:lnTo>
                <a:lnTo>
                  <a:pt x="10904" y="739"/>
                </a:lnTo>
                <a:lnTo>
                  <a:pt x="10931" y="771"/>
                </a:lnTo>
                <a:lnTo>
                  <a:pt x="10958" y="805"/>
                </a:lnTo>
                <a:lnTo>
                  <a:pt x="10984" y="839"/>
                </a:lnTo>
                <a:lnTo>
                  <a:pt x="11010" y="873"/>
                </a:lnTo>
                <a:lnTo>
                  <a:pt x="13229" y="3929"/>
                </a:lnTo>
                <a:lnTo>
                  <a:pt x="15450" y="6987"/>
                </a:lnTo>
                <a:lnTo>
                  <a:pt x="15475" y="7022"/>
                </a:lnTo>
                <a:lnTo>
                  <a:pt x="15499" y="7057"/>
                </a:lnTo>
                <a:lnTo>
                  <a:pt x="15522" y="7093"/>
                </a:lnTo>
                <a:lnTo>
                  <a:pt x="15545" y="7129"/>
                </a:lnTo>
                <a:lnTo>
                  <a:pt x="15567" y="7166"/>
                </a:lnTo>
                <a:lnTo>
                  <a:pt x="15588" y="7202"/>
                </a:lnTo>
                <a:lnTo>
                  <a:pt x="15608" y="7239"/>
                </a:lnTo>
                <a:lnTo>
                  <a:pt x="15628" y="7277"/>
                </a:lnTo>
                <a:lnTo>
                  <a:pt x="15646" y="7314"/>
                </a:lnTo>
                <a:lnTo>
                  <a:pt x="15664" y="7352"/>
                </a:lnTo>
                <a:lnTo>
                  <a:pt x="15681" y="7390"/>
                </a:lnTo>
                <a:lnTo>
                  <a:pt x="15698" y="7428"/>
                </a:lnTo>
                <a:lnTo>
                  <a:pt x="15713" y="7467"/>
                </a:lnTo>
                <a:lnTo>
                  <a:pt x="15727" y="7505"/>
                </a:lnTo>
                <a:lnTo>
                  <a:pt x="15741" y="7544"/>
                </a:lnTo>
                <a:lnTo>
                  <a:pt x="15754" y="7583"/>
                </a:lnTo>
                <a:lnTo>
                  <a:pt x="15767" y="7622"/>
                </a:lnTo>
                <a:lnTo>
                  <a:pt x="15778" y="7662"/>
                </a:lnTo>
                <a:lnTo>
                  <a:pt x="15789" y="7702"/>
                </a:lnTo>
                <a:lnTo>
                  <a:pt x="15798" y="7742"/>
                </a:lnTo>
                <a:lnTo>
                  <a:pt x="15808" y="7782"/>
                </a:lnTo>
                <a:lnTo>
                  <a:pt x="15816" y="7822"/>
                </a:lnTo>
                <a:lnTo>
                  <a:pt x="15824" y="7862"/>
                </a:lnTo>
                <a:lnTo>
                  <a:pt x="15830" y="7902"/>
                </a:lnTo>
                <a:lnTo>
                  <a:pt x="15836" y="7942"/>
                </a:lnTo>
                <a:lnTo>
                  <a:pt x="15842" y="7983"/>
                </a:lnTo>
                <a:lnTo>
                  <a:pt x="15846" y="8023"/>
                </a:lnTo>
                <a:lnTo>
                  <a:pt x="15850" y="8063"/>
                </a:lnTo>
                <a:lnTo>
                  <a:pt x="15853" y="8105"/>
                </a:lnTo>
                <a:lnTo>
                  <a:pt x="15854" y="8146"/>
                </a:lnTo>
                <a:lnTo>
                  <a:pt x="15856" y="8186"/>
                </a:lnTo>
                <a:lnTo>
                  <a:pt x="15856" y="8227"/>
                </a:lnTo>
                <a:lnTo>
                  <a:pt x="15856" y="8268"/>
                </a:lnTo>
                <a:lnTo>
                  <a:pt x="15854" y="8308"/>
                </a:lnTo>
                <a:lnTo>
                  <a:pt x="15853" y="8349"/>
                </a:lnTo>
                <a:lnTo>
                  <a:pt x="15850" y="8391"/>
                </a:lnTo>
                <a:lnTo>
                  <a:pt x="15846" y="8431"/>
                </a:lnTo>
                <a:lnTo>
                  <a:pt x="15842" y="8471"/>
                </a:lnTo>
                <a:lnTo>
                  <a:pt x="15836" y="8512"/>
                </a:lnTo>
                <a:lnTo>
                  <a:pt x="15830" y="8552"/>
                </a:lnTo>
                <a:lnTo>
                  <a:pt x="15824" y="8592"/>
                </a:lnTo>
                <a:lnTo>
                  <a:pt x="15816" y="8632"/>
                </a:lnTo>
                <a:lnTo>
                  <a:pt x="15808" y="8672"/>
                </a:lnTo>
                <a:lnTo>
                  <a:pt x="15798" y="8712"/>
                </a:lnTo>
                <a:lnTo>
                  <a:pt x="15789" y="8752"/>
                </a:lnTo>
                <a:lnTo>
                  <a:pt x="15778" y="8792"/>
                </a:lnTo>
                <a:lnTo>
                  <a:pt x="15767" y="8832"/>
                </a:lnTo>
                <a:lnTo>
                  <a:pt x="15754" y="8871"/>
                </a:lnTo>
                <a:lnTo>
                  <a:pt x="15741" y="8910"/>
                </a:lnTo>
                <a:lnTo>
                  <a:pt x="15727" y="8949"/>
                </a:lnTo>
                <a:lnTo>
                  <a:pt x="15713" y="8988"/>
                </a:lnTo>
                <a:lnTo>
                  <a:pt x="15698" y="9026"/>
                </a:lnTo>
                <a:lnTo>
                  <a:pt x="15681" y="9064"/>
                </a:lnTo>
                <a:lnTo>
                  <a:pt x="15664" y="9102"/>
                </a:lnTo>
                <a:lnTo>
                  <a:pt x="15646" y="9140"/>
                </a:lnTo>
                <a:lnTo>
                  <a:pt x="15628" y="9177"/>
                </a:lnTo>
                <a:lnTo>
                  <a:pt x="15608" y="9215"/>
                </a:lnTo>
                <a:lnTo>
                  <a:pt x="15588" y="9252"/>
                </a:lnTo>
                <a:lnTo>
                  <a:pt x="15567" y="9288"/>
                </a:lnTo>
                <a:lnTo>
                  <a:pt x="15545" y="9325"/>
                </a:lnTo>
                <a:lnTo>
                  <a:pt x="15522" y="9361"/>
                </a:lnTo>
                <a:lnTo>
                  <a:pt x="15499" y="9397"/>
                </a:lnTo>
                <a:lnTo>
                  <a:pt x="15475" y="9432"/>
                </a:lnTo>
                <a:lnTo>
                  <a:pt x="15450" y="946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6"/>
          <p:cNvSpPr>
            <a:spLocks/>
          </p:cNvSpPr>
          <p:nvPr/>
        </p:nvSpPr>
        <p:spPr bwMode="auto">
          <a:xfrm>
            <a:off x="885484" y="4373563"/>
            <a:ext cx="762000" cy="762000"/>
          </a:xfrm>
          <a:custGeom>
            <a:avLst/>
            <a:gdLst>
              <a:gd name="T0" fmla="*/ 5026 w 9121"/>
              <a:gd name="T1" fmla="*/ 24 h 9124"/>
              <a:gd name="T2" fmla="*/ 5699 w 9121"/>
              <a:gd name="T3" fmla="*/ 144 h 9124"/>
              <a:gd name="T4" fmla="*/ 6336 w 9121"/>
              <a:gd name="T5" fmla="*/ 359 h 9124"/>
              <a:gd name="T6" fmla="*/ 6925 w 9121"/>
              <a:gd name="T7" fmla="*/ 660 h 9124"/>
              <a:gd name="T8" fmla="*/ 7461 w 9121"/>
              <a:gd name="T9" fmla="*/ 1042 h 9124"/>
              <a:gd name="T10" fmla="*/ 7935 w 9121"/>
              <a:gd name="T11" fmla="*/ 1495 h 9124"/>
              <a:gd name="T12" fmla="*/ 8341 w 9121"/>
              <a:gd name="T13" fmla="*/ 2012 h 9124"/>
              <a:gd name="T14" fmla="*/ 8671 w 9121"/>
              <a:gd name="T15" fmla="*/ 2584 h 9124"/>
              <a:gd name="T16" fmla="*/ 8916 w 9121"/>
              <a:gd name="T17" fmla="*/ 3206 h 9124"/>
              <a:gd name="T18" fmla="*/ 9068 w 9121"/>
              <a:gd name="T19" fmla="*/ 3868 h 9124"/>
              <a:gd name="T20" fmla="*/ 9121 w 9121"/>
              <a:gd name="T21" fmla="*/ 4562 h 9124"/>
              <a:gd name="T22" fmla="*/ 9068 w 9121"/>
              <a:gd name="T23" fmla="*/ 5256 h 9124"/>
              <a:gd name="T24" fmla="*/ 8916 w 9121"/>
              <a:gd name="T25" fmla="*/ 5918 h 9124"/>
              <a:gd name="T26" fmla="*/ 8671 w 9121"/>
              <a:gd name="T27" fmla="*/ 6540 h 9124"/>
              <a:gd name="T28" fmla="*/ 8341 w 9121"/>
              <a:gd name="T29" fmla="*/ 7112 h 9124"/>
              <a:gd name="T30" fmla="*/ 7935 w 9121"/>
              <a:gd name="T31" fmla="*/ 7629 h 9124"/>
              <a:gd name="T32" fmla="*/ 7461 w 9121"/>
              <a:gd name="T33" fmla="*/ 8082 h 9124"/>
              <a:gd name="T34" fmla="*/ 6925 w 9121"/>
              <a:gd name="T35" fmla="*/ 8464 h 9124"/>
              <a:gd name="T36" fmla="*/ 6336 w 9121"/>
              <a:gd name="T37" fmla="*/ 8765 h 9124"/>
              <a:gd name="T38" fmla="*/ 5699 w 9121"/>
              <a:gd name="T39" fmla="*/ 8980 h 9124"/>
              <a:gd name="T40" fmla="*/ 5026 w 9121"/>
              <a:gd name="T41" fmla="*/ 9100 h 9124"/>
              <a:gd name="T42" fmla="*/ 4326 w 9121"/>
              <a:gd name="T43" fmla="*/ 9118 h 9124"/>
              <a:gd name="T44" fmla="*/ 3641 w 9121"/>
              <a:gd name="T45" fmla="*/ 9031 h 9124"/>
              <a:gd name="T46" fmla="*/ 2993 w 9121"/>
              <a:gd name="T47" fmla="*/ 8847 h 9124"/>
              <a:gd name="T48" fmla="*/ 2387 w 9121"/>
              <a:gd name="T49" fmla="*/ 8573 h 9124"/>
              <a:gd name="T50" fmla="*/ 1832 w 9121"/>
              <a:gd name="T51" fmla="*/ 8218 h 9124"/>
              <a:gd name="T52" fmla="*/ 1335 w 9121"/>
              <a:gd name="T53" fmla="*/ 7787 h 9124"/>
              <a:gd name="T54" fmla="*/ 906 w 9121"/>
              <a:gd name="T55" fmla="*/ 7291 h 9124"/>
              <a:gd name="T56" fmla="*/ 550 w 9121"/>
              <a:gd name="T57" fmla="*/ 6736 h 9124"/>
              <a:gd name="T58" fmla="*/ 277 w 9121"/>
              <a:gd name="T59" fmla="*/ 6130 h 9124"/>
              <a:gd name="T60" fmla="*/ 93 w 9121"/>
              <a:gd name="T61" fmla="*/ 5481 h 9124"/>
              <a:gd name="T62" fmla="*/ 6 w 9121"/>
              <a:gd name="T63" fmla="*/ 4796 h 9124"/>
              <a:gd name="T64" fmla="*/ 24 w 9121"/>
              <a:gd name="T65" fmla="*/ 4096 h 9124"/>
              <a:gd name="T66" fmla="*/ 144 w 9121"/>
              <a:gd name="T67" fmla="*/ 3423 h 9124"/>
              <a:gd name="T68" fmla="*/ 359 w 9121"/>
              <a:gd name="T69" fmla="*/ 2787 h 9124"/>
              <a:gd name="T70" fmla="*/ 660 w 9121"/>
              <a:gd name="T71" fmla="*/ 2197 h 9124"/>
              <a:gd name="T72" fmla="*/ 1041 w 9121"/>
              <a:gd name="T73" fmla="*/ 1661 h 9124"/>
              <a:gd name="T74" fmla="*/ 1494 w 9121"/>
              <a:gd name="T75" fmla="*/ 1186 h 9124"/>
              <a:gd name="T76" fmla="*/ 2011 w 9121"/>
              <a:gd name="T77" fmla="*/ 780 h 9124"/>
              <a:gd name="T78" fmla="*/ 2583 w 9121"/>
              <a:gd name="T79" fmla="*/ 451 h 9124"/>
              <a:gd name="T80" fmla="*/ 3204 w 9121"/>
              <a:gd name="T81" fmla="*/ 206 h 9124"/>
              <a:gd name="T82" fmla="*/ 3866 w 9121"/>
              <a:gd name="T83" fmla="*/ 53 h 9124"/>
              <a:gd name="T84" fmla="*/ 4560 w 9121"/>
              <a:gd name="T85" fmla="*/ 0 h 9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121" h="9124">
                <a:moveTo>
                  <a:pt x="4560" y="0"/>
                </a:moveTo>
                <a:lnTo>
                  <a:pt x="4795" y="6"/>
                </a:lnTo>
                <a:lnTo>
                  <a:pt x="5026" y="24"/>
                </a:lnTo>
                <a:lnTo>
                  <a:pt x="5254" y="53"/>
                </a:lnTo>
                <a:lnTo>
                  <a:pt x="5479" y="93"/>
                </a:lnTo>
                <a:lnTo>
                  <a:pt x="5699" y="144"/>
                </a:lnTo>
                <a:lnTo>
                  <a:pt x="5916" y="206"/>
                </a:lnTo>
                <a:lnTo>
                  <a:pt x="6128" y="277"/>
                </a:lnTo>
                <a:lnTo>
                  <a:pt x="6336" y="359"/>
                </a:lnTo>
                <a:lnTo>
                  <a:pt x="6537" y="451"/>
                </a:lnTo>
                <a:lnTo>
                  <a:pt x="6733" y="551"/>
                </a:lnTo>
                <a:lnTo>
                  <a:pt x="6925" y="660"/>
                </a:lnTo>
                <a:lnTo>
                  <a:pt x="7110" y="780"/>
                </a:lnTo>
                <a:lnTo>
                  <a:pt x="7289" y="907"/>
                </a:lnTo>
                <a:lnTo>
                  <a:pt x="7461" y="1042"/>
                </a:lnTo>
                <a:lnTo>
                  <a:pt x="7627" y="1186"/>
                </a:lnTo>
                <a:lnTo>
                  <a:pt x="7785" y="1337"/>
                </a:lnTo>
                <a:lnTo>
                  <a:pt x="7935" y="1495"/>
                </a:lnTo>
                <a:lnTo>
                  <a:pt x="8079" y="1661"/>
                </a:lnTo>
                <a:lnTo>
                  <a:pt x="8215" y="1833"/>
                </a:lnTo>
                <a:lnTo>
                  <a:pt x="8341" y="2012"/>
                </a:lnTo>
                <a:lnTo>
                  <a:pt x="8461" y="2197"/>
                </a:lnTo>
                <a:lnTo>
                  <a:pt x="8571" y="2388"/>
                </a:lnTo>
                <a:lnTo>
                  <a:pt x="8671" y="2584"/>
                </a:lnTo>
                <a:lnTo>
                  <a:pt x="8762" y="2787"/>
                </a:lnTo>
                <a:lnTo>
                  <a:pt x="8844" y="2994"/>
                </a:lnTo>
                <a:lnTo>
                  <a:pt x="8916" y="3206"/>
                </a:lnTo>
                <a:lnTo>
                  <a:pt x="8977" y="3423"/>
                </a:lnTo>
                <a:lnTo>
                  <a:pt x="9028" y="3643"/>
                </a:lnTo>
                <a:lnTo>
                  <a:pt x="9068" y="3868"/>
                </a:lnTo>
                <a:lnTo>
                  <a:pt x="9097" y="4096"/>
                </a:lnTo>
                <a:lnTo>
                  <a:pt x="9114" y="4328"/>
                </a:lnTo>
                <a:lnTo>
                  <a:pt x="9121" y="4562"/>
                </a:lnTo>
                <a:lnTo>
                  <a:pt x="9114" y="4796"/>
                </a:lnTo>
                <a:lnTo>
                  <a:pt x="9097" y="5028"/>
                </a:lnTo>
                <a:lnTo>
                  <a:pt x="9068" y="5256"/>
                </a:lnTo>
                <a:lnTo>
                  <a:pt x="9028" y="5481"/>
                </a:lnTo>
                <a:lnTo>
                  <a:pt x="8977" y="5701"/>
                </a:lnTo>
                <a:lnTo>
                  <a:pt x="8916" y="5918"/>
                </a:lnTo>
                <a:lnTo>
                  <a:pt x="8844" y="6130"/>
                </a:lnTo>
                <a:lnTo>
                  <a:pt x="8762" y="6337"/>
                </a:lnTo>
                <a:lnTo>
                  <a:pt x="8671" y="6540"/>
                </a:lnTo>
                <a:lnTo>
                  <a:pt x="8571" y="6736"/>
                </a:lnTo>
                <a:lnTo>
                  <a:pt x="8461" y="6927"/>
                </a:lnTo>
                <a:lnTo>
                  <a:pt x="8341" y="7112"/>
                </a:lnTo>
                <a:lnTo>
                  <a:pt x="8215" y="7291"/>
                </a:lnTo>
                <a:lnTo>
                  <a:pt x="8079" y="7463"/>
                </a:lnTo>
                <a:lnTo>
                  <a:pt x="7935" y="7629"/>
                </a:lnTo>
                <a:lnTo>
                  <a:pt x="7785" y="7787"/>
                </a:lnTo>
                <a:lnTo>
                  <a:pt x="7627" y="7938"/>
                </a:lnTo>
                <a:lnTo>
                  <a:pt x="7461" y="8082"/>
                </a:lnTo>
                <a:lnTo>
                  <a:pt x="7289" y="8218"/>
                </a:lnTo>
                <a:lnTo>
                  <a:pt x="7110" y="8344"/>
                </a:lnTo>
                <a:lnTo>
                  <a:pt x="6925" y="8464"/>
                </a:lnTo>
                <a:lnTo>
                  <a:pt x="6733" y="8573"/>
                </a:lnTo>
                <a:lnTo>
                  <a:pt x="6537" y="8673"/>
                </a:lnTo>
                <a:lnTo>
                  <a:pt x="6336" y="8765"/>
                </a:lnTo>
                <a:lnTo>
                  <a:pt x="6128" y="8847"/>
                </a:lnTo>
                <a:lnTo>
                  <a:pt x="5916" y="8918"/>
                </a:lnTo>
                <a:lnTo>
                  <a:pt x="5699" y="8980"/>
                </a:lnTo>
                <a:lnTo>
                  <a:pt x="5479" y="9031"/>
                </a:lnTo>
                <a:lnTo>
                  <a:pt x="5254" y="9071"/>
                </a:lnTo>
                <a:lnTo>
                  <a:pt x="5026" y="9100"/>
                </a:lnTo>
                <a:lnTo>
                  <a:pt x="4795" y="9118"/>
                </a:lnTo>
                <a:lnTo>
                  <a:pt x="4560" y="9124"/>
                </a:lnTo>
                <a:lnTo>
                  <a:pt x="4326" y="9118"/>
                </a:lnTo>
                <a:lnTo>
                  <a:pt x="4095" y="9100"/>
                </a:lnTo>
                <a:lnTo>
                  <a:pt x="3866" y="9071"/>
                </a:lnTo>
                <a:lnTo>
                  <a:pt x="3641" y="9031"/>
                </a:lnTo>
                <a:lnTo>
                  <a:pt x="3421" y="8980"/>
                </a:lnTo>
                <a:lnTo>
                  <a:pt x="3204" y="8918"/>
                </a:lnTo>
                <a:lnTo>
                  <a:pt x="2993" y="8847"/>
                </a:lnTo>
                <a:lnTo>
                  <a:pt x="2785" y="8765"/>
                </a:lnTo>
                <a:lnTo>
                  <a:pt x="2583" y="8673"/>
                </a:lnTo>
                <a:lnTo>
                  <a:pt x="2387" y="8573"/>
                </a:lnTo>
                <a:lnTo>
                  <a:pt x="2196" y="8464"/>
                </a:lnTo>
                <a:lnTo>
                  <a:pt x="2011" y="8344"/>
                </a:lnTo>
                <a:lnTo>
                  <a:pt x="1832" y="8218"/>
                </a:lnTo>
                <a:lnTo>
                  <a:pt x="1659" y="8082"/>
                </a:lnTo>
                <a:lnTo>
                  <a:pt x="1494" y="7938"/>
                </a:lnTo>
                <a:lnTo>
                  <a:pt x="1335" y="7787"/>
                </a:lnTo>
                <a:lnTo>
                  <a:pt x="1185" y="7629"/>
                </a:lnTo>
                <a:lnTo>
                  <a:pt x="1041" y="7463"/>
                </a:lnTo>
                <a:lnTo>
                  <a:pt x="906" y="7291"/>
                </a:lnTo>
                <a:lnTo>
                  <a:pt x="779" y="7112"/>
                </a:lnTo>
                <a:lnTo>
                  <a:pt x="660" y="6927"/>
                </a:lnTo>
                <a:lnTo>
                  <a:pt x="550" y="6736"/>
                </a:lnTo>
                <a:lnTo>
                  <a:pt x="449" y="6540"/>
                </a:lnTo>
                <a:lnTo>
                  <a:pt x="359" y="6337"/>
                </a:lnTo>
                <a:lnTo>
                  <a:pt x="277" y="6130"/>
                </a:lnTo>
                <a:lnTo>
                  <a:pt x="205" y="5918"/>
                </a:lnTo>
                <a:lnTo>
                  <a:pt x="144" y="5701"/>
                </a:lnTo>
                <a:lnTo>
                  <a:pt x="93" y="5481"/>
                </a:lnTo>
                <a:lnTo>
                  <a:pt x="52" y="5256"/>
                </a:lnTo>
                <a:lnTo>
                  <a:pt x="24" y="5028"/>
                </a:lnTo>
                <a:lnTo>
                  <a:pt x="6" y="4796"/>
                </a:lnTo>
                <a:lnTo>
                  <a:pt x="0" y="4562"/>
                </a:lnTo>
                <a:lnTo>
                  <a:pt x="6" y="4328"/>
                </a:lnTo>
                <a:lnTo>
                  <a:pt x="24" y="4096"/>
                </a:lnTo>
                <a:lnTo>
                  <a:pt x="52" y="3868"/>
                </a:lnTo>
                <a:lnTo>
                  <a:pt x="93" y="3643"/>
                </a:lnTo>
                <a:lnTo>
                  <a:pt x="144" y="3423"/>
                </a:lnTo>
                <a:lnTo>
                  <a:pt x="205" y="3206"/>
                </a:lnTo>
                <a:lnTo>
                  <a:pt x="277" y="2994"/>
                </a:lnTo>
                <a:lnTo>
                  <a:pt x="359" y="2787"/>
                </a:lnTo>
                <a:lnTo>
                  <a:pt x="449" y="2584"/>
                </a:lnTo>
                <a:lnTo>
                  <a:pt x="550" y="2388"/>
                </a:lnTo>
                <a:lnTo>
                  <a:pt x="660" y="2197"/>
                </a:lnTo>
                <a:lnTo>
                  <a:pt x="779" y="2012"/>
                </a:lnTo>
                <a:lnTo>
                  <a:pt x="906" y="1833"/>
                </a:lnTo>
                <a:lnTo>
                  <a:pt x="1041" y="1661"/>
                </a:lnTo>
                <a:lnTo>
                  <a:pt x="1185" y="1495"/>
                </a:lnTo>
                <a:lnTo>
                  <a:pt x="1335" y="1337"/>
                </a:lnTo>
                <a:lnTo>
                  <a:pt x="1494" y="1186"/>
                </a:lnTo>
                <a:lnTo>
                  <a:pt x="1659" y="1042"/>
                </a:lnTo>
                <a:lnTo>
                  <a:pt x="1832" y="907"/>
                </a:lnTo>
                <a:lnTo>
                  <a:pt x="2011" y="780"/>
                </a:lnTo>
                <a:lnTo>
                  <a:pt x="2196" y="660"/>
                </a:lnTo>
                <a:lnTo>
                  <a:pt x="2387" y="551"/>
                </a:lnTo>
                <a:lnTo>
                  <a:pt x="2583" y="451"/>
                </a:lnTo>
                <a:lnTo>
                  <a:pt x="2785" y="359"/>
                </a:lnTo>
                <a:lnTo>
                  <a:pt x="2993" y="277"/>
                </a:lnTo>
                <a:lnTo>
                  <a:pt x="3204" y="206"/>
                </a:lnTo>
                <a:lnTo>
                  <a:pt x="3421" y="144"/>
                </a:lnTo>
                <a:lnTo>
                  <a:pt x="3641" y="93"/>
                </a:lnTo>
                <a:lnTo>
                  <a:pt x="3866" y="53"/>
                </a:lnTo>
                <a:lnTo>
                  <a:pt x="4095" y="24"/>
                </a:lnTo>
                <a:lnTo>
                  <a:pt x="4326" y="6"/>
                </a:lnTo>
                <a:lnTo>
                  <a:pt x="456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252323" y="4402087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Title Here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252323" y="4578687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>
            <a:off x="4461589" y="2251075"/>
            <a:ext cx="1325563" cy="1374775"/>
          </a:xfrm>
          <a:custGeom>
            <a:avLst/>
            <a:gdLst>
              <a:gd name="T0" fmla="*/ 10848 w 15856"/>
              <a:gd name="T1" fmla="*/ 15778 h 16454"/>
              <a:gd name="T2" fmla="*/ 10569 w 15856"/>
              <a:gd name="T3" fmla="*/ 16030 h 16454"/>
              <a:gd name="T4" fmla="*/ 10255 w 15856"/>
              <a:gd name="T5" fmla="*/ 16226 h 16454"/>
              <a:gd name="T6" fmla="*/ 9914 w 15856"/>
              <a:gd name="T7" fmla="*/ 16364 h 16454"/>
              <a:gd name="T8" fmla="*/ 9553 w 15856"/>
              <a:gd name="T9" fmla="*/ 16439 h 16454"/>
              <a:gd name="T10" fmla="*/ 9183 w 15856"/>
              <a:gd name="T11" fmla="*/ 16451 h 16454"/>
              <a:gd name="T12" fmla="*/ 8811 w 15856"/>
              <a:gd name="T13" fmla="*/ 16395 h 16454"/>
              <a:gd name="T14" fmla="*/ 1342 w 15856"/>
              <a:gd name="T15" fmla="*/ 13970 h 16454"/>
              <a:gd name="T16" fmla="*/ 1003 w 15856"/>
              <a:gd name="T17" fmla="*/ 13802 h 16454"/>
              <a:gd name="T18" fmla="*/ 705 w 15856"/>
              <a:gd name="T19" fmla="*/ 13581 h 16454"/>
              <a:gd name="T20" fmla="*/ 453 w 15856"/>
              <a:gd name="T21" fmla="*/ 13312 h 16454"/>
              <a:gd name="T22" fmla="*/ 251 w 15856"/>
              <a:gd name="T23" fmla="*/ 13004 h 16454"/>
              <a:gd name="T24" fmla="*/ 106 w 15856"/>
              <a:gd name="T25" fmla="*/ 12664 h 16454"/>
              <a:gd name="T26" fmla="*/ 21 w 15856"/>
              <a:gd name="T27" fmla="*/ 12300 h 16454"/>
              <a:gd name="T28" fmla="*/ 87 w 15856"/>
              <a:gd name="T29" fmla="*/ 11122 h 16454"/>
              <a:gd name="T30" fmla="*/ 1038 w 15856"/>
              <a:gd name="T31" fmla="*/ 12164 h 16454"/>
              <a:gd name="T32" fmla="*/ 2242 w 15856"/>
              <a:gd name="T33" fmla="*/ 12910 h 16454"/>
              <a:gd name="T34" fmla="*/ 3638 w 15856"/>
              <a:gd name="T35" fmla="*/ 13300 h 16454"/>
              <a:gd name="T36" fmla="*/ 4781 w 15856"/>
              <a:gd name="T37" fmla="*/ 13321 h 16454"/>
              <a:gd name="T38" fmla="*/ 5608 w 15856"/>
              <a:gd name="T39" fmla="*/ 13176 h 16454"/>
              <a:gd name="T40" fmla="*/ 6383 w 15856"/>
              <a:gd name="T41" fmla="*/ 12902 h 16454"/>
              <a:gd name="T42" fmla="*/ 7095 w 15856"/>
              <a:gd name="T43" fmla="*/ 12514 h 16454"/>
              <a:gd name="T44" fmla="*/ 8697 w 15856"/>
              <a:gd name="T45" fmla="*/ 13008 h 16454"/>
              <a:gd name="T46" fmla="*/ 8877 w 15856"/>
              <a:gd name="T47" fmla="*/ 12976 h 16454"/>
              <a:gd name="T48" fmla="*/ 9035 w 15856"/>
              <a:gd name="T49" fmla="*/ 12882 h 16454"/>
              <a:gd name="T50" fmla="*/ 12222 w 15856"/>
              <a:gd name="T51" fmla="*/ 8520 h 16454"/>
              <a:gd name="T52" fmla="*/ 12297 w 15856"/>
              <a:gd name="T53" fmla="*/ 8348 h 16454"/>
              <a:gd name="T54" fmla="*/ 12308 w 15856"/>
              <a:gd name="T55" fmla="*/ 8166 h 16454"/>
              <a:gd name="T56" fmla="*/ 12254 w 15856"/>
              <a:gd name="T57" fmla="*/ 7989 h 16454"/>
              <a:gd name="T58" fmla="*/ 9080 w 15856"/>
              <a:gd name="T59" fmla="*/ 3615 h 16454"/>
              <a:gd name="T60" fmla="*/ 8932 w 15856"/>
              <a:gd name="T61" fmla="*/ 3503 h 16454"/>
              <a:gd name="T62" fmla="*/ 8759 w 15856"/>
              <a:gd name="T63" fmla="*/ 3450 h 16454"/>
              <a:gd name="T64" fmla="*/ 8573 w 15856"/>
              <a:gd name="T65" fmla="*/ 3462 h 16454"/>
              <a:gd name="T66" fmla="*/ 6628 w 15856"/>
              <a:gd name="T67" fmla="*/ 3669 h 16454"/>
              <a:gd name="T68" fmla="*/ 5872 w 15856"/>
              <a:gd name="T69" fmla="*/ 3357 h 16454"/>
              <a:gd name="T70" fmla="*/ 5062 w 15856"/>
              <a:gd name="T71" fmla="*/ 3167 h 16454"/>
              <a:gd name="T72" fmla="*/ 4136 w 15856"/>
              <a:gd name="T73" fmla="*/ 3114 h 16454"/>
              <a:gd name="T74" fmla="*/ 2689 w 15856"/>
              <a:gd name="T75" fmla="*/ 3372 h 16454"/>
              <a:gd name="T76" fmla="*/ 1415 w 15856"/>
              <a:gd name="T77" fmla="*/ 4007 h 16454"/>
              <a:gd name="T78" fmla="*/ 372 w 15856"/>
              <a:gd name="T79" fmla="*/ 4956 h 16454"/>
              <a:gd name="T80" fmla="*/ 7 w 15856"/>
              <a:gd name="T81" fmla="*/ 4279 h 16454"/>
              <a:gd name="T82" fmla="*/ 70 w 15856"/>
              <a:gd name="T83" fmla="*/ 3909 h 16454"/>
              <a:gd name="T84" fmla="*/ 196 w 15856"/>
              <a:gd name="T85" fmla="*/ 3560 h 16454"/>
              <a:gd name="T86" fmla="*/ 379 w 15856"/>
              <a:gd name="T87" fmla="*/ 3240 h 16454"/>
              <a:gd name="T88" fmla="*/ 616 w 15856"/>
              <a:gd name="T89" fmla="*/ 2958 h 16454"/>
              <a:gd name="T90" fmla="*/ 899 w 15856"/>
              <a:gd name="T91" fmla="*/ 2720 h 16454"/>
              <a:gd name="T92" fmla="*/ 1224 w 15856"/>
              <a:gd name="T93" fmla="*/ 2533 h 16454"/>
              <a:gd name="T94" fmla="*/ 8688 w 15856"/>
              <a:gd name="T95" fmla="*/ 92 h 16454"/>
              <a:gd name="T96" fmla="*/ 9059 w 15856"/>
              <a:gd name="T97" fmla="*/ 14 h 16454"/>
              <a:gd name="T98" fmla="*/ 9431 w 15856"/>
              <a:gd name="T99" fmla="*/ 4 h 16454"/>
              <a:gd name="T100" fmla="*/ 9795 w 15856"/>
              <a:gd name="T101" fmla="*/ 59 h 16454"/>
              <a:gd name="T102" fmla="*/ 10144 w 15856"/>
              <a:gd name="T103" fmla="*/ 176 h 16454"/>
              <a:gd name="T104" fmla="*/ 10468 w 15856"/>
              <a:gd name="T105" fmla="*/ 353 h 16454"/>
              <a:gd name="T106" fmla="*/ 10759 w 15856"/>
              <a:gd name="T107" fmla="*/ 586 h 16454"/>
              <a:gd name="T108" fmla="*/ 11010 w 15856"/>
              <a:gd name="T109" fmla="*/ 873 h 16454"/>
              <a:gd name="T110" fmla="*/ 15608 w 15856"/>
              <a:gd name="T111" fmla="*/ 7239 h 16454"/>
              <a:gd name="T112" fmla="*/ 15754 w 15856"/>
              <a:gd name="T113" fmla="*/ 7583 h 16454"/>
              <a:gd name="T114" fmla="*/ 15836 w 15856"/>
              <a:gd name="T115" fmla="*/ 7942 h 16454"/>
              <a:gd name="T116" fmla="*/ 15854 w 15856"/>
              <a:gd name="T117" fmla="*/ 8308 h 16454"/>
              <a:gd name="T118" fmla="*/ 15808 w 15856"/>
              <a:gd name="T119" fmla="*/ 8672 h 16454"/>
              <a:gd name="T120" fmla="*/ 15698 w 15856"/>
              <a:gd name="T121" fmla="*/ 9026 h 16454"/>
              <a:gd name="T122" fmla="*/ 15522 w 15856"/>
              <a:gd name="T123" fmla="*/ 9361 h 16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856" h="16454">
                <a:moveTo>
                  <a:pt x="15450" y="9467"/>
                </a:moveTo>
                <a:lnTo>
                  <a:pt x="13229" y="12525"/>
                </a:lnTo>
                <a:lnTo>
                  <a:pt x="11010" y="15581"/>
                </a:lnTo>
                <a:lnTo>
                  <a:pt x="10984" y="15615"/>
                </a:lnTo>
                <a:lnTo>
                  <a:pt x="10958" y="15649"/>
                </a:lnTo>
                <a:lnTo>
                  <a:pt x="10931" y="15683"/>
                </a:lnTo>
                <a:lnTo>
                  <a:pt x="10904" y="15715"/>
                </a:lnTo>
                <a:lnTo>
                  <a:pt x="10876" y="15748"/>
                </a:lnTo>
                <a:lnTo>
                  <a:pt x="10848" y="15778"/>
                </a:lnTo>
                <a:lnTo>
                  <a:pt x="10819" y="15809"/>
                </a:lnTo>
                <a:lnTo>
                  <a:pt x="10789" y="15839"/>
                </a:lnTo>
                <a:lnTo>
                  <a:pt x="10759" y="15869"/>
                </a:lnTo>
                <a:lnTo>
                  <a:pt x="10728" y="15897"/>
                </a:lnTo>
                <a:lnTo>
                  <a:pt x="10697" y="15925"/>
                </a:lnTo>
                <a:lnTo>
                  <a:pt x="10667" y="15952"/>
                </a:lnTo>
                <a:lnTo>
                  <a:pt x="10635" y="15979"/>
                </a:lnTo>
                <a:lnTo>
                  <a:pt x="10602" y="16005"/>
                </a:lnTo>
                <a:lnTo>
                  <a:pt x="10569" y="16030"/>
                </a:lnTo>
                <a:lnTo>
                  <a:pt x="10536" y="16055"/>
                </a:lnTo>
                <a:lnTo>
                  <a:pt x="10502" y="16079"/>
                </a:lnTo>
                <a:lnTo>
                  <a:pt x="10468" y="16101"/>
                </a:lnTo>
                <a:lnTo>
                  <a:pt x="10433" y="16124"/>
                </a:lnTo>
                <a:lnTo>
                  <a:pt x="10398" y="16145"/>
                </a:lnTo>
                <a:lnTo>
                  <a:pt x="10363" y="16167"/>
                </a:lnTo>
                <a:lnTo>
                  <a:pt x="10327" y="16188"/>
                </a:lnTo>
                <a:lnTo>
                  <a:pt x="10291" y="16207"/>
                </a:lnTo>
                <a:lnTo>
                  <a:pt x="10255" y="16226"/>
                </a:lnTo>
                <a:lnTo>
                  <a:pt x="10218" y="16244"/>
                </a:lnTo>
                <a:lnTo>
                  <a:pt x="10181" y="16262"/>
                </a:lnTo>
                <a:lnTo>
                  <a:pt x="10144" y="16278"/>
                </a:lnTo>
                <a:lnTo>
                  <a:pt x="10106" y="16295"/>
                </a:lnTo>
                <a:lnTo>
                  <a:pt x="10068" y="16309"/>
                </a:lnTo>
                <a:lnTo>
                  <a:pt x="10030" y="16324"/>
                </a:lnTo>
                <a:lnTo>
                  <a:pt x="9991" y="16338"/>
                </a:lnTo>
                <a:lnTo>
                  <a:pt x="9953" y="16351"/>
                </a:lnTo>
                <a:lnTo>
                  <a:pt x="9914" y="16364"/>
                </a:lnTo>
                <a:lnTo>
                  <a:pt x="9874" y="16375"/>
                </a:lnTo>
                <a:lnTo>
                  <a:pt x="9835" y="16385"/>
                </a:lnTo>
                <a:lnTo>
                  <a:pt x="9795" y="16395"/>
                </a:lnTo>
                <a:lnTo>
                  <a:pt x="9756" y="16405"/>
                </a:lnTo>
                <a:lnTo>
                  <a:pt x="9716" y="16413"/>
                </a:lnTo>
                <a:lnTo>
                  <a:pt x="9675" y="16421"/>
                </a:lnTo>
                <a:lnTo>
                  <a:pt x="9634" y="16427"/>
                </a:lnTo>
                <a:lnTo>
                  <a:pt x="9594" y="16433"/>
                </a:lnTo>
                <a:lnTo>
                  <a:pt x="9553" y="16439"/>
                </a:lnTo>
                <a:lnTo>
                  <a:pt x="9513" y="16444"/>
                </a:lnTo>
                <a:lnTo>
                  <a:pt x="9472" y="16447"/>
                </a:lnTo>
                <a:lnTo>
                  <a:pt x="9431" y="16450"/>
                </a:lnTo>
                <a:lnTo>
                  <a:pt x="9390" y="16452"/>
                </a:lnTo>
                <a:lnTo>
                  <a:pt x="9349" y="16454"/>
                </a:lnTo>
                <a:lnTo>
                  <a:pt x="9308" y="16454"/>
                </a:lnTo>
                <a:lnTo>
                  <a:pt x="9266" y="16454"/>
                </a:lnTo>
                <a:lnTo>
                  <a:pt x="9225" y="16453"/>
                </a:lnTo>
                <a:lnTo>
                  <a:pt x="9183" y="16451"/>
                </a:lnTo>
                <a:lnTo>
                  <a:pt x="9142" y="16448"/>
                </a:lnTo>
                <a:lnTo>
                  <a:pt x="9101" y="16445"/>
                </a:lnTo>
                <a:lnTo>
                  <a:pt x="9059" y="16440"/>
                </a:lnTo>
                <a:lnTo>
                  <a:pt x="9018" y="16434"/>
                </a:lnTo>
                <a:lnTo>
                  <a:pt x="8977" y="16428"/>
                </a:lnTo>
                <a:lnTo>
                  <a:pt x="8935" y="16421"/>
                </a:lnTo>
                <a:lnTo>
                  <a:pt x="8893" y="16414"/>
                </a:lnTo>
                <a:lnTo>
                  <a:pt x="8852" y="16405"/>
                </a:lnTo>
                <a:lnTo>
                  <a:pt x="8811" y="16395"/>
                </a:lnTo>
                <a:lnTo>
                  <a:pt x="8770" y="16385"/>
                </a:lnTo>
                <a:lnTo>
                  <a:pt x="8729" y="16374"/>
                </a:lnTo>
                <a:lnTo>
                  <a:pt x="8688" y="16362"/>
                </a:lnTo>
                <a:lnTo>
                  <a:pt x="8647" y="16349"/>
                </a:lnTo>
                <a:lnTo>
                  <a:pt x="5055" y="15182"/>
                </a:lnTo>
                <a:lnTo>
                  <a:pt x="1463" y="14015"/>
                </a:lnTo>
                <a:lnTo>
                  <a:pt x="1422" y="14000"/>
                </a:lnTo>
                <a:lnTo>
                  <a:pt x="1382" y="13986"/>
                </a:lnTo>
                <a:lnTo>
                  <a:pt x="1342" y="13970"/>
                </a:lnTo>
                <a:lnTo>
                  <a:pt x="1301" y="13955"/>
                </a:lnTo>
                <a:lnTo>
                  <a:pt x="1263" y="13939"/>
                </a:lnTo>
                <a:lnTo>
                  <a:pt x="1224" y="13921"/>
                </a:lnTo>
                <a:lnTo>
                  <a:pt x="1186" y="13903"/>
                </a:lnTo>
                <a:lnTo>
                  <a:pt x="1148" y="13884"/>
                </a:lnTo>
                <a:lnTo>
                  <a:pt x="1111" y="13865"/>
                </a:lnTo>
                <a:lnTo>
                  <a:pt x="1075" y="13845"/>
                </a:lnTo>
                <a:lnTo>
                  <a:pt x="1038" y="13823"/>
                </a:lnTo>
                <a:lnTo>
                  <a:pt x="1003" y="13802"/>
                </a:lnTo>
                <a:lnTo>
                  <a:pt x="968" y="13780"/>
                </a:lnTo>
                <a:lnTo>
                  <a:pt x="933" y="13758"/>
                </a:lnTo>
                <a:lnTo>
                  <a:pt x="899" y="13734"/>
                </a:lnTo>
                <a:lnTo>
                  <a:pt x="866" y="13710"/>
                </a:lnTo>
                <a:lnTo>
                  <a:pt x="833" y="13686"/>
                </a:lnTo>
                <a:lnTo>
                  <a:pt x="800" y="13660"/>
                </a:lnTo>
                <a:lnTo>
                  <a:pt x="768" y="13634"/>
                </a:lnTo>
                <a:lnTo>
                  <a:pt x="736" y="13607"/>
                </a:lnTo>
                <a:lnTo>
                  <a:pt x="705" y="13581"/>
                </a:lnTo>
                <a:lnTo>
                  <a:pt x="675" y="13553"/>
                </a:lnTo>
                <a:lnTo>
                  <a:pt x="646" y="13525"/>
                </a:lnTo>
                <a:lnTo>
                  <a:pt x="616" y="13496"/>
                </a:lnTo>
                <a:lnTo>
                  <a:pt x="587" y="13467"/>
                </a:lnTo>
                <a:lnTo>
                  <a:pt x="559" y="13437"/>
                </a:lnTo>
                <a:lnTo>
                  <a:pt x="531" y="13407"/>
                </a:lnTo>
                <a:lnTo>
                  <a:pt x="505" y="13375"/>
                </a:lnTo>
                <a:lnTo>
                  <a:pt x="479" y="13344"/>
                </a:lnTo>
                <a:lnTo>
                  <a:pt x="453" y="13312"/>
                </a:lnTo>
                <a:lnTo>
                  <a:pt x="428" y="13279"/>
                </a:lnTo>
                <a:lnTo>
                  <a:pt x="404" y="13246"/>
                </a:lnTo>
                <a:lnTo>
                  <a:pt x="379" y="13214"/>
                </a:lnTo>
                <a:lnTo>
                  <a:pt x="357" y="13180"/>
                </a:lnTo>
                <a:lnTo>
                  <a:pt x="334" y="13145"/>
                </a:lnTo>
                <a:lnTo>
                  <a:pt x="312" y="13111"/>
                </a:lnTo>
                <a:lnTo>
                  <a:pt x="291" y="13075"/>
                </a:lnTo>
                <a:lnTo>
                  <a:pt x="270" y="13040"/>
                </a:lnTo>
                <a:lnTo>
                  <a:pt x="251" y="13004"/>
                </a:lnTo>
                <a:lnTo>
                  <a:pt x="232" y="12968"/>
                </a:lnTo>
                <a:lnTo>
                  <a:pt x="214" y="12931"/>
                </a:lnTo>
                <a:lnTo>
                  <a:pt x="196" y="12894"/>
                </a:lnTo>
                <a:lnTo>
                  <a:pt x="179" y="12857"/>
                </a:lnTo>
                <a:lnTo>
                  <a:pt x="162" y="12819"/>
                </a:lnTo>
                <a:lnTo>
                  <a:pt x="147" y="12781"/>
                </a:lnTo>
                <a:lnTo>
                  <a:pt x="133" y="12743"/>
                </a:lnTo>
                <a:lnTo>
                  <a:pt x="118" y="12704"/>
                </a:lnTo>
                <a:lnTo>
                  <a:pt x="106" y="12664"/>
                </a:lnTo>
                <a:lnTo>
                  <a:pt x="92" y="12625"/>
                </a:lnTo>
                <a:lnTo>
                  <a:pt x="81" y="12585"/>
                </a:lnTo>
                <a:lnTo>
                  <a:pt x="70" y="12546"/>
                </a:lnTo>
                <a:lnTo>
                  <a:pt x="60" y="12505"/>
                </a:lnTo>
                <a:lnTo>
                  <a:pt x="50" y="12465"/>
                </a:lnTo>
                <a:lnTo>
                  <a:pt x="42" y="12425"/>
                </a:lnTo>
                <a:lnTo>
                  <a:pt x="34" y="12384"/>
                </a:lnTo>
                <a:lnTo>
                  <a:pt x="27" y="12343"/>
                </a:lnTo>
                <a:lnTo>
                  <a:pt x="21" y="12300"/>
                </a:lnTo>
                <a:lnTo>
                  <a:pt x="15" y="12259"/>
                </a:lnTo>
                <a:lnTo>
                  <a:pt x="11" y="12217"/>
                </a:lnTo>
                <a:lnTo>
                  <a:pt x="7" y="12175"/>
                </a:lnTo>
                <a:lnTo>
                  <a:pt x="4" y="12133"/>
                </a:lnTo>
                <a:lnTo>
                  <a:pt x="2" y="12091"/>
                </a:lnTo>
                <a:lnTo>
                  <a:pt x="1" y="12047"/>
                </a:lnTo>
                <a:lnTo>
                  <a:pt x="0" y="12005"/>
                </a:lnTo>
                <a:lnTo>
                  <a:pt x="0" y="10991"/>
                </a:lnTo>
                <a:lnTo>
                  <a:pt x="87" y="11122"/>
                </a:lnTo>
                <a:lnTo>
                  <a:pt x="179" y="11250"/>
                </a:lnTo>
                <a:lnTo>
                  <a:pt x="273" y="11376"/>
                </a:lnTo>
                <a:lnTo>
                  <a:pt x="372" y="11498"/>
                </a:lnTo>
                <a:lnTo>
                  <a:pt x="475" y="11618"/>
                </a:lnTo>
                <a:lnTo>
                  <a:pt x="581" y="11734"/>
                </a:lnTo>
                <a:lnTo>
                  <a:pt x="690" y="11846"/>
                </a:lnTo>
                <a:lnTo>
                  <a:pt x="803" y="11955"/>
                </a:lnTo>
                <a:lnTo>
                  <a:pt x="919" y="12061"/>
                </a:lnTo>
                <a:lnTo>
                  <a:pt x="1038" y="12164"/>
                </a:lnTo>
                <a:lnTo>
                  <a:pt x="1161" y="12262"/>
                </a:lnTo>
                <a:lnTo>
                  <a:pt x="1286" y="12357"/>
                </a:lnTo>
                <a:lnTo>
                  <a:pt x="1415" y="12447"/>
                </a:lnTo>
                <a:lnTo>
                  <a:pt x="1545" y="12535"/>
                </a:lnTo>
                <a:lnTo>
                  <a:pt x="1680" y="12618"/>
                </a:lnTo>
                <a:lnTo>
                  <a:pt x="1816" y="12697"/>
                </a:lnTo>
                <a:lnTo>
                  <a:pt x="1955" y="12772"/>
                </a:lnTo>
                <a:lnTo>
                  <a:pt x="2097" y="12843"/>
                </a:lnTo>
                <a:lnTo>
                  <a:pt x="2242" y="12910"/>
                </a:lnTo>
                <a:lnTo>
                  <a:pt x="2389" y="12972"/>
                </a:lnTo>
                <a:lnTo>
                  <a:pt x="2538" y="13030"/>
                </a:lnTo>
                <a:lnTo>
                  <a:pt x="2689" y="13082"/>
                </a:lnTo>
                <a:lnTo>
                  <a:pt x="2842" y="13130"/>
                </a:lnTo>
                <a:lnTo>
                  <a:pt x="2998" y="13175"/>
                </a:lnTo>
                <a:lnTo>
                  <a:pt x="3155" y="13214"/>
                </a:lnTo>
                <a:lnTo>
                  <a:pt x="3314" y="13248"/>
                </a:lnTo>
                <a:lnTo>
                  <a:pt x="3476" y="13276"/>
                </a:lnTo>
                <a:lnTo>
                  <a:pt x="3638" y="13300"/>
                </a:lnTo>
                <a:lnTo>
                  <a:pt x="3803" y="13318"/>
                </a:lnTo>
                <a:lnTo>
                  <a:pt x="3968" y="13332"/>
                </a:lnTo>
                <a:lnTo>
                  <a:pt x="4136" y="13340"/>
                </a:lnTo>
                <a:lnTo>
                  <a:pt x="4304" y="13343"/>
                </a:lnTo>
                <a:lnTo>
                  <a:pt x="4401" y="13342"/>
                </a:lnTo>
                <a:lnTo>
                  <a:pt x="4496" y="13339"/>
                </a:lnTo>
                <a:lnTo>
                  <a:pt x="4592" y="13335"/>
                </a:lnTo>
                <a:lnTo>
                  <a:pt x="4687" y="13329"/>
                </a:lnTo>
                <a:lnTo>
                  <a:pt x="4781" y="13321"/>
                </a:lnTo>
                <a:lnTo>
                  <a:pt x="4875" y="13311"/>
                </a:lnTo>
                <a:lnTo>
                  <a:pt x="4968" y="13300"/>
                </a:lnTo>
                <a:lnTo>
                  <a:pt x="5062" y="13287"/>
                </a:lnTo>
                <a:lnTo>
                  <a:pt x="5154" y="13272"/>
                </a:lnTo>
                <a:lnTo>
                  <a:pt x="5246" y="13256"/>
                </a:lnTo>
                <a:lnTo>
                  <a:pt x="5337" y="13238"/>
                </a:lnTo>
                <a:lnTo>
                  <a:pt x="5428" y="13219"/>
                </a:lnTo>
                <a:lnTo>
                  <a:pt x="5518" y="13198"/>
                </a:lnTo>
                <a:lnTo>
                  <a:pt x="5608" y="13176"/>
                </a:lnTo>
                <a:lnTo>
                  <a:pt x="5696" y="13151"/>
                </a:lnTo>
                <a:lnTo>
                  <a:pt x="5785" y="13125"/>
                </a:lnTo>
                <a:lnTo>
                  <a:pt x="5872" y="13097"/>
                </a:lnTo>
                <a:lnTo>
                  <a:pt x="5959" y="13069"/>
                </a:lnTo>
                <a:lnTo>
                  <a:pt x="6045" y="13039"/>
                </a:lnTo>
                <a:lnTo>
                  <a:pt x="6131" y="13007"/>
                </a:lnTo>
                <a:lnTo>
                  <a:pt x="6215" y="12973"/>
                </a:lnTo>
                <a:lnTo>
                  <a:pt x="6300" y="12939"/>
                </a:lnTo>
                <a:lnTo>
                  <a:pt x="6383" y="12902"/>
                </a:lnTo>
                <a:lnTo>
                  <a:pt x="6465" y="12865"/>
                </a:lnTo>
                <a:lnTo>
                  <a:pt x="6546" y="12826"/>
                </a:lnTo>
                <a:lnTo>
                  <a:pt x="6628" y="12786"/>
                </a:lnTo>
                <a:lnTo>
                  <a:pt x="6708" y="12744"/>
                </a:lnTo>
                <a:lnTo>
                  <a:pt x="6787" y="12700"/>
                </a:lnTo>
                <a:lnTo>
                  <a:pt x="6865" y="12656"/>
                </a:lnTo>
                <a:lnTo>
                  <a:pt x="6942" y="12610"/>
                </a:lnTo>
                <a:lnTo>
                  <a:pt x="7019" y="12563"/>
                </a:lnTo>
                <a:lnTo>
                  <a:pt x="7095" y="12514"/>
                </a:lnTo>
                <a:lnTo>
                  <a:pt x="8530" y="12981"/>
                </a:lnTo>
                <a:lnTo>
                  <a:pt x="8551" y="12987"/>
                </a:lnTo>
                <a:lnTo>
                  <a:pt x="8573" y="12992"/>
                </a:lnTo>
                <a:lnTo>
                  <a:pt x="8593" y="12998"/>
                </a:lnTo>
                <a:lnTo>
                  <a:pt x="8614" y="13001"/>
                </a:lnTo>
                <a:lnTo>
                  <a:pt x="8634" y="13004"/>
                </a:lnTo>
                <a:lnTo>
                  <a:pt x="8656" y="13006"/>
                </a:lnTo>
                <a:lnTo>
                  <a:pt x="8676" y="13007"/>
                </a:lnTo>
                <a:lnTo>
                  <a:pt x="8697" y="13008"/>
                </a:lnTo>
                <a:lnTo>
                  <a:pt x="8717" y="13008"/>
                </a:lnTo>
                <a:lnTo>
                  <a:pt x="8738" y="13006"/>
                </a:lnTo>
                <a:lnTo>
                  <a:pt x="8759" y="13004"/>
                </a:lnTo>
                <a:lnTo>
                  <a:pt x="8779" y="13002"/>
                </a:lnTo>
                <a:lnTo>
                  <a:pt x="8799" y="12998"/>
                </a:lnTo>
                <a:lnTo>
                  <a:pt x="8818" y="12994"/>
                </a:lnTo>
                <a:lnTo>
                  <a:pt x="8839" y="12988"/>
                </a:lnTo>
                <a:lnTo>
                  <a:pt x="8857" y="12982"/>
                </a:lnTo>
                <a:lnTo>
                  <a:pt x="8877" y="12976"/>
                </a:lnTo>
                <a:lnTo>
                  <a:pt x="8895" y="12969"/>
                </a:lnTo>
                <a:lnTo>
                  <a:pt x="8915" y="12961"/>
                </a:lnTo>
                <a:lnTo>
                  <a:pt x="8932" y="12951"/>
                </a:lnTo>
                <a:lnTo>
                  <a:pt x="8951" y="12942"/>
                </a:lnTo>
                <a:lnTo>
                  <a:pt x="8968" y="12932"/>
                </a:lnTo>
                <a:lnTo>
                  <a:pt x="8986" y="12921"/>
                </a:lnTo>
                <a:lnTo>
                  <a:pt x="9002" y="12908"/>
                </a:lnTo>
                <a:lnTo>
                  <a:pt x="9019" y="12896"/>
                </a:lnTo>
                <a:lnTo>
                  <a:pt x="9035" y="12882"/>
                </a:lnTo>
                <a:lnTo>
                  <a:pt x="9051" y="12869"/>
                </a:lnTo>
                <a:lnTo>
                  <a:pt x="9066" y="12854"/>
                </a:lnTo>
                <a:lnTo>
                  <a:pt x="9080" y="12839"/>
                </a:lnTo>
                <a:lnTo>
                  <a:pt x="9095" y="12823"/>
                </a:lnTo>
                <a:lnTo>
                  <a:pt x="9108" y="12806"/>
                </a:lnTo>
                <a:lnTo>
                  <a:pt x="9122" y="12789"/>
                </a:lnTo>
                <a:lnTo>
                  <a:pt x="10665" y="10664"/>
                </a:lnTo>
                <a:lnTo>
                  <a:pt x="12209" y="8538"/>
                </a:lnTo>
                <a:lnTo>
                  <a:pt x="12222" y="8520"/>
                </a:lnTo>
                <a:lnTo>
                  <a:pt x="12233" y="8502"/>
                </a:lnTo>
                <a:lnTo>
                  <a:pt x="12244" y="8483"/>
                </a:lnTo>
                <a:lnTo>
                  <a:pt x="12254" y="8465"/>
                </a:lnTo>
                <a:lnTo>
                  <a:pt x="12263" y="8446"/>
                </a:lnTo>
                <a:lnTo>
                  <a:pt x="12271" y="8427"/>
                </a:lnTo>
                <a:lnTo>
                  <a:pt x="12280" y="8407"/>
                </a:lnTo>
                <a:lnTo>
                  <a:pt x="12286" y="8387"/>
                </a:lnTo>
                <a:lnTo>
                  <a:pt x="12292" y="8368"/>
                </a:lnTo>
                <a:lnTo>
                  <a:pt x="12297" y="8348"/>
                </a:lnTo>
                <a:lnTo>
                  <a:pt x="12302" y="8328"/>
                </a:lnTo>
                <a:lnTo>
                  <a:pt x="12305" y="8308"/>
                </a:lnTo>
                <a:lnTo>
                  <a:pt x="12308" y="8288"/>
                </a:lnTo>
                <a:lnTo>
                  <a:pt x="12310" y="8267"/>
                </a:lnTo>
                <a:lnTo>
                  <a:pt x="12311" y="8248"/>
                </a:lnTo>
                <a:lnTo>
                  <a:pt x="12311" y="8227"/>
                </a:lnTo>
                <a:lnTo>
                  <a:pt x="12311" y="8206"/>
                </a:lnTo>
                <a:lnTo>
                  <a:pt x="12310" y="8187"/>
                </a:lnTo>
                <a:lnTo>
                  <a:pt x="12308" y="8166"/>
                </a:lnTo>
                <a:lnTo>
                  <a:pt x="12305" y="8146"/>
                </a:lnTo>
                <a:lnTo>
                  <a:pt x="12302" y="8126"/>
                </a:lnTo>
                <a:lnTo>
                  <a:pt x="12297" y="8106"/>
                </a:lnTo>
                <a:lnTo>
                  <a:pt x="12292" y="8086"/>
                </a:lnTo>
                <a:lnTo>
                  <a:pt x="12286" y="8067"/>
                </a:lnTo>
                <a:lnTo>
                  <a:pt x="12280" y="8047"/>
                </a:lnTo>
                <a:lnTo>
                  <a:pt x="12271" y="8027"/>
                </a:lnTo>
                <a:lnTo>
                  <a:pt x="12263" y="8008"/>
                </a:lnTo>
                <a:lnTo>
                  <a:pt x="12254" y="7989"/>
                </a:lnTo>
                <a:lnTo>
                  <a:pt x="12244" y="7971"/>
                </a:lnTo>
                <a:lnTo>
                  <a:pt x="12233" y="7952"/>
                </a:lnTo>
                <a:lnTo>
                  <a:pt x="12222" y="7934"/>
                </a:lnTo>
                <a:lnTo>
                  <a:pt x="12209" y="7916"/>
                </a:lnTo>
                <a:lnTo>
                  <a:pt x="10665" y="5790"/>
                </a:lnTo>
                <a:lnTo>
                  <a:pt x="9122" y="3665"/>
                </a:lnTo>
                <a:lnTo>
                  <a:pt x="9108" y="3648"/>
                </a:lnTo>
                <a:lnTo>
                  <a:pt x="9095" y="3631"/>
                </a:lnTo>
                <a:lnTo>
                  <a:pt x="9080" y="3615"/>
                </a:lnTo>
                <a:lnTo>
                  <a:pt x="9066" y="3600"/>
                </a:lnTo>
                <a:lnTo>
                  <a:pt x="9051" y="3585"/>
                </a:lnTo>
                <a:lnTo>
                  <a:pt x="9035" y="3572"/>
                </a:lnTo>
                <a:lnTo>
                  <a:pt x="9019" y="3558"/>
                </a:lnTo>
                <a:lnTo>
                  <a:pt x="9002" y="3546"/>
                </a:lnTo>
                <a:lnTo>
                  <a:pt x="8986" y="3533"/>
                </a:lnTo>
                <a:lnTo>
                  <a:pt x="8968" y="3522"/>
                </a:lnTo>
                <a:lnTo>
                  <a:pt x="8951" y="3512"/>
                </a:lnTo>
                <a:lnTo>
                  <a:pt x="8932" y="3503"/>
                </a:lnTo>
                <a:lnTo>
                  <a:pt x="8915" y="3493"/>
                </a:lnTo>
                <a:lnTo>
                  <a:pt x="8895" y="3485"/>
                </a:lnTo>
                <a:lnTo>
                  <a:pt x="8877" y="3478"/>
                </a:lnTo>
                <a:lnTo>
                  <a:pt x="8857" y="3472"/>
                </a:lnTo>
                <a:lnTo>
                  <a:pt x="8839" y="3466"/>
                </a:lnTo>
                <a:lnTo>
                  <a:pt x="8818" y="3460"/>
                </a:lnTo>
                <a:lnTo>
                  <a:pt x="8799" y="3456"/>
                </a:lnTo>
                <a:lnTo>
                  <a:pt x="8779" y="3452"/>
                </a:lnTo>
                <a:lnTo>
                  <a:pt x="8759" y="3450"/>
                </a:lnTo>
                <a:lnTo>
                  <a:pt x="8738" y="3448"/>
                </a:lnTo>
                <a:lnTo>
                  <a:pt x="8717" y="3447"/>
                </a:lnTo>
                <a:lnTo>
                  <a:pt x="8697" y="3446"/>
                </a:lnTo>
                <a:lnTo>
                  <a:pt x="8676" y="3447"/>
                </a:lnTo>
                <a:lnTo>
                  <a:pt x="8656" y="3448"/>
                </a:lnTo>
                <a:lnTo>
                  <a:pt x="8634" y="3450"/>
                </a:lnTo>
                <a:lnTo>
                  <a:pt x="8614" y="3453"/>
                </a:lnTo>
                <a:lnTo>
                  <a:pt x="8593" y="3456"/>
                </a:lnTo>
                <a:lnTo>
                  <a:pt x="8573" y="3462"/>
                </a:lnTo>
                <a:lnTo>
                  <a:pt x="8551" y="3467"/>
                </a:lnTo>
                <a:lnTo>
                  <a:pt x="8530" y="3473"/>
                </a:lnTo>
                <a:lnTo>
                  <a:pt x="7095" y="3940"/>
                </a:lnTo>
                <a:lnTo>
                  <a:pt x="7019" y="3891"/>
                </a:lnTo>
                <a:lnTo>
                  <a:pt x="6942" y="3844"/>
                </a:lnTo>
                <a:lnTo>
                  <a:pt x="6865" y="3798"/>
                </a:lnTo>
                <a:lnTo>
                  <a:pt x="6787" y="3754"/>
                </a:lnTo>
                <a:lnTo>
                  <a:pt x="6708" y="3710"/>
                </a:lnTo>
                <a:lnTo>
                  <a:pt x="6628" y="3669"/>
                </a:lnTo>
                <a:lnTo>
                  <a:pt x="6546" y="3628"/>
                </a:lnTo>
                <a:lnTo>
                  <a:pt x="6465" y="3589"/>
                </a:lnTo>
                <a:lnTo>
                  <a:pt x="6383" y="3552"/>
                </a:lnTo>
                <a:lnTo>
                  <a:pt x="6300" y="3515"/>
                </a:lnTo>
                <a:lnTo>
                  <a:pt x="6215" y="3481"/>
                </a:lnTo>
                <a:lnTo>
                  <a:pt x="6131" y="3447"/>
                </a:lnTo>
                <a:lnTo>
                  <a:pt x="6045" y="3415"/>
                </a:lnTo>
                <a:lnTo>
                  <a:pt x="5959" y="3385"/>
                </a:lnTo>
                <a:lnTo>
                  <a:pt x="5872" y="3357"/>
                </a:lnTo>
                <a:lnTo>
                  <a:pt x="5785" y="3329"/>
                </a:lnTo>
                <a:lnTo>
                  <a:pt x="5696" y="3303"/>
                </a:lnTo>
                <a:lnTo>
                  <a:pt x="5608" y="3278"/>
                </a:lnTo>
                <a:lnTo>
                  <a:pt x="5518" y="3256"/>
                </a:lnTo>
                <a:lnTo>
                  <a:pt x="5428" y="3235"/>
                </a:lnTo>
                <a:lnTo>
                  <a:pt x="5337" y="3216"/>
                </a:lnTo>
                <a:lnTo>
                  <a:pt x="5246" y="3198"/>
                </a:lnTo>
                <a:lnTo>
                  <a:pt x="5154" y="3182"/>
                </a:lnTo>
                <a:lnTo>
                  <a:pt x="5062" y="3167"/>
                </a:lnTo>
                <a:lnTo>
                  <a:pt x="4968" y="3154"/>
                </a:lnTo>
                <a:lnTo>
                  <a:pt x="4875" y="3143"/>
                </a:lnTo>
                <a:lnTo>
                  <a:pt x="4781" y="3133"/>
                </a:lnTo>
                <a:lnTo>
                  <a:pt x="4687" y="3125"/>
                </a:lnTo>
                <a:lnTo>
                  <a:pt x="4592" y="3119"/>
                </a:lnTo>
                <a:lnTo>
                  <a:pt x="4496" y="3115"/>
                </a:lnTo>
                <a:lnTo>
                  <a:pt x="4401" y="3112"/>
                </a:lnTo>
                <a:lnTo>
                  <a:pt x="4304" y="3111"/>
                </a:lnTo>
                <a:lnTo>
                  <a:pt x="4136" y="3114"/>
                </a:lnTo>
                <a:lnTo>
                  <a:pt x="3968" y="3122"/>
                </a:lnTo>
                <a:lnTo>
                  <a:pt x="3803" y="3136"/>
                </a:lnTo>
                <a:lnTo>
                  <a:pt x="3638" y="3154"/>
                </a:lnTo>
                <a:lnTo>
                  <a:pt x="3476" y="3178"/>
                </a:lnTo>
                <a:lnTo>
                  <a:pt x="3314" y="3206"/>
                </a:lnTo>
                <a:lnTo>
                  <a:pt x="3155" y="3240"/>
                </a:lnTo>
                <a:lnTo>
                  <a:pt x="2998" y="3279"/>
                </a:lnTo>
                <a:lnTo>
                  <a:pt x="2842" y="3324"/>
                </a:lnTo>
                <a:lnTo>
                  <a:pt x="2689" y="3372"/>
                </a:lnTo>
                <a:lnTo>
                  <a:pt x="2538" y="3424"/>
                </a:lnTo>
                <a:lnTo>
                  <a:pt x="2389" y="3482"/>
                </a:lnTo>
                <a:lnTo>
                  <a:pt x="2242" y="3545"/>
                </a:lnTo>
                <a:lnTo>
                  <a:pt x="2097" y="3611"/>
                </a:lnTo>
                <a:lnTo>
                  <a:pt x="1955" y="3682"/>
                </a:lnTo>
                <a:lnTo>
                  <a:pt x="1816" y="3757"/>
                </a:lnTo>
                <a:lnTo>
                  <a:pt x="1680" y="3836"/>
                </a:lnTo>
                <a:lnTo>
                  <a:pt x="1545" y="3919"/>
                </a:lnTo>
                <a:lnTo>
                  <a:pt x="1415" y="4007"/>
                </a:lnTo>
                <a:lnTo>
                  <a:pt x="1286" y="4097"/>
                </a:lnTo>
                <a:lnTo>
                  <a:pt x="1161" y="4192"/>
                </a:lnTo>
                <a:lnTo>
                  <a:pt x="1038" y="4290"/>
                </a:lnTo>
                <a:lnTo>
                  <a:pt x="919" y="4393"/>
                </a:lnTo>
                <a:lnTo>
                  <a:pt x="803" y="4499"/>
                </a:lnTo>
                <a:lnTo>
                  <a:pt x="690" y="4608"/>
                </a:lnTo>
                <a:lnTo>
                  <a:pt x="581" y="4720"/>
                </a:lnTo>
                <a:lnTo>
                  <a:pt x="475" y="4836"/>
                </a:lnTo>
                <a:lnTo>
                  <a:pt x="372" y="4956"/>
                </a:lnTo>
                <a:lnTo>
                  <a:pt x="273" y="5078"/>
                </a:lnTo>
                <a:lnTo>
                  <a:pt x="179" y="5204"/>
                </a:lnTo>
                <a:lnTo>
                  <a:pt x="87" y="5332"/>
                </a:lnTo>
                <a:lnTo>
                  <a:pt x="0" y="5463"/>
                </a:lnTo>
                <a:lnTo>
                  <a:pt x="0" y="4449"/>
                </a:lnTo>
                <a:lnTo>
                  <a:pt x="1" y="4407"/>
                </a:lnTo>
                <a:lnTo>
                  <a:pt x="2" y="4363"/>
                </a:lnTo>
                <a:lnTo>
                  <a:pt x="4" y="4321"/>
                </a:lnTo>
                <a:lnTo>
                  <a:pt x="7" y="4279"/>
                </a:lnTo>
                <a:lnTo>
                  <a:pt x="11" y="4237"/>
                </a:lnTo>
                <a:lnTo>
                  <a:pt x="15" y="4195"/>
                </a:lnTo>
                <a:lnTo>
                  <a:pt x="21" y="4154"/>
                </a:lnTo>
                <a:lnTo>
                  <a:pt x="27" y="4111"/>
                </a:lnTo>
                <a:lnTo>
                  <a:pt x="34" y="4070"/>
                </a:lnTo>
                <a:lnTo>
                  <a:pt x="42" y="4029"/>
                </a:lnTo>
                <a:lnTo>
                  <a:pt x="50" y="3989"/>
                </a:lnTo>
                <a:lnTo>
                  <a:pt x="60" y="3949"/>
                </a:lnTo>
                <a:lnTo>
                  <a:pt x="70" y="3909"/>
                </a:lnTo>
                <a:lnTo>
                  <a:pt x="81" y="3869"/>
                </a:lnTo>
                <a:lnTo>
                  <a:pt x="92" y="3829"/>
                </a:lnTo>
                <a:lnTo>
                  <a:pt x="106" y="3790"/>
                </a:lnTo>
                <a:lnTo>
                  <a:pt x="118" y="3750"/>
                </a:lnTo>
                <a:lnTo>
                  <a:pt x="133" y="3711"/>
                </a:lnTo>
                <a:lnTo>
                  <a:pt x="147" y="3673"/>
                </a:lnTo>
                <a:lnTo>
                  <a:pt x="162" y="3635"/>
                </a:lnTo>
                <a:lnTo>
                  <a:pt x="179" y="3597"/>
                </a:lnTo>
                <a:lnTo>
                  <a:pt x="196" y="3560"/>
                </a:lnTo>
                <a:lnTo>
                  <a:pt x="214" y="3523"/>
                </a:lnTo>
                <a:lnTo>
                  <a:pt x="232" y="3486"/>
                </a:lnTo>
                <a:lnTo>
                  <a:pt x="251" y="3450"/>
                </a:lnTo>
                <a:lnTo>
                  <a:pt x="270" y="3414"/>
                </a:lnTo>
                <a:lnTo>
                  <a:pt x="291" y="3379"/>
                </a:lnTo>
                <a:lnTo>
                  <a:pt x="312" y="3343"/>
                </a:lnTo>
                <a:lnTo>
                  <a:pt x="334" y="3309"/>
                </a:lnTo>
                <a:lnTo>
                  <a:pt x="357" y="3274"/>
                </a:lnTo>
                <a:lnTo>
                  <a:pt x="379" y="3240"/>
                </a:lnTo>
                <a:lnTo>
                  <a:pt x="404" y="3208"/>
                </a:lnTo>
                <a:lnTo>
                  <a:pt x="428" y="3175"/>
                </a:lnTo>
                <a:lnTo>
                  <a:pt x="453" y="3142"/>
                </a:lnTo>
                <a:lnTo>
                  <a:pt x="479" y="3110"/>
                </a:lnTo>
                <a:lnTo>
                  <a:pt x="505" y="3079"/>
                </a:lnTo>
                <a:lnTo>
                  <a:pt x="531" y="3047"/>
                </a:lnTo>
                <a:lnTo>
                  <a:pt x="559" y="3017"/>
                </a:lnTo>
                <a:lnTo>
                  <a:pt x="587" y="2987"/>
                </a:lnTo>
                <a:lnTo>
                  <a:pt x="616" y="2958"/>
                </a:lnTo>
                <a:lnTo>
                  <a:pt x="646" y="2929"/>
                </a:lnTo>
                <a:lnTo>
                  <a:pt x="675" y="2901"/>
                </a:lnTo>
                <a:lnTo>
                  <a:pt x="705" y="2873"/>
                </a:lnTo>
                <a:lnTo>
                  <a:pt x="736" y="2847"/>
                </a:lnTo>
                <a:lnTo>
                  <a:pt x="768" y="2820"/>
                </a:lnTo>
                <a:lnTo>
                  <a:pt x="800" y="2794"/>
                </a:lnTo>
                <a:lnTo>
                  <a:pt x="833" y="2768"/>
                </a:lnTo>
                <a:lnTo>
                  <a:pt x="866" y="2744"/>
                </a:lnTo>
                <a:lnTo>
                  <a:pt x="899" y="2720"/>
                </a:lnTo>
                <a:lnTo>
                  <a:pt x="933" y="2696"/>
                </a:lnTo>
                <a:lnTo>
                  <a:pt x="968" y="2674"/>
                </a:lnTo>
                <a:lnTo>
                  <a:pt x="1003" y="2652"/>
                </a:lnTo>
                <a:lnTo>
                  <a:pt x="1038" y="2631"/>
                </a:lnTo>
                <a:lnTo>
                  <a:pt x="1075" y="2609"/>
                </a:lnTo>
                <a:lnTo>
                  <a:pt x="1111" y="2589"/>
                </a:lnTo>
                <a:lnTo>
                  <a:pt x="1148" y="2570"/>
                </a:lnTo>
                <a:lnTo>
                  <a:pt x="1186" y="2551"/>
                </a:lnTo>
                <a:lnTo>
                  <a:pt x="1224" y="2533"/>
                </a:lnTo>
                <a:lnTo>
                  <a:pt x="1263" y="2515"/>
                </a:lnTo>
                <a:lnTo>
                  <a:pt x="1301" y="2499"/>
                </a:lnTo>
                <a:lnTo>
                  <a:pt x="1342" y="2484"/>
                </a:lnTo>
                <a:lnTo>
                  <a:pt x="1382" y="2468"/>
                </a:lnTo>
                <a:lnTo>
                  <a:pt x="1422" y="2454"/>
                </a:lnTo>
                <a:lnTo>
                  <a:pt x="1463" y="2439"/>
                </a:lnTo>
                <a:lnTo>
                  <a:pt x="5055" y="1272"/>
                </a:lnTo>
                <a:lnTo>
                  <a:pt x="8647" y="105"/>
                </a:lnTo>
                <a:lnTo>
                  <a:pt x="8688" y="92"/>
                </a:lnTo>
                <a:lnTo>
                  <a:pt x="8729" y="80"/>
                </a:lnTo>
                <a:lnTo>
                  <a:pt x="8770" y="69"/>
                </a:lnTo>
                <a:lnTo>
                  <a:pt x="8811" y="59"/>
                </a:lnTo>
                <a:lnTo>
                  <a:pt x="8852" y="49"/>
                </a:lnTo>
                <a:lnTo>
                  <a:pt x="8893" y="40"/>
                </a:lnTo>
                <a:lnTo>
                  <a:pt x="8935" y="33"/>
                </a:lnTo>
                <a:lnTo>
                  <a:pt x="8977" y="26"/>
                </a:lnTo>
                <a:lnTo>
                  <a:pt x="9018" y="20"/>
                </a:lnTo>
                <a:lnTo>
                  <a:pt x="9059" y="14"/>
                </a:lnTo>
                <a:lnTo>
                  <a:pt x="9101" y="10"/>
                </a:lnTo>
                <a:lnTo>
                  <a:pt x="9142" y="6"/>
                </a:lnTo>
                <a:lnTo>
                  <a:pt x="9183" y="3"/>
                </a:lnTo>
                <a:lnTo>
                  <a:pt x="9225" y="1"/>
                </a:lnTo>
                <a:lnTo>
                  <a:pt x="9266" y="0"/>
                </a:lnTo>
                <a:lnTo>
                  <a:pt x="9308" y="0"/>
                </a:lnTo>
                <a:lnTo>
                  <a:pt x="9349" y="1"/>
                </a:lnTo>
                <a:lnTo>
                  <a:pt x="9390" y="2"/>
                </a:lnTo>
                <a:lnTo>
                  <a:pt x="9431" y="4"/>
                </a:lnTo>
                <a:lnTo>
                  <a:pt x="9472" y="7"/>
                </a:lnTo>
                <a:lnTo>
                  <a:pt x="9513" y="10"/>
                </a:lnTo>
                <a:lnTo>
                  <a:pt x="9553" y="15"/>
                </a:lnTo>
                <a:lnTo>
                  <a:pt x="9594" y="21"/>
                </a:lnTo>
                <a:lnTo>
                  <a:pt x="9634" y="27"/>
                </a:lnTo>
                <a:lnTo>
                  <a:pt x="9675" y="33"/>
                </a:lnTo>
                <a:lnTo>
                  <a:pt x="9716" y="41"/>
                </a:lnTo>
                <a:lnTo>
                  <a:pt x="9756" y="49"/>
                </a:lnTo>
                <a:lnTo>
                  <a:pt x="9795" y="59"/>
                </a:lnTo>
                <a:lnTo>
                  <a:pt x="9835" y="69"/>
                </a:lnTo>
                <a:lnTo>
                  <a:pt x="9874" y="79"/>
                </a:lnTo>
                <a:lnTo>
                  <a:pt x="9914" y="90"/>
                </a:lnTo>
                <a:lnTo>
                  <a:pt x="9953" y="103"/>
                </a:lnTo>
                <a:lnTo>
                  <a:pt x="9991" y="116"/>
                </a:lnTo>
                <a:lnTo>
                  <a:pt x="10030" y="130"/>
                </a:lnTo>
                <a:lnTo>
                  <a:pt x="10068" y="145"/>
                </a:lnTo>
                <a:lnTo>
                  <a:pt x="10106" y="159"/>
                </a:lnTo>
                <a:lnTo>
                  <a:pt x="10144" y="176"/>
                </a:lnTo>
                <a:lnTo>
                  <a:pt x="10181" y="192"/>
                </a:lnTo>
                <a:lnTo>
                  <a:pt x="10218" y="210"/>
                </a:lnTo>
                <a:lnTo>
                  <a:pt x="10255" y="228"/>
                </a:lnTo>
                <a:lnTo>
                  <a:pt x="10291" y="247"/>
                </a:lnTo>
                <a:lnTo>
                  <a:pt x="10327" y="266"/>
                </a:lnTo>
                <a:lnTo>
                  <a:pt x="10363" y="287"/>
                </a:lnTo>
                <a:lnTo>
                  <a:pt x="10398" y="309"/>
                </a:lnTo>
                <a:lnTo>
                  <a:pt x="10433" y="330"/>
                </a:lnTo>
                <a:lnTo>
                  <a:pt x="10468" y="353"/>
                </a:lnTo>
                <a:lnTo>
                  <a:pt x="10502" y="375"/>
                </a:lnTo>
                <a:lnTo>
                  <a:pt x="10536" y="399"/>
                </a:lnTo>
                <a:lnTo>
                  <a:pt x="10569" y="424"/>
                </a:lnTo>
                <a:lnTo>
                  <a:pt x="10602" y="449"/>
                </a:lnTo>
                <a:lnTo>
                  <a:pt x="10635" y="475"/>
                </a:lnTo>
                <a:lnTo>
                  <a:pt x="10667" y="502"/>
                </a:lnTo>
                <a:lnTo>
                  <a:pt x="10697" y="529"/>
                </a:lnTo>
                <a:lnTo>
                  <a:pt x="10728" y="557"/>
                </a:lnTo>
                <a:lnTo>
                  <a:pt x="10759" y="586"/>
                </a:lnTo>
                <a:lnTo>
                  <a:pt x="10789" y="615"/>
                </a:lnTo>
                <a:lnTo>
                  <a:pt x="10819" y="645"/>
                </a:lnTo>
                <a:lnTo>
                  <a:pt x="10848" y="676"/>
                </a:lnTo>
                <a:lnTo>
                  <a:pt x="10876" y="706"/>
                </a:lnTo>
                <a:lnTo>
                  <a:pt x="10904" y="739"/>
                </a:lnTo>
                <a:lnTo>
                  <a:pt x="10931" y="771"/>
                </a:lnTo>
                <a:lnTo>
                  <a:pt x="10958" y="805"/>
                </a:lnTo>
                <a:lnTo>
                  <a:pt x="10984" y="839"/>
                </a:lnTo>
                <a:lnTo>
                  <a:pt x="11010" y="873"/>
                </a:lnTo>
                <a:lnTo>
                  <a:pt x="13229" y="3929"/>
                </a:lnTo>
                <a:lnTo>
                  <a:pt x="15450" y="6987"/>
                </a:lnTo>
                <a:lnTo>
                  <a:pt x="15475" y="7022"/>
                </a:lnTo>
                <a:lnTo>
                  <a:pt x="15499" y="7057"/>
                </a:lnTo>
                <a:lnTo>
                  <a:pt x="15522" y="7093"/>
                </a:lnTo>
                <a:lnTo>
                  <a:pt x="15545" y="7129"/>
                </a:lnTo>
                <a:lnTo>
                  <a:pt x="15567" y="7166"/>
                </a:lnTo>
                <a:lnTo>
                  <a:pt x="15588" y="7202"/>
                </a:lnTo>
                <a:lnTo>
                  <a:pt x="15608" y="7239"/>
                </a:lnTo>
                <a:lnTo>
                  <a:pt x="15628" y="7277"/>
                </a:lnTo>
                <a:lnTo>
                  <a:pt x="15646" y="7314"/>
                </a:lnTo>
                <a:lnTo>
                  <a:pt x="15664" y="7352"/>
                </a:lnTo>
                <a:lnTo>
                  <a:pt x="15681" y="7390"/>
                </a:lnTo>
                <a:lnTo>
                  <a:pt x="15698" y="7428"/>
                </a:lnTo>
                <a:lnTo>
                  <a:pt x="15713" y="7467"/>
                </a:lnTo>
                <a:lnTo>
                  <a:pt x="15727" y="7505"/>
                </a:lnTo>
                <a:lnTo>
                  <a:pt x="15741" y="7544"/>
                </a:lnTo>
                <a:lnTo>
                  <a:pt x="15754" y="7583"/>
                </a:lnTo>
                <a:lnTo>
                  <a:pt x="15767" y="7622"/>
                </a:lnTo>
                <a:lnTo>
                  <a:pt x="15778" y="7662"/>
                </a:lnTo>
                <a:lnTo>
                  <a:pt x="15789" y="7702"/>
                </a:lnTo>
                <a:lnTo>
                  <a:pt x="15798" y="7742"/>
                </a:lnTo>
                <a:lnTo>
                  <a:pt x="15808" y="7782"/>
                </a:lnTo>
                <a:lnTo>
                  <a:pt x="15816" y="7822"/>
                </a:lnTo>
                <a:lnTo>
                  <a:pt x="15824" y="7862"/>
                </a:lnTo>
                <a:lnTo>
                  <a:pt x="15830" y="7902"/>
                </a:lnTo>
                <a:lnTo>
                  <a:pt x="15836" y="7942"/>
                </a:lnTo>
                <a:lnTo>
                  <a:pt x="15842" y="7983"/>
                </a:lnTo>
                <a:lnTo>
                  <a:pt x="15846" y="8023"/>
                </a:lnTo>
                <a:lnTo>
                  <a:pt x="15850" y="8063"/>
                </a:lnTo>
                <a:lnTo>
                  <a:pt x="15853" y="8105"/>
                </a:lnTo>
                <a:lnTo>
                  <a:pt x="15854" y="8146"/>
                </a:lnTo>
                <a:lnTo>
                  <a:pt x="15856" y="8186"/>
                </a:lnTo>
                <a:lnTo>
                  <a:pt x="15856" y="8227"/>
                </a:lnTo>
                <a:lnTo>
                  <a:pt x="15856" y="8268"/>
                </a:lnTo>
                <a:lnTo>
                  <a:pt x="15854" y="8308"/>
                </a:lnTo>
                <a:lnTo>
                  <a:pt x="15853" y="8349"/>
                </a:lnTo>
                <a:lnTo>
                  <a:pt x="15850" y="8391"/>
                </a:lnTo>
                <a:lnTo>
                  <a:pt x="15846" y="8431"/>
                </a:lnTo>
                <a:lnTo>
                  <a:pt x="15842" y="8471"/>
                </a:lnTo>
                <a:lnTo>
                  <a:pt x="15836" y="8512"/>
                </a:lnTo>
                <a:lnTo>
                  <a:pt x="15830" y="8552"/>
                </a:lnTo>
                <a:lnTo>
                  <a:pt x="15824" y="8592"/>
                </a:lnTo>
                <a:lnTo>
                  <a:pt x="15816" y="8632"/>
                </a:lnTo>
                <a:lnTo>
                  <a:pt x="15808" y="8672"/>
                </a:lnTo>
                <a:lnTo>
                  <a:pt x="15798" y="8712"/>
                </a:lnTo>
                <a:lnTo>
                  <a:pt x="15789" y="8752"/>
                </a:lnTo>
                <a:lnTo>
                  <a:pt x="15778" y="8792"/>
                </a:lnTo>
                <a:lnTo>
                  <a:pt x="15767" y="8832"/>
                </a:lnTo>
                <a:lnTo>
                  <a:pt x="15754" y="8871"/>
                </a:lnTo>
                <a:lnTo>
                  <a:pt x="15741" y="8910"/>
                </a:lnTo>
                <a:lnTo>
                  <a:pt x="15727" y="8949"/>
                </a:lnTo>
                <a:lnTo>
                  <a:pt x="15713" y="8988"/>
                </a:lnTo>
                <a:lnTo>
                  <a:pt x="15698" y="9026"/>
                </a:lnTo>
                <a:lnTo>
                  <a:pt x="15681" y="9064"/>
                </a:lnTo>
                <a:lnTo>
                  <a:pt x="15664" y="9102"/>
                </a:lnTo>
                <a:lnTo>
                  <a:pt x="15646" y="9140"/>
                </a:lnTo>
                <a:lnTo>
                  <a:pt x="15628" y="9177"/>
                </a:lnTo>
                <a:lnTo>
                  <a:pt x="15608" y="9215"/>
                </a:lnTo>
                <a:lnTo>
                  <a:pt x="15588" y="9252"/>
                </a:lnTo>
                <a:lnTo>
                  <a:pt x="15567" y="9288"/>
                </a:lnTo>
                <a:lnTo>
                  <a:pt x="15545" y="9325"/>
                </a:lnTo>
                <a:lnTo>
                  <a:pt x="15522" y="9361"/>
                </a:lnTo>
                <a:lnTo>
                  <a:pt x="15499" y="9397"/>
                </a:lnTo>
                <a:lnTo>
                  <a:pt x="15475" y="9432"/>
                </a:lnTo>
                <a:lnTo>
                  <a:pt x="15450" y="946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/>
        </p:nvSpPr>
        <p:spPr bwMode="auto">
          <a:xfrm>
            <a:off x="4440951" y="2557463"/>
            <a:ext cx="762000" cy="762000"/>
          </a:xfrm>
          <a:custGeom>
            <a:avLst/>
            <a:gdLst>
              <a:gd name="T0" fmla="*/ 5026 w 9121"/>
              <a:gd name="T1" fmla="*/ 24 h 9124"/>
              <a:gd name="T2" fmla="*/ 5699 w 9121"/>
              <a:gd name="T3" fmla="*/ 144 h 9124"/>
              <a:gd name="T4" fmla="*/ 6336 w 9121"/>
              <a:gd name="T5" fmla="*/ 359 h 9124"/>
              <a:gd name="T6" fmla="*/ 6925 w 9121"/>
              <a:gd name="T7" fmla="*/ 660 h 9124"/>
              <a:gd name="T8" fmla="*/ 7461 w 9121"/>
              <a:gd name="T9" fmla="*/ 1042 h 9124"/>
              <a:gd name="T10" fmla="*/ 7935 w 9121"/>
              <a:gd name="T11" fmla="*/ 1495 h 9124"/>
              <a:gd name="T12" fmla="*/ 8341 w 9121"/>
              <a:gd name="T13" fmla="*/ 2012 h 9124"/>
              <a:gd name="T14" fmla="*/ 8671 w 9121"/>
              <a:gd name="T15" fmla="*/ 2584 h 9124"/>
              <a:gd name="T16" fmla="*/ 8916 w 9121"/>
              <a:gd name="T17" fmla="*/ 3206 h 9124"/>
              <a:gd name="T18" fmla="*/ 9068 w 9121"/>
              <a:gd name="T19" fmla="*/ 3868 h 9124"/>
              <a:gd name="T20" fmla="*/ 9121 w 9121"/>
              <a:gd name="T21" fmla="*/ 4562 h 9124"/>
              <a:gd name="T22" fmla="*/ 9068 w 9121"/>
              <a:gd name="T23" fmla="*/ 5256 h 9124"/>
              <a:gd name="T24" fmla="*/ 8916 w 9121"/>
              <a:gd name="T25" fmla="*/ 5918 h 9124"/>
              <a:gd name="T26" fmla="*/ 8671 w 9121"/>
              <a:gd name="T27" fmla="*/ 6540 h 9124"/>
              <a:gd name="T28" fmla="*/ 8341 w 9121"/>
              <a:gd name="T29" fmla="*/ 7112 h 9124"/>
              <a:gd name="T30" fmla="*/ 7935 w 9121"/>
              <a:gd name="T31" fmla="*/ 7629 h 9124"/>
              <a:gd name="T32" fmla="*/ 7461 w 9121"/>
              <a:gd name="T33" fmla="*/ 8082 h 9124"/>
              <a:gd name="T34" fmla="*/ 6925 w 9121"/>
              <a:gd name="T35" fmla="*/ 8464 h 9124"/>
              <a:gd name="T36" fmla="*/ 6336 w 9121"/>
              <a:gd name="T37" fmla="*/ 8765 h 9124"/>
              <a:gd name="T38" fmla="*/ 5699 w 9121"/>
              <a:gd name="T39" fmla="*/ 8980 h 9124"/>
              <a:gd name="T40" fmla="*/ 5026 w 9121"/>
              <a:gd name="T41" fmla="*/ 9100 h 9124"/>
              <a:gd name="T42" fmla="*/ 4326 w 9121"/>
              <a:gd name="T43" fmla="*/ 9118 h 9124"/>
              <a:gd name="T44" fmla="*/ 3641 w 9121"/>
              <a:gd name="T45" fmla="*/ 9031 h 9124"/>
              <a:gd name="T46" fmla="*/ 2993 w 9121"/>
              <a:gd name="T47" fmla="*/ 8847 h 9124"/>
              <a:gd name="T48" fmla="*/ 2387 w 9121"/>
              <a:gd name="T49" fmla="*/ 8573 h 9124"/>
              <a:gd name="T50" fmla="*/ 1832 w 9121"/>
              <a:gd name="T51" fmla="*/ 8218 h 9124"/>
              <a:gd name="T52" fmla="*/ 1335 w 9121"/>
              <a:gd name="T53" fmla="*/ 7787 h 9124"/>
              <a:gd name="T54" fmla="*/ 906 w 9121"/>
              <a:gd name="T55" fmla="*/ 7291 h 9124"/>
              <a:gd name="T56" fmla="*/ 550 w 9121"/>
              <a:gd name="T57" fmla="*/ 6736 h 9124"/>
              <a:gd name="T58" fmla="*/ 277 w 9121"/>
              <a:gd name="T59" fmla="*/ 6130 h 9124"/>
              <a:gd name="T60" fmla="*/ 93 w 9121"/>
              <a:gd name="T61" fmla="*/ 5481 h 9124"/>
              <a:gd name="T62" fmla="*/ 6 w 9121"/>
              <a:gd name="T63" fmla="*/ 4796 h 9124"/>
              <a:gd name="T64" fmla="*/ 24 w 9121"/>
              <a:gd name="T65" fmla="*/ 4096 h 9124"/>
              <a:gd name="T66" fmla="*/ 144 w 9121"/>
              <a:gd name="T67" fmla="*/ 3423 h 9124"/>
              <a:gd name="T68" fmla="*/ 359 w 9121"/>
              <a:gd name="T69" fmla="*/ 2787 h 9124"/>
              <a:gd name="T70" fmla="*/ 660 w 9121"/>
              <a:gd name="T71" fmla="*/ 2197 h 9124"/>
              <a:gd name="T72" fmla="*/ 1041 w 9121"/>
              <a:gd name="T73" fmla="*/ 1661 h 9124"/>
              <a:gd name="T74" fmla="*/ 1494 w 9121"/>
              <a:gd name="T75" fmla="*/ 1186 h 9124"/>
              <a:gd name="T76" fmla="*/ 2011 w 9121"/>
              <a:gd name="T77" fmla="*/ 780 h 9124"/>
              <a:gd name="T78" fmla="*/ 2583 w 9121"/>
              <a:gd name="T79" fmla="*/ 451 h 9124"/>
              <a:gd name="T80" fmla="*/ 3204 w 9121"/>
              <a:gd name="T81" fmla="*/ 206 h 9124"/>
              <a:gd name="T82" fmla="*/ 3866 w 9121"/>
              <a:gd name="T83" fmla="*/ 53 h 9124"/>
              <a:gd name="T84" fmla="*/ 4560 w 9121"/>
              <a:gd name="T85" fmla="*/ 0 h 9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121" h="9124">
                <a:moveTo>
                  <a:pt x="4560" y="0"/>
                </a:moveTo>
                <a:lnTo>
                  <a:pt x="4795" y="6"/>
                </a:lnTo>
                <a:lnTo>
                  <a:pt x="5026" y="24"/>
                </a:lnTo>
                <a:lnTo>
                  <a:pt x="5254" y="53"/>
                </a:lnTo>
                <a:lnTo>
                  <a:pt x="5479" y="93"/>
                </a:lnTo>
                <a:lnTo>
                  <a:pt x="5699" y="144"/>
                </a:lnTo>
                <a:lnTo>
                  <a:pt x="5916" y="206"/>
                </a:lnTo>
                <a:lnTo>
                  <a:pt x="6128" y="277"/>
                </a:lnTo>
                <a:lnTo>
                  <a:pt x="6336" y="359"/>
                </a:lnTo>
                <a:lnTo>
                  <a:pt x="6537" y="451"/>
                </a:lnTo>
                <a:lnTo>
                  <a:pt x="6733" y="551"/>
                </a:lnTo>
                <a:lnTo>
                  <a:pt x="6925" y="660"/>
                </a:lnTo>
                <a:lnTo>
                  <a:pt x="7110" y="780"/>
                </a:lnTo>
                <a:lnTo>
                  <a:pt x="7289" y="907"/>
                </a:lnTo>
                <a:lnTo>
                  <a:pt x="7461" y="1042"/>
                </a:lnTo>
                <a:lnTo>
                  <a:pt x="7627" y="1186"/>
                </a:lnTo>
                <a:lnTo>
                  <a:pt x="7785" y="1337"/>
                </a:lnTo>
                <a:lnTo>
                  <a:pt x="7935" y="1495"/>
                </a:lnTo>
                <a:lnTo>
                  <a:pt x="8079" y="1661"/>
                </a:lnTo>
                <a:lnTo>
                  <a:pt x="8215" y="1833"/>
                </a:lnTo>
                <a:lnTo>
                  <a:pt x="8341" y="2012"/>
                </a:lnTo>
                <a:lnTo>
                  <a:pt x="8461" y="2197"/>
                </a:lnTo>
                <a:lnTo>
                  <a:pt x="8571" y="2388"/>
                </a:lnTo>
                <a:lnTo>
                  <a:pt x="8671" y="2584"/>
                </a:lnTo>
                <a:lnTo>
                  <a:pt x="8762" y="2787"/>
                </a:lnTo>
                <a:lnTo>
                  <a:pt x="8844" y="2994"/>
                </a:lnTo>
                <a:lnTo>
                  <a:pt x="8916" y="3206"/>
                </a:lnTo>
                <a:lnTo>
                  <a:pt x="8977" y="3423"/>
                </a:lnTo>
                <a:lnTo>
                  <a:pt x="9028" y="3643"/>
                </a:lnTo>
                <a:lnTo>
                  <a:pt x="9068" y="3868"/>
                </a:lnTo>
                <a:lnTo>
                  <a:pt x="9097" y="4096"/>
                </a:lnTo>
                <a:lnTo>
                  <a:pt x="9114" y="4328"/>
                </a:lnTo>
                <a:lnTo>
                  <a:pt x="9121" y="4562"/>
                </a:lnTo>
                <a:lnTo>
                  <a:pt x="9114" y="4796"/>
                </a:lnTo>
                <a:lnTo>
                  <a:pt x="9097" y="5028"/>
                </a:lnTo>
                <a:lnTo>
                  <a:pt x="9068" y="5256"/>
                </a:lnTo>
                <a:lnTo>
                  <a:pt x="9028" y="5481"/>
                </a:lnTo>
                <a:lnTo>
                  <a:pt x="8977" y="5701"/>
                </a:lnTo>
                <a:lnTo>
                  <a:pt x="8916" y="5918"/>
                </a:lnTo>
                <a:lnTo>
                  <a:pt x="8844" y="6130"/>
                </a:lnTo>
                <a:lnTo>
                  <a:pt x="8762" y="6337"/>
                </a:lnTo>
                <a:lnTo>
                  <a:pt x="8671" y="6540"/>
                </a:lnTo>
                <a:lnTo>
                  <a:pt x="8571" y="6736"/>
                </a:lnTo>
                <a:lnTo>
                  <a:pt x="8461" y="6927"/>
                </a:lnTo>
                <a:lnTo>
                  <a:pt x="8341" y="7112"/>
                </a:lnTo>
                <a:lnTo>
                  <a:pt x="8215" y="7291"/>
                </a:lnTo>
                <a:lnTo>
                  <a:pt x="8079" y="7463"/>
                </a:lnTo>
                <a:lnTo>
                  <a:pt x="7935" y="7629"/>
                </a:lnTo>
                <a:lnTo>
                  <a:pt x="7785" y="7787"/>
                </a:lnTo>
                <a:lnTo>
                  <a:pt x="7627" y="7938"/>
                </a:lnTo>
                <a:lnTo>
                  <a:pt x="7461" y="8082"/>
                </a:lnTo>
                <a:lnTo>
                  <a:pt x="7289" y="8218"/>
                </a:lnTo>
                <a:lnTo>
                  <a:pt x="7110" y="8344"/>
                </a:lnTo>
                <a:lnTo>
                  <a:pt x="6925" y="8464"/>
                </a:lnTo>
                <a:lnTo>
                  <a:pt x="6733" y="8573"/>
                </a:lnTo>
                <a:lnTo>
                  <a:pt x="6537" y="8673"/>
                </a:lnTo>
                <a:lnTo>
                  <a:pt x="6336" y="8765"/>
                </a:lnTo>
                <a:lnTo>
                  <a:pt x="6128" y="8847"/>
                </a:lnTo>
                <a:lnTo>
                  <a:pt x="5916" y="8918"/>
                </a:lnTo>
                <a:lnTo>
                  <a:pt x="5699" y="8980"/>
                </a:lnTo>
                <a:lnTo>
                  <a:pt x="5479" y="9031"/>
                </a:lnTo>
                <a:lnTo>
                  <a:pt x="5254" y="9071"/>
                </a:lnTo>
                <a:lnTo>
                  <a:pt x="5026" y="9100"/>
                </a:lnTo>
                <a:lnTo>
                  <a:pt x="4795" y="9118"/>
                </a:lnTo>
                <a:lnTo>
                  <a:pt x="4560" y="9124"/>
                </a:lnTo>
                <a:lnTo>
                  <a:pt x="4326" y="9118"/>
                </a:lnTo>
                <a:lnTo>
                  <a:pt x="4095" y="9100"/>
                </a:lnTo>
                <a:lnTo>
                  <a:pt x="3866" y="9071"/>
                </a:lnTo>
                <a:lnTo>
                  <a:pt x="3641" y="9031"/>
                </a:lnTo>
                <a:lnTo>
                  <a:pt x="3421" y="8980"/>
                </a:lnTo>
                <a:lnTo>
                  <a:pt x="3204" y="8918"/>
                </a:lnTo>
                <a:lnTo>
                  <a:pt x="2993" y="8847"/>
                </a:lnTo>
                <a:lnTo>
                  <a:pt x="2785" y="8765"/>
                </a:lnTo>
                <a:lnTo>
                  <a:pt x="2583" y="8673"/>
                </a:lnTo>
                <a:lnTo>
                  <a:pt x="2387" y="8573"/>
                </a:lnTo>
                <a:lnTo>
                  <a:pt x="2196" y="8464"/>
                </a:lnTo>
                <a:lnTo>
                  <a:pt x="2011" y="8344"/>
                </a:lnTo>
                <a:lnTo>
                  <a:pt x="1832" y="8218"/>
                </a:lnTo>
                <a:lnTo>
                  <a:pt x="1659" y="8082"/>
                </a:lnTo>
                <a:lnTo>
                  <a:pt x="1494" y="7938"/>
                </a:lnTo>
                <a:lnTo>
                  <a:pt x="1335" y="7787"/>
                </a:lnTo>
                <a:lnTo>
                  <a:pt x="1185" y="7629"/>
                </a:lnTo>
                <a:lnTo>
                  <a:pt x="1041" y="7463"/>
                </a:lnTo>
                <a:lnTo>
                  <a:pt x="906" y="7291"/>
                </a:lnTo>
                <a:lnTo>
                  <a:pt x="779" y="7112"/>
                </a:lnTo>
                <a:lnTo>
                  <a:pt x="660" y="6927"/>
                </a:lnTo>
                <a:lnTo>
                  <a:pt x="550" y="6736"/>
                </a:lnTo>
                <a:lnTo>
                  <a:pt x="449" y="6540"/>
                </a:lnTo>
                <a:lnTo>
                  <a:pt x="359" y="6337"/>
                </a:lnTo>
                <a:lnTo>
                  <a:pt x="277" y="6130"/>
                </a:lnTo>
                <a:lnTo>
                  <a:pt x="205" y="5918"/>
                </a:lnTo>
                <a:lnTo>
                  <a:pt x="144" y="5701"/>
                </a:lnTo>
                <a:lnTo>
                  <a:pt x="93" y="5481"/>
                </a:lnTo>
                <a:lnTo>
                  <a:pt x="52" y="5256"/>
                </a:lnTo>
                <a:lnTo>
                  <a:pt x="24" y="5028"/>
                </a:lnTo>
                <a:lnTo>
                  <a:pt x="6" y="4796"/>
                </a:lnTo>
                <a:lnTo>
                  <a:pt x="0" y="4562"/>
                </a:lnTo>
                <a:lnTo>
                  <a:pt x="6" y="4328"/>
                </a:lnTo>
                <a:lnTo>
                  <a:pt x="24" y="4096"/>
                </a:lnTo>
                <a:lnTo>
                  <a:pt x="52" y="3868"/>
                </a:lnTo>
                <a:lnTo>
                  <a:pt x="93" y="3643"/>
                </a:lnTo>
                <a:lnTo>
                  <a:pt x="144" y="3423"/>
                </a:lnTo>
                <a:lnTo>
                  <a:pt x="205" y="3206"/>
                </a:lnTo>
                <a:lnTo>
                  <a:pt x="277" y="2994"/>
                </a:lnTo>
                <a:lnTo>
                  <a:pt x="359" y="2787"/>
                </a:lnTo>
                <a:lnTo>
                  <a:pt x="449" y="2584"/>
                </a:lnTo>
                <a:lnTo>
                  <a:pt x="550" y="2388"/>
                </a:lnTo>
                <a:lnTo>
                  <a:pt x="660" y="2197"/>
                </a:lnTo>
                <a:lnTo>
                  <a:pt x="779" y="2012"/>
                </a:lnTo>
                <a:lnTo>
                  <a:pt x="906" y="1833"/>
                </a:lnTo>
                <a:lnTo>
                  <a:pt x="1041" y="1661"/>
                </a:lnTo>
                <a:lnTo>
                  <a:pt x="1185" y="1495"/>
                </a:lnTo>
                <a:lnTo>
                  <a:pt x="1335" y="1337"/>
                </a:lnTo>
                <a:lnTo>
                  <a:pt x="1494" y="1186"/>
                </a:lnTo>
                <a:lnTo>
                  <a:pt x="1659" y="1042"/>
                </a:lnTo>
                <a:lnTo>
                  <a:pt x="1832" y="907"/>
                </a:lnTo>
                <a:lnTo>
                  <a:pt x="2011" y="780"/>
                </a:lnTo>
                <a:lnTo>
                  <a:pt x="2196" y="660"/>
                </a:lnTo>
                <a:lnTo>
                  <a:pt x="2387" y="551"/>
                </a:lnTo>
                <a:lnTo>
                  <a:pt x="2583" y="451"/>
                </a:lnTo>
                <a:lnTo>
                  <a:pt x="2785" y="359"/>
                </a:lnTo>
                <a:lnTo>
                  <a:pt x="2993" y="277"/>
                </a:lnTo>
                <a:lnTo>
                  <a:pt x="3204" y="206"/>
                </a:lnTo>
                <a:lnTo>
                  <a:pt x="3421" y="144"/>
                </a:lnTo>
                <a:lnTo>
                  <a:pt x="3641" y="93"/>
                </a:lnTo>
                <a:lnTo>
                  <a:pt x="3866" y="53"/>
                </a:lnTo>
                <a:lnTo>
                  <a:pt x="4095" y="24"/>
                </a:lnTo>
                <a:lnTo>
                  <a:pt x="4326" y="6"/>
                </a:lnTo>
                <a:lnTo>
                  <a:pt x="456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807790" y="2585987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Title Here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07790" y="2762587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Freeform 5"/>
          <p:cNvSpPr>
            <a:spLocks/>
          </p:cNvSpPr>
          <p:nvPr/>
        </p:nvSpPr>
        <p:spPr bwMode="auto">
          <a:xfrm>
            <a:off x="4461589" y="4067175"/>
            <a:ext cx="1325563" cy="1374775"/>
          </a:xfrm>
          <a:custGeom>
            <a:avLst/>
            <a:gdLst>
              <a:gd name="T0" fmla="*/ 10848 w 15856"/>
              <a:gd name="T1" fmla="*/ 15778 h 16454"/>
              <a:gd name="T2" fmla="*/ 10569 w 15856"/>
              <a:gd name="T3" fmla="*/ 16030 h 16454"/>
              <a:gd name="T4" fmla="*/ 10255 w 15856"/>
              <a:gd name="T5" fmla="*/ 16226 h 16454"/>
              <a:gd name="T6" fmla="*/ 9914 w 15856"/>
              <a:gd name="T7" fmla="*/ 16364 h 16454"/>
              <a:gd name="T8" fmla="*/ 9553 w 15856"/>
              <a:gd name="T9" fmla="*/ 16439 h 16454"/>
              <a:gd name="T10" fmla="*/ 9183 w 15856"/>
              <a:gd name="T11" fmla="*/ 16451 h 16454"/>
              <a:gd name="T12" fmla="*/ 8811 w 15856"/>
              <a:gd name="T13" fmla="*/ 16395 h 16454"/>
              <a:gd name="T14" fmla="*/ 1342 w 15856"/>
              <a:gd name="T15" fmla="*/ 13970 h 16454"/>
              <a:gd name="T16" fmla="*/ 1003 w 15856"/>
              <a:gd name="T17" fmla="*/ 13802 h 16454"/>
              <a:gd name="T18" fmla="*/ 705 w 15856"/>
              <a:gd name="T19" fmla="*/ 13581 h 16454"/>
              <a:gd name="T20" fmla="*/ 453 w 15856"/>
              <a:gd name="T21" fmla="*/ 13312 h 16454"/>
              <a:gd name="T22" fmla="*/ 251 w 15856"/>
              <a:gd name="T23" fmla="*/ 13004 h 16454"/>
              <a:gd name="T24" fmla="*/ 106 w 15856"/>
              <a:gd name="T25" fmla="*/ 12664 h 16454"/>
              <a:gd name="T26" fmla="*/ 21 w 15856"/>
              <a:gd name="T27" fmla="*/ 12300 h 16454"/>
              <a:gd name="T28" fmla="*/ 87 w 15856"/>
              <a:gd name="T29" fmla="*/ 11122 h 16454"/>
              <a:gd name="T30" fmla="*/ 1038 w 15856"/>
              <a:gd name="T31" fmla="*/ 12164 h 16454"/>
              <a:gd name="T32" fmla="*/ 2242 w 15856"/>
              <a:gd name="T33" fmla="*/ 12910 h 16454"/>
              <a:gd name="T34" fmla="*/ 3638 w 15856"/>
              <a:gd name="T35" fmla="*/ 13300 h 16454"/>
              <a:gd name="T36" fmla="*/ 4781 w 15856"/>
              <a:gd name="T37" fmla="*/ 13321 h 16454"/>
              <a:gd name="T38" fmla="*/ 5608 w 15856"/>
              <a:gd name="T39" fmla="*/ 13176 h 16454"/>
              <a:gd name="T40" fmla="*/ 6383 w 15856"/>
              <a:gd name="T41" fmla="*/ 12902 h 16454"/>
              <a:gd name="T42" fmla="*/ 7095 w 15856"/>
              <a:gd name="T43" fmla="*/ 12514 h 16454"/>
              <a:gd name="T44" fmla="*/ 8697 w 15856"/>
              <a:gd name="T45" fmla="*/ 13008 h 16454"/>
              <a:gd name="T46" fmla="*/ 8877 w 15856"/>
              <a:gd name="T47" fmla="*/ 12976 h 16454"/>
              <a:gd name="T48" fmla="*/ 9035 w 15856"/>
              <a:gd name="T49" fmla="*/ 12882 h 16454"/>
              <a:gd name="T50" fmla="*/ 12222 w 15856"/>
              <a:gd name="T51" fmla="*/ 8520 h 16454"/>
              <a:gd name="T52" fmla="*/ 12297 w 15856"/>
              <a:gd name="T53" fmla="*/ 8348 h 16454"/>
              <a:gd name="T54" fmla="*/ 12308 w 15856"/>
              <a:gd name="T55" fmla="*/ 8166 h 16454"/>
              <a:gd name="T56" fmla="*/ 12254 w 15856"/>
              <a:gd name="T57" fmla="*/ 7989 h 16454"/>
              <a:gd name="T58" fmla="*/ 9080 w 15856"/>
              <a:gd name="T59" fmla="*/ 3615 h 16454"/>
              <a:gd name="T60" fmla="*/ 8932 w 15856"/>
              <a:gd name="T61" fmla="*/ 3503 h 16454"/>
              <a:gd name="T62" fmla="*/ 8759 w 15856"/>
              <a:gd name="T63" fmla="*/ 3450 h 16454"/>
              <a:gd name="T64" fmla="*/ 8573 w 15856"/>
              <a:gd name="T65" fmla="*/ 3462 h 16454"/>
              <a:gd name="T66" fmla="*/ 6628 w 15856"/>
              <a:gd name="T67" fmla="*/ 3669 h 16454"/>
              <a:gd name="T68" fmla="*/ 5872 w 15856"/>
              <a:gd name="T69" fmla="*/ 3357 h 16454"/>
              <a:gd name="T70" fmla="*/ 5062 w 15856"/>
              <a:gd name="T71" fmla="*/ 3167 h 16454"/>
              <a:gd name="T72" fmla="*/ 4136 w 15856"/>
              <a:gd name="T73" fmla="*/ 3114 h 16454"/>
              <a:gd name="T74" fmla="*/ 2689 w 15856"/>
              <a:gd name="T75" fmla="*/ 3372 h 16454"/>
              <a:gd name="T76" fmla="*/ 1415 w 15856"/>
              <a:gd name="T77" fmla="*/ 4007 h 16454"/>
              <a:gd name="T78" fmla="*/ 372 w 15856"/>
              <a:gd name="T79" fmla="*/ 4956 h 16454"/>
              <a:gd name="T80" fmla="*/ 7 w 15856"/>
              <a:gd name="T81" fmla="*/ 4279 h 16454"/>
              <a:gd name="T82" fmla="*/ 70 w 15856"/>
              <a:gd name="T83" fmla="*/ 3909 h 16454"/>
              <a:gd name="T84" fmla="*/ 196 w 15856"/>
              <a:gd name="T85" fmla="*/ 3560 h 16454"/>
              <a:gd name="T86" fmla="*/ 379 w 15856"/>
              <a:gd name="T87" fmla="*/ 3240 h 16454"/>
              <a:gd name="T88" fmla="*/ 616 w 15856"/>
              <a:gd name="T89" fmla="*/ 2958 h 16454"/>
              <a:gd name="T90" fmla="*/ 899 w 15856"/>
              <a:gd name="T91" fmla="*/ 2720 h 16454"/>
              <a:gd name="T92" fmla="*/ 1224 w 15856"/>
              <a:gd name="T93" fmla="*/ 2533 h 16454"/>
              <a:gd name="T94" fmla="*/ 8688 w 15856"/>
              <a:gd name="T95" fmla="*/ 92 h 16454"/>
              <a:gd name="T96" fmla="*/ 9059 w 15856"/>
              <a:gd name="T97" fmla="*/ 14 h 16454"/>
              <a:gd name="T98" fmla="*/ 9431 w 15856"/>
              <a:gd name="T99" fmla="*/ 4 h 16454"/>
              <a:gd name="T100" fmla="*/ 9795 w 15856"/>
              <a:gd name="T101" fmla="*/ 59 h 16454"/>
              <a:gd name="T102" fmla="*/ 10144 w 15856"/>
              <a:gd name="T103" fmla="*/ 176 h 16454"/>
              <a:gd name="T104" fmla="*/ 10468 w 15856"/>
              <a:gd name="T105" fmla="*/ 353 h 16454"/>
              <a:gd name="T106" fmla="*/ 10759 w 15856"/>
              <a:gd name="T107" fmla="*/ 586 h 16454"/>
              <a:gd name="T108" fmla="*/ 11010 w 15856"/>
              <a:gd name="T109" fmla="*/ 873 h 16454"/>
              <a:gd name="T110" fmla="*/ 15608 w 15856"/>
              <a:gd name="T111" fmla="*/ 7239 h 16454"/>
              <a:gd name="T112" fmla="*/ 15754 w 15856"/>
              <a:gd name="T113" fmla="*/ 7583 h 16454"/>
              <a:gd name="T114" fmla="*/ 15836 w 15856"/>
              <a:gd name="T115" fmla="*/ 7942 h 16454"/>
              <a:gd name="T116" fmla="*/ 15854 w 15856"/>
              <a:gd name="T117" fmla="*/ 8308 h 16454"/>
              <a:gd name="T118" fmla="*/ 15808 w 15856"/>
              <a:gd name="T119" fmla="*/ 8672 h 16454"/>
              <a:gd name="T120" fmla="*/ 15698 w 15856"/>
              <a:gd name="T121" fmla="*/ 9026 h 16454"/>
              <a:gd name="T122" fmla="*/ 15522 w 15856"/>
              <a:gd name="T123" fmla="*/ 9361 h 16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856" h="16454">
                <a:moveTo>
                  <a:pt x="15450" y="9467"/>
                </a:moveTo>
                <a:lnTo>
                  <a:pt x="13229" y="12525"/>
                </a:lnTo>
                <a:lnTo>
                  <a:pt x="11010" y="15581"/>
                </a:lnTo>
                <a:lnTo>
                  <a:pt x="10984" y="15615"/>
                </a:lnTo>
                <a:lnTo>
                  <a:pt x="10958" y="15649"/>
                </a:lnTo>
                <a:lnTo>
                  <a:pt x="10931" y="15683"/>
                </a:lnTo>
                <a:lnTo>
                  <a:pt x="10904" y="15715"/>
                </a:lnTo>
                <a:lnTo>
                  <a:pt x="10876" y="15748"/>
                </a:lnTo>
                <a:lnTo>
                  <a:pt x="10848" y="15778"/>
                </a:lnTo>
                <a:lnTo>
                  <a:pt x="10819" y="15809"/>
                </a:lnTo>
                <a:lnTo>
                  <a:pt x="10789" y="15839"/>
                </a:lnTo>
                <a:lnTo>
                  <a:pt x="10759" y="15869"/>
                </a:lnTo>
                <a:lnTo>
                  <a:pt x="10728" y="15897"/>
                </a:lnTo>
                <a:lnTo>
                  <a:pt x="10697" y="15925"/>
                </a:lnTo>
                <a:lnTo>
                  <a:pt x="10667" y="15952"/>
                </a:lnTo>
                <a:lnTo>
                  <a:pt x="10635" y="15979"/>
                </a:lnTo>
                <a:lnTo>
                  <a:pt x="10602" y="16005"/>
                </a:lnTo>
                <a:lnTo>
                  <a:pt x="10569" y="16030"/>
                </a:lnTo>
                <a:lnTo>
                  <a:pt x="10536" y="16055"/>
                </a:lnTo>
                <a:lnTo>
                  <a:pt x="10502" y="16079"/>
                </a:lnTo>
                <a:lnTo>
                  <a:pt x="10468" y="16101"/>
                </a:lnTo>
                <a:lnTo>
                  <a:pt x="10433" y="16124"/>
                </a:lnTo>
                <a:lnTo>
                  <a:pt x="10398" y="16145"/>
                </a:lnTo>
                <a:lnTo>
                  <a:pt x="10363" y="16167"/>
                </a:lnTo>
                <a:lnTo>
                  <a:pt x="10327" y="16188"/>
                </a:lnTo>
                <a:lnTo>
                  <a:pt x="10291" y="16207"/>
                </a:lnTo>
                <a:lnTo>
                  <a:pt x="10255" y="16226"/>
                </a:lnTo>
                <a:lnTo>
                  <a:pt x="10218" y="16244"/>
                </a:lnTo>
                <a:lnTo>
                  <a:pt x="10181" y="16262"/>
                </a:lnTo>
                <a:lnTo>
                  <a:pt x="10144" y="16278"/>
                </a:lnTo>
                <a:lnTo>
                  <a:pt x="10106" y="16295"/>
                </a:lnTo>
                <a:lnTo>
                  <a:pt x="10068" y="16309"/>
                </a:lnTo>
                <a:lnTo>
                  <a:pt x="10030" y="16324"/>
                </a:lnTo>
                <a:lnTo>
                  <a:pt x="9991" y="16338"/>
                </a:lnTo>
                <a:lnTo>
                  <a:pt x="9953" y="16351"/>
                </a:lnTo>
                <a:lnTo>
                  <a:pt x="9914" y="16364"/>
                </a:lnTo>
                <a:lnTo>
                  <a:pt x="9874" y="16375"/>
                </a:lnTo>
                <a:lnTo>
                  <a:pt x="9835" y="16385"/>
                </a:lnTo>
                <a:lnTo>
                  <a:pt x="9795" y="16395"/>
                </a:lnTo>
                <a:lnTo>
                  <a:pt x="9756" y="16405"/>
                </a:lnTo>
                <a:lnTo>
                  <a:pt x="9716" y="16413"/>
                </a:lnTo>
                <a:lnTo>
                  <a:pt x="9675" y="16421"/>
                </a:lnTo>
                <a:lnTo>
                  <a:pt x="9634" y="16427"/>
                </a:lnTo>
                <a:lnTo>
                  <a:pt x="9594" y="16433"/>
                </a:lnTo>
                <a:lnTo>
                  <a:pt x="9553" y="16439"/>
                </a:lnTo>
                <a:lnTo>
                  <a:pt x="9513" y="16444"/>
                </a:lnTo>
                <a:lnTo>
                  <a:pt x="9472" y="16447"/>
                </a:lnTo>
                <a:lnTo>
                  <a:pt x="9431" y="16450"/>
                </a:lnTo>
                <a:lnTo>
                  <a:pt x="9390" y="16452"/>
                </a:lnTo>
                <a:lnTo>
                  <a:pt x="9349" y="16454"/>
                </a:lnTo>
                <a:lnTo>
                  <a:pt x="9308" y="16454"/>
                </a:lnTo>
                <a:lnTo>
                  <a:pt x="9266" y="16454"/>
                </a:lnTo>
                <a:lnTo>
                  <a:pt x="9225" y="16453"/>
                </a:lnTo>
                <a:lnTo>
                  <a:pt x="9183" y="16451"/>
                </a:lnTo>
                <a:lnTo>
                  <a:pt x="9142" y="16448"/>
                </a:lnTo>
                <a:lnTo>
                  <a:pt x="9101" y="16445"/>
                </a:lnTo>
                <a:lnTo>
                  <a:pt x="9059" y="16440"/>
                </a:lnTo>
                <a:lnTo>
                  <a:pt x="9018" y="16434"/>
                </a:lnTo>
                <a:lnTo>
                  <a:pt x="8977" y="16428"/>
                </a:lnTo>
                <a:lnTo>
                  <a:pt x="8935" y="16421"/>
                </a:lnTo>
                <a:lnTo>
                  <a:pt x="8893" y="16414"/>
                </a:lnTo>
                <a:lnTo>
                  <a:pt x="8852" y="16405"/>
                </a:lnTo>
                <a:lnTo>
                  <a:pt x="8811" y="16395"/>
                </a:lnTo>
                <a:lnTo>
                  <a:pt x="8770" y="16385"/>
                </a:lnTo>
                <a:lnTo>
                  <a:pt x="8729" y="16374"/>
                </a:lnTo>
                <a:lnTo>
                  <a:pt x="8688" y="16362"/>
                </a:lnTo>
                <a:lnTo>
                  <a:pt x="8647" y="16349"/>
                </a:lnTo>
                <a:lnTo>
                  <a:pt x="5055" y="15182"/>
                </a:lnTo>
                <a:lnTo>
                  <a:pt x="1463" y="14015"/>
                </a:lnTo>
                <a:lnTo>
                  <a:pt x="1422" y="14000"/>
                </a:lnTo>
                <a:lnTo>
                  <a:pt x="1382" y="13986"/>
                </a:lnTo>
                <a:lnTo>
                  <a:pt x="1342" y="13970"/>
                </a:lnTo>
                <a:lnTo>
                  <a:pt x="1301" y="13955"/>
                </a:lnTo>
                <a:lnTo>
                  <a:pt x="1263" y="13939"/>
                </a:lnTo>
                <a:lnTo>
                  <a:pt x="1224" y="13921"/>
                </a:lnTo>
                <a:lnTo>
                  <a:pt x="1186" y="13903"/>
                </a:lnTo>
                <a:lnTo>
                  <a:pt x="1148" y="13884"/>
                </a:lnTo>
                <a:lnTo>
                  <a:pt x="1111" y="13865"/>
                </a:lnTo>
                <a:lnTo>
                  <a:pt x="1075" y="13845"/>
                </a:lnTo>
                <a:lnTo>
                  <a:pt x="1038" y="13823"/>
                </a:lnTo>
                <a:lnTo>
                  <a:pt x="1003" y="13802"/>
                </a:lnTo>
                <a:lnTo>
                  <a:pt x="968" y="13780"/>
                </a:lnTo>
                <a:lnTo>
                  <a:pt x="933" y="13758"/>
                </a:lnTo>
                <a:lnTo>
                  <a:pt x="899" y="13734"/>
                </a:lnTo>
                <a:lnTo>
                  <a:pt x="866" y="13710"/>
                </a:lnTo>
                <a:lnTo>
                  <a:pt x="833" y="13686"/>
                </a:lnTo>
                <a:lnTo>
                  <a:pt x="800" y="13660"/>
                </a:lnTo>
                <a:lnTo>
                  <a:pt x="768" y="13634"/>
                </a:lnTo>
                <a:lnTo>
                  <a:pt x="736" y="13607"/>
                </a:lnTo>
                <a:lnTo>
                  <a:pt x="705" y="13581"/>
                </a:lnTo>
                <a:lnTo>
                  <a:pt x="675" y="13553"/>
                </a:lnTo>
                <a:lnTo>
                  <a:pt x="646" y="13525"/>
                </a:lnTo>
                <a:lnTo>
                  <a:pt x="616" y="13496"/>
                </a:lnTo>
                <a:lnTo>
                  <a:pt x="587" y="13467"/>
                </a:lnTo>
                <a:lnTo>
                  <a:pt x="559" y="13437"/>
                </a:lnTo>
                <a:lnTo>
                  <a:pt x="531" y="13407"/>
                </a:lnTo>
                <a:lnTo>
                  <a:pt x="505" y="13375"/>
                </a:lnTo>
                <a:lnTo>
                  <a:pt x="479" y="13344"/>
                </a:lnTo>
                <a:lnTo>
                  <a:pt x="453" y="13312"/>
                </a:lnTo>
                <a:lnTo>
                  <a:pt x="428" y="13279"/>
                </a:lnTo>
                <a:lnTo>
                  <a:pt x="404" y="13246"/>
                </a:lnTo>
                <a:lnTo>
                  <a:pt x="379" y="13214"/>
                </a:lnTo>
                <a:lnTo>
                  <a:pt x="357" y="13180"/>
                </a:lnTo>
                <a:lnTo>
                  <a:pt x="334" y="13145"/>
                </a:lnTo>
                <a:lnTo>
                  <a:pt x="312" y="13111"/>
                </a:lnTo>
                <a:lnTo>
                  <a:pt x="291" y="13075"/>
                </a:lnTo>
                <a:lnTo>
                  <a:pt x="270" y="13040"/>
                </a:lnTo>
                <a:lnTo>
                  <a:pt x="251" y="13004"/>
                </a:lnTo>
                <a:lnTo>
                  <a:pt x="232" y="12968"/>
                </a:lnTo>
                <a:lnTo>
                  <a:pt x="214" y="12931"/>
                </a:lnTo>
                <a:lnTo>
                  <a:pt x="196" y="12894"/>
                </a:lnTo>
                <a:lnTo>
                  <a:pt x="179" y="12857"/>
                </a:lnTo>
                <a:lnTo>
                  <a:pt x="162" y="12819"/>
                </a:lnTo>
                <a:lnTo>
                  <a:pt x="147" y="12781"/>
                </a:lnTo>
                <a:lnTo>
                  <a:pt x="133" y="12743"/>
                </a:lnTo>
                <a:lnTo>
                  <a:pt x="118" y="12704"/>
                </a:lnTo>
                <a:lnTo>
                  <a:pt x="106" y="12664"/>
                </a:lnTo>
                <a:lnTo>
                  <a:pt x="92" y="12625"/>
                </a:lnTo>
                <a:lnTo>
                  <a:pt x="81" y="12585"/>
                </a:lnTo>
                <a:lnTo>
                  <a:pt x="70" y="12546"/>
                </a:lnTo>
                <a:lnTo>
                  <a:pt x="60" y="12505"/>
                </a:lnTo>
                <a:lnTo>
                  <a:pt x="50" y="12465"/>
                </a:lnTo>
                <a:lnTo>
                  <a:pt x="42" y="12425"/>
                </a:lnTo>
                <a:lnTo>
                  <a:pt x="34" y="12384"/>
                </a:lnTo>
                <a:lnTo>
                  <a:pt x="27" y="12343"/>
                </a:lnTo>
                <a:lnTo>
                  <a:pt x="21" y="12300"/>
                </a:lnTo>
                <a:lnTo>
                  <a:pt x="15" y="12259"/>
                </a:lnTo>
                <a:lnTo>
                  <a:pt x="11" y="12217"/>
                </a:lnTo>
                <a:lnTo>
                  <a:pt x="7" y="12175"/>
                </a:lnTo>
                <a:lnTo>
                  <a:pt x="4" y="12133"/>
                </a:lnTo>
                <a:lnTo>
                  <a:pt x="2" y="12091"/>
                </a:lnTo>
                <a:lnTo>
                  <a:pt x="1" y="12047"/>
                </a:lnTo>
                <a:lnTo>
                  <a:pt x="0" y="12005"/>
                </a:lnTo>
                <a:lnTo>
                  <a:pt x="0" y="10991"/>
                </a:lnTo>
                <a:lnTo>
                  <a:pt x="87" y="11122"/>
                </a:lnTo>
                <a:lnTo>
                  <a:pt x="179" y="11250"/>
                </a:lnTo>
                <a:lnTo>
                  <a:pt x="273" y="11376"/>
                </a:lnTo>
                <a:lnTo>
                  <a:pt x="372" y="11498"/>
                </a:lnTo>
                <a:lnTo>
                  <a:pt x="475" y="11618"/>
                </a:lnTo>
                <a:lnTo>
                  <a:pt x="581" y="11734"/>
                </a:lnTo>
                <a:lnTo>
                  <a:pt x="690" y="11846"/>
                </a:lnTo>
                <a:lnTo>
                  <a:pt x="803" y="11955"/>
                </a:lnTo>
                <a:lnTo>
                  <a:pt x="919" y="12061"/>
                </a:lnTo>
                <a:lnTo>
                  <a:pt x="1038" y="12164"/>
                </a:lnTo>
                <a:lnTo>
                  <a:pt x="1161" y="12262"/>
                </a:lnTo>
                <a:lnTo>
                  <a:pt x="1286" y="12357"/>
                </a:lnTo>
                <a:lnTo>
                  <a:pt x="1415" y="12447"/>
                </a:lnTo>
                <a:lnTo>
                  <a:pt x="1545" y="12535"/>
                </a:lnTo>
                <a:lnTo>
                  <a:pt x="1680" y="12618"/>
                </a:lnTo>
                <a:lnTo>
                  <a:pt x="1816" y="12697"/>
                </a:lnTo>
                <a:lnTo>
                  <a:pt x="1955" y="12772"/>
                </a:lnTo>
                <a:lnTo>
                  <a:pt x="2097" y="12843"/>
                </a:lnTo>
                <a:lnTo>
                  <a:pt x="2242" y="12910"/>
                </a:lnTo>
                <a:lnTo>
                  <a:pt x="2389" y="12972"/>
                </a:lnTo>
                <a:lnTo>
                  <a:pt x="2538" y="13030"/>
                </a:lnTo>
                <a:lnTo>
                  <a:pt x="2689" y="13082"/>
                </a:lnTo>
                <a:lnTo>
                  <a:pt x="2842" y="13130"/>
                </a:lnTo>
                <a:lnTo>
                  <a:pt x="2998" y="13175"/>
                </a:lnTo>
                <a:lnTo>
                  <a:pt x="3155" y="13214"/>
                </a:lnTo>
                <a:lnTo>
                  <a:pt x="3314" y="13248"/>
                </a:lnTo>
                <a:lnTo>
                  <a:pt x="3476" y="13276"/>
                </a:lnTo>
                <a:lnTo>
                  <a:pt x="3638" y="13300"/>
                </a:lnTo>
                <a:lnTo>
                  <a:pt x="3803" y="13318"/>
                </a:lnTo>
                <a:lnTo>
                  <a:pt x="3968" y="13332"/>
                </a:lnTo>
                <a:lnTo>
                  <a:pt x="4136" y="13340"/>
                </a:lnTo>
                <a:lnTo>
                  <a:pt x="4304" y="13343"/>
                </a:lnTo>
                <a:lnTo>
                  <a:pt x="4401" y="13342"/>
                </a:lnTo>
                <a:lnTo>
                  <a:pt x="4496" y="13339"/>
                </a:lnTo>
                <a:lnTo>
                  <a:pt x="4592" y="13335"/>
                </a:lnTo>
                <a:lnTo>
                  <a:pt x="4687" y="13329"/>
                </a:lnTo>
                <a:lnTo>
                  <a:pt x="4781" y="13321"/>
                </a:lnTo>
                <a:lnTo>
                  <a:pt x="4875" y="13311"/>
                </a:lnTo>
                <a:lnTo>
                  <a:pt x="4968" y="13300"/>
                </a:lnTo>
                <a:lnTo>
                  <a:pt x="5062" y="13287"/>
                </a:lnTo>
                <a:lnTo>
                  <a:pt x="5154" y="13272"/>
                </a:lnTo>
                <a:lnTo>
                  <a:pt x="5246" y="13256"/>
                </a:lnTo>
                <a:lnTo>
                  <a:pt x="5337" y="13238"/>
                </a:lnTo>
                <a:lnTo>
                  <a:pt x="5428" y="13219"/>
                </a:lnTo>
                <a:lnTo>
                  <a:pt x="5518" y="13198"/>
                </a:lnTo>
                <a:lnTo>
                  <a:pt x="5608" y="13176"/>
                </a:lnTo>
                <a:lnTo>
                  <a:pt x="5696" y="13151"/>
                </a:lnTo>
                <a:lnTo>
                  <a:pt x="5785" y="13125"/>
                </a:lnTo>
                <a:lnTo>
                  <a:pt x="5872" y="13097"/>
                </a:lnTo>
                <a:lnTo>
                  <a:pt x="5959" y="13069"/>
                </a:lnTo>
                <a:lnTo>
                  <a:pt x="6045" y="13039"/>
                </a:lnTo>
                <a:lnTo>
                  <a:pt x="6131" y="13007"/>
                </a:lnTo>
                <a:lnTo>
                  <a:pt x="6215" y="12973"/>
                </a:lnTo>
                <a:lnTo>
                  <a:pt x="6300" y="12939"/>
                </a:lnTo>
                <a:lnTo>
                  <a:pt x="6383" y="12902"/>
                </a:lnTo>
                <a:lnTo>
                  <a:pt x="6465" y="12865"/>
                </a:lnTo>
                <a:lnTo>
                  <a:pt x="6546" y="12826"/>
                </a:lnTo>
                <a:lnTo>
                  <a:pt x="6628" y="12786"/>
                </a:lnTo>
                <a:lnTo>
                  <a:pt x="6708" y="12744"/>
                </a:lnTo>
                <a:lnTo>
                  <a:pt x="6787" y="12700"/>
                </a:lnTo>
                <a:lnTo>
                  <a:pt x="6865" y="12656"/>
                </a:lnTo>
                <a:lnTo>
                  <a:pt x="6942" y="12610"/>
                </a:lnTo>
                <a:lnTo>
                  <a:pt x="7019" y="12563"/>
                </a:lnTo>
                <a:lnTo>
                  <a:pt x="7095" y="12514"/>
                </a:lnTo>
                <a:lnTo>
                  <a:pt x="8530" y="12981"/>
                </a:lnTo>
                <a:lnTo>
                  <a:pt x="8551" y="12987"/>
                </a:lnTo>
                <a:lnTo>
                  <a:pt x="8573" y="12992"/>
                </a:lnTo>
                <a:lnTo>
                  <a:pt x="8593" y="12998"/>
                </a:lnTo>
                <a:lnTo>
                  <a:pt x="8614" y="13001"/>
                </a:lnTo>
                <a:lnTo>
                  <a:pt x="8634" y="13004"/>
                </a:lnTo>
                <a:lnTo>
                  <a:pt x="8656" y="13006"/>
                </a:lnTo>
                <a:lnTo>
                  <a:pt x="8676" y="13007"/>
                </a:lnTo>
                <a:lnTo>
                  <a:pt x="8697" y="13008"/>
                </a:lnTo>
                <a:lnTo>
                  <a:pt x="8717" y="13008"/>
                </a:lnTo>
                <a:lnTo>
                  <a:pt x="8738" y="13006"/>
                </a:lnTo>
                <a:lnTo>
                  <a:pt x="8759" y="13004"/>
                </a:lnTo>
                <a:lnTo>
                  <a:pt x="8779" y="13002"/>
                </a:lnTo>
                <a:lnTo>
                  <a:pt x="8799" y="12998"/>
                </a:lnTo>
                <a:lnTo>
                  <a:pt x="8818" y="12994"/>
                </a:lnTo>
                <a:lnTo>
                  <a:pt x="8839" y="12988"/>
                </a:lnTo>
                <a:lnTo>
                  <a:pt x="8857" y="12982"/>
                </a:lnTo>
                <a:lnTo>
                  <a:pt x="8877" y="12976"/>
                </a:lnTo>
                <a:lnTo>
                  <a:pt x="8895" y="12969"/>
                </a:lnTo>
                <a:lnTo>
                  <a:pt x="8915" y="12961"/>
                </a:lnTo>
                <a:lnTo>
                  <a:pt x="8932" y="12951"/>
                </a:lnTo>
                <a:lnTo>
                  <a:pt x="8951" y="12942"/>
                </a:lnTo>
                <a:lnTo>
                  <a:pt x="8968" y="12932"/>
                </a:lnTo>
                <a:lnTo>
                  <a:pt x="8986" y="12921"/>
                </a:lnTo>
                <a:lnTo>
                  <a:pt x="9002" y="12908"/>
                </a:lnTo>
                <a:lnTo>
                  <a:pt x="9019" y="12896"/>
                </a:lnTo>
                <a:lnTo>
                  <a:pt x="9035" y="12882"/>
                </a:lnTo>
                <a:lnTo>
                  <a:pt x="9051" y="12869"/>
                </a:lnTo>
                <a:lnTo>
                  <a:pt x="9066" y="12854"/>
                </a:lnTo>
                <a:lnTo>
                  <a:pt x="9080" y="12839"/>
                </a:lnTo>
                <a:lnTo>
                  <a:pt x="9095" y="12823"/>
                </a:lnTo>
                <a:lnTo>
                  <a:pt x="9108" y="12806"/>
                </a:lnTo>
                <a:lnTo>
                  <a:pt x="9122" y="12789"/>
                </a:lnTo>
                <a:lnTo>
                  <a:pt x="10665" y="10664"/>
                </a:lnTo>
                <a:lnTo>
                  <a:pt x="12209" y="8538"/>
                </a:lnTo>
                <a:lnTo>
                  <a:pt x="12222" y="8520"/>
                </a:lnTo>
                <a:lnTo>
                  <a:pt x="12233" y="8502"/>
                </a:lnTo>
                <a:lnTo>
                  <a:pt x="12244" y="8483"/>
                </a:lnTo>
                <a:lnTo>
                  <a:pt x="12254" y="8465"/>
                </a:lnTo>
                <a:lnTo>
                  <a:pt x="12263" y="8446"/>
                </a:lnTo>
                <a:lnTo>
                  <a:pt x="12271" y="8427"/>
                </a:lnTo>
                <a:lnTo>
                  <a:pt x="12280" y="8407"/>
                </a:lnTo>
                <a:lnTo>
                  <a:pt x="12286" y="8387"/>
                </a:lnTo>
                <a:lnTo>
                  <a:pt x="12292" y="8368"/>
                </a:lnTo>
                <a:lnTo>
                  <a:pt x="12297" y="8348"/>
                </a:lnTo>
                <a:lnTo>
                  <a:pt x="12302" y="8328"/>
                </a:lnTo>
                <a:lnTo>
                  <a:pt x="12305" y="8308"/>
                </a:lnTo>
                <a:lnTo>
                  <a:pt x="12308" y="8288"/>
                </a:lnTo>
                <a:lnTo>
                  <a:pt x="12310" y="8267"/>
                </a:lnTo>
                <a:lnTo>
                  <a:pt x="12311" y="8248"/>
                </a:lnTo>
                <a:lnTo>
                  <a:pt x="12311" y="8227"/>
                </a:lnTo>
                <a:lnTo>
                  <a:pt x="12311" y="8206"/>
                </a:lnTo>
                <a:lnTo>
                  <a:pt x="12310" y="8187"/>
                </a:lnTo>
                <a:lnTo>
                  <a:pt x="12308" y="8166"/>
                </a:lnTo>
                <a:lnTo>
                  <a:pt x="12305" y="8146"/>
                </a:lnTo>
                <a:lnTo>
                  <a:pt x="12302" y="8126"/>
                </a:lnTo>
                <a:lnTo>
                  <a:pt x="12297" y="8106"/>
                </a:lnTo>
                <a:lnTo>
                  <a:pt x="12292" y="8086"/>
                </a:lnTo>
                <a:lnTo>
                  <a:pt x="12286" y="8067"/>
                </a:lnTo>
                <a:lnTo>
                  <a:pt x="12280" y="8047"/>
                </a:lnTo>
                <a:lnTo>
                  <a:pt x="12271" y="8027"/>
                </a:lnTo>
                <a:lnTo>
                  <a:pt x="12263" y="8008"/>
                </a:lnTo>
                <a:lnTo>
                  <a:pt x="12254" y="7989"/>
                </a:lnTo>
                <a:lnTo>
                  <a:pt x="12244" y="7971"/>
                </a:lnTo>
                <a:lnTo>
                  <a:pt x="12233" y="7952"/>
                </a:lnTo>
                <a:lnTo>
                  <a:pt x="12222" y="7934"/>
                </a:lnTo>
                <a:lnTo>
                  <a:pt x="12209" y="7916"/>
                </a:lnTo>
                <a:lnTo>
                  <a:pt x="10665" y="5790"/>
                </a:lnTo>
                <a:lnTo>
                  <a:pt x="9122" y="3665"/>
                </a:lnTo>
                <a:lnTo>
                  <a:pt x="9108" y="3648"/>
                </a:lnTo>
                <a:lnTo>
                  <a:pt x="9095" y="3631"/>
                </a:lnTo>
                <a:lnTo>
                  <a:pt x="9080" y="3615"/>
                </a:lnTo>
                <a:lnTo>
                  <a:pt x="9066" y="3600"/>
                </a:lnTo>
                <a:lnTo>
                  <a:pt x="9051" y="3585"/>
                </a:lnTo>
                <a:lnTo>
                  <a:pt x="9035" y="3572"/>
                </a:lnTo>
                <a:lnTo>
                  <a:pt x="9019" y="3558"/>
                </a:lnTo>
                <a:lnTo>
                  <a:pt x="9002" y="3546"/>
                </a:lnTo>
                <a:lnTo>
                  <a:pt x="8986" y="3533"/>
                </a:lnTo>
                <a:lnTo>
                  <a:pt x="8968" y="3522"/>
                </a:lnTo>
                <a:lnTo>
                  <a:pt x="8951" y="3512"/>
                </a:lnTo>
                <a:lnTo>
                  <a:pt x="8932" y="3503"/>
                </a:lnTo>
                <a:lnTo>
                  <a:pt x="8915" y="3493"/>
                </a:lnTo>
                <a:lnTo>
                  <a:pt x="8895" y="3485"/>
                </a:lnTo>
                <a:lnTo>
                  <a:pt x="8877" y="3478"/>
                </a:lnTo>
                <a:lnTo>
                  <a:pt x="8857" y="3472"/>
                </a:lnTo>
                <a:lnTo>
                  <a:pt x="8839" y="3466"/>
                </a:lnTo>
                <a:lnTo>
                  <a:pt x="8818" y="3460"/>
                </a:lnTo>
                <a:lnTo>
                  <a:pt x="8799" y="3456"/>
                </a:lnTo>
                <a:lnTo>
                  <a:pt x="8779" y="3452"/>
                </a:lnTo>
                <a:lnTo>
                  <a:pt x="8759" y="3450"/>
                </a:lnTo>
                <a:lnTo>
                  <a:pt x="8738" y="3448"/>
                </a:lnTo>
                <a:lnTo>
                  <a:pt x="8717" y="3447"/>
                </a:lnTo>
                <a:lnTo>
                  <a:pt x="8697" y="3446"/>
                </a:lnTo>
                <a:lnTo>
                  <a:pt x="8676" y="3447"/>
                </a:lnTo>
                <a:lnTo>
                  <a:pt x="8656" y="3448"/>
                </a:lnTo>
                <a:lnTo>
                  <a:pt x="8634" y="3450"/>
                </a:lnTo>
                <a:lnTo>
                  <a:pt x="8614" y="3453"/>
                </a:lnTo>
                <a:lnTo>
                  <a:pt x="8593" y="3456"/>
                </a:lnTo>
                <a:lnTo>
                  <a:pt x="8573" y="3462"/>
                </a:lnTo>
                <a:lnTo>
                  <a:pt x="8551" y="3467"/>
                </a:lnTo>
                <a:lnTo>
                  <a:pt x="8530" y="3473"/>
                </a:lnTo>
                <a:lnTo>
                  <a:pt x="7095" y="3940"/>
                </a:lnTo>
                <a:lnTo>
                  <a:pt x="7019" y="3891"/>
                </a:lnTo>
                <a:lnTo>
                  <a:pt x="6942" y="3844"/>
                </a:lnTo>
                <a:lnTo>
                  <a:pt x="6865" y="3798"/>
                </a:lnTo>
                <a:lnTo>
                  <a:pt x="6787" y="3754"/>
                </a:lnTo>
                <a:lnTo>
                  <a:pt x="6708" y="3710"/>
                </a:lnTo>
                <a:lnTo>
                  <a:pt x="6628" y="3669"/>
                </a:lnTo>
                <a:lnTo>
                  <a:pt x="6546" y="3628"/>
                </a:lnTo>
                <a:lnTo>
                  <a:pt x="6465" y="3589"/>
                </a:lnTo>
                <a:lnTo>
                  <a:pt x="6383" y="3552"/>
                </a:lnTo>
                <a:lnTo>
                  <a:pt x="6300" y="3515"/>
                </a:lnTo>
                <a:lnTo>
                  <a:pt x="6215" y="3481"/>
                </a:lnTo>
                <a:lnTo>
                  <a:pt x="6131" y="3447"/>
                </a:lnTo>
                <a:lnTo>
                  <a:pt x="6045" y="3415"/>
                </a:lnTo>
                <a:lnTo>
                  <a:pt x="5959" y="3385"/>
                </a:lnTo>
                <a:lnTo>
                  <a:pt x="5872" y="3357"/>
                </a:lnTo>
                <a:lnTo>
                  <a:pt x="5785" y="3329"/>
                </a:lnTo>
                <a:lnTo>
                  <a:pt x="5696" y="3303"/>
                </a:lnTo>
                <a:lnTo>
                  <a:pt x="5608" y="3278"/>
                </a:lnTo>
                <a:lnTo>
                  <a:pt x="5518" y="3256"/>
                </a:lnTo>
                <a:lnTo>
                  <a:pt x="5428" y="3235"/>
                </a:lnTo>
                <a:lnTo>
                  <a:pt x="5337" y="3216"/>
                </a:lnTo>
                <a:lnTo>
                  <a:pt x="5246" y="3198"/>
                </a:lnTo>
                <a:lnTo>
                  <a:pt x="5154" y="3182"/>
                </a:lnTo>
                <a:lnTo>
                  <a:pt x="5062" y="3167"/>
                </a:lnTo>
                <a:lnTo>
                  <a:pt x="4968" y="3154"/>
                </a:lnTo>
                <a:lnTo>
                  <a:pt x="4875" y="3143"/>
                </a:lnTo>
                <a:lnTo>
                  <a:pt x="4781" y="3133"/>
                </a:lnTo>
                <a:lnTo>
                  <a:pt x="4687" y="3125"/>
                </a:lnTo>
                <a:lnTo>
                  <a:pt x="4592" y="3119"/>
                </a:lnTo>
                <a:lnTo>
                  <a:pt x="4496" y="3115"/>
                </a:lnTo>
                <a:lnTo>
                  <a:pt x="4401" y="3112"/>
                </a:lnTo>
                <a:lnTo>
                  <a:pt x="4304" y="3111"/>
                </a:lnTo>
                <a:lnTo>
                  <a:pt x="4136" y="3114"/>
                </a:lnTo>
                <a:lnTo>
                  <a:pt x="3968" y="3122"/>
                </a:lnTo>
                <a:lnTo>
                  <a:pt x="3803" y="3136"/>
                </a:lnTo>
                <a:lnTo>
                  <a:pt x="3638" y="3154"/>
                </a:lnTo>
                <a:lnTo>
                  <a:pt x="3476" y="3178"/>
                </a:lnTo>
                <a:lnTo>
                  <a:pt x="3314" y="3206"/>
                </a:lnTo>
                <a:lnTo>
                  <a:pt x="3155" y="3240"/>
                </a:lnTo>
                <a:lnTo>
                  <a:pt x="2998" y="3279"/>
                </a:lnTo>
                <a:lnTo>
                  <a:pt x="2842" y="3324"/>
                </a:lnTo>
                <a:lnTo>
                  <a:pt x="2689" y="3372"/>
                </a:lnTo>
                <a:lnTo>
                  <a:pt x="2538" y="3424"/>
                </a:lnTo>
                <a:lnTo>
                  <a:pt x="2389" y="3482"/>
                </a:lnTo>
                <a:lnTo>
                  <a:pt x="2242" y="3545"/>
                </a:lnTo>
                <a:lnTo>
                  <a:pt x="2097" y="3611"/>
                </a:lnTo>
                <a:lnTo>
                  <a:pt x="1955" y="3682"/>
                </a:lnTo>
                <a:lnTo>
                  <a:pt x="1816" y="3757"/>
                </a:lnTo>
                <a:lnTo>
                  <a:pt x="1680" y="3836"/>
                </a:lnTo>
                <a:lnTo>
                  <a:pt x="1545" y="3919"/>
                </a:lnTo>
                <a:lnTo>
                  <a:pt x="1415" y="4007"/>
                </a:lnTo>
                <a:lnTo>
                  <a:pt x="1286" y="4097"/>
                </a:lnTo>
                <a:lnTo>
                  <a:pt x="1161" y="4192"/>
                </a:lnTo>
                <a:lnTo>
                  <a:pt x="1038" y="4290"/>
                </a:lnTo>
                <a:lnTo>
                  <a:pt x="919" y="4393"/>
                </a:lnTo>
                <a:lnTo>
                  <a:pt x="803" y="4499"/>
                </a:lnTo>
                <a:lnTo>
                  <a:pt x="690" y="4608"/>
                </a:lnTo>
                <a:lnTo>
                  <a:pt x="581" y="4720"/>
                </a:lnTo>
                <a:lnTo>
                  <a:pt x="475" y="4836"/>
                </a:lnTo>
                <a:lnTo>
                  <a:pt x="372" y="4956"/>
                </a:lnTo>
                <a:lnTo>
                  <a:pt x="273" y="5078"/>
                </a:lnTo>
                <a:lnTo>
                  <a:pt x="179" y="5204"/>
                </a:lnTo>
                <a:lnTo>
                  <a:pt x="87" y="5332"/>
                </a:lnTo>
                <a:lnTo>
                  <a:pt x="0" y="5463"/>
                </a:lnTo>
                <a:lnTo>
                  <a:pt x="0" y="4449"/>
                </a:lnTo>
                <a:lnTo>
                  <a:pt x="1" y="4407"/>
                </a:lnTo>
                <a:lnTo>
                  <a:pt x="2" y="4363"/>
                </a:lnTo>
                <a:lnTo>
                  <a:pt x="4" y="4321"/>
                </a:lnTo>
                <a:lnTo>
                  <a:pt x="7" y="4279"/>
                </a:lnTo>
                <a:lnTo>
                  <a:pt x="11" y="4237"/>
                </a:lnTo>
                <a:lnTo>
                  <a:pt x="15" y="4195"/>
                </a:lnTo>
                <a:lnTo>
                  <a:pt x="21" y="4154"/>
                </a:lnTo>
                <a:lnTo>
                  <a:pt x="27" y="4111"/>
                </a:lnTo>
                <a:lnTo>
                  <a:pt x="34" y="4070"/>
                </a:lnTo>
                <a:lnTo>
                  <a:pt x="42" y="4029"/>
                </a:lnTo>
                <a:lnTo>
                  <a:pt x="50" y="3989"/>
                </a:lnTo>
                <a:lnTo>
                  <a:pt x="60" y="3949"/>
                </a:lnTo>
                <a:lnTo>
                  <a:pt x="70" y="3909"/>
                </a:lnTo>
                <a:lnTo>
                  <a:pt x="81" y="3869"/>
                </a:lnTo>
                <a:lnTo>
                  <a:pt x="92" y="3829"/>
                </a:lnTo>
                <a:lnTo>
                  <a:pt x="106" y="3790"/>
                </a:lnTo>
                <a:lnTo>
                  <a:pt x="118" y="3750"/>
                </a:lnTo>
                <a:lnTo>
                  <a:pt x="133" y="3711"/>
                </a:lnTo>
                <a:lnTo>
                  <a:pt x="147" y="3673"/>
                </a:lnTo>
                <a:lnTo>
                  <a:pt x="162" y="3635"/>
                </a:lnTo>
                <a:lnTo>
                  <a:pt x="179" y="3597"/>
                </a:lnTo>
                <a:lnTo>
                  <a:pt x="196" y="3560"/>
                </a:lnTo>
                <a:lnTo>
                  <a:pt x="214" y="3523"/>
                </a:lnTo>
                <a:lnTo>
                  <a:pt x="232" y="3486"/>
                </a:lnTo>
                <a:lnTo>
                  <a:pt x="251" y="3450"/>
                </a:lnTo>
                <a:lnTo>
                  <a:pt x="270" y="3414"/>
                </a:lnTo>
                <a:lnTo>
                  <a:pt x="291" y="3379"/>
                </a:lnTo>
                <a:lnTo>
                  <a:pt x="312" y="3343"/>
                </a:lnTo>
                <a:lnTo>
                  <a:pt x="334" y="3309"/>
                </a:lnTo>
                <a:lnTo>
                  <a:pt x="357" y="3274"/>
                </a:lnTo>
                <a:lnTo>
                  <a:pt x="379" y="3240"/>
                </a:lnTo>
                <a:lnTo>
                  <a:pt x="404" y="3208"/>
                </a:lnTo>
                <a:lnTo>
                  <a:pt x="428" y="3175"/>
                </a:lnTo>
                <a:lnTo>
                  <a:pt x="453" y="3142"/>
                </a:lnTo>
                <a:lnTo>
                  <a:pt x="479" y="3110"/>
                </a:lnTo>
                <a:lnTo>
                  <a:pt x="505" y="3079"/>
                </a:lnTo>
                <a:lnTo>
                  <a:pt x="531" y="3047"/>
                </a:lnTo>
                <a:lnTo>
                  <a:pt x="559" y="3017"/>
                </a:lnTo>
                <a:lnTo>
                  <a:pt x="587" y="2987"/>
                </a:lnTo>
                <a:lnTo>
                  <a:pt x="616" y="2958"/>
                </a:lnTo>
                <a:lnTo>
                  <a:pt x="646" y="2929"/>
                </a:lnTo>
                <a:lnTo>
                  <a:pt x="675" y="2901"/>
                </a:lnTo>
                <a:lnTo>
                  <a:pt x="705" y="2873"/>
                </a:lnTo>
                <a:lnTo>
                  <a:pt x="736" y="2847"/>
                </a:lnTo>
                <a:lnTo>
                  <a:pt x="768" y="2820"/>
                </a:lnTo>
                <a:lnTo>
                  <a:pt x="800" y="2794"/>
                </a:lnTo>
                <a:lnTo>
                  <a:pt x="833" y="2768"/>
                </a:lnTo>
                <a:lnTo>
                  <a:pt x="866" y="2744"/>
                </a:lnTo>
                <a:lnTo>
                  <a:pt x="899" y="2720"/>
                </a:lnTo>
                <a:lnTo>
                  <a:pt x="933" y="2696"/>
                </a:lnTo>
                <a:lnTo>
                  <a:pt x="968" y="2674"/>
                </a:lnTo>
                <a:lnTo>
                  <a:pt x="1003" y="2652"/>
                </a:lnTo>
                <a:lnTo>
                  <a:pt x="1038" y="2631"/>
                </a:lnTo>
                <a:lnTo>
                  <a:pt x="1075" y="2609"/>
                </a:lnTo>
                <a:lnTo>
                  <a:pt x="1111" y="2589"/>
                </a:lnTo>
                <a:lnTo>
                  <a:pt x="1148" y="2570"/>
                </a:lnTo>
                <a:lnTo>
                  <a:pt x="1186" y="2551"/>
                </a:lnTo>
                <a:lnTo>
                  <a:pt x="1224" y="2533"/>
                </a:lnTo>
                <a:lnTo>
                  <a:pt x="1263" y="2515"/>
                </a:lnTo>
                <a:lnTo>
                  <a:pt x="1301" y="2499"/>
                </a:lnTo>
                <a:lnTo>
                  <a:pt x="1342" y="2484"/>
                </a:lnTo>
                <a:lnTo>
                  <a:pt x="1382" y="2468"/>
                </a:lnTo>
                <a:lnTo>
                  <a:pt x="1422" y="2454"/>
                </a:lnTo>
                <a:lnTo>
                  <a:pt x="1463" y="2439"/>
                </a:lnTo>
                <a:lnTo>
                  <a:pt x="5055" y="1272"/>
                </a:lnTo>
                <a:lnTo>
                  <a:pt x="8647" y="105"/>
                </a:lnTo>
                <a:lnTo>
                  <a:pt x="8688" y="92"/>
                </a:lnTo>
                <a:lnTo>
                  <a:pt x="8729" y="80"/>
                </a:lnTo>
                <a:lnTo>
                  <a:pt x="8770" y="69"/>
                </a:lnTo>
                <a:lnTo>
                  <a:pt x="8811" y="59"/>
                </a:lnTo>
                <a:lnTo>
                  <a:pt x="8852" y="49"/>
                </a:lnTo>
                <a:lnTo>
                  <a:pt x="8893" y="40"/>
                </a:lnTo>
                <a:lnTo>
                  <a:pt x="8935" y="33"/>
                </a:lnTo>
                <a:lnTo>
                  <a:pt x="8977" y="26"/>
                </a:lnTo>
                <a:lnTo>
                  <a:pt x="9018" y="20"/>
                </a:lnTo>
                <a:lnTo>
                  <a:pt x="9059" y="14"/>
                </a:lnTo>
                <a:lnTo>
                  <a:pt x="9101" y="10"/>
                </a:lnTo>
                <a:lnTo>
                  <a:pt x="9142" y="6"/>
                </a:lnTo>
                <a:lnTo>
                  <a:pt x="9183" y="3"/>
                </a:lnTo>
                <a:lnTo>
                  <a:pt x="9225" y="1"/>
                </a:lnTo>
                <a:lnTo>
                  <a:pt x="9266" y="0"/>
                </a:lnTo>
                <a:lnTo>
                  <a:pt x="9308" y="0"/>
                </a:lnTo>
                <a:lnTo>
                  <a:pt x="9349" y="1"/>
                </a:lnTo>
                <a:lnTo>
                  <a:pt x="9390" y="2"/>
                </a:lnTo>
                <a:lnTo>
                  <a:pt x="9431" y="4"/>
                </a:lnTo>
                <a:lnTo>
                  <a:pt x="9472" y="7"/>
                </a:lnTo>
                <a:lnTo>
                  <a:pt x="9513" y="10"/>
                </a:lnTo>
                <a:lnTo>
                  <a:pt x="9553" y="15"/>
                </a:lnTo>
                <a:lnTo>
                  <a:pt x="9594" y="21"/>
                </a:lnTo>
                <a:lnTo>
                  <a:pt x="9634" y="27"/>
                </a:lnTo>
                <a:lnTo>
                  <a:pt x="9675" y="33"/>
                </a:lnTo>
                <a:lnTo>
                  <a:pt x="9716" y="41"/>
                </a:lnTo>
                <a:lnTo>
                  <a:pt x="9756" y="49"/>
                </a:lnTo>
                <a:lnTo>
                  <a:pt x="9795" y="59"/>
                </a:lnTo>
                <a:lnTo>
                  <a:pt x="9835" y="69"/>
                </a:lnTo>
                <a:lnTo>
                  <a:pt x="9874" y="79"/>
                </a:lnTo>
                <a:lnTo>
                  <a:pt x="9914" y="90"/>
                </a:lnTo>
                <a:lnTo>
                  <a:pt x="9953" y="103"/>
                </a:lnTo>
                <a:lnTo>
                  <a:pt x="9991" y="116"/>
                </a:lnTo>
                <a:lnTo>
                  <a:pt x="10030" y="130"/>
                </a:lnTo>
                <a:lnTo>
                  <a:pt x="10068" y="145"/>
                </a:lnTo>
                <a:lnTo>
                  <a:pt x="10106" y="159"/>
                </a:lnTo>
                <a:lnTo>
                  <a:pt x="10144" y="176"/>
                </a:lnTo>
                <a:lnTo>
                  <a:pt x="10181" y="192"/>
                </a:lnTo>
                <a:lnTo>
                  <a:pt x="10218" y="210"/>
                </a:lnTo>
                <a:lnTo>
                  <a:pt x="10255" y="228"/>
                </a:lnTo>
                <a:lnTo>
                  <a:pt x="10291" y="247"/>
                </a:lnTo>
                <a:lnTo>
                  <a:pt x="10327" y="266"/>
                </a:lnTo>
                <a:lnTo>
                  <a:pt x="10363" y="287"/>
                </a:lnTo>
                <a:lnTo>
                  <a:pt x="10398" y="309"/>
                </a:lnTo>
                <a:lnTo>
                  <a:pt x="10433" y="330"/>
                </a:lnTo>
                <a:lnTo>
                  <a:pt x="10468" y="353"/>
                </a:lnTo>
                <a:lnTo>
                  <a:pt x="10502" y="375"/>
                </a:lnTo>
                <a:lnTo>
                  <a:pt x="10536" y="399"/>
                </a:lnTo>
                <a:lnTo>
                  <a:pt x="10569" y="424"/>
                </a:lnTo>
                <a:lnTo>
                  <a:pt x="10602" y="449"/>
                </a:lnTo>
                <a:lnTo>
                  <a:pt x="10635" y="475"/>
                </a:lnTo>
                <a:lnTo>
                  <a:pt x="10667" y="502"/>
                </a:lnTo>
                <a:lnTo>
                  <a:pt x="10697" y="529"/>
                </a:lnTo>
                <a:lnTo>
                  <a:pt x="10728" y="557"/>
                </a:lnTo>
                <a:lnTo>
                  <a:pt x="10759" y="586"/>
                </a:lnTo>
                <a:lnTo>
                  <a:pt x="10789" y="615"/>
                </a:lnTo>
                <a:lnTo>
                  <a:pt x="10819" y="645"/>
                </a:lnTo>
                <a:lnTo>
                  <a:pt x="10848" y="676"/>
                </a:lnTo>
                <a:lnTo>
                  <a:pt x="10876" y="706"/>
                </a:lnTo>
                <a:lnTo>
                  <a:pt x="10904" y="739"/>
                </a:lnTo>
                <a:lnTo>
                  <a:pt x="10931" y="771"/>
                </a:lnTo>
                <a:lnTo>
                  <a:pt x="10958" y="805"/>
                </a:lnTo>
                <a:lnTo>
                  <a:pt x="10984" y="839"/>
                </a:lnTo>
                <a:lnTo>
                  <a:pt x="11010" y="873"/>
                </a:lnTo>
                <a:lnTo>
                  <a:pt x="13229" y="3929"/>
                </a:lnTo>
                <a:lnTo>
                  <a:pt x="15450" y="6987"/>
                </a:lnTo>
                <a:lnTo>
                  <a:pt x="15475" y="7022"/>
                </a:lnTo>
                <a:lnTo>
                  <a:pt x="15499" y="7057"/>
                </a:lnTo>
                <a:lnTo>
                  <a:pt x="15522" y="7093"/>
                </a:lnTo>
                <a:lnTo>
                  <a:pt x="15545" y="7129"/>
                </a:lnTo>
                <a:lnTo>
                  <a:pt x="15567" y="7166"/>
                </a:lnTo>
                <a:lnTo>
                  <a:pt x="15588" y="7202"/>
                </a:lnTo>
                <a:lnTo>
                  <a:pt x="15608" y="7239"/>
                </a:lnTo>
                <a:lnTo>
                  <a:pt x="15628" y="7277"/>
                </a:lnTo>
                <a:lnTo>
                  <a:pt x="15646" y="7314"/>
                </a:lnTo>
                <a:lnTo>
                  <a:pt x="15664" y="7352"/>
                </a:lnTo>
                <a:lnTo>
                  <a:pt x="15681" y="7390"/>
                </a:lnTo>
                <a:lnTo>
                  <a:pt x="15698" y="7428"/>
                </a:lnTo>
                <a:lnTo>
                  <a:pt x="15713" y="7467"/>
                </a:lnTo>
                <a:lnTo>
                  <a:pt x="15727" y="7505"/>
                </a:lnTo>
                <a:lnTo>
                  <a:pt x="15741" y="7544"/>
                </a:lnTo>
                <a:lnTo>
                  <a:pt x="15754" y="7583"/>
                </a:lnTo>
                <a:lnTo>
                  <a:pt x="15767" y="7622"/>
                </a:lnTo>
                <a:lnTo>
                  <a:pt x="15778" y="7662"/>
                </a:lnTo>
                <a:lnTo>
                  <a:pt x="15789" y="7702"/>
                </a:lnTo>
                <a:lnTo>
                  <a:pt x="15798" y="7742"/>
                </a:lnTo>
                <a:lnTo>
                  <a:pt x="15808" y="7782"/>
                </a:lnTo>
                <a:lnTo>
                  <a:pt x="15816" y="7822"/>
                </a:lnTo>
                <a:lnTo>
                  <a:pt x="15824" y="7862"/>
                </a:lnTo>
                <a:lnTo>
                  <a:pt x="15830" y="7902"/>
                </a:lnTo>
                <a:lnTo>
                  <a:pt x="15836" y="7942"/>
                </a:lnTo>
                <a:lnTo>
                  <a:pt x="15842" y="7983"/>
                </a:lnTo>
                <a:lnTo>
                  <a:pt x="15846" y="8023"/>
                </a:lnTo>
                <a:lnTo>
                  <a:pt x="15850" y="8063"/>
                </a:lnTo>
                <a:lnTo>
                  <a:pt x="15853" y="8105"/>
                </a:lnTo>
                <a:lnTo>
                  <a:pt x="15854" y="8146"/>
                </a:lnTo>
                <a:lnTo>
                  <a:pt x="15856" y="8186"/>
                </a:lnTo>
                <a:lnTo>
                  <a:pt x="15856" y="8227"/>
                </a:lnTo>
                <a:lnTo>
                  <a:pt x="15856" y="8268"/>
                </a:lnTo>
                <a:lnTo>
                  <a:pt x="15854" y="8308"/>
                </a:lnTo>
                <a:lnTo>
                  <a:pt x="15853" y="8349"/>
                </a:lnTo>
                <a:lnTo>
                  <a:pt x="15850" y="8391"/>
                </a:lnTo>
                <a:lnTo>
                  <a:pt x="15846" y="8431"/>
                </a:lnTo>
                <a:lnTo>
                  <a:pt x="15842" y="8471"/>
                </a:lnTo>
                <a:lnTo>
                  <a:pt x="15836" y="8512"/>
                </a:lnTo>
                <a:lnTo>
                  <a:pt x="15830" y="8552"/>
                </a:lnTo>
                <a:lnTo>
                  <a:pt x="15824" y="8592"/>
                </a:lnTo>
                <a:lnTo>
                  <a:pt x="15816" y="8632"/>
                </a:lnTo>
                <a:lnTo>
                  <a:pt x="15808" y="8672"/>
                </a:lnTo>
                <a:lnTo>
                  <a:pt x="15798" y="8712"/>
                </a:lnTo>
                <a:lnTo>
                  <a:pt x="15789" y="8752"/>
                </a:lnTo>
                <a:lnTo>
                  <a:pt x="15778" y="8792"/>
                </a:lnTo>
                <a:lnTo>
                  <a:pt x="15767" y="8832"/>
                </a:lnTo>
                <a:lnTo>
                  <a:pt x="15754" y="8871"/>
                </a:lnTo>
                <a:lnTo>
                  <a:pt x="15741" y="8910"/>
                </a:lnTo>
                <a:lnTo>
                  <a:pt x="15727" y="8949"/>
                </a:lnTo>
                <a:lnTo>
                  <a:pt x="15713" y="8988"/>
                </a:lnTo>
                <a:lnTo>
                  <a:pt x="15698" y="9026"/>
                </a:lnTo>
                <a:lnTo>
                  <a:pt x="15681" y="9064"/>
                </a:lnTo>
                <a:lnTo>
                  <a:pt x="15664" y="9102"/>
                </a:lnTo>
                <a:lnTo>
                  <a:pt x="15646" y="9140"/>
                </a:lnTo>
                <a:lnTo>
                  <a:pt x="15628" y="9177"/>
                </a:lnTo>
                <a:lnTo>
                  <a:pt x="15608" y="9215"/>
                </a:lnTo>
                <a:lnTo>
                  <a:pt x="15588" y="9252"/>
                </a:lnTo>
                <a:lnTo>
                  <a:pt x="15567" y="9288"/>
                </a:lnTo>
                <a:lnTo>
                  <a:pt x="15545" y="9325"/>
                </a:lnTo>
                <a:lnTo>
                  <a:pt x="15522" y="9361"/>
                </a:lnTo>
                <a:lnTo>
                  <a:pt x="15499" y="9397"/>
                </a:lnTo>
                <a:lnTo>
                  <a:pt x="15475" y="9432"/>
                </a:lnTo>
                <a:lnTo>
                  <a:pt x="15450" y="9467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/>
          <p:cNvSpPr>
            <a:spLocks/>
          </p:cNvSpPr>
          <p:nvPr/>
        </p:nvSpPr>
        <p:spPr bwMode="auto">
          <a:xfrm>
            <a:off x="4440951" y="4373563"/>
            <a:ext cx="762000" cy="762000"/>
          </a:xfrm>
          <a:custGeom>
            <a:avLst/>
            <a:gdLst>
              <a:gd name="T0" fmla="*/ 5026 w 9121"/>
              <a:gd name="T1" fmla="*/ 24 h 9124"/>
              <a:gd name="T2" fmla="*/ 5699 w 9121"/>
              <a:gd name="T3" fmla="*/ 144 h 9124"/>
              <a:gd name="T4" fmla="*/ 6336 w 9121"/>
              <a:gd name="T5" fmla="*/ 359 h 9124"/>
              <a:gd name="T6" fmla="*/ 6925 w 9121"/>
              <a:gd name="T7" fmla="*/ 660 h 9124"/>
              <a:gd name="T8" fmla="*/ 7461 w 9121"/>
              <a:gd name="T9" fmla="*/ 1042 h 9124"/>
              <a:gd name="T10" fmla="*/ 7935 w 9121"/>
              <a:gd name="T11" fmla="*/ 1495 h 9124"/>
              <a:gd name="T12" fmla="*/ 8341 w 9121"/>
              <a:gd name="T13" fmla="*/ 2012 h 9124"/>
              <a:gd name="T14" fmla="*/ 8671 w 9121"/>
              <a:gd name="T15" fmla="*/ 2584 h 9124"/>
              <a:gd name="T16" fmla="*/ 8916 w 9121"/>
              <a:gd name="T17" fmla="*/ 3206 h 9124"/>
              <a:gd name="T18" fmla="*/ 9068 w 9121"/>
              <a:gd name="T19" fmla="*/ 3868 h 9124"/>
              <a:gd name="T20" fmla="*/ 9121 w 9121"/>
              <a:gd name="T21" fmla="*/ 4562 h 9124"/>
              <a:gd name="T22" fmla="*/ 9068 w 9121"/>
              <a:gd name="T23" fmla="*/ 5256 h 9124"/>
              <a:gd name="T24" fmla="*/ 8916 w 9121"/>
              <a:gd name="T25" fmla="*/ 5918 h 9124"/>
              <a:gd name="T26" fmla="*/ 8671 w 9121"/>
              <a:gd name="T27" fmla="*/ 6540 h 9124"/>
              <a:gd name="T28" fmla="*/ 8341 w 9121"/>
              <a:gd name="T29" fmla="*/ 7112 h 9124"/>
              <a:gd name="T30" fmla="*/ 7935 w 9121"/>
              <a:gd name="T31" fmla="*/ 7629 h 9124"/>
              <a:gd name="T32" fmla="*/ 7461 w 9121"/>
              <a:gd name="T33" fmla="*/ 8082 h 9124"/>
              <a:gd name="T34" fmla="*/ 6925 w 9121"/>
              <a:gd name="T35" fmla="*/ 8464 h 9124"/>
              <a:gd name="T36" fmla="*/ 6336 w 9121"/>
              <a:gd name="T37" fmla="*/ 8765 h 9124"/>
              <a:gd name="T38" fmla="*/ 5699 w 9121"/>
              <a:gd name="T39" fmla="*/ 8980 h 9124"/>
              <a:gd name="T40" fmla="*/ 5026 w 9121"/>
              <a:gd name="T41" fmla="*/ 9100 h 9124"/>
              <a:gd name="T42" fmla="*/ 4326 w 9121"/>
              <a:gd name="T43" fmla="*/ 9118 h 9124"/>
              <a:gd name="T44" fmla="*/ 3641 w 9121"/>
              <a:gd name="T45" fmla="*/ 9031 h 9124"/>
              <a:gd name="T46" fmla="*/ 2993 w 9121"/>
              <a:gd name="T47" fmla="*/ 8847 h 9124"/>
              <a:gd name="T48" fmla="*/ 2387 w 9121"/>
              <a:gd name="T49" fmla="*/ 8573 h 9124"/>
              <a:gd name="T50" fmla="*/ 1832 w 9121"/>
              <a:gd name="T51" fmla="*/ 8218 h 9124"/>
              <a:gd name="T52" fmla="*/ 1335 w 9121"/>
              <a:gd name="T53" fmla="*/ 7787 h 9124"/>
              <a:gd name="T54" fmla="*/ 906 w 9121"/>
              <a:gd name="T55" fmla="*/ 7291 h 9124"/>
              <a:gd name="T56" fmla="*/ 550 w 9121"/>
              <a:gd name="T57" fmla="*/ 6736 h 9124"/>
              <a:gd name="T58" fmla="*/ 277 w 9121"/>
              <a:gd name="T59" fmla="*/ 6130 h 9124"/>
              <a:gd name="T60" fmla="*/ 93 w 9121"/>
              <a:gd name="T61" fmla="*/ 5481 h 9124"/>
              <a:gd name="T62" fmla="*/ 6 w 9121"/>
              <a:gd name="T63" fmla="*/ 4796 h 9124"/>
              <a:gd name="T64" fmla="*/ 24 w 9121"/>
              <a:gd name="T65" fmla="*/ 4096 h 9124"/>
              <a:gd name="T66" fmla="*/ 144 w 9121"/>
              <a:gd name="T67" fmla="*/ 3423 h 9124"/>
              <a:gd name="T68" fmla="*/ 359 w 9121"/>
              <a:gd name="T69" fmla="*/ 2787 h 9124"/>
              <a:gd name="T70" fmla="*/ 660 w 9121"/>
              <a:gd name="T71" fmla="*/ 2197 h 9124"/>
              <a:gd name="T72" fmla="*/ 1041 w 9121"/>
              <a:gd name="T73" fmla="*/ 1661 h 9124"/>
              <a:gd name="T74" fmla="*/ 1494 w 9121"/>
              <a:gd name="T75" fmla="*/ 1186 h 9124"/>
              <a:gd name="T76" fmla="*/ 2011 w 9121"/>
              <a:gd name="T77" fmla="*/ 780 h 9124"/>
              <a:gd name="T78" fmla="*/ 2583 w 9121"/>
              <a:gd name="T79" fmla="*/ 451 h 9124"/>
              <a:gd name="T80" fmla="*/ 3204 w 9121"/>
              <a:gd name="T81" fmla="*/ 206 h 9124"/>
              <a:gd name="T82" fmla="*/ 3866 w 9121"/>
              <a:gd name="T83" fmla="*/ 53 h 9124"/>
              <a:gd name="T84" fmla="*/ 4560 w 9121"/>
              <a:gd name="T85" fmla="*/ 0 h 9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121" h="9124">
                <a:moveTo>
                  <a:pt x="4560" y="0"/>
                </a:moveTo>
                <a:lnTo>
                  <a:pt x="4795" y="6"/>
                </a:lnTo>
                <a:lnTo>
                  <a:pt x="5026" y="24"/>
                </a:lnTo>
                <a:lnTo>
                  <a:pt x="5254" y="53"/>
                </a:lnTo>
                <a:lnTo>
                  <a:pt x="5479" y="93"/>
                </a:lnTo>
                <a:lnTo>
                  <a:pt x="5699" y="144"/>
                </a:lnTo>
                <a:lnTo>
                  <a:pt x="5916" y="206"/>
                </a:lnTo>
                <a:lnTo>
                  <a:pt x="6128" y="277"/>
                </a:lnTo>
                <a:lnTo>
                  <a:pt x="6336" y="359"/>
                </a:lnTo>
                <a:lnTo>
                  <a:pt x="6537" y="451"/>
                </a:lnTo>
                <a:lnTo>
                  <a:pt x="6733" y="551"/>
                </a:lnTo>
                <a:lnTo>
                  <a:pt x="6925" y="660"/>
                </a:lnTo>
                <a:lnTo>
                  <a:pt x="7110" y="780"/>
                </a:lnTo>
                <a:lnTo>
                  <a:pt x="7289" y="907"/>
                </a:lnTo>
                <a:lnTo>
                  <a:pt x="7461" y="1042"/>
                </a:lnTo>
                <a:lnTo>
                  <a:pt x="7627" y="1186"/>
                </a:lnTo>
                <a:lnTo>
                  <a:pt x="7785" y="1337"/>
                </a:lnTo>
                <a:lnTo>
                  <a:pt x="7935" y="1495"/>
                </a:lnTo>
                <a:lnTo>
                  <a:pt x="8079" y="1661"/>
                </a:lnTo>
                <a:lnTo>
                  <a:pt x="8215" y="1833"/>
                </a:lnTo>
                <a:lnTo>
                  <a:pt x="8341" y="2012"/>
                </a:lnTo>
                <a:lnTo>
                  <a:pt x="8461" y="2197"/>
                </a:lnTo>
                <a:lnTo>
                  <a:pt x="8571" y="2388"/>
                </a:lnTo>
                <a:lnTo>
                  <a:pt x="8671" y="2584"/>
                </a:lnTo>
                <a:lnTo>
                  <a:pt x="8762" y="2787"/>
                </a:lnTo>
                <a:lnTo>
                  <a:pt x="8844" y="2994"/>
                </a:lnTo>
                <a:lnTo>
                  <a:pt x="8916" y="3206"/>
                </a:lnTo>
                <a:lnTo>
                  <a:pt x="8977" y="3423"/>
                </a:lnTo>
                <a:lnTo>
                  <a:pt x="9028" y="3643"/>
                </a:lnTo>
                <a:lnTo>
                  <a:pt x="9068" y="3868"/>
                </a:lnTo>
                <a:lnTo>
                  <a:pt x="9097" y="4096"/>
                </a:lnTo>
                <a:lnTo>
                  <a:pt x="9114" y="4328"/>
                </a:lnTo>
                <a:lnTo>
                  <a:pt x="9121" y="4562"/>
                </a:lnTo>
                <a:lnTo>
                  <a:pt x="9114" y="4796"/>
                </a:lnTo>
                <a:lnTo>
                  <a:pt x="9097" y="5028"/>
                </a:lnTo>
                <a:lnTo>
                  <a:pt x="9068" y="5256"/>
                </a:lnTo>
                <a:lnTo>
                  <a:pt x="9028" y="5481"/>
                </a:lnTo>
                <a:lnTo>
                  <a:pt x="8977" y="5701"/>
                </a:lnTo>
                <a:lnTo>
                  <a:pt x="8916" y="5918"/>
                </a:lnTo>
                <a:lnTo>
                  <a:pt x="8844" y="6130"/>
                </a:lnTo>
                <a:lnTo>
                  <a:pt x="8762" y="6337"/>
                </a:lnTo>
                <a:lnTo>
                  <a:pt x="8671" y="6540"/>
                </a:lnTo>
                <a:lnTo>
                  <a:pt x="8571" y="6736"/>
                </a:lnTo>
                <a:lnTo>
                  <a:pt x="8461" y="6927"/>
                </a:lnTo>
                <a:lnTo>
                  <a:pt x="8341" y="7112"/>
                </a:lnTo>
                <a:lnTo>
                  <a:pt x="8215" y="7291"/>
                </a:lnTo>
                <a:lnTo>
                  <a:pt x="8079" y="7463"/>
                </a:lnTo>
                <a:lnTo>
                  <a:pt x="7935" y="7629"/>
                </a:lnTo>
                <a:lnTo>
                  <a:pt x="7785" y="7787"/>
                </a:lnTo>
                <a:lnTo>
                  <a:pt x="7627" y="7938"/>
                </a:lnTo>
                <a:lnTo>
                  <a:pt x="7461" y="8082"/>
                </a:lnTo>
                <a:lnTo>
                  <a:pt x="7289" y="8218"/>
                </a:lnTo>
                <a:lnTo>
                  <a:pt x="7110" y="8344"/>
                </a:lnTo>
                <a:lnTo>
                  <a:pt x="6925" y="8464"/>
                </a:lnTo>
                <a:lnTo>
                  <a:pt x="6733" y="8573"/>
                </a:lnTo>
                <a:lnTo>
                  <a:pt x="6537" y="8673"/>
                </a:lnTo>
                <a:lnTo>
                  <a:pt x="6336" y="8765"/>
                </a:lnTo>
                <a:lnTo>
                  <a:pt x="6128" y="8847"/>
                </a:lnTo>
                <a:lnTo>
                  <a:pt x="5916" y="8918"/>
                </a:lnTo>
                <a:lnTo>
                  <a:pt x="5699" y="8980"/>
                </a:lnTo>
                <a:lnTo>
                  <a:pt x="5479" y="9031"/>
                </a:lnTo>
                <a:lnTo>
                  <a:pt x="5254" y="9071"/>
                </a:lnTo>
                <a:lnTo>
                  <a:pt x="5026" y="9100"/>
                </a:lnTo>
                <a:lnTo>
                  <a:pt x="4795" y="9118"/>
                </a:lnTo>
                <a:lnTo>
                  <a:pt x="4560" y="9124"/>
                </a:lnTo>
                <a:lnTo>
                  <a:pt x="4326" y="9118"/>
                </a:lnTo>
                <a:lnTo>
                  <a:pt x="4095" y="9100"/>
                </a:lnTo>
                <a:lnTo>
                  <a:pt x="3866" y="9071"/>
                </a:lnTo>
                <a:lnTo>
                  <a:pt x="3641" y="9031"/>
                </a:lnTo>
                <a:lnTo>
                  <a:pt x="3421" y="8980"/>
                </a:lnTo>
                <a:lnTo>
                  <a:pt x="3204" y="8918"/>
                </a:lnTo>
                <a:lnTo>
                  <a:pt x="2993" y="8847"/>
                </a:lnTo>
                <a:lnTo>
                  <a:pt x="2785" y="8765"/>
                </a:lnTo>
                <a:lnTo>
                  <a:pt x="2583" y="8673"/>
                </a:lnTo>
                <a:lnTo>
                  <a:pt x="2387" y="8573"/>
                </a:lnTo>
                <a:lnTo>
                  <a:pt x="2196" y="8464"/>
                </a:lnTo>
                <a:lnTo>
                  <a:pt x="2011" y="8344"/>
                </a:lnTo>
                <a:lnTo>
                  <a:pt x="1832" y="8218"/>
                </a:lnTo>
                <a:lnTo>
                  <a:pt x="1659" y="8082"/>
                </a:lnTo>
                <a:lnTo>
                  <a:pt x="1494" y="7938"/>
                </a:lnTo>
                <a:lnTo>
                  <a:pt x="1335" y="7787"/>
                </a:lnTo>
                <a:lnTo>
                  <a:pt x="1185" y="7629"/>
                </a:lnTo>
                <a:lnTo>
                  <a:pt x="1041" y="7463"/>
                </a:lnTo>
                <a:lnTo>
                  <a:pt x="906" y="7291"/>
                </a:lnTo>
                <a:lnTo>
                  <a:pt x="779" y="7112"/>
                </a:lnTo>
                <a:lnTo>
                  <a:pt x="660" y="6927"/>
                </a:lnTo>
                <a:lnTo>
                  <a:pt x="550" y="6736"/>
                </a:lnTo>
                <a:lnTo>
                  <a:pt x="449" y="6540"/>
                </a:lnTo>
                <a:lnTo>
                  <a:pt x="359" y="6337"/>
                </a:lnTo>
                <a:lnTo>
                  <a:pt x="277" y="6130"/>
                </a:lnTo>
                <a:lnTo>
                  <a:pt x="205" y="5918"/>
                </a:lnTo>
                <a:lnTo>
                  <a:pt x="144" y="5701"/>
                </a:lnTo>
                <a:lnTo>
                  <a:pt x="93" y="5481"/>
                </a:lnTo>
                <a:lnTo>
                  <a:pt x="52" y="5256"/>
                </a:lnTo>
                <a:lnTo>
                  <a:pt x="24" y="5028"/>
                </a:lnTo>
                <a:lnTo>
                  <a:pt x="6" y="4796"/>
                </a:lnTo>
                <a:lnTo>
                  <a:pt x="0" y="4562"/>
                </a:lnTo>
                <a:lnTo>
                  <a:pt x="6" y="4328"/>
                </a:lnTo>
                <a:lnTo>
                  <a:pt x="24" y="4096"/>
                </a:lnTo>
                <a:lnTo>
                  <a:pt x="52" y="3868"/>
                </a:lnTo>
                <a:lnTo>
                  <a:pt x="93" y="3643"/>
                </a:lnTo>
                <a:lnTo>
                  <a:pt x="144" y="3423"/>
                </a:lnTo>
                <a:lnTo>
                  <a:pt x="205" y="3206"/>
                </a:lnTo>
                <a:lnTo>
                  <a:pt x="277" y="2994"/>
                </a:lnTo>
                <a:lnTo>
                  <a:pt x="359" y="2787"/>
                </a:lnTo>
                <a:lnTo>
                  <a:pt x="449" y="2584"/>
                </a:lnTo>
                <a:lnTo>
                  <a:pt x="550" y="2388"/>
                </a:lnTo>
                <a:lnTo>
                  <a:pt x="660" y="2197"/>
                </a:lnTo>
                <a:lnTo>
                  <a:pt x="779" y="2012"/>
                </a:lnTo>
                <a:lnTo>
                  <a:pt x="906" y="1833"/>
                </a:lnTo>
                <a:lnTo>
                  <a:pt x="1041" y="1661"/>
                </a:lnTo>
                <a:lnTo>
                  <a:pt x="1185" y="1495"/>
                </a:lnTo>
                <a:lnTo>
                  <a:pt x="1335" y="1337"/>
                </a:lnTo>
                <a:lnTo>
                  <a:pt x="1494" y="1186"/>
                </a:lnTo>
                <a:lnTo>
                  <a:pt x="1659" y="1042"/>
                </a:lnTo>
                <a:lnTo>
                  <a:pt x="1832" y="907"/>
                </a:lnTo>
                <a:lnTo>
                  <a:pt x="2011" y="780"/>
                </a:lnTo>
                <a:lnTo>
                  <a:pt x="2196" y="660"/>
                </a:lnTo>
                <a:lnTo>
                  <a:pt x="2387" y="551"/>
                </a:lnTo>
                <a:lnTo>
                  <a:pt x="2583" y="451"/>
                </a:lnTo>
                <a:lnTo>
                  <a:pt x="2785" y="359"/>
                </a:lnTo>
                <a:lnTo>
                  <a:pt x="2993" y="277"/>
                </a:lnTo>
                <a:lnTo>
                  <a:pt x="3204" y="206"/>
                </a:lnTo>
                <a:lnTo>
                  <a:pt x="3421" y="144"/>
                </a:lnTo>
                <a:lnTo>
                  <a:pt x="3641" y="93"/>
                </a:lnTo>
                <a:lnTo>
                  <a:pt x="3866" y="53"/>
                </a:lnTo>
                <a:lnTo>
                  <a:pt x="4095" y="24"/>
                </a:lnTo>
                <a:lnTo>
                  <a:pt x="4326" y="6"/>
                </a:lnTo>
                <a:lnTo>
                  <a:pt x="456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807790" y="4402087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Title Here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807790" y="4578687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8017056" y="2251075"/>
            <a:ext cx="1325563" cy="1374775"/>
          </a:xfrm>
          <a:custGeom>
            <a:avLst/>
            <a:gdLst>
              <a:gd name="T0" fmla="*/ 10848 w 15856"/>
              <a:gd name="T1" fmla="*/ 15778 h 16454"/>
              <a:gd name="T2" fmla="*/ 10569 w 15856"/>
              <a:gd name="T3" fmla="*/ 16030 h 16454"/>
              <a:gd name="T4" fmla="*/ 10255 w 15856"/>
              <a:gd name="T5" fmla="*/ 16226 h 16454"/>
              <a:gd name="T6" fmla="*/ 9914 w 15856"/>
              <a:gd name="T7" fmla="*/ 16364 h 16454"/>
              <a:gd name="T8" fmla="*/ 9553 w 15856"/>
              <a:gd name="T9" fmla="*/ 16439 h 16454"/>
              <a:gd name="T10" fmla="*/ 9183 w 15856"/>
              <a:gd name="T11" fmla="*/ 16451 h 16454"/>
              <a:gd name="T12" fmla="*/ 8811 w 15856"/>
              <a:gd name="T13" fmla="*/ 16395 h 16454"/>
              <a:gd name="T14" fmla="*/ 1342 w 15856"/>
              <a:gd name="T15" fmla="*/ 13970 h 16454"/>
              <a:gd name="T16" fmla="*/ 1003 w 15856"/>
              <a:gd name="T17" fmla="*/ 13802 h 16454"/>
              <a:gd name="T18" fmla="*/ 705 w 15856"/>
              <a:gd name="T19" fmla="*/ 13581 h 16454"/>
              <a:gd name="T20" fmla="*/ 453 w 15856"/>
              <a:gd name="T21" fmla="*/ 13312 h 16454"/>
              <a:gd name="T22" fmla="*/ 251 w 15856"/>
              <a:gd name="T23" fmla="*/ 13004 h 16454"/>
              <a:gd name="T24" fmla="*/ 106 w 15856"/>
              <a:gd name="T25" fmla="*/ 12664 h 16454"/>
              <a:gd name="T26" fmla="*/ 21 w 15856"/>
              <a:gd name="T27" fmla="*/ 12300 h 16454"/>
              <a:gd name="T28" fmla="*/ 87 w 15856"/>
              <a:gd name="T29" fmla="*/ 11122 h 16454"/>
              <a:gd name="T30" fmla="*/ 1038 w 15856"/>
              <a:gd name="T31" fmla="*/ 12164 h 16454"/>
              <a:gd name="T32" fmla="*/ 2242 w 15856"/>
              <a:gd name="T33" fmla="*/ 12910 h 16454"/>
              <a:gd name="T34" fmla="*/ 3638 w 15856"/>
              <a:gd name="T35" fmla="*/ 13300 h 16454"/>
              <a:gd name="T36" fmla="*/ 4781 w 15856"/>
              <a:gd name="T37" fmla="*/ 13321 h 16454"/>
              <a:gd name="T38" fmla="*/ 5608 w 15856"/>
              <a:gd name="T39" fmla="*/ 13176 h 16454"/>
              <a:gd name="T40" fmla="*/ 6383 w 15856"/>
              <a:gd name="T41" fmla="*/ 12902 h 16454"/>
              <a:gd name="T42" fmla="*/ 7095 w 15856"/>
              <a:gd name="T43" fmla="*/ 12514 h 16454"/>
              <a:gd name="T44" fmla="*/ 8697 w 15856"/>
              <a:gd name="T45" fmla="*/ 13008 h 16454"/>
              <a:gd name="T46" fmla="*/ 8877 w 15856"/>
              <a:gd name="T47" fmla="*/ 12976 h 16454"/>
              <a:gd name="T48" fmla="*/ 9035 w 15856"/>
              <a:gd name="T49" fmla="*/ 12882 h 16454"/>
              <a:gd name="T50" fmla="*/ 12222 w 15856"/>
              <a:gd name="T51" fmla="*/ 8520 h 16454"/>
              <a:gd name="T52" fmla="*/ 12297 w 15856"/>
              <a:gd name="T53" fmla="*/ 8348 h 16454"/>
              <a:gd name="T54" fmla="*/ 12308 w 15856"/>
              <a:gd name="T55" fmla="*/ 8166 h 16454"/>
              <a:gd name="T56" fmla="*/ 12254 w 15856"/>
              <a:gd name="T57" fmla="*/ 7989 h 16454"/>
              <a:gd name="T58" fmla="*/ 9080 w 15856"/>
              <a:gd name="T59" fmla="*/ 3615 h 16454"/>
              <a:gd name="T60" fmla="*/ 8932 w 15856"/>
              <a:gd name="T61" fmla="*/ 3503 h 16454"/>
              <a:gd name="T62" fmla="*/ 8759 w 15856"/>
              <a:gd name="T63" fmla="*/ 3450 h 16454"/>
              <a:gd name="T64" fmla="*/ 8573 w 15856"/>
              <a:gd name="T65" fmla="*/ 3462 h 16454"/>
              <a:gd name="T66" fmla="*/ 6628 w 15856"/>
              <a:gd name="T67" fmla="*/ 3669 h 16454"/>
              <a:gd name="T68" fmla="*/ 5872 w 15856"/>
              <a:gd name="T69" fmla="*/ 3357 h 16454"/>
              <a:gd name="T70" fmla="*/ 5062 w 15856"/>
              <a:gd name="T71" fmla="*/ 3167 h 16454"/>
              <a:gd name="T72" fmla="*/ 4136 w 15856"/>
              <a:gd name="T73" fmla="*/ 3114 h 16454"/>
              <a:gd name="T74" fmla="*/ 2689 w 15856"/>
              <a:gd name="T75" fmla="*/ 3372 h 16454"/>
              <a:gd name="T76" fmla="*/ 1415 w 15856"/>
              <a:gd name="T77" fmla="*/ 4007 h 16454"/>
              <a:gd name="T78" fmla="*/ 372 w 15856"/>
              <a:gd name="T79" fmla="*/ 4956 h 16454"/>
              <a:gd name="T80" fmla="*/ 7 w 15856"/>
              <a:gd name="T81" fmla="*/ 4279 h 16454"/>
              <a:gd name="T82" fmla="*/ 70 w 15856"/>
              <a:gd name="T83" fmla="*/ 3909 h 16454"/>
              <a:gd name="T84" fmla="*/ 196 w 15856"/>
              <a:gd name="T85" fmla="*/ 3560 h 16454"/>
              <a:gd name="T86" fmla="*/ 379 w 15856"/>
              <a:gd name="T87" fmla="*/ 3240 h 16454"/>
              <a:gd name="T88" fmla="*/ 616 w 15856"/>
              <a:gd name="T89" fmla="*/ 2958 h 16454"/>
              <a:gd name="T90" fmla="*/ 899 w 15856"/>
              <a:gd name="T91" fmla="*/ 2720 h 16454"/>
              <a:gd name="T92" fmla="*/ 1224 w 15856"/>
              <a:gd name="T93" fmla="*/ 2533 h 16454"/>
              <a:gd name="T94" fmla="*/ 8688 w 15856"/>
              <a:gd name="T95" fmla="*/ 92 h 16454"/>
              <a:gd name="T96" fmla="*/ 9059 w 15856"/>
              <a:gd name="T97" fmla="*/ 14 h 16454"/>
              <a:gd name="T98" fmla="*/ 9431 w 15856"/>
              <a:gd name="T99" fmla="*/ 4 h 16454"/>
              <a:gd name="T100" fmla="*/ 9795 w 15856"/>
              <a:gd name="T101" fmla="*/ 59 h 16454"/>
              <a:gd name="T102" fmla="*/ 10144 w 15856"/>
              <a:gd name="T103" fmla="*/ 176 h 16454"/>
              <a:gd name="T104" fmla="*/ 10468 w 15856"/>
              <a:gd name="T105" fmla="*/ 353 h 16454"/>
              <a:gd name="T106" fmla="*/ 10759 w 15856"/>
              <a:gd name="T107" fmla="*/ 586 h 16454"/>
              <a:gd name="T108" fmla="*/ 11010 w 15856"/>
              <a:gd name="T109" fmla="*/ 873 h 16454"/>
              <a:gd name="T110" fmla="*/ 15608 w 15856"/>
              <a:gd name="T111" fmla="*/ 7239 h 16454"/>
              <a:gd name="T112" fmla="*/ 15754 w 15856"/>
              <a:gd name="T113" fmla="*/ 7583 h 16454"/>
              <a:gd name="T114" fmla="*/ 15836 w 15856"/>
              <a:gd name="T115" fmla="*/ 7942 h 16454"/>
              <a:gd name="T116" fmla="*/ 15854 w 15856"/>
              <a:gd name="T117" fmla="*/ 8308 h 16454"/>
              <a:gd name="T118" fmla="*/ 15808 w 15856"/>
              <a:gd name="T119" fmla="*/ 8672 h 16454"/>
              <a:gd name="T120" fmla="*/ 15698 w 15856"/>
              <a:gd name="T121" fmla="*/ 9026 h 16454"/>
              <a:gd name="T122" fmla="*/ 15522 w 15856"/>
              <a:gd name="T123" fmla="*/ 9361 h 16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856" h="16454">
                <a:moveTo>
                  <a:pt x="15450" y="9467"/>
                </a:moveTo>
                <a:lnTo>
                  <a:pt x="13229" y="12525"/>
                </a:lnTo>
                <a:lnTo>
                  <a:pt x="11010" y="15581"/>
                </a:lnTo>
                <a:lnTo>
                  <a:pt x="10984" y="15615"/>
                </a:lnTo>
                <a:lnTo>
                  <a:pt x="10958" y="15649"/>
                </a:lnTo>
                <a:lnTo>
                  <a:pt x="10931" y="15683"/>
                </a:lnTo>
                <a:lnTo>
                  <a:pt x="10904" y="15715"/>
                </a:lnTo>
                <a:lnTo>
                  <a:pt x="10876" y="15748"/>
                </a:lnTo>
                <a:lnTo>
                  <a:pt x="10848" y="15778"/>
                </a:lnTo>
                <a:lnTo>
                  <a:pt x="10819" y="15809"/>
                </a:lnTo>
                <a:lnTo>
                  <a:pt x="10789" y="15839"/>
                </a:lnTo>
                <a:lnTo>
                  <a:pt x="10759" y="15869"/>
                </a:lnTo>
                <a:lnTo>
                  <a:pt x="10728" y="15897"/>
                </a:lnTo>
                <a:lnTo>
                  <a:pt x="10697" y="15925"/>
                </a:lnTo>
                <a:lnTo>
                  <a:pt x="10667" y="15952"/>
                </a:lnTo>
                <a:lnTo>
                  <a:pt x="10635" y="15979"/>
                </a:lnTo>
                <a:lnTo>
                  <a:pt x="10602" y="16005"/>
                </a:lnTo>
                <a:lnTo>
                  <a:pt x="10569" y="16030"/>
                </a:lnTo>
                <a:lnTo>
                  <a:pt x="10536" y="16055"/>
                </a:lnTo>
                <a:lnTo>
                  <a:pt x="10502" y="16079"/>
                </a:lnTo>
                <a:lnTo>
                  <a:pt x="10468" y="16101"/>
                </a:lnTo>
                <a:lnTo>
                  <a:pt x="10433" y="16124"/>
                </a:lnTo>
                <a:lnTo>
                  <a:pt x="10398" y="16145"/>
                </a:lnTo>
                <a:lnTo>
                  <a:pt x="10363" y="16167"/>
                </a:lnTo>
                <a:lnTo>
                  <a:pt x="10327" y="16188"/>
                </a:lnTo>
                <a:lnTo>
                  <a:pt x="10291" y="16207"/>
                </a:lnTo>
                <a:lnTo>
                  <a:pt x="10255" y="16226"/>
                </a:lnTo>
                <a:lnTo>
                  <a:pt x="10218" y="16244"/>
                </a:lnTo>
                <a:lnTo>
                  <a:pt x="10181" y="16262"/>
                </a:lnTo>
                <a:lnTo>
                  <a:pt x="10144" y="16278"/>
                </a:lnTo>
                <a:lnTo>
                  <a:pt x="10106" y="16295"/>
                </a:lnTo>
                <a:lnTo>
                  <a:pt x="10068" y="16309"/>
                </a:lnTo>
                <a:lnTo>
                  <a:pt x="10030" y="16324"/>
                </a:lnTo>
                <a:lnTo>
                  <a:pt x="9991" y="16338"/>
                </a:lnTo>
                <a:lnTo>
                  <a:pt x="9953" y="16351"/>
                </a:lnTo>
                <a:lnTo>
                  <a:pt x="9914" y="16364"/>
                </a:lnTo>
                <a:lnTo>
                  <a:pt x="9874" y="16375"/>
                </a:lnTo>
                <a:lnTo>
                  <a:pt x="9835" y="16385"/>
                </a:lnTo>
                <a:lnTo>
                  <a:pt x="9795" y="16395"/>
                </a:lnTo>
                <a:lnTo>
                  <a:pt x="9756" y="16405"/>
                </a:lnTo>
                <a:lnTo>
                  <a:pt x="9716" y="16413"/>
                </a:lnTo>
                <a:lnTo>
                  <a:pt x="9675" y="16421"/>
                </a:lnTo>
                <a:lnTo>
                  <a:pt x="9634" y="16427"/>
                </a:lnTo>
                <a:lnTo>
                  <a:pt x="9594" y="16433"/>
                </a:lnTo>
                <a:lnTo>
                  <a:pt x="9553" y="16439"/>
                </a:lnTo>
                <a:lnTo>
                  <a:pt x="9513" y="16444"/>
                </a:lnTo>
                <a:lnTo>
                  <a:pt x="9472" y="16447"/>
                </a:lnTo>
                <a:lnTo>
                  <a:pt x="9431" y="16450"/>
                </a:lnTo>
                <a:lnTo>
                  <a:pt x="9390" y="16452"/>
                </a:lnTo>
                <a:lnTo>
                  <a:pt x="9349" y="16454"/>
                </a:lnTo>
                <a:lnTo>
                  <a:pt x="9308" y="16454"/>
                </a:lnTo>
                <a:lnTo>
                  <a:pt x="9266" y="16454"/>
                </a:lnTo>
                <a:lnTo>
                  <a:pt x="9225" y="16453"/>
                </a:lnTo>
                <a:lnTo>
                  <a:pt x="9183" y="16451"/>
                </a:lnTo>
                <a:lnTo>
                  <a:pt x="9142" y="16448"/>
                </a:lnTo>
                <a:lnTo>
                  <a:pt x="9101" y="16445"/>
                </a:lnTo>
                <a:lnTo>
                  <a:pt x="9059" y="16440"/>
                </a:lnTo>
                <a:lnTo>
                  <a:pt x="9018" y="16434"/>
                </a:lnTo>
                <a:lnTo>
                  <a:pt x="8977" y="16428"/>
                </a:lnTo>
                <a:lnTo>
                  <a:pt x="8935" y="16421"/>
                </a:lnTo>
                <a:lnTo>
                  <a:pt x="8893" y="16414"/>
                </a:lnTo>
                <a:lnTo>
                  <a:pt x="8852" y="16405"/>
                </a:lnTo>
                <a:lnTo>
                  <a:pt x="8811" y="16395"/>
                </a:lnTo>
                <a:lnTo>
                  <a:pt x="8770" y="16385"/>
                </a:lnTo>
                <a:lnTo>
                  <a:pt x="8729" y="16374"/>
                </a:lnTo>
                <a:lnTo>
                  <a:pt x="8688" y="16362"/>
                </a:lnTo>
                <a:lnTo>
                  <a:pt x="8647" y="16349"/>
                </a:lnTo>
                <a:lnTo>
                  <a:pt x="5055" y="15182"/>
                </a:lnTo>
                <a:lnTo>
                  <a:pt x="1463" y="14015"/>
                </a:lnTo>
                <a:lnTo>
                  <a:pt x="1422" y="14000"/>
                </a:lnTo>
                <a:lnTo>
                  <a:pt x="1382" y="13986"/>
                </a:lnTo>
                <a:lnTo>
                  <a:pt x="1342" y="13970"/>
                </a:lnTo>
                <a:lnTo>
                  <a:pt x="1301" y="13955"/>
                </a:lnTo>
                <a:lnTo>
                  <a:pt x="1263" y="13939"/>
                </a:lnTo>
                <a:lnTo>
                  <a:pt x="1224" y="13921"/>
                </a:lnTo>
                <a:lnTo>
                  <a:pt x="1186" y="13903"/>
                </a:lnTo>
                <a:lnTo>
                  <a:pt x="1148" y="13884"/>
                </a:lnTo>
                <a:lnTo>
                  <a:pt x="1111" y="13865"/>
                </a:lnTo>
                <a:lnTo>
                  <a:pt x="1075" y="13845"/>
                </a:lnTo>
                <a:lnTo>
                  <a:pt x="1038" y="13823"/>
                </a:lnTo>
                <a:lnTo>
                  <a:pt x="1003" y="13802"/>
                </a:lnTo>
                <a:lnTo>
                  <a:pt x="968" y="13780"/>
                </a:lnTo>
                <a:lnTo>
                  <a:pt x="933" y="13758"/>
                </a:lnTo>
                <a:lnTo>
                  <a:pt x="899" y="13734"/>
                </a:lnTo>
                <a:lnTo>
                  <a:pt x="866" y="13710"/>
                </a:lnTo>
                <a:lnTo>
                  <a:pt x="833" y="13686"/>
                </a:lnTo>
                <a:lnTo>
                  <a:pt x="800" y="13660"/>
                </a:lnTo>
                <a:lnTo>
                  <a:pt x="768" y="13634"/>
                </a:lnTo>
                <a:lnTo>
                  <a:pt x="736" y="13607"/>
                </a:lnTo>
                <a:lnTo>
                  <a:pt x="705" y="13581"/>
                </a:lnTo>
                <a:lnTo>
                  <a:pt x="675" y="13553"/>
                </a:lnTo>
                <a:lnTo>
                  <a:pt x="646" y="13525"/>
                </a:lnTo>
                <a:lnTo>
                  <a:pt x="616" y="13496"/>
                </a:lnTo>
                <a:lnTo>
                  <a:pt x="587" y="13467"/>
                </a:lnTo>
                <a:lnTo>
                  <a:pt x="559" y="13437"/>
                </a:lnTo>
                <a:lnTo>
                  <a:pt x="531" y="13407"/>
                </a:lnTo>
                <a:lnTo>
                  <a:pt x="505" y="13375"/>
                </a:lnTo>
                <a:lnTo>
                  <a:pt x="479" y="13344"/>
                </a:lnTo>
                <a:lnTo>
                  <a:pt x="453" y="13312"/>
                </a:lnTo>
                <a:lnTo>
                  <a:pt x="428" y="13279"/>
                </a:lnTo>
                <a:lnTo>
                  <a:pt x="404" y="13246"/>
                </a:lnTo>
                <a:lnTo>
                  <a:pt x="379" y="13214"/>
                </a:lnTo>
                <a:lnTo>
                  <a:pt x="357" y="13180"/>
                </a:lnTo>
                <a:lnTo>
                  <a:pt x="334" y="13145"/>
                </a:lnTo>
                <a:lnTo>
                  <a:pt x="312" y="13111"/>
                </a:lnTo>
                <a:lnTo>
                  <a:pt x="291" y="13075"/>
                </a:lnTo>
                <a:lnTo>
                  <a:pt x="270" y="13040"/>
                </a:lnTo>
                <a:lnTo>
                  <a:pt x="251" y="13004"/>
                </a:lnTo>
                <a:lnTo>
                  <a:pt x="232" y="12968"/>
                </a:lnTo>
                <a:lnTo>
                  <a:pt x="214" y="12931"/>
                </a:lnTo>
                <a:lnTo>
                  <a:pt x="196" y="12894"/>
                </a:lnTo>
                <a:lnTo>
                  <a:pt x="179" y="12857"/>
                </a:lnTo>
                <a:lnTo>
                  <a:pt x="162" y="12819"/>
                </a:lnTo>
                <a:lnTo>
                  <a:pt x="147" y="12781"/>
                </a:lnTo>
                <a:lnTo>
                  <a:pt x="133" y="12743"/>
                </a:lnTo>
                <a:lnTo>
                  <a:pt x="118" y="12704"/>
                </a:lnTo>
                <a:lnTo>
                  <a:pt x="106" y="12664"/>
                </a:lnTo>
                <a:lnTo>
                  <a:pt x="92" y="12625"/>
                </a:lnTo>
                <a:lnTo>
                  <a:pt x="81" y="12585"/>
                </a:lnTo>
                <a:lnTo>
                  <a:pt x="70" y="12546"/>
                </a:lnTo>
                <a:lnTo>
                  <a:pt x="60" y="12505"/>
                </a:lnTo>
                <a:lnTo>
                  <a:pt x="50" y="12465"/>
                </a:lnTo>
                <a:lnTo>
                  <a:pt x="42" y="12425"/>
                </a:lnTo>
                <a:lnTo>
                  <a:pt x="34" y="12384"/>
                </a:lnTo>
                <a:lnTo>
                  <a:pt x="27" y="12343"/>
                </a:lnTo>
                <a:lnTo>
                  <a:pt x="21" y="12300"/>
                </a:lnTo>
                <a:lnTo>
                  <a:pt x="15" y="12259"/>
                </a:lnTo>
                <a:lnTo>
                  <a:pt x="11" y="12217"/>
                </a:lnTo>
                <a:lnTo>
                  <a:pt x="7" y="12175"/>
                </a:lnTo>
                <a:lnTo>
                  <a:pt x="4" y="12133"/>
                </a:lnTo>
                <a:lnTo>
                  <a:pt x="2" y="12091"/>
                </a:lnTo>
                <a:lnTo>
                  <a:pt x="1" y="12047"/>
                </a:lnTo>
                <a:lnTo>
                  <a:pt x="0" y="12005"/>
                </a:lnTo>
                <a:lnTo>
                  <a:pt x="0" y="10991"/>
                </a:lnTo>
                <a:lnTo>
                  <a:pt x="87" y="11122"/>
                </a:lnTo>
                <a:lnTo>
                  <a:pt x="179" y="11250"/>
                </a:lnTo>
                <a:lnTo>
                  <a:pt x="273" y="11376"/>
                </a:lnTo>
                <a:lnTo>
                  <a:pt x="372" y="11498"/>
                </a:lnTo>
                <a:lnTo>
                  <a:pt x="475" y="11618"/>
                </a:lnTo>
                <a:lnTo>
                  <a:pt x="581" y="11734"/>
                </a:lnTo>
                <a:lnTo>
                  <a:pt x="690" y="11846"/>
                </a:lnTo>
                <a:lnTo>
                  <a:pt x="803" y="11955"/>
                </a:lnTo>
                <a:lnTo>
                  <a:pt x="919" y="12061"/>
                </a:lnTo>
                <a:lnTo>
                  <a:pt x="1038" y="12164"/>
                </a:lnTo>
                <a:lnTo>
                  <a:pt x="1161" y="12262"/>
                </a:lnTo>
                <a:lnTo>
                  <a:pt x="1286" y="12357"/>
                </a:lnTo>
                <a:lnTo>
                  <a:pt x="1415" y="12447"/>
                </a:lnTo>
                <a:lnTo>
                  <a:pt x="1545" y="12535"/>
                </a:lnTo>
                <a:lnTo>
                  <a:pt x="1680" y="12618"/>
                </a:lnTo>
                <a:lnTo>
                  <a:pt x="1816" y="12697"/>
                </a:lnTo>
                <a:lnTo>
                  <a:pt x="1955" y="12772"/>
                </a:lnTo>
                <a:lnTo>
                  <a:pt x="2097" y="12843"/>
                </a:lnTo>
                <a:lnTo>
                  <a:pt x="2242" y="12910"/>
                </a:lnTo>
                <a:lnTo>
                  <a:pt x="2389" y="12972"/>
                </a:lnTo>
                <a:lnTo>
                  <a:pt x="2538" y="13030"/>
                </a:lnTo>
                <a:lnTo>
                  <a:pt x="2689" y="13082"/>
                </a:lnTo>
                <a:lnTo>
                  <a:pt x="2842" y="13130"/>
                </a:lnTo>
                <a:lnTo>
                  <a:pt x="2998" y="13175"/>
                </a:lnTo>
                <a:lnTo>
                  <a:pt x="3155" y="13214"/>
                </a:lnTo>
                <a:lnTo>
                  <a:pt x="3314" y="13248"/>
                </a:lnTo>
                <a:lnTo>
                  <a:pt x="3476" y="13276"/>
                </a:lnTo>
                <a:lnTo>
                  <a:pt x="3638" y="13300"/>
                </a:lnTo>
                <a:lnTo>
                  <a:pt x="3803" y="13318"/>
                </a:lnTo>
                <a:lnTo>
                  <a:pt x="3968" y="13332"/>
                </a:lnTo>
                <a:lnTo>
                  <a:pt x="4136" y="13340"/>
                </a:lnTo>
                <a:lnTo>
                  <a:pt x="4304" y="13343"/>
                </a:lnTo>
                <a:lnTo>
                  <a:pt x="4401" y="13342"/>
                </a:lnTo>
                <a:lnTo>
                  <a:pt x="4496" y="13339"/>
                </a:lnTo>
                <a:lnTo>
                  <a:pt x="4592" y="13335"/>
                </a:lnTo>
                <a:lnTo>
                  <a:pt x="4687" y="13329"/>
                </a:lnTo>
                <a:lnTo>
                  <a:pt x="4781" y="13321"/>
                </a:lnTo>
                <a:lnTo>
                  <a:pt x="4875" y="13311"/>
                </a:lnTo>
                <a:lnTo>
                  <a:pt x="4968" y="13300"/>
                </a:lnTo>
                <a:lnTo>
                  <a:pt x="5062" y="13287"/>
                </a:lnTo>
                <a:lnTo>
                  <a:pt x="5154" y="13272"/>
                </a:lnTo>
                <a:lnTo>
                  <a:pt x="5246" y="13256"/>
                </a:lnTo>
                <a:lnTo>
                  <a:pt x="5337" y="13238"/>
                </a:lnTo>
                <a:lnTo>
                  <a:pt x="5428" y="13219"/>
                </a:lnTo>
                <a:lnTo>
                  <a:pt x="5518" y="13198"/>
                </a:lnTo>
                <a:lnTo>
                  <a:pt x="5608" y="13176"/>
                </a:lnTo>
                <a:lnTo>
                  <a:pt x="5696" y="13151"/>
                </a:lnTo>
                <a:lnTo>
                  <a:pt x="5785" y="13125"/>
                </a:lnTo>
                <a:lnTo>
                  <a:pt x="5872" y="13097"/>
                </a:lnTo>
                <a:lnTo>
                  <a:pt x="5959" y="13069"/>
                </a:lnTo>
                <a:lnTo>
                  <a:pt x="6045" y="13039"/>
                </a:lnTo>
                <a:lnTo>
                  <a:pt x="6131" y="13007"/>
                </a:lnTo>
                <a:lnTo>
                  <a:pt x="6215" y="12973"/>
                </a:lnTo>
                <a:lnTo>
                  <a:pt x="6300" y="12939"/>
                </a:lnTo>
                <a:lnTo>
                  <a:pt x="6383" y="12902"/>
                </a:lnTo>
                <a:lnTo>
                  <a:pt x="6465" y="12865"/>
                </a:lnTo>
                <a:lnTo>
                  <a:pt x="6546" y="12826"/>
                </a:lnTo>
                <a:lnTo>
                  <a:pt x="6628" y="12786"/>
                </a:lnTo>
                <a:lnTo>
                  <a:pt x="6708" y="12744"/>
                </a:lnTo>
                <a:lnTo>
                  <a:pt x="6787" y="12700"/>
                </a:lnTo>
                <a:lnTo>
                  <a:pt x="6865" y="12656"/>
                </a:lnTo>
                <a:lnTo>
                  <a:pt x="6942" y="12610"/>
                </a:lnTo>
                <a:lnTo>
                  <a:pt x="7019" y="12563"/>
                </a:lnTo>
                <a:lnTo>
                  <a:pt x="7095" y="12514"/>
                </a:lnTo>
                <a:lnTo>
                  <a:pt x="8530" y="12981"/>
                </a:lnTo>
                <a:lnTo>
                  <a:pt x="8551" y="12987"/>
                </a:lnTo>
                <a:lnTo>
                  <a:pt x="8573" y="12992"/>
                </a:lnTo>
                <a:lnTo>
                  <a:pt x="8593" y="12998"/>
                </a:lnTo>
                <a:lnTo>
                  <a:pt x="8614" y="13001"/>
                </a:lnTo>
                <a:lnTo>
                  <a:pt x="8634" y="13004"/>
                </a:lnTo>
                <a:lnTo>
                  <a:pt x="8656" y="13006"/>
                </a:lnTo>
                <a:lnTo>
                  <a:pt x="8676" y="13007"/>
                </a:lnTo>
                <a:lnTo>
                  <a:pt x="8697" y="13008"/>
                </a:lnTo>
                <a:lnTo>
                  <a:pt x="8717" y="13008"/>
                </a:lnTo>
                <a:lnTo>
                  <a:pt x="8738" y="13006"/>
                </a:lnTo>
                <a:lnTo>
                  <a:pt x="8759" y="13004"/>
                </a:lnTo>
                <a:lnTo>
                  <a:pt x="8779" y="13002"/>
                </a:lnTo>
                <a:lnTo>
                  <a:pt x="8799" y="12998"/>
                </a:lnTo>
                <a:lnTo>
                  <a:pt x="8818" y="12994"/>
                </a:lnTo>
                <a:lnTo>
                  <a:pt x="8839" y="12988"/>
                </a:lnTo>
                <a:lnTo>
                  <a:pt x="8857" y="12982"/>
                </a:lnTo>
                <a:lnTo>
                  <a:pt x="8877" y="12976"/>
                </a:lnTo>
                <a:lnTo>
                  <a:pt x="8895" y="12969"/>
                </a:lnTo>
                <a:lnTo>
                  <a:pt x="8915" y="12961"/>
                </a:lnTo>
                <a:lnTo>
                  <a:pt x="8932" y="12951"/>
                </a:lnTo>
                <a:lnTo>
                  <a:pt x="8951" y="12942"/>
                </a:lnTo>
                <a:lnTo>
                  <a:pt x="8968" y="12932"/>
                </a:lnTo>
                <a:lnTo>
                  <a:pt x="8986" y="12921"/>
                </a:lnTo>
                <a:lnTo>
                  <a:pt x="9002" y="12908"/>
                </a:lnTo>
                <a:lnTo>
                  <a:pt x="9019" y="12896"/>
                </a:lnTo>
                <a:lnTo>
                  <a:pt x="9035" y="12882"/>
                </a:lnTo>
                <a:lnTo>
                  <a:pt x="9051" y="12869"/>
                </a:lnTo>
                <a:lnTo>
                  <a:pt x="9066" y="12854"/>
                </a:lnTo>
                <a:lnTo>
                  <a:pt x="9080" y="12839"/>
                </a:lnTo>
                <a:lnTo>
                  <a:pt x="9095" y="12823"/>
                </a:lnTo>
                <a:lnTo>
                  <a:pt x="9108" y="12806"/>
                </a:lnTo>
                <a:lnTo>
                  <a:pt x="9122" y="12789"/>
                </a:lnTo>
                <a:lnTo>
                  <a:pt x="10665" y="10664"/>
                </a:lnTo>
                <a:lnTo>
                  <a:pt x="12209" y="8538"/>
                </a:lnTo>
                <a:lnTo>
                  <a:pt x="12222" y="8520"/>
                </a:lnTo>
                <a:lnTo>
                  <a:pt x="12233" y="8502"/>
                </a:lnTo>
                <a:lnTo>
                  <a:pt x="12244" y="8483"/>
                </a:lnTo>
                <a:lnTo>
                  <a:pt x="12254" y="8465"/>
                </a:lnTo>
                <a:lnTo>
                  <a:pt x="12263" y="8446"/>
                </a:lnTo>
                <a:lnTo>
                  <a:pt x="12271" y="8427"/>
                </a:lnTo>
                <a:lnTo>
                  <a:pt x="12280" y="8407"/>
                </a:lnTo>
                <a:lnTo>
                  <a:pt x="12286" y="8387"/>
                </a:lnTo>
                <a:lnTo>
                  <a:pt x="12292" y="8368"/>
                </a:lnTo>
                <a:lnTo>
                  <a:pt x="12297" y="8348"/>
                </a:lnTo>
                <a:lnTo>
                  <a:pt x="12302" y="8328"/>
                </a:lnTo>
                <a:lnTo>
                  <a:pt x="12305" y="8308"/>
                </a:lnTo>
                <a:lnTo>
                  <a:pt x="12308" y="8288"/>
                </a:lnTo>
                <a:lnTo>
                  <a:pt x="12310" y="8267"/>
                </a:lnTo>
                <a:lnTo>
                  <a:pt x="12311" y="8248"/>
                </a:lnTo>
                <a:lnTo>
                  <a:pt x="12311" y="8227"/>
                </a:lnTo>
                <a:lnTo>
                  <a:pt x="12311" y="8206"/>
                </a:lnTo>
                <a:lnTo>
                  <a:pt x="12310" y="8187"/>
                </a:lnTo>
                <a:lnTo>
                  <a:pt x="12308" y="8166"/>
                </a:lnTo>
                <a:lnTo>
                  <a:pt x="12305" y="8146"/>
                </a:lnTo>
                <a:lnTo>
                  <a:pt x="12302" y="8126"/>
                </a:lnTo>
                <a:lnTo>
                  <a:pt x="12297" y="8106"/>
                </a:lnTo>
                <a:lnTo>
                  <a:pt x="12292" y="8086"/>
                </a:lnTo>
                <a:lnTo>
                  <a:pt x="12286" y="8067"/>
                </a:lnTo>
                <a:lnTo>
                  <a:pt x="12280" y="8047"/>
                </a:lnTo>
                <a:lnTo>
                  <a:pt x="12271" y="8027"/>
                </a:lnTo>
                <a:lnTo>
                  <a:pt x="12263" y="8008"/>
                </a:lnTo>
                <a:lnTo>
                  <a:pt x="12254" y="7989"/>
                </a:lnTo>
                <a:lnTo>
                  <a:pt x="12244" y="7971"/>
                </a:lnTo>
                <a:lnTo>
                  <a:pt x="12233" y="7952"/>
                </a:lnTo>
                <a:lnTo>
                  <a:pt x="12222" y="7934"/>
                </a:lnTo>
                <a:lnTo>
                  <a:pt x="12209" y="7916"/>
                </a:lnTo>
                <a:lnTo>
                  <a:pt x="10665" y="5790"/>
                </a:lnTo>
                <a:lnTo>
                  <a:pt x="9122" y="3665"/>
                </a:lnTo>
                <a:lnTo>
                  <a:pt x="9108" y="3648"/>
                </a:lnTo>
                <a:lnTo>
                  <a:pt x="9095" y="3631"/>
                </a:lnTo>
                <a:lnTo>
                  <a:pt x="9080" y="3615"/>
                </a:lnTo>
                <a:lnTo>
                  <a:pt x="9066" y="3600"/>
                </a:lnTo>
                <a:lnTo>
                  <a:pt x="9051" y="3585"/>
                </a:lnTo>
                <a:lnTo>
                  <a:pt x="9035" y="3572"/>
                </a:lnTo>
                <a:lnTo>
                  <a:pt x="9019" y="3558"/>
                </a:lnTo>
                <a:lnTo>
                  <a:pt x="9002" y="3546"/>
                </a:lnTo>
                <a:lnTo>
                  <a:pt x="8986" y="3533"/>
                </a:lnTo>
                <a:lnTo>
                  <a:pt x="8968" y="3522"/>
                </a:lnTo>
                <a:lnTo>
                  <a:pt x="8951" y="3512"/>
                </a:lnTo>
                <a:lnTo>
                  <a:pt x="8932" y="3503"/>
                </a:lnTo>
                <a:lnTo>
                  <a:pt x="8915" y="3493"/>
                </a:lnTo>
                <a:lnTo>
                  <a:pt x="8895" y="3485"/>
                </a:lnTo>
                <a:lnTo>
                  <a:pt x="8877" y="3478"/>
                </a:lnTo>
                <a:lnTo>
                  <a:pt x="8857" y="3472"/>
                </a:lnTo>
                <a:lnTo>
                  <a:pt x="8839" y="3466"/>
                </a:lnTo>
                <a:lnTo>
                  <a:pt x="8818" y="3460"/>
                </a:lnTo>
                <a:lnTo>
                  <a:pt x="8799" y="3456"/>
                </a:lnTo>
                <a:lnTo>
                  <a:pt x="8779" y="3452"/>
                </a:lnTo>
                <a:lnTo>
                  <a:pt x="8759" y="3450"/>
                </a:lnTo>
                <a:lnTo>
                  <a:pt x="8738" y="3448"/>
                </a:lnTo>
                <a:lnTo>
                  <a:pt x="8717" y="3447"/>
                </a:lnTo>
                <a:lnTo>
                  <a:pt x="8697" y="3446"/>
                </a:lnTo>
                <a:lnTo>
                  <a:pt x="8676" y="3447"/>
                </a:lnTo>
                <a:lnTo>
                  <a:pt x="8656" y="3448"/>
                </a:lnTo>
                <a:lnTo>
                  <a:pt x="8634" y="3450"/>
                </a:lnTo>
                <a:lnTo>
                  <a:pt x="8614" y="3453"/>
                </a:lnTo>
                <a:lnTo>
                  <a:pt x="8593" y="3456"/>
                </a:lnTo>
                <a:lnTo>
                  <a:pt x="8573" y="3462"/>
                </a:lnTo>
                <a:lnTo>
                  <a:pt x="8551" y="3467"/>
                </a:lnTo>
                <a:lnTo>
                  <a:pt x="8530" y="3473"/>
                </a:lnTo>
                <a:lnTo>
                  <a:pt x="7095" y="3940"/>
                </a:lnTo>
                <a:lnTo>
                  <a:pt x="7019" y="3891"/>
                </a:lnTo>
                <a:lnTo>
                  <a:pt x="6942" y="3844"/>
                </a:lnTo>
                <a:lnTo>
                  <a:pt x="6865" y="3798"/>
                </a:lnTo>
                <a:lnTo>
                  <a:pt x="6787" y="3754"/>
                </a:lnTo>
                <a:lnTo>
                  <a:pt x="6708" y="3710"/>
                </a:lnTo>
                <a:lnTo>
                  <a:pt x="6628" y="3669"/>
                </a:lnTo>
                <a:lnTo>
                  <a:pt x="6546" y="3628"/>
                </a:lnTo>
                <a:lnTo>
                  <a:pt x="6465" y="3589"/>
                </a:lnTo>
                <a:lnTo>
                  <a:pt x="6383" y="3552"/>
                </a:lnTo>
                <a:lnTo>
                  <a:pt x="6300" y="3515"/>
                </a:lnTo>
                <a:lnTo>
                  <a:pt x="6215" y="3481"/>
                </a:lnTo>
                <a:lnTo>
                  <a:pt x="6131" y="3447"/>
                </a:lnTo>
                <a:lnTo>
                  <a:pt x="6045" y="3415"/>
                </a:lnTo>
                <a:lnTo>
                  <a:pt x="5959" y="3385"/>
                </a:lnTo>
                <a:lnTo>
                  <a:pt x="5872" y="3357"/>
                </a:lnTo>
                <a:lnTo>
                  <a:pt x="5785" y="3329"/>
                </a:lnTo>
                <a:lnTo>
                  <a:pt x="5696" y="3303"/>
                </a:lnTo>
                <a:lnTo>
                  <a:pt x="5608" y="3278"/>
                </a:lnTo>
                <a:lnTo>
                  <a:pt x="5518" y="3256"/>
                </a:lnTo>
                <a:lnTo>
                  <a:pt x="5428" y="3235"/>
                </a:lnTo>
                <a:lnTo>
                  <a:pt x="5337" y="3216"/>
                </a:lnTo>
                <a:lnTo>
                  <a:pt x="5246" y="3198"/>
                </a:lnTo>
                <a:lnTo>
                  <a:pt x="5154" y="3182"/>
                </a:lnTo>
                <a:lnTo>
                  <a:pt x="5062" y="3167"/>
                </a:lnTo>
                <a:lnTo>
                  <a:pt x="4968" y="3154"/>
                </a:lnTo>
                <a:lnTo>
                  <a:pt x="4875" y="3143"/>
                </a:lnTo>
                <a:lnTo>
                  <a:pt x="4781" y="3133"/>
                </a:lnTo>
                <a:lnTo>
                  <a:pt x="4687" y="3125"/>
                </a:lnTo>
                <a:lnTo>
                  <a:pt x="4592" y="3119"/>
                </a:lnTo>
                <a:lnTo>
                  <a:pt x="4496" y="3115"/>
                </a:lnTo>
                <a:lnTo>
                  <a:pt x="4401" y="3112"/>
                </a:lnTo>
                <a:lnTo>
                  <a:pt x="4304" y="3111"/>
                </a:lnTo>
                <a:lnTo>
                  <a:pt x="4136" y="3114"/>
                </a:lnTo>
                <a:lnTo>
                  <a:pt x="3968" y="3122"/>
                </a:lnTo>
                <a:lnTo>
                  <a:pt x="3803" y="3136"/>
                </a:lnTo>
                <a:lnTo>
                  <a:pt x="3638" y="3154"/>
                </a:lnTo>
                <a:lnTo>
                  <a:pt x="3476" y="3178"/>
                </a:lnTo>
                <a:lnTo>
                  <a:pt x="3314" y="3206"/>
                </a:lnTo>
                <a:lnTo>
                  <a:pt x="3155" y="3240"/>
                </a:lnTo>
                <a:lnTo>
                  <a:pt x="2998" y="3279"/>
                </a:lnTo>
                <a:lnTo>
                  <a:pt x="2842" y="3324"/>
                </a:lnTo>
                <a:lnTo>
                  <a:pt x="2689" y="3372"/>
                </a:lnTo>
                <a:lnTo>
                  <a:pt x="2538" y="3424"/>
                </a:lnTo>
                <a:lnTo>
                  <a:pt x="2389" y="3482"/>
                </a:lnTo>
                <a:lnTo>
                  <a:pt x="2242" y="3545"/>
                </a:lnTo>
                <a:lnTo>
                  <a:pt x="2097" y="3611"/>
                </a:lnTo>
                <a:lnTo>
                  <a:pt x="1955" y="3682"/>
                </a:lnTo>
                <a:lnTo>
                  <a:pt x="1816" y="3757"/>
                </a:lnTo>
                <a:lnTo>
                  <a:pt x="1680" y="3836"/>
                </a:lnTo>
                <a:lnTo>
                  <a:pt x="1545" y="3919"/>
                </a:lnTo>
                <a:lnTo>
                  <a:pt x="1415" y="4007"/>
                </a:lnTo>
                <a:lnTo>
                  <a:pt x="1286" y="4097"/>
                </a:lnTo>
                <a:lnTo>
                  <a:pt x="1161" y="4192"/>
                </a:lnTo>
                <a:lnTo>
                  <a:pt x="1038" y="4290"/>
                </a:lnTo>
                <a:lnTo>
                  <a:pt x="919" y="4393"/>
                </a:lnTo>
                <a:lnTo>
                  <a:pt x="803" y="4499"/>
                </a:lnTo>
                <a:lnTo>
                  <a:pt x="690" y="4608"/>
                </a:lnTo>
                <a:lnTo>
                  <a:pt x="581" y="4720"/>
                </a:lnTo>
                <a:lnTo>
                  <a:pt x="475" y="4836"/>
                </a:lnTo>
                <a:lnTo>
                  <a:pt x="372" y="4956"/>
                </a:lnTo>
                <a:lnTo>
                  <a:pt x="273" y="5078"/>
                </a:lnTo>
                <a:lnTo>
                  <a:pt x="179" y="5204"/>
                </a:lnTo>
                <a:lnTo>
                  <a:pt x="87" y="5332"/>
                </a:lnTo>
                <a:lnTo>
                  <a:pt x="0" y="5463"/>
                </a:lnTo>
                <a:lnTo>
                  <a:pt x="0" y="4449"/>
                </a:lnTo>
                <a:lnTo>
                  <a:pt x="1" y="4407"/>
                </a:lnTo>
                <a:lnTo>
                  <a:pt x="2" y="4363"/>
                </a:lnTo>
                <a:lnTo>
                  <a:pt x="4" y="4321"/>
                </a:lnTo>
                <a:lnTo>
                  <a:pt x="7" y="4279"/>
                </a:lnTo>
                <a:lnTo>
                  <a:pt x="11" y="4237"/>
                </a:lnTo>
                <a:lnTo>
                  <a:pt x="15" y="4195"/>
                </a:lnTo>
                <a:lnTo>
                  <a:pt x="21" y="4154"/>
                </a:lnTo>
                <a:lnTo>
                  <a:pt x="27" y="4111"/>
                </a:lnTo>
                <a:lnTo>
                  <a:pt x="34" y="4070"/>
                </a:lnTo>
                <a:lnTo>
                  <a:pt x="42" y="4029"/>
                </a:lnTo>
                <a:lnTo>
                  <a:pt x="50" y="3989"/>
                </a:lnTo>
                <a:lnTo>
                  <a:pt x="60" y="3949"/>
                </a:lnTo>
                <a:lnTo>
                  <a:pt x="70" y="3909"/>
                </a:lnTo>
                <a:lnTo>
                  <a:pt x="81" y="3869"/>
                </a:lnTo>
                <a:lnTo>
                  <a:pt x="92" y="3829"/>
                </a:lnTo>
                <a:lnTo>
                  <a:pt x="106" y="3790"/>
                </a:lnTo>
                <a:lnTo>
                  <a:pt x="118" y="3750"/>
                </a:lnTo>
                <a:lnTo>
                  <a:pt x="133" y="3711"/>
                </a:lnTo>
                <a:lnTo>
                  <a:pt x="147" y="3673"/>
                </a:lnTo>
                <a:lnTo>
                  <a:pt x="162" y="3635"/>
                </a:lnTo>
                <a:lnTo>
                  <a:pt x="179" y="3597"/>
                </a:lnTo>
                <a:lnTo>
                  <a:pt x="196" y="3560"/>
                </a:lnTo>
                <a:lnTo>
                  <a:pt x="214" y="3523"/>
                </a:lnTo>
                <a:lnTo>
                  <a:pt x="232" y="3486"/>
                </a:lnTo>
                <a:lnTo>
                  <a:pt x="251" y="3450"/>
                </a:lnTo>
                <a:lnTo>
                  <a:pt x="270" y="3414"/>
                </a:lnTo>
                <a:lnTo>
                  <a:pt x="291" y="3379"/>
                </a:lnTo>
                <a:lnTo>
                  <a:pt x="312" y="3343"/>
                </a:lnTo>
                <a:lnTo>
                  <a:pt x="334" y="3309"/>
                </a:lnTo>
                <a:lnTo>
                  <a:pt x="357" y="3274"/>
                </a:lnTo>
                <a:lnTo>
                  <a:pt x="379" y="3240"/>
                </a:lnTo>
                <a:lnTo>
                  <a:pt x="404" y="3208"/>
                </a:lnTo>
                <a:lnTo>
                  <a:pt x="428" y="3175"/>
                </a:lnTo>
                <a:lnTo>
                  <a:pt x="453" y="3142"/>
                </a:lnTo>
                <a:lnTo>
                  <a:pt x="479" y="3110"/>
                </a:lnTo>
                <a:lnTo>
                  <a:pt x="505" y="3079"/>
                </a:lnTo>
                <a:lnTo>
                  <a:pt x="531" y="3047"/>
                </a:lnTo>
                <a:lnTo>
                  <a:pt x="559" y="3017"/>
                </a:lnTo>
                <a:lnTo>
                  <a:pt x="587" y="2987"/>
                </a:lnTo>
                <a:lnTo>
                  <a:pt x="616" y="2958"/>
                </a:lnTo>
                <a:lnTo>
                  <a:pt x="646" y="2929"/>
                </a:lnTo>
                <a:lnTo>
                  <a:pt x="675" y="2901"/>
                </a:lnTo>
                <a:lnTo>
                  <a:pt x="705" y="2873"/>
                </a:lnTo>
                <a:lnTo>
                  <a:pt x="736" y="2847"/>
                </a:lnTo>
                <a:lnTo>
                  <a:pt x="768" y="2820"/>
                </a:lnTo>
                <a:lnTo>
                  <a:pt x="800" y="2794"/>
                </a:lnTo>
                <a:lnTo>
                  <a:pt x="833" y="2768"/>
                </a:lnTo>
                <a:lnTo>
                  <a:pt x="866" y="2744"/>
                </a:lnTo>
                <a:lnTo>
                  <a:pt x="899" y="2720"/>
                </a:lnTo>
                <a:lnTo>
                  <a:pt x="933" y="2696"/>
                </a:lnTo>
                <a:lnTo>
                  <a:pt x="968" y="2674"/>
                </a:lnTo>
                <a:lnTo>
                  <a:pt x="1003" y="2652"/>
                </a:lnTo>
                <a:lnTo>
                  <a:pt x="1038" y="2631"/>
                </a:lnTo>
                <a:lnTo>
                  <a:pt x="1075" y="2609"/>
                </a:lnTo>
                <a:lnTo>
                  <a:pt x="1111" y="2589"/>
                </a:lnTo>
                <a:lnTo>
                  <a:pt x="1148" y="2570"/>
                </a:lnTo>
                <a:lnTo>
                  <a:pt x="1186" y="2551"/>
                </a:lnTo>
                <a:lnTo>
                  <a:pt x="1224" y="2533"/>
                </a:lnTo>
                <a:lnTo>
                  <a:pt x="1263" y="2515"/>
                </a:lnTo>
                <a:lnTo>
                  <a:pt x="1301" y="2499"/>
                </a:lnTo>
                <a:lnTo>
                  <a:pt x="1342" y="2484"/>
                </a:lnTo>
                <a:lnTo>
                  <a:pt x="1382" y="2468"/>
                </a:lnTo>
                <a:lnTo>
                  <a:pt x="1422" y="2454"/>
                </a:lnTo>
                <a:lnTo>
                  <a:pt x="1463" y="2439"/>
                </a:lnTo>
                <a:lnTo>
                  <a:pt x="5055" y="1272"/>
                </a:lnTo>
                <a:lnTo>
                  <a:pt x="8647" y="105"/>
                </a:lnTo>
                <a:lnTo>
                  <a:pt x="8688" y="92"/>
                </a:lnTo>
                <a:lnTo>
                  <a:pt x="8729" y="80"/>
                </a:lnTo>
                <a:lnTo>
                  <a:pt x="8770" y="69"/>
                </a:lnTo>
                <a:lnTo>
                  <a:pt x="8811" y="59"/>
                </a:lnTo>
                <a:lnTo>
                  <a:pt x="8852" y="49"/>
                </a:lnTo>
                <a:lnTo>
                  <a:pt x="8893" y="40"/>
                </a:lnTo>
                <a:lnTo>
                  <a:pt x="8935" y="33"/>
                </a:lnTo>
                <a:lnTo>
                  <a:pt x="8977" y="26"/>
                </a:lnTo>
                <a:lnTo>
                  <a:pt x="9018" y="20"/>
                </a:lnTo>
                <a:lnTo>
                  <a:pt x="9059" y="14"/>
                </a:lnTo>
                <a:lnTo>
                  <a:pt x="9101" y="10"/>
                </a:lnTo>
                <a:lnTo>
                  <a:pt x="9142" y="6"/>
                </a:lnTo>
                <a:lnTo>
                  <a:pt x="9183" y="3"/>
                </a:lnTo>
                <a:lnTo>
                  <a:pt x="9225" y="1"/>
                </a:lnTo>
                <a:lnTo>
                  <a:pt x="9266" y="0"/>
                </a:lnTo>
                <a:lnTo>
                  <a:pt x="9308" y="0"/>
                </a:lnTo>
                <a:lnTo>
                  <a:pt x="9349" y="1"/>
                </a:lnTo>
                <a:lnTo>
                  <a:pt x="9390" y="2"/>
                </a:lnTo>
                <a:lnTo>
                  <a:pt x="9431" y="4"/>
                </a:lnTo>
                <a:lnTo>
                  <a:pt x="9472" y="7"/>
                </a:lnTo>
                <a:lnTo>
                  <a:pt x="9513" y="10"/>
                </a:lnTo>
                <a:lnTo>
                  <a:pt x="9553" y="15"/>
                </a:lnTo>
                <a:lnTo>
                  <a:pt x="9594" y="21"/>
                </a:lnTo>
                <a:lnTo>
                  <a:pt x="9634" y="27"/>
                </a:lnTo>
                <a:lnTo>
                  <a:pt x="9675" y="33"/>
                </a:lnTo>
                <a:lnTo>
                  <a:pt x="9716" y="41"/>
                </a:lnTo>
                <a:lnTo>
                  <a:pt x="9756" y="49"/>
                </a:lnTo>
                <a:lnTo>
                  <a:pt x="9795" y="59"/>
                </a:lnTo>
                <a:lnTo>
                  <a:pt x="9835" y="69"/>
                </a:lnTo>
                <a:lnTo>
                  <a:pt x="9874" y="79"/>
                </a:lnTo>
                <a:lnTo>
                  <a:pt x="9914" y="90"/>
                </a:lnTo>
                <a:lnTo>
                  <a:pt x="9953" y="103"/>
                </a:lnTo>
                <a:lnTo>
                  <a:pt x="9991" y="116"/>
                </a:lnTo>
                <a:lnTo>
                  <a:pt x="10030" y="130"/>
                </a:lnTo>
                <a:lnTo>
                  <a:pt x="10068" y="145"/>
                </a:lnTo>
                <a:lnTo>
                  <a:pt x="10106" y="159"/>
                </a:lnTo>
                <a:lnTo>
                  <a:pt x="10144" y="176"/>
                </a:lnTo>
                <a:lnTo>
                  <a:pt x="10181" y="192"/>
                </a:lnTo>
                <a:lnTo>
                  <a:pt x="10218" y="210"/>
                </a:lnTo>
                <a:lnTo>
                  <a:pt x="10255" y="228"/>
                </a:lnTo>
                <a:lnTo>
                  <a:pt x="10291" y="247"/>
                </a:lnTo>
                <a:lnTo>
                  <a:pt x="10327" y="266"/>
                </a:lnTo>
                <a:lnTo>
                  <a:pt x="10363" y="287"/>
                </a:lnTo>
                <a:lnTo>
                  <a:pt x="10398" y="309"/>
                </a:lnTo>
                <a:lnTo>
                  <a:pt x="10433" y="330"/>
                </a:lnTo>
                <a:lnTo>
                  <a:pt x="10468" y="353"/>
                </a:lnTo>
                <a:lnTo>
                  <a:pt x="10502" y="375"/>
                </a:lnTo>
                <a:lnTo>
                  <a:pt x="10536" y="399"/>
                </a:lnTo>
                <a:lnTo>
                  <a:pt x="10569" y="424"/>
                </a:lnTo>
                <a:lnTo>
                  <a:pt x="10602" y="449"/>
                </a:lnTo>
                <a:lnTo>
                  <a:pt x="10635" y="475"/>
                </a:lnTo>
                <a:lnTo>
                  <a:pt x="10667" y="502"/>
                </a:lnTo>
                <a:lnTo>
                  <a:pt x="10697" y="529"/>
                </a:lnTo>
                <a:lnTo>
                  <a:pt x="10728" y="557"/>
                </a:lnTo>
                <a:lnTo>
                  <a:pt x="10759" y="586"/>
                </a:lnTo>
                <a:lnTo>
                  <a:pt x="10789" y="615"/>
                </a:lnTo>
                <a:lnTo>
                  <a:pt x="10819" y="645"/>
                </a:lnTo>
                <a:lnTo>
                  <a:pt x="10848" y="676"/>
                </a:lnTo>
                <a:lnTo>
                  <a:pt x="10876" y="706"/>
                </a:lnTo>
                <a:lnTo>
                  <a:pt x="10904" y="739"/>
                </a:lnTo>
                <a:lnTo>
                  <a:pt x="10931" y="771"/>
                </a:lnTo>
                <a:lnTo>
                  <a:pt x="10958" y="805"/>
                </a:lnTo>
                <a:lnTo>
                  <a:pt x="10984" y="839"/>
                </a:lnTo>
                <a:lnTo>
                  <a:pt x="11010" y="873"/>
                </a:lnTo>
                <a:lnTo>
                  <a:pt x="13229" y="3929"/>
                </a:lnTo>
                <a:lnTo>
                  <a:pt x="15450" y="6987"/>
                </a:lnTo>
                <a:lnTo>
                  <a:pt x="15475" y="7022"/>
                </a:lnTo>
                <a:lnTo>
                  <a:pt x="15499" y="7057"/>
                </a:lnTo>
                <a:lnTo>
                  <a:pt x="15522" y="7093"/>
                </a:lnTo>
                <a:lnTo>
                  <a:pt x="15545" y="7129"/>
                </a:lnTo>
                <a:lnTo>
                  <a:pt x="15567" y="7166"/>
                </a:lnTo>
                <a:lnTo>
                  <a:pt x="15588" y="7202"/>
                </a:lnTo>
                <a:lnTo>
                  <a:pt x="15608" y="7239"/>
                </a:lnTo>
                <a:lnTo>
                  <a:pt x="15628" y="7277"/>
                </a:lnTo>
                <a:lnTo>
                  <a:pt x="15646" y="7314"/>
                </a:lnTo>
                <a:lnTo>
                  <a:pt x="15664" y="7352"/>
                </a:lnTo>
                <a:lnTo>
                  <a:pt x="15681" y="7390"/>
                </a:lnTo>
                <a:lnTo>
                  <a:pt x="15698" y="7428"/>
                </a:lnTo>
                <a:lnTo>
                  <a:pt x="15713" y="7467"/>
                </a:lnTo>
                <a:lnTo>
                  <a:pt x="15727" y="7505"/>
                </a:lnTo>
                <a:lnTo>
                  <a:pt x="15741" y="7544"/>
                </a:lnTo>
                <a:lnTo>
                  <a:pt x="15754" y="7583"/>
                </a:lnTo>
                <a:lnTo>
                  <a:pt x="15767" y="7622"/>
                </a:lnTo>
                <a:lnTo>
                  <a:pt x="15778" y="7662"/>
                </a:lnTo>
                <a:lnTo>
                  <a:pt x="15789" y="7702"/>
                </a:lnTo>
                <a:lnTo>
                  <a:pt x="15798" y="7742"/>
                </a:lnTo>
                <a:lnTo>
                  <a:pt x="15808" y="7782"/>
                </a:lnTo>
                <a:lnTo>
                  <a:pt x="15816" y="7822"/>
                </a:lnTo>
                <a:lnTo>
                  <a:pt x="15824" y="7862"/>
                </a:lnTo>
                <a:lnTo>
                  <a:pt x="15830" y="7902"/>
                </a:lnTo>
                <a:lnTo>
                  <a:pt x="15836" y="7942"/>
                </a:lnTo>
                <a:lnTo>
                  <a:pt x="15842" y="7983"/>
                </a:lnTo>
                <a:lnTo>
                  <a:pt x="15846" y="8023"/>
                </a:lnTo>
                <a:lnTo>
                  <a:pt x="15850" y="8063"/>
                </a:lnTo>
                <a:lnTo>
                  <a:pt x="15853" y="8105"/>
                </a:lnTo>
                <a:lnTo>
                  <a:pt x="15854" y="8146"/>
                </a:lnTo>
                <a:lnTo>
                  <a:pt x="15856" y="8186"/>
                </a:lnTo>
                <a:lnTo>
                  <a:pt x="15856" y="8227"/>
                </a:lnTo>
                <a:lnTo>
                  <a:pt x="15856" y="8268"/>
                </a:lnTo>
                <a:lnTo>
                  <a:pt x="15854" y="8308"/>
                </a:lnTo>
                <a:lnTo>
                  <a:pt x="15853" y="8349"/>
                </a:lnTo>
                <a:lnTo>
                  <a:pt x="15850" y="8391"/>
                </a:lnTo>
                <a:lnTo>
                  <a:pt x="15846" y="8431"/>
                </a:lnTo>
                <a:lnTo>
                  <a:pt x="15842" y="8471"/>
                </a:lnTo>
                <a:lnTo>
                  <a:pt x="15836" y="8512"/>
                </a:lnTo>
                <a:lnTo>
                  <a:pt x="15830" y="8552"/>
                </a:lnTo>
                <a:lnTo>
                  <a:pt x="15824" y="8592"/>
                </a:lnTo>
                <a:lnTo>
                  <a:pt x="15816" y="8632"/>
                </a:lnTo>
                <a:lnTo>
                  <a:pt x="15808" y="8672"/>
                </a:lnTo>
                <a:lnTo>
                  <a:pt x="15798" y="8712"/>
                </a:lnTo>
                <a:lnTo>
                  <a:pt x="15789" y="8752"/>
                </a:lnTo>
                <a:lnTo>
                  <a:pt x="15778" y="8792"/>
                </a:lnTo>
                <a:lnTo>
                  <a:pt x="15767" y="8832"/>
                </a:lnTo>
                <a:lnTo>
                  <a:pt x="15754" y="8871"/>
                </a:lnTo>
                <a:lnTo>
                  <a:pt x="15741" y="8910"/>
                </a:lnTo>
                <a:lnTo>
                  <a:pt x="15727" y="8949"/>
                </a:lnTo>
                <a:lnTo>
                  <a:pt x="15713" y="8988"/>
                </a:lnTo>
                <a:lnTo>
                  <a:pt x="15698" y="9026"/>
                </a:lnTo>
                <a:lnTo>
                  <a:pt x="15681" y="9064"/>
                </a:lnTo>
                <a:lnTo>
                  <a:pt x="15664" y="9102"/>
                </a:lnTo>
                <a:lnTo>
                  <a:pt x="15646" y="9140"/>
                </a:lnTo>
                <a:lnTo>
                  <a:pt x="15628" y="9177"/>
                </a:lnTo>
                <a:lnTo>
                  <a:pt x="15608" y="9215"/>
                </a:lnTo>
                <a:lnTo>
                  <a:pt x="15588" y="9252"/>
                </a:lnTo>
                <a:lnTo>
                  <a:pt x="15567" y="9288"/>
                </a:lnTo>
                <a:lnTo>
                  <a:pt x="15545" y="9325"/>
                </a:lnTo>
                <a:lnTo>
                  <a:pt x="15522" y="9361"/>
                </a:lnTo>
                <a:lnTo>
                  <a:pt x="15499" y="9397"/>
                </a:lnTo>
                <a:lnTo>
                  <a:pt x="15475" y="9432"/>
                </a:lnTo>
                <a:lnTo>
                  <a:pt x="15450" y="946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6"/>
          <p:cNvSpPr>
            <a:spLocks/>
          </p:cNvSpPr>
          <p:nvPr/>
        </p:nvSpPr>
        <p:spPr bwMode="auto">
          <a:xfrm>
            <a:off x="7996418" y="2557463"/>
            <a:ext cx="762000" cy="762000"/>
          </a:xfrm>
          <a:custGeom>
            <a:avLst/>
            <a:gdLst>
              <a:gd name="T0" fmla="*/ 5026 w 9121"/>
              <a:gd name="T1" fmla="*/ 24 h 9124"/>
              <a:gd name="T2" fmla="*/ 5699 w 9121"/>
              <a:gd name="T3" fmla="*/ 144 h 9124"/>
              <a:gd name="T4" fmla="*/ 6336 w 9121"/>
              <a:gd name="T5" fmla="*/ 359 h 9124"/>
              <a:gd name="T6" fmla="*/ 6925 w 9121"/>
              <a:gd name="T7" fmla="*/ 660 h 9124"/>
              <a:gd name="T8" fmla="*/ 7461 w 9121"/>
              <a:gd name="T9" fmla="*/ 1042 h 9124"/>
              <a:gd name="T10" fmla="*/ 7935 w 9121"/>
              <a:gd name="T11" fmla="*/ 1495 h 9124"/>
              <a:gd name="T12" fmla="*/ 8341 w 9121"/>
              <a:gd name="T13" fmla="*/ 2012 h 9124"/>
              <a:gd name="T14" fmla="*/ 8671 w 9121"/>
              <a:gd name="T15" fmla="*/ 2584 h 9124"/>
              <a:gd name="T16" fmla="*/ 8916 w 9121"/>
              <a:gd name="T17" fmla="*/ 3206 h 9124"/>
              <a:gd name="T18" fmla="*/ 9068 w 9121"/>
              <a:gd name="T19" fmla="*/ 3868 h 9124"/>
              <a:gd name="T20" fmla="*/ 9121 w 9121"/>
              <a:gd name="T21" fmla="*/ 4562 h 9124"/>
              <a:gd name="T22" fmla="*/ 9068 w 9121"/>
              <a:gd name="T23" fmla="*/ 5256 h 9124"/>
              <a:gd name="T24" fmla="*/ 8916 w 9121"/>
              <a:gd name="T25" fmla="*/ 5918 h 9124"/>
              <a:gd name="T26" fmla="*/ 8671 w 9121"/>
              <a:gd name="T27" fmla="*/ 6540 h 9124"/>
              <a:gd name="T28" fmla="*/ 8341 w 9121"/>
              <a:gd name="T29" fmla="*/ 7112 h 9124"/>
              <a:gd name="T30" fmla="*/ 7935 w 9121"/>
              <a:gd name="T31" fmla="*/ 7629 h 9124"/>
              <a:gd name="T32" fmla="*/ 7461 w 9121"/>
              <a:gd name="T33" fmla="*/ 8082 h 9124"/>
              <a:gd name="T34" fmla="*/ 6925 w 9121"/>
              <a:gd name="T35" fmla="*/ 8464 h 9124"/>
              <a:gd name="T36" fmla="*/ 6336 w 9121"/>
              <a:gd name="T37" fmla="*/ 8765 h 9124"/>
              <a:gd name="T38" fmla="*/ 5699 w 9121"/>
              <a:gd name="T39" fmla="*/ 8980 h 9124"/>
              <a:gd name="T40" fmla="*/ 5026 w 9121"/>
              <a:gd name="T41" fmla="*/ 9100 h 9124"/>
              <a:gd name="T42" fmla="*/ 4326 w 9121"/>
              <a:gd name="T43" fmla="*/ 9118 h 9124"/>
              <a:gd name="T44" fmla="*/ 3641 w 9121"/>
              <a:gd name="T45" fmla="*/ 9031 h 9124"/>
              <a:gd name="T46" fmla="*/ 2993 w 9121"/>
              <a:gd name="T47" fmla="*/ 8847 h 9124"/>
              <a:gd name="T48" fmla="*/ 2387 w 9121"/>
              <a:gd name="T49" fmla="*/ 8573 h 9124"/>
              <a:gd name="T50" fmla="*/ 1832 w 9121"/>
              <a:gd name="T51" fmla="*/ 8218 h 9124"/>
              <a:gd name="T52" fmla="*/ 1335 w 9121"/>
              <a:gd name="T53" fmla="*/ 7787 h 9124"/>
              <a:gd name="T54" fmla="*/ 906 w 9121"/>
              <a:gd name="T55" fmla="*/ 7291 h 9124"/>
              <a:gd name="T56" fmla="*/ 550 w 9121"/>
              <a:gd name="T57" fmla="*/ 6736 h 9124"/>
              <a:gd name="T58" fmla="*/ 277 w 9121"/>
              <a:gd name="T59" fmla="*/ 6130 h 9124"/>
              <a:gd name="T60" fmla="*/ 93 w 9121"/>
              <a:gd name="T61" fmla="*/ 5481 h 9124"/>
              <a:gd name="T62" fmla="*/ 6 w 9121"/>
              <a:gd name="T63" fmla="*/ 4796 h 9124"/>
              <a:gd name="T64" fmla="*/ 24 w 9121"/>
              <a:gd name="T65" fmla="*/ 4096 h 9124"/>
              <a:gd name="T66" fmla="*/ 144 w 9121"/>
              <a:gd name="T67" fmla="*/ 3423 h 9124"/>
              <a:gd name="T68" fmla="*/ 359 w 9121"/>
              <a:gd name="T69" fmla="*/ 2787 h 9124"/>
              <a:gd name="T70" fmla="*/ 660 w 9121"/>
              <a:gd name="T71" fmla="*/ 2197 h 9124"/>
              <a:gd name="T72" fmla="*/ 1041 w 9121"/>
              <a:gd name="T73" fmla="*/ 1661 h 9124"/>
              <a:gd name="T74" fmla="*/ 1494 w 9121"/>
              <a:gd name="T75" fmla="*/ 1186 h 9124"/>
              <a:gd name="T76" fmla="*/ 2011 w 9121"/>
              <a:gd name="T77" fmla="*/ 780 h 9124"/>
              <a:gd name="T78" fmla="*/ 2583 w 9121"/>
              <a:gd name="T79" fmla="*/ 451 h 9124"/>
              <a:gd name="T80" fmla="*/ 3204 w 9121"/>
              <a:gd name="T81" fmla="*/ 206 h 9124"/>
              <a:gd name="T82" fmla="*/ 3866 w 9121"/>
              <a:gd name="T83" fmla="*/ 53 h 9124"/>
              <a:gd name="T84" fmla="*/ 4560 w 9121"/>
              <a:gd name="T85" fmla="*/ 0 h 9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121" h="9124">
                <a:moveTo>
                  <a:pt x="4560" y="0"/>
                </a:moveTo>
                <a:lnTo>
                  <a:pt x="4795" y="6"/>
                </a:lnTo>
                <a:lnTo>
                  <a:pt x="5026" y="24"/>
                </a:lnTo>
                <a:lnTo>
                  <a:pt x="5254" y="53"/>
                </a:lnTo>
                <a:lnTo>
                  <a:pt x="5479" y="93"/>
                </a:lnTo>
                <a:lnTo>
                  <a:pt x="5699" y="144"/>
                </a:lnTo>
                <a:lnTo>
                  <a:pt x="5916" y="206"/>
                </a:lnTo>
                <a:lnTo>
                  <a:pt x="6128" y="277"/>
                </a:lnTo>
                <a:lnTo>
                  <a:pt x="6336" y="359"/>
                </a:lnTo>
                <a:lnTo>
                  <a:pt x="6537" y="451"/>
                </a:lnTo>
                <a:lnTo>
                  <a:pt x="6733" y="551"/>
                </a:lnTo>
                <a:lnTo>
                  <a:pt x="6925" y="660"/>
                </a:lnTo>
                <a:lnTo>
                  <a:pt x="7110" y="780"/>
                </a:lnTo>
                <a:lnTo>
                  <a:pt x="7289" y="907"/>
                </a:lnTo>
                <a:lnTo>
                  <a:pt x="7461" y="1042"/>
                </a:lnTo>
                <a:lnTo>
                  <a:pt x="7627" y="1186"/>
                </a:lnTo>
                <a:lnTo>
                  <a:pt x="7785" y="1337"/>
                </a:lnTo>
                <a:lnTo>
                  <a:pt x="7935" y="1495"/>
                </a:lnTo>
                <a:lnTo>
                  <a:pt x="8079" y="1661"/>
                </a:lnTo>
                <a:lnTo>
                  <a:pt x="8215" y="1833"/>
                </a:lnTo>
                <a:lnTo>
                  <a:pt x="8341" y="2012"/>
                </a:lnTo>
                <a:lnTo>
                  <a:pt x="8461" y="2197"/>
                </a:lnTo>
                <a:lnTo>
                  <a:pt x="8571" y="2388"/>
                </a:lnTo>
                <a:lnTo>
                  <a:pt x="8671" y="2584"/>
                </a:lnTo>
                <a:lnTo>
                  <a:pt x="8762" y="2787"/>
                </a:lnTo>
                <a:lnTo>
                  <a:pt x="8844" y="2994"/>
                </a:lnTo>
                <a:lnTo>
                  <a:pt x="8916" y="3206"/>
                </a:lnTo>
                <a:lnTo>
                  <a:pt x="8977" y="3423"/>
                </a:lnTo>
                <a:lnTo>
                  <a:pt x="9028" y="3643"/>
                </a:lnTo>
                <a:lnTo>
                  <a:pt x="9068" y="3868"/>
                </a:lnTo>
                <a:lnTo>
                  <a:pt x="9097" y="4096"/>
                </a:lnTo>
                <a:lnTo>
                  <a:pt x="9114" y="4328"/>
                </a:lnTo>
                <a:lnTo>
                  <a:pt x="9121" y="4562"/>
                </a:lnTo>
                <a:lnTo>
                  <a:pt x="9114" y="4796"/>
                </a:lnTo>
                <a:lnTo>
                  <a:pt x="9097" y="5028"/>
                </a:lnTo>
                <a:lnTo>
                  <a:pt x="9068" y="5256"/>
                </a:lnTo>
                <a:lnTo>
                  <a:pt x="9028" y="5481"/>
                </a:lnTo>
                <a:lnTo>
                  <a:pt x="8977" y="5701"/>
                </a:lnTo>
                <a:lnTo>
                  <a:pt x="8916" y="5918"/>
                </a:lnTo>
                <a:lnTo>
                  <a:pt x="8844" y="6130"/>
                </a:lnTo>
                <a:lnTo>
                  <a:pt x="8762" y="6337"/>
                </a:lnTo>
                <a:lnTo>
                  <a:pt x="8671" y="6540"/>
                </a:lnTo>
                <a:lnTo>
                  <a:pt x="8571" y="6736"/>
                </a:lnTo>
                <a:lnTo>
                  <a:pt x="8461" y="6927"/>
                </a:lnTo>
                <a:lnTo>
                  <a:pt x="8341" y="7112"/>
                </a:lnTo>
                <a:lnTo>
                  <a:pt x="8215" y="7291"/>
                </a:lnTo>
                <a:lnTo>
                  <a:pt x="8079" y="7463"/>
                </a:lnTo>
                <a:lnTo>
                  <a:pt x="7935" y="7629"/>
                </a:lnTo>
                <a:lnTo>
                  <a:pt x="7785" y="7787"/>
                </a:lnTo>
                <a:lnTo>
                  <a:pt x="7627" y="7938"/>
                </a:lnTo>
                <a:lnTo>
                  <a:pt x="7461" y="8082"/>
                </a:lnTo>
                <a:lnTo>
                  <a:pt x="7289" y="8218"/>
                </a:lnTo>
                <a:lnTo>
                  <a:pt x="7110" y="8344"/>
                </a:lnTo>
                <a:lnTo>
                  <a:pt x="6925" y="8464"/>
                </a:lnTo>
                <a:lnTo>
                  <a:pt x="6733" y="8573"/>
                </a:lnTo>
                <a:lnTo>
                  <a:pt x="6537" y="8673"/>
                </a:lnTo>
                <a:lnTo>
                  <a:pt x="6336" y="8765"/>
                </a:lnTo>
                <a:lnTo>
                  <a:pt x="6128" y="8847"/>
                </a:lnTo>
                <a:lnTo>
                  <a:pt x="5916" y="8918"/>
                </a:lnTo>
                <a:lnTo>
                  <a:pt x="5699" y="8980"/>
                </a:lnTo>
                <a:lnTo>
                  <a:pt x="5479" y="9031"/>
                </a:lnTo>
                <a:lnTo>
                  <a:pt x="5254" y="9071"/>
                </a:lnTo>
                <a:lnTo>
                  <a:pt x="5026" y="9100"/>
                </a:lnTo>
                <a:lnTo>
                  <a:pt x="4795" y="9118"/>
                </a:lnTo>
                <a:lnTo>
                  <a:pt x="4560" y="9124"/>
                </a:lnTo>
                <a:lnTo>
                  <a:pt x="4326" y="9118"/>
                </a:lnTo>
                <a:lnTo>
                  <a:pt x="4095" y="9100"/>
                </a:lnTo>
                <a:lnTo>
                  <a:pt x="3866" y="9071"/>
                </a:lnTo>
                <a:lnTo>
                  <a:pt x="3641" y="9031"/>
                </a:lnTo>
                <a:lnTo>
                  <a:pt x="3421" y="8980"/>
                </a:lnTo>
                <a:lnTo>
                  <a:pt x="3204" y="8918"/>
                </a:lnTo>
                <a:lnTo>
                  <a:pt x="2993" y="8847"/>
                </a:lnTo>
                <a:lnTo>
                  <a:pt x="2785" y="8765"/>
                </a:lnTo>
                <a:lnTo>
                  <a:pt x="2583" y="8673"/>
                </a:lnTo>
                <a:lnTo>
                  <a:pt x="2387" y="8573"/>
                </a:lnTo>
                <a:lnTo>
                  <a:pt x="2196" y="8464"/>
                </a:lnTo>
                <a:lnTo>
                  <a:pt x="2011" y="8344"/>
                </a:lnTo>
                <a:lnTo>
                  <a:pt x="1832" y="8218"/>
                </a:lnTo>
                <a:lnTo>
                  <a:pt x="1659" y="8082"/>
                </a:lnTo>
                <a:lnTo>
                  <a:pt x="1494" y="7938"/>
                </a:lnTo>
                <a:lnTo>
                  <a:pt x="1335" y="7787"/>
                </a:lnTo>
                <a:lnTo>
                  <a:pt x="1185" y="7629"/>
                </a:lnTo>
                <a:lnTo>
                  <a:pt x="1041" y="7463"/>
                </a:lnTo>
                <a:lnTo>
                  <a:pt x="906" y="7291"/>
                </a:lnTo>
                <a:lnTo>
                  <a:pt x="779" y="7112"/>
                </a:lnTo>
                <a:lnTo>
                  <a:pt x="660" y="6927"/>
                </a:lnTo>
                <a:lnTo>
                  <a:pt x="550" y="6736"/>
                </a:lnTo>
                <a:lnTo>
                  <a:pt x="449" y="6540"/>
                </a:lnTo>
                <a:lnTo>
                  <a:pt x="359" y="6337"/>
                </a:lnTo>
                <a:lnTo>
                  <a:pt x="277" y="6130"/>
                </a:lnTo>
                <a:lnTo>
                  <a:pt x="205" y="5918"/>
                </a:lnTo>
                <a:lnTo>
                  <a:pt x="144" y="5701"/>
                </a:lnTo>
                <a:lnTo>
                  <a:pt x="93" y="5481"/>
                </a:lnTo>
                <a:lnTo>
                  <a:pt x="52" y="5256"/>
                </a:lnTo>
                <a:lnTo>
                  <a:pt x="24" y="5028"/>
                </a:lnTo>
                <a:lnTo>
                  <a:pt x="6" y="4796"/>
                </a:lnTo>
                <a:lnTo>
                  <a:pt x="0" y="4562"/>
                </a:lnTo>
                <a:lnTo>
                  <a:pt x="6" y="4328"/>
                </a:lnTo>
                <a:lnTo>
                  <a:pt x="24" y="4096"/>
                </a:lnTo>
                <a:lnTo>
                  <a:pt x="52" y="3868"/>
                </a:lnTo>
                <a:lnTo>
                  <a:pt x="93" y="3643"/>
                </a:lnTo>
                <a:lnTo>
                  <a:pt x="144" y="3423"/>
                </a:lnTo>
                <a:lnTo>
                  <a:pt x="205" y="3206"/>
                </a:lnTo>
                <a:lnTo>
                  <a:pt x="277" y="2994"/>
                </a:lnTo>
                <a:lnTo>
                  <a:pt x="359" y="2787"/>
                </a:lnTo>
                <a:lnTo>
                  <a:pt x="449" y="2584"/>
                </a:lnTo>
                <a:lnTo>
                  <a:pt x="550" y="2388"/>
                </a:lnTo>
                <a:lnTo>
                  <a:pt x="660" y="2197"/>
                </a:lnTo>
                <a:lnTo>
                  <a:pt x="779" y="2012"/>
                </a:lnTo>
                <a:lnTo>
                  <a:pt x="906" y="1833"/>
                </a:lnTo>
                <a:lnTo>
                  <a:pt x="1041" y="1661"/>
                </a:lnTo>
                <a:lnTo>
                  <a:pt x="1185" y="1495"/>
                </a:lnTo>
                <a:lnTo>
                  <a:pt x="1335" y="1337"/>
                </a:lnTo>
                <a:lnTo>
                  <a:pt x="1494" y="1186"/>
                </a:lnTo>
                <a:lnTo>
                  <a:pt x="1659" y="1042"/>
                </a:lnTo>
                <a:lnTo>
                  <a:pt x="1832" y="907"/>
                </a:lnTo>
                <a:lnTo>
                  <a:pt x="2011" y="780"/>
                </a:lnTo>
                <a:lnTo>
                  <a:pt x="2196" y="660"/>
                </a:lnTo>
                <a:lnTo>
                  <a:pt x="2387" y="551"/>
                </a:lnTo>
                <a:lnTo>
                  <a:pt x="2583" y="451"/>
                </a:lnTo>
                <a:lnTo>
                  <a:pt x="2785" y="359"/>
                </a:lnTo>
                <a:lnTo>
                  <a:pt x="2993" y="277"/>
                </a:lnTo>
                <a:lnTo>
                  <a:pt x="3204" y="206"/>
                </a:lnTo>
                <a:lnTo>
                  <a:pt x="3421" y="144"/>
                </a:lnTo>
                <a:lnTo>
                  <a:pt x="3641" y="93"/>
                </a:lnTo>
                <a:lnTo>
                  <a:pt x="3866" y="53"/>
                </a:lnTo>
                <a:lnTo>
                  <a:pt x="4095" y="24"/>
                </a:lnTo>
                <a:lnTo>
                  <a:pt x="4326" y="6"/>
                </a:lnTo>
                <a:lnTo>
                  <a:pt x="456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9363257" y="2585987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Title Here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363257" y="2762587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Freeform 5"/>
          <p:cNvSpPr>
            <a:spLocks/>
          </p:cNvSpPr>
          <p:nvPr/>
        </p:nvSpPr>
        <p:spPr bwMode="auto">
          <a:xfrm>
            <a:off x="8017056" y="4067175"/>
            <a:ext cx="1325563" cy="1374775"/>
          </a:xfrm>
          <a:custGeom>
            <a:avLst/>
            <a:gdLst>
              <a:gd name="T0" fmla="*/ 10848 w 15856"/>
              <a:gd name="T1" fmla="*/ 15778 h 16454"/>
              <a:gd name="T2" fmla="*/ 10569 w 15856"/>
              <a:gd name="T3" fmla="*/ 16030 h 16454"/>
              <a:gd name="T4" fmla="*/ 10255 w 15856"/>
              <a:gd name="T5" fmla="*/ 16226 h 16454"/>
              <a:gd name="T6" fmla="*/ 9914 w 15856"/>
              <a:gd name="T7" fmla="*/ 16364 h 16454"/>
              <a:gd name="T8" fmla="*/ 9553 w 15856"/>
              <a:gd name="T9" fmla="*/ 16439 h 16454"/>
              <a:gd name="T10" fmla="*/ 9183 w 15856"/>
              <a:gd name="T11" fmla="*/ 16451 h 16454"/>
              <a:gd name="T12" fmla="*/ 8811 w 15856"/>
              <a:gd name="T13" fmla="*/ 16395 h 16454"/>
              <a:gd name="T14" fmla="*/ 1342 w 15856"/>
              <a:gd name="T15" fmla="*/ 13970 h 16454"/>
              <a:gd name="T16" fmla="*/ 1003 w 15856"/>
              <a:gd name="T17" fmla="*/ 13802 h 16454"/>
              <a:gd name="T18" fmla="*/ 705 w 15856"/>
              <a:gd name="T19" fmla="*/ 13581 h 16454"/>
              <a:gd name="T20" fmla="*/ 453 w 15856"/>
              <a:gd name="T21" fmla="*/ 13312 h 16454"/>
              <a:gd name="T22" fmla="*/ 251 w 15856"/>
              <a:gd name="T23" fmla="*/ 13004 h 16454"/>
              <a:gd name="T24" fmla="*/ 106 w 15856"/>
              <a:gd name="T25" fmla="*/ 12664 h 16454"/>
              <a:gd name="T26" fmla="*/ 21 w 15856"/>
              <a:gd name="T27" fmla="*/ 12300 h 16454"/>
              <a:gd name="T28" fmla="*/ 87 w 15856"/>
              <a:gd name="T29" fmla="*/ 11122 h 16454"/>
              <a:gd name="T30" fmla="*/ 1038 w 15856"/>
              <a:gd name="T31" fmla="*/ 12164 h 16454"/>
              <a:gd name="T32" fmla="*/ 2242 w 15856"/>
              <a:gd name="T33" fmla="*/ 12910 h 16454"/>
              <a:gd name="T34" fmla="*/ 3638 w 15856"/>
              <a:gd name="T35" fmla="*/ 13300 h 16454"/>
              <a:gd name="T36" fmla="*/ 4781 w 15856"/>
              <a:gd name="T37" fmla="*/ 13321 h 16454"/>
              <a:gd name="T38" fmla="*/ 5608 w 15856"/>
              <a:gd name="T39" fmla="*/ 13176 h 16454"/>
              <a:gd name="T40" fmla="*/ 6383 w 15856"/>
              <a:gd name="T41" fmla="*/ 12902 h 16454"/>
              <a:gd name="T42" fmla="*/ 7095 w 15856"/>
              <a:gd name="T43" fmla="*/ 12514 h 16454"/>
              <a:gd name="T44" fmla="*/ 8697 w 15856"/>
              <a:gd name="T45" fmla="*/ 13008 h 16454"/>
              <a:gd name="T46" fmla="*/ 8877 w 15856"/>
              <a:gd name="T47" fmla="*/ 12976 h 16454"/>
              <a:gd name="T48" fmla="*/ 9035 w 15856"/>
              <a:gd name="T49" fmla="*/ 12882 h 16454"/>
              <a:gd name="T50" fmla="*/ 12222 w 15856"/>
              <a:gd name="T51" fmla="*/ 8520 h 16454"/>
              <a:gd name="T52" fmla="*/ 12297 w 15856"/>
              <a:gd name="T53" fmla="*/ 8348 h 16454"/>
              <a:gd name="T54" fmla="*/ 12308 w 15856"/>
              <a:gd name="T55" fmla="*/ 8166 h 16454"/>
              <a:gd name="T56" fmla="*/ 12254 w 15856"/>
              <a:gd name="T57" fmla="*/ 7989 h 16454"/>
              <a:gd name="T58" fmla="*/ 9080 w 15856"/>
              <a:gd name="T59" fmla="*/ 3615 h 16454"/>
              <a:gd name="T60" fmla="*/ 8932 w 15856"/>
              <a:gd name="T61" fmla="*/ 3503 h 16454"/>
              <a:gd name="T62" fmla="*/ 8759 w 15856"/>
              <a:gd name="T63" fmla="*/ 3450 h 16454"/>
              <a:gd name="T64" fmla="*/ 8573 w 15856"/>
              <a:gd name="T65" fmla="*/ 3462 h 16454"/>
              <a:gd name="T66" fmla="*/ 6628 w 15856"/>
              <a:gd name="T67" fmla="*/ 3669 h 16454"/>
              <a:gd name="T68" fmla="*/ 5872 w 15856"/>
              <a:gd name="T69" fmla="*/ 3357 h 16454"/>
              <a:gd name="T70" fmla="*/ 5062 w 15856"/>
              <a:gd name="T71" fmla="*/ 3167 h 16454"/>
              <a:gd name="T72" fmla="*/ 4136 w 15856"/>
              <a:gd name="T73" fmla="*/ 3114 h 16454"/>
              <a:gd name="T74" fmla="*/ 2689 w 15856"/>
              <a:gd name="T75" fmla="*/ 3372 h 16454"/>
              <a:gd name="T76" fmla="*/ 1415 w 15856"/>
              <a:gd name="T77" fmla="*/ 4007 h 16454"/>
              <a:gd name="T78" fmla="*/ 372 w 15856"/>
              <a:gd name="T79" fmla="*/ 4956 h 16454"/>
              <a:gd name="T80" fmla="*/ 7 w 15856"/>
              <a:gd name="T81" fmla="*/ 4279 h 16454"/>
              <a:gd name="T82" fmla="*/ 70 w 15856"/>
              <a:gd name="T83" fmla="*/ 3909 h 16454"/>
              <a:gd name="T84" fmla="*/ 196 w 15856"/>
              <a:gd name="T85" fmla="*/ 3560 h 16454"/>
              <a:gd name="T86" fmla="*/ 379 w 15856"/>
              <a:gd name="T87" fmla="*/ 3240 h 16454"/>
              <a:gd name="T88" fmla="*/ 616 w 15856"/>
              <a:gd name="T89" fmla="*/ 2958 h 16454"/>
              <a:gd name="T90" fmla="*/ 899 w 15856"/>
              <a:gd name="T91" fmla="*/ 2720 h 16454"/>
              <a:gd name="T92" fmla="*/ 1224 w 15856"/>
              <a:gd name="T93" fmla="*/ 2533 h 16454"/>
              <a:gd name="T94" fmla="*/ 8688 w 15856"/>
              <a:gd name="T95" fmla="*/ 92 h 16454"/>
              <a:gd name="T96" fmla="*/ 9059 w 15856"/>
              <a:gd name="T97" fmla="*/ 14 h 16454"/>
              <a:gd name="T98" fmla="*/ 9431 w 15856"/>
              <a:gd name="T99" fmla="*/ 4 h 16454"/>
              <a:gd name="T100" fmla="*/ 9795 w 15856"/>
              <a:gd name="T101" fmla="*/ 59 h 16454"/>
              <a:gd name="T102" fmla="*/ 10144 w 15856"/>
              <a:gd name="T103" fmla="*/ 176 h 16454"/>
              <a:gd name="T104" fmla="*/ 10468 w 15856"/>
              <a:gd name="T105" fmla="*/ 353 h 16454"/>
              <a:gd name="T106" fmla="*/ 10759 w 15856"/>
              <a:gd name="T107" fmla="*/ 586 h 16454"/>
              <a:gd name="T108" fmla="*/ 11010 w 15856"/>
              <a:gd name="T109" fmla="*/ 873 h 16454"/>
              <a:gd name="T110" fmla="*/ 15608 w 15856"/>
              <a:gd name="T111" fmla="*/ 7239 h 16454"/>
              <a:gd name="T112" fmla="*/ 15754 w 15856"/>
              <a:gd name="T113" fmla="*/ 7583 h 16454"/>
              <a:gd name="T114" fmla="*/ 15836 w 15856"/>
              <a:gd name="T115" fmla="*/ 7942 h 16454"/>
              <a:gd name="T116" fmla="*/ 15854 w 15856"/>
              <a:gd name="T117" fmla="*/ 8308 h 16454"/>
              <a:gd name="T118" fmla="*/ 15808 w 15856"/>
              <a:gd name="T119" fmla="*/ 8672 h 16454"/>
              <a:gd name="T120" fmla="*/ 15698 w 15856"/>
              <a:gd name="T121" fmla="*/ 9026 h 16454"/>
              <a:gd name="T122" fmla="*/ 15522 w 15856"/>
              <a:gd name="T123" fmla="*/ 9361 h 16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5856" h="16454">
                <a:moveTo>
                  <a:pt x="15450" y="9467"/>
                </a:moveTo>
                <a:lnTo>
                  <a:pt x="13229" y="12525"/>
                </a:lnTo>
                <a:lnTo>
                  <a:pt x="11010" y="15581"/>
                </a:lnTo>
                <a:lnTo>
                  <a:pt x="10984" y="15615"/>
                </a:lnTo>
                <a:lnTo>
                  <a:pt x="10958" y="15649"/>
                </a:lnTo>
                <a:lnTo>
                  <a:pt x="10931" y="15683"/>
                </a:lnTo>
                <a:lnTo>
                  <a:pt x="10904" y="15715"/>
                </a:lnTo>
                <a:lnTo>
                  <a:pt x="10876" y="15748"/>
                </a:lnTo>
                <a:lnTo>
                  <a:pt x="10848" y="15778"/>
                </a:lnTo>
                <a:lnTo>
                  <a:pt x="10819" y="15809"/>
                </a:lnTo>
                <a:lnTo>
                  <a:pt x="10789" y="15839"/>
                </a:lnTo>
                <a:lnTo>
                  <a:pt x="10759" y="15869"/>
                </a:lnTo>
                <a:lnTo>
                  <a:pt x="10728" y="15897"/>
                </a:lnTo>
                <a:lnTo>
                  <a:pt x="10697" y="15925"/>
                </a:lnTo>
                <a:lnTo>
                  <a:pt x="10667" y="15952"/>
                </a:lnTo>
                <a:lnTo>
                  <a:pt x="10635" y="15979"/>
                </a:lnTo>
                <a:lnTo>
                  <a:pt x="10602" y="16005"/>
                </a:lnTo>
                <a:lnTo>
                  <a:pt x="10569" y="16030"/>
                </a:lnTo>
                <a:lnTo>
                  <a:pt x="10536" y="16055"/>
                </a:lnTo>
                <a:lnTo>
                  <a:pt x="10502" y="16079"/>
                </a:lnTo>
                <a:lnTo>
                  <a:pt x="10468" y="16101"/>
                </a:lnTo>
                <a:lnTo>
                  <a:pt x="10433" y="16124"/>
                </a:lnTo>
                <a:lnTo>
                  <a:pt x="10398" y="16145"/>
                </a:lnTo>
                <a:lnTo>
                  <a:pt x="10363" y="16167"/>
                </a:lnTo>
                <a:lnTo>
                  <a:pt x="10327" y="16188"/>
                </a:lnTo>
                <a:lnTo>
                  <a:pt x="10291" y="16207"/>
                </a:lnTo>
                <a:lnTo>
                  <a:pt x="10255" y="16226"/>
                </a:lnTo>
                <a:lnTo>
                  <a:pt x="10218" y="16244"/>
                </a:lnTo>
                <a:lnTo>
                  <a:pt x="10181" y="16262"/>
                </a:lnTo>
                <a:lnTo>
                  <a:pt x="10144" y="16278"/>
                </a:lnTo>
                <a:lnTo>
                  <a:pt x="10106" y="16295"/>
                </a:lnTo>
                <a:lnTo>
                  <a:pt x="10068" y="16309"/>
                </a:lnTo>
                <a:lnTo>
                  <a:pt x="10030" y="16324"/>
                </a:lnTo>
                <a:lnTo>
                  <a:pt x="9991" y="16338"/>
                </a:lnTo>
                <a:lnTo>
                  <a:pt x="9953" y="16351"/>
                </a:lnTo>
                <a:lnTo>
                  <a:pt x="9914" y="16364"/>
                </a:lnTo>
                <a:lnTo>
                  <a:pt x="9874" y="16375"/>
                </a:lnTo>
                <a:lnTo>
                  <a:pt x="9835" y="16385"/>
                </a:lnTo>
                <a:lnTo>
                  <a:pt x="9795" y="16395"/>
                </a:lnTo>
                <a:lnTo>
                  <a:pt x="9756" y="16405"/>
                </a:lnTo>
                <a:lnTo>
                  <a:pt x="9716" y="16413"/>
                </a:lnTo>
                <a:lnTo>
                  <a:pt x="9675" y="16421"/>
                </a:lnTo>
                <a:lnTo>
                  <a:pt x="9634" y="16427"/>
                </a:lnTo>
                <a:lnTo>
                  <a:pt x="9594" y="16433"/>
                </a:lnTo>
                <a:lnTo>
                  <a:pt x="9553" y="16439"/>
                </a:lnTo>
                <a:lnTo>
                  <a:pt x="9513" y="16444"/>
                </a:lnTo>
                <a:lnTo>
                  <a:pt x="9472" y="16447"/>
                </a:lnTo>
                <a:lnTo>
                  <a:pt x="9431" y="16450"/>
                </a:lnTo>
                <a:lnTo>
                  <a:pt x="9390" y="16452"/>
                </a:lnTo>
                <a:lnTo>
                  <a:pt x="9349" y="16454"/>
                </a:lnTo>
                <a:lnTo>
                  <a:pt x="9308" y="16454"/>
                </a:lnTo>
                <a:lnTo>
                  <a:pt x="9266" y="16454"/>
                </a:lnTo>
                <a:lnTo>
                  <a:pt x="9225" y="16453"/>
                </a:lnTo>
                <a:lnTo>
                  <a:pt x="9183" y="16451"/>
                </a:lnTo>
                <a:lnTo>
                  <a:pt x="9142" y="16448"/>
                </a:lnTo>
                <a:lnTo>
                  <a:pt x="9101" y="16445"/>
                </a:lnTo>
                <a:lnTo>
                  <a:pt x="9059" y="16440"/>
                </a:lnTo>
                <a:lnTo>
                  <a:pt x="9018" y="16434"/>
                </a:lnTo>
                <a:lnTo>
                  <a:pt x="8977" y="16428"/>
                </a:lnTo>
                <a:lnTo>
                  <a:pt x="8935" y="16421"/>
                </a:lnTo>
                <a:lnTo>
                  <a:pt x="8893" y="16414"/>
                </a:lnTo>
                <a:lnTo>
                  <a:pt x="8852" y="16405"/>
                </a:lnTo>
                <a:lnTo>
                  <a:pt x="8811" y="16395"/>
                </a:lnTo>
                <a:lnTo>
                  <a:pt x="8770" y="16385"/>
                </a:lnTo>
                <a:lnTo>
                  <a:pt x="8729" y="16374"/>
                </a:lnTo>
                <a:lnTo>
                  <a:pt x="8688" y="16362"/>
                </a:lnTo>
                <a:lnTo>
                  <a:pt x="8647" y="16349"/>
                </a:lnTo>
                <a:lnTo>
                  <a:pt x="5055" y="15182"/>
                </a:lnTo>
                <a:lnTo>
                  <a:pt x="1463" y="14015"/>
                </a:lnTo>
                <a:lnTo>
                  <a:pt x="1422" y="14000"/>
                </a:lnTo>
                <a:lnTo>
                  <a:pt x="1382" y="13986"/>
                </a:lnTo>
                <a:lnTo>
                  <a:pt x="1342" y="13970"/>
                </a:lnTo>
                <a:lnTo>
                  <a:pt x="1301" y="13955"/>
                </a:lnTo>
                <a:lnTo>
                  <a:pt x="1263" y="13939"/>
                </a:lnTo>
                <a:lnTo>
                  <a:pt x="1224" y="13921"/>
                </a:lnTo>
                <a:lnTo>
                  <a:pt x="1186" y="13903"/>
                </a:lnTo>
                <a:lnTo>
                  <a:pt x="1148" y="13884"/>
                </a:lnTo>
                <a:lnTo>
                  <a:pt x="1111" y="13865"/>
                </a:lnTo>
                <a:lnTo>
                  <a:pt x="1075" y="13845"/>
                </a:lnTo>
                <a:lnTo>
                  <a:pt x="1038" y="13823"/>
                </a:lnTo>
                <a:lnTo>
                  <a:pt x="1003" y="13802"/>
                </a:lnTo>
                <a:lnTo>
                  <a:pt x="968" y="13780"/>
                </a:lnTo>
                <a:lnTo>
                  <a:pt x="933" y="13758"/>
                </a:lnTo>
                <a:lnTo>
                  <a:pt x="899" y="13734"/>
                </a:lnTo>
                <a:lnTo>
                  <a:pt x="866" y="13710"/>
                </a:lnTo>
                <a:lnTo>
                  <a:pt x="833" y="13686"/>
                </a:lnTo>
                <a:lnTo>
                  <a:pt x="800" y="13660"/>
                </a:lnTo>
                <a:lnTo>
                  <a:pt x="768" y="13634"/>
                </a:lnTo>
                <a:lnTo>
                  <a:pt x="736" y="13607"/>
                </a:lnTo>
                <a:lnTo>
                  <a:pt x="705" y="13581"/>
                </a:lnTo>
                <a:lnTo>
                  <a:pt x="675" y="13553"/>
                </a:lnTo>
                <a:lnTo>
                  <a:pt x="646" y="13525"/>
                </a:lnTo>
                <a:lnTo>
                  <a:pt x="616" y="13496"/>
                </a:lnTo>
                <a:lnTo>
                  <a:pt x="587" y="13467"/>
                </a:lnTo>
                <a:lnTo>
                  <a:pt x="559" y="13437"/>
                </a:lnTo>
                <a:lnTo>
                  <a:pt x="531" y="13407"/>
                </a:lnTo>
                <a:lnTo>
                  <a:pt x="505" y="13375"/>
                </a:lnTo>
                <a:lnTo>
                  <a:pt x="479" y="13344"/>
                </a:lnTo>
                <a:lnTo>
                  <a:pt x="453" y="13312"/>
                </a:lnTo>
                <a:lnTo>
                  <a:pt x="428" y="13279"/>
                </a:lnTo>
                <a:lnTo>
                  <a:pt x="404" y="13246"/>
                </a:lnTo>
                <a:lnTo>
                  <a:pt x="379" y="13214"/>
                </a:lnTo>
                <a:lnTo>
                  <a:pt x="357" y="13180"/>
                </a:lnTo>
                <a:lnTo>
                  <a:pt x="334" y="13145"/>
                </a:lnTo>
                <a:lnTo>
                  <a:pt x="312" y="13111"/>
                </a:lnTo>
                <a:lnTo>
                  <a:pt x="291" y="13075"/>
                </a:lnTo>
                <a:lnTo>
                  <a:pt x="270" y="13040"/>
                </a:lnTo>
                <a:lnTo>
                  <a:pt x="251" y="13004"/>
                </a:lnTo>
                <a:lnTo>
                  <a:pt x="232" y="12968"/>
                </a:lnTo>
                <a:lnTo>
                  <a:pt x="214" y="12931"/>
                </a:lnTo>
                <a:lnTo>
                  <a:pt x="196" y="12894"/>
                </a:lnTo>
                <a:lnTo>
                  <a:pt x="179" y="12857"/>
                </a:lnTo>
                <a:lnTo>
                  <a:pt x="162" y="12819"/>
                </a:lnTo>
                <a:lnTo>
                  <a:pt x="147" y="12781"/>
                </a:lnTo>
                <a:lnTo>
                  <a:pt x="133" y="12743"/>
                </a:lnTo>
                <a:lnTo>
                  <a:pt x="118" y="12704"/>
                </a:lnTo>
                <a:lnTo>
                  <a:pt x="106" y="12664"/>
                </a:lnTo>
                <a:lnTo>
                  <a:pt x="92" y="12625"/>
                </a:lnTo>
                <a:lnTo>
                  <a:pt x="81" y="12585"/>
                </a:lnTo>
                <a:lnTo>
                  <a:pt x="70" y="12546"/>
                </a:lnTo>
                <a:lnTo>
                  <a:pt x="60" y="12505"/>
                </a:lnTo>
                <a:lnTo>
                  <a:pt x="50" y="12465"/>
                </a:lnTo>
                <a:lnTo>
                  <a:pt x="42" y="12425"/>
                </a:lnTo>
                <a:lnTo>
                  <a:pt x="34" y="12384"/>
                </a:lnTo>
                <a:lnTo>
                  <a:pt x="27" y="12343"/>
                </a:lnTo>
                <a:lnTo>
                  <a:pt x="21" y="12300"/>
                </a:lnTo>
                <a:lnTo>
                  <a:pt x="15" y="12259"/>
                </a:lnTo>
                <a:lnTo>
                  <a:pt x="11" y="12217"/>
                </a:lnTo>
                <a:lnTo>
                  <a:pt x="7" y="12175"/>
                </a:lnTo>
                <a:lnTo>
                  <a:pt x="4" y="12133"/>
                </a:lnTo>
                <a:lnTo>
                  <a:pt x="2" y="12091"/>
                </a:lnTo>
                <a:lnTo>
                  <a:pt x="1" y="12047"/>
                </a:lnTo>
                <a:lnTo>
                  <a:pt x="0" y="12005"/>
                </a:lnTo>
                <a:lnTo>
                  <a:pt x="0" y="10991"/>
                </a:lnTo>
                <a:lnTo>
                  <a:pt x="87" y="11122"/>
                </a:lnTo>
                <a:lnTo>
                  <a:pt x="179" y="11250"/>
                </a:lnTo>
                <a:lnTo>
                  <a:pt x="273" y="11376"/>
                </a:lnTo>
                <a:lnTo>
                  <a:pt x="372" y="11498"/>
                </a:lnTo>
                <a:lnTo>
                  <a:pt x="475" y="11618"/>
                </a:lnTo>
                <a:lnTo>
                  <a:pt x="581" y="11734"/>
                </a:lnTo>
                <a:lnTo>
                  <a:pt x="690" y="11846"/>
                </a:lnTo>
                <a:lnTo>
                  <a:pt x="803" y="11955"/>
                </a:lnTo>
                <a:lnTo>
                  <a:pt x="919" y="12061"/>
                </a:lnTo>
                <a:lnTo>
                  <a:pt x="1038" y="12164"/>
                </a:lnTo>
                <a:lnTo>
                  <a:pt x="1161" y="12262"/>
                </a:lnTo>
                <a:lnTo>
                  <a:pt x="1286" y="12357"/>
                </a:lnTo>
                <a:lnTo>
                  <a:pt x="1415" y="12447"/>
                </a:lnTo>
                <a:lnTo>
                  <a:pt x="1545" y="12535"/>
                </a:lnTo>
                <a:lnTo>
                  <a:pt x="1680" y="12618"/>
                </a:lnTo>
                <a:lnTo>
                  <a:pt x="1816" y="12697"/>
                </a:lnTo>
                <a:lnTo>
                  <a:pt x="1955" y="12772"/>
                </a:lnTo>
                <a:lnTo>
                  <a:pt x="2097" y="12843"/>
                </a:lnTo>
                <a:lnTo>
                  <a:pt x="2242" y="12910"/>
                </a:lnTo>
                <a:lnTo>
                  <a:pt x="2389" y="12972"/>
                </a:lnTo>
                <a:lnTo>
                  <a:pt x="2538" y="13030"/>
                </a:lnTo>
                <a:lnTo>
                  <a:pt x="2689" y="13082"/>
                </a:lnTo>
                <a:lnTo>
                  <a:pt x="2842" y="13130"/>
                </a:lnTo>
                <a:lnTo>
                  <a:pt x="2998" y="13175"/>
                </a:lnTo>
                <a:lnTo>
                  <a:pt x="3155" y="13214"/>
                </a:lnTo>
                <a:lnTo>
                  <a:pt x="3314" y="13248"/>
                </a:lnTo>
                <a:lnTo>
                  <a:pt x="3476" y="13276"/>
                </a:lnTo>
                <a:lnTo>
                  <a:pt x="3638" y="13300"/>
                </a:lnTo>
                <a:lnTo>
                  <a:pt x="3803" y="13318"/>
                </a:lnTo>
                <a:lnTo>
                  <a:pt x="3968" y="13332"/>
                </a:lnTo>
                <a:lnTo>
                  <a:pt x="4136" y="13340"/>
                </a:lnTo>
                <a:lnTo>
                  <a:pt x="4304" y="13343"/>
                </a:lnTo>
                <a:lnTo>
                  <a:pt x="4401" y="13342"/>
                </a:lnTo>
                <a:lnTo>
                  <a:pt x="4496" y="13339"/>
                </a:lnTo>
                <a:lnTo>
                  <a:pt x="4592" y="13335"/>
                </a:lnTo>
                <a:lnTo>
                  <a:pt x="4687" y="13329"/>
                </a:lnTo>
                <a:lnTo>
                  <a:pt x="4781" y="13321"/>
                </a:lnTo>
                <a:lnTo>
                  <a:pt x="4875" y="13311"/>
                </a:lnTo>
                <a:lnTo>
                  <a:pt x="4968" y="13300"/>
                </a:lnTo>
                <a:lnTo>
                  <a:pt x="5062" y="13287"/>
                </a:lnTo>
                <a:lnTo>
                  <a:pt x="5154" y="13272"/>
                </a:lnTo>
                <a:lnTo>
                  <a:pt x="5246" y="13256"/>
                </a:lnTo>
                <a:lnTo>
                  <a:pt x="5337" y="13238"/>
                </a:lnTo>
                <a:lnTo>
                  <a:pt x="5428" y="13219"/>
                </a:lnTo>
                <a:lnTo>
                  <a:pt x="5518" y="13198"/>
                </a:lnTo>
                <a:lnTo>
                  <a:pt x="5608" y="13176"/>
                </a:lnTo>
                <a:lnTo>
                  <a:pt x="5696" y="13151"/>
                </a:lnTo>
                <a:lnTo>
                  <a:pt x="5785" y="13125"/>
                </a:lnTo>
                <a:lnTo>
                  <a:pt x="5872" y="13097"/>
                </a:lnTo>
                <a:lnTo>
                  <a:pt x="5959" y="13069"/>
                </a:lnTo>
                <a:lnTo>
                  <a:pt x="6045" y="13039"/>
                </a:lnTo>
                <a:lnTo>
                  <a:pt x="6131" y="13007"/>
                </a:lnTo>
                <a:lnTo>
                  <a:pt x="6215" y="12973"/>
                </a:lnTo>
                <a:lnTo>
                  <a:pt x="6300" y="12939"/>
                </a:lnTo>
                <a:lnTo>
                  <a:pt x="6383" y="12902"/>
                </a:lnTo>
                <a:lnTo>
                  <a:pt x="6465" y="12865"/>
                </a:lnTo>
                <a:lnTo>
                  <a:pt x="6546" y="12826"/>
                </a:lnTo>
                <a:lnTo>
                  <a:pt x="6628" y="12786"/>
                </a:lnTo>
                <a:lnTo>
                  <a:pt x="6708" y="12744"/>
                </a:lnTo>
                <a:lnTo>
                  <a:pt x="6787" y="12700"/>
                </a:lnTo>
                <a:lnTo>
                  <a:pt x="6865" y="12656"/>
                </a:lnTo>
                <a:lnTo>
                  <a:pt x="6942" y="12610"/>
                </a:lnTo>
                <a:lnTo>
                  <a:pt x="7019" y="12563"/>
                </a:lnTo>
                <a:lnTo>
                  <a:pt x="7095" y="12514"/>
                </a:lnTo>
                <a:lnTo>
                  <a:pt x="8530" y="12981"/>
                </a:lnTo>
                <a:lnTo>
                  <a:pt x="8551" y="12987"/>
                </a:lnTo>
                <a:lnTo>
                  <a:pt x="8573" y="12992"/>
                </a:lnTo>
                <a:lnTo>
                  <a:pt x="8593" y="12998"/>
                </a:lnTo>
                <a:lnTo>
                  <a:pt x="8614" y="13001"/>
                </a:lnTo>
                <a:lnTo>
                  <a:pt x="8634" y="13004"/>
                </a:lnTo>
                <a:lnTo>
                  <a:pt x="8656" y="13006"/>
                </a:lnTo>
                <a:lnTo>
                  <a:pt x="8676" y="13007"/>
                </a:lnTo>
                <a:lnTo>
                  <a:pt x="8697" y="13008"/>
                </a:lnTo>
                <a:lnTo>
                  <a:pt x="8717" y="13008"/>
                </a:lnTo>
                <a:lnTo>
                  <a:pt x="8738" y="13006"/>
                </a:lnTo>
                <a:lnTo>
                  <a:pt x="8759" y="13004"/>
                </a:lnTo>
                <a:lnTo>
                  <a:pt x="8779" y="13002"/>
                </a:lnTo>
                <a:lnTo>
                  <a:pt x="8799" y="12998"/>
                </a:lnTo>
                <a:lnTo>
                  <a:pt x="8818" y="12994"/>
                </a:lnTo>
                <a:lnTo>
                  <a:pt x="8839" y="12988"/>
                </a:lnTo>
                <a:lnTo>
                  <a:pt x="8857" y="12982"/>
                </a:lnTo>
                <a:lnTo>
                  <a:pt x="8877" y="12976"/>
                </a:lnTo>
                <a:lnTo>
                  <a:pt x="8895" y="12969"/>
                </a:lnTo>
                <a:lnTo>
                  <a:pt x="8915" y="12961"/>
                </a:lnTo>
                <a:lnTo>
                  <a:pt x="8932" y="12951"/>
                </a:lnTo>
                <a:lnTo>
                  <a:pt x="8951" y="12942"/>
                </a:lnTo>
                <a:lnTo>
                  <a:pt x="8968" y="12932"/>
                </a:lnTo>
                <a:lnTo>
                  <a:pt x="8986" y="12921"/>
                </a:lnTo>
                <a:lnTo>
                  <a:pt x="9002" y="12908"/>
                </a:lnTo>
                <a:lnTo>
                  <a:pt x="9019" y="12896"/>
                </a:lnTo>
                <a:lnTo>
                  <a:pt x="9035" y="12882"/>
                </a:lnTo>
                <a:lnTo>
                  <a:pt x="9051" y="12869"/>
                </a:lnTo>
                <a:lnTo>
                  <a:pt x="9066" y="12854"/>
                </a:lnTo>
                <a:lnTo>
                  <a:pt x="9080" y="12839"/>
                </a:lnTo>
                <a:lnTo>
                  <a:pt x="9095" y="12823"/>
                </a:lnTo>
                <a:lnTo>
                  <a:pt x="9108" y="12806"/>
                </a:lnTo>
                <a:lnTo>
                  <a:pt x="9122" y="12789"/>
                </a:lnTo>
                <a:lnTo>
                  <a:pt x="10665" y="10664"/>
                </a:lnTo>
                <a:lnTo>
                  <a:pt x="12209" y="8538"/>
                </a:lnTo>
                <a:lnTo>
                  <a:pt x="12222" y="8520"/>
                </a:lnTo>
                <a:lnTo>
                  <a:pt x="12233" y="8502"/>
                </a:lnTo>
                <a:lnTo>
                  <a:pt x="12244" y="8483"/>
                </a:lnTo>
                <a:lnTo>
                  <a:pt x="12254" y="8465"/>
                </a:lnTo>
                <a:lnTo>
                  <a:pt x="12263" y="8446"/>
                </a:lnTo>
                <a:lnTo>
                  <a:pt x="12271" y="8427"/>
                </a:lnTo>
                <a:lnTo>
                  <a:pt x="12280" y="8407"/>
                </a:lnTo>
                <a:lnTo>
                  <a:pt x="12286" y="8387"/>
                </a:lnTo>
                <a:lnTo>
                  <a:pt x="12292" y="8368"/>
                </a:lnTo>
                <a:lnTo>
                  <a:pt x="12297" y="8348"/>
                </a:lnTo>
                <a:lnTo>
                  <a:pt x="12302" y="8328"/>
                </a:lnTo>
                <a:lnTo>
                  <a:pt x="12305" y="8308"/>
                </a:lnTo>
                <a:lnTo>
                  <a:pt x="12308" y="8288"/>
                </a:lnTo>
                <a:lnTo>
                  <a:pt x="12310" y="8267"/>
                </a:lnTo>
                <a:lnTo>
                  <a:pt x="12311" y="8248"/>
                </a:lnTo>
                <a:lnTo>
                  <a:pt x="12311" y="8227"/>
                </a:lnTo>
                <a:lnTo>
                  <a:pt x="12311" y="8206"/>
                </a:lnTo>
                <a:lnTo>
                  <a:pt x="12310" y="8187"/>
                </a:lnTo>
                <a:lnTo>
                  <a:pt x="12308" y="8166"/>
                </a:lnTo>
                <a:lnTo>
                  <a:pt x="12305" y="8146"/>
                </a:lnTo>
                <a:lnTo>
                  <a:pt x="12302" y="8126"/>
                </a:lnTo>
                <a:lnTo>
                  <a:pt x="12297" y="8106"/>
                </a:lnTo>
                <a:lnTo>
                  <a:pt x="12292" y="8086"/>
                </a:lnTo>
                <a:lnTo>
                  <a:pt x="12286" y="8067"/>
                </a:lnTo>
                <a:lnTo>
                  <a:pt x="12280" y="8047"/>
                </a:lnTo>
                <a:lnTo>
                  <a:pt x="12271" y="8027"/>
                </a:lnTo>
                <a:lnTo>
                  <a:pt x="12263" y="8008"/>
                </a:lnTo>
                <a:lnTo>
                  <a:pt x="12254" y="7989"/>
                </a:lnTo>
                <a:lnTo>
                  <a:pt x="12244" y="7971"/>
                </a:lnTo>
                <a:lnTo>
                  <a:pt x="12233" y="7952"/>
                </a:lnTo>
                <a:lnTo>
                  <a:pt x="12222" y="7934"/>
                </a:lnTo>
                <a:lnTo>
                  <a:pt x="12209" y="7916"/>
                </a:lnTo>
                <a:lnTo>
                  <a:pt x="10665" y="5790"/>
                </a:lnTo>
                <a:lnTo>
                  <a:pt x="9122" y="3665"/>
                </a:lnTo>
                <a:lnTo>
                  <a:pt x="9108" y="3648"/>
                </a:lnTo>
                <a:lnTo>
                  <a:pt x="9095" y="3631"/>
                </a:lnTo>
                <a:lnTo>
                  <a:pt x="9080" y="3615"/>
                </a:lnTo>
                <a:lnTo>
                  <a:pt x="9066" y="3600"/>
                </a:lnTo>
                <a:lnTo>
                  <a:pt x="9051" y="3585"/>
                </a:lnTo>
                <a:lnTo>
                  <a:pt x="9035" y="3572"/>
                </a:lnTo>
                <a:lnTo>
                  <a:pt x="9019" y="3558"/>
                </a:lnTo>
                <a:lnTo>
                  <a:pt x="9002" y="3546"/>
                </a:lnTo>
                <a:lnTo>
                  <a:pt x="8986" y="3533"/>
                </a:lnTo>
                <a:lnTo>
                  <a:pt x="8968" y="3522"/>
                </a:lnTo>
                <a:lnTo>
                  <a:pt x="8951" y="3512"/>
                </a:lnTo>
                <a:lnTo>
                  <a:pt x="8932" y="3503"/>
                </a:lnTo>
                <a:lnTo>
                  <a:pt x="8915" y="3493"/>
                </a:lnTo>
                <a:lnTo>
                  <a:pt x="8895" y="3485"/>
                </a:lnTo>
                <a:lnTo>
                  <a:pt x="8877" y="3478"/>
                </a:lnTo>
                <a:lnTo>
                  <a:pt x="8857" y="3472"/>
                </a:lnTo>
                <a:lnTo>
                  <a:pt x="8839" y="3466"/>
                </a:lnTo>
                <a:lnTo>
                  <a:pt x="8818" y="3460"/>
                </a:lnTo>
                <a:lnTo>
                  <a:pt x="8799" y="3456"/>
                </a:lnTo>
                <a:lnTo>
                  <a:pt x="8779" y="3452"/>
                </a:lnTo>
                <a:lnTo>
                  <a:pt x="8759" y="3450"/>
                </a:lnTo>
                <a:lnTo>
                  <a:pt x="8738" y="3448"/>
                </a:lnTo>
                <a:lnTo>
                  <a:pt x="8717" y="3447"/>
                </a:lnTo>
                <a:lnTo>
                  <a:pt x="8697" y="3446"/>
                </a:lnTo>
                <a:lnTo>
                  <a:pt x="8676" y="3447"/>
                </a:lnTo>
                <a:lnTo>
                  <a:pt x="8656" y="3448"/>
                </a:lnTo>
                <a:lnTo>
                  <a:pt x="8634" y="3450"/>
                </a:lnTo>
                <a:lnTo>
                  <a:pt x="8614" y="3453"/>
                </a:lnTo>
                <a:lnTo>
                  <a:pt x="8593" y="3456"/>
                </a:lnTo>
                <a:lnTo>
                  <a:pt x="8573" y="3462"/>
                </a:lnTo>
                <a:lnTo>
                  <a:pt x="8551" y="3467"/>
                </a:lnTo>
                <a:lnTo>
                  <a:pt x="8530" y="3473"/>
                </a:lnTo>
                <a:lnTo>
                  <a:pt x="7095" y="3940"/>
                </a:lnTo>
                <a:lnTo>
                  <a:pt x="7019" y="3891"/>
                </a:lnTo>
                <a:lnTo>
                  <a:pt x="6942" y="3844"/>
                </a:lnTo>
                <a:lnTo>
                  <a:pt x="6865" y="3798"/>
                </a:lnTo>
                <a:lnTo>
                  <a:pt x="6787" y="3754"/>
                </a:lnTo>
                <a:lnTo>
                  <a:pt x="6708" y="3710"/>
                </a:lnTo>
                <a:lnTo>
                  <a:pt x="6628" y="3669"/>
                </a:lnTo>
                <a:lnTo>
                  <a:pt x="6546" y="3628"/>
                </a:lnTo>
                <a:lnTo>
                  <a:pt x="6465" y="3589"/>
                </a:lnTo>
                <a:lnTo>
                  <a:pt x="6383" y="3552"/>
                </a:lnTo>
                <a:lnTo>
                  <a:pt x="6300" y="3515"/>
                </a:lnTo>
                <a:lnTo>
                  <a:pt x="6215" y="3481"/>
                </a:lnTo>
                <a:lnTo>
                  <a:pt x="6131" y="3447"/>
                </a:lnTo>
                <a:lnTo>
                  <a:pt x="6045" y="3415"/>
                </a:lnTo>
                <a:lnTo>
                  <a:pt x="5959" y="3385"/>
                </a:lnTo>
                <a:lnTo>
                  <a:pt x="5872" y="3357"/>
                </a:lnTo>
                <a:lnTo>
                  <a:pt x="5785" y="3329"/>
                </a:lnTo>
                <a:lnTo>
                  <a:pt x="5696" y="3303"/>
                </a:lnTo>
                <a:lnTo>
                  <a:pt x="5608" y="3278"/>
                </a:lnTo>
                <a:lnTo>
                  <a:pt x="5518" y="3256"/>
                </a:lnTo>
                <a:lnTo>
                  <a:pt x="5428" y="3235"/>
                </a:lnTo>
                <a:lnTo>
                  <a:pt x="5337" y="3216"/>
                </a:lnTo>
                <a:lnTo>
                  <a:pt x="5246" y="3198"/>
                </a:lnTo>
                <a:lnTo>
                  <a:pt x="5154" y="3182"/>
                </a:lnTo>
                <a:lnTo>
                  <a:pt x="5062" y="3167"/>
                </a:lnTo>
                <a:lnTo>
                  <a:pt x="4968" y="3154"/>
                </a:lnTo>
                <a:lnTo>
                  <a:pt x="4875" y="3143"/>
                </a:lnTo>
                <a:lnTo>
                  <a:pt x="4781" y="3133"/>
                </a:lnTo>
                <a:lnTo>
                  <a:pt x="4687" y="3125"/>
                </a:lnTo>
                <a:lnTo>
                  <a:pt x="4592" y="3119"/>
                </a:lnTo>
                <a:lnTo>
                  <a:pt x="4496" y="3115"/>
                </a:lnTo>
                <a:lnTo>
                  <a:pt x="4401" y="3112"/>
                </a:lnTo>
                <a:lnTo>
                  <a:pt x="4304" y="3111"/>
                </a:lnTo>
                <a:lnTo>
                  <a:pt x="4136" y="3114"/>
                </a:lnTo>
                <a:lnTo>
                  <a:pt x="3968" y="3122"/>
                </a:lnTo>
                <a:lnTo>
                  <a:pt x="3803" y="3136"/>
                </a:lnTo>
                <a:lnTo>
                  <a:pt x="3638" y="3154"/>
                </a:lnTo>
                <a:lnTo>
                  <a:pt x="3476" y="3178"/>
                </a:lnTo>
                <a:lnTo>
                  <a:pt x="3314" y="3206"/>
                </a:lnTo>
                <a:lnTo>
                  <a:pt x="3155" y="3240"/>
                </a:lnTo>
                <a:lnTo>
                  <a:pt x="2998" y="3279"/>
                </a:lnTo>
                <a:lnTo>
                  <a:pt x="2842" y="3324"/>
                </a:lnTo>
                <a:lnTo>
                  <a:pt x="2689" y="3372"/>
                </a:lnTo>
                <a:lnTo>
                  <a:pt x="2538" y="3424"/>
                </a:lnTo>
                <a:lnTo>
                  <a:pt x="2389" y="3482"/>
                </a:lnTo>
                <a:lnTo>
                  <a:pt x="2242" y="3545"/>
                </a:lnTo>
                <a:lnTo>
                  <a:pt x="2097" y="3611"/>
                </a:lnTo>
                <a:lnTo>
                  <a:pt x="1955" y="3682"/>
                </a:lnTo>
                <a:lnTo>
                  <a:pt x="1816" y="3757"/>
                </a:lnTo>
                <a:lnTo>
                  <a:pt x="1680" y="3836"/>
                </a:lnTo>
                <a:lnTo>
                  <a:pt x="1545" y="3919"/>
                </a:lnTo>
                <a:lnTo>
                  <a:pt x="1415" y="4007"/>
                </a:lnTo>
                <a:lnTo>
                  <a:pt x="1286" y="4097"/>
                </a:lnTo>
                <a:lnTo>
                  <a:pt x="1161" y="4192"/>
                </a:lnTo>
                <a:lnTo>
                  <a:pt x="1038" y="4290"/>
                </a:lnTo>
                <a:lnTo>
                  <a:pt x="919" y="4393"/>
                </a:lnTo>
                <a:lnTo>
                  <a:pt x="803" y="4499"/>
                </a:lnTo>
                <a:lnTo>
                  <a:pt x="690" y="4608"/>
                </a:lnTo>
                <a:lnTo>
                  <a:pt x="581" y="4720"/>
                </a:lnTo>
                <a:lnTo>
                  <a:pt x="475" y="4836"/>
                </a:lnTo>
                <a:lnTo>
                  <a:pt x="372" y="4956"/>
                </a:lnTo>
                <a:lnTo>
                  <a:pt x="273" y="5078"/>
                </a:lnTo>
                <a:lnTo>
                  <a:pt x="179" y="5204"/>
                </a:lnTo>
                <a:lnTo>
                  <a:pt x="87" y="5332"/>
                </a:lnTo>
                <a:lnTo>
                  <a:pt x="0" y="5463"/>
                </a:lnTo>
                <a:lnTo>
                  <a:pt x="0" y="4449"/>
                </a:lnTo>
                <a:lnTo>
                  <a:pt x="1" y="4407"/>
                </a:lnTo>
                <a:lnTo>
                  <a:pt x="2" y="4363"/>
                </a:lnTo>
                <a:lnTo>
                  <a:pt x="4" y="4321"/>
                </a:lnTo>
                <a:lnTo>
                  <a:pt x="7" y="4279"/>
                </a:lnTo>
                <a:lnTo>
                  <a:pt x="11" y="4237"/>
                </a:lnTo>
                <a:lnTo>
                  <a:pt x="15" y="4195"/>
                </a:lnTo>
                <a:lnTo>
                  <a:pt x="21" y="4154"/>
                </a:lnTo>
                <a:lnTo>
                  <a:pt x="27" y="4111"/>
                </a:lnTo>
                <a:lnTo>
                  <a:pt x="34" y="4070"/>
                </a:lnTo>
                <a:lnTo>
                  <a:pt x="42" y="4029"/>
                </a:lnTo>
                <a:lnTo>
                  <a:pt x="50" y="3989"/>
                </a:lnTo>
                <a:lnTo>
                  <a:pt x="60" y="3949"/>
                </a:lnTo>
                <a:lnTo>
                  <a:pt x="70" y="3909"/>
                </a:lnTo>
                <a:lnTo>
                  <a:pt x="81" y="3869"/>
                </a:lnTo>
                <a:lnTo>
                  <a:pt x="92" y="3829"/>
                </a:lnTo>
                <a:lnTo>
                  <a:pt x="106" y="3790"/>
                </a:lnTo>
                <a:lnTo>
                  <a:pt x="118" y="3750"/>
                </a:lnTo>
                <a:lnTo>
                  <a:pt x="133" y="3711"/>
                </a:lnTo>
                <a:lnTo>
                  <a:pt x="147" y="3673"/>
                </a:lnTo>
                <a:lnTo>
                  <a:pt x="162" y="3635"/>
                </a:lnTo>
                <a:lnTo>
                  <a:pt x="179" y="3597"/>
                </a:lnTo>
                <a:lnTo>
                  <a:pt x="196" y="3560"/>
                </a:lnTo>
                <a:lnTo>
                  <a:pt x="214" y="3523"/>
                </a:lnTo>
                <a:lnTo>
                  <a:pt x="232" y="3486"/>
                </a:lnTo>
                <a:lnTo>
                  <a:pt x="251" y="3450"/>
                </a:lnTo>
                <a:lnTo>
                  <a:pt x="270" y="3414"/>
                </a:lnTo>
                <a:lnTo>
                  <a:pt x="291" y="3379"/>
                </a:lnTo>
                <a:lnTo>
                  <a:pt x="312" y="3343"/>
                </a:lnTo>
                <a:lnTo>
                  <a:pt x="334" y="3309"/>
                </a:lnTo>
                <a:lnTo>
                  <a:pt x="357" y="3274"/>
                </a:lnTo>
                <a:lnTo>
                  <a:pt x="379" y="3240"/>
                </a:lnTo>
                <a:lnTo>
                  <a:pt x="404" y="3208"/>
                </a:lnTo>
                <a:lnTo>
                  <a:pt x="428" y="3175"/>
                </a:lnTo>
                <a:lnTo>
                  <a:pt x="453" y="3142"/>
                </a:lnTo>
                <a:lnTo>
                  <a:pt x="479" y="3110"/>
                </a:lnTo>
                <a:lnTo>
                  <a:pt x="505" y="3079"/>
                </a:lnTo>
                <a:lnTo>
                  <a:pt x="531" y="3047"/>
                </a:lnTo>
                <a:lnTo>
                  <a:pt x="559" y="3017"/>
                </a:lnTo>
                <a:lnTo>
                  <a:pt x="587" y="2987"/>
                </a:lnTo>
                <a:lnTo>
                  <a:pt x="616" y="2958"/>
                </a:lnTo>
                <a:lnTo>
                  <a:pt x="646" y="2929"/>
                </a:lnTo>
                <a:lnTo>
                  <a:pt x="675" y="2901"/>
                </a:lnTo>
                <a:lnTo>
                  <a:pt x="705" y="2873"/>
                </a:lnTo>
                <a:lnTo>
                  <a:pt x="736" y="2847"/>
                </a:lnTo>
                <a:lnTo>
                  <a:pt x="768" y="2820"/>
                </a:lnTo>
                <a:lnTo>
                  <a:pt x="800" y="2794"/>
                </a:lnTo>
                <a:lnTo>
                  <a:pt x="833" y="2768"/>
                </a:lnTo>
                <a:lnTo>
                  <a:pt x="866" y="2744"/>
                </a:lnTo>
                <a:lnTo>
                  <a:pt x="899" y="2720"/>
                </a:lnTo>
                <a:lnTo>
                  <a:pt x="933" y="2696"/>
                </a:lnTo>
                <a:lnTo>
                  <a:pt x="968" y="2674"/>
                </a:lnTo>
                <a:lnTo>
                  <a:pt x="1003" y="2652"/>
                </a:lnTo>
                <a:lnTo>
                  <a:pt x="1038" y="2631"/>
                </a:lnTo>
                <a:lnTo>
                  <a:pt x="1075" y="2609"/>
                </a:lnTo>
                <a:lnTo>
                  <a:pt x="1111" y="2589"/>
                </a:lnTo>
                <a:lnTo>
                  <a:pt x="1148" y="2570"/>
                </a:lnTo>
                <a:lnTo>
                  <a:pt x="1186" y="2551"/>
                </a:lnTo>
                <a:lnTo>
                  <a:pt x="1224" y="2533"/>
                </a:lnTo>
                <a:lnTo>
                  <a:pt x="1263" y="2515"/>
                </a:lnTo>
                <a:lnTo>
                  <a:pt x="1301" y="2499"/>
                </a:lnTo>
                <a:lnTo>
                  <a:pt x="1342" y="2484"/>
                </a:lnTo>
                <a:lnTo>
                  <a:pt x="1382" y="2468"/>
                </a:lnTo>
                <a:lnTo>
                  <a:pt x="1422" y="2454"/>
                </a:lnTo>
                <a:lnTo>
                  <a:pt x="1463" y="2439"/>
                </a:lnTo>
                <a:lnTo>
                  <a:pt x="5055" y="1272"/>
                </a:lnTo>
                <a:lnTo>
                  <a:pt x="8647" y="105"/>
                </a:lnTo>
                <a:lnTo>
                  <a:pt x="8688" y="92"/>
                </a:lnTo>
                <a:lnTo>
                  <a:pt x="8729" y="80"/>
                </a:lnTo>
                <a:lnTo>
                  <a:pt x="8770" y="69"/>
                </a:lnTo>
                <a:lnTo>
                  <a:pt x="8811" y="59"/>
                </a:lnTo>
                <a:lnTo>
                  <a:pt x="8852" y="49"/>
                </a:lnTo>
                <a:lnTo>
                  <a:pt x="8893" y="40"/>
                </a:lnTo>
                <a:lnTo>
                  <a:pt x="8935" y="33"/>
                </a:lnTo>
                <a:lnTo>
                  <a:pt x="8977" y="26"/>
                </a:lnTo>
                <a:lnTo>
                  <a:pt x="9018" y="20"/>
                </a:lnTo>
                <a:lnTo>
                  <a:pt x="9059" y="14"/>
                </a:lnTo>
                <a:lnTo>
                  <a:pt x="9101" y="10"/>
                </a:lnTo>
                <a:lnTo>
                  <a:pt x="9142" y="6"/>
                </a:lnTo>
                <a:lnTo>
                  <a:pt x="9183" y="3"/>
                </a:lnTo>
                <a:lnTo>
                  <a:pt x="9225" y="1"/>
                </a:lnTo>
                <a:lnTo>
                  <a:pt x="9266" y="0"/>
                </a:lnTo>
                <a:lnTo>
                  <a:pt x="9308" y="0"/>
                </a:lnTo>
                <a:lnTo>
                  <a:pt x="9349" y="1"/>
                </a:lnTo>
                <a:lnTo>
                  <a:pt x="9390" y="2"/>
                </a:lnTo>
                <a:lnTo>
                  <a:pt x="9431" y="4"/>
                </a:lnTo>
                <a:lnTo>
                  <a:pt x="9472" y="7"/>
                </a:lnTo>
                <a:lnTo>
                  <a:pt x="9513" y="10"/>
                </a:lnTo>
                <a:lnTo>
                  <a:pt x="9553" y="15"/>
                </a:lnTo>
                <a:lnTo>
                  <a:pt x="9594" y="21"/>
                </a:lnTo>
                <a:lnTo>
                  <a:pt x="9634" y="27"/>
                </a:lnTo>
                <a:lnTo>
                  <a:pt x="9675" y="33"/>
                </a:lnTo>
                <a:lnTo>
                  <a:pt x="9716" y="41"/>
                </a:lnTo>
                <a:lnTo>
                  <a:pt x="9756" y="49"/>
                </a:lnTo>
                <a:lnTo>
                  <a:pt x="9795" y="59"/>
                </a:lnTo>
                <a:lnTo>
                  <a:pt x="9835" y="69"/>
                </a:lnTo>
                <a:lnTo>
                  <a:pt x="9874" y="79"/>
                </a:lnTo>
                <a:lnTo>
                  <a:pt x="9914" y="90"/>
                </a:lnTo>
                <a:lnTo>
                  <a:pt x="9953" y="103"/>
                </a:lnTo>
                <a:lnTo>
                  <a:pt x="9991" y="116"/>
                </a:lnTo>
                <a:lnTo>
                  <a:pt x="10030" y="130"/>
                </a:lnTo>
                <a:lnTo>
                  <a:pt x="10068" y="145"/>
                </a:lnTo>
                <a:lnTo>
                  <a:pt x="10106" y="159"/>
                </a:lnTo>
                <a:lnTo>
                  <a:pt x="10144" y="176"/>
                </a:lnTo>
                <a:lnTo>
                  <a:pt x="10181" y="192"/>
                </a:lnTo>
                <a:lnTo>
                  <a:pt x="10218" y="210"/>
                </a:lnTo>
                <a:lnTo>
                  <a:pt x="10255" y="228"/>
                </a:lnTo>
                <a:lnTo>
                  <a:pt x="10291" y="247"/>
                </a:lnTo>
                <a:lnTo>
                  <a:pt x="10327" y="266"/>
                </a:lnTo>
                <a:lnTo>
                  <a:pt x="10363" y="287"/>
                </a:lnTo>
                <a:lnTo>
                  <a:pt x="10398" y="309"/>
                </a:lnTo>
                <a:lnTo>
                  <a:pt x="10433" y="330"/>
                </a:lnTo>
                <a:lnTo>
                  <a:pt x="10468" y="353"/>
                </a:lnTo>
                <a:lnTo>
                  <a:pt x="10502" y="375"/>
                </a:lnTo>
                <a:lnTo>
                  <a:pt x="10536" y="399"/>
                </a:lnTo>
                <a:lnTo>
                  <a:pt x="10569" y="424"/>
                </a:lnTo>
                <a:lnTo>
                  <a:pt x="10602" y="449"/>
                </a:lnTo>
                <a:lnTo>
                  <a:pt x="10635" y="475"/>
                </a:lnTo>
                <a:lnTo>
                  <a:pt x="10667" y="502"/>
                </a:lnTo>
                <a:lnTo>
                  <a:pt x="10697" y="529"/>
                </a:lnTo>
                <a:lnTo>
                  <a:pt x="10728" y="557"/>
                </a:lnTo>
                <a:lnTo>
                  <a:pt x="10759" y="586"/>
                </a:lnTo>
                <a:lnTo>
                  <a:pt x="10789" y="615"/>
                </a:lnTo>
                <a:lnTo>
                  <a:pt x="10819" y="645"/>
                </a:lnTo>
                <a:lnTo>
                  <a:pt x="10848" y="676"/>
                </a:lnTo>
                <a:lnTo>
                  <a:pt x="10876" y="706"/>
                </a:lnTo>
                <a:lnTo>
                  <a:pt x="10904" y="739"/>
                </a:lnTo>
                <a:lnTo>
                  <a:pt x="10931" y="771"/>
                </a:lnTo>
                <a:lnTo>
                  <a:pt x="10958" y="805"/>
                </a:lnTo>
                <a:lnTo>
                  <a:pt x="10984" y="839"/>
                </a:lnTo>
                <a:lnTo>
                  <a:pt x="11010" y="873"/>
                </a:lnTo>
                <a:lnTo>
                  <a:pt x="13229" y="3929"/>
                </a:lnTo>
                <a:lnTo>
                  <a:pt x="15450" y="6987"/>
                </a:lnTo>
                <a:lnTo>
                  <a:pt x="15475" y="7022"/>
                </a:lnTo>
                <a:lnTo>
                  <a:pt x="15499" y="7057"/>
                </a:lnTo>
                <a:lnTo>
                  <a:pt x="15522" y="7093"/>
                </a:lnTo>
                <a:lnTo>
                  <a:pt x="15545" y="7129"/>
                </a:lnTo>
                <a:lnTo>
                  <a:pt x="15567" y="7166"/>
                </a:lnTo>
                <a:lnTo>
                  <a:pt x="15588" y="7202"/>
                </a:lnTo>
                <a:lnTo>
                  <a:pt x="15608" y="7239"/>
                </a:lnTo>
                <a:lnTo>
                  <a:pt x="15628" y="7277"/>
                </a:lnTo>
                <a:lnTo>
                  <a:pt x="15646" y="7314"/>
                </a:lnTo>
                <a:lnTo>
                  <a:pt x="15664" y="7352"/>
                </a:lnTo>
                <a:lnTo>
                  <a:pt x="15681" y="7390"/>
                </a:lnTo>
                <a:lnTo>
                  <a:pt x="15698" y="7428"/>
                </a:lnTo>
                <a:lnTo>
                  <a:pt x="15713" y="7467"/>
                </a:lnTo>
                <a:lnTo>
                  <a:pt x="15727" y="7505"/>
                </a:lnTo>
                <a:lnTo>
                  <a:pt x="15741" y="7544"/>
                </a:lnTo>
                <a:lnTo>
                  <a:pt x="15754" y="7583"/>
                </a:lnTo>
                <a:lnTo>
                  <a:pt x="15767" y="7622"/>
                </a:lnTo>
                <a:lnTo>
                  <a:pt x="15778" y="7662"/>
                </a:lnTo>
                <a:lnTo>
                  <a:pt x="15789" y="7702"/>
                </a:lnTo>
                <a:lnTo>
                  <a:pt x="15798" y="7742"/>
                </a:lnTo>
                <a:lnTo>
                  <a:pt x="15808" y="7782"/>
                </a:lnTo>
                <a:lnTo>
                  <a:pt x="15816" y="7822"/>
                </a:lnTo>
                <a:lnTo>
                  <a:pt x="15824" y="7862"/>
                </a:lnTo>
                <a:lnTo>
                  <a:pt x="15830" y="7902"/>
                </a:lnTo>
                <a:lnTo>
                  <a:pt x="15836" y="7942"/>
                </a:lnTo>
                <a:lnTo>
                  <a:pt x="15842" y="7983"/>
                </a:lnTo>
                <a:lnTo>
                  <a:pt x="15846" y="8023"/>
                </a:lnTo>
                <a:lnTo>
                  <a:pt x="15850" y="8063"/>
                </a:lnTo>
                <a:lnTo>
                  <a:pt x="15853" y="8105"/>
                </a:lnTo>
                <a:lnTo>
                  <a:pt x="15854" y="8146"/>
                </a:lnTo>
                <a:lnTo>
                  <a:pt x="15856" y="8186"/>
                </a:lnTo>
                <a:lnTo>
                  <a:pt x="15856" y="8227"/>
                </a:lnTo>
                <a:lnTo>
                  <a:pt x="15856" y="8268"/>
                </a:lnTo>
                <a:lnTo>
                  <a:pt x="15854" y="8308"/>
                </a:lnTo>
                <a:lnTo>
                  <a:pt x="15853" y="8349"/>
                </a:lnTo>
                <a:lnTo>
                  <a:pt x="15850" y="8391"/>
                </a:lnTo>
                <a:lnTo>
                  <a:pt x="15846" y="8431"/>
                </a:lnTo>
                <a:lnTo>
                  <a:pt x="15842" y="8471"/>
                </a:lnTo>
                <a:lnTo>
                  <a:pt x="15836" y="8512"/>
                </a:lnTo>
                <a:lnTo>
                  <a:pt x="15830" y="8552"/>
                </a:lnTo>
                <a:lnTo>
                  <a:pt x="15824" y="8592"/>
                </a:lnTo>
                <a:lnTo>
                  <a:pt x="15816" y="8632"/>
                </a:lnTo>
                <a:lnTo>
                  <a:pt x="15808" y="8672"/>
                </a:lnTo>
                <a:lnTo>
                  <a:pt x="15798" y="8712"/>
                </a:lnTo>
                <a:lnTo>
                  <a:pt x="15789" y="8752"/>
                </a:lnTo>
                <a:lnTo>
                  <a:pt x="15778" y="8792"/>
                </a:lnTo>
                <a:lnTo>
                  <a:pt x="15767" y="8832"/>
                </a:lnTo>
                <a:lnTo>
                  <a:pt x="15754" y="8871"/>
                </a:lnTo>
                <a:lnTo>
                  <a:pt x="15741" y="8910"/>
                </a:lnTo>
                <a:lnTo>
                  <a:pt x="15727" y="8949"/>
                </a:lnTo>
                <a:lnTo>
                  <a:pt x="15713" y="8988"/>
                </a:lnTo>
                <a:lnTo>
                  <a:pt x="15698" y="9026"/>
                </a:lnTo>
                <a:lnTo>
                  <a:pt x="15681" y="9064"/>
                </a:lnTo>
                <a:lnTo>
                  <a:pt x="15664" y="9102"/>
                </a:lnTo>
                <a:lnTo>
                  <a:pt x="15646" y="9140"/>
                </a:lnTo>
                <a:lnTo>
                  <a:pt x="15628" y="9177"/>
                </a:lnTo>
                <a:lnTo>
                  <a:pt x="15608" y="9215"/>
                </a:lnTo>
                <a:lnTo>
                  <a:pt x="15588" y="9252"/>
                </a:lnTo>
                <a:lnTo>
                  <a:pt x="15567" y="9288"/>
                </a:lnTo>
                <a:lnTo>
                  <a:pt x="15545" y="9325"/>
                </a:lnTo>
                <a:lnTo>
                  <a:pt x="15522" y="9361"/>
                </a:lnTo>
                <a:lnTo>
                  <a:pt x="15499" y="9397"/>
                </a:lnTo>
                <a:lnTo>
                  <a:pt x="15475" y="9432"/>
                </a:lnTo>
                <a:lnTo>
                  <a:pt x="15450" y="9467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6"/>
          <p:cNvSpPr>
            <a:spLocks/>
          </p:cNvSpPr>
          <p:nvPr/>
        </p:nvSpPr>
        <p:spPr bwMode="auto">
          <a:xfrm>
            <a:off x="7996418" y="4373563"/>
            <a:ext cx="762000" cy="762000"/>
          </a:xfrm>
          <a:custGeom>
            <a:avLst/>
            <a:gdLst>
              <a:gd name="T0" fmla="*/ 5026 w 9121"/>
              <a:gd name="T1" fmla="*/ 24 h 9124"/>
              <a:gd name="T2" fmla="*/ 5699 w 9121"/>
              <a:gd name="T3" fmla="*/ 144 h 9124"/>
              <a:gd name="T4" fmla="*/ 6336 w 9121"/>
              <a:gd name="T5" fmla="*/ 359 h 9124"/>
              <a:gd name="T6" fmla="*/ 6925 w 9121"/>
              <a:gd name="T7" fmla="*/ 660 h 9124"/>
              <a:gd name="T8" fmla="*/ 7461 w 9121"/>
              <a:gd name="T9" fmla="*/ 1042 h 9124"/>
              <a:gd name="T10" fmla="*/ 7935 w 9121"/>
              <a:gd name="T11" fmla="*/ 1495 h 9124"/>
              <a:gd name="T12" fmla="*/ 8341 w 9121"/>
              <a:gd name="T13" fmla="*/ 2012 h 9124"/>
              <a:gd name="T14" fmla="*/ 8671 w 9121"/>
              <a:gd name="T15" fmla="*/ 2584 h 9124"/>
              <a:gd name="T16" fmla="*/ 8916 w 9121"/>
              <a:gd name="T17" fmla="*/ 3206 h 9124"/>
              <a:gd name="T18" fmla="*/ 9068 w 9121"/>
              <a:gd name="T19" fmla="*/ 3868 h 9124"/>
              <a:gd name="T20" fmla="*/ 9121 w 9121"/>
              <a:gd name="T21" fmla="*/ 4562 h 9124"/>
              <a:gd name="T22" fmla="*/ 9068 w 9121"/>
              <a:gd name="T23" fmla="*/ 5256 h 9124"/>
              <a:gd name="T24" fmla="*/ 8916 w 9121"/>
              <a:gd name="T25" fmla="*/ 5918 h 9124"/>
              <a:gd name="T26" fmla="*/ 8671 w 9121"/>
              <a:gd name="T27" fmla="*/ 6540 h 9124"/>
              <a:gd name="T28" fmla="*/ 8341 w 9121"/>
              <a:gd name="T29" fmla="*/ 7112 h 9124"/>
              <a:gd name="T30" fmla="*/ 7935 w 9121"/>
              <a:gd name="T31" fmla="*/ 7629 h 9124"/>
              <a:gd name="T32" fmla="*/ 7461 w 9121"/>
              <a:gd name="T33" fmla="*/ 8082 h 9124"/>
              <a:gd name="T34" fmla="*/ 6925 w 9121"/>
              <a:gd name="T35" fmla="*/ 8464 h 9124"/>
              <a:gd name="T36" fmla="*/ 6336 w 9121"/>
              <a:gd name="T37" fmla="*/ 8765 h 9124"/>
              <a:gd name="T38" fmla="*/ 5699 w 9121"/>
              <a:gd name="T39" fmla="*/ 8980 h 9124"/>
              <a:gd name="T40" fmla="*/ 5026 w 9121"/>
              <a:gd name="T41" fmla="*/ 9100 h 9124"/>
              <a:gd name="T42" fmla="*/ 4326 w 9121"/>
              <a:gd name="T43" fmla="*/ 9118 h 9124"/>
              <a:gd name="T44" fmla="*/ 3641 w 9121"/>
              <a:gd name="T45" fmla="*/ 9031 h 9124"/>
              <a:gd name="T46" fmla="*/ 2993 w 9121"/>
              <a:gd name="T47" fmla="*/ 8847 h 9124"/>
              <a:gd name="T48" fmla="*/ 2387 w 9121"/>
              <a:gd name="T49" fmla="*/ 8573 h 9124"/>
              <a:gd name="T50" fmla="*/ 1832 w 9121"/>
              <a:gd name="T51" fmla="*/ 8218 h 9124"/>
              <a:gd name="T52" fmla="*/ 1335 w 9121"/>
              <a:gd name="T53" fmla="*/ 7787 h 9124"/>
              <a:gd name="T54" fmla="*/ 906 w 9121"/>
              <a:gd name="T55" fmla="*/ 7291 h 9124"/>
              <a:gd name="T56" fmla="*/ 550 w 9121"/>
              <a:gd name="T57" fmla="*/ 6736 h 9124"/>
              <a:gd name="T58" fmla="*/ 277 w 9121"/>
              <a:gd name="T59" fmla="*/ 6130 h 9124"/>
              <a:gd name="T60" fmla="*/ 93 w 9121"/>
              <a:gd name="T61" fmla="*/ 5481 h 9124"/>
              <a:gd name="T62" fmla="*/ 6 w 9121"/>
              <a:gd name="T63" fmla="*/ 4796 h 9124"/>
              <a:gd name="T64" fmla="*/ 24 w 9121"/>
              <a:gd name="T65" fmla="*/ 4096 h 9124"/>
              <a:gd name="T66" fmla="*/ 144 w 9121"/>
              <a:gd name="T67" fmla="*/ 3423 h 9124"/>
              <a:gd name="T68" fmla="*/ 359 w 9121"/>
              <a:gd name="T69" fmla="*/ 2787 h 9124"/>
              <a:gd name="T70" fmla="*/ 660 w 9121"/>
              <a:gd name="T71" fmla="*/ 2197 h 9124"/>
              <a:gd name="T72" fmla="*/ 1041 w 9121"/>
              <a:gd name="T73" fmla="*/ 1661 h 9124"/>
              <a:gd name="T74" fmla="*/ 1494 w 9121"/>
              <a:gd name="T75" fmla="*/ 1186 h 9124"/>
              <a:gd name="T76" fmla="*/ 2011 w 9121"/>
              <a:gd name="T77" fmla="*/ 780 h 9124"/>
              <a:gd name="T78" fmla="*/ 2583 w 9121"/>
              <a:gd name="T79" fmla="*/ 451 h 9124"/>
              <a:gd name="T80" fmla="*/ 3204 w 9121"/>
              <a:gd name="T81" fmla="*/ 206 h 9124"/>
              <a:gd name="T82" fmla="*/ 3866 w 9121"/>
              <a:gd name="T83" fmla="*/ 53 h 9124"/>
              <a:gd name="T84" fmla="*/ 4560 w 9121"/>
              <a:gd name="T85" fmla="*/ 0 h 9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121" h="9124">
                <a:moveTo>
                  <a:pt x="4560" y="0"/>
                </a:moveTo>
                <a:lnTo>
                  <a:pt x="4795" y="6"/>
                </a:lnTo>
                <a:lnTo>
                  <a:pt x="5026" y="24"/>
                </a:lnTo>
                <a:lnTo>
                  <a:pt x="5254" y="53"/>
                </a:lnTo>
                <a:lnTo>
                  <a:pt x="5479" y="93"/>
                </a:lnTo>
                <a:lnTo>
                  <a:pt x="5699" y="144"/>
                </a:lnTo>
                <a:lnTo>
                  <a:pt x="5916" y="206"/>
                </a:lnTo>
                <a:lnTo>
                  <a:pt x="6128" y="277"/>
                </a:lnTo>
                <a:lnTo>
                  <a:pt x="6336" y="359"/>
                </a:lnTo>
                <a:lnTo>
                  <a:pt x="6537" y="451"/>
                </a:lnTo>
                <a:lnTo>
                  <a:pt x="6733" y="551"/>
                </a:lnTo>
                <a:lnTo>
                  <a:pt x="6925" y="660"/>
                </a:lnTo>
                <a:lnTo>
                  <a:pt x="7110" y="780"/>
                </a:lnTo>
                <a:lnTo>
                  <a:pt x="7289" y="907"/>
                </a:lnTo>
                <a:lnTo>
                  <a:pt x="7461" y="1042"/>
                </a:lnTo>
                <a:lnTo>
                  <a:pt x="7627" y="1186"/>
                </a:lnTo>
                <a:lnTo>
                  <a:pt x="7785" y="1337"/>
                </a:lnTo>
                <a:lnTo>
                  <a:pt x="7935" y="1495"/>
                </a:lnTo>
                <a:lnTo>
                  <a:pt x="8079" y="1661"/>
                </a:lnTo>
                <a:lnTo>
                  <a:pt x="8215" y="1833"/>
                </a:lnTo>
                <a:lnTo>
                  <a:pt x="8341" y="2012"/>
                </a:lnTo>
                <a:lnTo>
                  <a:pt x="8461" y="2197"/>
                </a:lnTo>
                <a:lnTo>
                  <a:pt x="8571" y="2388"/>
                </a:lnTo>
                <a:lnTo>
                  <a:pt x="8671" y="2584"/>
                </a:lnTo>
                <a:lnTo>
                  <a:pt x="8762" y="2787"/>
                </a:lnTo>
                <a:lnTo>
                  <a:pt x="8844" y="2994"/>
                </a:lnTo>
                <a:lnTo>
                  <a:pt x="8916" y="3206"/>
                </a:lnTo>
                <a:lnTo>
                  <a:pt x="8977" y="3423"/>
                </a:lnTo>
                <a:lnTo>
                  <a:pt x="9028" y="3643"/>
                </a:lnTo>
                <a:lnTo>
                  <a:pt x="9068" y="3868"/>
                </a:lnTo>
                <a:lnTo>
                  <a:pt x="9097" y="4096"/>
                </a:lnTo>
                <a:lnTo>
                  <a:pt x="9114" y="4328"/>
                </a:lnTo>
                <a:lnTo>
                  <a:pt x="9121" y="4562"/>
                </a:lnTo>
                <a:lnTo>
                  <a:pt x="9114" y="4796"/>
                </a:lnTo>
                <a:lnTo>
                  <a:pt x="9097" y="5028"/>
                </a:lnTo>
                <a:lnTo>
                  <a:pt x="9068" y="5256"/>
                </a:lnTo>
                <a:lnTo>
                  <a:pt x="9028" y="5481"/>
                </a:lnTo>
                <a:lnTo>
                  <a:pt x="8977" y="5701"/>
                </a:lnTo>
                <a:lnTo>
                  <a:pt x="8916" y="5918"/>
                </a:lnTo>
                <a:lnTo>
                  <a:pt x="8844" y="6130"/>
                </a:lnTo>
                <a:lnTo>
                  <a:pt x="8762" y="6337"/>
                </a:lnTo>
                <a:lnTo>
                  <a:pt x="8671" y="6540"/>
                </a:lnTo>
                <a:lnTo>
                  <a:pt x="8571" y="6736"/>
                </a:lnTo>
                <a:lnTo>
                  <a:pt x="8461" y="6927"/>
                </a:lnTo>
                <a:lnTo>
                  <a:pt x="8341" y="7112"/>
                </a:lnTo>
                <a:lnTo>
                  <a:pt x="8215" y="7291"/>
                </a:lnTo>
                <a:lnTo>
                  <a:pt x="8079" y="7463"/>
                </a:lnTo>
                <a:lnTo>
                  <a:pt x="7935" y="7629"/>
                </a:lnTo>
                <a:lnTo>
                  <a:pt x="7785" y="7787"/>
                </a:lnTo>
                <a:lnTo>
                  <a:pt x="7627" y="7938"/>
                </a:lnTo>
                <a:lnTo>
                  <a:pt x="7461" y="8082"/>
                </a:lnTo>
                <a:lnTo>
                  <a:pt x="7289" y="8218"/>
                </a:lnTo>
                <a:lnTo>
                  <a:pt x="7110" y="8344"/>
                </a:lnTo>
                <a:lnTo>
                  <a:pt x="6925" y="8464"/>
                </a:lnTo>
                <a:lnTo>
                  <a:pt x="6733" y="8573"/>
                </a:lnTo>
                <a:lnTo>
                  <a:pt x="6537" y="8673"/>
                </a:lnTo>
                <a:lnTo>
                  <a:pt x="6336" y="8765"/>
                </a:lnTo>
                <a:lnTo>
                  <a:pt x="6128" y="8847"/>
                </a:lnTo>
                <a:lnTo>
                  <a:pt x="5916" y="8918"/>
                </a:lnTo>
                <a:lnTo>
                  <a:pt x="5699" y="8980"/>
                </a:lnTo>
                <a:lnTo>
                  <a:pt x="5479" y="9031"/>
                </a:lnTo>
                <a:lnTo>
                  <a:pt x="5254" y="9071"/>
                </a:lnTo>
                <a:lnTo>
                  <a:pt x="5026" y="9100"/>
                </a:lnTo>
                <a:lnTo>
                  <a:pt x="4795" y="9118"/>
                </a:lnTo>
                <a:lnTo>
                  <a:pt x="4560" y="9124"/>
                </a:lnTo>
                <a:lnTo>
                  <a:pt x="4326" y="9118"/>
                </a:lnTo>
                <a:lnTo>
                  <a:pt x="4095" y="9100"/>
                </a:lnTo>
                <a:lnTo>
                  <a:pt x="3866" y="9071"/>
                </a:lnTo>
                <a:lnTo>
                  <a:pt x="3641" y="9031"/>
                </a:lnTo>
                <a:lnTo>
                  <a:pt x="3421" y="8980"/>
                </a:lnTo>
                <a:lnTo>
                  <a:pt x="3204" y="8918"/>
                </a:lnTo>
                <a:lnTo>
                  <a:pt x="2993" y="8847"/>
                </a:lnTo>
                <a:lnTo>
                  <a:pt x="2785" y="8765"/>
                </a:lnTo>
                <a:lnTo>
                  <a:pt x="2583" y="8673"/>
                </a:lnTo>
                <a:lnTo>
                  <a:pt x="2387" y="8573"/>
                </a:lnTo>
                <a:lnTo>
                  <a:pt x="2196" y="8464"/>
                </a:lnTo>
                <a:lnTo>
                  <a:pt x="2011" y="8344"/>
                </a:lnTo>
                <a:lnTo>
                  <a:pt x="1832" y="8218"/>
                </a:lnTo>
                <a:lnTo>
                  <a:pt x="1659" y="8082"/>
                </a:lnTo>
                <a:lnTo>
                  <a:pt x="1494" y="7938"/>
                </a:lnTo>
                <a:lnTo>
                  <a:pt x="1335" y="7787"/>
                </a:lnTo>
                <a:lnTo>
                  <a:pt x="1185" y="7629"/>
                </a:lnTo>
                <a:lnTo>
                  <a:pt x="1041" y="7463"/>
                </a:lnTo>
                <a:lnTo>
                  <a:pt x="906" y="7291"/>
                </a:lnTo>
                <a:lnTo>
                  <a:pt x="779" y="7112"/>
                </a:lnTo>
                <a:lnTo>
                  <a:pt x="660" y="6927"/>
                </a:lnTo>
                <a:lnTo>
                  <a:pt x="550" y="6736"/>
                </a:lnTo>
                <a:lnTo>
                  <a:pt x="449" y="6540"/>
                </a:lnTo>
                <a:lnTo>
                  <a:pt x="359" y="6337"/>
                </a:lnTo>
                <a:lnTo>
                  <a:pt x="277" y="6130"/>
                </a:lnTo>
                <a:lnTo>
                  <a:pt x="205" y="5918"/>
                </a:lnTo>
                <a:lnTo>
                  <a:pt x="144" y="5701"/>
                </a:lnTo>
                <a:lnTo>
                  <a:pt x="93" y="5481"/>
                </a:lnTo>
                <a:lnTo>
                  <a:pt x="52" y="5256"/>
                </a:lnTo>
                <a:lnTo>
                  <a:pt x="24" y="5028"/>
                </a:lnTo>
                <a:lnTo>
                  <a:pt x="6" y="4796"/>
                </a:lnTo>
                <a:lnTo>
                  <a:pt x="0" y="4562"/>
                </a:lnTo>
                <a:lnTo>
                  <a:pt x="6" y="4328"/>
                </a:lnTo>
                <a:lnTo>
                  <a:pt x="24" y="4096"/>
                </a:lnTo>
                <a:lnTo>
                  <a:pt x="52" y="3868"/>
                </a:lnTo>
                <a:lnTo>
                  <a:pt x="93" y="3643"/>
                </a:lnTo>
                <a:lnTo>
                  <a:pt x="144" y="3423"/>
                </a:lnTo>
                <a:lnTo>
                  <a:pt x="205" y="3206"/>
                </a:lnTo>
                <a:lnTo>
                  <a:pt x="277" y="2994"/>
                </a:lnTo>
                <a:lnTo>
                  <a:pt x="359" y="2787"/>
                </a:lnTo>
                <a:lnTo>
                  <a:pt x="449" y="2584"/>
                </a:lnTo>
                <a:lnTo>
                  <a:pt x="550" y="2388"/>
                </a:lnTo>
                <a:lnTo>
                  <a:pt x="660" y="2197"/>
                </a:lnTo>
                <a:lnTo>
                  <a:pt x="779" y="2012"/>
                </a:lnTo>
                <a:lnTo>
                  <a:pt x="906" y="1833"/>
                </a:lnTo>
                <a:lnTo>
                  <a:pt x="1041" y="1661"/>
                </a:lnTo>
                <a:lnTo>
                  <a:pt x="1185" y="1495"/>
                </a:lnTo>
                <a:lnTo>
                  <a:pt x="1335" y="1337"/>
                </a:lnTo>
                <a:lnTo>
                  <a:pt x="1494" y="1186"/>
                </a:lnTo>
                <a:lnTo>
                  <a:pt x="1659" y="1042"/>
                </a:lnTo>
                <a:lnTo>
                  <a:pt x="1832" y="907"/>
                </a:lnTo>
                <a:lnTo>
                  <a:pt x="2011" y="780"/>
                </a:lnTo>
                <a:lnTo>
                  <a:pt x="2196" y="660"/>
                </a:lnTo>
                <a:lnTo>
                  <a:pt x="2387" y="551"/>
                </a:lnTo>
                <a:lnTo>
                  <a:pt x="2583" y="451"/>
                </a:lnTo>
                <a:lnTo>
                  <a:pt x="2785" y="359"/>
                </a:lnTo>
                <a:lnTo>
                  <a:pt x="2993" y="277"/>
                </a:lnTo>
                <a:lnTo>
                  <a:pt x="3204" y="206"/>
                </a:lnTo>
                <a:lnTo>
                  <a:pt x="3421" y="144"/>
                </a:lnTo>
                <a:lnTo>
                  <a:pt x="3641" y="93"/>
                </a:lnTo>
                <a:lnTo>
                  <a:pt x="3866" y="53"/>
                </a:lnTo>
                <a:lnTo>
                  <a:pt x="4095" y="24"/>
                </a:lnTo>
                <a:lnTo>
                  <a:pt x="4326" y="6"/>
                </a:lnTo>
                <a:lnTo>
                  <a:pt x="45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363257" y="4402087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Title Here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363257" y="4578687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35491" y="2646076"/>
            <a:ext cx="461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603782" y="2646076"/>
            <a:ext cx="4363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126387" y="2646076"/>
            <a:ext cx="502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029080" y="4462176"/>
            <a:ext cx="474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24621" y="4462176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181691" y="4462176"/>
            <a:ext cx="3914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B10650-3DD4-4F75-96B2-B268D57A43CA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4066156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362" y="388736"/>
            <a:ext cx="627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2046" y="1194022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1277723" y="2248245"/>
            <a:ext cx="1636377" cy="2363656"/>
          </a:xfrm>
          <a:custGeom>
            <a:avLst/>
            <a:gdLst>
              <a:gd name="T0" fmla="*/ 4165 w 7560"/>
              <a:gd name="T1" fmla="*/ 20 h 10919"/>
              <a:gd name="T2" fmla="*/ 4721 w 7560"/>
              <a:gd name="T3" fmla="*/ 119 h 10919"/>
              <a:gd name="T4" fmla="*/ 5248 w 7560"/>
              <a:gd name="T5" fmla="*/ 299 h 10919"/>
              <a:gd name="T6" fmla="*/ 5736 w 7560"/>
              <a:gd name="T7" fmla="*/ 550 h 10919"/>
              <a:gd name="T8" fmla="*/ 6180 w 7560"/>
              <a:gd name="T9" fmla="*/ 867 h 10919"/>
              <a:gd name="T10" fmla="*/ 6575 w 7560"/>
              <a:gd name="T11" fmla="*/ 1243 h 10919"/>
              <a:gd name="T12" fmla="*/ 6912 w 7560"/>
              <a:gd name="T13" fmla="*/ 1672 h 10919"/>
              <a:gd name="T14" fmla="*/ 7185 w 7560"/>
              <a:gd name="T15" fmla="*/ 2146 h 10919"/>
              <a:gd name="T16" fmla="*/ 7389 w 7560"/>
              <a:gd name="T17" fmla="*/ 2661 h 10919"/>
              <a:gd name="T18" fmla="*/ 7516 w 7560"/>
              <a:gd name="T19" fmla="*/ 3209 h 10919"/>
              <a:gd name="T20" fmla="*/ 7560 w 7560"/>
              <a:gd name="T21" fmla="*/ 3782 h 10919"/>
              <a:gd name="T22" fmla="*/ 7540 w 7560"/>
              <a:gd name="T23" fmla="*/ 7523 h 10919"/>
              <a:gd name="T24" fmla="*/ 7441 w 7560"/>
              <a:gd name="T25" fmla="*/ 8080 h 10919"/>
              <a:gd name="T26" fmla="*/ 7262 w 7560"/>
              <a:gd name="T27" fmla="*/ 8606 h 10919"/>
              <a:gd name="T28" fmla="*/ 7011 w 7560"/>
              <a:gd name="T29" fmla="*/ 9095 h 10919"/>
              <a:gd name="T30" fmla="*/ 6694 w 7560"/>
              <a:gd name="T31" fmla="*/ 9540 h 10919"/>
              <a:gd name="T32" fmla="*/ 6318 w 7560"/>
              <a:gd name="T33" fmla="*/ 9934 h 10919"/>
              <a:gd name="T34" fmla="*/ 5889 w 7560"/>
              <a:gd name="T35" fmla="*/ 10272 h 10919"/>
              <a:gd name="T36" fmla="*/ 5415 w 7560"/>
              <a:gd name="T37" fmla="*/ 10546 h 10919"/>
              <a:gd name="T38" fmla="*/ 4900 w 7560"/>
              <a:gd name="T39" fmla="*/ 10749 h 10919"/>
              <a:gd name="T40" fmla="*/ 4354 w 7560"/>
              <a:gd name="T41" fmla="*/ 10876 h 10919"/>
              <a:gd name="T42" fmla="*/ 3780 w 7560"/>
              <a:gd name="T43" fmla="*/ 10919 h 10919"/>
              <a:gd name="T44" fmla="*/ 3206 w 7560"/>
              <a:gd name="T45" fmla="*/ 10876 h 10919"/>
              <a:gd name="T46" fmla="*/ 2660 w 7560"/>
              <a:gd name="T47" fmla="*/ 10749 h 10919"/>
              <a:gd name="T48" fmla="*/ 2145 w 7560"/>
              <a:gd name="T49" fmla="*/ 10546 h 10919"/>
              <a:gd name="T50" fmla="*/ 1671 w 7560"/>
              <a:gd name="T51" fmla="*/ 10272 h 10919"/>
              <a:gd name="T52" fmla="*/ 1242 w 7560"/>
              <a:gd name="T53" fmla="*/ 9934 h 10919"/>
              <a:gd name="T54" fmla="*/ 866 w 7560"/>
              <a:gd name="T55" fmla="*/ 9540 h 10919"/>
              <a:gd name="T56" fmla="*/ 549 w 7560"/>
              <a:gd name="T57" fmla="*/ 9095 h 10919"/>
              <a:gd name="T58" fmla="*/ 298 w 7560"/>
              <a:gd name="T59" fmla="*/ 8606 h 10919"/>
              <a:gd name="T60" fmla="*/ 119 w 7560"/>
              <a:gd name="T61" fmla="*/ 8080 h 10919"/>
              <a:gd name="T62" fmla="*/ 20 w 7560"/>
              <a:gd name="T63" fmla="*/ 7523 h 10919"/>
              <a:gd name="T64" fmla="*/ 0 w 7560"/>
              <a:gd name="T65" fmla="*/ 3782 h 10919"/>
              <a:gd name="T66" fmla="*/ 44 w 7560"/>
              <a:gd name="T67" fmla="*/ 3209 h 10919"/>
              <a:gd name="T68" fmla="*/ 171 w 7560"/>
              <a:gd name="T69" fmla="*/ 2661 h 10919"/>
              <a:gd name="T70" fmla="*/ 375 w 7560"/>
              <a:gd name="T71" fmla="*/ 2146 h 10919"/>
              <a:gd name="T72" fmla="*/ 648 w 7560"/>
              <a:gd name="T73" fmla="*/ 1672 h 10919"/>
              <a:gd name="T74" fmla="*/ 985 w 7560"/>
              <a:gd name="T75" fmla="*/ 1243 h 10919"/>
              <a:gd name="T76" fmla="*/ 1379 w 7560"/>
              <a:gd name="T77" fmla="*/ 867 h 10919"/>
              <a:gd name="T78" fmla="*/ 1824 w 7560"/>
              <a:gd name="T79" fmla="*/ 550 h 10919"/>
              <a:gd name="T80" fmla="*/ 2312 w 7560"/>
              <a:gd name="T81" fmla="*/ 299 h 10919"/>
              <a:gd name="T82" fmla="*/ 2839 w 7560"/>
              <a:gd name="T83" fmla="*/ 119 h 10919"/>
              <a:gd name="T84" fmla="*/ 3395 w 7560"/>
              <a:gd name="T85" fmla="*/ 20 h 10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560" h="10919">
                <a:moveTo>
                  <a:pt x="3780" y="0"/>
                </a:moveTo>
                <a:lnTo>
                  <a:pt x="3973" y="5"/>
                </a:lnTo>
                <a:lnTo>
                  <a:pt x="4165" y="20"/>
                </a:lnTo>
                <a:lnTo>
                  <a:pt x="4354" y="44"/>
                </a:lnTo>
                <a:lnTo>
                  <a:pt x="4539" y="77"/>
                </a:lnTo>
                <a:lnTo>
                  <a:pt x="4721" y="119"/>
                </a:lnTo>
                <a:lnTo>
                  <a:pt x="4900" y="171"/>
                </a:lnTo>
                <a:lnTo>
                  <a:pt x="5076" y="231"/>
                </a:lnTo>
                <a:lnTo>
                  <a:pt x="5248" y="299"/>
                </a:lnTo>
                <a:lnTo>
                  <a:pt x="5415" y="375"/>
                </a:lnTo>
                <a:lnTo>
                  <a:pt x="5578" y="458"/>
                </a:lnTo>
                <a:lnTo>
                  <a:pt x="5736" y="550"/>
                </a:lnTo>
                <a:lnTo>
                  <a:pt x="5889" y="649"/>
                </a:lnTo>
                <a:lnTo>
                  <a:pt x="6038" y="754"/>
                </a:lnTo>
                <a:lnTo>
                  <a:pt x="6180" y="867"/>
                </a:lnTo>
                <a:lnTo>
                  <a:pt x="6318" y="985"/>
                </a:lnTo>
                <a:lnTo>
                  <a:pt x="6450" y="1111"/>
                </a:lnTo>
                <a:lnTo>
                  <a:pt x="6575" y="1243"/>
                </a:lnTo>
                <a:lnTo>
                  <a:pt x="6694" y="1380"/>
                </a:lnTo>
                <a:lnTo>
                  <a:pt x="6807" y="1523"/>
                </a:lnTo>
                <a:lnTo>
                  <a:pt x="6912" y="1672"/>
                </a:lnTo>
                <a:lnTo>
                  <a:pt x="7011" y="1825"/>
                </a:lnTo>
                <a:lnTo>
                  <a:pt x="7102" y="1984"/>
                </a:lnTo>
                <a:lnTo>
                  <a:pt x="7185" y="2146"/>
                </a:lnTo>
                <a:lnTo>
                  <a:pt x="7262" y="2314"/>
                </a:lnTo>
                <a:lnTo>
                  <a:pt x="7330" y="2485"/>
                </a:lnTo>
                <a:lnTo>
                  <a:pt x="7389" y="2661"/>
                </a:lnTo>
                <a:lnTo>
                  <a:pt x="7441" y="2840"/>
                </a:lnTo>
                <a:lnTo>
                  <a:pt x="7483" y="3022"/>
                </a:lnTo>
                <a:lnTo>
                  <a:pt x="7516" y="3209"/>
                </a:lnTo>
                <a:lnTo>
                  <a:pt x="7540" y="3397"/>
                </a:lnTo>
                <a:lnTo>
                  <a:pt x="7555" y="3589"/>
                </a:lnTo>
                <a:lnTo>
                  <a:pt x="7560" y="3782"/>
                </a:lnTo>
                <a:lnTo>
                  <a:pt x="7560" y="7137"/>
                </a:lnTo>
                <a:lnTo>
                  <a:pt x="7555" y="7332"/>
                </a:lnTo>
                <a:lnTo>
                  <a:pt x="7540" y="7523"/>
                </a:lnTo>
                <a:lnTo>
                  <a:pt x="7516" y="7712"/>
                </a:lnTo>
                <a:lnTo>
                  <a:pt x="7483" y="7897"/>
                </a:lnTo>
                <a:lnTo>
                  <a:pt x="7441" y="8080"/>
                </a:lnTo>
                <a:lnTo>
                  <a:pt x="7389" y="8259"/>
                </a:lnTo>
                <a:lnTo>
                  <a:pt x="7330" y="8434"/>
                </a:lnTo>
                <a:lnTo>
                  <a:pt x="7262" y="8606"/>
                </a:lnTo>
                <a:lnTo>
                  <a:pt x="7185" y="8774"/>
                </a:lnTo>
                <a:lnTo>
                  <a:pt x="7102" y="8937"/>
                </a:lnTo>
                <a:lnTo>
                  <a:pt x="7011" y="9095"/>
                </a:lnTo>
                <a:lnTo>
                  <a:pt x="6912" y="9248"/>
                </a:lnTo>
                <a:lnTo>
                  <a:pt x="6807" y="9397"/>
                </a:lnTo>
                <a:lnTo>
                  <a:pt x="6694" y="9540"/>
                </a:lnTo>
                <a:lnTo>
                  <a:pt x="6575" y="9677"/>
                </a:lnTo>
                <a:lnTo>
                  <a:pt x="6450" y="9808"/>
                </a:lnTo>
                <a:lnTo>
                  <a:pt x="6318" y="9934"/>
                </a:lnTo>
                <a:lnTo>
                  <a:pt x="6180" y="10053"/>
                </a:lnTo>
                <a:lnTo>
                  <a:pt x="6038" y="10166"/>
                </a:lnTo>
                <a:lnTo>
                  <a:pt x="5889" y="10272"/>
                </a:lnTo>
                <a:lnTo>
                  <a:pt x="5736" y="10371"/>
                </a:lnTo>
                <a:lnTo>
                  <a:pt x="5578" y="10461"/>
                </a:lnTo>
                <a:lnTo>
                  <a:pt x="5415" y="10546"/>
                </a:lnTo>
                <a:lnTo>
                  <a:pt x="5248" y="10622"/>
                </a:lnTo>
                <a:lnTo>
                  <a:pt x="5076" y="10690"/>
                </a:lnTo>
                <a:lnTo>
                  <a:pt x="4900" y="10749"/>
                </a:lnTo>
                <a:lnTo>
                  <a:pt x="4721" y="10800"/>
                </a:lnTo>
                <a:lnTo>
                  <a:pt x="4539" y="10842"/>
                </a:lnTo>
                <a:lnTo>
                  <a:pt x="4354" y="10876"/>
                </a:lnTo>
                <a:lnTo>
                  <a:pt x="4165" y="10900"/>
                </a:lnTo>
                <a:lnTo>
                  <a:pt x="3973" y="10915"/>
                </a:lnTo>
                <a:lnTo>
                  <a:pt x="3780" y="10919"/>
                </a:lnTo>
                <a:lnTo>
                  <a:pt x="3587" y="10915"/>
                </a:lnTo>
                <a:lnTo>
                  <a:pt x="3395" y="10900"/>
                </a:lnTo>
                <a:lnTo>
                  <a:pt x="3206" y="10876"/>
                </a:lnTo>
                <a:lnTo>
                  <a:pt x="3021" y="10842"/>
                </a:lnTo>
                <a:lnTo>
                  <a:pt x="2839" y="10800"/>
                </a:lnTo>
                <a:lnTo>
                  <a:pt x="2660" y="10749"/>
                </a:lnTo>
                <a:lnTo>
                  <a:pt x="2484" y="10690"/>
                </a:lnTo>
                <a:lnTo>
                  <a:pt x="2312" y="10622"/>
                </a:lnTo>
                <a:lnTo>
                  <a:pt x="2145" y="10546"/>
                </a:lnTo>
                <a:lnTo>
                  <a:pt x="1982" y="10461"/>
                </a:lnTo>
                <a:lnTo>
                  <a:pt x="1824" y="10371"/>
                </a:lnTo>
                <a:lnTo>
                  <a:pt x="1671" y="10272"/>
                </a:lnTo>
                <a:lnTo>
                  <a:pt x="1522" y="10166"/>
                </a:lnTo>
                <a:lnTo>
                  <a:pt x="1379" y="10053"/>
                </a:lnTo>
                <a:lnTo>
                  <a:pt x="1242" y="9934"/>
                </a:lnTo>
                <a:lnTo>
                  <a:pt x="1110" y="9808"/>
                </a:lnTo>
                <a:lnTo>
                  <a:pt x="985" y="9677"/>
                </a:lnTo>
                <a:lnTo>
                  <a:pt x="866" y="9540"/>
                </a:lnTo>
                <a:lnTo>
                  <a:pt x="753" y="9397"/>
                </a:lnTo>
                <a:lnTo>
                  <a:pt x="648" y="9248"/>
                </a:lnTo>
                <a:lnTo>
                  <a:pt x="549" y="9095"/>
                </a:lnTo>
                <a:lnTo>
                  <a:pt x="458" y="8937"/>
                </a:lnTo>
                <a:lnTo>
                  <a:pt x="375" y="8774"/>
                </a:lnTo>
                <a:lnTo>
                  <a:pt x="298" y="8606"/>
                </a:lnTo>
                <a:lnTo>
                  <a:pt x="230" y="8434"/>
                </a:lnTo>
                <a:lnTo>
                  <a:pt x="171" y="8259"/>
                </a:lnTo>
                <a:lnTo>
                  <a:pt x="119" y="8080"/>
                </a:lnTo>
                <a:lnTo>
                  <a:pt x="77" y="7897"/>
                </a:lnTo>
                <a:lnTo>
                  <a:pt x="44" y="7712"/>
                </a:lnTo>
                <a:lnTo>
                  <a:pt x="20" y="7523"/>
                </a:lnTo>
                <a:lnTo>
                  <a:pt x="5" y="7332"/>
                </a:lnTo>
                <a:lnTo>
                  <a:pt x="0" y="7137"/>
                </a:lnTo>
                <a:lnTo>
                  <a:pt x="0" y="3782"/>
                </a:lnTo>
                <a:lnTo>
                  <a:pt x="5" y="3589"/>
                </a:lnTo>
                <a:lnTo>
                  <a:pt x="20" y="3397"/>
                </a:lnTo>
                <a:lnTo>
                  <a:pt x="44" y="3209"/>
                </a:lnTo>
                <a:lnTo>
                  <a:pt x="77" y="3022"/>
                </a:lnTo>
                <a:lnTo>
                  <a:pt x="119" y="2840"/>
                </a:lnTo>
                <a:lnTo>
                  <a:pt x="171" y="2661"/>
                </a:lnTo>
                <a:lnTo>
                  <a:pt x="230" y="2485"/>
                </a:lnTo>
                <a:lnTo>
                  <a:pt x="298" y="2314"/>
                </a:lnTo>
                <a:lnTo>
                  <a:pt x="375" y="2146"/>
                </a:lnTo>
                <a:lnTo>
                  <a:pt x="458" y="1984"/>
                </a:lnTo>
                <a:lnTo>
                  <a:pt x="549" y="1825"/>
                </a:lnTo>
                <a:lnTo>
                  <a:pt x="648" y="1672"/>
                </a:lnTo>
                <a:lnTo>
                  <a:pt x="753" y="1523"/>
                </a:lnTo>
                <a:lnTo>
                  <a:pt x="866" y="1380"/>
                </a:lnTo>
                <a:lnTo>
                  <a:pt x="985" y="1243"/>
                </a:lnTo>
                <a:lnTo>
                  <a:pt x="1110" y="1111"/>
                </a:lnTo>
                <a:lnTo>
                  <a:pt x="1242" y="985"/>
                </a:lnTo>
                <a:lnTo>
                  <a:pt x="1379" y="867"/>
                </a:lnTo>
                <a:lnTo>
                  <a:pt x="1522" y="754"/>
                </a:lnTo>
                <a:lnTo>
                  <a:pt x="1671" y="649"/>
                </a:lnTo>
                <a:lnTo>
                  <a:pt x="1824" y="550"/>
                </a:lnTo>
                <a:lnTo>
                  <a:pt x="1982" y="458"/>
                </a:lnTo>
                <a:lnTo>
                  <a:pt x="2145" y="375"/>
                </a:lnTo>
                <a:lnTo>
                  <a:pt x="2312" y="299"/>
                </a:lnTo>
                <a:lnTo>
                  <a:pt x="2484" y="231"/>
                </a:lnTo>
                <a:lnTo>
                  <a:pt x="2660" y="171"/>
                </a:lnTo>
                <a:lnTo>
                  <a:pt x="2839" y="119"/>
                </a:lnTo>
                <a:lnTo>
                  <a:pt x="3021" y="77"/>
                </a:lnTo>
                <a:lnTo>
                  <a:pt x="3206" y="44"/>
                </a:lnTo>
                <a:lnTo>
                  <a:pt x="3395" y="20"/>
                </a:lnTo>
                <a:lnTo>
                  <a:pt x="3587" y="5"/>
                </a:lnTo>
                <a:lnTo>
                  <a:pt x="37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1600453" y="4822508"/>
            <a:ext cx="990917" cy="990917"/>
          </a:xfrm>
          <a:custGeom>
            <a:avLst/>
            <a:gdLst>
              <a:gd name="T0" fmla="*/ 2520 w 4572"/>
              <a:gd name="T1" fmla="*/ 12 h 4575"/>
              <a:gd name="T2" fmla="*/ 2857 w 4572"/>
              <a:gd name="T3" fmla="*/ 72 h 4575"/>
              <a:gd name="T4" fmla="*/ 3176 w 4572"/>
              <a:gd name="T5" fmla="*/ 179 h 4575"/>
              <a:gd name="T6" fmla="*/ 3471 w 4572"/>
              <a:gd name="T7" fmla="*/ 331 h 4575"/>
              <a:gd name="T8" fmla="*/ 3740 w 4572"/>
              <a:gd name="T9" fmla="*/ 522 h 4575"/>
              <a:gd name="T10" fmla="*/ 3978 w 4572"/>
              <a:gd name="T11" fmla="*/ 750 h 4575"/>
              <a:gd name="T12" fmla="*/ 4182 w 4572"/>
              <a:gd name="T13" fmla="*/ 1008 h 4575"/>
              <a:gd name="T14" fmla="*/ 4347 w 4572"/>
              <a:gd name="T15" fmla="*/ 1295 h 4575"/>
              <a:gd name="T16" fmla="*/ 4469 w 4572"/>
              <a:gd name="T17" fmla="*/ 1607 h 4575"/>
              <a:gd name="T18" fmla="*/ 4546 w 4572"/>
              <a:gd name="T19" fmla="*/ 1939 h 4575"/>
              <a:gd name="T20" fmla="*/ 4572 w 4572"/>
              <a:gd name="T21" fmla="*/ 2288 h 4575"/>
              <a:gd name="T22" fmla="*/ 4546 w 4572"/>
              <a:gd name="T23" fmla="*/ 2636 h 4575"/>
              <a:gd name="T24" fmla="*/ 4469 w 4572"/>
              <a:gd name="T25" fmla="*/ 2968 h 4575"/>
              <a:gd name="T26" fmla="*/ 4347 w 4572"/>
              <a:gd name="T27" fmla="*/ 3279 h 4575"/>
              <a:gd name="T28" fmla="*/ 4182 w 4572"/>
              <a:gd name="T29" fmla="*/ 3566 h 4575"/>
              <a:gd name="T30" fmla="*/ 3978 w 4572"/>
              <a:gd name="T31" fmla="*/ 3826 h 4575"/>
              <a:gd name="T32" fmla="*/ 3740 w 4572"/>
              <a:gd name="T33" fmla="*/ 4053 h 4575"/>
              <a:gd name="T34" fmla="*/ 3471 w 4572"/>
              <a:gd name="T35" fmla="*/ 4244 h 4575"/>
              <a:gd name="T36" fmla="*/ 3176 w 4572"/>
              <a:gd name="T37" fmla="*/ 4395 h 4575"/>
              <a:gd name="T38" fmla="*/ 2857 w 4572"/>
              <a:gd name="T39" fmla="*/ 4503 h 4575"/>
              <a:gd name="T40" fmla="*/ 2520 w 4572"/>
              <a:gd name="T41" fmla="*/ 4564 h 4575"/>
              <a:gd name="T42" fmla="*/ 2169 w 4572"/>
              <a:gd name="T43" fmla="*/ 4572 h 4575"/>
              <a:gd name="T44" fmla="*/ 1825 w 4572"/>
              <a:gd name="T45" fmla="*/ 4529 h 4575"/>
              <a:gd name="T46" fmla="*/ 1500 w 4572"/>
              <a:gd name="T47" fmla="*/ 4436 h 4575"/>
              <a:gd name="T48" fmla="*/ 1196 w 4572"/>
              <a:gd name="T49" fmla="*/ 4299 h 4575"/>
              <a:gd name="T50" fmla="*/ 918 w 4572"/>
              <a:gd name="T51" fmla="*/ 4120 h 4575"/>
              <a:gd name="T52" fmla="*/ 670 w 4572"/>
              <a:gd name="T53" fmla="*/ 3905 h 4575"/>
              <a:gd name="T54" fmla="*/ 454 w 4572"/>
              <a:gd name="T55" fmla="*/ 3656 h 4575"/>
              <a:gd name="T56" fmla="*/ 276 w 4572"/>
              <a:gd name="T57" fmla="*/ 3378 h 4575"/>
              <a:gd name="T58" fmla="*/ 139 w 4572"/>
              <a:gd name="T59" fmla="*/ 3074 h 4575"/>
              <a:gd name="T60" fmla="*/ 46 w 4572"/>
              <a:gd name="T61" fmla="*/ 2749 h 4575"/>
              <a:gd name="T62" fmla="*/ 3 w 4572"/>
              <a:gd name="T63" fmla="*/ 2405 h 4575"/>
              <a:gd name="T64" fmla="*/ 11 w 4572"/>
              <a:gd name="T65" fmla="*/ 2054 h 4575"/>
              <a:gd name="T66" fmla="*/ 72 w 4572"/>
              <a:gd name="T67" fmla="*/ 1716 h 4575"/>
              <a:gd name="T68" fmla="*/ 179 w 4572"/>
              <a:gd name="T69" fmla="*/ 1397 h 4575"/>
              <a:gd name="T70" fmla="*/ 331 w 4572"/>
              <a:gd name="T71" fmla="*/ 1102 h 4575"/>
              <a:gd name="T72" fmla="*/ 522 w 4572"/>
              <a:gd name="T73" fmla="*/ 832 h 4575"/>
              <a:gd name="T74" fmla="*/ 749 w 4572"/>
              <a:gd name="T75" fmla="*/ 594 h 4575"/>
              <a:gd name="T76" fmla="*/ 1008 w 4572"/>
              <a:gd name="T77" fmla="*/ 390 h 4575"/>
              <a:gd name="T78" fmla="*/ 1295 w 4572"/>
              <a:gd name="T79" fmla="*/ 226 h 4575"/>
              <a:gd name="T80" fmla="*/ 1606 w 4572"/>
              <a:gd name="T81" fmla="*/ 102 h 4575"/>
              <a:gd name="T82" fmla="*/ 1938 w 4572"/>
              <a:gd name="T83" fmla="*/ 26 h 4575"/>
              <a:gd name="T84" fmla="*/ 2286 w 4572"/>
              <a:gd name="T85" fmla="*/ 0 h 4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572" h="4575">
                <a:moveTo>
                  <a:pt x="2286" y="0"/>
                </a:moveTo>
                <a:lnTo>
                  <a:pt x="2403" y="2"/>
                </a:lnTo>
                <a:lnTo>
                  <a:pt x="2520" y="12"/>
                </a:lnTo>
                <a:lnTo>
                  <a:pt x="2634" y="26"/>
                </a:lnTo>
                <a:lnTo>
                  <a:pt x="2747" y="47"/>
                </a:lnTo>
                <a:lnTo>
                  <a:pt x="2857" y="72"/>
                </a:lnTo>
                <a:lnTo>
                  <a:pt x="2966" y="102"/>
                </a:lnTo>
                <a:lnTo>
                  <a:pt x="3072" y="138"/>
                </a:lnTo>
                <a:lnTo>
                  <a:pt x="3176" y="179"/>
                </a:lnTo>
                <a:lnTo>
                  <a:pt x="3277" y="226"/>
                </a:lnTo>
                <a:lnTo>
                  <a:pt x="3376" y="276"/>
                </a:lnTo>
                <a:lnTo>
                  <a:pt x="3471" y="331"/>
                </a:lnTo>
                <a:lnTo>
                  <a:pt x="3564" y="390"/>
                </a:lnTo>
                <a:lnTo>
                  <a:pt x="3653" y="454"/>
                </a:lnTo>
                <a:lnTo>
                  <a:pt x="3740" y="522"/>
                </a:lnTo>
                <a:lnTo>
                  <a:pt x="3823" y="594"/>
                </a:lnTo>
                <a:lnTo>
                  <a:pt x="3902" y="670"/>
                </a:lnTo>
                <a:lnTo>
                  <a:pt x="3978" y="750"/>
                </a:lnTo>
                <a:lnTo>
                  <a:pt x="4050" y="832"/>
                </a:lnTo>
                <a:lnTo>
                  <a:pt x="4118" y="918"/>
                </a:lnTo>
                <a:lnTo>
                  <a:pt x="4182" y="1008"/>
                </a:lnTo>
                <a:lnTo>
                  <a:pt x="4241" y="1102"/>
                </a:lnTo>
                <a:lnTo>
                  <a:pt x="4296" y="1197"/>
                </a:lnTo>
                <a:lnTo>
                  <a:pt x="4347" y="1295"/>
                </a:lnTo>
                <a:lnTo>
                  <a:pt x="4393" y="1397"/>
                </a:lnTo>
                <a:lnTo>
                  <a:pt x="4433" y="1501"/>
                </a:lnTo>
                <a:lnTo>
                  <a:pt x="4469" y="1607"/>
                </a:lnTo>
                <a:lnTo>
                  <a:pt x="4500" y="1716"/>
                </a:lnTo>
                <a:lnTo>
                  <a:pt x="4526" y="1826"/>
                </a:lnTo>
                <a:lnTo>
                  <a:pt x="4546" y="1939"/>
                </a:lnTo>
                <a:lnTo>
                  <a:pt x="4561" y="2054"/>
                </a:lnTo>
                <a:lnTo>
                  <a:pt x="4569" y="2169"/>
                </a:lnTo>
                <a:lnTo>
                  <a:pt x="4572" y="2288"/>
                </a:lnTo>
                <a:lnTo>
                  <a:pt x="4569" y="2405"/>
                </a:lnTo>
                <a:lnTo>
                  <a:pt x="4561" y="2521"/>
                </a:lnTo>
                <a:lnTo>
                  <a:pt x="4546" y="2636"/>
                </a:lnTo>
                <a:lnTo>
                  <a:pt x="4526" y="2749"/>
                </a:lnTo>
                <a:lnTo>
                  <a:pt x="4500" y="2859"/>
                </a:lnTo>
                <a:lnTo>
                  <a:pt x="4469" y="2968"/>
                </a:lnTo>
                <a:lnTo>
                  <a:pt x="4433" y="3074"/>
                </a:lnTo>
                <a:lnTo>
                  <a:pt x="4393" y="3178"/>
                </a:lnTo>
                <a:lnTo>
                  <a:pt x="4347" y="3279"/>
                </a:lnTo>
                <a:lnTo>
                  <a:pt x="4296" y="3378"/>
                </a:lnTo>
                <a:lnTo>
                  <a:pt x="4241" y="3474"/>
                </a:lnTo>
                <a:lnTo>
                  <a:pt x="4182" y="3566"/>
                </a:lnTo>
                <a:lnTo>
                  <a:pt x="4118" y="3656"/>
                </a:lnTo>
                <a:lnTo>
                  <a:pt x="4050" y="3742"/>
                </a:lnTo>
                <a:lnTo>
                  <a:pt x="3978" y="3826"/>
                </a:lnTo>
                <a:lnTo>
                  <a:pt x="3902" y="3905"/>
                </a:lnTo>
                <a:lnTo>
                  <a:pt x="3823" y="3981"/>
                </a:lnTo>
                <a:lnTo>
                  <a:pt x="3740" y="4053"/>
                </a:lnTo>
                <a:lnTo>
                  <a:pt x="3653" y="4120"/>
                </a:lnTo>
                <a:lnTo>
                  <a:pt x="3564" y="4184"/>
                </a:lnTo>
                <a:lnTo>
                  <a:pt x="3471" y="4244"/>
                </a:lnTo>
                <a:lnTo>
                  <a:pt x="3376" y="4299"/>
                </a:lnTo>
                <a:lnTo>
                  <a:pt x="3277" y="4350"/>
                </a:lnTo>
                <a:lnTo>
                  <a:pt x="3176" y="4395"/>
                </a:lnTo>
                <a:lnTo>
                  <a:pt x="3072" y="4436"/>
                </a:lnTo>
                <a:lnTo>
                  <a:pt x="2966" y="4472"/>
                </a:lnTo>
                <a:lnTo>
                  <a:pt x="2857" y="4503"/>
                </a:lnTo>
                <a:lnTo>
                  <a:pt x="2747" y="4529"/>
                </a:lnTo>
                <a:lnTo>
                  <a:pt x="2634" y="4548"/>
                </a:lnTo>
                <a:lnTo>
                  <a:pt x="2520" y="4564"/>
                </a:lnTo>
                <a:lnTo>
                  <a:pt x="2403" y="4572"/>
                </a:lnTo>
                <a:lnTo>
                  <a:pt x="2286" y="4575"/>
                </a:lnTo>
                <a:lnTo>
                  <a:pt x="2169" y="4572"/>
                </a:lnTo>
                <a:lnTo>
                  <a:pt x="2052" y="4564"/>
                </a:lnTo>
                <a:lnTo>
                  <a:pt x="1938" y="4548"/>
                </a:lnTo>
                <a:lnTo>
                  <a:pt x="1825" y="4529"/>
                </a:lnTo>
                <a:lnTo>
                  <a:pt x="1715" y="4503"/>
                </a:lnTo>
                <a:lnTo>
                  <a:pt x="1606" y="4472"/>
                </a:lnTo>
                <a:lnTo>
                  <a:pt x="1500" y="4436"/>
                </a:lnTo>
                <a:lnTo>
                  <a:pt x="1396" y="4395"/>
                </a:lnTo>
                <a:lnTo>
                  <a:pt x="1295" y="4350"/>
                </a:lnTo>
                <a:lnTo>
                  <a:pt x="1196" y="4299"/>
                </a:lnTo>
                <a:lnTo>
                  <a:pt x="1101" y="4244"/>
                </a:lnTo>
                <a:lnTo>
                  <a:pt x="1008" y="4184"/>
                </a:lnTo>
                <a:lnTo>
                  <a:pt x="918" y="4120"/>
                </a:lnTo>
                <a:lnTo>
                  <a:pt x="832" y="4053"/>
                </a:lnTo>
                <a:lnTo>
                  <a:pt x="749" y="3981"/>
                </a:lnTo>
                <a:lnTo>
                  <a:pt x="670" y="3905"/>
                </a:lnTo>
                <a:lnTo>
                  <a:pt x="594" y="3826"/>
                </a:lnTo>
                <a:lnTo>
                  <a:pt x="522" y="3742"/>
                </a:lnTo>
                <a:lnTo>
                  <a:pt x="454" y="3656"/>
                </a:lnTo>
                <a:lnTo>
                  <a:pt x="390" y="3566"/>
                </a:lnTo>
                <a:lnTo>
                  <a:pt x="331" y="3474"/>
                </a:lnTo>
                <a:lnTo>
                  <a:pt x="276" y="3378"/>
                </a:lnTo>
                <a:lnTo>
                  <a:pt x="225" y="3279"/>
                </a:lnTo>
                <a:lnTo>
                  <a:pt x="179" y="3178"/>
                </a:lnTo>
                <a:lnTo>
                  <a:pt x="139" y="3074"/>
                </a:lnTo>
                <a:lnTo>
                  <a:pt x="103" y="2968"/>
                </a:lnTo>
                <a:lnTo>
                  <a:pt x="72" y="2859"/>
                </a:lnTo>
                <a:lnTo>
                  <a:pt x="46" y="2749"/>
                </a:lnTo>
                <a:lnTo>
                  <a:pt x="26" y="2636"/>
                </a:lnTo>
                <a:lnTo>
                  <a:pt x="11" y="2521"/>
                </a:lnTo>
                <a:lnTo>
                  <a:pt x="3" y="2405"/>
                </a:lnTo>
                <a:lnTo>
                  <a:pt x="0" y="2288"/>
                </a:lnTo>
                <a:lnTo>
                  <a:pt x="3" y="2169"/>
                </a:lnTo>
                <a:lnTo>
                  <a:pt x="11" y="2054"/>
                </a:lnTo>
                <a:lnTo>
                  <a:pt x="26" y="1939"/>
                </a:lnTo>
                <a:lnTo>
                  <a:pt x="46" y="1826"/>
                </a:lnTo>
                <a:lnTo>
                  <a:pt x="72" y="1716"/>
                </a:lnTo>
                <a:lnTo>
                  <a:pt x="103" y="1607"/>
                </a:lnTo>
                <a:lnTo>
                  <a:pt x="139" y="1501"/>
                </a:lnTo>
                <a:lnTo>
                  <a:pt x="179" y="1397"/>
                </a:lnTo>
                <a:lnTo>
                  <a:pt x="225" y="1295"/>
                </a:lnTo>
                <a:lnTo>
                  <a:pt x="276" y="1197"/>
                </a:lnTo>
                <a:lnTo>
                  <a:pt x="331" y="1102"/>
                </a:lnTo>
                <a:lnTo>
                  <a:pt x="390" y="1008"/>
                </a:lnTo>
                <a:lnTo>
                  <a:pt x="454" y="918"/>
                </a:lnTo>
                <a:lnTo>
                  <a:pt x="522" y="832"/>
                </a:lnTo>
                <a:lnTo>
                  <a:pt x="594" y="750"/>
                </a:lnTo>
                <a:lnTo>
                  <a:pt x="670" y="670"/>
                </a:lnTo>
                <a:lnTo>
                  <a:pt x="749" y="594"/>
                </a:lnTo>
                <a:lnTo>
                  <a:pt x="832" y="522"/>
                </a:lnTo>
                <a:lnTo>
                  <a:pt x="918" y="454"/>
                </a:lnTo>
                <a:lnTo>
                  <a:pt x="1008" y="390"/>
                </a:lnTo>
                <a:lnTo>
                  <a:pt x="1101" y="331"/>
                </a:lnTo>
                <a:lnTo>
                  <a:pt x="1196" y="276"/>
                </a:lnTo>
                <a:lnTo>
                  <a:pt x="1295" y="226"/>
                </a:lnTo>
                <a:lnTo>
                  <a:pt x="1396" y="179"/>
                </a:lnTo>
                <a:lnTo>
                  <a:pt x="1500" y="138"/>
                </a:lnTo>
                <a:lnTo>
                  <a:pt x="1606" y="102"/>
                </a:lnTo>
                <a:lnTo>
                  <a:pt x="1715" y="72"/>
                </a:lnTo>
                <a:lnTo>
                  <a:pt x="1825" y="47"/>
                </a:lnTo>
                <a:lnTo>
                  <a:pt x="1938" y="26"/>
                </a:lnTo>
                <a:lnTo>
                  <a:pt x="2052" y="12"/>
                </a:lnTo>
                <a:lnTo>
                  <a:pt x="2169" y="2"/>
                </a:lnTo>
                <a:lnTo>
                  <a:pt x="228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1773182" y="4483111"/>
            <a:ext cx="645460" cy="439398"/>
          </a:xfrm>
          <a:custGeom>
            <a:avLst/>
            <a:gdLst>
              <a:gd name="T0" fmla="*/ 137 w 2980"/>
              <a:gd name="T1" fmla="*/ 383 h 2029"/>
              <a:gd name="T2" fmla="*/ 310 w 2980"/>
              <a:gd name="T3" fmla="*/ 558 h 2029"/>
              <a:gd name="T4" fmla="*/ 405 w 2980"/>
              <a:gd name="T5" fmla="*/ 660 h 2029"/>
              <a:gd name="T6" fmla="*/ 483 w 2980"/>
              <a:gd name="T7" fmla="*/ 753 h 2029"/>
              <a:gd name="T8" fmla="*/ 548 w 2980"/>
              <a:gd name="T9" fmla="*/ 839 h 2029"/>
              <a:gd name="T10" fmla="*/ 597 w 2980"/>
              <a:gd name="T11" fmla="*/ 923 h 2029"/>
              <a:gd name="T12" fmla="*/ 634 w 2980"/>
              <a:gd name="T13" fmla="*/ 1004 h 2029"/>
              <a:gd name="T14" fmla="*/ 658 w 2980"/>
              <a:gd name="T15" fmla="*/ 1088 h 2029"/>
              <a:gd name="T16" fmla="*/ 670 w 2980"/>
              <a:gd name="T17" fmla="*/ 1176 h 2029"/>
              <a:gd name="T18" fmla="*/ 671 w 2980"/>
              <a:gd name="T19" fmla="*/ 1271 h 2029"/>
              <a:gd name="T20" fmla="*/ 662 w 2980"/>
              <a:gd name="T21" fmla="*/ 1375 h 2029"/>
              <a:gd name="T22" fmla="*/ 643 w 2980"/>
              <a:gd name="T23" fmla="*/ 1491 h 2029"/>
              <a:gd name="T24" fmla="*/ 615 w 2980"/>
              <a:gd name="T25" fmla="*/ 1622 h 2029"/>
              <a:gd name="T26" fmla="*/ 559 w 2980"/>
              <a:gd name="T27" fmla="*/ 1850 h 2029"/>
              <a:gd name="T28" fmla="*/ 1424 w 2980"/>
              <a:gd name="T29" fmla="*/ 2029 h 2029"/>
              <a:gd name="T30" fmla="*/ 2467 w 2980"/>
              <a:gd name="T31" fmla="*/ 2029 h 2029"/>
              <a:gd name="T32" fmla="*/ 2382 w 2980"/>
              <a:gd name="T33" fmla="*/ 1693 h 2029"/>
              <a:gd name="T34" fmla="*/ 2350 w 2980"/>
              <a:gd name="T35" fmla="*/ 1554 h 2029"/>
              <a:gd name="T36" fmla="*/ 2326 w 2980"/>
              <a:gd name="T37" fmla="*/ 1431 h 2029"/>
              <a:gd name="T38" fmla="*/ 2312 w 2980"/>
              <a:gd name="T39" fmla="*/ 1321 h 2029"/>
              <a:gd name="T40" fmla="*/ 2308 w 2980"/>
              <a:gd name="T41" fmla="*/ 1222 h 2029"/>
              <a:gd name="T42" fmla="*/ 2314 w 2980"/>
              <a:gd name="T43" fmla="*/ 1132 h 2029"/>
              <a:gd name="T44" fmla="*/ 2333 w 2980"/>
              <a:gd name="T45" fmla="*/ 1046 h 2029"/>
              <a:gd name="T46" fmla="*/ 2362 w 2980"/>
              <a:gd name="T47" fmla="*/ 964 h 2029"/>
              <a:gd name="T48" fmla="*/ 2406 w 2980"/>
              <a:gd name="T49" fmla="*/ 881 h 2029"/>
              <a:gd name="T50" fmla="*/ 2463 w 2980"/>
              <a:gd name="T51" fmla="*/ 797 h 2029"/>
              <a:gd name="T52" fmla="*/ 2534 w 2980"/>
              <a:gd name="T53" fmla="*/ 707 h 2029"/>
              <a:gd name="T54" fmla="*/ 2621 w 2980"/>
              <a:gd name="T55" fmla="*/ 610 h 2029"/>
              <a:gd name="T56" fmla="*/ 2724 w 2980"/>
              <a:gd name="T57" fmla="*/ 503 h 2029"/>
              <a:gd name="T58" fmla="*/ 2980 w 2980"/>
              <a:gd name="T59" fmla="*/ 247 h 2029"/>
              <a:gd name="T60" fmla="*/ 1556 w 2980"/>
              <a:gd name="T61" fmla="*/ 0 h 2029"/>
              <a:gd name="T62" fmla="*/ 1424 w 2980"/>
              <a:gd name="T63" fmla="*/ 0 h 2029"/>
              <a:gd name="T64" fmla="*/ 0 w 2980"/>
              <a:gd name="T65" fmla="*/ 247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80" h="2029">
                <a:moveTo>
                  <a:pt x="0" y="247"/>
                </a:moveTo>
                <a:lnTo>
                  <a:pt x="137" y="383"/>
                </a:lnTo>
                <a:lnTo>
                  <a:pt x="256" y="503"/>
                </a:lnTo>
                <a:lnTo>
                  <a:pt x="310" y="558"/>
                </a:lnTo>
                <a:lnTo>
                  <a:pt x="359" y="610"/>
                </a:lnTo>
                <a:lnTo>
                  <a:pt x="405" y="660"/>
                </a:lnTo>
                <a:lnTo>
                  <a:pt x="446" y="707"/>
                </a:lnTo>
                <a:lnTo>
                  <a:pt x="483" y="753"/>
                </a:lnTo>
                <a:lnTo>
                  <a:pt x="517" y="797"/>
                </a:lnTo>
                <a:lnTo>
                  <a:pt x="548" y="839"/>
                </a:lnTo>
                <a:lnTo>
                  <a:pt x="574" y="881"/>
                </a:lnTo>
                <a:lnTo>
                  <a:pt x="597" y="923"/>
                </a:lnTo>
                <a:lnTo>
                  <a:pt x="618" y="964"/>
                </a:lnTo>
                <a:lnTo>
                  <a:pt x="634" y="1004"/>
                </a:lnTo>
                <a:lnTo>
                  <a:pt x="647" y="1046"/>
                </a:lnTo>
                <a:lnTo>
                  <a:pt x="658" y="1088"/>
                </a:lnTo>
                <a:lnTo>
                  <a:pt x="666" y="1132"/>
                </a:lnTo>
                <a:lnTo>
                  <a:pt x="670" y="1176"/>
                </a:lnTo>
                <a:lnTo>
                  <a:pt x="672" y="1222"/>
                </a:lnTo>
                <a:lnTo>
                  <a:pt x="671" y="1271"/>
                </a:lnTo>
                <a:lnTo>
                  <a:pt x="668" y="1321"/>
                </a:lnTo>
                <a:lnTo>
                  <a:pt x="662" y="1375"/>
                </a:lnTo>
                <a:lnTo>
                  <a:pt x="654" y="1431"/>
                </a:lnTo>
                <a:lnTo>
                  <a:pt x="643" y="1491"/>
                </a:lnTo>
                <a:lnTo>
                  <a:pt x="630" y="1554"/>
                </a:lnTo>
                <a:lnTo>
                  <a:pt x="615" y="1622"/>
                </a:lnTo>
                <a:lnTo>
                  <a:pt x="598" y="1693"/>
                </a:lnTo>
                <a:lnTo>
                  <a:pt x="559" y="1850"/>
                </a:lnTo>
                <a:lnTo>
                  <a:pt x="513" y="2029"/>
                </a:lnTo>
                <a:lnTo>
                  <a:pt x="1424" y="2029"/>
                </a:lnTo>
                <a:lnTo>
                  <a:pt x="1556" y="2029"/>
                </a:lnTo>
                <a:lnTo>
                  <a:pt x="2467" y="2029"/>
                </a:lnTo>
                <a:lnTo>
                  <a:pt x="2421" y="1850"/>
                </a:lnTo>
                <a:lnTo>
                  <a:pt x="2382" y="1693"/>
                </a:lnTo>
                <a:lnTo>
                  <a:pt x="2365" y="1622"/>
                </a:lnTo>
                <a:lnTo>
                  <a:pt x="2350" y="1554"/>
                </a:lnTo>
                <a:lnTo>
                  <a:pt x="2337" y="1491"/>
                </a:lnTo>
                <a:lnTo>
                  <a:pt x="2326" y="1431"/>
                </a:lnTo>
                <a:lnTo>
                  <a:pt x="2318" y="1375"/>
                </a:lnTo>
                <a:lnTo>
                  <a:pt x="2312" y="1321"/>
                </a:lnTo>
                <a:lnTo>
                  <a:pt x="2309" y="1271"/>
                </a:lnTo>
                <a:lnTo>
                  <a:pt x="2308" y="1222"/>
                </a:lnTo>
                <a:lnTo>
                  <a:pt x="2310" y="1176"/>
                </a:lnTo>
                <a:lnTo>
                  <a:pt x="2314" y="1132"/>
                </a:lnTo>
                <a:lnTo>
                  <a:pt x="2322" y="1088"/>
                </a:lnTo>
                <a:lnTo>
                  <a:pt x="2333" y="1046"/>
                </a:lnTo>
                <a:lnTo>
                  <a:pt x="2346" y="1004"/>
                </a:lnTo>
                <a:lnTo>
                  <a:pt x="2362" y="964"/>
                </a:lnTo>
                <a:lnTo>
                  <a:pt x="2383" y="923"/>
                </a:lnTo>
                <a:lnTo>
                  <a:pt x="2406" y="881"/>
                </a:lnTo>
                <a:lnTo>
                  <a:pt x="2432" y="839"/>
                </a:lnTo>
                <a:lnTo>
                  <a:pt x="2463" y="797"/>
                </a:lnTo>
                <a:lnTo>
                  <a:pt x="2497" y="753"/>
                </a:lnTo>
                <a:lnTo>
                  <a:pt x="2534" y="707"/>
                </a:lnTo>
                <a:lnTo>
                  <a:pt x="2575" y="660"/>
                </a:lnTo>
                <a:lnTo>
                  <a:pt x="2621" y="610"/>
                </a:lnTo>
                <a:lnTo>
                  <a:pt x="2670" y="558"/>
                </a:lnTo>
                <a:lnTo>
                  <a:pt x="2724" y="503"/>
                </a:lnTo>
                <a:lnTo>
                  <a:pt x="2843" y="383"/>
                </a:lnTo>
                <a:lnTo>
                  <a:pt x="2980" y="247"/>
                </a:lnTo>
                <a:lnTo>
                  <a:pt x="1556" y="22"/>
                </a:lnTo>
                <a:lnTo>
                  <a:pt x="1556" y="0"/>
                </a:lnTo>
                <a:lnTo>
                  <a:pt x="1490" y="11"/>
                </a:lnTo>
                <a:lnTo>
                  <a:pt x="1424" y="0"/>
                </a:lnTo>
                <a:lnTo>
                  <a:pt x="1424" y="22"/>
                </a:lnTo>
                <a:lnTo>
                  <a:pt x="0" y="24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3277768" y="2248245"/>
            <a:ext cx="1636377" cy="2363656"/>
          </a:xfrm>
          <a:custGeom>
            <a:avLst/>
            <a:gdLst>
              <a:gd name="T0" fmla="*/ 4165 w 7560"/>
              <a:gd name="T1" fmla="*/ 20 h 10919"/>
              <a:gd name="T2" fmla="*/ 4721 w 7560"/>
              <a:gd name="T3" fmla="*/ 119 h 10919"/>
              <a:gd name="T4" fmla="*/ 5248 w 7560"/>
              <a:gd name="T5" fmla="*/ 299 h 10919"/>
              <a:gd name="T6" fmla="*/ 5736 w 7560"/>
              <a:gd name="T7" fmla="*/ 550 h 10919"/>
              <a:gd name="T8" fmla="*/ 6180 w 7560"/>
              <a:gd name="T9" fmla="*/ 867 h 10919"/>
              <a:gd name="T10" fmla="*/ 6575 w 7560"/>
              <a:gd name="T11" fmla="*/ 1243 h 10919"/>
              <a:gd name="T12" fmla="*/ 6912 w 7560"/>
              <a:gd name="T13" fmla="*/ 1672 h 10919"/>
              <a:gd name="T14" fmla="*/ 7185 w 7560"/>
              <a:gd name="T15" fmla="*/ 2146 h 10919"/>
              <a:gd name="T16" fmla="*/ 7389 w 7560"/>
              <a:gd name="T17" fmla="*/ 2661 h 10919"/>
              <a:gd name="T18" fmla="*/ 7516 w 7560"/>
              <a:gd name="T19" fmla="*/ 3209 h 10919"/>
              <a:gd name="T20" fmla="*/ 7560 w 7560"/>
              <a:gd name="T21" fmla="*/ 3782 h 10919"/>
              <a:gd name="T22" fmla="*/ 7540 w 7560"/>
              <a:gd name="T23" fmla="*/ 7523 h 10919"/>
              <a:gd name="T24" fmla="*/ 7441 w 7560"/>
              <a:gd name="T25" fmla="*/ 8080 h 10919"/>
              <a:gd name="T26" fmla="*/ 7262 w 7560"/>
              <a:gd name="T27" fmla="*/ 8606 h 10919"/>
              <a:gd name="T28" fmla="*/ 7011 w 7560"/>
              <a:gd name="T29" fmla="*/ 9095 h 10919"/>
              <a:gd name="T30" fmla="*/ 6694 w 7560"/>
              <a:gd name="T31" fmla="*/ 9540 h 10919"/>
              <a:gd name="T32" fmla="*/ 6318 w 7560"/>
              <a:gd name="T33" fmla="*/ 9934 h 10919"/>
              <a:gd name="T34" fmla="*/ 5889 w 7560"/>
              <a:gd name="T35" fmla="*/ 10272 h 10919"/>
              <a:gd name="T36" fmla="*/ 5415 w 7560"/>
              <a:gd name="T37" fmla="*/ 10546 h 10919"/>
              <a:gd name="T38" fmla="*/ 4900 w 7560"/>
              <a:gd name="T39" fmla="*/ 10749 h 10919"/>
              <a:gd name="T40" fmla="*/ 4354 w 7560"/>
              <a:gd name="T41" fmla="*/ 10876 h 10919"/>
              <a:gd name="T42" fmla="*/ 3780 w 7560"/>
              <a:gd name="T43" fmla="*/ 10919 h 10919"/>
              <a:gd name="T44" fmla="*/ 3206 w 7560"/>
              <a:gd name="T45" fmla="*/ 10876 h 10919"/>
              <a:gd name="T46" fmla="*/ 2660 w 7560"/>
              <a:gd name="T47" fmla="*/ 10749 h 10919"/>
              <a:gd name="T48" fmla="*/ 2145 w 7560"/>
              <a:gd name="T49" fmla="*/ 10546 h 10919"/>
              <a:gd name="T50" fmla="*/ 1671 w 7560"/>
              <a:gd name="T51" fmla="*/ 10272 h 10919"/>
              <a:gd name="T52" fmla="*/ 1242 w 7560"/>
              <a:gd name="T53" fmla="*/ 9934 h 10919"/>
              <a:gd name="T54" fmla="*/ 866 w 7560"/>
              <a:gd name="T55" fmla="*/ 9540 h 10919"/>
              <a:gd name="T56" fmla="*/ 549 w 7560"/>
              <a:gd name="T57" fmla="*/ 9095 h 10919"/>
              <a:gd name="T58" fmla="*/ 298 w 7560"/>
              <a:gd name="T59" fmla="*/ 8606 h 10919"/>
              <a:gd name="T60" fmla="*/ 119 w 7560"/>
              <a:gd name="T61" fmla="*/ 8080 h 10919"/>
              <a:gd name="T62" fmla="*/ 20 w 7560"/>
              <a:gd name="T63" fmla="*/ 7523 h 10919"/>
              <a:gd name="T64" fmla="*/ 0 w 7560"/>
              <a:gd name="T65" fmla="*/ 3782 h 10919"/>
              <a:gd name="T66" fmla="*/ 44 w 7560"/>
              <a:gd name="T67" fmla="*/ 3209 h 10919"/>
              <a:gd name="T68" fmla="*/ 171 w 7560"/>
              <a:gd name="T69" fmla="*/ 2661 h 10919"/>
              <a:gd name="T70" fmla="*/ 375 w 7560"/>
              <a:gd name="T71" fmla="*/ 2146 h 10919"/>
              <a:gd name="T72" fmla="*/ 648 w 7560"/>
              <a:gd name="T73" fmla="*/ 1672 h 10919"/>
              <a:gd name="T74" fmla="*/ 985 w 7560"/>
              <a:gd name="T75" fmla="*/ 1243 h 10919"/>
              <a:gd name="T76" fmla="*/ 1379 w 7560"/>
              <a:gd name="T77" fmla="*/ 867 h 10919"/>
              <a:gd name="T78" fmla="*/ 1824 w 7560"/>
              <a:gd name="T79" fmla="*/ 550 h 10919"/>
              <a:gd name="T80" fmla="*/ 2312 w 7560"/>
              <a:gd name="T81" fmla="*/ 299 h 10919"/>
              <a:gd name="T82" fmla="*/ 2839 w 7560"/>
              <a:gd name="T83" fmla="*/ 119 h 10919"/>
              <a:gd name="T84" fmla="*/ 3395 w 7560"/>
              <a:gd name="T85" fmla="*/ 20 h 10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560" h="10919">
                <a:moveTo>
                  <a:pt x="3780" y="0"/>
                </a:moveTo>
                <a:lnTo>
                  <a:pt x="3973" y="5"/>
                </a:lnTo>
                <a:lnTo>
                  <a:pt x="4165" y="20"/>
                </a:lnTo>
                <a:lnTo>
                  <a:pt x="4354" y="44"/>
                </a:lnTo>
                <a:lnTo>
                  <a:pt x="4539" y="77"/>
                </a:lnTo>
                <a:lnTo>
                  <a:pt x="4721" y="119"/>
                </a:lnTo>
                <a:lnTo>
                  <a:pt x="4900" y="171"/>
                </a:lnTo>
                <a:lnTo>
                  <a:pt x="5076" y="231"/>
                </a:lnTo>
                <a:lnTo>
                  <a:pt x="5248" y="299"/>
                </a:lnTo>
                <a:lnTo>
                  <a:pt x="5415" y="375"/>
                </a:lnTo>
                <a:lnTo>
                  <a:pt x="5578" y="458"/>
                </a:lnTo>
                <a:lnTo>
                  <a:pt x="5736" y="550"/>
                </a:lnTo>
                <a:lnTo>
                  <a:pt x="5889" y="649"/>
                </a:lnTo>
                <a:lnTo>
                  <a:pt x="6038" y="754"/>
                </a:lnTo>
                <a:lnTo>
                  <a:pt x="6180" y="867"/>
                </a:lnTo>
                <a:lnTo>
                  <a:pt x="6318" y="985"/>
                </a:lnTo>
                <a:lnTo>
                  <a:pt x="6450" y="1111"/>
                </a:lnTo>
                <a:lnTo>
                  <a:pt x="6575" y="1243"/>
                </a:lnTo>
                <a:lnTo>
                  <a:pt x="6694" y="1380"/>
                </a:lnTo>
                <a:lnTo>
                  <a:pt x="6807" y="1523"/>
                </a:lnTo>
                <a:lnTo>
                  <a:pt x="6912" y="1672"/>
                </a:lnTo>
                <a:lnTo>
                  <a:pt x="7011" y="1825"/>
                </a:lnTo>
                <a:lnTo>
                  <a:pt x="7102" y="1984"/>
                </a:lnTo>
                <a:lnTo>
                  <a:pt x="7185" y="2146"/>
                </a:lnTo>
                <a:lnTo>
                  <a:pt x="7262" y="2314"/>
                </a:lnTo>
                <a:lnTo>
                  <a:pt x="7330" y="2485"/>
                </a:lnTo>
                <a:lnTo>
                  <a:pt x="7389" y="2661"/>
                </a:lnTo>
                <a:lnTo>
                  <a:pt x="7441" y="2840"/>
                </a:lnTo>
                <a:lnTo>
                  <a:pt x="7483" y="3022"/>
                </a:lnTo>
                <a:lnTo>
                  <a:pt x="7516" y="3209"/>
                </a:lnTo>
                <a:lnTo>
                  <a:pt x="7540" y="3397"/>
                </a:lnTo>
                <a:lnTo>
                  <a:pt x="7555" y="3589"/>
                </a:lnTo>
                <a:lnTo>
                  <a:pt x="7560" y="3782"/>
                </a:lnTo>
                <a:lnTo>
                  <a:pt x="7560" y="7137"/>
                </a:lnTo>
                <a:lnTo>
                  <a:pt x="7555" y="7332"/>
                </a:lnTo>
                <a:lnTo>
                  <a:pt x="7540" y="7523"/>
                </a:lnTo>
                <a:lnTo>
                  <a:pt x="7516" y="7712"/>
                </a:lnTo>
                <a:lnTo>
                  <a:pt x="7483" y="7897"/>
                </a:lnTo>
                <a:lnTo>
                  <a:pt x="7441" y="8080"/>
                </a:lnTo>
                <a:lnTo>
                  <a:pt x="7389" y="8259"/>
                </a:lnTo>
                <a:lnTo>
                  <a:pt x="7330" y="8434"/>
                </a:lnTo>
                <a:lnTo>
                  <a:pt x="7262" y="8606"/>
                </a:lnTo>
                <a:lnTo>
                  <a:pt x="7185" y="8774"/>
                </a:lnTo>
                <a:lnTo>
                  <a:pt x="7102" y="8937"/>
                </a:lnTo>
                <a:lnTo>
                  <a:pt x="7011" y="9095"/>
                </a:lnTo>
                <a:lnTo>
                  <a:pt x="6912" y="9248"/>
                </a:lnTo>
                <a:lnTo>
                  <a:pt x="6807" y="9397"/>
                </a:lnTo>
                <a:lnTo>
                  <a:pt x="6694" y="9540"/>
                </a:lnTo>
                <a:lnTo>
                  <a:pt x="6575" y="9677"/>
                </a:lnTo>
                <a:lnTo>
                  <a:pt x="6450" y="9808"/>
                </a:lnTo>
                <a:lnTo>
                  <a:pt x="6318" y="9934"/>
                </a:lnTo>
                <a:lnTo>
                  <a:pt x="6180" y="10053"/>
                </a:lnTo>
                <a:lnTo>
                  <a:pt x="6038" y="10166"/>
                </a:lnTo>
                <a:lnTo>
                  <a:pt x="5889" y="10272"/>
                </a:lnTo>
                <a:lnTo>
                  <a:pt x="5736" y="10371"/>
                </a:lnTo>
                <a:lnTo>
                  <a:pt x="5578" y="10461"/>
                </a:lnTo>
                <a:lnTo>
                  <a:pt x="5415" y="10546"/>
                </a:lnTo>
                <a:lnTo>
                  <a:pt x="5248" y="10622"/>
                </a:lnTo>
                <a:lnTo>
                  <a:pt x="5076" y="10690"/>
                </a:lnTo>
                <a:lnTo>
                  <a:pt x="4900" y="10749"/>
                </a:lnTo>
                <a:lnTo>
                  <a:pt x="4721" y="10800"/>
                </a:lnTo>
                <a:lnTo>
                  <a:pt x="4539" y="10842"/>
                </a:lnTo>
                <a:lnTo>
                  <a:pt x="4354" y="10876"/>
                </a:lnTo>
                <a:lnTo>
                  <a:pt x="4165" y="10900"/>
                </a:lnTo>
                <a:lnTo>
                  <a:pt x="3973" y="10915"/>
                </a:lnTo>
                <a:lnTo>
                  <a:pt x="3780" y="10919"/>
                </a:lnTo>
                <a:lnTo>
                  <a:pt x="3587" y="10915"/>
                </a:lnTo>
                <a:lnTo>
                  <a:pt x="3395" y="10900"/>
                </a:lnTo>
                <a:lnTo>
                  <a:pt x="3206" y="10876"/>
                </a:lnTo>
                <a:lnTo>
                  <a:pt x="3021" y="10842"/>
                </a:lnTo>
                <a:lnTo>
                  <a:pt x="2839" y="10800"/>
                </a:lnTo>
                <a:lnTo>
                  <a:pt x="2660" y="10749"/>
                </a:lnTo>
                <a:lnTo>
                  <a:pt x="2484" y="10690"/>
                </a:lnTo>
                <a:lnTo>
                  <a:pt x="2312" y="10622"/>
                </a:lnTo>
                <a:lnTo>
                  <a:pt x="2145" y="10546"/>
                </a:lnTo>
                <a:lnTo>
                  <a:pt x="1982" y="10461"/>
                </a:lnTo>
                <a:lnTo>
                  <a:pt x="1824" y="10371"/>
                </a:lnTo>
                <a:lnTo>
                  <a:pt x="1671" y="10272"/>
                </a:lnTo>
                <a:lnTo>
                  <a:pt x="1522" y="10166"/>
                </a:lnTo>
                <a:lnTo>
                  <a:pt x="1379" y="10053"/>
                </a:lnTo>
                <a:lnTo>
                  <a:pt x="1242" y="9934"/>
                </a:lnTo>
                <a:lnTo>
                  <a:pt x="1110" y="9808"/>
                </a:lnTo>
                <a:lnTo>
                  <a:pt x="985" y="9677"/>
                </a:lnTo>
                <a:lnTo>
                  <a:pt x="866" y="9540"/>
                </a:lnTo>
                <a:lnTo>
                  <a:pt x="753" y="9397"/>
                </a:lnTo>
                <a:lnTo>
                  <a:pt x="648" y="9248"/>
                </a:lnTo>
                <a:lnTo>
                  <a:pt x="549" y="9095"/>
                </a:lnTo>
                <a:lnTo>
                  <a:pt x="458" y="8937"/>
                </a:lnTo>
                <a:lnTo>
                  <a:pt x="375" y="8774"/>
                </a:lnTo>
                <a:lnTo>
                  <a:pt x="298" y="8606"/>
                </a:lnTo>
                <a:lnTo>
                  <a:pt x="230" y="8434"/>
                </a:lnTo>
                <a:lnTo>
                  <a:pt x="171" y="8259"/>
                </a:lnTo>
                <a:lnTo>
                  <a:pt x="119" y="8080"/>
                </a:lnTo>
                <a:lnTo>
                  <a:pt x="77" y="7897"/>
                </a:lnTo>
                <a:lnTo>
                  <a:pt x="44" y="7712"/>
                </a:lnTo>
                <a:lnTo>
                  <a:pt x="20" y="7523"/>
                </a:lnTo>
                <a:lnTo>
                  <a:pt x="5" y="7332"/>
                </a:lnTo>
                <a:lnTo>
                  <a:pt x="0" y="7137"/>
                </a:lnTo>
                <a:lnTo>
                  <a:pt x="0" y="3782"/>
                </a:lnTo>
                <a:lnTo>
                  <a:pt x="5" y="3589"/>
                </a:lnTo>
                <a:lnTo>
                  <a:pt x="20" y="3397"/>
                </a:lnTo>
                <a:lnTo>
                  <a:pt x="44" y="3209"/>
                </a:lnTo>
                <a:lnTo>
                  <a:pt x="77" y="3022"/>
                </a:lnTo>
                <a:lnTo>
                  <a:pt x="119" y="2840"/>
                </a:lnTo>
                <a:lnTo>
                  <a:pt x="171" y="2661"/>
                </a:lnTo>
                <a:lnTo>
                  <a:pt x="230" y="2485"/>
                </a:lnTo>
                <a:lnTo>
                  <a:pt x="298" y="2314"/>
                </a:lnTo>
                <a:lnTo>
                  <a:pt x="375" y="2146"/>
                </a:lnTo>
                <a:lnTo>
                  <a:pt x="458" y="1984"/>
                </a:lnTo>
                <a:lnTo>
                  <a:pt x="549" y="1825"/>
                </a:lnTo>
                <a:lnTo>
                  <a:pt x="648" y="1672"/>
                </a:lnTo>
                <a:lnTo>
                  <a:pt x="753" y="1523"/>
                </a:lnTo>
                <a:lnTo>
                  <a:pt x="866" y="1380"/>
                </a:lnTo>
                <a:lnTo>
                  <a:pt x="985" y="1243"/>
                </a:lnTo>
                <a:lnTo>
                  <a:pt x="1110" y="1111"/>
                </a:lnTo>
                <a:lnTo>
                  <a:pt x="1242" y="985"/>
                </a:lnTo>
                <a:lnTo>
                  <a:pt x="1379" y="867"/>
                </a:lnTo>
                <a:lnTo>
                  <a:pt x="1522" y="754"/>
                </a:lnTo>
                <a:lnTo>
                  <a:pt x="1671" y="649"/>
                </a:lnTo>
                <a:lnTo>
                  <a:pt x="1824" y="550"/>
                </a:lnTo>
                <a:lnTo>
                  <a:pt x="1982" y="458"/>
                </a:lnTo>
                <a:lnTo>
                  <a:pt x="2145" y="375"/>
                </a:lnTo>
                <a:lnTo>
                  <a:pt x="2312" y="299"/>
                </a:lnTo>
                <a:lnTo>
                  <a:pt x="2484" y="231"/>
                </a:lnTo>
                <a:lnTo>
                  <a:pt x="2660" y="171"/>
                </a:lnTo>
                <a:lnTo>
                  <a:pt x="2839" y="119"/>
                </a:lnTo>
                <a:lnTo>
                  <a:pt x="3021" y="77"/>
                </a:lnTo>
                <a:lnTo>
                  <a:pt x="3206" y="44"/>
                </a:lnTo>
                <a:lnTo>
                  <a:pt x="3395" y="20"/>
                </a:lnTo>
                <a:lnTo>
                  <a:pt x="3587" y="5"/>
                </a:lnTo>
                <a:lnTo>
                  <a:pt x="378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6"/>
          <p:cNvSpPr>
            <a:spLocks/>
          </p:cNvSpPr>
          <p:nvPr/>
        </p:nvSpPr>
        <p:spPr bwMode="auto">
          <a:xfrm>
            <a:off x="3600498" y="4822508"/>
            <a:ext cx="990917" cy="990917"/>
          </a:xfrm>
          <a:custGeom>
            <a:avLst/>
            <a:gdLst>
              <a:gd name="T0" fmla="*/ 2520 w 4572"/>
              <a:gd name="T1" fmla="*/ 12 h 4575"/>
              <a:gd name="T2" fmla="*/ 2857 w 4572"/>
              <a:gd name="T3" fmla="*/ 72 h 4575"/>
              <a:gd name="T4" fmla="*/ 3176 w 4572"/>
              <a:gd name="T5" fmla="*/ 179 h 4575"/>
              <a:gd name="T6" fmla="*/ 3471 w 4572"/>
              <a:gd name="T7" fmla="*/ 331 h 4575"/>
              <a:gd name="T8" fmla="*/ 3740 w 4572"/>
              <a:gd name="T9" fmla="*/ 522 h 4575"/>
              <a:gd name="T10" fmla="*/ 3978 w 4572"/>
              <a:gd name="T11" fmla="*/ 750 h 4575"/>
              <a:gd name="T12" fmla="*/ 4182 w 4572"/>
              <a:gd name="T13" fmla="*/ 1008 h 4575"/>
              <a:gd name="T14" fmla="*/ 4347 w 4572"/>
              <a:gd name="T15" fmla="*/ 1295 h 4575"/>
              <a:gd name="T16" fmla="*/ 4469 w 4572"/>
              <a:gd name="T17" fmla="*/ 1607 h 4575"/>
              <a:gd name="T18" fmla="*/ 4546 w 4572"/>
              <a:gd name="T19" fmla="*/ 1939 h 4575"/>
              <a:gd name="T20" fmla="*/ 4572 w 4572"/>
              <a:gd name="T21" fmla="*/ 2288 h 4575"/>
              <a:gd name="T22" fmla="*/ 4546 w 4572"/>
              <a:gd name="T23" fmla="*/ 2636 h 4575"/>
              <a:gd name="T24" fmla="*/ 4469 w 4572"/>
              <a:gd name="T25" fmla="*/ 2968 h 4575"/>
              <a:gd name="T26" fmla="*/ 4347 w 4572"/>
              <a:gd name="T27" fmla="*/ 3279 h 4575"/>
              <a:gd name="T28" fmla="*/ 4182 w 4572"/>
              <a:gd name="T29" fmla="*/ 3566 h 4575"/>
              <a:gd name="T30" fmla="*/ 3978 w 4572"/>
              <a:gd name="T31" fmla="*/ 3826 h 4575"/>
              <a:gd name="T32" fmla="*/ 3740 w 4572"/>
              <a:gd name="T33" fmla="*/ 4053 h 4575"/>
              <a:gd name="T34" fmla="*/ 3471 w 4572"/>
              <a:gd name="T35" fmla="*/ 4244 h 4575"/>
              <a:gd name="T36" fmla="*/ 3176 w 4572"/>
              <a:gd name="T37" fmla="*/ 4395 h 4575"/>
              <a:gd name="T38" fmla="*/ 2857 w 4572"/>
              <a:gd name="T39" fmla="*/ 4503 h 4575"/>
              <a:gd name="T40" fmla="*/ 2520 w 4572"/>
              <a:gd name="T41" fmla="*/ 4564 h 4575"/>
              <a:gd name="T42" fmla="*/ 2169 w 4572"/>
              <a:gd name="T43" fmla="*/ 4572 h 4575"/>
              <a:gd name="T44" fmla="*/ 1825 w 4572"/>
              <a:gd name="T45" fmla="*/ 4529 h 4575"/>
              <a:gd name="T46" fmla="*/ 1500 w 4572"/>
              <a:gd name="T47" fmla="*/ 4436 h 4575"/>
              <a:gd name="T48" fmla="*/ 1196 w 4572"/>
              <a:gd name="T49" fmla="*/ 4299 h 4575"/>
              <a:gd name="T50" fmla="*/ 918 w 4572"/>
              <a:gd name="T51" fmla="*/ 4120 h 4575"/>
              <a:gd name="T52" fmla="*/ 670 w 4572"/>
              <a:gd name="T53" fmla="*/ 3905 h 4575"/>
              <a:gd name="T54" fmla="*/ 454 w 4572"/>
              <a:gd name="T55" fmla="*/ 3656 h 4575"/>
              <a:gd name="T56" fmla="*/ 276 w 4572"/>
              <a:gd name="T57" fmla="*/ 3378 h 4575"/>
              <a:gd name="T58" fmla="*/ 139 w 4572"/>
              <a:gd name="T59" fmla="*/ 3074 h 4575"/>
              <a:gd name="T60" fmla="*/ 46 w 4572"/>
              <a:gd name="T61" fmla="*/ 2749 h 4575"/>
              <a:gd name="T62" fmla="*/ 3 w 4572"/>
              <a:gd name="T63" fmla="*/ 2405 h 4575"/>
              <a:gd name="T64" fmla="*/ 11 w 4572"/>
              <a:gd name="T65" fmla="*/ 2054 h 4575"/>
              <a:gd name="T66" fmla="*/ 72 w 4572"/>
              <a:gd name="T67" fmla="*/ 1716 h 4575"/>
              <a:gd name="T68" fmla="*/ 179 w 4572"/>
              <a:gd name="T69" fmla="*/ 1397 h 4575"/>
              <a:gd name="T70" fmla="*/ 331 w 4572"/>
              <a:gd name="T71" fmla="*/ 1102 h 4575"/>
              <a:gd name="T72" fmla="*/ 522 w 4572"/>
              <a:gd name="T73" fmla="*/ 832 h 4575"/>
              <a:gd name="T74" fmla="*/ 749 w 4572"/>
              <a:gd name="T75" fmla="*/ 594 h 4575"/>
              <a:gd name="T76" fmla="*/ 1008 w 4572"/>
              <a:gd name="T77" fmla="*/ 390 h 4575"/>
              <a:gd name="T78" fmla="*/ 1295 w 4572"/>
              <a:gd name="T79" fmla="*/ 226 h 4575"/>
              <a:gd name="T80" fmla="*/ 1606 w 4572"/>
              <a:gd name="T81" fmla="*/ 102 h 4575"/>
              <a:gd name="T82" fmla="*/ 1938 w 4572"/>
              <a:gd name="T83" fmla="*/ 26 h 4575"/>
              <a:gd name="T84" fmla="*/ 2286 w 4572"/>
              <a:gd name="T85" fmla="*/ 0 h 4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572" h="4575">
                <a:moveTo>
                  <a:pt x="2286" y="0"/>
                </a:moveTo>
                <a:lnTo>
                  <a:pt x="2403" y="2"/>
                </a:lnTo>
                <a:lnTo>
                  <a:pt x="2520" y="12"/>
                </a:lnTo>
                <a:lnTo>
                  <a:pt x="2634" y="26"/>
                </a:lnTo>
                <a:lnTo>
                  <a:pt x="2747" y="47"/>
                </a:lnTo>
                <a:lnTo>
                  <a:pt x="2857" y="72"/>
                </a:lnTo>
                <a:lnTo>
                  <a:pt x="2966" y="102"/>
                </a:lnTo>
                <a:lnTo>
                  <a:pt x="3072" y="138"/>
                </a:lnTo>
                <a:lnTo>
                  <a:pt x="3176" y="179"/>
                </a:lnTo>
                <a:lnTo>
                  <a:pt x="3277" y="226"/>
                </a:lnTo>
                <a:lnTo>
                  <a:pt x="3376" y="276"/>
                </a:lnTo>
                <a:lnTo>
                  <a:pt x="3471" y="331"/>
                </a:lnTo>
                <a:lnTo>
                  <a:pt x="3564" y="390"/>
                </a:lnTo>
                <a:lnTo>
                  <a:pt x="3653" y="454"/>
                </a:lnTo>
                <a:lnTo>
                  <a:pt x="3740" y="522"/>
                </a:lnTo>
                <a:lnTo>
                  <a:pt x="3823" y="594"/>
                </a:lnTo>
                <a:lnTo>
                  <a:pt x="3902" y="670"/>
                </a:lnTo>
                <a:lnTo>
                  <a:pt x="3978" y="750"/>
                </a:lnTo>
                <a:lnTo>
                  <a:pt x="4050" y="832"/>
                </a:lnTo>
                <a:lnTo>
                  <a:pt x="4118" y="918"/>
                </a:lnTo>
                <a:lnTo>
                  <a:pt x="4182" y="1008"/>
                </a:lnTo>
                <a:lnTo>
                  <a:pt x="4241" y="1102"/>
                </a:lnTo>
                <a:lnTo>
                  <a:pt x="4296" y="1197"/>
                </a:lnTo>
                <a:lnTo>
                  <a:pt x="4347" y="1295"/>
                </a:lnTo>
                <a:lnTo>
                  <a:pt x="4393" y="1397"/>
                </a:lnTo>
                <a:lnTo>
                  <a:pt x="4433" y="1501"/>
                </a:lnTo>
                <a:lnTo>
                  <a:pt x="4469" y="1607"/>
                </a:lnTo>
                <a:lnTo>
                  <a:pt x="4500" y="1716"/>
                </a:lnTo>
                <a:lnTo>
                  <a:pt x="4526" y="1826"/>
                </a:lnTo>
                <a:lnTo>
                  <a:pt x="4546" y="1939"/>
                </a:lnTo>
                <a:lnTo>
                  <a:pt x="4561" y="2054"/>
                </a:lnTo>
                <a:lnTo>
                  <a:pt x="4569" y="2169"/>
                </a:lnTo>
                <a:lnTo>
                  <a:pt x="4572" y="2288"/>
                </a:lnTo>
                <a:lnTo>
                  <a:pt x="4569" y="2405"/>
                </a:lnTo>
                <a:lnTo>
                  <a:pt x="4561" y="2521"/>
                </a:lnTo>
                <a:lnTo>
                  <a:pt x="4546" y="2636"/>
                </a:lnTo>
                <a:lnTo>
                  <a:pt x="4526" y="2749"/>
                </a:lnTo>
                <a:lnTo>
                  <a:pt x="4500" y="2859"/>
                </a:lnTo>
                <a:lnTo>
                  <a:pt x="4469" y="2968"/>
                </a:lnTo>
                <a:lnTo>
                  <a:pt x="4433" y="3074"/>
                </a:lnTo>
                <a:lnTo>
                  <a:pt x="4393" y="3178"/>
                </a:lnTo>
                <a:lnTo>
                  <a:pt x="4347" y="3279"/>
                </a:lnTo>
                <a:lnTo>
                  <a:pt x="4296" y="3378"/>
                </a:lnTo>
                <a:lnTo>
                  <a:pt x="4241" y="3474"/>
                </a:lnTo>
                <a:lnTo>
                  <a:pt x="4182" y="3566"/>
                </a:lnTo>
                <a:lnTo>
                  <a:pt x="4118" y="3656"/>
                </a:lnTo>
                <a:lnTo>
                  <a:pt x="4050" y="3742"/>
                </a:lnTo>
                <a:lnTo>
                  <a:pt x="3978" y="3826"/>
                </a:lnTo>
                <a:lnTo>
                  <a:pt x="3902" y="3905"/>
                </a:lnTo>
                <a:lnTo>
                  <a:pt x="3823" y="3981"/>
                </a:lnTo>
                <a:lnTo>
                  <a:pt x="3740" y="4053"/>
                </a:lnTo>
                <a:lnTo>
                  <a:pt x="3653" y="4120"/>
                </a:lnTo>
                <a:lnTo>
                  <a:pt x="3564" y="4184"/>
                </a:lnTo>
                <a:lnTo>
                  <a:pt x="3471" y="4244"/>
                </a:lnTo>
                <a:lnTo>
                  <a:pt x="3376" y="4299"/>
                </a:lnTo>
                <a:lnTo>
                  <a:pt x="3277" y="4350"/>
                </a:lnTo>
                <a:lnTo>
                  <a:pt x="3176" y="4395"/>
                </a:lnTo>
                <a:lnTo>
                  <a:pt x="3072" y="4436"/>
                </a:lnTo>
                <a:lnTo>
                  <a:pt x="2966" y="4472"/>
                </a:lnTo>
                <a:lnTo>
                  <a:pt x="2857" y="4503"/>
                </a:lnTo>
                <a:lnTo>
                  <a:pt x="2747" y="4529"/>
                </a:lnTo>
                <a:lnTo>
                  <a:pt x="2634" y="4548"/>
                </a:lnTo>
                <a:lnTo>
                  <a:pt x="2520" y="4564"/>
                </a:lnTo>
                <a:lnTo>
                  <a:pt x="2403" y="4572"/>
                </a:lnTo>
                <a:lnTo>
                  <a:pt x="2286" y="4575"/>
                </a:lnTo>
                <a:lnTo>
                  <a:pt x="2169" y="4572"/>
                </a:lnTo>
                <a:lnTo>
                  <a:pt x="2052" y="4564"/>
                </a:lnTo>
                <a:lnTo>
                  <a:pt x="1938" y="4548"/>
                </a:lnTo>
                <a:lnTo>
                  <a:pt x="1825" y="4529"/>
                </a:lnTo>
                <a:lnTo>
                  <a:pt x="1715" y="4503"/>
                </a:lnTo>
                <a:lnTo>
                  <a:pt x="1606" y="4472"/>
                </a:lnTo>
                <a:lnTo>
                  <a:pt x="1500" y="4436"/>
                </a:lnTo>
                <a:lnTo>
                  <a:pt x="1396" y="4395"/>
                </a:lnTo>
                <a:lnTo>
                  <a:pt x="1295" y="4350"/>
                </a:lnTo>
                <a:lnTo>
                  <a:pt x="1196" y="4299"/>
                </a:lnTo>
                <a:lnTo>
                  <a:pt x="1101" y="4244"/>
                </a:lnTo>
                <a:lnTo>
                  <a:pt x="1008" y="4184"/>
                </a:lnTo>
                <a:lnTo>
                  <a:pt x="918" y="4120"/>
                </a:lnTo>
                <a:lnTo>
                  <a:pt x="832" y="4053"/>
                </a:lnTo>
                <a:lnTo>
                  <a:pt x="749" y="3981"/>
                </a:lnTo>
                <a:lnTo>
                  <a:pt x="670" y="3905"/>
                </a:lnTo>
                <a:lnTo>
                  <a:pt x="594" y="3826"/>
                </a:lnTo>
                <a:lnTo>
                  <a:pt x="522" y="3742"/>
                </a:lnTo>
                <a:lnTo>
                  <a:pt x="454" y="3656"/>
                </a:lnTo>
                <a:lnTo>
                  <a:pt x="390" y="3566"/>
                </a:lnTo>
                <a:lnTo>
                  <a:pt x="331" y="3474"/>
                </a:lnTo>
                <a:lnTo>
                  <a:pt x="276" y="3378"/>
                </a:lnTo>
                <a:lnTo>
                  <a:pt x="225" y="3279"/>
                </a:lnTo>
                <a:lnTo>
                  <a:pt x="179" y="3178"/>
                </a:lnTo>
                <a:lnTo>
                  <a:pt x="139" y="3074"/>
                </a:lnTo>
                <a:lnTo>
                  <a:pt x="103" y="2968"/>
                </a:lnTo>
                <a:lnTo>
                  <a:pt x="72" y="2859"/>
                </a:lnTo>
                <a:lnTo>
                  <a:pt x="46" y="2749"/>
                </a:lnTo>
                <a:lnTo>
                  <a:pt x="26" y="2636"/>
                </a:lnTo>
                <a:lnTo>
                  <a:pt x="11" y="2521"/>
                </a:lnTo>
                <a:lnTo>
                  <a:pt x="3" y="2405"/>
                </a:lnTo>
                <a:lnTo>
                  <a:pt x="0" y="2288"/>
                </a:lnTo>
                <a:lnTo>
                  <a:pt x="3" y="2169"/>
                </a:lnTo>
                <a:lnTo>
                  <a:pt x="11" y="2054"/>
                </a:lnTo>
                <a:lnTo>
                  <a:pt x="26" y="1939"/>
                </a:lnTo>
                <a:lnTo>
                  <a:pt x="46" y="1826"/>
                </a:lnTo>
                <a:lnTo>
                  <a:pt x="72" y="1716"/>
                </a:lnTo>
                <a:lnTo>
                  <a:pt x="103" y="1607"/>
                </a:lnTo>
                <a:lnTo>
                  <a:pt x="139" y="1501"/>
                </a:lnTo>
                <a:lnTo>
                  <a:pt x="179" y="1397"/>
                </a:lnTo>
                <a:lnTo>
                  <a:pt x="225" y="1295"/>
                </a:lnTo>
                <a:lnTo>
                  <a:pt x="276" y="1197"/>
                </a:lnTo>
                <a:lnTo>
                  <a:pt x="331" y="1102"/>
                </a:lnTo>
                <a:lnTo>
                  <a:pt x="390" y="1008"/>
                </a:lnTo>
                <a:lnTo>
                  <a:pt x="454" y="918"/>
                </a:lnTo>
                <a:lnTo>
                  <a:pt x="522" y="832"/>
                </a:lnTo>
                <a:lnTo>
                  <a:pt x="594" y="750"/>
                </a:lnTo>
                <a:lnTo>
                  <a:pt x="670" y="670"/>
                </a:lnTo>
                <a:lnTo>
                  <a:pt x="749" y="594"/>
                </a:lnTo>
                <a:lnTo>
                  <a:pt x="832" y="522"/>
                </a:lnTo>
                <a:lnTo>
                  <a:pt x="918" y="454"/>
                </a:lnTo>
                <a:lnTo>
                  <a:pt x="1008" y="390"/>
                </a:lnTo>
                <a:lnTo>
                  <a:pt x="1101" y="331"/>
                </a:lnTo>
                <a:lnTo>
                  <a:pt x="1196" y="276"/>
                </a:lnTo>
                <a:lnTo>
                  <a:pt x="1295" y="226"/>
                </a:lnTo>
                <a:lnTo>
                  <a:pt x="1396" y="179"/>
                </a:lnTo>
                <a:lnTo>
                  <a:pt x="1500" y="138"/>
                </a:lnTo>
                <a:lnTo>
                  <a:pt x="1606" y="102"/>
                </a:lnTo>
                <a:lnTo>
                  <a:pt x="1715" y="72"/>
                </a:lnTo>
                <a:lnTo>
                  <a:pt x="1825" y="47"/>
                </a:lnTo>
                <a:lnTo>
                  <a:pt x="1938" y="26"/>
                </a:lnTo>
                <a:lnTo>
                  <a:pt x="2052" y="12"/>
                </a:lnTo>
                <a:lnTo>
                  <a:pt x="2169" y="2"/>
                </a:lnTo>
                <a:lnTo>
                  <a:pt x="2286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/>
          <p:cNvSpPr>
            <a:spLocks/>
          </p:cNvSpPr>
          <p:nvPr/>
        </p:nvSpPr>
        <p:spPr bwMode="auto">
          <a:xfrm>
            <a:off x="3773227" y="4483111"/>
            <a:ext cx="645460" cy="439398"/>
          </a:xfrm>
          <a:custGeom>
            <a:avLst/>
            <a:gdLst>
              <a:gd name="T0" fmla="*/ 137 w 2980"/>
              <a:gd name="T1" fmla="*/ 383 h 2029"/>
              <a:gd name="T2" fmla="*/ 310 w 2980"/>
              <a:gd name="T3" fmla="*/ 558 h 2029"/>
              <a:gd name="T4" fmla="*/ 405 w 2980"/>
              <a:gd name="T5" fmla="*/ 660 h 2029"/>
              <a:gd name="T6" fmla="*/ 483 w 2980"/>
              <a:gd name="T7" fmla="*/ 753 h 2029"/>
              <a:gd name="T8" fmla="*/ 548 w 2980"/>
              <a:gd name="T9" fmla="*/ 839 h 2029"/>
              <a:gd name="T10" fmla="*/ 597 w 2980"/>
              <a:gd name="T11" fmla="*/ 923 h 2029"/>
              <a:gd name="T12" fmla="*/ 634 w 2980"/>
              <a:gd name="T13" fmla="*/ 1004 h 2029"/>
              <a:gd name="T14" fmla="*/ 658 w 2980"/>
              <a:gd name="T15" fmla="*/ 1088 h 2029"/>
              <a:gd name="T16" fmla="*/ 670 w 2980"/>
              <a:gd name="T17" fmla="*/ 1176 h 2029"/>
              <a:gd name="T18" fmla="*/ 671 w 2980"/>
              <a:gd name="T19" fmla="*/ 1271 h 2029"/>
              <a:gd name="T20" fmla="*/ 662 w 2980"/>
              <a:gd name="T21" fmla="*/ 1375 h 2029"/>
              <a:gd name="T22" fmla="*/ 643 w 2980"/>
              <a:gd name="T23" fmla="*/ 1491 h 2029"/>
              <a:gd name="T24" fmla="*/ 615 w 2980"/>
              <a:gd name="T25" fmla="*/ 1622 h 2029"/>
              <a:gd name="T26" fmla="*/ 559 w 2980"/>
              <a:gd name="T27" fmla="*/ 1850 h 2029"/>
              <a:gd name="T28" fmla="*/ 1424 w 2980"/>
              <a:gd name="T29" fmla="*/ 2029 h 2029"/>
              <a:gd name="T30" fmla="*/ 2467 w 2980"/>
              <a:gd name="T31" fmla="*/ 2029 h 2029"/>
              <a:gd name="T32" fmla="*/ 2382 w 2980"/>
              <a:gd name="T33" fmla="*/ 1693 h 2029"/>
              <a:gd name="T34" fmla="*/ 2350 w 2980"/>
              <a:gd name="T35" fmla="*/ 1554 h 2029"/>
              <a:gd name="T36" fmla="*/ 2326 w 2980"/>
              <a:gd name="T37" fmla="*/ 1431 h 2029"/>
              <a:gd name="T38" fmla="*/ 2312 w 2980"/>
              <a:gd name="T39" fmla="*/ 1321 h 2029"/>
              <a:gd name="T40" fmla="*/ 2308 w 2980"/>
              <a:gd name="T41" fmla="*/ 1222 h 2029"/>
              <a:gd name="T42" fmla="*/ 2314 w 2980"/>
              <a:gd name="T43" fmla="*/ 1132 h 2029"/>
              <a:gd name="T44" fmla="*/ 2333 w 2980"/>
              <a:gd name="T45" fmla="*/ 1046 h 2029"/>
              <a:gd name="T46" fmla="*/ 2362 w 2980"/>
              <a:gd name="T47" fmla="*/ 964 h 2029"/>
              <a:gd name="T48" fmla="*/ 2406 w 2980"/>
              <a:gd name="T49" fmla="*/ 881 h 2029"/>
              <a:gd name="T50" fmla="*/ 2463 w 2980"/>
              <a:gd name="T51" fmla="*/ 797 h 2029"/>
              <a:gd name="T52" fmla="*/ 2534 w 2980"/>
              <a:gd name="T53" fmla="*/ 707 h 2029"/>
              <a:gd name="T54" fmla="*/ 2621 w 2980"/>
              <a:gd name="T55" fmla="*/ 610 h 2029"/>
              <a:gd name="T56" fmla="*/ 2724 w 2980"/>
              <a:gd name="T57" fmla="*/ 503 h 2029"/>
              <a:gd name="T58" fmla="*/ 2980 w 2980"/>
              <a:gd name="T59" fmla="*/ 247 h 2029"/>
              <a:gd name="T60" fmla="*/ 1556 w 2980"/>
              <a:gd name="T61" fmla="*/ 0 h 2029"/>
              <a:gd name="T62" fmla="*/ 1424 w 2980"/>
              <a:gd name="T63" fmla="*/ 0 h 2029"/>
              <a:gd name="T64" fmla="*/ 0 w 2980"/>
              <a:gd name="T65" fmla="*/ 247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80" h="2029">
                <a:moveTo>
                  <a:pt x="0" y="247"/>
                </a:moveTo>
                <a:lnTo>
                  <a:pt x="137" y="383"/>
                </a:lnTo>
                <a:lnTo>
                  <a:pt x="256" y="503"/>
                </a:lnTo>
                <a:lnTo>
                  <a:pt x="310" y="558"/>
                </a:lnTo>
                <a:lnTo>
                  <a:pt x="359" y="610"/>
                </a:lnTo>
                <a:lnTo>
                  <a:pt x="405" y="660"/>
                </a:lnTo>
                <a:lnTo>
                  <a:pt x="446" y="707"/>
                </a:lnTo>
                <a:lnTo>
                  <a:pt x="483" y="753"/>
                </a:lnTo>
                <a:lnTo>
                  <a:pt x="517" y="797"/>
                </a:lnTo>
                <a:lnTo>
                  <a:pt x="548" y="839"/>
                </a:lnTo>
                <a:lnTo>
                  <a:pt x="574" y="881"/>
                </a:lnTo>
                <a:lnTo>
                  <a:pt x="597" y="923"/>
                </a:lnTo>
                <a:lnTo>
                  <a:pt x="618" y="964"/>
                </a:lnTo>
                <a:lnTo>
                  <a:pt x="634" y="1004"/>
                </a:lnTo>
                <a:lnTo>
                  <a:pt x="647" y="1046"/>
                </a:lnTo>
                <a:lnTo>
                  <a:pt x="658" y="1088"/>
                </a:lnTo>
                <a:lnTo>
                  <a:pt x="666" y="1132"/>
                </a:lnTo>
                <a:lnTo>
                  <a:pt x="670" y="1176"/>
                </a:lnTo>
                <a:lnTo>
                  <a:pt x="672" y="1222"/>
                </a:lnTo>
                <a:lnTo>
                  <a:pt x="671" y="1271"/>
                </a:lnTo>
                <a:lnTo>
                  <a:pt x="668" y="1321"/>
                </a:lnTo>
                <a:lnTo>
                  <a:pt x="662" y="1375"/>
                </a:lnTo>
                <a:lnTo>
                  <a:pt x="654" y="1431"/>
                </a:lnTo>
                <a:lnTo>
                  <a:pt x="643" y="1491"/>
                </a:lnTo>
                <a:lnTo>
                  <a:pt x="630" y="1554"/>
                </a:lnTo>
                <a:lnTo>
                  <a:pt x="615" y="1622"/>
                </a:lnTo>
                <a:lnTo>
                  <a:pt x="598" y="1693"/>
                </a:lnTo>
                <a:lnTo>
                  <a:pt x="559" y="1850"/>
                </a:lnTo>
                <a:lnTo>
                  <a:pt x="513" y="2029"/>
                </a:lnTo>
                <a:lnTo>
                  <a:pt x="1424" y="2029"/>
                </a:lnTo>
                <a:lnTo>
                  <a:pt x="1556" y="2029"/>
                </a:lnTo>
                <a:lnTo>
                  <a:pt x="2467" y="2029"/>
                </a:lnTo>
                <a:lnTo>
                  <a:pt x="2421" y="1850"/>
                </a:lnTo>
                <a:lnTo>
                  <a:pt x="2382" y="1693"/>
                </a:lnTo>
                <a:lnTo>
                  <a:pt x="2365" y="1622"/>
                </a:lnTo>
                <a:lnTo>
                  <a:pt x="2350" y="1554"/>
                </a:lnTo>
                <a:lnTo>
                  <a:pt x="2337" y="1491"/>
                </a:lnTo>
                <a:lnTo>
                  <a:pt x="2326" y="1431"/>
                </a:lnTo>
                <a:lnTo>
                  <a:pt x="2318" y="1375"/>
                </a:lnTo>
                <a:lnTo>
                  <a:pt x="2312" y="1321"/>
                </a:lnTo>
                <a:lnTo>
                  <a:pt x="2309" y="1271"/>
                </a:lnTo>
                <a:lnTo>
                  <a:pt x="2308" y="1222"/>
                </a:lnTo>
                <a:lnTo>
                  <a:pt x="2310" y="1176"/>
                </a:lnTo>
                <a:lnTo>
                  <a:pt x="2314" y="1132"/>
                </a:lnTo>
                <a:lnTo>
                  <a:pt x="2322" y="1088"/>
                </a:lnTo>
                <a:lnTo>
                  <a:pt x="2333" y="1046"/>
                </a:lnTo>
                <a:lnTo>
                  <a:pt x="2346" y="1004"/>
                </a:lnTo>
                <a:lnTo>
                  <a:pt x="2362" y="964"/>
                </a:lnTo>
                <a:lnTo>
                  <a:pt x="2383" y="923"/>
                </a:lnTo>
                <a:lnTo>
                  <a:pt x="2406" y="881"/>
                </a:lnTo>
                <a:lnTo>
                  <a:pt x="2432" y="839"/>
                </a:lnTo>
                <a:lnTo>
                  <a:pt x="2463" y="797"/>
                </a:lnTo>
                <a:lnTo>
                  <a:pt x="2497" y="753"/>
                </a:lnTo>
                <a:lnTo>
                  <a:pt x="2534" y="707"/>
                </a:lnTo>
                <a:lnTo>
                  <a:pt x="2575" y="660"/>
                </a:lnTo>
                <a:lnTo>
                  <a:pt x="2621" y="610"/>
                </a:lnTo>
                <a:lnTo>
                  <a:pt x="2670" y="558"/>
                </a:lnTo>
                <a:lnTo>
                  <a:pt x="2724" y="503"/>
                </a:lnTo>
                <a:lnTo>
                  <a:pt x="2843" y="383"/>
                </a:lnTo>
                <a:lnTo>
                  <a:pt x="2980" y="247"/>
                </a:lnTo>
                <a:lnTo>
                  <a:pt x="1556" y="22"/>
                </a:lnTo>
                <a:lnTo>
                  <a:pt x="1556" y="0"/>
                </a:lnTo>
                <a:lnTo>
                  <a:pt x="1490" y="11"/>
                </a:lnTo>
                <a:lnTo>
                  <a:pt x="1424" y="0"/>
                </a:lnTo>
                <a:lnTo>
                  <a:pt x="1424" y="22"/>
                </a:lnTo>
                <a:lnTo>
                  <a:pt x="0" y="24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5277813" y="2248245"/>
            <a:ext cx="1636377" cy="2363656"/>
          </a:xfrm>
          <a:custGeom>
            <a:avLst/>
            <a:gdLst>
              <a:gd name="T0" fmla="*/ 4165 w 7560"/>
              <a:gd name="T1" fmla="*/ 20 h 10919"/>
              <a:gd name="T2" fmla="*/ 4721 w 7560"/>
              <a:gd name="T3" fmla="*/ 119 h 10919"/>
              <a:gd name="T4" fmla="*/ 5248 w 7560"/>
              <a:gd name="T5" fmla="*/ 299 h 10919"/>
              <a:gd name="T6" fmla="*/ 5736 w 7560"/>
              <a:gd name="T7" fmla="*/ 550 h 10919"/>
              <a:gd name="T8" fmla="*/ 6180 w 7560"/>
              <a:gd name="T9" fmla="*/ 867 h 10919"/>
              <a:gd name="T10" fmla="*/ 6575 w 7560"/>
              <a:gd name="T11" fmla="*/ 1243 h 10919"/>
              <a:gd name="T12" fmla="*/ 6912 w 7560"/>
              <a:gd name="T13" fmla="*/ 1672 h 10919"/>
              <a:gd name="T14" fmla="*/ 7185 w 7560"/>
              <a:gd name="T15" fmla="*/ 2146 h 10919"/>
              <a:gd name="T16" fmla="*/ 7389 w 7560"/>
              <a:gd name="T17" fmla="*/ 2661 h 10919"/>
              <a:gd name="T18" fmla="*/ 7516 w 7560"/>
              <a:gd name="T19" fmla="*/ 3209 h 10919"/>
              <a:gd name="T20" fmla="*/ 7560 w 7560"/>
              <a:gd name="T21" fmla="*/ 3782 h 10919"/>
              <a:gd name="T22" fmla="*/ 7540 w 7560"/>
              <a:gd name="T23" fmla="*/ 7523 h 10919"/>
              <a:gd name="T24" fmla="*/ 7441 w 7560"/>
              <a:gd name="T25" fmla="*/ 8080 h 10919"/>
              <a:gd name="T26" fmla="*/ 7262 w 7560"/>
              <a:gd name="T27" fmla="*/ 8606 h 10919"/>
              <a:gd name="T28" fmla="*/ 7011 w 7560"/>
              <a:gd name="T29" fmla="*/ 9095 h 10919"/>
              <a:gd name="T30" fmla="*/ 6694 w 7560"/>
              <a:gd name="T31" fmla="*/ 9540 h 10919"/>
              <a:gd name="T32" fmla="*/ 6318 w 7560"/>
              <a:gd name="T33" fmla="*/ 9934 h 10919"/>
              <a:gd name="T34" fmla="*/ 5889 w 7560"/>
              <a:gd name="T35" fmla="*/ 10272 h 10919"/>
              <a:gd name="T36" fmla="*/ 5415 w 7560"/>
              <a:gd name="T37" fmla="*/ 10546 h 10919"/>
              <a:gd name="T38" fmla="*/ 4900 w 7560"/>
              <a:gd name="T39" fmla="*/ 10749 h 10919"/>
              <a:gd name="T40" fmla="*/ 4354 w 7560"/>
              <a:gd name="T41" fmla="*/ 10876 h 10919"/>
              <a:gd name="T42" fmla="*/ 3780 w 7560"/>
              <a:gd name="T43" fmla="*/ 10919 h 10919"/>
              <a:gd name="T44" fmla="*/ 3206 w 7560"/>
              <a:gd name="T45" fmla="*/ 10876 h 10919"/>
              <a:gd name="T46" fmla="*/ 2660 w 7560"/>
              <a:gd name="T47" fmla="*/ 10749 h 10919"/>
              <a:gd name="T48" fmla="*/ 2145 w 7560"/>
              <a:gd name="T49" fmla="*/ 10546 h 10919"/>
              <a:gd name="T50" fmla="*/ 1671 w 7560"/>
              <a:gd name="T51" fmla="*/ 10272 h 10919"/>
              <a:gd name="T52" fmla="*/ 1242 w 7560"/>
              <a:gd name="T53" fmla="*/ 9934 h 10919"/>
              <a:gd name="T54" fmla="*/ 866 w 7560"/>
              <a:gd name="T55" fmla="*/ 9540 h 10919"/>
              <a:gd name="T56" fmla="*/ 549 w 7560"/>
              <a:gd name="T57" fmla="*/ 9095 h 10919"/>
              <a:gd name="T58" fmla="*/ 298 w 7560"/>
              <a:gd name="T59" fmla="*/ 8606 h 10919"/>
              <a:gd name="T60" fmla="*/ 119 w 7560"/>
              <a:gd name="T61" fmla="*/ 8080 h 10919"/>
              <a:gd name="T62" fmla="*/ 20 w 7560"/>
              <a:gd name="T63" fmla="*/ 7523 h 10919"/>
              <a:gd name="T64" fmla="*/ 0 w 7560"/>
              <a:gd name="T65" fmla="*/ 3782 h 10919"/>
              <a:gd name="T66" fmla="*/ 44 w 7560"/>
              <a:gd name="T67" fmla="*/ 3209 h 10919"/>
              <a:gd name="T68" fmla="*/ 171 w 7560"/>
              <a:gd name="T69" fmla="*/ 2661 h 10919"/>
              <a:gd name="T70" fmla="*/ 375 w 7560"/>
              <a:gd name="T71" fmla="*/ 2146 h 10919"/>
              <a:gd name="T72" fmla="*/ 648 w 7560"/>
              <a:gd name="T73" fmla="*/ 1672 h 10919"/>
              <a:gd name="T74" fmla="*/ 985 w 7560"/>
              <a:gd name="T75" fmla="*/ 1243 h 10919"/>
              <a:gd name="T76" fmla="*/ 1379 w 7560"/>
              <a:gd name="T77" fmla="*/ 867 h 10919"/>
              <a:gd name="T78" fmla="*/ 1824 w 7560"/>
              <a:gd name="T79" fmla="*/ 550 h 10919"/>
              <a:gd name="T80" fmla="*/ 2312 w 7560"/>
              <a:gd name="T81" fmla="*/ 299 h 10919"/>
              <a:gd name="T82" fmla="*/ 2839 w 7560"/>
              <a:gd name="T83" fmla="*/ 119 h 10919"/>
              <a:gd name="T84" fmla="*/ 3395 w 7560"/>
              <a:gd name="T85" fmla="*/ 20 h 10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560" h="10919">
                <a:moveTo>
                  <a:pt x="3780" y="0"/>
                </a:moveTo>
                <a:lnTo>
                  <a:pt x="3973" y="5"/>
                </a:lnTo>
                <a:lnTo>
                  <a:pt x="4165" y="20"/>
                </a:lnTo>
                <a:lnTo>
                  <a:pt x="4354" y="44"/>
                </a:lnTo>
                <a:lnTo>
                  <a:pt x="4539" y="77"/>
                </a:lnTo>
                <a:lnTo>
                  <a:pt x="4721" y="119"/>
                </a:lnTo>
                <a:lnTo>
                  <a:pt x="4900" y="171"/>
                </a:lnTo>
                <a:lnTo>
                  <a:pt x="5076" y="231"/>
                </a:lnTo>
                <a:lnTo>
                  <a:pt x="5248" y="299"/>
                </a:lnTo>
                <a:lnTo>
                  <a:pt x="5415" y="375"/>
                </a:lnTo>
                <a:lnTo>
                  <a:pt x="5578" y="458"/>
                </a:lnTo>
                <a:lnTo>
                  <a:pt x="5736" y="550"/>
                </a:lnTo>
                <a:lnTo>
                  <a:pt x="5889" y="649"/>
                </a:lnTo>
                <a:lnTo>
                  <a:pt x="6038" y="754"/>
                </a:lnTo>
                <a:lnTo>
                  <a:pt x="6180" y="867"/>
                </a:lnTo>
                <a:lnTo>
                  <a:pt x="6318" y="985"/>
                </a:lnTo>
                <a:lnTo>
                  <a:pt x="6450" y="1111"/>
                </a:lnTo>
                <a:lnTo>
                  <a:pt x="6575" y="1243"/>
                </a:lnTo>
                <a:lnTo>
                  <a:pt x="6694" y="1380"/>
                </a:lnTo>
                <a:lnTo>
                  <a:pt x="6807" y="1523"/>
                </a:lnTo>
                <a:lnTo>
                  <a:pt x="6912" y="1672"/>
                </a:lnTo>
                <a:lnTo>
                  <a:pt x="7011" y="1825"/>
                </a:lnTo>
                <a:lnTo>
                  <a:pt x="7102" y="1984"/>
                </a:lnTo>
                <a:lnTo>
                  <a:pt x="7185" y="2146"/>
                </a:lnTo>
                <a:lnTo>
                  <a:pt x="7262" y="2314"/>
                </a:lnTo>
                <a:lnTo>
                  <a:pt x="7330" y="2485"/>
                </a:lnTo>
                <a:lnTo>
                  <a:pt x="7389" y="2661"/>
                </a:lnTo>
                <a:lnTo>
                  <a:pt x="7441" y="2840"/>
                </a:lnTo>
                <a:lnTo>
                  <a:pt x="7483" y="3022"/>
                </a:lnTo>
                <a:lnTo>
                  <a:pt x="7516" y="3209"/>
                </a:lnTo>
                <a:lnTo>
                  <a:pt x="7540" y="3397"/>
                </a:lnTo>
                <a:lnTo>
                  <a:pt x="7555" y="3589"/>
                </a:lnTo>
                <a:lnTo>
                  <a:pt x="7560" y="3782"/>
                </a:lnTo>
                <a:lnTo>
                  <a:pt x="7560" y="7137"/>
                </a:lnTo>
                <a:lnTo>
                  <a:pt x="7555" y="7332"/>
                </a:lnTo>
                <a:lnTo>
                  <a:pt x="7540" y="7523"/>
                </a:lnTo>
                <a:lnTo>
                  <a:pt x="7516" y="7712"/>
                </a:lnTo>
                <a:lnTo>
                  <a:pt x="7483" y="7897"/>
                </a:lnTo>
                <a:lnTo>
                  <a:pt x="7441" y="8080"/>
                </a:lnTo>
                <a:lnTo>
                  <a:pt x="7389" y="8259"/>
                </a:lnTo>
                <a:lnTo>
                  <a:pt x="7330" y="8434"/>
                </a:lnTo>
                <a:lnTo>
                  <a:pt x="7262" y="8606"/>
                </a:lnTo>
                <a:lnTo>
                  <a:pt x="7185" y="8774"/>
                </a:lnTo>
                <a:lnTo>
                  <a:pt x="7102" y="8937"/>
                </a:lnTo>
                <a:lnTo>
                  <a:pt x="7011" y="9095"/>
                </a:lnTo>
                <a:lnTo>
                  <a:pt x="6912" y="9248"/>
                </a:lnTo>
                <a:lnTo>
                  <a:pt x="6807" y="9397"/>
                </a:lnTo>
                <a:lnTo>
                  <a:pt x="6694" y="9540"/>
                </a:lnTo>
                <a:lnTo>
                  <a:pt x="6575" y="9677"/>
                </a:lnTo>
                <a:lnTo>
                  <a:pt x="6450" y="9808"/>
                </a:lnTo>
                <a:lnTo>
                  <a:pt x="6318" y="9934"/>
                </a:lnTo>
                <a:lnTo>
                  <a:pt x="6180" y="10053"/>
                </a:lnTo>
                <a:lnTo>
                  <a:pt x="6038" y="10166"/>
                </a:lnTo>
                <a:lnTo>
                  <a:pt x="5889" y="10272"/>
                </a:lnTo>
                <a:lnTo>
                  <a:pt x="5736" y="10371"/>
                </a:lnTo>
                <a:lnTo>
                  <a:pt x="5578" y="10461"/>
                </a:lnTo>
                <a:lnTo>
                  <a:pt x="5415" y="10546"/>
                </a:lnTo>
                <a:lnTo>
                  <a:pt x="5248" y="10622"/>
                </a:lnTo>
                <a:lnTo>
                  <a:pt x="5076" y="10690"/>
                </a:lnTo>
                <a:lnTo>
                  <a:pt x="4900" y="10749"/>
                </a:lnTo>
                <a:lnTo>
                  <a:pt x="4721" y="10800"/>
                </a:lnTo>
                <a:lnTo>
                  <a:pt x="4539" y="10842"/>
                </a:lnTo>
                <a:lnTo>
                  <a:pt x="4354" y="10876"/>
                </a:lnTo>
                <a:lnTo>
                  <a:pt x="4165" y="10900"/>
                </a:lnTo>
                <a:lnTo>
                  <a:pt x="3973" y="10915"/>
                </a:lnTo>
                <a:lnTo>
                  <a:pt x="3780" y="10919"/>
                </a:lnTo>
                <a:lnTo>
                  <a:pt x="3587" y="10915"/>
                </a:lnTo>
                <a:lnTo>
                  <a:pt x="3395" y="10900"/>
                </a:lnTo>
                <a:lnTo>
                  <a:pt x="3206" y="10876"/>
                </a:lnTo>
                <a:lnTo>
                  <a:pt x="3021" y="10842"/>
                </a:lnTo>
                <a:lnTo>
                  <a:pt x="2839" y="10800"/>
                </a:lnTo>
                <a:lnTo>
                  <a:pt x="2660" y="10749"/>
                </a:lnTo>
                <a:lnTo>
                  <a:pt x="2484" y="10690"/>
                </a:lnTo>
                <a:lnTo>
                  <a:pt x="2312" y="10622"/>
                </a:lnTo>
                <a:lnTo>
                  <a:pt x="2145" y="10546"/>
                </a:lnTo>
                <a:lnTo>
                  <a:pt x="1982" y="10461"/>
                </a:lnTo>
                <a:lnTo>
                  <a:pt x="1824" y="10371"/>
                </a:lnTo>
                <a:lnTo>
                  <a:pt x="1671" y="10272"/>
                </a:lnTo>
                <a:lnTo>
                  <a:pt x="1522" y="10166"/>
                </a:lnTo>
                <a:lnTo>
                  <a:pt x="1379" y="10053"/>
                </a:lnTo>
                <a:lnTo>
                  <a:pt x="1242" y="9934"/>
                </a:lnTo>
                <a:lnTo>
                  <a:pt x="1110" y="9808"/>
                </a:lnTo>
                <a:lnTo>
                  <a:pt x="985" y="9677"/>
                </a:lnTo>
                <a:lnTo>
                  <a:pt x="866" y="9540"/>
                </a:lnTo>
                <a:lnTo>
                  <a:pt x="753" y="9397"/>
                </a:lnTo>
                <a:lnTo>
                  <a:pt x="648" y="9248"/>
                </a:lnTo>
                <a:lnTo>
                  <a:pt x="549" y="9095"/>
                </a:lnTo>
                <a:lnTo>
                  <a:pt x="458" y="8937"/>
                </a:lnTo>
                <a:lnTo>
                  <a:pt x="375" y="8774"/>
                </a:lnTo>
                <a:lnTo>
                  <a:pt x="298" y="8606"/>
                </a:lnTo>
                <a:lnTo>
                  <a:pt x="230" y="8434"/>
                </a:lnTo>
                <a:lnTo>
                  <a:pt x="171" y="8259"/>
                </a:lnTo>
                <a:lnTo>
                  <a:pt x="119" y="8080"/>
                </a:lnTo>
                <a:lnTo>
                  <a:pt x="77" y="7897"/>
                </a:lnTo>
                <a:lnTo>
                  <a:pt x="44" y="7712"/>
                </a:lnTo>
                <a:lnTo>
                  <a:pt x="20" y="7523"/>
                </a:lnTo>
                <a:lnTo>
                  <a:pt x="5" y="7332"/>
                </a:lnTo>
                <a:lnTo>
                  <a:pt x="0" y="7137"/>
                </a:lnTo>
                <a:lnTo>
                  <a:pt x="0" y="3782"/>
                </a:lnTo>
                <a:lnTo>
                  <a:pt x="5" y="3589"/>
                </a:lnTo>
                <a:lnTo>
                  <a:pt x="20" y="3397"/>
                </a:lnTo>
                <a:lnTo>
                  <a:pt x="44" y="3209"/>
                </a:lnTo>
                <a:lnTo>
                  <a:pt x="77" y="3022"/>
                </a:lnTo>
                <a:lnTo>
                  <a:pt x="119" y="2840"/>
                </a:lnTo>
                <a:lnTo>
                  <a:pt x="171" y="2661"/>
                </a:lnTo>
                <a:lnTo>
                  <a:pt x="230" y="2485"/>
                </a:lnTo>
                <a:lnTo>
                  <a:pt x="298" y="2314"/>
                </a:lnTo>
                <a:lnTo>
                  <a:pt x="375" y="2146"/>
                </a:lnTo>
                <a:lnTo>
                  <a:pt x="458" y="1984"/>
                </a:lnTo>
                <a:lnTo>
                  <a:pt x="549" y="1825"/>
                </a:lnTo>
                <a:lnTo>
                  <a:pt x="648" y="1672"/>
                </a:lnTo>
                <a:lnTo>
                  <a:pt x="753" y="1523"/>
                </a:lnTo>
                <a:lnTo>
                  <a:pt x="866" y="1380"/>
                </a:lnTo>
                <a:lnTo>
                  <a:pt x="985" y="1243"/>
                </a:lnTo>
                <a:lnTo>
                  <a:pt x="1110" y="1111"/>
                </a:lnTo>
                <a:lnTo>
                  <a:pt x="1242" y="985"/>
                </a:lnTo>
                <a:lnTo>
                  <a:pt x="1379" y="867"/>
                </a:lnTo>
                <a:lnTo>
                  <a:pt x="1522" y="754"/>
                </a:lnTo>
                <a:lnTo>
                  <a:pt x="1671" y="649"/>
                </a:lnTo>
                <a:lnTo>
                  <a:pt x="1824" y="550"/>
                </a:lnTo>
                <a:lnTo>
                  <a:pt x="1982" y="458"/>
                </a:lnTo>
                <a:lnTo>
                  <a:pt x="2145" y="375"/>
                </a:lnTo>
                <a:lnTo>
                  <a:pt x="2312" y="299"/>
                </a:lnTo>
                <a:lnTo>
                  <a:pt x="2484" y="231"/>
                </a:lnTo>
                <a:lnTo>
                  <a:pt x="2660" y="171"/>
                </a:lnTo>
                <a:lnTo>
                  <a:pt x="2839" y="119"/>
                </a:lnTo>
                <a:lnTo>
                  <a:pt x="3021" y="77"/>
                </a:lnTo>
                <a:lnTo>
                  <a:pt x="3206" y="44"/>
                </a:lnTo>
                <a:lnTo>
                  <a:pt x="3395" y="20"/>
                </a:lnTo>
                <a:lnTo>
                  <a:pt x="3587" y="5"/>
                </a:lnTo>
                <a:lnTo>
                  <a:pt x="378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6"/>
          <p:cNvSpPr>
            <a:spLocks/>
          </p:cNvSpPr>
          <p:nvPr/>
        </p:nvSpPr>
        <p:spPr bwMode="auto">
          <a:xfrm>
            <a:off x="5600543" y="4822508"/>
            <a:ext cx="990917" cy="990917"/>
          </a:xfrm>
          <a:custGeom>
            <a:avLst/>
            <a:gdLst>
              <a:gd name="T0" fmla="*/ 2520 w 4572"/>
              <a:gd name="T1" fmla="*/ 12 h 4575"/>
              <a:gd name="T2" fmla="*/ 2857 w 4572"/>
              <a:gd name="T3" fmla="*/ 72 h 4575"/>
              <a:gd name="T4" fmla="*/ 3176 w 4572"/>
              <a:gd name="T5" fmla="*/ 179 h 4575"/>
              <a:gd name="T6" fmla="*/ 3471 w 4572"/>
              <a:gd name="T7" fmla="*/ 331 h 4575"/>
              <a:gd name="T8" fmla="*/ 3740 w 4572"/>
              <a:gd name="T9" fmla="*/ 522 h 4575"/>
              <a:gd name="T10" fmla="*/ 3978 w 4572"/>
              <a:gd name="T11" fmla="*/ 750 h 4575"/>
              <a:gd name="T12" fmla="*/ 4182 w 4572"/>
              <a:gd name="T13" fmla="*/ 1008 h 4575"/>
              <a:gd name="T14" fmla="*/ 4347 w 4572"/>
              <a:gd name="T15" fmla="*/ 1295 h 4575"/>
              <a:gd name="T16" fmla="*/ 4469 w 4572"/>
              <a:gd name="T17" fmla="*/ 1607 h 4575"/>
              <a:gd name="T18" fmla="*/ 4546 w 4572"/>
              <a:gd name="T19" fmla="*/ 1939 h 4575"/>
              <a:gd name="T20" fmla="*/ 4572 w 4572"/>
              <a:gd name="T21" fmla="*/ 2288 h 4575"/>
              <a:gd name="T22" fmla="*/ 4546 w 4572"/>
              <a:gd name="T23" fmla="*/ 2636 h 4575"/>
              <a:gd name="T24" fmla="*/ 4469 w 4572"/>
              <a:gd name="T25" fmla="*/ 2968 h 4575"/>
              <a:gd name="T26" fmla="*/ 4347 w 4572"/>
              <a:gd name="T27" fmla="*/ 3279 h 4575"/>
              <a:gd name="T28" fmla="*/ 4182 w 4572"/>
              <a:gd name="T29" fmla="*/ 3566 h 4575"/>
              <a:gd name="T30" fmla="*/ 3978 w 4572"/>
              <a:gd name="T31" fmla="*/ 3826 h 4575"/>
              <a:gd name="T32" fmla="*/ 3740 w 4572"/>
              <a:gd name="T33" fmla="*/ 4053 h 4575"/>
              <a:gd name="T34" fmla="*/ 3471 w 4572"/>
              <a:gd name="T35" fmla="*/ 4244 h 4575"/>
              <a:gd name="T36" fmla="*/ 3176 w 4572"/>
              <a:gd name="T37" fmla="*/ 4395 h 4575"/>
              <a:gd name="T38" fmla="*/ 2857 w 4572"/>
              <a:gd name="T39" fmla="*/ 4503 h 4575"/>
              <a:gd name="T40" fmla="*/ 2520 w 4572"/>
              <a:gd name="T41" fmla="*/ 4564 h 4575"/>
              <a:gd name="T42" fmla="*/ 2169 w 4572"/>
              <a:gd name="T43" fmla="*/ 4572 h 4575"/>
              <a:gd name="T44" fmla="*/ 1825 w 4572"/>
              <a:gd name="T45" fmla="*/ 4529 h 4575"/>
              <a:gd name="T46" fmla="*/ 1500 w 4572"/>
              <a:gd name="T47" fmla="*/ 4436 h 4575"/>
              <a:gd name="T48" fmla="*/ 1196 w 4572"/>
              <a:gd name="T49" fmla="*/ 4299 h 4575"/>
              <a:gd name="T50" fmla="*/ 918 w 4572"/>
              <a:gd name="T51" fmla="*/ 4120 h 4575"/>
              <a:gd name="T52" fmla="*/ 670 w 4572"/>
              <a:gd name="T53" fmla="*/ 3905 h 4575"/>
              <a:gd name="T54" fmla="*/ 454 w 4572"/>
              <a:gd name="T55" fmla="*/ 3656 h 4575"/>
              <a:gd name="T56" fmla="*/ 276 w 4572"/>
              <a:gd name="T57" fmla="*/ 3378 h 4575"/>
              <a:gd name="T58" fmla="*/ 139 w 4572"/>
              <a:gd name="T59" fmla="*/ 3074 h 4575"/>
              <a:gd name="T60" fmla="*/ 46 w 4572"/>
              <a:gd name="T61" fmla="*/ 2749 h 4575"/>
              <a:gd name="T62" fmla="*/ 3 w 4572"/>
              <a:gd name="T63" fmla="*/ 2405 h 4575"/>
              <a:gd name="T64" fmla="*/ 11 w 4572"/>
              <a:gd name="T65" fmla="*/ 2054 h 4575"/>
              <a:gd name="T66" fmla="*/ 72 w 4572"/>
              <a:gd name="T67" fmla="*/ 1716 h 4575"/>
              <a:gd name="T68" fmla="*/ 179 w 4572"/>
              <a:gd name="T69" fmla="*/ 1397 h 4575"/>
              <a:gd name="T70" fmla="*/ 331 w 4572"/>
              <a:gd name="T71" fmla="*/ 1102 h 4575"/>
              <a:gd name="T72" fmla="*/ 522 w 4572"/>
              <a:gd name="T73" fmla="*/ 832 h 4575"/>
              <a:gd name="T74" fmla="*/ 749 w 4572"/>
              <a:gd name="T75" fmla="*/ 594 h 4575"/>
              <a:gd name="T76" fmla="*/ 1008 w 4572"/>
              <a:gd name="T77" fmla="*/ 390 h 4575"/>
              <a:gd name="T78" fmla="*/ 1295 w 4572"/>
              <a:gd name="T79" fmla="*/ 226 h 4575"/>
              <a:gd name="T80" fmla="*/ 1606 w 4572"/>
              <a:gd name="T81" fmla="*/ 102 h 4575"/>
              <a:gd name="T82" fmla="*/ 1938 w 4572"/>
              <a:gd name="T83" fmla="*/ 26 h 4575"/>
              <a:gd name="T84" fmla="*/ 2286 w 4572"/>
              <a:gd name="T85" fmla="*/ 0 h 4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572" h="4575">
                <a:moveTo>
                  <a:pt x="2286" y="0"/>
                </a:moveTo>
                <a:lnTo>
                  <a:pt x="2403" y="2"/>
                </a:lnTo>
                <a:lnTo>
                  <a:pt x="2520" y="12"/>
                </a:lnTo>
                <a:lnTo>
                  <a:pt x="2634" y="26"/>
                </a:lnTo>
                <a:lnTo>
                  <a:pt x="2747" y="47"/>
                </a:lnTo>
                <a:lnTo>
                  <a:pt x="2857" y="72"/>
                </a:lnTo>
                <a:lnTo>
                  <a:pt x="2966" y="102"/>
                </a:lnTo>
                <a:lnTo>
                  <a:pt x="3072" y="138"/>
                </a:lnTo>
                <a:lnTo>
                  <a:pt x="3176" y="179"/>
                </a:lnTo>
                <a:lnTo>
                  <a:pt x="3277" y="226"/>
                </a:lnTo>
                <a:lnTo>
                  <a:pt x="3376" y="276"/>
                </a:lnTo>
                <a:lnTo>
                  <a:pt x="3471" y="331"/>
                </a:lnTo>
                <a:lnTo>
                  <a:pt x="3564" y="390"/>
                </a:lnTo>
                <a:lnTo>
                  <a:pt x="3653" y="454"/>
                </a:lnTo>
                <a:lnTo>
                  <a:pt x="3740" y="522"/>
                </a:lnTo>
                <a:lnTo>
                  <a:pt x="3823" y="594"/>
                </a:lnTo>
                <a:lnTo>
                  <a:pt x="3902" y="670"/>
                </a:lnTo>
                <a:lnTo>
                  <a:pt x="3978" y="750"/>
                </a:lnTo>
                <a:lnTo>
                  <a:pt x="4050" y="832"/>
                </a:lnTo>
                <a:lnTo>
                  <a:pt x="4118" y="918"/>
                </a:lnTo>
                <a:lnTo>
                  <a:pt x="4182" y="1008"/>
                </a:lnTo>
                <a:lnTo>
                  <a:pt x="4241" y="1102"/>
                </a:lnTo>
                <a:lnTo>
                  <a:pt x="4296" y="1197"/>
                </a:lnTo>
                <a:lnTo>
                  <a:pt x="4347" y="1295"/>
                </a:lnTo>
                <a:lnTo>
                  <a:pt x="4393" y="1397"/>
                </a:lnTo>
                <a:lnTo>
                  <a:pt x="4433" y="1501"/>
                </a:lnTo>
                <a:lnTo>
                  <a:pt x="4469" y="1607"/>
                </a:lnTo>
                <a:lnTo>
                  <a:pt x="4500" y="1716"/>
                </a:lnTo>
                <a:lnTo>
                  <a:pt x="4526" y="1826"/>
                </a:lnTo>
                <a:lnTo>
                  <a:pt x="4546" y="1939"/>
                </a:lnTo>
                <a:lnTo>
                  <a:pt x="4561" y="2054"/>
                </a:lnTo>
                <a:lnTo>
                  <a:pt x="4569" y="2169"/>
                </a:lnTo>
                <a:lnTo>
                  <a:pt x="4572" y="2288"/>
                </a:lnTo>
                <a:lnTo>
                  <a:pt x="4569" y="2405"/>
                </a:lnTo>
                <a:lnTo>
                  <a:pt x="4561" y="2521"/>
                </a:lnTo>
                <a:lnTo>
                  <a:pt x="4546" y="2636"/>
                </a:lnTo>
                <a:lnTo>
                  <a:pt x="4526" y="2749"/>
                </a:lnTo>
                <a:lnTo>
                  <a:pt x="4500" y="2859"/>
                </a:lnTo>
                <a:lnTo>
                  <a:pt x="4469" y="2968"/>
                </a:lnTo>
                <a:lnTo>
                  <a:pt x="4433" y="3074"/>
                </a:lnTo>
                <a:lnTo>
                  <a:pt x="4393" y="3178"/>
                </a:lnTo>
                <a:lnTo>
                  <a:pt x="4347" y="3279"/>
                </a:lnTo>
                <a:lnTo>
                  <a:pt x="4296" y="3378"/>
                </a:lnTo>
                <a:lnTo>
                  <a:pt x="4241" y="3474"/>
                </a:lnTo>
                <a:lnTo>
                  <a:pt x="4182" y="3566"/>
                </a:lnTo>
                <a:lnTo>
                  <a:pt x="4118" y="3656"/>
                </a:lnTo>
                <a:lnTo>
                  <a:pt x="4050" y="3742"/>
                </a:lnTo>
                <a:lnTo>
                  <a:pt x="3978" y="3826"/>
                </a:lnTo>
                <a:lnTo>
                  <a:pt x="3902" y="3905"/>
                </a:lnTo>
                <a:lnTo>
                  <a:pt x="3823" y="3981"/>
                </a:lnTo>
                <a:lnTo>
                  <a:pt x="3740" y="4053"/>
                </a:lnTo>
                <a:lnTo>
                  <a:pt x="3653" y="4120"/>
                </a:lnTo>
                <a:lnTo>
                  <a:pt x="3564" y="4184"/>
                </a:lnTo>
                <a:lnTo>
                  <a:pt x="3471" y="4244"/>
                </a:lnTo>
                <a:lnTo>
                  <a:pt x="3376" y="4299"/>
                </a:lnTo>
                <a:lnTo>
                  <a:pt x="3277" y="4350"/>
                </a:lnTo>
                <a:lnTo>
                  <a:pt x="3176" y="4395"/>
                </a:lnTo>
                <a:lnTo>
                  <a:pt x="3072" y="4436"/>
                </a:lnTo>
                <a:lnTo>
                  <a:pt x="2966" y="4472"/>
                </a:lnTo>
                <a:lnTo>
                  <a:pt x="2857" y="4503"/>
                </a:lnTo>
                <a:lnTo>
                  <a:pt x="2747" y="4529"/>
                </a:lnTo>
                <a:lnTo>
                  <a:pt x="2634" y="4548"/>
                </a:lnTo>
                <a:lnTo>
                  <a:pt x="2520" y="4564"/>
                </a:lnTo>
                <a:lnTo>
                  <a:pt x="2403" y="4572"/>
                </a:lnTo>
                <a:lnTo>
                  <a:pt x="2286" y="4575"/>
                </a:lnTo>
                <a:lnTo>
                  <a:pt x="2169" y="4572"/>
                </a:lnTo>
                <a:lnTo>
                  <a:pt x="2052" y="4564"/>
                </a:lnTo>
                <a:lnTo>
                  <a:pt x="1938" y="4548"/>
                </a:lnTo>
                <a:lnTo>
                  <a:pt x="1825" y="4529"/>
                </a:lnTo>
                <a:lnTo>
                  <a:pt x="1715" y="4503"/>
                </a:lnTo>
                <a:lnTo>
                  <a:pt x="1606" y="4472"/>
                </a:lnTo>
                <a:lnTo>
                  <a:pt x="1500" y="4436"/>
                </a:lnTo>
                <a:lnTo>
                  <a:pt x="1396" y="4395"/>
                </a:lnTo>
                <a:lnTo>
                  <a:pt x="1295" y="4350"/>
                </a:lnTo>
                <a:lnTo>
                  <a:pt x="1196" y="4299"/>
                </a:lnTo>
                <a:lnTo>
                  <a:pt x="1101" y="4244"/>
                </a:lnTo>
                <a:lnTo>
                  <a:pt x="1008" y="4184"/>
                </a:lnTo>
                <a:lnTo>
                  <a:pt x="918" y="4120"/>
                </a:lnTo>
                <a:lnTo>
                  <a:pt x="832" y="4053"/>
                </a:lnTo>
                <a:lnTo>
                  <a:pt x="749" y="3981"/>
                </a:lnTo>
                <a:lnTo>
                  <a:pt x="670" y="3905"/>
                </a:lnTo>
                <a:lnTo>
                  <a:pt x="594" y="3826"/>
                </a:lnTo>
                <a:lnTo>
                  <a:pt x="522" y="3742"/>
                </a:lnTo>
                <a:lnTo>
                  <a:pt x="454" y="3656"/>
                </a:lnTo>
                <a:lnTo>
                  <a:pt x="390" y="3566"/>
                </a:lnTo>
                <a:lnTo>
                  <a:pt x="331" y="3474"/>
                </a:lnTo>
                <a:lnTo>
                  <a:pt x="276" y="3378"/>
                </a:lnTo>
                <a:lnTo>
                  <a:pt x="225" y="3279"/>
                </a:lnTo>
                <a:lnTo>
                  <a:pt x="179" y="3178"/>
                </a:lnTo>
                <a:lnTo>
                  <a:pt x="139" y="3074"/>
                </a:lnTo>
                <a:lnTo>
                  <a:pt x="103" y="2968"/>
                </a:lnTo>
                <a:lnTo>
                  <a:pt x="72" y="2859"/>
                </a:lnTo>
                <a:lnTo>
                  <a:pt x="46" y="2749"/>
                </a:lnTo>
                <a:lnTo>
                  <a:pt x="26" y="2636"/>
                </a:lnTo>
                <a:lnTo>
                  <a:pt x="11" y="2521"/>
                </a:lnTo>
                <a:lnTo>
                  <a:pt x="3" y="2405"/>
                </a:lnTo>
                <a:lnTo>
                  <a:pt x="0" y="2288"/>
                </a:lnTo>
                <a:lnTo>
                  <a:pt x="3" y="2169"/>
                </a:lnTo>
                <a:lnTo>
                  <a:pt x="11" y="2054"/>
                </a:lnTo>
                <a:lnTo>
                  <a:pt x="26" y="1939"/>
                </a:lnTo>
                <a:lnTo>
                  <a:pt x="46" y="1826"/>
                </a:lnTo>
                <a:lnTo>
                  <a:pt x="72" y="1716"/>
                </a:lnTo>
                <a:lnTo>
                  <a:pt x="103" y="1607"/>
                </a:lnTo>
                <a:lnTo>
                  <a:pt x="139" y="1501"/>
                </a:lnTo>
                <a:lnTo>
                  <a:pt x="179" y="1397"/>
                </a:lnTo>
                <a:lnTo>
                  <a:pt x="225" y="1295"/>
                </a:lnTo>
                <a:lnTo>
                  <a:pt x="276" y="1197"/>
                </a:lnTo>
                <a:lnTo>
                  <a:pt x="331" y="1102"/>
                </a:lnTo>
                <a:lnTo>
                  <a:pt x="390" y="1008"/>
                </a:lnTo>
                <a:lnTo>
                  <a:pt x="454" y="918"/>
                </a:lnTo>
                <a:lnTo>
                  <a:pt x="522" y="832"/>
                </a:lnTo>
                <a:lnTo>
                  <a:pt x="594" y="750"/>
                </a:lnTo>
                <a:lnTo>
                  <a:pt x="670" y="670"/>
                </a:lnTo>
                <a:lnTo>
                  <a:pt x="749" y="594"/>
                </a:lnTo>
                <a:lnTo>
                  <a:pt x="832" y="522"/>
                </a:lnTo>
                <a:lnTo>
                  <a:pt x="918" y="454"/>
                </a:lnTo>
                <a:lnTo>
                  <a:pt x="1008" y="390"/>
                </a:lnTo>
                <a:lnTo>
                  <a:pt x="1101" y="331"/>
                </a:lnTo>
                <a:lnTo>
                  <a:pt x="1196" y="276"/>
                </a:lnTo>
                <a:lnTo>
                  <a:pt x="1295" y="226"/>
                </a:lnTo>
                <a:lnTo>
                  <a:pt x="1396" y="179"/>
                </a:lnTo>
                <a:lnTo>
                  <a:pt x="1500" y="138"/>
                </a:lnTo>
                <a:lnTo>
                  <a:pt x="1606" y="102"/>
                </a:lnTo>
                <a:lnTo>
                  <a:pt x="1715" y="72"/>
                </a:lnTo>
                <a:lnTo>
                  <a:pt x="1825" y="47"/>
                </a:lnTo>
                <a:lnTo>
                  <a:pt x="1938" y="26"/>
                </a:lnTo>
                <a:lnTo>
                  <a:pt x="2052" y="12"/>
                </a:lnTo>
                <a:lnTo>
                  <a:pt x="2169" y="2"/>
                </a:lnTo>
                <a:lnTo>
                  <a:pt x="228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/>
          <p:cNvSpPr>
            <a:spLocks/>
          </p:cNvSpPr>
          <p:nvPr/>
        </p:nvSpPr>
        <p:spPr bwMode="auto">
          <a:xfrm>
            <a:off x="5773272" y="4483111"/>
            <a:ext cx="645460" cy="439398"/>
          </a:xfrm>
          <a:custGeom>
            <a:avLst/>
            <a:gdLst>
              <a:gd name="T0" fmla="*/ 137 w 2980"/>
              <a:gd name="T1" fmla="*/ 383 h 2029"/>
              <a:gd name="T2" fmla="*/ 310 w 2980"/>
              <a:gd name="T3" fmla="*/ 558 h 2029"/>
              <a:gd name="T4" fmla="*/ 405 w 2980"/>
              <a:gd name="T5" fmla="*/ 660 h 2029"/>
              <a:gd name="T6" fmla="*/ 483 w 2980"/>
              <a:gd name="T7" fmla="*/ 753 h 2029"/>
              <a:gd name="T8" fmla="*/ 548 w 2980"/>
              <a:gd name="T9" fmla="*/ 839 h 2029"/>
              <a:gd name="T10" fmla="*/ 597 w 2980"/>
              <a:gd name="T11" fmla="*/ 923 h 2029"/>
              <a:gd name="T12" fmla="*/ 634 w 2980"/>
              <a:gd name="T13" fmla="*/ 1004 h 2029"/>
              <a:gd name="T14" fmla="*/ 658 w 2980"/>
              <a:gd name="T15" fmla="*/ 1088 h 2029"/>
              <a:gd name="T16" fmla="*/ 670 w 2980"/>
              <a:gd name="T17" fmla="*/ 1176 h 2029"/>
              <a:gd name="T18" fmla="*/ 671 w 2980"/>
              <a:gd name="T19" fmla="*/ 1271 h 2029"/>
              <a:gd name="T20" fmla="*/ 662 w 2980"/>
              <a:gd name="T21" fmla="*/ 1375 h 2029"/>
              <a:gd name="T22" fmla="*/ 643 w 2980"/>
              <a:gd name="T23" fmla="*/ 1491 h 2029"/>
              <a:gd name="T24" fmla="*/ 615 w 2980"/>
              <a:gd name="T25" fmla="*/ 1622 h 2029"/>
              <a:gd name="T26" fmla="*/ 559 w 2980"/>
              <a:gd name="T27" fmla="*/ 1850 h 2029"/>
              <a:gd name="T28" fmla="*/ 1424 w 2980"/>
              <a:gd name="T29" fmla="*/ 2029 h 2029"/>
              <a:gd name="T30" fmla="*/ 2467 w 2980"/>
              <a:gd name="T31" fmla="*/ 2029 h 2029"/>
              <a:gd name="T32" fmla="*/ 2382 w 2980"/>
              <a:gd name="T33" fmla="*/ 1693 h 2029"/>
              <a:gd name="T34" fmla="*/ 2350 w 2980"/>
              <a:gd name="T35" fmla="*/ 1554 h 2029"/>
              <a:gd name="T36" fmla="*/ 2326 w 2980"/>
              <a:gd name="T37" fmla="*/ 1431 h 2029"/>
              <a:gd name="T38" fmla="*/ 2312 w 2980"/>
              <a:gd name="T39" fmla="*/ 1321 h 2029"/>
              <a:gd name="T40" fmla="*/ 2308 w 2980"/>
              <a:gd name="T41" fmla="*/ 1222 h 2029"/>
              <a:gd name="T42" fmla="*/ 2314 w 2980"/>
              <a:gd name="T43" fmla="*/ 1132 h 2029"/>
              <a:gd name="T44" fmla="*/ 2333 w 2980"/>
              <a:gd name="T45" fmla="*/ 1046 h 2029"/>
              <a:gd name="T46" fmla="*/ 2362 w 2980"/>
              <a:gd name="T47" fmla="*/ 964 h 2029"/>
              <a:gd name="T48" fmla="*/ 2406 w 2980"/>
              <a:gd name="T49" fmla="*/ 881 h 2029"/>
              <a:gd name="T50" fmla="*/ 2463 w 2980"/>
              <a:gd name="T51" fmla="*/ 797 h 2029"/>
              <a:gd name="T52" fmla="*/ 2534 w 2980"/>
              <a:gd name="T53" fmla="*/ 707 h 2029"/>
              <a:gd name="T54" fmla="*/ 2621 w 2980"/>
              <a:gd name="T55" fmla="*/ 610 h 2029"/>
              <a:gd name="T56" fmla="*/ 2724 w 2980"/>
              <a:gd name="T57" fmla="*/ 503 h 2029"/>
              <a:gd name="T58" fmla="*/ 2980 w 2980"/>
              <a:gd name="T59" fmla="*/ 247 h 2029"/>
              <a:gd name="T60" fmla="*/ 1556 w 2980"/>
              <a:gd name="T61" fmla="*/ 0 h 2029"/>
              <a:gd name="T62" fmla="*/ 1424 w 2980"/>
              <a:gd name="T63" fmla="*/ 0 h 2029"/>
              <a:gd name="T64" fmla="*/ 0 w 2980"/>
              <a:gd name="T65" fmla="*/ 247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80" h="2029">
                <a:moveTo>
                  <a:pt x="0" y="247"/>
                </a:moveTo>
                <a:lnTo>
                  <a:pt x="137" y="383"/>
                </a:lnTo>
                <a:lnTo>
                  <a:pt x="256" y="503"/>
                </a:lnTo>
                <a:lnTo>
                  <a:pt x="310" y="558"/>
                </a:lnTo>
                <a:lnTo>
                  <a:pt x="359" y="610"/>
                </a:lnTo>
                <a:lnTo>
                  <a:pt x="405" y="660"/>
                </a:lnTo>
                <a:lnTo>
                  <a:pt x="446" y="707"/>
                </a:lnTo>
                <a:lnTo>
                  <a:pt x="483" y="753"/>
                </a:lnTo>
                <a:lnTo>
                  <a:pt x="517" y="797"/>
                </a:lnTo>
                <a:lnTo>
                  <a:pt x="548" y="839"/>
                </a:lnTo>
                <a:lnTo>
                  <a:pt x="574" y="881"/>
                </a:lnTo>
                <a:lnTo>
                  <a:pt x="597" y="923"/>
                </a:lnTo>
                <a:lnTo>
                  <a:pt x="618" y="964"/>
                </a:lnTo>
                <a:lnTo>
                  <a:pt x="634" y="1004"/>
                </a:lnTo>
                <a:lnTo>
                  <a:pt x="647" y="1046"/>
                </a:lnTo>
                <a:lnTo>
                  <a:pt x="658" y="1088"/>
                </a:lnTo>
                <a:lnTo>
                  <a:pt x="666" y="1132"/>
                </a:lnTo>
                <a:lnTo>
                  <a:pt x="670" y="1176"/>
                </a:lnTo>
                <a:lnTo>
                  <a:pt x="672" y="1222"/>
                </a:lnTo>
                <a:lnTo>
                  <a:pt x="671" y="1271"/>
                </a:lnTo>
                <a:lnTo>
                  <a:pt x="668" y="1321"/>
                </a:lnTo>
                <a:lnTo>
                  <a:pt x="662" y="1375"/>
                </a:lnTo>
                <a:lnTo>
                  <a:pt x="654" y="1431"/>
                </a:lnTo>
                <a:lnTo>
                  <a:pt x="643" y="1491"/>
                </a:lnTo>
                <a:lnTo>
                  <a:pt x="630" y="1554"/>
                </a:lnTo>
                <a:lnTo>
                  <a:pt x="615" y="1622"/>
                </a:lnTo>
                <a:lnTo>
                  <a:pt x="598" y="1693"/>
                </a:lnTo>
                <a:lnTo>
                  <a:pt x="559" y="1850"/>
                </a:lnTo>
                <a:lnTo>
                  <a:pt x="513" y="2029"/>
                </a:lnTo>
                <a:lnTo>
                  <a:pt x="1424" y="2029"/>
                </a:lnTo>
                <a:lnTo>
                  <a:pt x="1556" y="2029"/>
                </a:lnTo>
                <a:lnTo>
                  <a:pt x="2467" y="2029"/>
                </a:lnTo>
                <a:lnTo>
                  <a:pt x="2421" y="1850"/>
                </a:lnTo>
                <a:lnTo>
                  <a:pt x="2382" y="1693"/>
                </a:lnTo>
                <a:lnTo>
                  <a:pt x="2365" y="1622"/>
                </a:lnTo>
                <a:lnTo>
                  <a:pt x="2350" y="1554"/>
                </a:lnTo>
                <a:lnTo>
                  <a:pt x="2337" y="1491"/>
                </a:lnTo>
                <a:lnTo>
                  <a:pt x="2326" y="1431"/>
                </a:lnTo>
                <a:lnTo>
                  <a:pt x="2318" y="1375"/>
                </a:lnTo>
                <a:lnTo>
                  <a:pt x="2312" y="1321"/>
                </a:lnTo>
                <a:lnTo>
                  <a:pt x="2309" y="1271"/>
                </a:lnTo>
                <a:lnTo>
                  <a:pt x="2308" y="1222"/>
                </a:lnTo>
                <a:lnTo>
                  <a:pt x="2310" y="1176"/>
                </a:lnTo>
                <a:lnTo>
                  <a:pt x="2314" y="1132"/>
                </a:lnTo>
                <a:lnTo>
                  <a:pt x="2322" y="1088"/>
                </a:lnTo>
                <a:lnTo>
                  <a:pt x="2333" y="1046"/>
                </a:lnTo>
                <a:lnTo>
                  <a:pt x="2346" y="1004"/>
                </a:lnTo>
                <a:lnTo>
                  <a:pt x="2362" y="964"/>
                </a:lnTo>
                <a:lnTo>
                  <a:pt x="2383" y="923"/>
                </a:lnTo>
                <a:lnTo>
                  <a:pt x="2406" y="881"/>
                </a:lnTo>
                <a:lnTo>
                  <a:pt x="2432" y="839"/>
                </a:lnTo>
                <a:lnTo>
                  <a:pt x="2463" y="797"/>
                </a:lnTo>
                <a:lnTo>
                  <a:pt x="2497" y="753"/>
                </a:lnTo>
                <a:lnTo>
                  <a:pt x="2534" y="707"/>
                </a:lnTo>
                <a:lnTo>
                  <a:pt x="2575" y="660"/>
                </a:lnTo>
                <a:lnTo>
                  <a:pt x="2621" y="610"/>
                </a:lnTo>
                <a:lnTo>
                  <a:pt x="2670" y="558"/>
                </a:lnTo>
                <a:lnTo>
                  <a:pt x="2724" y="503"/>
                </a:lnTo>
                <a:lnTo>
                  <a:pt x="2843" y="383"/>
                </a:lnTo>
                <a:lnTo>
                  <a:pt x="2980" y="247"/>
                </a:lnTo>
                <a:lnTo>
                  <a:pt x="1556" y="22"/>
                </a:lnTo>
                <a:lnTo>
                  <a:pt x="1556" y="0"/>
                </a:lnTo>
                <a:lnTo>
                  <a:pt x="1490" y="11"/>
                </a:lnTo>
                <a:lnTo>
                  <a:pt x="1424" y="0"/>
                </a:lnTo>
                <a:lnTo>
                  <a:pt x="1424" y="22"/>
                </a:lnTo>
                <a:lnTo>
                  <a:pt x="0" y="24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>
            <a:off x="7277858" y="2248245"/>
            <a:ext cx="1636377" cy="2363656"/>
          </a:xfrm>
          <a:custGeom>
            <a:avLst/>
            <a:gdLst>
              <a:gd name="T0" fmla="*/ 4165 w 7560"/>
              <a:gd name="T1" fmla="*/ 20 h 10919"/>
              <a:gd name="T2" fmla="*/ 4721 w 7560"/>
              <a:gd name="T3" fmla="*/ 119 h 10919"/>
              <a:gd name="T4" fmla="*/ 5248 w 7560"/>
              <a:gd name="T5" fmla="*/ 299 h 10919"/>
              <a:gd name="T6" fmla="*/ 5736 w 7560"/>
              <a:gd name="T7" fmla="*/ 550 h 10919"/>
              <a:gd name="T8" fmla="*/ 6180 w 7560"/>
              <a:gd name="T9" fmla="*/ 867 h 10919"/>
              <a:gd name="T10" fmla="*/ 6575 w 7560"/>
              <a:gd name="T11" fmla="*/ 1243 h 10919"/>
              <a:gd name="T12" fmla="*/ 6912 w 7560"/>
              <a:gd name="T13" fmla="*/ 1672 h 10919"/>
              <a:gd name="T14" fmla="*/ 7185 w 7560"/>
              <a:gd name="T15" fmla="*/ 2146 h 10919"/>
              <a:gd name="T16" fmla="*/ 7389 w 7560"/>
              <a:gd name="T17" fmla="*/ 2661 h 10919"/>
              <a:gd name="T18" fmla="*/ 7516 w 7560"/>
              <a:gd name="T19" fmla="*/ 3209 h 10919"/>
              <a:gd name="T20" fmla="*/ 7560 w 7560"/>
              <a:gd name="T21" fmla="*/ 3782 h 10919"/>
              <a:gd name="T22" fmla="*/ 7540 w 7560"/>
              <a:gd name="T23" fmla="*/ 7523 h 10919"/>
              <a:gd name="T24" fmla="*/ 7441 w 7560"/>
              <a:gd name="T25" fmla="*/ 8080 h 10919"/>
              <a:gd name="T26" fmla="*/ 7262 w 7560"/>
              <a:gd name="T27" fmla="*/ 8606 h 10919"/>
              <a:gd name="T28" fmla="*/ 7011 w 7560"/>
              <a:gd name="T29" fmla="*/ 9095 h 10919"/>
              <a:gd name="T30" fmla="*/ 6694 w 7560"/>
              <a:gd name="T31" fmla="*/ 9540 h 10919"/>
              <a:gd name="T32" fmla="*/ 6318 w 7560"/>
              <a:gd name="T33" fmla="*/ 9934 h 10919"/>
              <a:gd name="T34" fmla="*/ 5889 w 7560"/>
              <a:gd name="T35" fmla="*/ 10272 h 10919"/>
              <a:gd name="T36" fmla="*/ 5415 w 7560"/>
              <a:gd name="T37" fmla="*/ 10546 h 10919"/>
              <a:gd name="T38" fmla="*/ 4900 w 7560"/>
              <a:gd name="T39" fmla="*/ 10749 h 10919"/>
              <a:gd name="T40" fmla="*/ 4354 w 7560"/>
              <a:gd name="T41" fmla="*/ 10876 h 10919"/>
              <a:gd name="T42" fmla="*/ 3780 w 7560"/>
              <a:gd name="T43" fmla="*/ 10919 h 10919"/>
              <a:gd name="T44" fmla="*/ 3206 w 7560"/>
              <a:gd name="T45" fmla="*/ 10876 h 10919"/>
              <a:gd name="T46" fmla="*/ 2660 w 7560"/>
              <a:gd name="T47" fmla="*/ 10749 h 10919"/>
              <a:gd name="T48" fmla="*/ 2145 w 7560"/>
              <a:gd name="T49" fmla="*/ 10546 h 10919"/>
              <a:gd name="T50" fmla="*/ 1671 w 7560"/>
              <a:gd name="T51" fmla="*/ 10272 h 10919"/>
              <a:gd name="T52" fmla="*/ 1242 w 7560"/>
              <a:gd name="T53" fmla="*/ 9934 h 10919"/>
              <a:gd name="T54" fmla="*/ 866 w 7560"/>
              <a:gd name="T55" fmla="*/ 9540 h 10919"/>
              <a:gd name="T56" fmla="*/ 549 w 7560"/>
              <a:gd name="T57" fmla="*/ 9095 h 10919"/>
              <a:gd name="T58" fmla="*/ 298 w 7560"/>
              <a:gd name="T59" fmla="*/ 8606 h 10919"/>
              <a:gd name="T60" fmla="*/ 119 w 7560"/>
              <a:gd name="T61" fmla="*/ 8080 h 10919"/>
              <a:gd name="T62" fmla="*/ 20 w 7560"/>
              <a:gd name="T63" fmla="*/ 7523 h 10919"/>
              <a:gd name="T64" fmla="*/ 0 w 7560"/>
              <a:gd name="T65" fmla="*/ 3782 h 10919"/>
              <a:gd name="T66" fmla="*/ 44 w 7560"/>
              <a:gd name="T67" fmla="*/ 3209 h 10919"/>
              <a:gd name="T68" fmla="*/ 171 w 7560"/>
              <a:gd name="T69" fmla="*/ 2661 h 10919"/>
              <a:gd name="T70" fmla="*/ 375 w 7560"/>
              <a:gd name="T71" fmla="*/ 2146 h 10919"/>
              <a:gd name="T72" fmla="*/ 648 w 7560"/>
              <a:gd name="T73" fmla="*/ 1672 h 10919"/>
              <a:gd name="T74" fmla="*/ 985 w 7560"/>
              <a:gd name="T75" fmla="*/ 1243 h 10919"/>
              <a:gd name="T76" fmla="*/ 1379 w 7560"/>
              <a:gd name="T77" fmla="*/ 867 h 10919"/>
              <a:gd name="T78" fmla="*/ 1824 w 7560"/>
              <a:gd name="T79" fmla="*/ 550 h 10919"/>
              <a:gd name="T80" fmla="*/ 2312 w 7560"/>
              <a:gd name="T81" fmla="*/ 299 h 10919"/>
              <a:gd name="T82" fmla="*/ 2839 w 7560"/>
              <a:gd name="T83" fmla="*/ 119 h 10919"/>
              <a:gd name="T84" fmla="*/ 3395 w 7560"/>
              <a:gd name="T85" fmla="*/ 20 h 10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560" h="10919">
                <a:moveTo>
                  <a:pt x="3780" y="0"/>
                </a:moveTo>
                <a:lnTo>
                  <a:pt x="3973" y="5"/>
                </a:lnTo>
                <a:lnTo>
                  <a:pt x="4165" y="20"/>
                </a:lnTo>
                <a:lnTo>
                  <a:pt x="4354" y="44"/>
                </a:lnTo>
                <a:lnTo>
                  <a:pt x="4539" y="77"/>
                </a:lnTo>
                <a:lnTo>
                  <a:pt x="4721" y="119"/>
                </a:lnTo>
                <a:lnTo>
                  <a:pt x="4900" y="171"/>
                </a:lnTo>
                <a:lnTo>
                  <a:pt x="5076" y="231"/>
                </a:lnTo>
                <a:lnTo>
                  <a:pt x="5248" y="299"/>
                </a:lnTo>
                <a:lnTo>
                  <a:pt x="5415" y="375"/>
                </a:lnTo>
                <a:lnTo>
                  <a:pt x="5578" y="458"/>
                </a:lnTo>
                <a:lnTo>
                  <a:pt x="5736" y="550"/>
                </a:lnTo>
                <a:lnTo>
                  <a:pt x="5889" y="649"/>
                </a:lnTo>
                <a:lnTo>
                  <a:pt x="6038" y="754"/>
                </a:lnTo>
                <a:lnTo>
                  <a:pt x="6180" y="867"/>
                </a:lnTo>
                <a:lnTo>
                  <a:pt x="6318" y="985"/>
                </a:lnTo>
                <a:lnTo>
                  <a:pt x="6450" y="1111"/>
                </a:lnTo>
                <a:lnTo>
                  <a:pt x="6575" y="1243"/>
                </a:lnTo>
                <a:lnTo>
                  <a:pt x="6694" y="1380"/>
                </a:lnTo>
                <a:lnTo>
                  <a:pt x="6807" y="1523"/>
                </a:lnTo>
                <a:lnTo>
                  <a:pt x="6912" y="1672"/>
                </a:lnTo>
                <a:lnTo>
                  <a:pt x="7011" y="1825"/>
                </a:lnTo>
                <a:lnTo>
                  <a:pt x="7102" y="1984"/>
                </a:lnTo>
                <a:lnTo>
                  <a:pt x="7185" y="2146"/>
                </a:lnTo>
                <a:lnTo>
                  <a:pt x="7262" y="2314"/>
                </a:lnTo>
                <a:lnTo>
                  <a:pt x="7330" y="2485"/>
                </a:lnTo>
                <a:lnTo>
                  <a:pt x="7389" y="2661"/>
                </a:lnTo>
                <a:lnTo>
                  <a:pt x="7441" y="2840"/>
                </a:lnTo>
                <a:lnTo>
                  <a:pt x="7483" y="3022"/>
                </a:lnTo>
                <a:lnTo>
                  <a:pt x="7516" y="3209"/>
                </a:lnTo>
                <a:lnTo>
                  <a:pt x="7540" y="3397"/>
                </a:lnTo>
                <a:lnTo>
                  <a:pt x="7555" y="3589"/>
                </a:lnTo>
                <a:lnTo>
                  <a:pt x="7560" y="3782"/>
                </a:lnTo>
                <a:lnTo>
                  <a:pt x="7560" y="7137"/>
                </a:lnTo>
                <a:lnTo>
                  <a:pt x="7555" y="7332"/>
                </a:lnTo>
                <a:lnTo>
                  <a:pt x="7540" y="7523"/>
                </a:lnTo>
                <a:lnTo>
                  <a:pt x="7516" y="7712"/>
                </a:lnTo>
                <a:lnTo>
                  <a:pt x="7483" y="7897"/>
                </a:lnTo>
                <a:lnTo>
                  <a:pt x="7441" y="8080"/>
                </a:lnTo>
                <a:lnTo>
                  <a:pt x="7389" y="8259"/>
                </a:lnTo>
                <a:lnTo>
                  <a:pt x="7330" y="8434"/>
                </a:lnTo>
                <a:lnTo>
                  <a:pt x="7262" y="8606"/>
                </a:lnTo>
                <a:lnTo>
                  <a:pt x="7185" y="8774"/>
                </a:lnTo>
                <a:lnTo>
                  <a:pt x="7102" y="8937"/>
                </a:lnTo>
                <a:lnTo>
                  <a:pt x="7011" y="9095"/>
                </a:lnTo>
                <a:lnTo>
                  <a:pt x="6912" y="9248"/>
                </a:lnTo>
                <a:lnTo>
                  <a:pt x="6807" y="9397"/>
                </a:lnTo>
                <a:lnTo>
                  <a:pt x="6694" y="9540"/>
                </a:lnTo>
                <a:lnTo>
                  <a:pt x="6575" y="9677"/>
                </a:lnTo>
                <a:lnTo>
                  <a:pt x="6450" y="9808"/>
                </a:lnTo>
                <a:lnTo>
                  <a:pt x="6318" y="9934"/>
                </a:lnTo>
                <a:lnTo>
                  <a:pt x="6180" y="10053"/>
                </a:lnTo>
                <a:lnTo>
                  <a:pt x="6038" y="10166"/>
                </a:lnTo>
                <a:lnTo>
                  <a:pt x="5889" y="10272"/>
                </a:lnTo>
                <a:lnTo>
                  <a:pt x="5736" y="10371"/>
                </a:lnTo>
                <a:lnTo>
                  <a:pt x="5578" y="10461"/>
                </a:lnTo>
                <a:lnTo>
                  <a:pt x="5415" y="10546"/>
                </a:lnTo>
                <a:lnTo>
                  <a:pt x="5248" y="10622"/>
                </a:lnTo>
                <a:lnTo>
                  <a:pt x="5076" y="10690"/>
                </a:lnTo>
                <a:lnTo>
                  <a:pt x="4900" y="10749"/>
                </a:lnTo>
                <a:lnTo>
                  <a:pt x="4721" y="10800"/>
                </a:lnTo>
                <a:lnTo>
                  <a:pt x="4539" y="10842"/>
                </a:lnTo>
                <a:lnTo>
                  <a:pt x="4354" y="10876"/>
                </a:lnTo>
                <a:lnTo>
                  <a:pt x="4165" y="10900"/>
                </a:lnTo>
                <a:lnTo>
                  <a:pt x="3973" y="10915"/>
                </a:lnTo>
                <a:lnTo>
                  <a:pt x="3780" y="10919"/>
                </a:lnTo>
                <a:lnTo>
                  <a:pt x="3587" y="10915"/>
                </a:lnTo>
                <a:lnTo>
                  <a:pt x="3395" y="10900"/>
                </a:lnTo>
                <a:lnTo>
                  <a:pt x="3206" y="10876"/>
                </a:lnTo>
                <a:lnTo>
                  <a:pt x="3021" y="10842"/>
                </a:lnTo>
                <a:lnTo>
                  <a:pt x="2839" y="10800"/>
                </a:lnTo>
                <a:lnTo>
                  <a:pt x="2660" y="10749"/>
                </a:lnTo>
                <a:lnTo>
                  <a:pt x="2484" y="10690"/>
                </a:lnTo>
                <a:lnTo>
                  <a:pt x="2312" y="10622"/>
                </a:lnTo>
                <a:lnTo>
                  <a:pt x="2145" y="10546"/>
                </a:lnTo>
                <a:lnTo>
                  <a:pt x="1982" y="10461"/>
                </a:lnTo>
                <a:lnTo>
                  <a:pt x="1824" y="10371"/>
                </a:lnTo>
                <a:lnTo>
                  <a:pt x="1671" y="10272"/>
                </a:lnTo>
                <a:lnTo>
                  <a:pt x="1522" y="10166"/>
                </a:lnTo>
                <a:lnTo>
                  <a:pt x="1379" y="10053"/>
                </a:lnTo>
                <a:lnTo>
                  <a:pt x="1242" y="9934"/>
                </a:lnTo>
                <a:lnTo>
                  <a:pt x="1110" y="9808"/>
                </a:lnTo>
                <a:lnTo>
                  <a:pt x="985" y="9677"/>
                </a:lnTo>
                <a:lnTo>
                  <a:pt x="866" y="9540"/>
                </a:lnTo>
                <a:lnTo>
                  <a:pt x="753" y="9397"/>
                </a:lnTo>
                <a:lnTo>
                  <a:pt x="648" y="9248"/>
                </a:lnTo>
                <a:lnTo>
                  <a:pt x="549" y="9095"/>
                </a:lnTo>
                <a:lnTo>
                  <a:pt x="458" y="8937"/>
                </a:lnTo>
                <a:lnTo>
                  <a:pt x="375" y="8774"/>
                </a:lnTo>
                <a:lnTo>
                  <a:pt x="298" y="8606"/>
                </a:lnTo>
                <a:lnTo>
                  <a:pt x="230" y="8434"/>
                </a:lnTo>
                <a:lnTo>
                  <a:pt x="171" y="8259"/>
                </a:lnTo>
                <a:lnTo>
                  <a:pt x="119" y="8080"/>
                </a:lnTo>
                <a:lnTo>
                  <a:pt x="77" y="7897"/>
                </a:lnTo>
                <a:lnTo>
                  <a:pt x="44" y="7712"/>
                </a:lnTo>
                <a:lnTo>
                  <a:pt x="20" y="7523"/>
                </a:lnTo>
                <a:lnTo>
                  <a:pt x="5" y="7332"/>
                </a:lnTo>
                <a:lnTo>
                  <a:pt x="0" y="7137"/>
                </a:lnTo>
                <a:lnTo>
                  <a:pt x="0" y="3782"/>
                </a:lnTo>
                <a:lnTo>
                  <a:pt x="5" y="3589"/>
                </a:lnTo>
                <a:lnTo>
                  <a:pt x="20" y="3397"/>
                </a:lnTo>
                <a:lnTo>
                  <a:pt x="44" y="3209"/>
                </a:lnTo>
                <a:lnTo>
                  <a:pt x="77" y="3022"/>
                </a:lnTo>
                <a:lnTo>
                  <a:pt x="119" y="2840"/>
                </a:lnTo>
                <a:lnTo>
                  <a:pt x="171" y="2661"/>
                </a:lnTo>
                <a:lnTo>
                  <a:pt x="230" y="2485"/>
                </a:lnTo>
                <a:lnTo>
                  <a:pt x="298" y="2314"/>
                </a:lnTo>
                <a:lnTo>
                  <a:pt x="375" y="2146"/>
                </a:lnTo>
                <a:lnTo>
                  <a:pt x="458" y="1984"/>
                </a:lnTo>
                <a:lnTo>
                  <a:pt x="549" y="1825"/>
                </a:lnTo>
                <a:lnTo>
                  <a:pt x="648" y="1672"/>
                </a:lnTo>
                <a:lnTo>
                  <a:pt x="753" y="1523"/>
                </a:lnTo>
                <a:lnTo>
                  <a:pt x="866" y="1380"/>
                </a:lnTo>
                <a:lnTo>
                  <a:pt x="985" y="1243"/>
                </a:lnTo>
                <a:lnTo>
                  <a:pt x="1110" y="1111"/>
                </a:lnTo>
                <a:lnTo>
                  <a:pt x="1242" y="985"/>
                </a:lnTo>
                <a:lnTo>
                  <a:pt x="1379" y="867"/>
                </a:lnTo>
                <a:lnTo>
                  <a:pt x="1522" y="754"/>
                </a:lnTo>
                <a:lnTo>
                  <a:pt x="1671" y="649"/>
                </a:lnTo>
                <a:lnTo>
                  <a:pt x="1824" y="550"/>
                </a:lnTo>
                <a:lnTo>
                  <a:pt x="1982" y="458"/>
                </a:lnTo>
                <a:lnTo>
                  <a:pt x="2145" y="375"/>
                </a:lnTo>
                <a:lnTo>
                  <a:pt x="2312" y="299"/>
                </a:lnTo>
                <a:lnTo>
                  <a:pt x="2484" y="231"/>
                </a:lnTo>
                <a:lnTo>
                  <a:pt x="2660" y="171"/>
                </a:lnTo>
                <a:lnTo>
                  <a:pt x="2839" y="119"/>
                </a:lnTo>
                <a:lnTo>
                  <a:pt x="3021" y="77"/>
                </a:lnTo>
                <a:lnTo>
                  <a:pt x="3206" y="44"/>
                </a:lnTo>
                <a:lnTo>
                  <a:pt x="3395" y="20"/>
                </a:lnTo>
                <a:lnTo>
                  <a:pt x="3587" y="5"/>
                </a:lnTo>
                <a:lnTo>
                  <a:pt x="378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6"/>
          <p:cNvSpPr>
            <a:spLocks/>
          </p:cNvSpPr>
          <p:nvPr/>
        </p:nvSpPr>
        <p:spPr bwMode="auto">
          <a:xfrm>
            <a:off x="7600588" y="4822508"/>
            <a:ext cx="990917" cy="990917"/>
          </a:xfrm>
          <a:custGeom>
            <a:avLst/>
            <a:gdLst>
              <a:gd name="T0" fmla="*/ 2520 w 4572"/>
              <a:gd name="T1" fmla="*/ 12 h 4575"/>
              <a:gd name="T2" fmla="*/ 2857 w 4572"/>
              <a:gd name="T3" fmla="*/ 72 h 4575"/>
              <a:gd name="T4" fmla="*/ 3176 w 4572"/>
              <a:gd name="T5" fmla="*/ 179 h 4575"/>
              <a:gd name="T6" fmla="*/ 3471 w 4572"/>
              <a:gd name="T7" fmla="*/ 331 h 4575"/>
              <a:gd name="T8" fmla="*/ 3740 w 4572"/>
              <a:gd name="T9" fmla="*/ 522 h 4575"/>
              <a:gd name="T10" fmla="*/ 3978 w 4572"/>
              <a:gd name="T11" fmla="*/ 750 h 4575"/>
              <a:gd name="T12" fmla="*/ 4182 w 4572"/>
              <a:gd name="T13" fmla="*/ 1008 h 4575"/>
              <a:gd name="T14" fmla="*/ 4347 w 4572"/>
              <a:gd name="T15" fmla="*/ 1295 h 4575"/>
              <a:gd name="T16" fmla="*/ 4469 w 4572"/>
              <a:gd name="T17" fmla="*/ 1607 h 4575"/>
              <a:gd name="T18" fmla="*/ 4546 w 4572"/>
              <a:gd name="T19" fmla="*/ 1939 h 4575"/>
              <a:gd name="T20" fmla="*/ 4572 w 4572"/>
              <a:gd name="T21" fmla="*/ 2288 h 4575"/>
              <a:gd name="T22" fmla="*/ 4546 w 4572"/>
              <a:gd name="T23" fmla="*/ 2636 h 4575"/>
              <a:gd name="T24" fmla="*/ 4469 w 4572"/>
              <a:gd name="T25" fmla="*/ 2968 h 4575"/>
              <a:gd name="T26" fmla="*/ 4347 w 4572"/>
              <a:gd name="T27" fmla="*/ 3279 h 4575"/>
              <a:gd name="T28" fmla="*/ 4182 w 4572"/>
              <a:gd name="T29" fmla="*/ 3566 h 4575"/>
              <a:gd name="T30" fmla="*/ 3978 w 4572"/>
              <a:gd name="T31" fmla="*/ 3826 h 4575"/>
              <a:gd name="T32" fmla="*/ 3740 w 4572"/>
              <a:gd name="T33" fmla="*/ 4053 h 4575"/>
              <a:gd name="T34" fmla="*/ 3471 w 4572"/>
              <a:gd name="T35" fmla="*/ 4244 h 4575"/>
              <a:gd name="T36" fmla="*/ 3176 w 4572"/>
              <a:gd name="T37" fmla="*/ 4395 h 4575"/>
              <a:gd name="T38" fmla="*/ 2857 w 4572"/>
              <a:gd name="T39" fmla="*/ 4503 h 4575"/>
              <a:gd name="T40" fmla="*/ 2520 w 4572"/>
              <a:gd name="T41" fmla="*/ 4564 h 4575"/>
              <a:gd name="T42" fmla="*/ 2169 w 4572"/>
              <a:gd name="T43" fmla="*/ 4572 h 4575"/>
              <a:gd name="T44" fmla="*/ 1825 w 4572"/>
              <a:gd name="T45" fmla="*/ 4529 h 4575"/>
              <a:gd name="T46" fmla="*/ 1500 w 4572"/>
              <a:gd name="T47" fmla="*/ 4436 h 4575"/>
              <a:gd name="T48" fmla="*/ 1196 w 4572"/>
              <a:gd name="T49" fmla="*/ 4299 h 4575"/>
              <a:gd name="T50" fmla="*/ 918 w 4572"/>
              <a:gd name="T51" fmla="*/ 4120 h 4575"/>
              <a:gd name="T52" fmla="*/ 670 w 4572"/>
              <a:gd name="T53" fmla="*/ 3905 h 4575"/>
              <a:gd name="T54" fmla="*/ 454 w 4572"/>
              <a:gd name="T55" fmla="*/ 3656 h 4575"/>
              <a:gd name="T56" fmla="*/ 276 w 4572"/>
              <a:gd name="T57" fmla="*/ 3378 h 4575"/>
              <a:gd name="T58" fmla="*/ 139 w 4572"/>
              <a:gd name="T59" fmla="*/ 3074 h 4575"/>
              <a:gd name="T60" fmla="*/ 46 w 4572"/>
              <a:gd name="T61" fmla="*/ 2749 h 4575"/>
              <a:gd name="T62" fmla="*/ 3 w 4572"/>
              <a:gd name="T63" fmla="*/ 2405 h 4575"/>
              <a:gd name="T64" fmla="*/ 11 w 4572"/>
              <a:gd name="T65" fmla="*/ 2054 h 4575"/>
              <a:gd name="T66" fmla="*/ 72 w 4572"/>
              <a:gd name="T67" fmla="*/ 1716 h 4575"/>
              <a:gd name="T68" fmla="*/ 179 w 4572"/>
              <a:gd name="T69" fmla="*/ 1397 h 4575"/>
              <a:gd name="T70" fmla="*/ 331 w 4572"/>
              <a:gd name="T71" fmla="*/ 1102 h 4575"/>
              <a:gd name="T72" fmla="*/ 522 w 4572"/>
              <a:gd name="T73" fmla="*/ 832 h 4575"/>
              <a:gd name="T74" fmla="*/ 749 w 4572"/>
              <a:gd name="T75" fmla="*/ 594 h 4575"/>
              <a:gd name="T76" fmla="*/ 1008 w 4572"/>
              <a:gd name="T77" fmla="*/ 390 h 4575"/>
              <a:gd name="T78" fmla="*/ 1295 w 4572"/>
              <a:gd name="T79" fmla="*/ 226 h 4575"/>
              <a:gd name="T80" fmla="*/ 1606 w 4572"/>
              <a:gd name="T81" fmla="*/ 102 h 4575"/>
              <a:gd name="T82" fmla="*/ 1938 w 4572"/>
              <a:gd name="T83" fmla="*/ 26 h 4575"/>
              <a:gd name="T84" fmla="*/ 2286 w 4572"/>
              <a:gd name="T85" fmla="*/ 0 h 4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572" h="4575">
                <a:moveTo>
                  <a:pt x="2286" y="0"/>
                </a:moveTo>
                <a:lnTo>
                  <a:pt x="2403" y="2"/>
                </a:lnTo>
                <a:lnTo>
                  <a:pt x="2520" y="12"/>
                </a:lnTo>
                <a:lnTo>
                  <a:pt x="2634" y="26"/>
                </a:lnTo>
                <a:lnTo>
                  <a:pt x="2747" y="47"/>
                </a:lnTo>
                <a:lnTo>
                  <a:pt x="2857" y="72"/>
                </a:lnTo>
                <a:lnTo>
                  <a:pt x="2966" y="102"/>
                </a:lnTo>
                <a:lnTo>
                  <a:pt x="3072" y="138"/>
                </a:lnTo>
                <a:lnTo>
                  <a:pt x="3176" y="179"/>
                </a:lnTo>
                <a:lnTo>
                  <a:pt x="3277" y="226"/>
                </a:lnTo>
                <a:lnTo>
                  <a:pt x="3376" y="276"/>
                </a:lnTo>
                <a:lnTo>
                  <a:pt x="3471" y="331"/>
                </a:lnTo>
                <a:lnTo>
                  <a:pt x="3564" y="390"/>
                </a:lnTo>
                <a:lnTo>
                  <a:pt x="3653" y="454"/>
                </a:lnTo>
                <a:lnTo>
                  <a:pt x="3740" y="522"/>
                </a:lnTo>
                <a:lnTo>
                  <a:pt x="3823" y="594"/>
                </a:lnTo>
                <a:lnTo>
                  <a:pt x="3902" y="670"/>
                </a:lnTo>
                <a:lnTo>
                  <a:pt x="3978" y="750"/>
                </a:lnTo>
                <a:lnTo>
                  <a:pt x="4050" y="832"/>
                </a:lnTo>
                <a:lnTo>
                  <a:pt x="4118" y="918"/>
                </a:lnTo>
                <a:lnTo>
                  <a:pt x="4182" y="1008"/>
                </a:lnTo>
                <a:lnTo>
                  <a:pt x="4241" y="1102"/>
                </a:lnTo>
                <a:lnTo>
                  <a:pt x="4296" y="1197"/>
                </a:lnTo>
                <a:lnTo>
                  <a:pt x="4347" y="1295"/>
                </a:lnTo>
                <a:lnTo>
                  <a:pt x="4393" y="1397"/>
                </a:lnTo>
                <a:lnTo>
                  <a:pt x="4433" y="1501"/>
                </a:lnTo>
                <a:lnTo>
                  <a:pt x="4469" y="1607"/>
                </a:lnTo>
                <a:lnTo>
                  <a:pt x="4500" y="1716"/>
                </a:lnTo>
                <a:lnTo>
                  <a:pt x="4526" y="1826"/>
                </a:lnTo>
                <a:lnTo>
                  <a:pt x="4546" y="1939"/>
                </a:lnTo>
                <a:lnTo>
                  <a:pt x="4561" y="2054"/>
                </a:lnTo>
                <a:lnTo>
                  <a:pt x="4569" y="2169"/>
                </a:lnTo>
                <a:lnTo>
                  <a:pt x="4572" y="2288"/>
                </a:lnTo>
                <a:lnTo>
                  <a:pt x="4569" y="2405"/>
                </a:lnTo>
                <a:lnTo>
                  <a:pt x="4561" y="2521"/>
                </a:lnTo>
                <a:lnTo>
                  <a:pt x="4546" y="2636"/>
                </a:lnTo>
                <a:lnTo>
                  <a:pt x="4526" y="2749"/>
                </a:lnTo>
                <a:lnTo>
                  <a:pt x="4500" y="2859"/>
                </a:lnTo>
                <a:lnTo>
                  <a:pt x="4469" y="2968"/>
                </a:lnTo>
                <a:lnTo>
                  <a:pt x="4433" y="3074"/>
                </a:lnTo>
                <a:lnTo>
                  <a:pt x="4393" y="3178"/>
                </a:lnTo>
                <a:lnTo>
                  <a:pt x="4347" y="3279"/>
                </a:lnTo>
                <a:lnTo>
                  <a:pt x="4296" y="3378"/>
                </a:lnTo>
                <a:lnTo>
                  <a:pt x="4241" y="3474"/>
                </a:lnTo>
                <a:lnTo>
                  <a:pt x="4182" y="3566"/>
                </a:lnTo>
                <a:lnTo>
                  <a:pt x="4118" y="3656"/>
                </a:lnTo>
                <a:lnTo>
                  <a:pt x="4050" y="3742"/>
                </a:lnTo>
                <a:lnTo>
                  <a:pt x="3978" y="3826"/>
                </a:lnTo>
                <a:lnTo>
                  <a:pt x="3902" y="3905"/>
                </a:lnTo>
                <a:lnTo>
                  <a:pt x="3823" y="3981"/>
                </a:lnTo>
                <a:lnTo>
                  <a:pt x="3740" y="4053"/>
                </a:lnTo>
                <a:lnTo>
                  <a:pt x="3653" y="4120"/>
                </a:lnTo>
                <a:lnTo>
                  <a:pt x="3564" y="4184"/>
                </a:lnTo>
                <a:lnTo>
                  <a:pt x="3471" y="4244"/>
                </a:lnTo>
                <a:lnTo>
                  <a:pt x="3376" y="4299"/>
                </a:lnTo>
                <a:lnTo>
                  <a:pt x="3277" y="4350"/>
                </a:lnTo>
                <a:lnTo>
                  <a:pt x="3176" y="4395"/>
                </a:lnTo>
                <a:lnTo>
                  <a:pt x="3072" y="4436"/>
                </a:lnTo>
                <a:lnTo>
                  <a:pt x="2966" y="4472"/>
                </a:lnTo>
                <a:lnTo>
                  <a:pt x="2857" y="4503"/>
                </a:lnTo>
                <a:lnTo>
                  <a:pt x="2747" y="4529"/>
                </a:lnTo>
                <a:lnTo>
                  <a:pt x="2634" y="4548"/>
                </a:lnTo>
                <a:lnTo>
                  <a:pt x="2520" y="4564"/>
                </a:lnTo>
                <a:lnTo>
                  <a:pt x="2403" y="4572"/>
                </a:lnTo>
                <a:lnTo>
                  <a:pt x="2286" y="4575"/>
                </a:lnTo>
                <a:lnTo>
                  <a:pt x="2169" y="4572"/>
                </a:lnTo>
                <a:lnTo>
                  <a:pt x="2052" y="4564"/>
                </a:lnTo>
                <a:lnTo>
                  <a:pt x="1938" y="4548"/>
                </a:lnTo>
                <a:lnTo>
                  <a:pt x="1825" y="4529"/>
                </a:lnTo>
                <a:lnTo>
                  <a:pt x="1715" y="4503"/>
                </a:lnTo>
                <a:lnTo>
                  <a:pt x="1606" y="4472"/>
                </a:lnTo>
                <a:lnTo>
                  <a:pt x="1500" y="4436"/>
                </a:lnTo>
                <a:lnTo>
                  <a:pt x="1396" y="4395"/>
                </a:lnTo>
                <a:lnTo>
                  <a:pt x="1295" y="4350"/>
                </a:lnTo>
                <a:lnTo>
                  <a:pt x="1196" y="4299"/>
                </a:lnTo>
                <a:lnTo>
                  <a:pt x="1101" y="4244"/>
                </a:lnTo>
                <a:lnTo>
                  <a:pt x="1008" y="4184"/>
                </a:lnTo>
                <a:lnTo>
                  <a:pt x="918" y="4120"/>
                </a:lnTo>
                <a:lnTo>
                  <a:pt x="832" y="4053"/>
                </a:lnTo>
                <a:lnTo>
                  <a:pt x="749" y="3981"/>
                </a:lnTo>
                <a:lnTo>
                  <a:pt x="670" y="3905"/>
                </a:lnTo>
                <a:lnTo>
                  <a:pt x="594" y="3826"/>
                </a:lnTo>
                <a:lnTo>
                  <a:pt x="522" y="3742"/>
                </a:lnTo>
                <a:lnTo>
                  <a:pt x="454" y="3656"/>
                </a:lnTo>
                <a:lnTo>
                  <a:pt x="390" y="3566"/>
                </a:lnTo>
                <a:lnTo>
                  <a:pt x="331" y="3474"/>
                </a:lnTo>
                <a:lnTo>
                  <a:pt x="276" y="3378"/>
                </a:lnTo>
                <a:lnTo>
                  <a:pt x="225" y="3279"/>
                </a:lnTo>
                <a:lnTo>
                  <a:pt x="179" y="3178"/>
                </a:lnTo>
                <a:lnTo>
                  <a:pt x="139" y="3074"/>
                </a:lnTo>
                <a:lnTo>
                  <a:pt x="103" y="2968"/>
                </a:lnTo>
                <a:lnTo>
                  <a:pt x="72" y="2859"/>
                </a:lnTo>
                <a:lnTo>
                  <a:pt x="46" y="2749"/>
                </a:lnTo>
                <a:lnTo>
                  <a:pt x="26" y="2636"/>
                </a:lnTo>
                <a:lnTo>
                  <a:pt x="11" y="2521"/>
                </a:lnTo>
                <a:lnTo>
                  <a:pt x="3" y="2405"/>
                </a:lnTo>
                <a:lnTo>
                  <a:pt x="0" y="2288"/>
                </a:lnTo>
                <a:lnTo>
                  <a:pt x="3" y="2169"/>
                </a:lnTo>
                <a:lnTo>
                  <a:pt x="11" y="2054"/>
                </a:lnTo>
                <a:lnTo>
                  <a:pt x="26" y="1939"/>
                </a:lnTo>
                <a:lnTo>
                  <a:pt x="46" y="1826"/>
                </a:lnTo>
                <a:lnTo>
                  <a:pt x="72" y="1716"/>
                </a:lnTo>
                <a:lnTo>
                  <a:pt x="103" y="1607"/>
                </a:lnTo>
                <a:lnTo>
                  <a:pt x="139" y="1501"/>
                </a:lnTo>
                <a:lnTo>
                  <a:pt x="179" y="1397"/>
                </a:lnTo>
                <a:lnTo>
                  <a:pt x="225" y="1295"/>
                </a:lnTo>
                <a:lnTo>
                  <a:pt x="276" y="1197"/>
                </a:lnTo>
                <a:lnTo>
                  <a:pt x="331" y="1102"/>
                </a:lnTo>
                <a:lnTo>
                  <a:pt x="390" y="1008"/>
                </a:lnTo>
                <a:lnTo>
                  <a:pt x="454" y="918"/>
                </a:lnTo>
                <a:lnTo>
                  <a:pt x="522" y="832"/>
                </a:lnTo>
                <a:lnTo>
                  <a:pt x="594" y="750"/>
                </a:lnTo>
                <a:lnTo>
                  <a:pt x="670" y="670"/>
                </a:lnTo>
                <a:lnTo>
                  <a:pt x="749" y="594"/>
                </a:lnTo>
                <a:lnTo>
                  <a:pt x="832" y="522"/>
                </a:lnTo>
                <a:lnTo>
                  <a:pt x="918" y="454"/>
                </a:lnTo>
                <a:lnTo>
                  <a:pt x="1008" y="390"/>
                </a:lnTo>
                <a:lnTo>
                  <a:pt x="1101" y="331"/>
                </a:lnTo>
                <a:lnTo>
                  <a:pt x="1196" y="276"/>
                </a:lnTo>
                <a:lnTo>
                  <a:pt x="1295" y="226"/>
                </a:lnTo>
                <a:lnTo>
                  <a:pt x="1396" y="179"/>
                </a:lnTo>
                <a:lnTo>
                  <a:pt x="1500" y="138"/>
                </a:lnTo>
                <a:lnTo>
                  <a:pt x="1606" y="102"/>
                </a:lnTo>
                <a:lnTo>
                  <a:pt x="1715" y="72"/>
                </a:lnTo>
                <a:lnTo>
                  <a:pt x="1825" y="47"/>
                </a:lnTo>
                <a:lnTo>
                  <a:pt x="1938" y="26"/>
                </a:lnTo>
                <a:lnTo>
                  <a:pt x="2052" y="12"/>
                </a:lnTo>
                <a:lnTo>
                  <a:pt x="2169" y="2"/>
                </a:lnTo>
                <a:lnTo>
                  <a:pt x="22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7"/>
          <p:cNvSpPr>
            <a:spLocks/>
          </p:cNvSpPr>
          <p:nvPr/>
        </p:nvSpPr>
        <p:spPr bwMode="auto">
          <a:xfrm>
            <a:off x="7773317" y="4483111"/>
            <a:ext cx="645460" cy="439398"/>
          </a:xfrm>
          <a:custGeom>
            <a:avLst/>
            <a:gdLst>
              <a:gd name="T0" fmla="*/ 137 w 2980"/>
              <a:gd name="T1" fmla="*/ 383 h 2029"/>
              <a:gd name="T2" fmla="*/ 310 w 2980"/>
              <a:gd name="T3" fmla="*/ 558 h 2029"/>
              <a:gd name="T4" fmla="*/ 405 w 2980"/>
              <a:gd name="T5" fmla="*/ 660 h 2029"/>
              <a:gd name="T6" fmla="*/ 483 w 2980"/>
              <a:gd name="T7" fmla="*/ 753 h 2029"/>
              <a:gd name="T8" fmla="*/ 548 w 2980"/>
              <a:gd name="T9" fmla="*/ 839 h 2029"/>
              <a:gd name="T10" fmla="*/ 597 w 2980"/>
              <a:gd name="T11" fmla="*/ 923 h 2029"/>
              <a:gd name="T12" fmla="*/ 634 w 2980"/>
              <a:gd name="T13" fmla="*/ 1004 h 2029"/>
              <a:gd name="T14" fmla="*/ 658 w 2980"/>
              <a:gd name="T15" fmla="*/ 1088 h 2029"/>
              <a:gd name="T16" fmla="*/ 670 w 2980"/>
              <a:gd name="T17" fmla="*/ 1176 h 2029"/>
              <a:gd name="T18" fmla="*/ 671 w 2980"/>
              <a:gd name="T19" fmla="*/ 1271 h 2029"/>
              <a:gd name="T20" fmla="*/ 662 w 2980"/>
              <a:gd name="T21" fmla="*/ 1375 h 2029"/>
              <a:gd name="T22" fmla="*/ 643 w 2980"/>
              <a:gd name="T23" fmla="*/ 1491 h 2029"/>
              <a:gd name="T24" fmla="*/ 615 w 2980"/>
              <a:gd name="T25" fmla="*/ 1622 h 2029"/>
              <a:gd name="T26" fmla="*/ 559 w 2980"/>
              <a:gd name="T27" fmla="*/ 1850 h 2029"/>
              <a:gd name="T28" fmla="*/ 1424 w 2980"/>
              <a:gd name="T29" fmla="*/ 2029 h 2029"/>
              <a:gd name="T30" fmla="*/ 2467 w 2980"/>
              <a:gd name="T31" fmla="*/ 2029 h 2029"/>
              <a:gd name="T32" fmla="*/ 2382 w 2980"/>
              <a:gd name="T33" fmla="*/ 1693 h 2029"/>
              <a:gd name="T34" fmla="*/ 2350 w 2980"/>
              <a:gd name="T35" fmla="*/ 1554 h 2029"/>
              <a:gd name="T36" fmla="*/ 2326 w 2980"/>
              <a:gd name="T37" fmla="*/ 1431 h 2029"/>
              <a:gd name="T38" fmla="*/ 2312 w 2980"/>
              <a:gd name="T39" fmla="*/ 1321 h 2029"/>
              <a:gd name="T40" fmla="*/ 2308 w 2980"/>
              <a:gd name="T41" fmla="*/ 1222 h 2029"/>
              <a:gd name="T42" fmla="*/ 2314 w 2980"/>
              <a:gd name="T43" fmla="*/ 1132 h 2029"/>
              <a:gd name="T44" fmla="*/ 2333 w 2980"/>
              <a:gd name="T45" fmla="*/ 1046 h 2029"/>
              <a:gd name="T46" fmla="*/ 2362 w 2980"/>
              <a:gd name="T47" fmla="*/ 964 h 2029"/>
              <a:gd name="T48" fmla="*/ 2406 w 2980"/>
              <a:gd name="T49" fmla="*/ 881 h 2029"/>
              <a:gd name="T50" fmla="*/ 2463 w 2980"/>
              <a:gd name="T51" fmla="*/ 797 h 2029"/>
              <a:gd name="T52" fmla="*/ 2534 w 2980"/>
              <a:gd name="T53" fmla="*/ 707 h 2029"/>
              <a:gd name="T54" fmla="*/ 2621 w 2980"/>
              <a:gd name="T55" fmla="*/ 610 h 2029"/>
              <a:gd name="T56" fmla="*/ 2724 w 2980"/>
              <a:gd name="T57" fmla="*/ 503 h 2029"/>
              <a:gd name="T58" fmla="*/ 2980 w 2980"/>
              <a:gd name="T59" fmla="*/ 247 h 2029"/>
              <a:gd name="T60" fmla="*/ 1556 w 2980"/>
              <a:gd name="T61" fmla="*/ 0 h 2029"/>
              <a:gd name="T62" fmla="*/ 1424 w 2980"/>
              <a:gd name="T63" fmla="*/ 0 h 2029"/>
              <a:gd name="T64" fmla="*/ 0 w 2980"/>
              <a:gd name="T65" fmla="*/ 247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80" h="2029">
                <a:moveTo>
                  <a:pt x="0" y="247"/>
                </a:moveTo>
                <a:lnTo>
                  <a:pt x="137" y="383"/>
                </a:lnTo>
                <a:lnTo>
                  <a:pt x="256" y="503"/>
                </a:lnTo>
                <a:lnTo>
                  <a:pt x="310" y="558"/>
                </a:lnTo>
                <a:lnTo>
                  <a:pt x="359" y="610"/>
                </a:lnTo>
                <a:lnTo>
                  <a:pt x="405" y="660"/>
                </a:lnTo>
                <a:lnTo>
                  <a:pt x="446" y="707"/>
                </a:lnTo>
                <a:lnTo>
                  <a:pt x="483" y="753"/>
                </a:lnTo>
                <a:lnTo>
                  <a:pt x="517" y="797"/>
                </a:lnTo>
                <a:lnTo>
                  <a:pt x="548" y="839"/>
                </a:lnTo>
                <a:lnTo>
                  <a:pt x="574" y="881"/>
                </a:lnTo>
                <a:lnTo>
                  <a:pt x="597" y="923"/>
                </a:lnTo>
                <a:lnTo>
                  <a:pt x="618" y="964"/>
                </a:lnTo>
                <a:lnTo>
                  <a:pt x="634" y="1004"/>
                </a:lnTo>
                <a:lnTo>
                  <a:pt x="647" y="1046"/>
                </a:lnTo>
                <a:lnTo>
                  <a:pt x="658" y="1088"/>
                </a:lnTo>
                <a:lnTo>
                  <a:pt x="666" y="1132"/>
                </a:lnTo>
                <a:lnTo>
                  <a:pt x="670" y="1176"/>
                </a:lnTo>
                <a:lnTo>
                  <a:pt x="672" y="1222"/>
                </a:lnTo>
                <a:lnTo>
                  <a:pt x="671" y="1271"/>
                </a:lnTo>
                <a:lnTo>
                  <a:pt x="668" y="1321"/>
                </a:lnTo>
                <a:lnTo>
                  <a:pt x="662" y="1375"/>
                </a:lnTo>
                <a:lnTo>
                  <a:pt x="654" y="1431"/>
                </a:lnTo>
                <a:lnTo>
                  <a:pt x="643" y="1491"/>
                </a:lnTo>
                <a:lnTo>
                  <a:pt x="630" y="1554"/>
                </a:lnTo>
                <a:lnTo>
                  <a:pt x="615" y="1622"/>
                </a:lnTo>
                <a:lnTo>
                  <a:pt x="598" y="1693"/>
                </a:lnTo>
                <a:lnTo>
                  <a:pt x="559" y="1850"/>
                </a:lnTo>
                <a:lnTo>
                  <a:pt x="513" y="2029"/>
                </a:lnTo>
                <a:lnTo>
                  <a:pt x="1424" y="2029"/>
                </a:lnTo>
                <a:lnTo>
                  <a:pt x="1556" y="2029"/>
                </a:lnTo>
                <a:lnTo>
                  <a:pt x="2467" y="2029"/>
                </a:lnTo>
                <a:lnTo>
                  <a:pt x="2421" y="1850"/>
                </a:lnTo>
                <a:lnTo>
                  <a:pt x="2382" y="1693"/>
                </a:lnTo>
                <a:lnTo>
                  <a:pt x="2365" y="1622"/>
                </a:lnTo>
                <a:lnTo>
                  <a:pt x="2350" y="1554"/>
                </a:lnTo>
                <a:lnTo>
                  <a:pt x="2337" y="1491"/>
                </a:lnTo>
                <a:lnTo>
                  <a:pt x="2326" y="1431"/>
                </a:lnTo>
                <a:lnTo>
                  <a:pt x="2318" y="1375"/>
                </a:lnTo>
                <a:lnTo>
                  <a:pt x="2312" y="1321"/>
                </a:lnTo>
                <a:lnTo>
                  <a:pt x="2309" y="1271"/>
                </a:lnTo>
                <a:lnTo>
                  <a:pt x="2308" y="1222"/>
                </a:lnTo>
                <a:lnTo>
                  <a:pt x="2310" y="1176"/>
                </a:lnTo>
                <a:lnTo>
                  <a:pt x="2314" y="1132"/>
                </a:lnTo>
                <a:lnTo>
                  <a:pt x="2322" y="1088"/>
                </a:lnTo>
                <a:lnTo>
                  <a:pt x="2333" y="1046"/>
                </a:lnTo>
                <a:lnTo>
                  <a:pt x="2346" y="1004"/>
                </a:lnTo>
                <a:lnTo>
                  <a:pt x="2362" y="964"/>
                </a:lnTo>
                <a:lnTo>
                  <a:pt x="2383" y="923"/>
                </a:lnTo>
                <a:lnTo>
                  <a:pt x="2406" y="881"/>
                </a:lnTo>
                <a:lnTo>
                  <a:pt x="2432" y="839"/>
                </a:lnTo>
                <a:lnTo>
                  <a:pt x="2463" y="797"/>
                </a:lnTo>
                <a:lnTo>
                  <a:pt x="2497" y="753"/>
                </a:lnTo>
                <a:lnTo>
                  <a:pt x="2534" y="707"/>
                </a:lnTo>
                <a:lnTo>
                  <a:pt x="2575" y="660"/>
                </a:lnTo>
                <a:lnTo>
                  <a:pt x="2621" y="610"/>
                </a:lnTo>
                <a:lnTo>
                  <a:pt x="2670" y="558"/>
                </a:lnTo>
                <a:lnTo>
                  <a:pt x="2724" y="503"/>
                </a:lnTo>
                <a:lnTo>
                  <a:pt x="2843" y="383"/>
                </a:lnTo>
                <a:lnTo>
                  <a:pt x="2980" y="247"/>
                </a:lnTo>
                <a:lnTo>
                  <a:pt x="1556" y="22"/>
                </a:lnTo>
                <a:lnTo>
                  <a:pt x="1556" y="0"/>
                </a:lnTo>
                <a:lnTo>
                  <a:pt x="1490" y="11"/>
                </a:lnTo>
                <a:lnTo>
                  <a:pt x="1424" y="0"/>
                </a:lnTo>
                <a:lnTo>
                  <a:pt x="1424" y="22"/>
                </a:lnTo>
                <a:lnTo>
                  <a:pt x="0" y="24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>
            <a:off x="9277901" y="2248245"/>
            <a:ext cx="1636377" cy="2363656"/>
          </a:xfrm>
          <a:custGeom>
            <a:avLst/>
            <a:gdLst>
              <a:gd name="T0" fmla="*/ 4165 w 7560"/>
              <a:gd name="T1" fmla="*/ 20 h 10919"/>
              <a:gd name="T2" fmla="*/ 4721 w 7560"/>
              <a:gd name="T3" fmla="*/ 119 h 10919"/>
              <a:gd name="T4" fmla="*/ 5248 w 7560"/>
              <a:gd name="T5" fmla="*/ 299 h 10919"/>
              <a:gd name="T6" fmla="*/ 5736 w 7560"/>
              <a:gd name="T7" fmla="*/ 550 h 10919"/>
              <a:gd name="T8" fmla="*/ 6180 w 7560"/>
              <a:gd name="T9" fmla="*/ 867 h 10919"/>
              <a:gd name="T10" fmla="*/ 6575 w 7560"/>
              <a:gd name="T11" fmla="*/ 1243 h 10919"/>
              <a:gd name="T12" fmla="*/ 6912 w 7560"/>
              <a:gd name="T13" fmla="*/ 1672 h 10919"/>
              <a:gd name="T14" fmla="*/ 7185 w 7560"/>
              <a:gd name="T15" fmla="*/ 2146 h 10919"/>
              <a:gd name="T16" fmla="*/ 7389 w 7560"/>
              <a:gd name="T17" fmla="*/ 2661 h 10919"/>
              <a:gd name="T18" fmla="*/ 7516 w 7560"/>
              <a:gd name="T19" fmla="*/ 3209 h 10919"/>
              <a:gd name="T20" fmla="*/ 7560 w 7560"/>
              <a:gd name="T21" fmla="*/ 3782 h 10919"/>
              <a:gd name="T22" fmla="*/ 7540 w 7560"/>
              <a:gd name="T23" fmla="*/ 7523 h 10919"/>
              <a:gd name="T24" fmla="*/ 7441 w 7560"/>
              <a:gd name="T25" fmla="*/ 8080 h 10919"/>
              <a:gd name="T26" fmla="*/ 7262 w 7560"/>
              <a:gd name="T27" fmla="*/ 8606 h 10919"/>
              <a:gd name="T28" fmla="*/ 7011 w 7560"/>
              <a:gd name="T29" fmla="*/ 9095 h 10919"/>
              <a:gd name="T30" fmla="*/ 6694 w 7560"/>
              <a:gd name="T31" fmla="*/ 9540 h 10919"/>
              <a:gd name="T32" fmla="*/ 6318 w 7560"/>
              <a:gd name="T33" fmla="*/ 9934 h 10919"/>
              <a:gd name="T34" fmla="*/ 5889 w 7560"/>
              <a:gd name="T35" fmla="*/ 10272 h 10919"/>
              <a:gd name="T36" fmla="*/ 5415 w 7560"/>
              <a:gd name="T37" fmla="*/ 10546 h 10919"/>
              <a:gd name="T38" fmla="*/ 4900 w 7560"/>
              <a:gd name="T39" fmla="*/ 10749 h 10919"/>
              <a:gd name="T40" fmla="*/ 4354 w 7560"/>
              <a:gd name="T41" fmla="*/ 10876 h 10919"/>
              <a:gd name="T42" fmla="*/ 3780 w 7560"/>
              <a:gd name="T43" fmla="*/ 10919 h 10919"/>
              <a:gd name="T44" fmla="*/ 3206 w 7560"/>
              <a:gd name="T45" fmla="*/ 10876 h 10919"/>
              <a:gd name="T46" fmla="*/ 2660 w 7560"/>
              <a:gd name="T47" fmla="*/ 10749 h 10919"/>
              <a:gd name="T48" fmla="*/ 2145 w 7560"/>
              <a:gd name="T49" fmla="*/ 10546 h 10919"/>
              <a:gd name="T50" fmla="*/ 1671 w 7560"/>
              <a:gd name="T51" fmla="*/ 10272 h 10919"/>
              <a:gd name="T52" fmla="*/ 1242 w 7560"/>
              <a:gd name="T53" fmla="*/ 9934 h 10919"/>
              <a:gd name="T54" fmla="*/ 866 w 7560"/>
              <a:gd name="T55" fmla="*/ 9540 h 10919"/>
              <a:gd name="T56" fmla="*/ 549 w 7560"/>
              <a:gd name="T57" fmla="*/ 9095 h 10919"/>
              <a:gd name="T58" fmla="*/ 298 w 7560"/>
              <a:gd name="T59" fmla="*/ 8606 h 10919"/>
              <a:gd name="T60" fmla="*/ 119 w 7560"/>
              <a:gd name="T61" fmla="*/ 8080 h 10919"/>
              <a:gd name="T62" fmla="*/ 20 w 7560"/>
              <a:gd name="T63" fmla="*/ 7523 h 10919"/>
              <a:gd name="T64" fmla="*/ 0 w 7560"/>
              <a:gd name="T65" fmla="*/ 3782 h 10919"/>
              <a:gd name="T66" fmla="*/ 44 w 7560"/>
              <a:gd name="T67" fmla="*/ 3209 h 10919"/>
              <a:gd name="T68" fmla="*/ 171 w 7560"/>
              <a:gd name="T69" fmla="*/ 2661 h 10919"/>
              <a:gd name="T70" fmla="*/ 375 w 7560"/>
              <a:gd name="T71" fmla="*/ 2146 h 10919"/>
              <a:gd name="T72" fmla="*/ 648 w 7560"/>
              <a:gd name="T73" fmla="*/ 1672 h 10919"/>
              <a:gd name="T74" fmla="*/ 985 w 7560"/>
              <a:gd name="T75" fmla="*/ 1243 h 10919"/>
              <a:gd name="T76" fmla="*/ 1379 w 7560"/>
              <a:gd name="T77" fmla="*/ 867 h 10919"/>
              <a:gd name="T78" fmla="*/ 1824 w 7560"/>
              <a:gd name="T79" fmla="*/ 550 h 10919"/>
              <a:gd name="T80" fmla="*/ 2312 w 7560"/>
              <a:gd name="T81" fmla="*/ 299 h 10919"/>
              <a:gd name="T82" fmla="*/ 2839 w 7560"/>
              <a:gd name="T83" fmla="*/ 119 h 10919"/>
              <a:gd name="T84" fmla="*/ 3395 w 7560"/>
              <a:gd name="T85" fmla="*/ 20 h 10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560" h="10919">
                <a:moveTo>
                  <a:pt x="3780" y="0"/>
                </a:moveTo>
                <a:lnTo>
                  <a:pt x="3973" y="5"/>
                </a:lnTo>
                <a:lnTo>
                  <a:pt x="4165" y="20"/>
                </a:lnTo>
                <a:lnTo>
                  <a:pt x="4354" y="44"/>
                </a:lnTo>
                <a:lnTo>
                  <a:pt x="4539" y="77"/>
                </a:lnTo>
                <a:lnTo>
                  <a:pt x="4721" y="119"/>
                </a:lnTo>
                <a:lnTo>
                  <a:pt x="4900" y="171"/>
                </a:lnTo>
                <a:lnTo>
                  <a:pt x="5076" y="231"/>
                </a:lnTo>
                <a:lnTo>
                  <a:pt x="5248" y="299"/>
                </a:lnTo>
                <a:lnTo>
                  <a:pt x="5415" y="375"/>
                </a:lnTo>
                <a:lnTo>
                  <a:pt x="5578" y="458"/>
                </a:lnTo>
                <a:lnTo>
                  <a:pt x="5736" y="550"/>
                </a:lnTo>
                <a:lnTo>
                  <a:pt x="5889" y="649"/>
                </a:lnTo>
                <a:lnTo>
                  <a:pt x="6038" y="754"/>
                </a:lnTo>
                <a:lnTo>
                  <a:pt x="6180" y="867"/>
                </a:lnTo>
                <a:lnTo>
                  <a:pt x="6318" y="985"/>
                </a:lnTo>
                <a:lnTo>
                  <a:pt x="6450" y="1111"/>
                </a:lnTo>
                <a:lnTo>
                  <a:pt x="6575" y="1243"/>
                </a:lnTo>
                <a:lnTo>
                  <a:pt x="6694" y="1380"/>
                </a:lnTo>
                <a:lnTo>
                  <a:pt x="6807" y="1523"/>
                </a:lnTo>
                <a:lnTo>
                  <a:pt x="6912" y="1672"/>
                </a:lnTo>
                <a:lnTo>
                  <a:pt x="7011" y="1825"/>
                </a:lnTo>
                <a:lnTo>
                  <a:pt x="7102" y="1984"/>
                </a:lnTo>
                <a:lnTo>
                  <a:pt x="7185" y="2146"/>
                </a:lnTo>
                <a:lnTo>
                  <a:pt x="7262" y="2314"/>
                </a:lnTo>
                <a:lnTo>
                  <a:pt x="7330" y="2485"/>
                </a:lnTo>
                <a:lnTo>
                  <a:pt x="7389" y="2661"/>
                </a:lnTo>
                <a:lnTo>
                  <a:pt x="7441" y="2840"/>
                </a:lnTo>
                <a:lnTo>
                  <a:pt x="7483" y="3022"/>
                </a:lnTo>
                <a:lnTo>
                  <a:pt x="7516" y="3209"/>
                </a:lnTo>
                <a:lnTo>
                  <a:pt x="7540" y="3397"/>
                </a:lnTo>
                <a:lnTo>
                  <a:pt x="7555" y="3589"/>
                </a:lnTo>
                <a:lnTo>
                  <a:pt x="7560" y="3782"/>
                </a:lnTo>
                <a:lnTo>
                  <a:pt x="7560" y="7137"/>
                </a:lnTo>
                <a:lnTo>
                  <a:pt x="7555" y="7332"/>
                </a:lnTo>
                <a:lnTo>
                  <a:pt x="7540" y="7523"/>
                </a:lnTo>
                <a:lnTo>
                  <a:pt x="7516" y="7712"/>
                </a:lnTo>
                <a:lnTo>
                  <a:pt x="7483" y="7897"/>
                </a:lnTo>
                <a:lnTo>
                  <a:pt x="7441" y="8080"/>
                </a:lnTo>
                <a:lnTo>
                  <a:pt x="7389" y="8259"/>
                </a:lnTo>
                <a:lnTo>
                  <a:pt x="7330" y="8434"/>
                </a:lnTo>
                <a:lnTo>
                  <a:pt x="7262" y="8606"/>
                </a:lnTo>
                <a:lnTo>
                  <a:pt x="7185" y="8774"/>
                </a:lnTo>
                <a:lnTo>
                  <a:pt x="7102" y="8937"/>
                </a:lnTo>
                <a:lnTo>
                  <a:pt x="7011" y="9095"/>
                </a:lnTo>
                <a:lnTo>
                  <a:pt x="6912" y="9248"/>
                </a:lnTo>
                <a:lnTo>
                  <a:pt x="6807" y="9397"/>
                </a:lnTo>
                <a:lnTo>
                  <a:pt x="6694" y="9540"/>
                </a:lnTo>
                <a:lnTo>
                  <a:pt x="6575" y="9677"/>
                </a:lnTo>
                <a:lnTo>
                  <a:pt x="6450" y="9808"/>
                </a:lnTo>
                <a:lnTo>
                  <a:pt x="6318" y="9934"/>
                </a:lnTo>
                <a:lnTo>
                  <a:pt x="6180" y="10053"/>
                </a:lnTo>
                <a:lnTo>
                  <a:pt x="6038" y="10166"/>
                </a:lnTo>
                <a:lnTo>
                  <a:pt x="5889" y="10272"/>
                </a:lnTo>
                <a:lnTo>
                  <a:pt x="5736" y="10371"/>
                </a:lnTo>
                <a:lnTo>
                  <a:pt x="5578" y="10461"/>
                </a:lnTo>
                <a:lnTo>
                  <a:pt x="5415" y="10546"/>
                </a:lnTo>
                <a:lnTo>
                  <a:pt x="5248" y="10622"/>
                </a:lnTo>
                <a:lnTo>
                  <a:pt x="5076" y="10690"/>
                </a:lnTo>
                <a:lnTo>
                  <a:pt x="4900" y="10749"/>
                </a:lnTo>
                <a:lnTo>
                  <a:pt x="4721" y="10800"/>
                </a:lnTo>
                <a:lnTo>
                  <a:pt x="4539" y="10842"/>
                </a:lnTo>
                <a:lnTo>
                  <a:pt x="4354" y="10876"/>
                </a:lnTo>
                <a:lnTo>
                  <a:pt x="4165" y="10900"/>
                </a:lnTo>
                <a:lnTo>
                  <a:pt x="3973" y="10915"/>
                </a:lnTo>
                <a:lnTo>
                  <a:pt x="3780" y="10919"/>
                </a:lnTo>
                <a:lnTo>
                  <a:pt x="3587" y="10915"/>
                </a:lnTo>
                <a:lnTo>
                  <a:pt x="3395" y="10900"/>
                </a:lnTo>
                <a:lnTo>
                  <a:pt x="3206" y="10876"/>
                </a:lnTo>
                <a:lnTo>
                  <a:pt x="3021" y="10842"/>
                </a:lnTo>
                <a:lnTo>
                  <a:pt x="2839" y="10800"/>
                </a:lnTo>
                <a:lnTo>
                  <a:pt x="2660" y="10749"/>
                </a:lnTo>
                <a:lnTo>
                  <a:pt x="2484" y="10690"/>
                </a:lnTo>
                <a:lnTo>
                  <a:pt x="2312" y="10622"/>
                </a:lnTo>
                <a:lnTo>
                  <a:pt x="2145" y="10546"/>
                </a:lnTo>
                <a:lnTo>
                  <a:pt x="1982" y="10461"/>
                </a:lnTo>
                <a:lnTo>
                  <a:pt x="1824" y="10371"/>
                </a:lnTo>
                <a:lnTo>
                  <a:pt x="1671" y="10272"/>
                </a:lnTo>
                <a:lnTo>
                  <a:pt x="1522" y="10166"/>
                </a:lnTo>
                <a:lnTo>
                  <a:pt x="1379" y="10053"/>
                </a:lnTo>
                <a:lnTo>
                  <a:pt x="1242" y="9934"/>
                </a:lnTo>
                <a:lnTo>
                  <a:pt x="1110" y="9808"/>
                </a:lnTo>
                <a:lnTo>
                  <a:pt x="985" y="9677"/>
                </a:lnTo>
                <a:lnTo>
                  <a:pt x="866" y="9540"/>
                </a:lnTo>
                <a:lnTo>
                  <a:pt x="753" y="9397"/>
                </a:lnTo>
                <a:lnTo>
                  <a:pt x="648" y="9248"/>
                </a:lnTo>
                <a:lnTo>
                  <a:pt x="549" y="9095"/>
                </a:lnTo>
                <a:lnTo>
                  <a:pt x="458" y="8937"/>
                </a:lnTo>
                <a:lnTo>
                  <a:pt x="375" y="8774"/>
                </a:lnTo>
                <a:lnTo>
                  <a:pt x="298" y="8606"/>
                </a:lnTo>
                <a:lnTo>
                  <a:pt x="230" y="8434"/>
                </a:lnTo>
                <a:lnTo>
                  <a:pt x="171" y="8259"/>
                </a:lnTo>
                <a:lnTo>
                  <a:pt x="119" y="8080"/>
                </a:lnTo>
                <a:lnTo>
                  <a:pt x="77" y="7897"/>
                </a:lnTo>
                <a:lnTo>
                  <a:pt x="44" y="7712"/>
                </a:lnTo>
                <a:lnTo>
                  <a:pt x="20" y="7523"/>
                </a:lnTo>
                <a:lnTo>
                  <a:pt x="5" y="7332"/>
                </a:lnTo>
                <a:lnTo>
                  <a:pt x="0" y="7137"/>
                </a:lnTo>
                <a:lnTo>
                  <a:pt x="0" y="3782"/>
                </a:lnTo>
                <a:lnTo>
                  <a:pt x="5" y="3589"/>
                </a:lnTo>
                <a:lnTo>
                  <a:pt x="20" y="3397"/>
                </a:lnTo>
                <a:lnTo>
                  <a:pt x="44" y="3209"/>
                </a:lnTo>
                <a:lnTo>
                  <a:pt x="77" y="3022"/>
                </a:lnTo>
                <a:lnTo>
                  <a:pt x="119" y="2840"/>
                </a:lnTo>
                <a:lnTo>
                  <a:pt x="171" y="2661"/>
                </a:lnTo>
                <a:lnTo>
                  <a:pt x="230" y="2485"/>
                </a:lnTo>
                <a:lnTo>
                  <a:pt x="298" y="2314"/>
                </a:lnTo>
                <a:lnTo>
                  <a:pt x="375" y="2146"/>
                </a:lnTo>
                <a:lnTo>
                  <a:pt x="458" y="1984"/>
                </a:lnTo>
                <a:lnTo>
                  <a:pt x="549" y="1825"/>
                </a:lnTo>
                <a:lnTo>
                  <a:pt x="648" y="1672"/>
                </a:lnTo>
                <a:lnTo>
                  <a:pt x="753" y="1523"/>
                </a:lnTo>
                <a:lnTo>
                  <a:pt x="866" y="1380"/>
                </a:lnTo>
                <a:lnTo>
                  <a:pt x="985" y="1243"/>
                </a:lnTo>
                <a:lnTo>
                  <a:pt x="1110" y="1111"/>
                </a:lnTo>
                <a:lnTo>
                  <a:pt x="1242" y="985"/>
                </a:lnTo>
                <a:lnTo>
                  <a:pt x="1379" y="867"/>
                </a:lnTo>
                <a:lnTo>
                  <a:pt x="1522" y="754"/>
                </a:lnTo>
                <a:lnTo>
                  <a:pt x="1671" y="649"/>
                </a:lnTo>
                <a:lnTo>
                  <a:pt x="1824" y="550"/>
                </a:lnTo>
                <a:lnTo>
                  <a:pt x="1982" y="458"/>
                </a:lnTo>
                <a:lnTo>
                  <a:pt x="2145" y="375"/>
                </a:lnTo>
                <a:lnTo>
                  <a:pt x="2312" y="299"/>
                </a:lnTo>
                <a:lnTo>
                  <a:pt x="2484" y="231"/>
                </a:lnTo>
                <a:lnTo>
                  <a:pt x="2660" y="171"/>
                </a:lnTo>
                <a:lnTo>
                  <a:pt x="2839" y="119"/>
                </a:lnTo>
                <a:lnTo>
                  <a:pt x="3021" y="77"/>
                </a:lnTo>
                <a:lnTo>
                  <a:pt x="3206" y="44"/>
                </a:lnTo>
                <a:lnTo>
                  <a:pt x="3395" y="20"/>
                </a:lnTo>
                <a:lnTo>
                  <a:pt x="3587" y="5"/>
                </a:lnTo>
                <a:lnTo>
                  <a:pt x="37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6"/>
          <p:cNvSpPr>
            <a:spLocks/>
          </p:cNvSpPr>
          <p:nvPr/>
        </p:nvSpPr>
        <p:spPr bwMode="auto">
          <a:xfrm>
            <a:off x="9600631" y="4822508"/>
            <a:ext cx="990917" cy="990917"/>
          </a:xfrm>
          <a:custGeom>
            <a:avLst/>
            <a:gdLst>
              <a:gd name="T0" fmla="*/ 2520 w 4572"/>
              <a:gd name="T1" fmla="*/ 12 h 4575"/>
              <a:gd name="T2" fmla="*/ 2857 w 4572"/>
              <a:gd name="T3" fmla="*/ 72 h 4575"/>
              <a:gd name="T4" fmla="*/ 3176 w 4572"/>
              <a:gd name="T5" fmla="*/ 179 h 4575"/>
              <a:gd name="T6" fmla="*/ 3471 w 4572"/>
              <a:gd name="T7" fmla="*/ 331 h 4575"/>
              <a:gd name="T8" fmla="*/ 3740 w 4572"/>
              <a:gd name="T9" fmla="*/ 522 h 4575"/>
              <a:gd name="T10" fmla="*/ 3978 w 4572"/>
              <a:gd name="T11" fmla="*/ 750 h 4575"/>
              <a:gd name="T12" fmla="*/ 4182 w 4572"/>
              <a:gd name="T13" fmla="*/ 1008 h 4575"/>
              <a:gd name="T14" fmla="*/ 4347 w 4572"/>
              <a:gd name="T15" fmla="*/ 1295 h 4575"/>
              <a:gd name="T16" fmla="*/ 4469 w 4572"/>
              <a:gd name="T17" fmla="*/ 1607 h 4575"/>
              <a:gd name="T18" fmla="*/ 4546 w 4572"/>
              <a:gd name="T19" fmla="*/ 1939 h 4575"/>
              <a:gd name="T20" fmla="*/ 4572 w 4572"/>
              <a:gd name="T21" fmla="*/ 2288 h 4575"/>
              <a:gd name="T22" fmla="*/ 4546 w 4572"/>
              <a:gd name="T23" fmla="*/ 2636 h 4575"/>
              <a:gd name="T24" fmla="*/ 4469 w 4572"/>
              <a:gd name="T25" fmla="*/ 2968 h 4575"/>
              <a:gd name="T26" fmla="*/ 4347 w 4572"/>
              <a:gd name="T27" fmla="*/ 3279 h 4575"/>
              <a:gd name="T28" fmla="*/ 4182 w 4572"/>
              <a:gd name="T29" fmla="*/ 3566 h 4575"/>
              <a:gd name="T30" fmla="*/ 3978 w 4572"/>
              <a:gd name="T31" fmla="*/ 3826 h 4575"/>
              <a:gd name="T32" fmla="*/ 3740 w 4572"/>
              <a:gd name="T33" fmla="*/ 4053 h 4575"/>
              <a:gd name="T34" fmla="*/ 3471 w 4572"/>
              <a:gd name="T35" fmla="*/ 4244 h 4575"/>
              <a:gd name="T36" fmla="*/ 3176 w 4572"/>
              <a:gd name="T37" fmla="*/ 4395 h 4575"/>
              <a:gd name="T38" fmla="*/ 2857 w 4572"/>
              <a:gd name="T39" fmla="*/ 4503 h 4575"/>
              <a:gd name="T40" fmla="*/ 2520 w 4572"/>
              <a:gd name="T41" fmla="*/ 4564 h 4575"/>
              <a:gd name="T42" fmla="*/ 2169 w 4572"/>
              <a:gd name="T43" fmla="*/ 4572 h 4575"/>
              <a:gd name="T44" fmla="*/ 1825 w 4572"/>
              <a:gd name="T45" fmla="*/ 4529 h 4575"/>
              <a:gd name="T46" fmla="*/ 1500 w 4572"/>
              <a:gd name="T47" fmla="*/ 4436 h 4575"/>
              <a:gd name="T48" fmla="*/ 1196 w 4572"/>
              <a:gd name="T49" fmla="*/ 4299 h 4575"/>
              <a:gd name="T50" fmla="*/ 918 w 4572"/>
              <a:gd name="T51" fmla="*/ 4120 h 4575"/>
              <a:gd name="T52" fmla="*/ 670 w 4572"/>
              <a:gd name="T53" fmla="*/ 3905 h 4575"/>
              <a:gd name="T54" fmla="*/ 454 w 4572"/>
              <a:gd name="T55" fmla="*/ 3656 h 4575"/>
              <a:gd name="T56" fmla="*/ 276 w 4572"/>
              <a:gd name="T57" fmla="*/ 3378 h 4575"/>
              <a:gd name="T58" fmla="*/ 139 w 4572"/>
              <a:gd name="T59" fmla="*/ 3074 h 4575"/>
              <a:gd name="T60" fmla="*/ 46 w 4572"/>
              <a:gd name="T61" fmla="*/ 2749 h 4575"/>
              <a:gd name="T62" fmla="*/ 3 w 4572"/>
              <a:gd name="T63" fmla="*/ 2405 h 4575"/>
              <a:gd name="T64" fmla="*/ 11 w 4572"/>
              <a:gd name="T65" fmla="*/ 2054 h 4575"/>
              <a:gd name="T66" fmla="*/ 72 w 4572"/>
              <a:gd name="T67" fmla="*/ 1716 h 4575"/>
              <a:gd name="T68" fmla="*/ 179 w 4572"/>
              <a:gd name="T69" fmla="*/ 1397 h 4575"/>
              <a:gd name="T70" fmla="*/ 331 w 4572"/>
              <a:gd name="T71" fmla="*/ 1102 h 4575"/>
              <a:gd name="T72" fmla="*/ 522 w 4572"/>
              <a:gd name="T73" fmla="*/ 832 h 4575"/>
              <a:gd name="T74" fmla="*/ 749 w 4572"/>
              <a:gd name="T75" fmla="*/ 594 h 4575"/>
              <a:gd name="T76" fmla="*/ 1008 w 4572"/>
              <a:gd name="T77" fmla="*/ 390 h 4575"/>
              <a:gd name="T78" fmla="*/ 1295 w 4572"/>
              <a:gd name="T79" fmla="*/ 226 h 4575"/>
              <a:gd name="T80" fmla="*/ 1606 w 4572"/>
              <a:gd name="T81" fmla="*/ 102 h 4575"/>
              <a:gd name="T82" fmla="*/ 1938 w 4572"/>
              <a:gd name="T83" fmla="*/ 26 h 4575"/>
              <a:gd name="T84" fmla="*/ 2286 w 4572"/>
              <a:gd name="T85" fmla="*/ 0 h 4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572" h="4575">
                <a:moveTo>
                  <a:pt x="2286" y="0"/>
                </a:moveTo>
                <a:lnTo>
                  <a:pt x="2403" y="2"/>
                </a:lnTo>
                <a:lnTo>
                  <a:pt x="2520" y="12"/>
                </a:lnTo>
                <a:lnTo>
                  <a:pt x="2634" y="26"/>
                </a:lnTo>
                <a:lnTo>
                  <a:pt x="2747" y="47"/>
                </a:lnTo>
                <a:lnTo>
                  <a:pt x="2857" y="72"/>
                </a:lnTo>
                <a:lnTo>
                  <a:pt x="2966" y="102"/>
                </a:lnTo>
                <a:lnTo>
                  <a:pt x="3072" y="138"/>
                </a:lnTo>
                <a:lnTo>
                  <a:pt x="3176" y="179"/>
                </a:lnTo>
                <a:lnTo>
                  <a:pt x="3277" y="226"/>
                </a:lnTo>
                <a:lnTo>
                  <a:pt x="3376" y="276"/>
                </a:lnTo>
                <a:lnTo>
                  <a:pt x="3471" y="331"/>
                </a:lnTo>
                <a:lnTo>
                  <a:pt x="3564" y="390"/>
                </a:lnTo>
                <a:lnTo>
                  <a:pt x="3653" y="454"/>
                </a:lnTo>
                <a:lnTo>
                  <a:pt x="3740" y="522"/>
                </a:lnTo>
                <a:lnTo>
                  <a:pt x="3823" y="594"/>
                </a:lnTo>
                <a:lnTo>
                  <a:pt x="3902" y="670"/>
                </a:lnTo>
                <a:lnTo>
                  <a:pt x="3978" y="750"/>
                </a:lnTo>
                <a:lnTo>
                  <a:pt x="4050" y="832"/>
                </a:lnTo>
                <a:lnTo>
                  <a:pt x="4118" y="918"/>
                </a:lnTo>
                <a:lnTo>
                  <a:pt x="4182" y="1008"/>
                </a:lnTo>
                <a:lnTo>
                  <a:pt x="4241" y="1102"/>
                </a:lnTo>
                <a:lnTo>
                  <a:pt x="4296" y="1197"/>
                </a:lnTo>
                <a:lnTo>
                  <a:pt x="4347" y="1295"/>
                </a:lnTo>
                <a:lnTo>
                  <a:pt x="4393" y="1397"/>
                </a:lnTo>
                <a:lnTo>
                  <a:pt x="4433" y="1501"/>
                </a:lnTo>
                <a:lnTo>
                  <a:pt x="4469" y="1607"/>
                </a:lnTo>
                <a:lnTo>
                  <a:pt x="4500" y="1716"/>
                </a:lnTo>
                <a:lnTo>
                  <a:pt x="4526" y="1826"/>
                </a:lnTo>
                <a:lnTo>
                  <a:pt x="4546" y="1939"/>
                </a:lnTo>
                <a:lnTo>
                  <a:pt x="4561" y="2054"/>
                </a:lnTo>
                <a:lnTo>
                  <a:pt x="4569" y="2169"/>
                </a:lnTo>
                <a:lnTo>
                  <a:pt x="4572" y="2288"/>
                </a:lnTo>
                <a:lnTo>
                  <a:pt x="4569" y="2405"/>
                </a:lnTo>
                <a:lnTo>
                  <a:pt x="4561" y="2521"/>
                </a:lnTo>
                <a:lnTo>
                  <a:pt x="4546" y="2636"/>
                </a:lnTo>
                <a:lnTo>
                  <a:pt x="4526" y="2749"/>
                </a:lnTo>
                <a:lnTo>
                  <a:pt x="4500" y="2859"/>
                </a:lnTo>
                <a:lnTo>
                  <a:pt x="4469" y="2968"/>
                </a:lnTo>
                <a:lnTo>
                  <a:pt x="4433" y="3074"/>
                </a:lnTo>
                <a:lnTo>
                  <a:pt x="4393" y="3178"/>
                </a:lnTo>
                <a:lnTo>
                  <a:pt x="4347" y="3279"/>
                </a:lnTo>
                <a:lnTo>
                  <a:pt x="4296" y="3378"/>
                </a:lnTo>
                <a:lnTo>
                  <a:pt x="4241" y="3474"/>
                </a:lnTo>
                <a:lnTo>
                  <a:pt x="4182" y="3566"/>
                </a:lnTo>
                <a:lnTo>
                  <a:pt x="4118" y="3656"/>
                </a:lnTo>
                <a:lnTo>
                  <a:pt x="4050" y="3742"/>
                </a:lnTo>
                <a:lnTo>
                  <a:pt x="3978" y="3826"/>
                </a:lnTo>
                <a:lnTo>
                  <a:pt x="3902" y="3905"/>
                </a:lnTo>
                <a:lnTo>
                  <a:pt x="3823" y="3981"/>
                </a:lnTo>
                <a:lnTo>
                  <a:pt x="3740" y="4053"/>
                </a:lnTo>
                <a:lnTo>
                  <a:pt x="3653" y="4120"/>
                </a:lnTo>
                <a:lnTo>
                  <a:pt x="3564" y="4184"/>
                </a:lnTo>
                <a:lnTo>
                  <a:pt x="3471" y="4244"/>
                </a:lnTo>
                <a:lnTo>
                  <a:pt x="3376" y="4299"/>
                </a:lnTo>
                <a:lnTo>
                  <a:pt x="3277" y="4350"/>
                </a:lnTo>
                <a:lnTo>
                  <a:pt x="3176" y="4395"/>
                </a:lnTo>
                <a:lnTo>
                  <a:pt x="3072" y="4436"/>
                </a:lnTo>
                <a:lnTo>
                  <a:pt x="2966" y="4472"/>
                </a:lnTo>
                <a:lnTo>
                  <a:pt x="2857" y="4503"/>
                </a:lnTo>
                <a:lnTo>
                  <a:pt x="2747" y="4529"/>
                </a:lnTo>
                <a:lnTo>
                  <a:pt x="2634" y="4548"/>
                </a:lnTo>
                <a:lnTo>
                  <a:pt x="2520" y="4564"/>
                </a:lnTo>
                <a:lnTo>
                  <a:pt x="2403" y="4572"/>
                </a:lnTo>
                <a:lnTo>
                  <a:pt x="2286" y="4575"/>
                </a:lnTo>
                <a:lnTo>
                  <a:pt x="2169" y="4572"/>
                </a:lnTo>
                <a:lnTo>
                  <a:pt x="2052" y="4564"/>
                </a:lnTo>
                <a:lnTo>
                  <a:pt x="1938" y="4548"/>
                </a:lnTo>
                <a:lnTo>
                  <a:pt x="1825" y="4529"/>
                </a:lnTo>
                <a:lnTo>
                  <a:pt x="1715" y="4503"/>
                </a:lnTo>
                <a:lnTo>
                  <a:pt x="1606" y="4472"/>
                </a:lnTo>
                <a:lnTo>
                  <a:pt x="1500" y="4436"/>
                </a:lnTo>
                <a:lnTo>
                  <a:pt x="1396" y="4395"/>
                </a:lnTo>
                <a:lnTo>
                  <a:pt x="1295" y="4350"/>
                </a:lnTo>
                <a:lnTo>
                  <a:pt x="1196" y="4299"/>
                </a:lnTo>
                <a:lnTo>
                  <a:pt x="1101" y="4244"/>
                </a:lnTo>
                <a:lnTo>
                  <a:pt x="1008" y="4184"/>
                </a:lnTo>
                <a:lnTo>
                  <a:pt x="918" y="4120"/>
                </a:lnTo>
                <a:lnTo>
                  <a:pt x="832" y="4053"/>
                </a:lnTo>
                <a:lnTo>
                  <a:pt x="749" y="3981"/>
                </a:lnTo>
                <a:lnTo>
                  <a:pt x="670" y="3905"/>
                </a:lnTo>
                <a:lnTo>
                  <a:pt x="594" y="3826"/>
                </a:lnTo>
                <a:lnTo>
                  <a:pt x="522" y="3742"/>
                </a:lnTo>
                <a:lnTo>
                  <a:pt x="454" y="3656"/>
                </a:lnTo>
                <a:lnTo>
                  <a:pt x="390" y="3566"/>
                </a:lnTo>
                <a:lnTo>
                  <a:pt x="331" y="3474"/>
                </a:lnTo>
                <a:lnTo>
                  <a:pt x="276" y="3378"/>
                </a:lnTo>
                <a:lnTo>
                  <a:pt x="225" y="3279"/>
                </a:lnTo>
                <a:lnTo>
                  <a:pt x="179" y="3178"/>
                </a:lnTo>
                <a:lnTo>
                  <a:pt x="139" y="3074"/>
                </a:lnTo>
                <a:lnTo>
                  <a:pt x="103" y="2968"/>
                </a:lnTo>
                <a:lnTo>
                  <a:pt x="72" y="2859"/>
                </a:lnTo>
                <a:lnTo>
                  <a:pt x="46" y="2749"/>
                </a:lnTo>
                <a:lnTo>
                  <a:pt x="26" y="2636"/>
                </a:lnTo>
                <a:lnTo>
                  <a:pt x="11" y="2521"/>
                </a:lnTo>
                <a:lnTo>
                  <a:pt x="3" y="2405"/>
                </a:lnTo>
                <a:lnTo>
                  <a:pt x="0" y="2288"/>
                </a:lnTo>
                <a:lnTo>
                  <a:pt x="3" y="2169"/>
                </a:lnTo>
                <a:lnTo>
                  <a:pt x="11" y="2054"/>
                </a:lnTo>
                <a:lnTo>
                  <a:pt x="26" y="1939"/>
                </a:lnTo>
                <a:lnTo>
                  <a:pt x="46" y="1826"/>
                </a:lnTo>
                <a:lnTo>
                  <a:pt x="72" y="1716"/>
                </a:lnTo>
                <a:lnTo>
                  <a:pt x="103" y="1607"/>
                </a:lnTo>
                <a:lnTo>
                  <a:pt x="139" y="1501"/>
                </a:lnTo>
                <a:lnTo>
                  <a:pt x="179" y="1397"/>
                </a:lnTo>
                <a:lnTo>
                  <a:pt x="225" y="1295"/>
                </a:lnTo>
                <a:lnTo>
                  <a:pt x="276" y="1197"/>
                </a:lnTo>
                <a:lnTo>
                  <a:pt x="331" y="1102"/>
                </a:lnTo>
                <a:lnTo>
                  <a:pt x="390" y="1008"/>
                </a:lnTo>
                <a:lnTo>
                  <a:pt x="454" y="918"/>
                </a:lnTo>
                <a:lnTo>
                  <a:pt x="522" y="832"/>
                </a:lnTo>
                <a:lnTo>
                  <a:pt x="594" y="750"/>
                </a:lnTo>
                <a:lnTo>
                  <a:pt x="670" y="670"/>
                </a:lnTo>
                <a:lnTo>
                  <a:pt x="749" y="594"/>
                </a:lnTo>
                <a:lnTo>
                  <a:pt x="832" y="522"/>
                </a:lnTo>
                <a:lnTo>
                  <a:pt x="918" y="454"/>
                </a:lnTo>
                <a:lnTo>
                  <a:pt x="1008" y="390"/>
                </a:lnTo>
                <a:lnTo>
                  <a:pt x="1101" y="331"/>
                </a:lnTo>
                <a:lnTo>
                  <a:pt x="1196" y="276"/>
                </a:lnTo>
                <a:lnTo>
                  <a:pt x="1295" y="226"/>
                </a:lnTo>
                <a:lnTo>
                  <a:pt x="1396" y="179"/>
                </a:lnTo>
                <a:lnTo>
                  <a:pt x="1500" y="138"/>
                </a:lnTo>
                <a:lnTo>
                  <a:pt x="1606" y="102"/>
                </a:lnTo>
                <a:lnTo>
                  <a:pt x="1715" y="72"/>
                </a:lnTo>
                <a:lnTo>
                  <a:pt x="1825" y="47"/>
                </a:lnTo>
                <a:lnTo>
                  <a:pt x="1938" y="26"/>
                </a:lnTo>
                <a:lnTo>
                  <a:pt x="2052" y="12"/>
                </a:lnTo>
                <a:lnTo>
                  <a:pt x="2169" y="2"/>
                </a:lnTo>
                <a:lnTo>
                  <a:pt x="22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7"/>
          <p:cNvSpPr>
            <a:spLocks/>
          </p:cNvSpPr>
          <p:nvPr/>
        </p:nvSpPr>
        <p:spPr bwMode="auto">
          <a:xfrm>
            <a:off x="9773360" y="4483111"/>
            <a:ext cx="645460" cy="439398"/>
          </a:xfrm>
          <a:custGeom>
            <a:avLst/>
            <a:gdLst>
              <a:gd name="T0" fmla="*/ 137 w 2980"/>
              <a:gd name="T1" fmla="*/ 383 h 2029"/>
              <a:gd name="T2" fmla="*/ 310 w 2980"/>
              <a:gd name="T3" fmla="*/ 558 h 2029"/>
              <a:gd name="T4" fmla="*/ 405 w 2980"/>
              <a:gd name="T5" fmla="*/ 660 h 2029"/>
              <a:gd name="T6" fmla="*/ 483 w 2980"/>
              <a:gd name="T7" fmla="*/ 753 h 2029"/>
              <a:gd name="T8" fmla="*/ 548 w 2980"/>
              <a:gd name="T9" fmla="*/ 839 h 2029"/>
              <a:gd name="T10" fmla="*/ 597 w 2980"/>
              <a:gd name="T11" fmla="*/ 923 h 2029"/>
              <a:gd name="T12" fmla="*/ 634 w 2980"/>
              <a:gd name="T13" fmla="*/ 1004 h 2029"/>
              <a:gd name="T14" fmla="*/ 658 w 2980"/>
              <a:gd name="T15" fmla="*/ 1088 h 2029"/>
              <a:gd name="T16" fmla="*/ 670 w 2980"/>
              <a:gd name="T17" fmla="*/ 1176 h 2029"/>
              <a:gd name="T18" fmla="*/ 671 w 2980"/>
              <a:gd name="T19" fmla="*/ 1271 h 2029"/>
              <a:gd name="T20" fmla="*/ 662 w 2980"/>
              <a:gd name="T21" fmla="*/ 1375 h 2029"/>
              <a:gd name="T22" fmla="*/ 643 w 2980"/>
              <a:gd name="T23" fmla="*/ 1491 h 2029"/>
              <a:gd name="T24" fmla="*/ 615 w 2980"/>
              <a:gd name="T25" fmla="*/ 1622 h 2029"/>
              <a:gd name="T26" fmla="*/ 559 w 2980"/>
              <a:gd name="T27" fmla="*/ 1850 h 2029"/>
              <a:gd name="T28" fmla="*/ 1424 w 2980"/>
              <a:gd name="T29" fmla="*/ 2029 h 2029"/>
              <a:gd name="T30" fmla="*/ 2467 w 2980"/>
              <a:gd name="T31" fmla="*/ 2029 h 2029"/>
              <a:gd name="T32" fmla="*/ 2382 w 2980"/>
              <a:gd name="T33" fmla="*/ 1693 h 2029"/>
              <a:gd name="T34" fmla="*/ 2350 w 2980"/>
              <a:gd name="T35" fmla="*/ 1554 h 2029"/>
              <a:gd name="T36" fmla="*/ 2326 w 2980"/>
              <a:gd name="T37" fmla="*/ 1431 h 2029"/>
              <a:gd name="T38" fmla="*/ 2312 w 2980"/>
              <a:gd name="T39" fmla="*/ 1321 h 2029"/>
              <a:gd name="T40" fmla="*/ 2308 w 2980"/>
              <a:gd name="T41" fmla="*/ 1222 h 2029"/>
              <a:gd name="T42" fmla="*/ 2314 w 2980"/>
              <a:gd name="T43" fmla="*/ 1132 h 2029"/>
              <a:gd name="T44" fmla="*/ 2333 w 2980"/>
              <a:gd name="T45" fmla="*/ 1046 h 2029"/>
              <a:gd name="T46" fmla="*/ 2362 w 2980"/>
              <a:gd name="T47" fmla="*/ 964 h 2029"/>
              <a:gd name="T48" fmla="*/ 2406 w 2980"/>
              <a:gd name="T49" fmla="*/ 881 h 2029"/>
              <a:gd name="T50" fmla="*/ 2463 w 2980"/>
              <a:gd name="T51" fmla="*/ 797 h 2029"/>
              <a:gd name="T52" fmla="*/ 2534 w 2980"/>
              <a:gd name="T53" fmla="*/ 707 h 2029"/>
              <a:gd name="T54" fmla="*/ 2621 w 2980"/>
              <a:gd name="T55" fmla="*/ 610 h 2029"/>
              <a:gd name="T56" fmla="*/ 2724 w 2980"/>
              <a:gd name="T57" fmla="*/ 503 h 2029"/>
              <a:gd name="T58" fmla="*/ 2980 w 2980"/>
              <a:gd name="T59" fmla="*/ 247 h 2029"/>
              <a:gd name="T60" fmla="*/ 1556 w 2980"/>
              <a:gd name="T61" fmla="*/ 0 h 2029"/>
              <a:gd name="T62" fmla="*/ 1424 w 2980"/>
              <a:gd name="T63" fmla="*/ 0 h 2029"/>
              <a:gd name="T64" fmla="*/ 0 w 2980"/>
              <a:gd name="T65" fmla="*/ 247 h 20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80" h="2029">
                <a:moveTo>
                  <a:pt x="0" y="247"/>
                </a:moveTo>
                <a:lnTo>
                  <a:pt x="137" y="383"/>
                </a:lnTo>
                <a:lnTo>
                  <a:pt x="256" y="503"/>
                </a:lnTo>
                <a:lnTo>
                  <a:pt x="310" y="558"/>
                </a:lnTo>
                <a:lnTo>
                  <a:pt x="359" y="610"/>
                </a:lnTo>
                <a:lnTo>
                  <a:pt x="405" y="660"/>
                </a:lnTo>
                <a:lnTo>
                  <a:pt x="446" y="707"/>
                </a:lnTo>
                <a:lnTo>
                  <a:pt x="483" y="753"/>
                </a:lnTo>
                <a:lnTo>
                  <a:pt x="517" y="797"/>
                </a:lnTo>
                <a:lnTo>
                  <a:pt x="548" y="839"/>
                </a:lnTo>
                <a:lnTo>
                  <a:pt x="574" y="881"/>
                </a:lnTo>
                <a:lnTo>
                  <a:pt x="597" y="923"/>
                </a:lnTo>
                <a:lnTo>
                  <a:pt x="618" y="964"/>
                </a:lnTo>
                <a:lnTo>
                  <a:pt x="634" y="1004"/>
                </a:lnTo>
                <a:lnTo>
                  <a:pt x="647" y="1046"/>
                </a:lnTo>
                <a:lnTo>
                  <a:pt x="658" y="1088"/>
                </a:lnTo>
                <a:lnTo>
                  <a:pt x="666" y="1132"/>
                </a:lnTo>
                <a:lnTo>
                  <a:pt x="670" y="1176"/>
                </a:lnTo>
                <a:lnTo>
                  <a:pt x="672" y="1222"/>
                </a:lnTo>
                <a:lnTo>
                  <a:pt x="671" y="1271"/>
                </a:lnTo>
                <a:lnTo>
                  <a:pt x="668" y="1321"/>
                </a:lnTo>
                <a:lnTo>
                  <a:pt x="662" y="1375"/>
                </a:lnTo>
                <a:lnTo>
                  <a:pt x="654" y="1431"/>
                </a:lnTo>
                <a:lnTo>
                  <a:pt x="643" y="1491"/>
                </a:lnTo>
                <a:lnTo>
                  <a:pt x="630" y="1554"/>
                </a:lnTo>
                <a:lnTo>
                  <a:pt x="615" y="1622"/>
                </a:lnTo>
                <a:lnTo>
                  <a:pt x="598" y="1693"/>
                </a:lnTo>
                <a:lnTo>
                  <a:pt x="559" y="1850"/>
                </a:lnTo>
                <a:lnTo>
                  <a:pt x="513" y="2029"/>
                </a:lnTo>
                <a:lnTo>
                  <a:pt x="1424" y="2029"/>
                </a:lnTo>
                <a:lnTo>
                  <a:pt x="1556" y="2029"/>
                </a:lnTo>
                <a:lnTo>
                  <a:pt x="2467" y="2029"/>
                </a:lnTo>
                <a:lnTo>
                  <a:pt x="2421" y="1850"/>
                </a:lnTo>
                <a:lnTo>
                  <a:pt x="2382" y="1693"/>
                </a:lnTo>
                <a:lnTo>
                  <a:pt x="2365" y="1622"/>
                </a:lnTo>
                <a:lnTo>
                  <a:pt x="2350" y="1554"/>
                </a:lnTo>
                <a:lnTo>
                  <a:pt x="2337" y="1491"/>
                </a:lnTo>
                <a:lnTo>
                  <a:pt x="2326" y="1431"/>
                </a:lnTo>
                <a:lnTo>
                  <a:pt x="2318" y="1375"/>
                </a:lnTo>
                <a:lnTo>
                  <a:pt x="2312" y="1321"/>
                </a:lnTo>
                <a:lnTo>
                  <a:pt x="2309" y="1271"/>
                </a:lnTo>
                <a:lnTo>
                  <a:pt x="2308" y="1222"/>
                </a:lnTo>
                <a:lnTo>
                  <a:pt x="2310" y="1176"/>
                </a:lnTo>
                <a:lnTo>
                  <a:pt x="2314" y="1132"/>
                </a:lnTo>
                <a:lnTo>
                  <a:pt x="2322" y="1088"/>
                </a:lnTo>
                <a:lnTo>
                  <a:pt x="2333" y="1046"/>
                </a:lnTo>
                <a:lnTo>
                  <a:pt x="2346" y="1004"/>
                </a:lnTo>
                <a:lnTo>
                  <a:pt x="2362" y="964"/>
                </a:lnTo>
                <a:lnTo>
                  <a:pt x="2383" y="923"/>
                </a:lnTo>
                <a:lnTo>
                  <a:pt x="2406" y="881"/>
                </a:lnTo>
                <a:lnTo>
                  <a:pt x="2432" y="839"/>
                </a:lnTo>
                <a:lnTo>
                  <a:pt x="2463" y="797"/>
                </a:lnTo>
                <a:lnTo>
                  <a:pt x="2497" y="753"/>
                </a:lnTo>
                <a:lnTo>
                  <a:pt x="2534" y="707"/>
                </a:lnTo>
                <a:lnTo>
                  <a:pt x="2575" y="660"/>
                </a:lnTo>
                <a:lnTo>
                  <a:pt x="2621" y="610"/>
                </a:lnTo>
                <a:lnTo>
                  <a:pt x="2670" y="558"/>
                </a:lnTo>
                <a:lnTo>
                  <a:pt x="2724" y="503"/>
                </a:lnTo>
                <a:lnTo>
                  <a:pt x="2843" y="383"/>
                </a:lnTo>
                <a:lnTo>
                  <a:pt x="2980" y="247"/>
                </a:lnTo>
                <a:lnTo>
                  <a:pt x="1556" y="22"/>
                </a:lnTo>
                <a:lnTo>
                  <a:pt x="1556" y="0"/>
                </a:lnTo>
                <a:lnTo>
                  <a:pt x="1490" y="11"/>
                </a:lnTo>
                <a:lnTo>
                  <a:pt x="1424" y="0"/>
                </a:lnTo>
                <a:lnTo>
                  <a:pt x="1424" y="22"/>
                </a:lnTo>
                <a:lnTo>
                  <a:pt x="0" y="247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68"/>
          <p:cNvSpPr>
            <a:spLocks noEditPoints="1"/>
          </p:cNvSpPr>
          <p:nvPr/>
        </p:nvSpPr>
        <p:spPr bwMode="auto">
          <a:xfrm>
            <a:off x="5909771" y="5124069"/>
            <a:ext cx="372457" cy="387794"/>
          </a:xfrm>
          <a:custGeom>
            <a:avLst/>
            <a:gdLst>
              <a:gd name="T0" fmla="*/ 2039 w 3222"/>
              <a:gd name="T1" fmla="*/ 471 h 3355"/>
              <a:gd name="T2" fmla="*/ 2038 w 3222"/>
              <a:gd name="T3" fmla="*/ 760 h 3355"/>
              <a:gd name="T4" fmla="*/ 2125 w 3222"/>
              <a:gd name="T5" fmla="*/ 1195 h 3355"/>
              <a:gd name="T6" fmla="*/ 2316 w 3222"/>
              <a:gd name="T7" fmla="*/ 1647 h 3355"/>
              <a:gd name="T8" fmla="*/ 2534 w 3222"/>
              <a:gd name="T9" fmla="*/ 1968 h 3355"/>
              <a:gd name="T10" fmla="*/ 2730 w 3222"/>
              <a:gd name="T11" fmla="*/ 2168 h 3355"/>
              <a:gd name="T12" fmla="*/ 2851 w 3222"/>
              <a:gd name="T13" fmla="*/ 2239 h 3355"/>
              <a:gd name="T14" fmla="*/ 2892 w 3222"/>
              <a:gd name="T15" fmla="*/ 2132 h 3355"/>
              <a:gd name="T16" fmla="*/ 2872 w 3222"/>
              <a:gd name="T17" fmla="*/ 1810 h 3355"/>
              <a:gd name="T18" fmla="*/ 2739 w 3222"/>
              <a:gd name="T19" fmla="*/ 1341 h 3355"/>
              <a:gd name="T20" fmla="*/ 2532 w 3222"/>
              <a:gd name="T21" fmla="*/ 921 h 3355"/>
              <a:gd name="T22" fmla="*/ 2319 w 3222"/>
              <a:gd name="T23" fmla="*/ 618 h 3355"/>
              <a:gd name="T24" fmla="*/ 2146 w 3222"/>
              <a:gd name="T25" fmla="*/ 439 h 3355"/>
              <a:gd name="T26" fmla="*/ 2044 w 3222"/>
              <a:gd name="T27" fmla="*/ 3 h 3355"/>
              <a:gd name="T28" fmla="*/ 2281 w 3222"/>
              <a:gd name="T29" fmla="*/ 127 h 3355"/>
              <a:gd name="T30" fmla="*/ 2548 w 3222"/>
              <a:gd name="T31" fmla="*/ 407 h 3355"/>
              <a:gd name="T32" fmla="*/ 2808 w 3222"/>
              <a:gd name="T33" fmla="*/ 808 h 3355"/>
              <a:gd name="T34" fmla="*/ 3027 w 3222"/>
              <a:gd name="T35" fmla="*/ 1282 h 3355"/>
              <a:gd name="T36" fmla="*/ 3166 w 3222"/>
              <a:gd name="T37" fmla="*/ 1743 h 3355"/>
              <a:gd name="T38" fmla="*/ 3221 w 3222"/>
              <a:gd name="T39" fmla="*/ 2146 h 3355"/>
              <a:gd name="T40" fmla="*/ 3189 w 3222"/>
              <a:gd name="T41" fmla="*/ 2448 h 3355"/>
              <a:gd name="T42" fmla="*/ 3067 w 3222"/>
              <a:gd name="T43" fmla="*/ 2605 h 3355"/>
              <a:gd name="T44" fmla="*/ 2901 w 3222"/>
              <a:gd name="T45" fmla="*/ 2612 h 3355"/>
              <a:gd name="T46" fmla="*/ 2730 w 3222"/>
              <a:gd name="T47" fmla="*/ 2527 h 3355"/>
              <a:gd name="T48" fmla="*/ 2517 w 3222"/>
              <a:gd name="T49" fmla="*/ 2403 h 3355"/>
              <a:gd name="T50" fmla="*/ 2230 w 3222"/>
              <a:gd name="T51" fmla="*/ 2294 h 3355"/>
              <a:gd name="T52" fmla="*/ 1831 w 3222"/>
              <a:gd name="T53" fmla="*/ 2253 h 3355"/>
              <a:gd name="T54" fmla="*/ 1544 w 3222"/>
              <a:gd name="T55" fmla="*/ 2304 h 3355"/>
              <a:gd name="T56" fmla="*/ 1478 w 3222"/>
              <a:gd name="T57" fmla="*/ 2440 h 3355"/>
              <a:gd name="T58" fmla="*/ 1543 w 3222"/>
              <a:gd name="T59" fmla="*/ 2601 h 3355"/>
              <a:gd name="T60" fmla="*/ 1631 w 3222"/>
              <a:gd name="T61" fmla="*/ 2801 h 3355"/>
              <a:gd name="T62" fmla="*/ 1706 w 3222"/>
              <a:gd name="T63" fmla="*/ 2923 h 3355"/>
              <a:gd name="T64" fmla="*/ 1819 w 3222"/>
              <a:gd name="T65" fmla="*/ 3001 h 3355"/>
              <a:gd name="T66" fmla="*/ 1848 w 3222"/>
              <a:gd name="T67" fmla="*/ 3120 h 3355"/>
              <a:gd name="T68" fmla="*/ 1739 w 3222"/>
              <a:gd name="T69" fmla="*/ 3214 h 3355"/>
              <a:gd name="T70" fmla="*/ 1544 w 3222"/>
              <a:gd name="T71" fmla="*/ 3288 h 3355"/>
              <a:gd name="T72" fmla="*/ 1377 w 3222"/>
              <a:gd name="T73" fmla="*/ 3350 h 3355"/>
              <a:gd name="T74" fmla="*/ 1257 w 3222"/>
              <a:gd name="T75" fmla="*/ 3309 h 3355"/>
              <a:gd name="T76" fmla="*/ 1166 w 3222"/>
              <a:gd name="T77" fmla="*/ 3173 h 3355"/>
              <a:gd name="T78" fmla="*/ 1073 w 3222"/>
              <a:gd name="T79" fmla="*/ 2961 h 3355"/>
              <a:gd name="T80" fmla="*/ 972 w 3222"/>
              <a:gd name="T81" fmla="*/ 2730 h 3355"/>
              <a:gd name="T82" fmla="*/ 888 w 3222"/>
              <a:gd name="T83" fmla="*/ 2645 h 3355"/>
              <a:gd name="T84" fmla="*/ 758 w 3222"/>
              <a:gd name="T85" fmla="*/ 2612 h 3355"/>
              <a:gd name="T86" fmla="*/ 649 w 3222"/>
              <a:gd name="T87" fmla="*/ 2531 h 3355"/>
              <a:gd name="T88" fmla="*/ 557 w 3222"/>
              <a:gd name="T89" fmla="*/ 2561 h 3355"/>
              <a:gd name="T90" fmla="*/ 408 w 3222"/>
              <a:gd name="T91" fmla="*/ 2591 h 3355"/>
              <a:gd name="T92" fmla="*/ 185 w 3222"/>
              <a:gd name="T93" fmla="*/ 2496 h 3355"/>
              <a:gd name="T94" fmla="*/ 34 w 3222"/>
              <a:gd name="T95" fmla="*/ 2309 h 3355"/>
              <a:gd name="T96" fmla="*/ 2 w 3222"/>
              <a:gd name="T97" fmla="*/ 2090 h 3355"/>
              <a:gd name="T98" fmla="*/ 72 w 3222"/>
              <a:gd name="T99" fmla="*/ 1876 h 3355"/>
              <a:gd name="T100" fmla="*/ 432 w 3222"/>
              <a:gd name="T101" fmla="*/ 1680 h 3355"/>
              <a:gd name="T102" fmla="*/ 1021 w 3222"/>
              <a:gd name="T103" fmla="*/ 1360 h 3355"/>
              <a:gd name="T104" fmla="*/ 1396 w 3222"/>
              <a:gd name="T105" fmla="*/ 1053 h 3355"/>
              <a:gd name="T106" fmla="*/ 1610 w 3222"/>
              <a:gd name="T107" fmla="*/ 767 h 3355"/>
              <a:gd name="T108" fmla="*/ 1717 w 3222"/>
              <a:gd name="T109" fmla="*/ 513 h 3355"/>
              <a:gd name="T110" fmla="*/ 1770 w 3222"/>
              <a:gd name="T111" fmla="*/ 299 h 3355"/>
              <a:gd name="T112" fmla="*/ 1821 w 3222"/>
              <a:gd name="T113" fmla="*/ 133 h 3355"/>
              <a:gd name="T114" fmla="*/ 1922 w 3222"/>
              <a:gd name="T115" fmla="*/ 24 h 3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2" h="3355">
                <a:moveTo>
                  <a:pt x="2076" y="399"/>
                </a:moveTo>
                <a:lnTo>
                  <a:pt x="2068" y="399"/>
                </a:lnTo>
                <a:lnTo>
                  <a:pt x="2060" y="406"/>
                </a:lnTo>
                <a:lnTo>
                  <a:pt x="2051" y="421"/>
                </a:lnTo>
                <a:lnTo>
                  <a:pt x="2045" y="442"/>
                </a:lnTo>
                <a:lnTo>
                  <a:pt x="2039" y="471"/>
                </a:lnTo>
                <a:lnTo>
                  <a:pt x="2035" y="505"/>
                </a:lnTo>
                <a:lnTo>
                  <a:pt x="2032" y="546"/>
                </a:lnTo>
                <a:lnTo>
                  <a:pt x="2030" y="592"/>
                </a:lnTo>
                <a:lnTo>
                  <a:pt x="2031" y="643"/>
                </a:lnTo>
                <a:lnTo>
                  <a:pt x="2033" y="699"/>
                </a:lnTo>
                <a:lnTo>
                  <a:pt x="2038" y="760"/>
                </a:lnTo>
                <a:lnTo>
                  <a:pt x="2045" y="824"/>
                </a:lnTo>
                <a:lnTo>
                  <a:pt x="2055" y="893"/>
                </a:lnTo>
                <a:lnTo>
                  <a:pt x="2067" y="964"/>
                </a:lnTo>
                <a:lnTo>
                  <a:pt x="2084" y="1038"/>
                </a:lnTo>
                <a:lnTo>
                  <a:pt x="2102" y="1115"/>
                </a:lnTo>
                <a:lnTo>
                  <a:pt x="2125" y="1195"/>
                </a:lnTo>
                <a:lnTo>
                  <a:pt x="2151" y="1276"/>
                </a:lnTo>
                <a:lnTo>
                  <a:pt x="2181" y="1359"/>
                </a:lnTo>
                <a:lnTo>
                  <a:pt x="2215" y="1442"/>
                </a:lnTo>
                <a:lnTo>
                  <a:pt x="2247" y="1514"/>
                </a:lnTo>
                <a:lnTo>
                  <a:pt x="2281" y="1582"/>
                </a:lnTo>
                <a:lnTo>
                  <a:pt x="2316" y="1647"/>
                </a:lnTo>
                <a:lnTo>
                  <a:pt x="2352" y="1708"/>
                </a:lnTo>
                <a:lnTo>
                  <a:pt x="2388" y="1767"/>
                </a:lnTo>
                <a:lnTo>
                  <a:pt x="2424" y="1823"/>
                </a:lnTo>
                <a:lnTo>
                  <a:pt x="2461" y="1874"/>
                </a:lnTo>
                <a:lnTo>
                  <a:pt x="2498" y="1923"/>
                </a:lnTo>
                <a:lnTo>
                  <a:pt x="2534" y="1968"/>
                </a:lnTo>
                <a:lnTo>
                  <a:pt x="2569" y="2010"/>
                </a:lnTo>
                <a:lnTo>
                  <a:pt x="2604" y="2048"/>
                </a:lnTo>
                <a:lnTo>
                  <a:pt x="2638" y="2083"/>
                </a:lnTo>
                <a:lnTo>
                  <a:pt x="2670" y="2115"/>
                </a:lnTo>
                <a:lnTo>
                  <a:pt x="2701" y="2143"/>
                </a:lnTo>
                <a:lnTo>
                  <a:pt x="2730" y="2168"/>
                </a:lnTo>
                <a:lnTo>
                  <a:pt x="2757" y="2189"/>
                </a:lnTo>
                <a:lnTo>
                  <a:pt x="2782" y="2206"/>
                </a:lnTo>
                <a:lnTo>
                  <a:pt x="2803" y="2220"/>
                </a:lnTo>
                <a:lnTo>
                  <a:pt x="2822" y="2230"/>
                </a:lnTo>
                <a:lnTo>
                  <a:pt x="2839" y="2236"/>
                </a:lnTo>
                <a:lnTo>
                  <a:pt x="2851" y="2239"/>
                </a:lnTo>
                <a:lnTo>
                  <a:pt x="2860" y="2238"/>
                </a:lnTo>
                <a:lnTo>
                  <a:pt x="2869" y="2231"/>
                </a:lnTo>
                <a:lnTo>
                  <a:pt x="2877" y="2216"/>
                </a:lnTo>
                <a:lnTo>
                  <a:pt x="2883" y="2195"/>
                </a:lnTo>
                <a:lnTo>
                  <a:pt x="2888" y="2167"/>
                </a:lnTo>
                <a:lnTo>
                  <a:pt x="2892" y="2132"/>
                </a:lnTo>
                <a:lnTo>
                  <a:pt x="2894" y="2092"/>
                </a:lnTo>
                <a:lnTo>
                  <a:pt x="2894" y="2045"/>
                </a:lnTo>
                <a:lnTo>
                  <a:pt x="2892" y="1994"/>
                </a:lnTo>
                <a:lnTo>
                  <a:pt x="2888" y="1937"/>
                </a:lnTo>
                <a:lnTo>
                  <a:pt x="2881" y="1876"/>
                </a:lnTo>
                <a:lnTo>
                  <a:pt x="2872" y="1810"/>
                </a:lnTo>
                <a:lnTo>
                  <a:pt x="2858" y="1741"/>
                </a:lnTo>
                <a:lnTo>
                  <a:pt x="2842" y="1667"/>
                </a:lnTo>
                <a:lnTo>
                  <a:pt x="2822" y="1590"/>
                </a:lnTo>
                <a:lnTo>
                  <a:pt x="2798" y="1509"/>
                </a:lnTo>
                <a:lnTo>
                  <a:pt x="2771" y="1427"/>
                </a:lnTo>
                <a:lnTo>
                  <a:pt x="2739" y="1341"/>
                </a:lnTo>
                <a:lnTo>
                  <a:pt x="2703" y="1253"/>
                </a:lnTo>
                <a:lnTo>
                  <a:pt x="2671" y="1181"/>
                </a:lnTo>
                <a:lnTo>
                  <a:pt x="2638" y="1112"/>
                </a:lnTo>
                <a:lnTo>
                  <a:pt x="2603" y="1045"/>
                </a:lnTo>
                <a:lnTo>
                  <a:pt x="2568" y="981"/>
                </a:lnTo>
                <a:lnTo>
                  <a:pt x="2532" y="921"/>
                </a:lnTo>
                <a:lnTo>
                  <a:pt x="2496" y="863"/>
                </a:lnTo>
                <a:lnTo>
                  <a:pt x="2459" y="807"/>
                </a:lnTo>
                <a:lnTo>
                  <a:pt x="2424" y="755"/>
                </a:lnTo>
                <a:lnTo>
                  <a:pt x="2388" y="706"/>
                </a:lnTo>
                <a:lnTo>
                  <a:pt x="2353" y="660"/>
                </a:lnTo>
                <a:lnTo>
                  <a:pt x="2319" y="618"/>
                </a:lnTo>
                <a:lnTo>
                  <a:pt x="2286" y="578"/>
                </a:lnTo>
                <a:lnTo>
                  <a:pt x="2254" y="543"/>
                </a:lnTo>
                <a:lnTo>
                  <a:pt x="2224" y="511"/>
                </a:lnTo>
                <a:lnTo>
                  <a:pt x="2195" y="484"/>
                </a:lnTo>
                <a:lnTo>
                  <a:pt x="2170" y="459"/>
                </a:lnTo>
                <a:lnTo>
                  <a:pt x="2146" y="439"/>
                </a:lnTo>
                <a:lnTo>
                  <a:pt x="2124" y="423"/>
                </a:lnTo>
                <a:lnTo>
                  <a:pt x="2105" y="410"/>
                </a:lnTo>
                <a:lnTo>
                  <a:pt x="2089" y="402"/>
                </a:lnTo>
                <a:lnTo>
                  <a:pt x="2076" y="399"/>
                </a:lnTo>
                <a:close/>
                <a:moveTo>
                  <a:pt x="2010" y="0"/>
                </a:moveTo>
                <a:lnTo>
                  <a:pt x="2044" y="3"/>
                </a:lnTo>
                <a:lnTo>
                  <a:pt x="2080" y="10"/>
                </a:lnTo>
                <a:lnTo>
                  <a:pt x="2118" y="24"/>
                </a:lnTo>
                <a:lnTo>
                  <a:pt x="2157" y="42"/>
                </a:lnTo>
                <a:lnTo>
                  <a:pt x="2197" y="66"/>
                </a:lnTo>
                <a:lnTo>
                  <a:pt x="2239" y="94"/>
                </a:lnTo>
                <a:lnTo>
                  <a:pt x="2281" y="127"/>
                </a:lnTo>
                <a:lnTo>
                  <a:pt x="2325" y="163"/>
                </a:lnTo>
                <a:lnTo>
                  <a:pt x="2368" y="204"/>
                </a:lnTo>
                <a:lnTo>
                  <a:pt x="2413" y="249"/>
                </a:lnTo>
                <a:lnTo>
                  <a:pt x="2457" y="299"/>
                </a:lnTo>
                <a:lnTo>
                  <a:pt x="2503" y="352"/>
                </a:lnTo>
                <a:lnTo>
                  <a:pt x="2548" y="407"/>
                </a:lnTo>
                <a:lnTo>
                  <a:pt x="2592" y="467"/>
                </a:lnTo>
                <a:lnTo>
                  <a:pt x="2637" y="530"/>
                </a:lnTo>
                <a:lnTo>
                  <a:pt x="2681" y="596"/>
                </a:lnTo>
                <a:lnTo>
                  <a:pt x="2725" y="664"/>
                </a:lnTo>
                <a:lnTo>
                  <a:pt x="2767" y="735"/>
                </a:lnTo>
                <a:lnTo>
                  <a:pt x="2808" y="808"/>
                </a:lnTo>
                <a:lnTo>
                  <a:pt x="2850" y="885"/>
                </a:lnTo>
                <a:lnTo>
                  <a:pt x="2889" y="963"/>
                </a:lnTo>
                <a:lnTo>
                  <a:pt x="2927" y="1042"/>
                </a:lnTo>
                <a:lnTo>
                  <a:pt x="2964" y="1124"/>
                </a:lnTo>
                <a:lnTo>
                  <a:pt x="2997" y="1203"/>
                </a:lnTo>
                <a:lnTo>
                  <a:pt x="3027" y="1282"/>
                </a:lnTo>
                <a:lnTo>
                  <a:pt x="3056" y="1361"/>
                </a:lnTo>
                <a:lnTo>
                  <a:pt x="3083" y="1439"/>
                </a:lnTo>
                <a:lnTo>
                  <a:pt x="3107" y="1516"/>
                </a:lnTo>
                <a:lnTo>
                  <a:pt x="3128" y="1594"/>
                </a:lnTo>
                <a:lnTo>
                  <a:pt x="3148" y="1669"/>
                </a:lnTo>
                <a:lnTo>
                  <a:pt x="3166" y="1743"/>
                </a:lnTo>
                <a:lnTo>
                  <a:pt x="3180" y="1815"/>
                </a:lnTo>
                <a:lnTo>
                  <a:pt x="3194" y="1886"/>
                </a:lnTo>
                <a:lnTo>
                  <a:pt x="3204" y="1955"/>
                </a:lnTo>
                <a:lnTo>
                  <a:pt x="3211" y="2022"/>
                </a:lnTo>
                <a:lnTo>
                  <a:pt x="3218" y="2086"/>
                </a:lnTo>
                <a:lnTo>
                  <a:pt x="3221" y="2146"/>
                </a:lnTo>
                <a:lnTo>
                  <a:pt x="3222" y="2205"/>
                </a:lnTo>
                <a:lnTo>
                  <a:pt x="3220" y="2261"/>
                </a:lnTo>
                <a:lnTo>
                  <a:pt x="3215" y="2313"/>
                </a:lnTo>
                <a:lnTo>
                  <a:pt x="3209" y="2362"/>
                </a:lnTo>
                <a:lnTo>
                  <a:pt x="3200" y="2407"/>
                </a:lnTo>
                <a:lnTo>
                  <a:pt x="3189" y="2448"/>
                </a:lnTo>
                <a:lnTo>
                  <a:pt x="3175" y="2487"/>
                </a:lnTo>
                <a:lnTo>
                  <a:pt x="3159" y="2520"/>
                </a:lnTo>
                <a:lnTo>
                  <a:pt x="3140" y="2547"/>
                </a:lnTo>
                <a:lnTo>
                  <a:pt x="3118" y="2572"/>
                </a:lnTo>
                <a:lnTo>
                  <a:pt x="3094" y="2591"/>
                </a:lnTo>
                <a:lnTo>
                  <a:pt x="3067" y="2605"/>
                </a:lnTo>
                <a:lnTo>
                  <a:pt x="3038" y="2614"/>
                </a:lnTo>
                <a:lnTo>
                  <a:pt x="3010" y="2621"/>
                </a:lnTo>
                <a:lnTo>
                  <a:pt x="2982" y="2623"/>
                </a:lnTo>
                <a:lnTo>
                  <a:pt x="2956" y="2623"/>
                </a:lnTo>
                <a:lnTo>
                  <a:pt x="2929" y="2619"/>
                </a:lnTo>
                <a:lnTo>
                  <a:pt x="2901" y="2612"/>
                </a:lnTo>
                <a:lnTo>
                  <a:pt x="2874" y="2603"/>
                </a:lnTo>
                <a:lnTo>
                  <a:pt x="2846" y="2591"/>
                </a:lnTo>
                <a:lnTo>
                  <a:pt x="2818" y="2577"/>
                </a:lnTo>
                <a:lnTo>
                  <a:pt x="2790" y="2562"/>
                </a:lnTo>
                <a:lnTo>
                  <a:pt x="2760" y="2545"/>
                </a:lnTo>
                <a:lnTo>
                  <a:pt x="2730" y="2527"/>
                </a:lnTo>
                <a:lnTo>
                  <a:pt x="2698" y="2507"/>
                </a:lnTo>
                <a:lnTo>
                  <a:pt x="2665" y="2488"/>
                </a:lnTo>
                <a:lnTo>
                  <a:pt x="2630" y="2467"/>
                </a:lnTo>
                <a:lnTo>
                  <a:pt x="2594" y="2445"/>
                </a:lnTo>
                <a:lnTo>
                  <a:pt x="2557" y="2425"/>
                </a:lnTo>
                <a:lnTo>
                  <a:pt x="2517" y="2403"/>
                </a:lnTo>
                <a:lnTo>
                  <a:pt x="2475" y="2382"/>
                </a:lnTo>
                <a:lnTo>
                  <a:pt x="2432" y="2363"/>
                </a:lnTo>
                <a:lnTo>
                  <a:pt x="2385" y="2343"/>
                </a:lnTo>
                <a:lnTo>
                  <a:pt x="2336" y="2326"/>
                </a:lnTo>
                <a:lnTo>
                  <a:pt x="2284" y="2309"/>
                </a:lnTo>
                <a:lnTo>
                  <a:pt x="2230" y="2294"/>
                </a:lnTo>
                <a:lnTo>
                  <a:pt x="2172" y="2280"/>
                </a:lnTo>
                <a:lnTo>
                  <a:pt x="2110" y="2270"/>
                </a:lnTo>
                <a:lnTo>
                  <a:pt x="2046" y="2261"/>
                </a:lnTo>
                <a:lnTo>
                  <a:pt x="1978" y="2256"/>
                </a:lnTo>
                <a:lnTo>
                  <a:pt x="1906" y="2253"/>
                </a:lnTo>
                <a:lnTo>
                  <a:pt x="1831" y="2253"/>
                </a:lnTo>
                <a:lnTo>
                  <a:pt x="1752" y="2256"/>
                </a:lnTo>
                <a:lnTo>
                  <a:pt x="1668" y="2263"/>
                </a:lnTo>
                <a:lnTo>
                  <a:pt x="1633" y="2268"/>
                </a:lnTo>
                <a:lnTo>
                  <a:pt x="1600" y="2277"/>
                </a:lnTo>
                <a:lnTo>
                  <a:pt x="1570" y="2289"/>
                </a:lnTo>
                <a:lnTo>
                  <a:pt x="1544" y="2304"/>
                </a:lnTo>
                <a:lnTo>
                  <a:pt x="1521" y="2322"/>
                </a:lnTo>
                <a:lnTo>
                  <a:pt x="1503" y="2341"/>
                </a:lnTo>
                <a:lnTo>
                  <a:pt x="1488" y="2364"/>
                </a:lnTo>
                <a:lnTo>
                  <a:pt x="1479" y="2388"/>
                </a:lnTo>
                <a:lnTo>
                  <a:pt x="1476" y="2413"/>
                </a:lnTo>
                <a:lnTo>
                  <a:pt x="1478" y="2440"/>
                </a:lnTo>
                <a:lnTo>
                  <a:pt x="1486" y="2469"/>
                </a:lnTo>
                <a:lnTo>
                  <a:pt x="1494" y="2488"/>
                </a:lnTo>
                <a:lnTo>
                  <a:pt x="1505" y="2511"/>
                </a:lnTo>
                <a:lnTo>
                  <a:pt x="1516" y="2539"/>
                </a:lnTo>
                <a:lnTo>
                  <a:pt x="1530" y="2569"/>
                </a:lnTo>
                <a:lnTo>
                  <a:pt x="1543" y="2601"/>
                </a:lnTo>
                <a:lnTo>
                  <a:pt x="1559" y="2635"/>
                </a:lnTo>
                <a:lnTo>
                  <a:pt x="1573" y="2670"/>
                </a:lnTo>
                <a:lnTo>
                  <a:pt x="1589" y="2704"/>
                </a:lnTo>
                <a:lnTo>
                  <a:pt x="1604" y="2738"/>
                </a:lnTo>
                <a:lnTo>
                  <a:pt x="1619" y="2771"/>
                </a:lnTo>
                <a:lnTo>
                  <a:pt x="1631" y="2801"/>
                </a:lnTo>
                <a:lnTo>
                  <a:pt x="1643" y="2828"/>
                </a:lnTo>
                <a:lnTo>
                  <a:pt x="1654" y="2852"/>
                </a:lnTo>
                <a:lnTo>
                  <a:pt x="1662" y="2871"/>
                </a:lnTo>
                <a:lnTo>
                  <a:pt x="1673" y="2891"/>
                </a:lnTo>
                <a:lnTo>
                  <a:pt x="1688" y="2907"/>
                </a:lnTo>
                <a:lnTo>
                  <a:pt x="1706" y="2923"/>
                </a:lnTo>
                <a:lnTo>
                  <a:pt x="1724" y="2937"/>
                </a:lnTo>
                <a:lnTo>
                  <a:pt x="1744" y="2949"/>
                </a:lnTo>
                <a:lnTo>
                  <a:pt x="1765" y="2962"/>
                </a:lnTo>
                <a:lnTo>
                  <a:pt x="1784" y="2974"/>
                </a:lnTo>
                <a:lnTo>
                  <a:pt x="1803" y="2988"/>
                </a:lnTo>
                <a:lnTo>
                  <a:pt x="1819" y="3001"/>
                </a:lnTo>
                <a:lnTo>
                  <a:pt x="1833" y="3016"/>
                </a:lnTo>
                <a:lnTo>
                  <a:pt x="1843" y="3033"/>
                </a:lnTo>
                <a:lnTo>
                  <a:pt x="1851" y="3055"/>
                </a:lnTo>
                <a:lnTo>
                  <a:pt x="1854" y="3076"/>
                </a:lnTo>
                <a:lnTo>
                  <a:pt x="1854" y="3098"/>
                </a:lnTo>
                <a:lnTo>
                  <a:pt x="1848" y="3120"/>
                </a:lnTo>
                <a:lnTo>
                  <a:pt x="1840" y="3140"/>
                </a:lnTo>
                <a:lnTo>
                  <a:pt x="1828" y="3160"/>
                </a:lnTo>
                <a:lnTo>
                  <a:pt x="1810" y="3177"/>
                </a:lnTo>
                <a:lnTo>
                  <a:pt x="1788" y="3193"/>
                </a:lnTo>
                <a:lnTo>
                  <a:pt x="1762" y="3205"/>
                </a:lnTo>
                <a:lnTo>
                  <a:pt x="1739" y="3214"/>
                </a:lnTo>
                <a:lnTo>
                  <a:pt x="1712" y="3224"/>
                </a:lnTo>
                <a:lnTo>
                  <a:pt x="1682" y="3236"/>
                </a:lnTo>
                <a:lnTo>
                  <a:pt x="1650" y="3248"/>
                </a:lnTo>
                <a:lnTo>
                  <a:pt x="1614" y="3261"/>
                </a:lnTo>
                <a:lnTo>
                  <a:pt x="1579" y="3274"/>
                </a:lnTo>
                <a:lnTo>
                  <a:pt x="1544" y="3288"/>
                </a:lnTo>
                <a:lnTo>
                  <a:pt x="1510" y="3301"/>
                </a:lnTo>
                <a:lnTo>
                  <a:pt x="1477" y="3313"/>
                </a:lnTo>
                <a:lnTo>
                  <a:pt x="1447" y="3325"/>
                </a:lnTo>
                <a:lnTo>
                  <a:pt x="1419" y="3335"/>
                </a:lnTo>
                <a:lnTo>
                  <a:pt x="1396" y="3344"/>
                </a:lnTo>
                <a:lnTo>
                  <a:pt x="1377" y="3350"/>
                </a:lnTo>
                <a:lnTo>
                  <a:pt x="1359" y="3355"/>
                </a:lnTo>
                <a:lnTo>
                  <a:pt x="1339" y="3355"/>
                </a:lnTo>
                <a:lnTo>
                  <a:pt x="1318" y="3348"/>
                </a:lnTo>
                <a:lnTo>
                  <a:pt x="1298" y="3339"/>
                </a:lnTo>
                <a:lnTo>
                  <a:pt x="1277" y="3326"/>
                </a:lnTo>
                <a:lnTo>
                  <a:pt x="1257" y="3309"/>
                </a:lnTo>
                <a:lnTo>
                  <a:pt x="1237" y="3291"/>
                </a:lnTo>
                <a:lnTo>
                  <a:pt x="1220" y="3269"/>
                </a:lnTo>
                <a:lnTo>
                  <a:pt x="1203" y="3246"/>
                </a:lnTo>
                <a:lnTo>
                  <a:pt x="1189" y="3222"/>
                </a:lnTo>
                <a:lnTo>
                  <a:pt x="1176" y="3196"/>
                </a:lnTo>
                <a:lnTo>
                  <a:pt x="1166" y="3173"/>
                </a:lnTo>
                <a:lnTo>
                  <a:pt x="1155" y="3145"/>
                </a:lnTo>
                <a:lnTo>
                  <a:pt x="1140" y="3114"/>
                </a:lnTo>
                <a:lnTo>
                  <a:pt x="1125" y="3079"/>
                </a:lnTo>
                <a:lnTo>
                  <a:pt x="1108" y="3041"/>
                </a:lnTo>
                <a:lnTo>
                  <a:pt x="1091" y="3001"/>
                </a:lnTo>
                <a:lnTo>
                  <a:pt x="1073" y="2961"/>
                </a:lnTo>
                <a:lnTo>
                  <a:pt x="1055" y="2920"/>
                </a:lnTo>
                <a:lnTo>
                  <a:pt x="1037" y="2878"/>
                </a:lnTo>
                <a:lnTo>
                  <a:pt x="1019" y="2837"/>
                </a:lnTo>
                <a:lnTo>
                  <a:pt x="1002" y="2799"/>
                </a:lnTo>
                <a:lnTo>
                  <a:pt x="987" y="2763"/>
                </a:lnTo>
                <a:lnTo>
                  <a:pt x="972" y="2730"/>
                </a:lnTo>
                <a:lnTo>
                  <a:pt x="959" y="2700"/>
                </a:lnTo>
                <a:lnTo>
                  <a:pt x="949" y="2681"/>
                </a:lnTo>
                <a:lnTo>
                  <a:pt x="936" y="2668"/>
                </a:lnTo>
                <a:lnTo>
                  <a:pt x="923" y="2658"/>
                </a:lnTo>
                <a:lnTo>
                  <a:pt x="906" y="2650"/>
                </a:lnTo>
                <a:lnTo>
                  <a:pt x="888" y="2645"/>
                </a:lnTo>
                <a:lnTo>
                  <a:pt x="870" y="2641"/>
                </a:lnTo>
                <a:lnTo>
                  <a:pt x="849" y="2638"/>
                </a:lnTo>
                <a:lnTo>
                  <a:pt x="827" y="2635"/>
                </a:lnTo>
                <a:lnTo>
                  <a:pt x="806" y="2630"/>
                </a:lnTo>
                <a:lnTo>
                  <a:pt x="782" y="2623"/>
                </a:lnTo>
                <a:lnTo>
                  <a:pt x="758" y="2612"/>
                </a:lnTo>
                <a:lnTo>
                  <a:pt x="733" y="2599"/>
                </a:lnTo>
                <a:lnTo>
                  <a:pt x="709" y="2580"/>
                </a:lnTo>
                <a:lnTo>
                  <a:pt x="683" y="2557"/>
                </a:lnTo>
                <a:lnTo>
                  <a:pt x="659" y="2527"/>
                </a:lnTo>
                <a:lnTo>
                  <a:pt x="657" y="2528"/>
                </a:lnTo>
                <a:lnTo>
                  <a:pt x="649" y="2531"/>
                </a:lnTo>
                <a:lnTo>
                  <a:pt x="638" y="2534"/>
                </a:lnTo>
                <a:lnTo>
                  <a:pt x="624" y="2538"/>
                </a:lnTo>
                <a:lnTo>
                  <a:pt x="609" y="2543"/>
                </a:lnTo>
                <a:lnTo>
                  <a:pt x="591" y="2549"/>
                </a:lnTo>
                <a:lnTo>
                  <a:pt x="574" y="2556"/>
                </a:lnTo>
                <a:lnTo>
                  <a:pt x="557" y="2561"/>
                </a:lnTo>
                <a:lnTo>
                  <a:pt x="542" y="2566"/>
                </a:lnTo>
                <a:lnTo>
                  <a:pt x="528" y="2571"/>
                </a:lnTo>
                <a:lnTo>
                  <a:pt x="519" y="2575"/>
                </a:lnTo>
                <a:lnTo>
                  <a:pt x="483" y="2586"/>
                </a:lnTo>
                <a:lnTo>
                  <a:pt x="446" y="2591"/>
                </a:lnTo>
                <a:lnTo>
                  <a:pt x="408" y="2591"/>
                </a:lnTo>
                <a:lnTo>
                  <a:pt x="370" y="2585"/>
                </a:lnTo>
                <a:lnTo>
                  <a:pt x="331" y="2574"/>
                </a:lnTo>
                <a:lnTo>
                  <a:pt x="294" y="2560"/>
                </a:lnTo>
                <a:lnTo>
                  <a:pt x="257" y="2542"/>
                </a:lnTo>
                <a:lnTo>
                  <a:pt x="221" y="2521"/>
                </a:lnTo>
                <a:lnTo>
                  <a:pt x="185" y="2496"/>
                </a:lnTo>
                <a:lnTo>
                  <a:pt x="153" y="2469"/>
                </a:lnTo>
                <a:lnTo>
                  <a:pt x="123" y="2439"/>
                </a:lnTo>
                <a:lnTo>
                  <a:pt x="95" y="2408"/>
                </a:lnTo>
                <a:lnTo>
                  <a:pt x="71" y="2376"/>
                </a:lnTo>
                <a:lnTo>
                  <a:pt x="51" y="2343"/>
                </a:lnTo>
                <a:lnTo>
                  <a:pt x="34" y="2309"/>
                </a:lnTo>
                <a:lnTo>
                  <a:pt x="22" y="2276"/>
                </a:lnTo>
                <a:lnTo>
                  <a:pt x="12" y="2241"/>
                </a:lnTo>
                <a:lnTo>
                  <a:pt x="5" y="2205"/>
                </a:lnTo>
                <a:lnTo>
                  <a:pt x="2" y="2167"/>
                </a:lnTo>
                <a:lnTo>
                  <a:pt x="0" y="2128"/>
                </a:lnTo>
                <a:lnTo>
                  <a:pt x="2" y="2090"/>
                </a:lnTo>
                <a:lnTo>
                  <a:pt x="6" y="2050"/>
                </a:lnTo>
                <a:lnTo>
                  <a:pt x="14" y="2012"/>
                </a:lnTo>
                <a:lnTo>
                  <a:pt x="25" y="1975"/>
                </a:lnTo>
                <a:lnTo>
                  <a:pt x="37" y="1940"/>
                </a:lnTo>
                <a:lnTo>
                  <a:pt x="54" y="1907"/>
                </a:lnTo>
                <a:lnTo>
                  <a:pt x="72" y="1876"/>
                </a:lnTo>
                <a:lnTo>
                  <a:pt x="95" y="1848"/>
                </a:lnTo>
                <a:lnTo>
                  <a:pt x="120" y="1825"/>
                </a:lnTo>
                <a:lnTo>
                  <a:pt x="148" y="1804"/>
                </a:lnTo>
                <a:lnTo>
                  <a:pt x="179" y="1789"/>
                </a:lnTo>
                <a:lnTo>
                  <a:pt x="310" y="1735"/>
                </a:lnTo>
                <a:lnTo>
                  <a:pt x="432" y="1680"/>
                </a:lnTo>
                <a:lnTo>
                  <a:pt x="548" y="1627"/>
                </a:lnTo>
                <a:lnTo>
                  <a:pt x="655" y="1572"/>
                </a:lnTo>
                <a:lnTo>
                  <a:pt x="757" y="1519"/>
                </a:lnTo>
                <a:lnTo>
                  <a:pt x="851" y="1466"/>
                </a:lnTo>
                <a:lnTo>
                  <a:pt x="939" y="1412"/>
                </a:lnTo>
                <a:lnTo>
                  <a:pt x="1021" y="1360"/>
                </a:lnTo>
                <a:lnTo>
                  <a:pt x="1097" y="1307"/>
                </a:lnTo>
                <a:lnTo>
                  <a:pt x="1167" y="1256"/>
                </a:lnTo>
                <a:lnTo>
                  <a:pt x="1232" y="1204"/>
                </a:lnTo>
                <a:lnTo>
                  <a:pt x="1291" y="1153"/>
                </a:lnTo>
                <a:lnTo>
                  <a:pt x="1346" y="1102"/>
                </a:lnTo>
                <a:lnTo>
                  <a:pt x="1396" y="1053"/>
                </a:lnTo>
                <a:lnTo>
                  <a:pt x="1442" y="1003"/>
                </a:lnTo>
                <a:lnTo>
                  <a:pt x="1483" y="955"/>
                </a:lnTo>
                <a:lnTo>
                  <a:pt x="1520" y="906"/>
                </a:lnTo>
                <a:lnTo>
                  <a:pt x="1553" y="859"/>
                </a:lnTo>
                <a:lnTo>
                  <a:pt x="1583" y="812"/>
                </a:lnTo>
                <a:lnTo>
                  <a:pt x="1610" y="767"/>
                </a:lnTo>
                <a:lnTo>
                  <a:pt x="1634" y="723"/>
                </a:lnTo>
                <a:lnTo>
                  <a:pt x="1656" y="678"/>
                </a:lnTo>
                <a:lnTo>
                  <a:pt x="1673" y="636"/>
                </a:lnTo>
                <a:lnTo>
                  <a:pt x="1690" y="594"/>
                </a:lnTo>
                <a:lnTo>
                  <a:pt x="1705" y="553"/>
                </a:lnTo>
                <a:lnTo>
                  <a:pt x="1717" y="513"/>
                </a:lnTo>
                <a:lnTo>
                  <a:pt x="1728" y="474"/>
                </a:lnTo>
                <a:lnTo>
                  <a:pt x="1738" y="437"/>
                </a:lnTo>
                <a:lnTo>
                  <a:pt x="1747" y="400"/>
                </a:lnTo>
                <a:lnTo>
                  <a:pt x="1755" y="365"/>
                </a:lnTo>
                <a:lnTo>
                  <a:pt x="1763" y="331"/>
                </a:lnTo>
                <a:lnTo>
                  <a:pt x="1770" y="299"/>
                </a:lnTo>
                <a:lnTo>
                  <a:pt x="1777" y="267"/>
                </a:lnTo>
                <a:lnTo>
                  <a:pt x="1784" y="237"/>
                </a:lnTo>
                <a:lnTo>
                  <a:pt x="1792" y="209"/>
                </a:lnTo>
                <a:lnTo>
                  <a:pt x="1800" y="182"/>
                </a:lnTo>
                <a:lnTo>
                  <a:pt x="1809" y="157"/>
                </a:lnTo>
                <a:lnTo>
                  <a:pt x="1821" y="133"/>
                </a:lnTo>
                <a:lnTo>
                  <a:pt x="1832" y="110"/>
                </a:lnTo>
                <a:lnTo>
                  <a:pt x="1846" y="90"/>
                </a:lnTo>
                <a:lnTo>
                  <a:pt x="1862" y="70"/>
                </a:lnTo>
                <a:lnTo>
                  <a:pt x="1880" y="54"/>
                </a:lnTo>
                <a:lnTo>
                  <a:pt x="1899" y="38"/>
                </a:lnTo>
                <a:lnTo>
                  <a:pt x="1922" y="24"/>
                </a:lnTo>
                <a:lnTo>
                  <a:pt x="1948" y="11"/>
                </a:lnTo>
                <a:lnTo>
                  <a:pt x="1978" y="3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1" name="Freeform 308"/>
          <p:cNvSpPr>
            <a:spLocks noEditPoints="1"/>
          </p:cNvSpPr>
          <p:nvPr/>
        </p:nvSpPr>
        <p:spPr bwMode="auto">
          <a:xfrm>
            <a:off x="1861160" y="5108112"/>
            <a:ext cx="469503" cy="419708"/>
          </a:xfrm>
          <a:custGeom>
            <a:avLst/>
            <a:gdLst>
              <a:gd name="T0" fmla="*/ 2749 w 3366"/>
              <a:gd name="T1" fmla="*/ 368 h 3009"/>
              <a:gd name="T2" fmla="*/ 2795 w 3366"/>
              <a:gd name="T3" fmla="*/ 372 h 3009"/>
              <a:gd name="T4" fmla="*/ 2845 w 3366"/>
              <a:gd name="T5" fmla="*/ 384 h 3009"/>
              <a:gd name="T6" fmla="*/ 2907 w 3366"/>
              <a:gd name="T7" fmla="*/ 409 h 3009"/>
              <a:gd name="T8" fmla="*/ 3332 w 3366"/>
              <a:gd name="T9" fmla="*/ 696 h 3009"/>
              <a:gd name="T10" fmla="*/ 3358 w 3366"/>
              <a:gd name="T11" fmla="*/ 722 h 3009"/>
              <a:gd name="T12" fmla="*/ 3366 w 3366"/>
              <a:gd name="T13" fmla="*/ 752 h 3009"/>
              <a:gd name="T14" fmla="*/ 3358 w 3366"/>
              <a:gd name="T15" fmla="*/ 782 h 3009"/>
              <a:gd name="T16" fmla="*/ 3332 w 3366"/>
              <a:gd name="T17" fmla="*/ 808 h 3009"/>
              <a:gd name="T18" fmla="*/ 2907 w 3366"/>
              <a:gd name="T19" fmla="*/ 1095 h 3009"/>
              <a:gd name="T20" fmla="*/ 2845 w 3366"/>
              <a:gd name="T21" fmla="*/ 1121 h 3009"/>
              <a:gd name="T22" fmla="*/ 2795 w 3366"/>
              <a:gd name="T23" fmla="*/ 1133 h 3009"/>
              <a:gd name="T24" fmla="*/ 2749 w 3366"/>
              <a:gd name="T25" fmla="*/ 1137 h 3009"/>
              <a:gd name="T26" fmla="*/ 1598 w 3366"/>
              <a:gd name="T27" fmla="*/ 368 h 3009"/>
              <a:gd name="T28" fmla="*/ 1430 w 3366"/>
              <a:gd name="T29" fmla="*/ 0 h 3009"/>
              <a:gd name="T30" fmla="*/ 1465 w 3366"/>
              <a:gd name="T31" fmla="*/ 9 h 3009"/>
              <a:gd name="T32" fmla="*/ 1489 w 3366"/>
              <a:gd name="T33" fmla="*/ 33 h 3009"/>
              <a:gd name="T34" fmla="*/ 1498 w 3366"/>
              <a:gd name="T35" fmla="*/ 67 h 3009"/>
              <a:gd name="T36" fmla="*/ 1495 w 3366"/>
              <a:gd name="T37" fmla="*/ 2959 h 3009"/>
              <a:gd name="T38" fmla="*/ 1478 w 3366"/>
              <a:gd name="T39" fmla="*/ 2990 h 3009"/>
              <a:gd name="T40" fmla="*/ 1448 w 3366"/>
              <a:gd name="T41" fmla="*/ 3007 h 3009"/>
              <a:gd name="T42" fmla="*/ 1279 w 3366"/>
              <a:gd name="T43" fmla="*/ 3009 h 3009"/>
              <a:gd name="T44" fmla="*/ 1245 w 3366"/>
              <a:gd name="T45" fmla="*/ 3000 h 3009"/>
              <a:gd name="T46" fmla="*/ 1221 w 3366"/>
              <a:gd name="T47" fmla="*/ 2976 h 3009"/>
              <a:gd name="T48" fmla="*/ 1212 w 3366"/>
              <a:gd name="T49" fmla="*/ 2942 h 3009"/>
              <a:gd name="T50" fmla="*/ 617 w 3366"/>
              <a:gd name="T51" fmla="*/ 1471 h 3009"/>
              <a:gd name="T52" fmla="*/ 571 w 3366"/>
              <a:gd name="T53" fmla="*/ 1467 h 3009"/>
              <a:gd name="T54" fmla="*/ 521 w 3366"/>
              <a:gd name="T55" fmla="*/ 1455 h 3009"/>
              <a:gd name="T56" fmla="*/ 459 w 3366"/>
              <a:gd name="T57" fmla="*/ 1430 h 3009"/>
              <a:gd name="T58" fmla="*/ 34 w 3366"/>
              <a:gd name="T59" fmla="*/ 1143 h 3009"/>
              <a:gd name="T60" fmla="*/ 8 w 3366"/>
              <a:gd name="T61" fmla="*/ 1116 h 3009"/>
              <a:gd name="T62" fmla="*/ 0 w 3366"/>
              <a:gd name="T63" fmla="*/ 1086 h 3009"/>
              <a:gd name="T64" fmla="*/ 8 w 3366"/>
              <a:gd name="T65" fmla="*/ 1057 h 3009"/>
              <a:gd name="T66" fmla="*/ 34 w 3366"/>
              <a:gd name="T67" fmla="*/ 1030 h 3009"/>
              <a:gd name="T68" fmla="*/ 459 w 3366"/>
              <a:gd name="T69" fmla="*/ 744 h 3009"/>
              <a:gd name="T70" fmla="*/ 521 w 3366"/>
              <a:gd name="T71" fmla="*/ 718 h 3009"/>
              <a:gd name="T72" fmla="*/ 571 w 3366"/>
              <a:gd name="T73" fmla="*/ 706 h 3009"/>
              <a:gd name="T74" fmla="*/ 617 w 3366"/>
              <a:gd name="T75" fmla="*/ 702 h 3009"/>
              <a:gd name="T76" fmla="*/ 1212 w 3366"/>
              <a:gd name="T77" fmla="*/ 67 h 3009"/>
              <a:gd name="T78" fmla="*/ 1221 w 3366"/>
              <a:gd name="T79" fmla="*/ 33 h 3009"/>
              <a:gd name="T80" fmla="*/ 1245 w 3366"/>
              <a:gd name="T81" fmla="*/ 9 h 3009"/>
              <a:gd name="T82" fmla="*/ 1279 w 3366"/>
              <a:gd name="T83" fmla="*/ 0 h 3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366" h="3009">
                <a:moveTo>
                  <a:pt x="1598" y="368"/>
                </a:moveTo>
                <a:lnTo>
                  <a:pt x="2749" y="368"/>
                </a:lnTo>
                <a:lnTo>
                  <a:pt x="2771" y="369"/>
                </a:lnTo>
                <a:lnTo>
                  <a:pt x="2795" y="372"/>
                </a:lnTo>
                <a:lnTo>
                  <a:pt x="2819" y="377"/>
                </a:lnTo>
                <a:lnTo>
                  <a:pt x="2845" y="384"/>
                </a:lnTo>
                <a:lnTo>
                  <a:pt x="2877" y="395"/>
                </a:lnTo>
                <a:lnTo>
                  <a:pt x="2907" y="409"/>
                </a:lnTo>
                <a:lnTo>
                  <a:pt x="2933" y="423"/>
                </a:lnTo>
                <a:lnTo>
                  <a:pt x="3332" y="696"/>
                </a:lnTo>
                <a:lnTo>
                  <a:pt x="3347" y="709"/>
                </a:lnTo>
                <a:lnTo>
                  <a:pt x="3358" y="722"/>
                </a:lnTo>
                <a:lnTo>
                  <a:pt x="3364" y="738"/>
                </a:lnTo>
                <a:lnTo>
                  <a:pt x="3366" y="752"/>
                </a:lnTo>
                <a:lnTo>
                  <a:pt x="3364" y="767"/>
                </a:lnTo>
                <a:lnTo>
                  <a:pt x="3358" y="782"/>
                </a:lnTo>
                <a:lnTo>
                  <a:pt x="3347" y="796"/>
                </a:lnTo>
                <a:lnTo>
                  <a:pt x="3332" y="808"/>
                </a:lnTo>
                <a:lnTo>
                  <a:pt x="2933" y="1081"/>
                </a:lnTo>
                <a:lnTo>
                  <a:pt x="2907" y="1095"/>
                </a:lnTo>
                <a:lnTo>
                  <a:pt x="2877" y="1109"/>
                </a:lnTo>
                <a:lnTo>
                  <a:pt x="2845" y="1121"/>
                </a:lnTo>
                <a:lnTo>
                  <a:pt x="2819" y="1128"/>
                </a:lnTo>
                <a:lnTo>
                  <a:pt x="2795" y="1133"/>
                </a:lnTo>
                <a:lnTo>
                  <a:pt x="2771" y="1136"/>
                </a:lnTo>
                <a:lnTo>
                  <a:pt x="2749" y="1137"/>
                </a:lnTo>
                <a:lnTo>
                  <a:pt x="1734" y="1137"/>
                </a:lnTo>
                <a:lnTo>
                  <a:pt x="1598" y="368"/>
                </a:lnTo>
                <a:close/>
                <a:moveTo>
                  <a:pt x="1279" y="0"/>
                </a:moveTo>
                <a:lnTo>
                  <a:pt x="1430" y="0"/>
                </a:lnTo>
                <a:lnTo>
                  <a:pt x="1448" y="2"/>
                </a:lnTo>
                <a:lnTo>
                  <a:pt x="1465" y="9"/>
                </a:lnTo>
                <a:lnTo>
                  <a:pt x="1478" y="19"/>
                </a:lnTo>
                <a:lnTo>
                  <a:pt x="1489" y="33"/>
                </a:lnTo>
                <a:lnTo>
                  <a:pt x="1495" y="50"/>
                </a:lnTo>
                <a:lnTo>
                  <a:pt x="1498" y="67"/>
                </a:lnTo>
                <a:lnTo>
                  <a:pt x="1498" y="2942"/>
                </a:lnTo>
                <a:lnTo>
                  <a:pt x="1495" y="2959"/>
                </a:lnTo>
                <a:lnTo>
                  <a:pt x="1489" y="2976"/>
                </a:lnTo>
                <a:lnTo>
                  <a:pt x="1478" y="2990"/>
                </a:lnTo>
                <a:lnTo>
                  <a:pt x="1465" y="3000"/>
                </a:lnTo>
                <a:lnTo>
                  <a:pt x="1448" y="3007"/>
                </a:lnTo>
                <a:lnTo>
                  <a:pt x="1430" y="3009"/>
                </a:lnTo>
                <a:lnTo>
                  <a:pt x="1279" y="3009"/>
                </a:lnTo>
                <a:lnTo>
                  <a:pt x="1261" y="3007"/>
                </a:lnTo>
                <a:lnTo>
                  <a:pt x="1245" y="3000"/>
                </a:lnTo>
                <a:lnTo>
                  <a:pt x="1231" y="2990"/>
                </a:lnTo>
                <a:lnTo>
                  <a:pt x="1221" y="2976"/>
                </a:lnTo>
                <a:lnTo>
                  <a:pt x="1214" y="2959"/>
                </a:lnTo>
                <a:lnTo>
                  <a:pt x="1212" y="2942"/>
                </a:lnTo>
                <a:lnTo>
                  <a:pt x="1212" y="1471"/>
                </a:lnTo>
                <a:lnTo>
                  <a:pt x="617" y="1471"/>
                </a:lnTo>
                <a:lnTo>
                  <a:pt x="595" y="1470"/>
                </a:lnTo>
                <a:lnTo>
                  <a:pt x="571" y="1467"/>
                </a:lnTo>
                <a:lnTo>
                  <a:pt x="546" y="1462"/>
                </a:lnTo>
                <a:lnTo>
                  <a:pt x="521" y="1455"/>
                </a:lnTo>
                <a:lnTo>
                  <a:pt x="489" y="1444"/>
                </a:lnTo>
                <a:lnTo>
                  <a:pt x="459" y="1430"/>
                </a:lnTo>
                <a:lnTo>
                  <a:pt x="434" y="1415"/>
                </a:lnTo>
                <a:lnTo>
                  <a:pt x="34" y="1143"/>
                </a:lnTo>
                <a:lnTo>
                  <a:pt x="19" y="1130"/>
                </a:lnTo>
                <a:lnTo>
                  <a:pt x="8" y="1116"/>
                </a:lnTo>
                <a:lnTo>
                  <a:pt x="2" y="1101"/>
                </a:lnTo>
                <a:lnTo>
                  <a:pt x="0" y="1086"/>
                </a:lnTo>
                <a:lnTo>
                  <a:pt x="2" y="1072"/>
                </a:lnTo>
                <a:lnTo>
                  <a:pt x="8" y="1057"/>
                </a:lnTo>
                <a:lnTo>
                  <a:pt x="19" y="1043"/>
                </a:lnTo>
                <a:lnTo>
                  <a:pt x="34" y="1030"/>
                </a:lnTo>
                <a:lnTo>
                  <a:pt x="434" y="758"/>
                </a:lnTo>
                <a:lnTo>
                  <a:pt x="459" y="744"/>
                </a:lnTo>
                <a:lnTo>
                  <a:pt x="489" y="729"/>
                </a:lnTo>
                <a:lnTo>
                  <a:pt x="521" y="718"/>
                </a:lnTo>
                <a:lnTo>
                  <a:pt x="546" y="711"/>
                </a:lnTo>
                <a:lnTo>
                  <a:pt x="571" y="706"/>
                </a:lnTo>
                <a:lnTo>
                  <a:pt x="595" y="703"/>
                </a:lnTo>
                <a:lnTo>
                  <a:pt x="617" y="702"/>
                </a:lnTo>
                <a:lnTo>
                  <a:pt x="1212" y="702"/>
                </a:lnTo>
                <a:lnTo>
                  <a:pt x="1212" y="67"/>
                </a:lnTo>
                <a:lnTo>
                  <a:pt x="1214" y="50"/>
                </a:lnTo>
                <a:lnTo>
                  <a:pt x="1221" y="33"/>
                </a:lnTo>
                <a:lnTo>
                  <a:pt x="1231" y="19"/>
                </a:lnTo>
                <a:lnTo>
                  <a:pt x="1245" y="9"/>
                </a:lnTo>
                <a:lnTo>
                  <a:pt x="1261" y="2"/>
                </a:lnTo>
                <a:lnTo>
                  <a:pt x="12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2" name="Freeform 313"/>
          <p:cNvSpPr>
            <a:spLocks/>
          </p:cNvSpPr>
          <p:nvPr/>
        </p:nvSpPr>
        <p:spPr bwMode="auto">
          <a:xfrm>
            <a:off x="7943547" y="5099163"/>
            <a:ext cx="304998" cy="437606"/>
          </a:xfrm>
          <a:custGeom>
            <a:avLst/>
            <a:gdLst>
              <a:gd name="T0" fmla="*/ 1890 w 2347"/>
              <a:gd name="T1" fmla="*/ 34 h 3358"/>
              <a:gd name="T2" fmla="*/ 2122 w 2347"/>
              <a:gd name="T3" fmla="*/ 137 h 3358"/>
              <a:gd name="T4" fmla="*/ 2294 w 2347"/>
              <a:gd name="T5" fmla="*/ 266 h 3358"/>
              <a:gd name="T6" fmla="*/ 2346 w 2347"/>
              <a:gd name="T7" fmla="*/ 397 h 3358"/>
              <a:gd name="T8" fmla="*/ 2336 w 2347"/>
              <a:gd name="T9" fmla="*/ 543 h 3358"/>
              <a:gd name="T10" fmla="*/ 2274 w 2347"/>
              <a:gd name="T11" fmla="*/ 740 h 3358"/>
              <a:gd name="T12" fmla="*/ 2153 w 2347"/>
              <a:gd name="T13" fmla="*/ 900 h 3358"/>
              <a:gd name="T14" fmla="*/ 1923 w 2347"/>
              <a:gd name="T15" fmla="*/ 1018 h 3358"/>
              <a:gd name="T16" fmla="*/ 1670 w 2347"/>
              <a:gd name="T17" fmla="*/ 1074 h 3358"/>
              <a:gd name="T18" fmla="*/ 1445 w 2347"/>
              <a:gd name="T19" fmla="*/ 1109 h 3358"/>
              <a:gd name="T20" fmla="*/ 1310 w 2347"/>
              <a:gd name="T21" fmla="*/ 1156 h 3358"/>
              <a:gd name="T22" fmla="*/ 1313 w 2347"/>
              <a:gd name="T23" fmla="*/ 1213 h 3358"/>
              <a:gd name="T24" fmla="*/ 1385 w 2347"/>
              <a:gd name="T25" fmla="*/ 1287 h 3358"/>
              <a:gd name="T26" fmla="*/ 1534 w 2347"/>
              <a:gd name="T27" fmla="*/ 1348 h 3358"/>
              <a:gd name="T28" fmla="*/ 1766 w 2347"/>
              <a:gd name="T29" fmla="*/ 1361 h 3358"/>
              <a:gd name="T30" fmla="*/ 1851 w 2347"/>
              <a:gd name="T31" fmla="*/ 1456 h 3358"/>
              <a:gd name="T32" fmla="*/ 1592 w 2347"/>
              <a:gd name="T33" fmla="*/ 1670 h 3358"/>
              <a:gd name="T34" fmla="*/ 1332 w 2347"/>
              <a:gd name="T35" fmla="*/ 1781 h 3358"/>
              <a:gd name="T36" fmla="*/ 1104 w 2347"/>
              <a:gd name="T37" fmla="*/ 1826 h 3358"/>
              <a:gd name="T38" fmla="*/ 940 w 2347"/>
              <a:gd name="T39" fmla="*/ 1846 h 3358"/>
              <a:gd name="T40" fmla="*/ 872 w 2347"/>
              <a:gd name="T41" fmla="*/ 1876 h 3358"/>
              <a:gd name="T42" fmla="*/ 922 w 2347"/>
              <a:gd name="T43" fmla="*/ 1971 h 3358"/>
              <a:gd name="T44" fmla="*/ 1063 w 2347"/>
              <a:gd name="T45" fmla="*/ 2069 h 3358"/>
              <a:gd name="T46" fmla="*/ 1254 w 2347"/>
              <a:gd name="T47" fmla="*/ 2119 h 3358"/>
              <a:gd name="T48" fmla="*/ 1303 w 2347"/>
              <a:gd name="T49" fmla="*/ 2222 h 3358"/>
              <a:gd name="T50" fmla="*/ 1137 w 2347"/>
              <a:gd name="T51" fmla="*/ 2417 h 3358"/>
              <a:gd name="T52" fmla="*/ 971 w 2347"/>
              <a:gd name="T53" fmla="*/ 2507 h 3358"/>
              <a:gd name="T54" fmla="*/ 782 w 2347"/>
              <a:gd name="T55" fmla="*/ 2538 h 3358"/>
              <a:gd name="T56" fmla="*/ 551 w 2347"/>
              <a:gd name="T57" fmla="*/ 2556 h 3358"/>
              <a:gd name="T58" fmla="*/ 357 w 2347"/>
              <a:gd name="T59" fmla="*/ 2851 h 3358"/>
              <a:gd name="T60" fmla="*/ 245 w 2347"/>
              <a:gd name="T61" fmla="*/ 3209 h 3358"/>
              <a:gd name="T62" fmla="*/ 181 w 2347"/>
              <a:gd name="T63" fmla="*/ 3353 h 3358"/>
              <a:gd name="T64" fmla="*/ 106 w 2347"/>
              <a:gd name="T65" fmla="*/ 3338 h 3358"/>
              <a:gd name="T66" fmla="*/ 67 w 2347"/>
              <a:gd name="T67" fmla="*/ 3233 h 3358"/>
              <a:gd name="T68" fmla="*/ 98 w 2347"/>
              <a:gd name="T69" fmla="*/ 2987 h 3358"/>
              <a:gd name="T70" fmla="*/ 170 w 2347"/>
              <a:gd name="T71" fmla="*/ 2670 h 3358"/>
              <a:gd name="T72" fmla="*/ 149 w 2347"/>
              <a:gd name="T73" fmla="*/ 2328 h 3358"/>
              <a:gd name="T74" fmla="*/ 25 w 2347"/>
              <a:gd name="T75" fmla="*/ 1995 h 3358"/>
              <a:gd name="T76" fmla="*/ 3 w 2347"/>
              <a:gd name="T77" fmla="*/ 1695 h 3358"/>
              <a:gd name="T78" fmla="*/ 57 w 2347"/>
              <a:gd name="T79" fmla="*/ 1412 h 3358"/>
              <a:gd name="T80" fmla="*/ 124 w 2347"/>
              <a:gd name="T81" fmla="*/ 1583 h 3358"/>
              <a:gd name="T82" fmla="*/ 219 w 2347"/>
              <a:gd name="T83" fmla="*/ 1781 h 3358"/>
              <a:gd name="T84" fmla="*/ 318 w 2347"/>
              <a:gd name="T85" fmla="*/ 1951 h 3358"/>
              <a:gd name="T86" fmla="*/ 399 w 2347"/>
              <a:gd name="T87" fmla="*/ 2042 h 3358"/>
              <a:gd name="T88" fmla="*/ 434 w 2347"/>
              <a:gd name="T89" fmla="*/ 2009 h 3358"/>
              <a:gd name="T90" fmla="*/ 429 w 2347"/>
              <a:gd name="T91" fmla="*/ 1854 h 3358"/>
              <a:gd name="T92" fmla="*/ 407 w 2347"/>
              <a:gd name="T93" fmla="*/ 1614 h 3358"/>
              <a:gd name="T94" fmla="*/ 389 w 2347"/>
              <a:gd name="T95" fmla="*/ 1326 h 3358"/>
              <a:gd name="T96" fmla="*/ 393 w 2347"/>
              <a:gd name="T97" fmla="*/ 1032 h 3358"/>
              <a:gd name="T98" fmla="*/ 437 w 2347"/>
              <a:gd name="T99" fmla="*/ 769 h 3358"/>
              <a:gd name="T100" fmla="*/ 550 w 2347"/>
              <a:gd name="T101" fmla="*/ 557 h 3358"/>
              <a:gd name="T102" fmla="*/ 750 w 2347"/>
              <a:gd name="T103" fmla="*/ 354 h 3358"/>
              <a:gd name="T104" fmla="*/ 971 w 2347"/>
              <a:gd name="T105" fmla="*/ 191 h 3358"/>
              <a:gd name="T106" fmla="*/ 1036 w 2347"/>
              <a:gd name="T107" fmla="*/ 238 h 3358"/>
              <a:gd name="T108" fmla="*/ 966 w 2347"/>
              <a:gd name="T109" fmla="*/ 501 h 3358"/>
              <a:gd name="T110" fmla="*/ 965 w 2347"/>
              <a:gd name="T111" fmla="*/ 708 h 3358"/>
              <a:gd name="T112" fmla="*/ 1016 w 2347"/>
              <a:gd name="T113" fmla="*/ 811 h 3358"/>
              <a:gd name="T114" fmla="*/ 1087 w 2347"/>
              <a:gd name="T115" fmla="*/ 774 h 3358"/>
              <a:gd name="T116" fmla="*/ 1187 w 2347"/>
              <a:gd name="T117" fmla="*/ 624 h 3358"/>
              <a:gd name="T118" fmla="*/ 1310 w 2347"/>
              <a:gd name="T119" fmla="*/ 418 h 3358"/>
              <a:gd name="T120" fmla="*/ 1443 w 2347"/>
              <a:gd name="T121" fmla="*/ 209 h 3358"/>
              <a:gd name="T122" fmla="*/ 1576 w 2347"/>
              <a:gd name="T123" fmla="*/ 53 h 3358"/>
              <a:gd name="T124" fmla="*/ 1710 w 2347"/>
              <a:gd name="T125" fmla="*/ 0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47" h="3358">
                <a:moveTo>
                  <a:pt x="1710" y="0"/>
                </a:moveTo>
                <a:lnTo>
                  <a:pt x="1753" y="3"/>
                </a:lnTo>
                <a:lnTo>
                  <a:pt x="1797" y="11"/>
                </a:lnTo>
                <a:lnTo>
                  <a:pt x="1843" y="21"/>
                </a:lnTo>
                <a:lnTo>
                  <a:pt x="1890" y="34"/>
                </a:lnTo>
                <a:lnTo>
                  <a:pt x="1938" y="51"/>
                </a:lnTo>
                <a:lnTo>
                  <a:pt x="1985" y="69"/>
                </a:lnTo>
                <a:lnTo>
                  <a:pt x="2032" y="90"/>
                </a:lnTo>
                <a:lnTo>
                  <a:pt x="2079" y="113"/>
                </a:lnTo>
                <a:lnTo>
                  <a:pt x="2122" y="137"/>
                </a:lnTo>
                <a:lnTo>
                  <a:pt x="2164" y="162"/>
                </a:lnTo>
                <a:lnTo>
                  <a:pt x="2202" y="188"/>
                </a:lnTo>
                <a:lnTo>
                  <a:pt x="2237" y="215"/>
                </a:lnTo>
                <a:lnTo>
                  <a:pt x="2268" y="240"/>
                </a:lnTo>
                <a:lnTo>
                  <a:pt x="2294" y="266"/>
                </a:lnTo>
                <a:lnTo>
                  <a:pt x="2314" y="292"/>
                </a:lnTo>
                <a:lnTo>
                  <a:pt x="2328" y="316"/>
                </a:lnTo>
                <a:lnTo>
                  <a:pt x="2337" y="339"/>
                </a:lnTo>
                <a:lnTo>
                  <a:pt x="2343" y="366"/>
                </a:lnTo>
                <a:lnTo>
                  <a:pt x="2346" y="397"/>
                </a:lnTo>
                <a:lnTo>
                  <a:pt x="2347" y="429"/>
                </a:lnTo>
                <a:lnTo>
                  <a:pt x="2347" y="432"/>
                </a:lnTo>
                <a:lnTo>
                  <a:pt x="2345" y="466"/>
                </a:lnTo>
                <a:lnTo>
                  <a:pt x="2342" y="504"/>
                </a:lnTo>
                <a:lnTo>
                  <a:pt x="2336" y="543"/>
                </a:lnTo>
                <a:lnTo>
                  <a:pt x="2327" y="583"/>
                </a:lnTo>
                <a:lnTo>
                  <a:pt x="2317" y="624"/>
                </a:lnTo>
                <a:lnTo>
                  <a:pt x="2305" y="664"/>
                </a:lnTo>
                <a:lnTo>
                  <a:pt x="2290" y="703"/>
                </a:lnTo>
                <a:lnTo>
                  <a:pt x="2274" y="740"/>
                </a:lnTo>
                <a:lnTo>
                  <a:pt x="2256" y="776"/>
                </a:lnTo>
                <a:lnTo>
                  <a:pt x="2237" y="809"/>
                </a:lnTo>
                <a:lnTo>
                  <a:pt x="2215" y="839"/>
                </a:lnTo>
                <a:lnTo>
                  <a:pt x="2192" y="865"/>
                </a:lnTo>
                <a:lnTo>
                  <a:pt x="2153" y="900"/>
                </a:lnTo>
                <a:lnTo>
                  <a:pt x="2111" y="931"/>
                </a:lnTo>
                <a:lnTo>
                  <a:pt x="2066" y="957"/>
                </a:lnTo>
                <a:lnTo>
                  <a:pt x="2020" y="980"/>
                </a:lnTo>
                <a:lnTo>
                  <a:pt x="1973" y="1001"/>
                </a:lnTo>
                <a:lnTo>
                  <a:pt x="1923" y="1018"/>
                </a:lnTo>
                <a:lnTo>
                  <a:pt x="1873" y="1033"/>
                </a:lnTo>
                <a:lnTo>
                  <a:pt x="1821" y="1046"/>
                </a:lnTo>
                <a:lnTo>
                  <a:pt x="1771" y="1056"/>
                </a:lnTo>
                <a:lnTo>
                  <a:pt x="1721" y="1066"/>
                </a:lnTo>
                <a:lnTo>
                  <a:pt x="1670" y="1074"/>
                </a:lnTo>
                <a:lnTo>
                  <a:pt x="1622" y="1082"/>
                </a:lnTo>
                <a:lnTo>
                  <a:pt x="1575" y="1088"/>
                </a:lnTo>
                <a:lnTo>
                  <a:pt x="1529" y="1095"/>
                </a:lnTo>
                <a:lnTo>
                  <a:pt x="1486" y="1102"/>
                </a:lnTo>
                <a:lnTo>
                  <a:pt x="1445" y="1109"/>
                </a:lnTo>
                <a:lnTo>
                  <a:pt x="1408" y="1117"/>
                </a:lnTo>
                <a:lnTo>
                  <a:pt x="1374" y="1126"/>
                </a:lnTo>
                <a:lnTo>
                  <a:pt x="1344" y="1138"/>
                </a:lnTo>
                <a:lnTo>
                  <a:pt x="1319" y="1150"/>
                </a:lnTo>
                <a:lnTo>
                  <a:pt x="1310" y="1156"/>
                </a:lnTo>
                <a:lnTo>
                  <a:pt x="1306" y="1164"/>
                </a:lnTo>
                <a:lnTo>
                  <a:pt x="1304" y="1175"/>
                </a:lnTo>
                <a:lnTo>
                  <a:pt x="1304" y="1186"/>
                </a:lnTo>
                <a:lnTo>
                  <a:pt x="1307" y="1198"/>
                </a:lnTo>
                <a:lnTo>
                  <a:pt x="1313" y="1213"/>
                </a:lnTo>
                <a:lnTo>
                  <a:pt x="1322" y="1227"/>
                </a:lnTo>
                <a:lnTo>
                  <a:pt x="1334" y="1242"/>
                </a:lnTo>
                <a:lnTo>
                  <a:pt x="1348" y="1257"/>
                </a:lnTo>
                <a:lnTo>
                  <a:pt x="1365" y="1273"/>
                </a:lnTo>
                <a:lnTo>
                  <a:pt x="1385" y="1287"/>
                </a:lnTo>
                <a:lnTo>
                  <a:pt x="1409" y="1302"/>
                </a:lnTo>
                <a:lnTo>
                  <a:pt x="1436" y="1315"/>
                </a:lnTo>
                <a:lnTo>
                  <a:pt x="1466" y="1327"/>
                </a:lnTo>
                <a:lnTo>
                  <a:pt x="1498" y="1339"/>
                </a:lnTo>
                <a:lnTo>
                  <a:pt x="1534" y="1348"/>
                </a:lnTo>
                <a:lnTo>
                  <a:pt x="1574" y="1355"/>
                </a:lnTo>
                <a:lnTo>
                  <a:pt x="1617" y="1360"/>
                </a:lnTo>
                <a:lnTo>
                  <a:pt x="1663" y="1363"/>
                </a:lnTo>
                <a:lnTo>
                  <a:pt x="1712" y="1363"/>
                </a:lnTo>
                <a:lnTo>
                  <a:pt x="1766" y="1361"/>
                </a:lnTo>
                <a:lnTo>
                  <a:pt x="1823" y="1355"/>
                </a:lnTo>
                <a:lnTo>
                  <a:pt x="1883" y="1346"/>
                </a:lnTo>
                <a:lnTo>
                  <a:pt x="1948" y="1333"/>
                </a:lnTo>
                <a:lnTo>
                  <a:pt x="1901" y="1397"/>
                </a:lnTo>
                <a:lnTo>
                  <a:pt x="1851" y="1456"/>
                </a:lnTo>
                <a:lnTo>
                  <a:pt x="1801" y="1510"/>
                </a:lnTo>
                <a:lnTo>
                  <a:pt x="1749" y="1557"/>
                </a:lnTo>
                <a:lnTo>
                  <a:pt x="1697" y="1599"/>
                </a:lnTo>
                <a:lnTo>
                  <a:pt x="1645" y="1637"/>
                </a:lnTo>
                <a:lnTo>
                  <a:pt x="1592" y="1670"/>
                </a:lnTo>
                <a:lnTo>
                  <a:pt x="1539" y="1699"/>
                </a:lnTo>
                <a:lnTo>
                  <a:pt x="1486" y="1725"/>
                </a:lnTo>
                <a:lnTo>
                  <a:pt x="1434" y="1747"/>
                </a:lnTo>
                <a:lnTo>
                  <a:pt x="1382" y="1765"/>
                </a:lnTo>
                <a:lnTo>
                  <a:pt x="1332" y="1781"/>
                </a:lnTo>
                <a:lnTo>
                  <a:pt x="1283" y="1794"/>
                </a:lnTo>
                <a:lnTo>
                  <a:pt x="1235" y="1804"/>
                </a:lnTo>
                <a:lnTo>
                  <a:pt x="1189" y="1814"/>
                </a:lnTo>
                <a:lnTo>
                  <a:pt x="1145" y="1821"/>
                </a:lnTo>
                <a:lnTo>
                  <a:pt x="1104" y="1826"/>
                </a:lnTo>
                <a:lnTo>
                  <a:pt x="1064" y="1831"/>
                </a:lnTo>
                <a:lnTo>
                  <a:pt x="1028" y="1835"/>
                </a:lnTo>
                <a:lnTo>
                  <a:pt x="996" y="1838"/>
                </a:lnTo>
                <a:lnTo>
                  <a:pt x="966" y="1842"/>
                </a:lnTo>
                <a:lnTo>
                  <a:pt x="940" y="1846"/>
                </a:lnTo>
                <a:lnTo>
                  <a:pt x="917" y="1850"/>
                </a:lnTo>
                <a:lnTo>
                  <a:pt x="900" y="1855"/>
                </a:lnTo>
                <a:lnTo>
                  <a:pt x="886" y="1860"/>
                </a:lnTo>
                <a:lnTo>
                  <a:pt x="876" y="1868"/>
                </a:lnTo>
                <a:lnTo>
                  <a:pt x="872" y="1876"/>
                </a:lnTo>
                <a:lnTo>
                  <a:pt x="872" y="1893"/>
                </a:lnTo>
                <a:lnTo>
                  <a:pt x="878" y="1910"/>
                </a:lnTo>
                <a:lnTo>
                  <a:pt x="888" y="1930"/>
                </a:lnTo>
                <a:lnTo>
                  <a:pt x="903" y="1951"/>
                </a:lnTo>
                <a:lnTo>
                  <a:pt x="922" y="1971"/>
                </a:lnTo>
                <a:lnTo>
                  <a:pt x="943" y="1992"/>
                </a:lnTo>
                <a:lnTo>
                  <a:pt x="969" y="2012"/>
                </a:lnTo>
                <a:lnTo>
                  <a:pt x="998" y="2033"/>
                </a:lnTo>
                <a:lnTo>
                  <a:pt x="1029" y="2052"/>
                </a:lnTo>
                <a:lnTo>
                  <a:pt x="1063" y="2069"/>
                </a:lnTo>
                <a:lnTo>
                  <a:pt x="1098" y="2085"/>
                </a:lnTo>
                <a:lnTo>
                  <a:pt x="1136" y="2097"/>
                </a:lnTo>
                <a:lnTo>
                  <a:pt x="1175" y="2107"/>
                </a:lnTo>
                <a:lnTo>
                  <a:pt x="1214" y="2114"/>
                </a:lnTo>
                <a:lnTo>
                  <a:pt x="1254" y="2119"/>
                </a:lnTo>
                <a:lnTo>
                  <a:pt x="1294" y="2118"/>
                </a:lnTo>
                <a:lnTo>
                  <a:pt x="1334" y="2112"/>
                </a:lnTo>
                <a:lnTo>
                  <a:pt x="1373" y="2103"/>
                </a:lnTo>
                <a:lnTo>
                  <a:pt x="1337" y="2166"/>
                </a:lnTo>
                <a:lnTo>
                  <a:pt x="1303" y="2222"/>
                </a:lnTo>
                <a:lnTo>
                  <a:pt x="1269" y="2271"/>
                </a:lnTo>
                <a:lnTo>
                  <a:pt x="1235" y="2315"/>
                </a:lnTo>
                <a:lnTo>
                  <a:pt x="1202" y="2354"/>
                </a:lnTo>
                <a:lnTo>
                  <a:pt x="1170" y="2387"/>
                </a:lnTo>
                <a:lnTo>
                  <a:pt x="1137" y="2417"/>
                </a:lnTo>
                <a:lnTo>
                  <a:pt x="1105" y="2442"/>
                </a:lnTo>
                <a:lnTo>
                  <a:pt x="1072" y="2463"/>
                </a:lnTo>
                <a:lnTo>
                  <a:pt x="1039" y="2480"/>
                </a:lnTo>
                <a:lnTo>
                  <a:pt x="1005" y="2495"/>
                </a:lnTo>
                <a:lnTo>
                  <a:pt x="971" y="2507"/>
                </a:lnTo>
                <a:lnTo>
                  <a:pt x="935" y="2516"/>
                </a:lnTo>
                <a:lnTo>
                  <a:pt x="899" y="2523"/>
                </a:lnTo>
                <a:lnTo>
                  <a:pt x="861" y="2530"/>
                </a:lnTo>
                <a:lnTo>
                  <a:pt x="822" y="2534"/>
                </a:lnTo>
                <a:lnTo>
                  <a:pt x="782" y="2538"/>
                </a:lnTo>
                <a:lnTo>
                  <a:pt x="739" y="2541"/>
                </a:lnTo>
                <a:lnTo>
                  <a:pt x="696" y="2544"/>
                </a:lnTo>
                <a:lnTo>
                  <a:pt x="650" y="2547"/>
                </a:lnTo>
                <a:lnTo>
                  <a:pt x="602" y="2551"/>
                </a:lnTo>
                <a:lnTo>
                  <a:pt x="551" y="2556"/>
                </a:lnTo>
                <a:lnTo>
                  <a:pt x="499" y="2563"/>
                </a:lnTo>
                <a:lnTo>
                  <a:pt x="443" y="2571"/>
                </a:lnTo>
                <a:lnTo>
                  <a:pt x="413" y="2670"/>
                </a:lnTo>
                <a:lnTo>
                  <a:pt x="385" y="2764"/>
                </a:lnTo>
                <a:lnTo>
                  <a:pt x="357" y="2851"/>
                </a:lnTo>
                <a:lnTo>
                  <a:pt x="331" y="2934"/>
                </a:lnTo>
                <a:lnTo>
                  <a:pt x="307" y="3010"/>
                </a:lnTo>
                <a:lnTo>
                  <a:pt x="285" y="3081"/>
                </a:lnTo>
                <a:lnTo>
                  <a:pt x="263" y="3147"/>
                </a:lnTo>
                <a:lnTo>
                  <a:pt x="245" y="3209"/>
                </a:lnTo>
                <a:lnTo>
                  <a:pt x="226" y="3265"/>
                </a:lnTo>
                <a:lnTo>
                  <a:pt x="211" y="3318"/>
                </a:lnTo>
                <a:lnTo>
                  <a:pt x="204" y="3333"/>
                </a:lnTo>
                <a:lnTo>
                  <a:pt x="193" y="3345"/>
                </a:lnTo>
                <a:lnTo>
                  <a:pt x="181" y="3353"/>
                </a:lnTo>
                <a:lnTo>
                  <a:pt x="168" y="3357"/>
                </a:lnTo>
                <a:lnTo>
                  <a:pt x="152" y="3358"/>
                </a:lnTo>
                <a:lnTo>
                  <a:pt x="137" y="3355"/>
                </a:lnTo>
                <a:lnTo>
                  <a:pt x="121" y="3349"/>
                </a:lnTo>
                <a:lnTo>
                  <a:pt x="106" y="3338"/>
                </a:lnTo>
                <a:lnTo>
                  <a:pt x="93" y="3325"/>
                </a:lnTo>
                <a:lnTo>
                  <a:pt x="81" y="3308"/>
                </a:lnTo>
                <a:lnTo>
                  <a:pt x="73" y="3286"/>
                </a:lnTo>
                <a:lnTo>
                  <a:pt x="68" y="3262"/>
                </a:lnTo>
                <a:lnTo>
                  <a:pt x="67" y="3233"/>
                </a:lnTo>
                <a:lnTo>
                  <a:pt x="69" y="3193"/>
                </a:lnTo>
                <a:lnTo>
                  <a:pt x="74" y="3148"/>
                </a:lnTo>
                <a:lnTo>
                  <a:pt x="80" y="3098"/>
                </a:lnTo>
                <a:lnTo>
                  <a:pt x="87" y="3045"/>
                </a:lnTo>
                <a:lnTo>
                  <a:pt x="98" y="2987"/>
                </a:lnTo>
                <a:lnTo>
                  <a:pt x="108" y="2927"/>
                </a:lnTo>
                <a:lnTo>
                  <a:pt x="121" y="2866"/>
                </a:lnTo>
                <a:lnTo>
                  <a:pt x="136" y="2801"/>
                </a:lnTo>
                <a:lnTo>
                  <a:pt x="152" y="2736"/>
                </a:lnTo>
                <a:lnTo>
                  <a:pt x="170" y="2670"/>
                </a:lnTo>
                <a:lnTo>
                  <a:pt x="189" y="2604"/>
                </a:lnTo>
                <a:lnTo>
                  <a:pt x="211" y="2538"/>
                </a:lnTo>
                <a:lnTo>
                  <a:pt x="233" y="2473"/>
                </a:lnTo>
                <a:lnTo>
                  <a:pt x="188" y="2399"/>
                </a:lnTo>
                <a:lnTo>
                  <a:pt x="149" y="2328"/>
                </a:lnTo>
                <a:lnTo>
                  <a:pt x="114" y="2258"/>
                </a:lnTo>
                <a:lnTo>
                  <a:pt x="84" y="2190"/>
                </a:lnTo>
                <a:lnTo>
                  <a:pt x="61" y="2124"/>
                </a:lnTo>
                <a:lnTo>
                  <a:pt x="40" y="2059"/>
                </a:lnTo>
                <a:lnTo>
                  <a:pt x="25" y="1995"/>
                </a:lnTo>
                <a:lnTo>
                  <a:pt x="12" y="1933"/>
                </a:lnTo>
                <a:lnTo>
                  <a:pt x="5" y="1872"/>
                </a:lnTo>
                <a:lnTo>
                  <a:pt x="1" y="1813"/>
                </a:lnTo>
                <a:lnTo>
                  <a:pt x="0" y="1754"/>
                </a:lnTo>
                <a:lnTo>
                  <a:pt x="3" y="1695"/>
                </a:lnTo>
                <a:lnTo>
                  <a:pt x="9" y="1637"/>
                </a:lnTo>
                <a:lnTo>
                  <a:pt x="17" y="1581"/>
                </a:lnTo>
                <a:lnTo>
                  <a:pt x="28" y="1524"/>
                </a:lnTo>
                <a:lnTo>
                  <a:pt x="41" y="1467"/>
                </a:lnTo>
                <a:lnTo>
                  <a:pt x="57" y="1412"/>
                </a:lnTo>
                <a:lnTo>
                  <a:pt x="67" y="1442"/>
                </a:lnTo>
                <a:lnTo>
                  <a:pt x="79" y="1474"/>
                </a:lnTo>
                <a:lnTo>
                  <a:pt x="93" y="1509"/>
                </a:lnTo>
                <a:lnTo>
                  <a:pt x="108" y="1546"/>
                </a:lnTo>
                <a:lnTo>
                  <a:pt x="124" y="1583"/>
                </a:lnTo>
                <a:lnTo>
                  <a:pt x="142" y="1622"/>
                </a:lnTo>
                <a:lnTo>
                  <a:pt x="160" y="1662"/>
                </a:lnTo>
                <a:lnTo>
                  <a:pt x="179" y="1702"/>
                </a:lnTo>
                <a:lnTo>
                  <a:pt x="198" y="1741"/>
                </a:lnTo>
                <a:lnTo>
                  <a:pt x="219" y="1781"/>
                </a:lnTo>
                <a:lnTo>
                  <a:pt x="239" y="1819"/>
                </a:lnTo>
                <a:lnTo>
                  <a:pt x="259" y="1855"/>
                </a:lnTo>
                <a:lnTo>
                  <a:pt x="279" y="1889"/>
                </a:lnTo>
                <a:lnTo>
                  <a:pt x="298" y="1922"/>
                </a:lnTo>
                <a:lnTo>
                  <a:pt x="318" y="1951"/>
                </a:lnTo>
                <a:lnTo>
                  <a:pt x="336" y="1977"/>
                </a:lnTo>
                <a:lnTo>
                  <a:pt x="354" y="1999"/>
                </a:lnTo>
                <a:lnTo>
                  <a:pt x="370" y="2019"/>
                </a:lnTo>
                <a:lnTo>
                  <a:pt x="385" y="2032"/>
                </a:lnTo>
                <a:lnTo>
                  <a:pt x="399" y="2042"/>
                </a:lnTo>
                <a:lnTo>
                  <a:pt x="410" y="2046"/>
                </a:lnTo>
                <a:lnTo>
                  <a:pt x="421" y="2044"/>
                </a:lnTo>
                <a:lnTo>
                  <a:pt x="427" y="2038"/>
                </a:lnTo>
                <a:lnTo>
                  <a:pt x="431" y="2027"/>
                </a:lnTo>
                <a:lnTo>
                  <a:pt x="434" y="2009"/>
                </a:lnTo>
                <a:lnTo>
                  <a:pt x="435" y="1987"/>
                </a:lnTo>
                <a:lnTo>
                  <a:pt x="435" y="1960"/>
                </a:lnTo>
                <a:lnTo>
                  <a:pt x="434" y="1929"/>
                </a:lnTo>
                <a:lnTo>
                  <a:pt x="431" y="1893"/>
                </a:lnTo>
                <a:lnTo>
                  <a:pt x="429" y="1854"/>
                </a:lnTo>
                <a:lnTo>
                  <a:pt x="425" y="1812"/>
                </a:lnTo>
                <a:lnTo>
                  <a:pt x="421" y="1766"/>
                </a:lnTo>
                <a:lnTo>
                  <a:pt x="417" y="1718"/>
                </a:lnTo>
                <a:lnTo>
                  <a:pt x="412" y="1666"/>
                </a:lnTo>
                <a:lnTo>
                  <a:pt x="407" y="1614"/>
                </a:lnTo>
                <a:lnTo>
                  <a:pt x="403" y="1558"/>
                </a:lnTo>
                <a:lnTo>
                  <a:pt x="399" y="1501"/>
                </a:lnTo>
                <a:lnTo>
                  <a:pt x="395" y="1444"/>
                </a:lnTo>
                <a:lnTo>
                  <a:pt x="392" y="1385"/>
                </a:lnTo>
                <a:lnTo>
                  <a:pt x="389" y="1326"/>
                </a:lnTo>
                <a:lnTo>
                  <a:pt x="388" y="1266"/>
                </a:lnTo>
                <a:lnTo>
                  <a:pt x="387" y="1207"/>
                </a:lnTo>
                <a:lnTo>
                  <a:pt x="388" y="1147"/>
                </a:lnTo>
                <a:lnTo>
                  <a:pt x="390" y="1089"/>
                </a:lnTo>
                <a:lnTo>
                  <a:pt x="393" y="1032"/>
                </a:lnTo>
                <a:lnTo>
                  <a:pt x="398" y="975"/>
                </a:lnTo>
                <a:lnTo>
                  <a:pt x="404" y="920"/>
                </a:lnTo>
                <a:lnTo>
                  <a:pt x="413" y="867"/>
                </a:lnTo>
                <a:lnTo>
                  <a:pt x="424" y="816"/>
                </a:lnTo>
                <a:lnTo>
                  <a:pt x="437" y="769"/>
                </a:lnTo>
                <a:lnTo>
                  <a:pt x="453" y="724"/>
                </a:lnTo>
                <a:lnTo>
                  <a:pt x="470" y="681"/>
                </a:lnTo>
                <a:lnTo>
                  <a:pt x="493" y="640"/>
                </a:lnTo>
                <a:lnTo>
                  <a:pt x="519" y="599"/>
                </a:lnTo>
                <a:lnTo>
                  <a:pt x="550" y="557"/>
                </a:lnTo>
                <a:lnTo>
                  <a:pt x="585" y="514"/>
                </a:lnTo>
                <a:lnTo>
                  <a:pt x="623" y="473"/>
                </a:lnTo>
                <a:lnTo>
                  <a:pt x="663" y="432"/>
                </a:lnTo>
                <a:lnTo>
                  <a:pt x="706" y="393"/>
                </a:lnTo>
                <a:lnTo>
                  <a:pt x="750" y="354"/>
                </a:lnTo>
                <a:lnTo>
                  <a:pt x="794" y="317"/>
                </a:lnTo>
                <a:lnTo>
                  <a:pt x="839" y="282"/>
                </a:lnTo>
                <a:lnTo>
                  <a:pt x="883" y="249"/>
                </a:lnTo>
                <a:lnTo>
                  <a:pt x="928" y="219"/>
                </a:lnTo>
                <a:lnTo>
                  <a:pt x="971" y="191"/>
                </a:lnTo>
                <a:lnTo>
                  <a:pt x="1012" y="167"/>
                </a:lnTo>
                <a:lnTo>
                  <a:pt x="1050" y="146"/>
                </a:lnTo>
                <a:lnTo>
                  <a:pt x="1086" y="128"/>
                </a:lnTo>
                <a:lnTo>
                  <a:pt x="1059" y="184"/>
                </a:lnTo>
                <a:lnTo>
                  <a:pt x="1036" y="238"/>
                </a:lnTo>
                <a:lnTo>
                  <a:pt x="1015" y="293"/>
                </a:lnTo>
                <a:lnTo>
                  <a:pt x="999" y="346"/>
                </a:lnTo>
                <a:lnTo>
                  <a:pt x="985" y="400"/>
                </a:lnTo>
                <a:lnTo>
                  <a:pt x="974" y="450"/>
                </a:lnTo>
                <a:lnTo>
                  <a:pt x="966" y="501"/>
                </a:lnTo>
                <a:lnTo>
                  <a:pt x="961" y="548"/>
                </a:lnTo>
                <a:lnTo>
                  <a:pt x="958" y="593"/>
                </a:lnTo>
                <a:lnTo>
                  <a:pt x="958" y="635"/>
                </a:lnTo>
                <a:lnTo>
                  <a:pt x="960" y="673"/>
                </a:lnTo>
                <a:lnTo>
                  <a:pt x="965" y="708"/>
                </a:lnTo>
                <a:lnTo>
                  <a:pt x="971" y="738"/>
                </a:lnTo>
                <a:lnTo>
                  <a:pt x="980" y="764"/>
                </a:lnTo>
                <a:lnTo>
                  <a:pt x="990" y="785"/>
                </a:lnTo>
                <a:lnTo>
                  <a:pt x="1003" y="801"/>
                </a:lnTo>
                <a:lnTo>
                  <a:pt x="1016" y="811"/>
                </a:lnTo>
                <a:lnTo>
                  <a:pt x="1033" y="815"/>
                </a:lnTo>
                <a:lnTo>
                  <a:pt x="1044" y="813"/>
                </a:lnTo>
                <a:lnTo>
                  <a:pt x="1056" y="805"/>
                </a:lnTo>
                <a:lnTo>
                  <a:pt x="1072" y="792"/>
                </a:lnTo>
                <a:lnTo>
                  <a:pt x="1087" y="774"/>
                </a:lnTo>
                <a:lnTo>
                  <a:pt x="1105" y="750"/>
                </a:lnTo>
                <a:lnTo>
                  <a:pt x="1124" y="725"/>
                </a:lnTo>
                <a:lnTo>
                  <a:pt x="1144" y="694"/>
                </a:lnTo>
                <a:lnTo>
                  <a:pt x="1165" y="661"/>
                </a:lnTo>
                <a:lnTo>
                  <a:pt x="1187" y="624"/>
                </a:lnTo>
                <a:lnTo>
                  <a:pt x="1211" y="585"/>
                </a:lnTo>
                <a:lnTo>
                  <a:pt x="1234" y="545"/>
                </a:lnTo>
                <a:lnTo>
                  <a:pt x="1259" y="504"/>
                </a:lnTo>
                <a:lnTo>
                  <a:pt x="1284" y="461"/>
                </a:lnTo>
                <a:lnTo>
                  <a:pt x="1310" y="418"/>
                </a:lnTo>
                <a:lnTo>
                  <a:pt x="1336" y="374"/>
                </a:lnTo>
                <a:lnTo>
                  <a:pt x="1363" y="332"/>
                </a:lnTo>
                <a:lnTo>
                  <a:pt x="1389" y="290"/>
                </a:lnTo>
                <a:lnTo>
                  <a:pt x="1416" y="249"/>
                </a:lnTo>
                <a:lnTo>
                  <a:pt x="1443" y="209"/>
                </a:lnTo>
                <a:lnTo>
                  <a:pt x="1470" y="172"/>
                </a:lnTo>
                <a:lnTo>
                  <a:pt x="1496" y="137"/>
                </a:lnTo>
                <a:lnTo>
                  <a:pt x="1523" y="105"/>
                </a:lnTo>
                <a:lnTo>
                  <a:pt x="1550" y="78"/>
                </a:lnTo>
                <a:lnTo>
                  <a:pt x="1576" y="53"/>
                </a:lnTo>
                <a:lnTo>
                  <a:pt x="1600" y="32"/>
                </a:lnTo>
                <a:lnTo>
                  <a:pt x="1625" y="17"/>
                </a:lnTo>
                <a:lnTo>
                  <a:pt x="1649" y="6"/>
                </a:lnTo>
                <a:lnTo>
                  <a:pt x="1672" y="1"/>
                </a:lnTo>
                <a:lnTo>
                  <a:pt x="17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" name="Freeform 66"/>
          <p:cNvSpPr>
            <a:spLocks noEditPoints="1"/>
          </p:cNvSpPr>
          <p:nvPr/>
        </p:nvSpPr>
        <p:spPr bwMode="auto">
          <a:xfrm>
            <a:off x="3871874" y="5119357"/>
            <a:ext cx="448163" cy="397219"/>
          </a:xfrm>
          <a:custGeom>
            <a:avLst/>
            <a:gdLst>
              <a:gd name="T0" fmla="*/ 1706 w 3411"/>
              <a:gd name="T1" fmla="*/ 2203 h 3241"/>
              <a:gd name="T2" fmla="*/ 2269 w 3411"/>
              <a:gd name="T3" fmla="*/ 2670 h 3241"/>
              <a:gd name="T4" fmla="*/ 2284 w 3411"/>
              <a:gd name="T5" fmla="*/ 2680 h 3241"/>
              <a:gd name="T6" fmla="*/ 2301 w 3411"/>
              <a:gd name="T7" fmla="*/ 2687 h 3241"/>
              <a:gd name="T8" fmla="*/ 2318 w 3411"/>
              <a:gd name="T9" fmla="*/ 2689 h 3241"/>
              <a:gd name="T10" fmla="*/ 2334 w 3411"/>
              <a:gd name="T11" fmla="*/ 2687 h 3241"/>
              <a:gd name="T12" fmla="*/ 2348 w 3411"/>
              <a:gd name="T13" fmla="*/ 2682 h 3241"/>
              <a:gd name="T14" fmla="*/ 2362 w 3411"/>
              <a:gd name="T15" fmla="*/ 2675 h 3241"/>
              <a:gd name="T16" fmla="*/ 2778 w 3411"/>
              <a:gd name="T17" fmla="*/ 2402 h 3241"/>
              <a:gd name="T18" fmla="*/ 2778 w 3411"/>
              <a:gd name="T19" fmla="*/ 2563 h 3241"/>
              <a:gd name="T20" fmla="*/ 1706 w 3411"/>
              <a:gd name="T21" fmla="*/ 3241 h 3241"/>
              <a:gd name="T22" fmla="*/ 632 w 3411"/>
              <a:gd name="T23" fmla="*/ 2563 h 3241"/>
              <a:gd name="T24" fmla="*/ 632 w 3411"/>
              <a:gd name="T25" fmla="*/ 2402 h 3241"/>
              <a:gd name="T26" fmla="*/ 1049 w 3411"/>
              <a:gd name="T27" fmla="*/ 2675 h 3241"/>
              <a:gd name="T28" fmla="*/ 1062 w 3411"/>
              <a:gd name="T29" fmla="*/ 2682 h 3241"/>
              <a:gd name="T30" fmla="*/ 1077 w 3411"/>
              <a:gd name="T31" fmla="*/ 2687 h 3241"/>
              <a:gd name="T32" fmla="*/ 1092 w 3411"/>
              <a:gd name="T33" fmla="*/ 2689 h 3241"/>
              <a:gd name="T34" fmla="*/ 1110 w 3411"/>
              <a:gd name="T35" fmla="*/ 2687 h 3241"/>
              <a:gd name="T36" fmla="*/ 1128 w 3411"/>
              <a:gd name="T37" fmla="*/ 2680 h 3241"/>
              <a:gd name="T38" fmla="*/ 1143 w 3411"/>
              <a:gd name="T39" fmla="*/ 2670 h 3241"/>
              <a:gd name="T40" fmla="*/ 1706 w 3411"/>
              <a:gd name="T41" fmla="*/ 2203 h 3241"/>
              <a:gd name="T42" fmla="*/ 2716 w 3411"/>
              <a:gd name="T43" fmla="*/ 1218 h 3241"/>
              <a:gd name="T44" fmla="*/ 3334 w 3411"/>
              <a:gd name="T45" fmla="*/ 1715 h 3241"/>
              <a:gd name="T46" fmla="*/ 2333 w 3411"/>
              <a:gd name="T47" fmla="*/ 2373 h 3241"/>
              <a:gd name="T48" fmla="*/ 1706 w 3411"/>
              <a:gd name="T49" fmla="*/ 1851 h 3241"/>
              <a:gd name="T50" fmla="*/ 2716 w 3411"/>
              <a:gd name="T51" fmla="*/ 1218 h 3241"/>
              <a:gd name="T52" fmla="*/ 694 w 3411"/>
              <a:gd name="T53" fmla="*/ 1218 h 3241"/>
              <a:gd name="T54" fmla="*/ 1706 w 3411"/>
              <a:gd name="T55" fmla="*/ 1851 h 3241"/>
              <a:gd name="T56" fmla="*/ 1079 w 3411"/>
              <a:gd name="T57" fmla="*/ 2373 h 3241"/>
              <a:gd name="T58" fmla="*/ 77 w 3411"/>
              <a:gd name="T59" fmla="*/ 1715 h 3241"/>
              <a:gd name="T60" fmla="*/ 694 w 3411"/>
              <a:gd name="T61" fmla="*/ 1218 h 3241"/>
              <a:gd name="T62" fmla="*/ 2397 w 3411"/>
              <a:gd name="T63" fmla="*/ 0 h 3241"/>
              <a:gd name="T64" fmla="*/ 3411 w 3411"/>
              <a:gd name="T65" fmla="*/ 634 h 3241"/>
              <a:gd name="T66" fmla="*/ 2716 w 3411"/>
              <a:gd name="T67" fmla="*/ 1218 h 3241"/>
              <a:gd name="T68" fmla="*/ 1706 w 3411"/>
              <a:gd name="T69" fmla="*/ 560 h 3241"/>
              <a:gd name="T70" fmla="*/ 2397 w 3411"/>
              <a:gd name="T71" fmla="*/ 0 h 3241"/>
              <a:gd name="T72" fmla="*/ 1015 w 3411"/>
              <a:gd name="T73" fmla="*/ 0 h 3241"/>
              <a:gd name="T74" fmla="*/ 1706 w 3411"/>
              <a:gd name="T75" fmla="*/ 560 h 3241"/>
              <a:gd name="T76" fmla="*/ 694 w 3411"/>
              <a:gd name="T77" fmla="*/ 1218 h 3241"/>
              <a:gd name="T78" fmla="*/ 0 w 3411"/>
              <a:gd name="T79" fmla="*/ 634 h 3241"/>
              <a:gd name="T80" fmla="*/ 1015 w 3411"/>
              <a:gd name="T81" fmla="*/ 0 h 3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11" h="3241">
                <a:moveTo>
                  <a:pt x="1706" y="2203"/>
                </a:moveTo>
                <a:lnTo>
                  <a:pt x="2269" y="2670"/>
                </a:lnTo>
                <a:lnTo>
                  <a:pt x="2284" y="2680"/>
                </a:lnTo>
                <a:lnTo>
                  <a:pt x="2301" y="2687"/>
                </a:lnTo>
                <a:lnTo>
                  <a:pt x="2318" y="2689"/>
                </a:lnTo>
                <a:lnTo>
                  <a:pt x="2334" y="2687"/>
                </a:lnTo>
                <a:lnTo>
                  <a:pt x="2348" y="2682"/>
                </a:lnTo>
                <a:lnTo>
                  <a:pt x="2362" y="2675"/>
                </a:lnTo>
                <a:lnTo>
                  <a:pt x="2778" y="2402"/>
                </a:lnTo>
                <a:lnTo>
                  <a:pt x="2778" y="2563"/>
                </a:lnTo>
                <a:lnTo>
                  <a:pt x="1706" y="3241"/>
                </a:lnTo>
                <a:lnTo>
                  <a:pt x="632" y="2563"/>
                </a:lnTo>
                <a:lnTo>
                  <a:pt x="632" y="2402"/>
                </a:lnTo>
                <a:lnTo>
                  <a:pt x="1049" y="2675"/>
                </a:lnTo>
                <a:lnTo>
                  <a:pt x="1062" y="2682"/>
                </a:lnTo>
                <a:lnTo>
                  <a:pt x="1077" y="2687"/>
                </a:lnTo>
                <a:lnTo>
                  <a:pt x="1092" y="2689"/>
                </a:lnTo>
                <a:lnTo>
                  <a:pt x="1110" y="2687"/>
                </a:lnTo>
                <a:lnTo>
                  <a:pt x="1128" y="2680"/>
                </a:lnTo>
                <a:lnTo>
                  <a:pt x="1143" y="2670"/>
                </a:lnTo>
                <a:lnTo>
                  <a:pt x="1706" y="2203"/>
                </a:lnTo>
                <a:close/>
                <a:moveTo>
                  <a:pt x="2716" y="1218"/>
                </a:moveTo>
                <a:lnTo>
                  <a:pt x="3334" y="1715"/>
                </a:lnTo>
                <a:lnTo>
                  <a:pt x="2333" y="2373"/>
                </a:lnTo>
                <a:lnTo>
                  <a:pt x="1706" y="1851"/>
                </a:lnTo>
                <a:lnTo>
                  <a:pt x="2716" y="1218"/>
                </a:lnTo>
                <a:close/>
                <a:moveTo>
                  <a:pt x="694" y="1218"/>
                </a:moveTo>
                <a:lnTo>
                  <a:pt x="1706" y="1851"/>
                </a:lnTo>
                <a:lnTo>
                  <a:pt x="1079" y="2373"/>
                </a:lnTo>
                <a:lnTo>
                  <a:pt x="77" y="1715"/>
                </a:lnTo>
                <a:lnTo>
                  <a:pt x="694" y="1218"/>
                </a:lnTo>
                <a:close/>
                <a:moveTo>
                  <a:pt x="2397" y="0"/>
                </a:moveTo>
                <a:lnTo>
                  <a:pt x="3411" y="634"/>
                </a:lnTo>
                <a:lnTo>
                  <a:pt x="2716" y="1218"/>
                </a:lnTo>
                <a:lnTo>
                  <a:pt x="1706" y="560"/>
                </a:lnTo>
                <a:lnTo>
                  <a:pt x="2397" y="0"/>
                </a:lnTo>
                <a:close/>
                <a:moveTo>
                  <a:pt x="1015" y="0"/>
                </a:moveTo>
                <a:lnTo>
                  <a:pt x="1706" y="560"/>
                </a:lnTo>
                <a:lnTo>
                  <a:pt x="694" y="1218"/>
                </a:lnTo>
                <a:lnTo>
                  <a:pt x="0" y="634"/>
                </a:lnTo>
                <a:lnTo>
                  <a:pt x="10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" name="Freeform 116"/>
          <p:cNvSpPr>
            <a:spLocks noEditPoints="1"/>
          </p:cNvSpPr>
          <p:nvPr/>
        </p:nvSpPr>
        <p:spPr bwMode="auto">
          <a:xfrm>
            <a:off x="9887655" y="5123793"/>
            <a:ext cx="416869" cy="388347"/>
          </a:xfrm>
          <a:custGeom>
            <a:avLst/>
            <a:gdLst>
              <a:gd name="T0" fmla="*/ 755 w 3429"/>
              <a:gd name="T1" fmla="*/ 2146 h 3178"/>
              <a:gd name="T2" fmla="*/ 864 w 3429"/>
              <a:gd name="T3" fmla="*/ 2273 h 3178"/>
              <a:gd name="T4" fmla="*/ 1060 w 3429"/>
              <a:gd name="T5" fmla="*/ 2376 h 3178"/>
              <a:gd name="T6" fmla="*/ 1322 w 3429"/>
              <a:gd name="T7" fmla="*/ 2448 h 3178"/>
              <a:gd name="T8" fmla="*/ 1631 w 3429"/>
              <a:gd name="T9" fmla="*/ 2481 h 3178"/>
              <a:gd name="T10" fmla="*/ 1957 w 3429"/>
              <a:gd name="T11" fmla="*/ 2469 h 3178"/>
              <a:gd name="T12" fmla="*/ 2245 w 3429"/>
              <a:gd name="T13" fmla="*/ 2416 h 3178"/>
              <a:gd name="T14" fmla="*/ 2477 w 3429"/>
              <a:gd name="T15" fmla="*/ 2327 h 3178"/>
              <a:gd name="T16" fmla="*/ 2632 w 3429"/>
              <a:gd name="T17" fmla="*/ 2212 h 3178"/>
              <a:gd name="T18" fmla="*/ 2689 w 3429"/>
              <a:gd name="T19" fmla="*/ 2077 h 3178"/>
              <a:gd name="T20" fmla="*/ 3353 w 3429"/>
              <a:gd name="T21" fmla="*/ 2166 h 3178"/>
              <a:gd name="T22" fmla="*/ 3424 w 3429"/>
              <a:gd name="T23" fmla="*/ 2253 h 3178"/>
              <a:gd name="T24" fmla="*/ 3408 w 3429"/>
              <a:gd name="T25" fmla="*/ 2350 h 3178"/>
              <a:gd name="T26" fmla="*/ 3300 w 3429"/>
              <a:gd name="T27" fmla="*/ 2438 h 3178"/>
              <a:gd name="T28" fmla="*/ 1900 w 3429"/>
              <a:gd name="T29" fmla="*/ 3157 h 3178"/>
              <a:gd name="T30" fmla="*/ 1688 w 3429"/>
              <a:gd name="T31" fmla="*/ 3178 h 3178"/>
              <a:gd name="T32" fmla="*/ 1479 w 3429"/>
              <a:gd name="T33" fmla="*/ 3144 h 3178"/>
              <a:gd name="T34" fmla="*/ 94 w 3429"/>
              <a:gd name="T35" fmla="*/ 2418 h 3178"/>
              <a:gd name="T36" fmla="*/ 8 w 3429"/>
              <a:gd name="T37" fmla="*/ 2325 h 3178"/>
              <a:gd name="T38" fmla="*/ 15 w 3429"/>
              <a:gd name="T39" fmla="*/ 2230 h 3178"/>
              <a:gd name="T40" fmla="*/ 108 w 3429"/>
              <a:gd name="T41" fmla="*/ 2148 h 3178"/>
              <a:gd name="T42" fmla="*/ 1123 w 3429"/>
              <a:gd name="T43" fmla="*/ 1097 h 3178"/>
              <a:gd name="T44" fmla="*/ 1234 w 3429"/>
              <a:gd name="T45" fmla="*/ 1195 h 3178"/>
              <a:gd name="T46" fmla="*/ 1418 w 3429"/>
              <a:gd name="T47" fmla="*/ 1264 h 3178"/>
              <a:gd name="T48" fmla="*/ 1651 w 3429"/>
              <a:gd name="T49" fmla="*/ 1297 h 3178"/>
              <a:gd name="T50" fmla="*/ 1899 w 3429"/>
              <a:gd name="T51" fmla="*/ 1286 h 3178"/>
              <a:gd name="T52" fmla="*/ 2111 w 3429"/>
              <a:gd name="T53" fmla="*/ 1234 h 3178"/>
              <a:gd name="T54" fmla="*/ 2262 w 3429"/>
              <a:gd name="T55" fmla="*/ 1149 h 3178"/>
              <a:gd name="T56" fmla="*/ 2371 w 3429"/>
              <a:gd name="T57" fmla="*/ 1211 h 3178"/>
              <a:gd name="T58" fmla="*/ 2513 w 3429"/>
              <a:gd name="T59" fmla="*/ 1658 h 3178"/>
              <a:gd name="T60" fmla="*/ 2421 w 3429"/>
              <a:gd name="T61" fmla="*/ 1777 h 3178"/>
              <a:gd name="T62" fmla="*/ 2243 w 3429"/>
              <a:gd name="T63" fmla="*/ 1871 h 3178"/>
              <a:gd name="T64" fmla="*/ 2000 w 3429"/>
              <a:gd name="T65" fmla="*/ 1934 h 3178"/>
              <a:gd name="T66" fmla="*/ 1715 w 3429"/>
              <a:gd name="T67" fmla="*/ 1956 h 3178"/>
              <a:gd name="T68" fmla="*/ 1428 w 3429"/>
              <a:gd name="T69" fmla="*/ 1934 h 3178"/>
              <a:gd name="T70" fmla="*/ 1186 w 3429"/>
              <a:gd name="T71" fmla="*/ 1871 h 3178"/>
              <a:gd name="T72" fmla="*/ 1008 w 3429"/>
              <a:gd name="T73" fmla="*/ 1777 h 3178"/>
              <a:gd name="T74" fmla="*/ 916 w 3429"/>
              <a:gd name="T75" fmla="*/ 1658 h 3178"/>
              <a:gd name="T76" fmla="*/ 1058 w 3429"/>
              <a:gd name="T77" fmla="*/ 1211 h 3178"/>
              <a:gd name="T78" fmla="*/ 1782 w 3429"/>
              <a:gd name="T79" fmla="*/ 4 h 3178"/>
              <a:gd name="T80" fmla="*/ 1903 w 3429"/>
              <a:gd name="T81" fmla="*/ 41 h 3178"/>
              <a:gd name="T82" fmla="*/ 1975 w 3429"/>
              <a:gd name="T83" fmla="*/ 115 h 3178"/>
              <a:gd name="T84" fmla="*/ 2043 w 3429"/>
              <a:gd name="T85" fmla="*/ 301 h 3178"/>
              <a:gd name="T86" fmla="*/ 2132 w 3429"/>
              <a:gd name="T87" fmla="*/ 547 h 3178"/>
              <a:gd name="T88" fmla="*/ 2085 w 3429"/>
              <a:gd name="T89" fmla="*/ 685 h 3178"/>
              <a:gd name="T90" fmla="*/ 1922 w 3429"/>
              <a:gd name="T91" fmla="*/ 749 h 3178"/>
              <a:gd name="T92" fmla="*/ 1715 w 3429"/>
              <a:gd name="T93" fmla="*/ 772 h 3178"/>
              <a:gd name="T94" fmla="*/ 1506 w 3429"/>
              <a:gd name="T95" fmla="*/ 749 h 3178"/>
              <a:gd name="T96" fmla="*/ 1345 w 3429"/>
              <a:gd name="T97" fmla="*/ 685 h 3178"/>
              <a:gd name="T98" fmla="*/ 1297 w 3429"/>
              <a:gd name="T99" fmla="*/ 547 h 3178"/>
              <a:gd name="T100" fmla="*/ 1387 w 3429"/>
              <a:gd name="T101" fmla="*/ 301 h 3178"/>
              <a:gd name="T102" fmla="*/ 1453 w 3429"/>
              <a:gd name="T103" fmla="*/ 115 h 3178"/>
              <a:gd name="T104" fmla="*/ 1525 w 3429"/>
              <a:gd name="T105" fmla="*/ 41 h 3178"/>
              <a:gd name="T106" fmla="*/ 1647 w 3429"/>
              <a:gd name="T107" fmla="*/ 4 h 3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429" h="3178">
                <a:moveTo>
                  <a:pt x="817" y="1864"/>
                </a:moveTo>
                <a:lnTo>
                  <a:pt x="740" y="2077"/>
                </a:lnTo>
                <a:lnTo>
                  <a:pt x="744" y="2112"/>
                </a:lnTo>
                <a:lnTo>
                  <a:pt x="755" y="2146"/>
                </a:lnTo>
                <a:lnTo>
                  <a:pt x="773" y="2180"/>
                </a:lnTo>
                <a:lnTo>
                  <a:pt x="797" y="2212"/>
                </a:lnTo>
                <a:lnTo>
                  <a:pt x="827" y="2243"/>
                </a:lnTo>
                <a:lnTo>
                  <a:pt x="864" y="2273"/>
                </a:lnTo>
                <a:lnTo>
                  <a:pt x="905" y="2300"/>
                </a:lnTo>
                <a:lnTo>
                  <a:pt x="952" y="2327"/>
                </a:lnTo>
                <a:lnTo>
                  <a:pt x="1003" y="2352"/>
                </a:lnTo>
                <a:lnTo>
                  <a:pt x="1060" y="2376"/>
                </a:lnTo>
                <a:lnTo>
                  <a:pt x="1120" y="2396"/>
                </a:lnTo>
                <a:lnTo>
                  <a:pt x="1184" y="2416"/>
                </a:lnTo>
                <a:lnTo>
                  <a:pt x="1251" y="2432"/>
                </a:lnTo>
                <a:lnTo>
                  <a:pt x="1322" y="2448"/>
                </a:lnTo>
                <a:lnTo>
                  <a:pt x="1396" y="2460"/>
                </a:lnTo>
                <a:lnTo>
                  <a:pt x="1472" y="2469"/>
                </a:lnTo>
                <a:lnTo>
                  <a:pt x="1551" y="2477"/>
                </a:lnTo>
                <a:lnTo>
                  <a:pt x="1631" y="2481"/>
                </a:lnTo>
                <a:lnTo>
                  <a:pt x="1715" y="2483"/>
                </a:lnTo>
                <a:lnTo>
                  <a:pt x="1797" y="2481"/>
                </a:lnTo>
                <a:lnTo>
                  <a:pt x="1877" y="2477"/>
                </a:lnTo>
                <a:lnTo>
                  <a:pt x="1957" y="2469"/>
                </a:lnTo>
                <a:lnTo>
                  <a:pt x="2034" y="2460"/>
                </a:lnTo>
                <a:lnTo>
                  <a:pt x="2107" y="2448"/>
                </a:lnTo>
                <a:lnTo>
                  <a:pt x="2177" y="2432"/>
                </a:lnTo>
                <a:lnTo>
                  <a:pt x="2245" y="2416"/>
                </a:lnTo>
                <a:lnTo>
                  <a:pt x="2310" y="2396"/>
                </a:lnTo>
                <a:lnTo>
                  <a:pt x="2370" y="2376"/>
                </a:lnTo>
                <a:lnTo>
                  <a:pt x="2425" y="2352"/>
                </a:lnTo>
                <a:lnTo>
                  <a:pt x="2477" y="2327"/>
                </a:lnTo>
                <a:lnTo>
                  <a:pt x="2524" y="2300"/>
                </a:lnTo>
                <a:lnTo>
                  <a:pt x="2565" y="2273"/>
                </a:lnTo>
                <a:lnTo>
                  <a:pt x="2601" y="2243"/>
                </a:lnTo>
                <a:lnTo>
                  <a:pt x="2632" y="2212"/>
                </a:lnTo>
                <a:lnTo>
                  <a:pt x="2656" y="2180"/>
                </a:lnTo>
                <a:lnTo>
                  <a:pt x="2674" y="2146"/>
                </a:lnTo>
                <a:lnTo>
                  <a:pt x="2685" y="2112"/>
                </a:lnTo>
                <a:lnTo>
                  <a:pt x="2689" y="2077"/>
                </a:lnTo>
                <a:lnTo>
                  <a:pt x="2612" y="1864"/>
                </a:lnTo>
                <a:lnTo>
                  <a:pt x="3283" y="2130"/>
                </a:lnTo>
                <a:lnTo>
                  <a:pt x="3320" y="2148"/>
                </a:lnTo>
                <a:lnTo>
                  <a:pt x="3353" y="2166"/>
                </a:lnTo>
                <a:lnTo>
                  <a:pt x="3379" y="2186"/>
                </a:lnTo>
                <a:lnTo>
                  <a:pt x="3399" y="2208"/>
                </a:lnTo>
                <a:lnTo>
                  <a:pt x="3415" y="2230"/>
                </a:lnTo>
                <a:lnTo>
                  <a:pt x="3424" y="2253"/>
                </a:lnTo>
                <a:lnTo>
                  <a:pt x="3429" y="2277"/>
                </a:lnTo>
                <a:lnTo>
                  <a:pt x="3428" y="2301"/>
                </a:lnTo>
                <a:lnTo>
                  <a:pt x="3420" y="2325"/>
                </a:lnTo>
                <a:lnTo>
                  <a:pt x="3408" y="2350"/>
                </a:lnTo>
                <a:lnTo>
                  <a:pt x="3389" y="2373"/>
                </a:lnTo>
                <a:lnTo>
                  <a:pt x="3365" y="2396"/>
                </a:lnTo>
                <a:lnTo>
                  <a:pt x="3336" y="2418"/>
                </a:lnTo>
                <a:lnTo>
                  <a:pt x="3300" y="2438"/>
                </a:lnTo>
                <a:lnTo>
                  <a:pt x="2039" y="3107"/>
                </a:lnTo>
                <a:lnTo>
                  <a:pt x="1996" y="3128"/>
                </a:lnTo>
                <a:lnTo>
                  <a:pt x="1949" y="3144"/>
                </a:lnTo>
                <a:lnTo>
                  <a:pt x="1900" y="3157"/>
                </a:lnTo>
                <a:lnTo>
                  <a:pt x="1848" y="3168"/>
                </a:lnTo>
                <a:lnTo>
                  <a:pt x="1795" y="3175"/>
                </a:lnTo>
                <a:lnTo>
                  <a:pt x="1742" y="3178"/>
                </a:lnTo>
                <a:lnTo>
                  <a:pt x="1688" y="3178"/>
                </a:lnTo>
                <a:lnTo>
                  <a:pt x="1634" y="3175"/>
                </a:lnTo>
                <a:lnTo>
                  <a:pt x="1580" y="3168"/>
                </a:lnTo>
                <a:lnTo>
                  <a:pt x="1529" y="3157"/>
                </a:lnTo>
                <a:lnTo>
                  <a:pt x="1479" y="3144"/>
                </a:lnTo>
                <a:lnTo>
                  <a:pt x="1434" y="3128"/>
                </a:lnTo>
                <a:lnTo>
                  <a:pt x="1390" y="3107"/>
                </a:lnTo>
                <a:lnTo>
                  <a:pt x="129" y="2438"/>
                </a:lnTo>
                <a:lnTo>
                  <a:pt x="94" y="2418"/>
                </a:lnTo>
                <a:lnTo>
                  <a:pt x="64" y="2396"/>
                </a:lnTo>
                <a:lnTo>
                  <a:pt x="40" y="2373"/>
                </a:lnTo>
                <a:lnTo>
                  <a:pt x="22" y="2350"/>
                </a:lnTo>
                <a:lnTo>
                  <a:pt x="8" y="2325"/>
                </a:lnTo>
                <a:lnTo>
                  <a:pt x="2" y="2301"/>
                </a:lnTo>
                <a:lnTo>
                  <a:pt x="0" y="2277"/>
                </a:lnTo>
                <a:lnTo>
                  <a:pt x="4" y="2253"/>
                </a:lnTo>
                <a:lnTo>
                  <a:pt x="15" y="2230"/>
                </a:lnTo>
                <a:lnTo>
                  <a:pt x="29" y="2208"/>
                </a:lnTo>
                <a:lnTo>
                  <a:pt x="50" y="2186"/>
                </a:lnTo>
                <a:lnTo>
                  <a:pt x="77" y="2166"/>
                </a:lnTo>
                <a:lnTo>
                  <a:pt x="108" y="2148"/>
                </a:lnTo>
                <a:lnTo>
                  <a:pt x="146" y="2130"/>
                </a:lnTo>
                <a:lnTo>
                  <a:pt x="817" y="1864"/>
                </a:lnTo>
                <a:close/>
                <a:moveTo>
                  <a:pt x="1110" y="1068"/>
                </a:moveTo>
                <a:lnTo>
                  <a:pt x="1123" y="1097"/>
                </a:lnTo>
                <a:lnTo>
                  <a:pt x="1142" y="1124"/>
                </a:lnTo>
                <a:lnTo>
                  <a:pt x="1168" y="1149"/>
                </a:lnTo>
                <a:lnTo>
                  <a:pt x="1198" y="1174"/>
                </a:lnTo>
                <a:lnTo>
                  <a:pt x="1234" y="1195"/>
                </a:lnTo>
                <a:lnTo>
                  <a:pt x="1274" y="1216"/>
                </a:lnTo>
                <a:lnTo>
                  <a:pt x="1318" y="1234"/>
                </a:lnTo>
                <a:lnTo>
                  <a:pt x="1367" y="1250"/>
                </a:lnTo>
                <a:lnTo>
                  <a:pt x="1418" y="1264"/>
                </a:lnTo>
                <a:lnTo>
                  <a:pt x="1473" y="1277"/>
                </a:lnTo>
                <a:lnTo>
                  <a:pt x="1530" y="1286"/>
                </a:lnTo>
                <a:lnTo>
                  <a:pt x="1590" y="1293"/>
                </a:lnTo>
                <a:lnTo>
                  <a:pt x="1651" y="1297"/>
                </a:lnTo>
                <a:lnTo>
                  <a:pt x="1715" y="1298"/>
                </a:lnTo>
                <a:lnTo>
                  <a:pt x="1777" y="1297"/>
                </a:lnTo>
                <a:lnTo>
                  <a:pt x="1839" y="1293"/>
                </a:lnTo>
                <a:lnTo>
                  <a:pt x="1899" y="1286"/>
                </a:lnTo>
                <a:lnTo>
                  <a:pt x="1957" y="1277"/>
                </a:lnTo>
                <a:lnTo>
                  <a:pt x="2011" y="1264"/>
                </a:lnTo>
                <a:lnTo>
                  <a:pt x="2063" y="1250"/>
                </a:lnTo>
                <a:lnTo>
                  <a:pt x="2111" y="1234"/>
                </a:lnTo>
                <a:lnTo>
                  <a:pt x="2156" y="1216"/>
                </a:lnTo>
                <a:lnTo>
                  <a:pt x="2195" y="1195"/>
                </a:lnTo>
                <a:lnTo>
                  <a:pt x="2231" y="1174"/>
                </a:lnTo>
                <a:lnTo>
                  <a:pt x="2262" y="1149"/>
                </a:lnTo>
                <a:lnTo>
                  <a:pt x="2287" y="1124"/>
                </a:lnTo>
                <a:lnTo>
                  <a:pt x="2307" y="1097"/>
                </a:lnTo>
                <a:lnTo>
                  <a:pt x="2320" y="1068"/>
                </a:lnTo>
                <a:lnTo>
                  <a:pt x="2371" y="1211"/>
                </a:lnTo>
                <a:lnTo>
                  <a:pt x="2422" y="1352"/>
                </a:lnTo>
                <a:lnTo>
                  <a:pt x="2472" y="1491"/>
                </a:lnTo>
                <a:lnTo>
                  <a:pt x="2520" y="1626"/>
                </a:lnTo>
                <a:lnTo>
                  <a:pt x="2513" y="1658"/>
                </a:lnTo>
                <a:lnTo>
                  <a:pt x="2499" y="1690"/>
                </a:lnTo>
                <a:lnTo>
                  <a:pt x="2478" y="1719"/>
                </a:lnTo>
                <a:lnTo>
                  <a:pt x="2452" y="1749"/>
                </a:lnTo>
                <a:lnTo>
                  <a:pt x="2421" y="1777"/>
                </a:lnTo>
                <a:lnTo>
                  <a:pt x="2384" y="1803"/>
                </a:lnTo>
                <a:lnTo>
                  <a:pt x="2341" y="1828"/>
                </a:lnTo>
                <a:lnTo>
                  <a:pt x="2294" y="1850"/>
                </a:lnTo>
                <a:lnTo>
                  <a:pt x="2243" y="1871"/>
                </a:lnTo>
                <a:lnTo>
                  <a:pt x="2188" y="1890"/>
                </a:lnTo>
                <a:lnTo>
                  <a:pt x="2128" y="1907"/>
                </a:lnTo>
                <a:lnTo>
                  <a:pt x="2066" y="1921"/>
                </a:lnTo>
                <a:lnTo>
                  <a:pt x="2000" y="1934"/>
                </a:lnTo>
                <a:lnTo>
                  <a:pt x="1933" y="1943"/>
                </a:lnTo>
                <a:lnTo>
                  <a:pt x="1862" y="1950"/>
                </a:lnTo>
                <a:lnTo>
                  <a:pt x="1789" y="1954"/>
                </a:lnTo>
                <a:lnTo>
                  <a:pt x="1715" y="1956"/>
                </a:lnTo>
                <a:lnTo>
                  <a:pt x="1640" y="1954"/>
                </a:lnTo>
                <a:lnTo>
                  <a:pt x="1567" y="1950"/>
                </a:lnTo>
                <a:lnTo>
                  <a:pt x="1496" y="1943"/>
                </a:lnTo>
                <a:lnTo>
                  <a:pt x="1428" y="1934"/>
                </a:lnTo>
                <a:lnTo>
                  <a:pt x="1363" y="1921"/>
                </a:lnTo>
                <a:lnTo>
                  <a:pt x="1300" y="1907"/>
                </a:lnTo>
                <a:lnTo>
                  <a:pt x="1241" y="1890"/>
                </a:lnTo>
                <a:lnTo>
                  <a:pt x="1186" y="1871"/>
                </a:lnTo>
                <a:lnTo>
                  <a:pt x="1135" y="1850"/>
                </a:lnTo>
                <a:lnTo>
                  <a:pt x="1088" y="1828"/>
                </a:lnTo>
                <a:lnTo>
                  <a:pt x="1045" y="1803"/>
                </a:lnTo>
                <a:lnTo>
                  <a:pt x="1008" y="1777"/>
                </a:lnTo>
                <a:lnTo>
                  <a:pt x="976" y="1749"/>
                </a:lnTo>
                <a:lnTo>
                  <a:pt x="950" y="1719"/>
                </a:lnTo>
                <a:lnTo>
                  <a:pt x="930" y="1690"/>
                </a:lnTo>
                <a:lnTo>
                  <a:pt x="916" y="1658"/>
                </a:lnTo>
                <a:lnTo>
                  <a:pt x="908" y="1626"/>
                </a:lnTo>
                <a:lnTo>
                  <a:pt x="957" y="1491"/>
                </a:lnTo>
                <a:lnTo>
                  <a:pt x="1007" y="1352"/>
                </a:lnTo>
                <a:lnTo>
                  <a:pt x="1058" y="1211"/>
                </a:lnTo>
                <a:lnTo>
                  <a:pt x="1110" y="1068"/>
                </a:lnTo>
                <a:close/>
                <a:moveTo>
                  <a:pt x="1715" y="0"/>
                </a:moveTo>
                <a:lnTo>
                  <a:pt x="1748" y="1"/>
                </a:lnTo>
                <a:lnTo>
                  <a:pt x="1782" y="4"/>
                </a:lnTo>
                <a:lnTo>
                  <a:pt x="1815" y="11"/>
                </a:lnTo>
                <a:lnTo>
                  <a:pt x="1846" y="19"/>
                </a:lnTo>
                <a:lnTo>
                  <a:pt x="1876" y="29"/>
                </a:lnTo>
                <a:lnTo>
                  <a:pt x="1903" y="41"/>
                </a:lnTo>
                <a:lnTo>
                  <a:pt x="1928" y="56"/>
                </a:lnTo>
                <a:lnTo>
                  <a:pt x="1948" y="73"/>
                </a:lnTo>
                <a:lnTo>
                  <a:pt x="1965" y="93"/>
                </a:lnTo>
                <a:lnTo>
                  <a:pt x="1975" y="115"/>
                </a:lnTo>
                <a:lnTo>
                  <a:pt x="1990" y="155"/>
                </a:lnTo>
                <a:lnTo>
                  <a:pt x="2006" y="199"/>
                </a:lnTo>
                <a:lnTo>
                  <a:pt x="2023" y="248"/>
                </a:lnTo>
                <a:lnTo>
                  <a:pt x="2043" y="301"/>
                </a:lnTo>
                <a:lnTo>
                  <a:pt x="2063" y="358"/>
                </a:lnTo>
                <a:lnTo>
                  <a:pt x="2085" y="417"/>
                </a:lnTo>
                <a:lnTo>
                  <a:pt x="2108" y="481"/>
                </a:lnTo>
                <a:lnTo>
                  <a:pt x="2132" y="547"/>
                </a:lnTo>
                <a:lnTo>
                  <a:pt x="2157" y="615"/>
                </a:lnTo>
                <a:lnTo>
                  <a:pt x="2138" y="640"/>
                </a:lnTo>
                <a:lnTo>
                  <a:pt x="2114" y="664"/>
                </a:lnTo>
                <a:lnTo>
                  <a:pt x="2085" y="685"/>
                </a:lnTo>
                <a:lnTo>
                  <a:pt x="2050" y="705"/>
                </a:lnTo>
                <a:lnTo>
                  <a:pt x="2011" y="721"/>
                </a:lnTo>
                <a:lnTo>
                  <a:pt x="1968" y="737"/>
                </a:lnTo>
                <a:lnTo>
                  <a:pt x="1922" y="749"/>
                </a:lnTo>
                <a:lnTo>
                  <a:pt x="1873" y="758"/>
                </a:lnTo>
                <a:lnTo>
                  <a:pt x="1822" y="766"/>
                </a:lnTo>
                <a:lnTo>
                  <a:pt x="1769" y="771"/>
                </a:lnTo>
                <a:lnTo>
                  <a:pt x="1715" y="772"/>
                </a:lnTo>
                <a:lnTo>
                  <a:pt x="1661" y="771"/>
                </a:lnTo>
                <a:lnTo>
                  <a:pt x="1608" y="766"/>
                </a:lnTo>
                <a:lnTo>
                  <a:pt x="1555" y="758"/>
                </a:lnTo>
                <a:lnTo>
                  <a:pt x="1506" y="749"/>
                </a:lnTo>
                <a:lnTo>
                  <a:pt x="1461" y="737"/>
                </a:lnTo>
                <a:lnTo>
                  <a:pt x="1418" y="721"/>
                </a:lnTo>
                <a:lnTo>
                  <a:pt x="1379" y="705"/>
                </a:lnTo>
                <a:lnTo>
                  <a:pt x="1345" y="685"/>
                </a:lnTo>
                <a:lnTo>
                  <a:pt x="1315" y="664"/>
                </a:lnTo>
                <a:lnTo>
                  <a:pt x="1291" y="640"/>
                </a:lnTo>
                <a:lnTo>
                  <a:pt x="1273" y="615"/>
                </a:lnTo>
                <a:lnTo>
                  <a:pt x="1297" y="547"/>
                </a:lnTo>
                <a:lnTo>
                  <a:pt x="1321" y="481"/>
                </a:lnTo>
                <a:lnTo>
                  <a:pt x="1344" y="417"/>
                </a:lnTo>
                <a:lnTo>
                  <a:pt x="1366" y="358"/>
                </a:lnTo>
                <a:lnTo>
                  <a:pt x="1387" y="301"/>
                </a:lnTo>
                <a:lnTo>
                  <a:pt x="1405" y="248"/>
                </a:lnTo>
                <a:lnTo>
                  <a:pt x="1423" y="199"/>
                </a:lnTo>
                <a:lnTo>
                  <a:pt x="1439" y="155"/>
                </a:lnTo>
                <a:lnTo>
                  <a:pt x="1453" y="115"/>
                </a:lnTo>
                <a:lnTo>
                  <a:pt x="1465" y="93"/>
                </a:lnTo>
                <a:lnTo>
                  <a:pt x="1480" y="73"/>
                </a:lnTo>
                <a:lnTo>
                  <a:pt x="1501" y="56"/>
                </a:lnTo>
                <a:lnTo>
                  <a:pt x="1525" y="41"/>
                </a:lnTo>
                <a:lnTo>
                  <a:pt x="1552" y="29"/>
                </a:lnTo>
                <a:lnTo>
                  <a:pt x="1583" y="19"/>
                </a:lnTo>
                <a:lnTo>
                  <a:pt x="1614" y="11"/>
                </a:lnTo>
                <a:lnTo>
                  <a:pt x="1647" y="4"/>
                </a:lnTo>
                <a:lnTo>
                  <a:pt x="1680" y="1"/>
                </a:lnTo>
                <a:lnTo>
                  <a:pt x="17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6" name="TextBox 35"/>
          <p:cNvSpPr txBox="1"/>
          <p:nvPr/>
        </p:nvSpPr>
        <p:spPr>
          <a:xfrm>
            <a:off x="1611644" y="2949358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398041" y="3125958"/>
            <a:ext cx="139574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11688" y="2949358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98085" y="3125958"/>
            <a:ext cx="139574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11732" y="2949358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398129" y="3125958"/>
            <a:ext cx="139574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11779" y="2949358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7398176" y="3125958"/>
            <a:ext cx="139574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611822" y="2949358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9398219" y="3125958"/>
            <a:ext cx="139574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CF31F-C8B5-4971-9BEE-CE465C615992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364360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362" y="388736"/>
            <a:ext cx="627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2046" y="1194022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986160" y="2428875"/>
            <a:ext cx="2390775" cy="2289175"/>
          </a:xfrm>
          <a:custGeom>
            <a:avLst/>
            <a:gdLst>
              <a:gd name="T0" fmla="*/ 16049 w 16566"/>
              <a:gd name="T1" fmla="*/ 5347 h 15862"/>
              <a:gd name="T2" fmla="*/ 16167 w 16566"/>
              <a:gd name="T3" fmla="*/ 5444 h 15862"/>
              <a:gd name="T4" fmla="*/ 16271 w 16566"/>
              <a:gd name="T5" fmla="*/ 5550 h 15862"/>
              <a:gd name="T6" fmla="*/ 16360 w 16566"/>
              <a:gd name="T7" fmla="*/ 5667 h 15862"/>
              <a:gd name="T8" fmla="*/ 16432 w 16566"/>
              <a:gd name="T9" fmla="*/ 5792 h 15862"/>
              <a:gd name="T10" fmla="*/ 16490 w 16566"/>
              <a:gd name="T11" fmla="*/ 5924 h 15862"/>
              <a:gd name="T12" fmla="*/ 16533 w 16566"/>
              <a:gd name="T13" fmla="*/ 6061 h 15862"/>
              <a:gd name="T14" fmla="*/ 16558 w 16566"/>
              <a:gd name="T15" fmla="*/ 6203 h 15862"/>
              <a:gd name="T16" fmla="*/ 16566 w 16566"/>
              <a:gd name="T17" fmla="*/ 6348 h 15862"/>
              <a:gd name="T18" fmla="*/ 16557 w 16566"/>
              <a:gd name="T19" fmla="*/ 6495 h 15862"/>
              <a:gd name="T20" fmla="*/ 16531 w 16566"/>
              <a:gd name="T21" fmla="*/ 6643 h 15862"/>
              <a:gd name="T22" fmla="*/ 15160 w 16566"/>
              <a:gd name="T23" fmla="*/ 10871 h 15862"/>
              <a:gd name="T24" fmla="*/ 13781 w 16566"/>
              <a:gd name="T25" fmla="*/ 15097 h 15862"/>
              <a:gd name="T26" fmla="*/ 13716 w 16566"/>
              <a:gd name="T27" fmla="*/ 15231 h 15862"/>
              <a:gd name="T28" fmla="*/ 13637 w 16566"/>
              <a:gd name="T29" fmla="*/ 15355 h 15862"/>
              <a:gd name="T30" fmla="*/ 13545 w 16566"/>
              <a:gd name="T31" fmla="*/ 15468 h 15862"/>
              <a:gd name="T32" fmla="*/ 13440 w 16566"/>
              <a:gd name="T33" fmla="*/ 15568 h 15862"/>
              <a:gd name="T34" fmla="*/ 13326 w 16566"/>
              <a:gd name="T35" fmla="*/ 15654 h 15862"/>
              <a:gd name="T36" fmla="*/ 13202 w 16566"/>
              <a:gd name="T37" fmla="*/ 15728 h 15862"/>
              <a:gd name="T38" fmla="*/ 13069 w 16566"/>
              <a:gd name="T39" fmla="*/ 15785 h 15862"/>
              <a:gd name="T40" fmla="*/ 12929 w 16566"/>
              <a:gd name="T41" fmla="*/ 15827 h 15862"/>
              <a:gd name="T42" fmla="*/ 12782 w 16566"/>
              <a:gd name="T43" fmla="*/ 15854 h 15862"/>
              <a:gd name="T44" fmla="*/ 12630 w 16566"/>
              <a:gd name="T45" fmla="*/ 15862 h 15862"/>
              <a:gd name="T46" fmla="*/ 3885 w 16566"/>
              <a:gd name="T47" fmla="*/ 15861 h 15862"/>
              <a:gd name="T48" fmla="*/ 3735 w 16566"/>
              <a:gd name="T49" fmla="*/ 15846 h 15862"/>
              <a:gd name="T50" fmla="*/ 3590 w 16566"/>
              <a:gd name="T51" fmla="*/ 15815 h 15862"/>
              <a:gd name="T52" fmla="*/ 3452 w 16566"/>
              <a:gd name="T53" fmla="*/ 15768 h 15862"/>
              <a:gd name="T54" fmla="*/ 3321 w 16566"/>
              <a:gd name="T55" fmla="*/ 15705 h 15862"/>
              <a:gd name="T56" fmla="*/ 3200 w 16566"/>
              <a:gd name="T57" fmla="*/ 15627 h 15862"/>
              <a:gd name="T58" fmla="*/ 3090 w 16566"/>
              <a:gd name="T59" fmla="*/ 15536 h 15862"/>
              <a:gd name="T60" fmla="*/ 2989 w 16566"/>
              <a:gd name="T61" fmla="*/ 15432 h 15862"/>
              <a:gd name="T62" fmla="*/ 2901 w 16566"/>
              <a:gd name="T63" fmla="*/ 15316 h 15862"/>
              <a:gd name="T64" fmla="*/ 2827 w 16566"/>
              <a:gd name="T65" fmla="*/ 15188 h 15862"/>
              <a:gd name="T66" fmla="*/ 2767 w 16566"/>
              <a:gd name="T67" fmla="*/ 15049 h 15862"/>
              <a:gd name="T68" fmla="*/ 63 w 16566"/>
              <a:gd name="T69" fmla="*/ 6741 h 15862"/>
              <a:gd name="T70" fmla="*/ 25 w 16566"/>
              <a:gd name="T71" fmla="*/ 6593 h 15862"/>
              <a:gd name="T72" fmla="*/ 4 w 16566"/>
              <a:gd name="T73" fmla="*/ 6446 h 15862"/>
              <a:gd name="T74" fmla="*/ 1 w 16566"/>
              <a:gd name="T75" fmla="*/ 6299 h 15862"/>
              <a:gd name="T76" fmla="*/ 14 w 16566"/>
              <a:gd name="T77" fmla="*/ 6156 h 15862"/>
              <a:gd name="T78" fmla="*/ 46 w 16566"/>
              <a:gd name="T79" fmla="*/ 6015 h 15862"/>
              <a:gd name="T80" fmla="*/ 93 w 16566"/>
              <a:gd name="T81" fmla="*/ 5879 h 15862"/>
              <a:gd name="T82" fmla="*/ 155 w 16566"/>
              <a:gd name="T83" fmla="*/ 5750 h 15862"/>
              <a:gd name="T84" fmla="*/ 234 w 16566"/>
              <a:gd name="T85" fmla="*/ 5628 h 15862"/>
              <a:gd name="T86" fmla="*/ 328 w 16566"/>
              <a:gd name="T87" fmla="*/ 5514 h 15862"/>
              <a:gd name="T88" fmla="*/ 437 w 16566"/>
              <a:gd name="T89" fmla="*/ 5410 h 15862"/>
              <a:gd name="T90" fmla="*/ 4033 w 16566"/>
              <a:gd name="T91" fmla="*/ 2795 h 15862"/>
              <a:gd name="T92" fmla="*/ 7635 w 16566"/>
              <a:gd name="T93" fmla="*/ 185 h 15862"/>
              <a:gd name="T94" fmla="*/ 7766 w 16566"/>
              <a:gd name="T95" fmla="*/ 115 h 15862"/>
              <a:gd name="T96" fmla="*/ 7904 w 16566"/>
              <a:gd name="T97" fmla="*/ 61 h 15862"/>
              <a:gd name="T98" fmla="*/ 8045 w 16566"/>
              <a:gd name="T99" fmla="*/ 24 h 15862"/>
              <a:gd name="T100" fmla="*/ 8187 w 16566"/>
              <a:gd name="T101" fmla="*/ 4 h 15862"/>
              <a:gd name="T102" fmla="*/ 8331 w 16566"/>
              <a:gd name="T103" fmla="*/ 1 h 15862"/>
              <a:gd name="T104" fmla="*/ 8475 w 16566"/>
              <a:gd name="T105" fmla="*/ 16 h 15862"/>
              <a:gd name="T106" fmla="*/ 8615 w 16566"/>
              <a:gd name="T107" fmla="*/ 47 h 15862"/>
              <a:gd name="T108" fmla="*/ 8754 w 16566"/>
              <a:gd name="T109" fmla="*/ 95 h 15862"/>
              <a:gd name="T110" fmla="*/ 8888 w 16566"/>
              <a:gd name="T111" fmla="*/ 160 h 15862"/>
              <a:gd name="T112" fmla="*/ 9016 w 16566"/>
              <a:gd name="T113" fmla="*/ 242 h 15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566" h="15862">
                <a:moveTo>
                  <a:pt x="9016" y="242"/>
                </a:moveTo>
                <a:lnTo>
                  <a:pt x="12533" y="2795"/>
                </a:lnTo>
                <a:lnTo>
                  <a:pt x="16049" y="5347"/>
                </a:lnTo>
                <a:lnTo>
                  <a:pt x="16090" y="5378"/>
                </a:lnTo>
                <a:lnTo>
                  <a:pt x="16129" y="5410"/>
                </a:lnTo>
                <a:lnTo>
                  <a:pt x="16167" y="5444"/>
                </a:lnTo>
                <a:lnTo>
                  <a:pt x="16204" y="5478"/>
                </a:lnTo>
                <a:lnTo>
                  <a:pt x="16238" y="5514"/>
                </a:lnTo>
                <a:lnTo>
                  <a:pt x="16271" y="5550"/>
                </a:lnTo>
                <a:lnTo>
                  <a:pt x="16302" y="5589"/>
                </a:lnTo>
                <a:lnTo>
                  <a:pt x="16332" y="5628"/>
                </a:lnTo>
                <a:lnTo>
                  <a:pt x="16360" y="5667"/>
                </a:lnTo>
                <a:lnTo>
                  <a:pt x="16386" y="5709"/>
                </a:lnTo>
                <a:lnTo>
                  <a:pt x="16410" y="5750"/>
                </a:lnTo>
                <a:lnTo>
                  <a:pt x="16432" y="5792"/>
                </a:lnTo>
                <a:lnTo>
                  <a:pt x="16454" y="5836"/>
                </a:lnTo>
                <a:lnTo>
                  <a:pt x="16473" y="5879"/>
                </a:lnTo>
                <a:lnTo>
                  <a:pt x="16490" y="5924"/>
                </a:lnTo>
                <a:lnTo>
                  <a:pt x="16506" y="5969"/>
                </a:lnTo>
                <a:lnTo>
                  <a:pt x="16520" y="6015"/>
                </a:lnTo>
                <a:lnTo>
                  <a:pt x="16533" y="6061"/>
                </a:lnTo>
                <a:lnTo>
                  <a:pt x="16542" y="6108"/>
                </a:lnTo>
                <a:lnTo>
                  <a:pt x="16552" y="6156"/>
                </a:lnTo>
                <a:lnTo>
                  <a:pt x="16558" y="6203"/>
                </a:lnTo>
                <a:lnTo>
                  <a:pt x="16562" y="6251"/>
                </a:lnTo>
                <a:lnTo>
                  <a:pt x="16565" y="6299"/>
                </a:lnTo>
                <a:lnTo>
                  <a:pt x="16566" y="6348"/>
                </a:lnTo>
                <a:lnTo>
                  <a:pt x="16565" y="6397"/>
                </a:lnTo>
                <a:lnTo>
                  <a:pt x="16562" y="6446"/>
                </a:lnTo>
                <a:lnTo>
                  <a:pt x="16557" y="6495"/>
                </a:lnTo>
                <a:lnTo>
                  <a:pt x="16550" y="6544"/>
                </a:lnTo>
                <a:lnTo>
                  <a:pt x="16541" y="6593"/>
                </a:lnTo>
                <a:lnTo>
                  <a:pt x="16531" y="6643"/>
                </a:lnTo>
                <a:lnTo>
                  <a:pt x="16517" y="6691"/>
                </a:lnTo>
                <a:lnTo>
                  <a:pt x="16503" y="6741"/>
                </a:lnTo>
                <a:lnTo>
                  <a:pt x="15160" y="10871"/>
                </a:lnTo>
                <a:lnTo>
                  <a:pt x="13816" y="15000"/>
                </a:lnTo>
                <a:lnTo>
                  <a:pt x="13799" y="15049"/>
                </a:lnTo>
                <a:lnTo>
                  <a:pt x="13781" y="15097"/>
                </a:lnTo>
                <a:lnTo>
                  <a:pt x="13761" y="15142"/>
                </a:lnTo>
                <a:lnTo>
                  <a:pt x="13739" y="15188"/>
                </a:lnTo>
                <a:lnTo>
                  <a:pt x="13716" y="15231"/>
                </a:lnTo>
                <a:lnTo>
                  <a:pt x="13691" y="15274"/>
                </a:lnTo>
                <a:lnTo>
                  <a:pt x="13664" y="15316"/>
                </a:lnTo>
                <a:lnTo>
                  <a:pt x="13637" y="15355"/>
                </a:lnTo>
                <a:lnTo>
                  <a:pt x="13607" y="15394"/>
                </a:lnTo>
                <a:lnTo>
                  <a:pt x="13577" y="15432"/>
                </a:lnTo>
                <a:lnTo>
                  <a:pt x="13545" y="15468"/>
                </a:lnTo>
                <a:lnTo>
                  <a:pt x="13511" y="15503"/>
                </a:lnTo>
                <a:lnTo>
                  <a:pt x="13476" y="15536"/>
                </a:lnTo>
                <a:lnTo>
                  <a:pt x="13440" y="15568"/>
                </a:lnTo>
                <a:lnTo>
                  <a:pt x="13404" y="15598"/>
                </a:lnTo>
                <a:lnTo>
                  <a:pt x="13366" y="15627"/>
                </a:lnTo>
                <a:lnTo>
                  <a:pt x="13326" y="15654"/>
                </a:lnTo>
                <a:lnTo>
                  <a:pt x="13286" y="15680"/>
                </a:lnTo>
                <a:lnTo>
                  <a:pt x="13245" y="15705"/>
                </a:lnTo>
                <a:lnTo>
                  <a:pt x="13202" y="15728"/>
                </a:lnTo>
                <a:lnTo>
                  <a:pt x="13159" y="15748"/>
                </a:lnTo>
                <a:lnTo>
                  <a:pt x="13114" y="15768"/>
                </a:lnTo>
                <a:lnTo>
                  <a:pt x="13069" y="15785"/>
                </a:lnTo>
                <a:lnTo>
                  <a:pt x="13023" y="15801"/>
                </a:lnTo>
                <a:lnTo>
                  <a:pt x="12976" y="15815"/>
                </a:lnTo>
                <a:lnTo>
                  <a:pt x="12929" y="15827"/>
                </a:lnTo>
                <a:lnTo>
                  <a:pt x="12880" y="15838"/>
                </a:lnTo>
                <a:lnTo>
                  <a:pt x="12831" y="15846"/>
                </a:lnTo>
                <a:lnTo>
                  <a:pt x="12782" y="15854"/>
                </a:lnTo>
                <a:lnTo>
                  <a:pt x="12732" y="15858"/>
                </a:lnTo>
                <a:lnTo>
                  <a:pt x="12681" y="15861"/>
                </a:lnTo>
                <a:lnTo>
                  <a:pt x="12630" y="15862"/>
                </a:lnTo>
                <a:lnTo>
                  <a:pt x="8283" y="15862"/>
                </a:lnTo>
                <a:lnTo>
                  <a:pt x="3936" y="15862"/>
                </a:lnTo>
                <a:lnTo>
                  <a:pt x="3885" y="15861"/>
                </a:lnTo>
                <a:lnTo>
                  <a:pt x="3834" y="15858"/>
                </a:lnTo>
                <a:lnTo>
                  <a:pt x="3784" y="15853"/>
                </a:lnTo>
                <a:lnTo>
                  <a:pt x="3735" y="15846"/>
                </a:lnTo>
                <a:lnTo>
                  <a:pt x="3686" y="15838"/>
                </a:lnTo>
                <a:lnTo>
                  <a:pt x="3637" y="15827"/>
                </a:lnTo>
                <a:lnTo>
                  <a:pt x="3590" y="15815"/>
                </a:lnTo>
                <a:lnTo>
                  <a:pt x="3543" y="15801"/>
                </a:lnTo>
                <a:lnTo>
                  <a:pt x="3496" y="15785"/>
                </a:lnTo>
                <a:lnTo>
                  <a:pt x="3452" y="15768"/>
                </a:lnTo>
                <a:lnTo>
                  <a:pt x="3407" y="15748"/>
                </a:lnTo>
                <a:lnTo>
                  <a:pt x="3364" y="15728"/>
                </a:lnTo>
                <a:lnTo>
                  <a:pt x="3321" y="15705"/>
                </a:lnTo>
                <a:lnTo>
                  <a:pt x="3280" y="15680"/>
                </a:lnTo>
                <a:lnTo>
                  <a:pt x="3240" y="15654"/>
                </a:lnTo>
                <a:lnTo>
                  <a:pt x="3200" y="15627"/>
                </a:lnTo>
                <a:lnTo>
                  <a:pt x="3162" y="15598"/>
                </a:lnTo>
                <a:lnTo>
                  <a:pt x="3126" y="15568"/>
                </a:lnTo>
                <a:lnTo>
                  <a:pt x="3090" y="15536"/>
                </a:lnTo>
                <a:lnTo>
                  <a:pt x="3054" y="15503"/>
                </a:lnTo>
                <a:lnTo>
                  <a:pt x="3021" y="15468"/>
                </a:lnTo>
                <a:lnTo>
                  <a:pt x="2989" y="15432"/>
                </a:lnTo>
                <a:lnTo>
                  <a:pt x="2959" y="15394"/>
                </a:lnTo>
                <a:lnTo>
                  <a:pt x="2929" y="15355"/>
                </a:lnTo>
                <a:lnTo>
                  <a:pt x="2901" y="15316"/>
                </a:lnTo>
                <a:lnTo>
                  <a:pt x="2875" y="15274"/>
                </a:lnTo>
                <a:lnTo>
                  <a:pt x="2850" y="15231"/>
                </a:lnTo>
                <a:lnTo>
                  <a:pt x="2827" y="15188"/>
                </a:lnTo>
                <a:lnTo>
                  <a:pt x="2805" y="15142"/>
                </a:lnTo>
                <a:lnTo>
                  <a:pt x="2785" y="15097"/>
                </a:lnTo>
                <a:lnTo>
                  <a:pt x="2767" y="15049"/>
                </a:lnTo>
                <a:lnTo>
                  <a:pt x="2750" y="15000"/>
                </a:lnTo>
                <a:lnTo>
                  <a:pt x="1406" y="10871"/>
                </a:lnTo>
                <a:lnTo>
                  <a:pt x="63" y="6741"/>
                </a:lnTo>
                <a:lnTo>
                  <a:pt x="49" y="6691"/>
                </a:lnTo>
                <a:lnTo>
                  <a:pt x="35" y="6643"/>
                </a:lnTo>
                <a:lnTo>
                  <a:pt x="25" y="6593"/>
                </a:lnTo>
                <a:lnTo>
                  <a:pt x="16" y="6544"/>
                </a:lnTo>
                <a:lnTo>
                  <a:pt x="9" y="6495"/>
                </a:lnTo>
                <a:lnTo>
                  <a:pt x="4" y="6446"/>
                </a:lnTo>
                <a:lnTo>
                  <a:pt x="1" y="6397"/>
                </a:lnTo>
                <a:lnTo>
                  <a:pt x="0" y="6348"/>
                </a:lnTo>
                <a:lnTo>
                  <a:pt x="1" y="6299"/>
                </a:lnTo>
                <a:lnTo>
                  <a:pt x="3" y="6251"/>
                </a:lnTo>
                <a:lnTo>
                  <a:pt x="8" y="6203"/>
                </a:lnTo>
                <a:lnTo>
                  <a:pt x="14" y="6156"/>
                </a:lnTo>
                <a:lnTo>
                  <a:pt x="23" y="6108"/>
                </a:lnTo>
                <a:lnTo>
                  <a:pt x="33" y="6061"/>
                </a:lnTo>
                <a:lnTo>
                  <a:pt x="46" y="6015"/>
                </a:lnTo>
                <a:lnTo>
                  <a:pt x="60" y="5969"/>
                </a:lnTo>
                <a:lnTo>
                  <a:pt x="76" y="5924"/>
                </a:lnTo>
                <a:lnTo>
                  <a:pt x="93" y="5879"/>
                </a:lnTo>
                <a:lnTo>
                  <a:pt x="112" y="5836"/>
                </a:lnTo>
                <a:lnTo>
                  <a:pt x="133" y="5792"/>
                </a:lnTo>
                <a:lnTo>
                  <a:pt x="155" y="5750"/>
                </a:lnTo>
                <a:lnTo>
                  <a:pt x="180" y="5709"/>
                </a:lnTo>
                <a:lnTo>
                  <a:pt x="206" y="5667"/>
                </a:lnTo>
                <a:lnTo>
                  <a:pt x="234" y="5628"/>
                </a:lnTo>
                <a:lnTo>
                  <a:pt x="264" y="5589"/>
                </a:lnTo>
                <a:lnTo>
                  <a:pt x="295" y="5550"/>
                </a:lnTo>
                <a:lnTo>
                  <a:pt x="328" y="5514"/>
                </a:lnTo>
                <a:lnTo>
                  <a:pt x="362" y="5478"/>
                </a:lnTo>
                <a:lnTo>
                  <a:pt x="399" y="5444"/>
                </a:lnTo>
                <a:lnTo>
                  <a:pt x="437" y="5410"/>
                </a:lnTo>
                <a:lnTo>
                  <a:pt x="476" y="5378"/>
                </a:lnTo>
                <a:lnTo>
                  <a:pt x="517" y="5347"/>
                </a:lnTo>
                <a:lnTo>
                  <a:pt x="4033" y="2795"/>
                </a:lnTo>
                <a:lnTo>
                  <a:pt x="7550" y="242"/>
                </a:lnTo>
                <a:lnTo>
                  <a:pt x="7591" y="213"/>
                </a:lnTo>
                <a:lnTo>
                  <a:pt x="7635" y="185"/>
                </a:lnTo>
                <a:lnTo>
                  <a:pt x="7678" y="160"/>
                </a:lnTo>
                <a:lnTo>
                  <a:pt x="7722" y="137"/>
                </a:lnTo>
                <a:lnTo>
                  <a:pt x="7766" y="115"/>
                </a:lnTo>
                <a:lnTo>
                  <a:pt x="7812" y="95"/>
                </a:lnTo>
                <a:lnTo>
                  <a:pt x="7857" y="77"/>
                </a:lnTo>
                <a:lnTo>
                  <a:pt x="7904" y="61"/>
                </a:lnTo>
                <a:lnTo>
                  <a:pt x="7951" y="47"/>
                </a:lnTo>
                <a:lnTo>
                  <a:pt x="7997" y="34"/>
                </a:lnTo>
                <a:lnTo>
                  <a:pt x="8045" y="24"/>
                </a:lnTo>
                <a:lnTo>
                  <a:pt x="8091" y="16"/>
                </a:lnTo>
                <a:lnTo>
                  <a:pt x="8139" y="8"/>
                </a:lnTo>
                <a:lnTo>
                  <a:pt x="8187" y="4"/>
                </a:lnTo>
                <a:lnTo>
                  <a:pt x="8235" y="1"/>
                </a:lnTo>
                <a:lnTo>
                  <a:pt x="8283" y="0"/>
                </a:lnTo>
                <a:lnTo>
                  <a:pt x="8331" y="1"/>
                </a:lnTo>
                <a:lnTo>
                  <a:pt x="8378" y="4"/>
                </a:lnTo>
                <a:lnTo>
                  <a:pt x="8427" y="8"/>
                </a:lnTo>
                <a:lnTo>
                  <a:pt x="8475" y="16"/>
                </a:lnTo>
                <a:lnTo>
                  <a:pt x="8521" y="24"/>
                </a:lnTo>
                <a:lnTo>
                  <a:pt x="8569" y="34"/>
                </a:lnTo>
                <a:lnTo>
                  <a:pt x="8615" y="47"/>
                </a:lnTo>
                <a:lnTo>
                  <a:pt x="8662" y="61"/>
                </a:lnTo>
                <a:lnTo>
                  <a:pt x="8709" y="77"/>
                </a:lnTo>
                <a:lnTo>
                  <a:pt x="8754" y="95"/>
                </a:lnTo>
                <a:lnTo>
                  <a:pt x="8800" y="115"/>
                </a:lnTo>
                <a:lnTo>
                  <a:pt x="8844" y="137"/>
                </a:lnTo>
                <a:lnTo>
                  <a:pt x="8888" y="160"/>
                </a:lnTo>
                <a:lnTo>
                  <a:pt x="8931" y="185"/>
                </a:lnTo>
                <a:lnTo>
                  <a:pt x="8975" y="213"/>
                </a:lnTo>
                <a:lnTo>
                  <a:pt x="9016" y="242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Freeform 6"/>
          <p:cNvSpPr>
            <a:spLocks noEditPoints="1"/>
          </p:cNvSpPr>
          <p:nvPr/>
        </p:nvSpPr>
        <p:spPr bwMode="auto">
          <a:xfrm>
            <a:off x="1113160" y="2592388"/>
            <a:ext cx="2136775" cy="2054225"/>
          </a:xfrm>
          <a:custGeom>
            <a:avLst/>
            <a:gdLst>
              <a:gd name="T0" fmla="*/ 14266 w 14808"/>
              <a:gd name="T1" fmla="*/ 4613 h 14229"/>
              <a:gd name="T2" fmla="*/ 14445 w 14808"/>
              <a:gd name="T3" fmla="*/ 4798 h 14229"/>
              <a:gd name="T4" fmla="*/ 14590 w 14808"/>
              <a:gd name="T5" fmla="*/ 5005 h 14229"/>
              <a:gd name="T6" fmla="*/ 14699 w 14808"/>
              <a:gd name="T7" fmla="*/ 5230 h 14229"/>
              <a:gd name="T8" fmla="*/ 14772 w 14808"/>
              <a:gd name="T9" fmla="*/ 5468 h 14229"/>
              <a:gd name="T10" fmla="*/ 14806 w 14808"/>
              <a:gd name="T11" fmla="*/ 5717 h 14229"/>
              <a:gd name="T12" fmla="*/ 14801 w 14808"/>
              <a:gd name="T13" fmla="*/ 5970 h 14229"/>
              <a:gd name="T14" fmla="*/ 14754 w 14808"/>
              <a:gd name="T15" fmla="*/ 6225 h 14229"/>
              <a:gd name="T16" fmla="*/ 12486 w 14808"/>
              <a:gd name="T17" fmla="*/ 13203 h 14229"/>
              <a:gd name="T18" fmla="*/ 12372 w 14808"/>
              <a:gd name="T19" fmla="*/ 13437 h 14229"/>
              <a:gd name="T20" fmla="*/ 12227 w 14808"/>
              <a:gd name="T21" fmla="*/ 13645 h 14229"/>
              <a:gd name="T22" fmla="*/ 12054 w 14808"/>
              <a:gd name="T23" fmla="*/ 13826 h 14229"/>
              <a:gd name="T24" fmla="*/ 11854 w 14808"/>
              <a:gd name="T25" fmla="*/ 13976 h 14229"/>
              <a:gd name="T26" fmla="*/ 11634 w 14808"/>
              <a:gd name="T27" fmla="*/ 14094 h 14229"/>
              <a:gd name="T28" fmla="*/ 11394 w 14808"/>
              <a:gd name="T29" fmla="*/ 14177 h 14229"/>
              <a:gd name="T30" fmla="*/ 11141 w 14808"/>
              <a:gd name="T31" fmla="*/ 14222 h 14229"/>
              <a:gd name="T32" fmla="*/ 7404 w 14808"/>
              <a:gd name="T33" fmla="*/ 14229 h 14229"/>
              <a:gd name="T34" fmla="*/ 3602 w 14808"/>
              <a:gd name="T35" fmla="*/ 14214 h 14229"/>
              <a:gd name="T36" fmla="*/ 3352 w 14808"/>
              <a:gd name="T37" fmla="*/ 14159 h 14229"/>
              <a:gd name="T38" fmla="*/ 3118 w 14808"/>
              <a:gd name="T39" fmla="*/ 14068 h 14229"/>
              <a:gd name="T40" fmla="*/ 2901 w 14808"/>
              <a:gd name="T41" fmla="*/ 13942 h 14229"/>
              <a:gd name="T42" fmla="*/ 2709 w 14808"/>
              <a:gd name="T43" fmla="*/ 13784 h 14229"/>
              <a:gd name="T44" fmla="*/ 2542 w 14808"/>
              <a:gd name="T45" fmla="*/ 13595 h 14229"/>
              <a:gd name="T46" fmla="*/ 2404 w 14808"/>
              <a:gd name="T47" fmla="*/ 13381 h 14229"/>
              <a:gd name="T48" fmla="*/ 2300 w 14808"/>
              <a:gd name="T49" fmla="*/ 13141 h 14229"/>
              <a:gd name="T50" fmla="*/ 38 w 14808"/>
              <a:gd name="T51" fmla="*/ 6161 h 14229"/>
              <a:gd name="T52" fmla="*/ 2 w 14808"/>
              <a:gd name="T53" fmla="*/ 5907 h 14229"/>
              <a:gd name="T54" fmla="*/ 7 w 14808"/>
              <a:gd name="T55" fmla="*/ 5655 h 14229"/>
              <a:gd name="T56" fmla="*/ 51 w 14808"/>
              <a:gd name="T57" fmla="*/ 5408 h 14229"/>
              <a:gd name="T58" fmla="*/ 133 w 14808"/>
              <a:gd name="T59" fmla="*/ 5172 h 14229"/>
              <a:gd name="T60" fmla="*/ 252 w 14808"/>
              <a:gd name="T61" fmla="*/ 4951 h 14229"/>
              <a:gd name="T62" fmla="*/ 405 w 14808"/>
              <a:gd name="T63" fmla="*/ 4749 h 14229"/>
              <a:gd name="T64" fmla="*/ 592 w 14808"/>
              <a:gd name="T65" fmla="*/ 4569 h 14229"/>
              <a:gd name="T66" fmla="*/ 6533 w 14808"/>
              <a:gd name="T67" fmla="*/ 257 h 14229"/>
              <a:gd name="T68" fmla="*/ 6761 w 14808"/>
              <a:gd name="T69" fmla="*/ 135 h 14229"/>
              <a:gd name="T70" fmla="*/ 7001 w 14808"/>
              <a:gd name="T71" fmla="*/ 52 h 14229"/>
              <a:gd name="T72" fmla="*/ 7248 w 14808"/>
              <a:gd name="T73" fmla="*/ 9 h 14229"/>
              <a:gd name="T74" fmla="*/ 7466 w 14808"/>
              <a:gd name="T75" fmla="*/ 1 h 14229"/>
              <a:gd name="T76" fmla="*/ 7715 w 14808"/>
              <a:gd name="T77" fmla="*/ 31 h 14229"/>
              <a:gd name="T78" fmla="*/ 7957 w 14808"/>
              <a:gd name="T79" fmla="*/ 99 h 14229"/>
              <a:gd name="T80" fmla="*/ 8190 w 14808"/>
              <a:gd name="T81" fmla="*/ 207 h 14229"/>
              <a:gd name="T82" fmla="*/ 7919 w 14808"/>
              <a:gd name="T83" fmla="*/ 918 h 14229"/>
              <a:gd name="T84" fmla="*/ 7669 w 14808"/>
              <a:gd name="T85" fmla="*/ 790 h 14229"/>
              <a:gd name="T86" fmla="*/ 7404 w 14808"/>
              <a:gd name="T87" fmla="*/ 747 h 14229"/>
              <a:gd name="T88" fmla="*/ 7172 w 14808"/>
              <a:gd name="T89" fmla="*/ 779 h 14229"/>
              <a:gd name="T90" fmla="*/ 6919 w 14808"/>
              <a:gd name="T91" fmla="*/ 897 h 14229"/>
              <a:gd name="T92" fmla="*/ 976 w 14808"/>
              <a:gd name="T93" fmla="*/ 5231 h 14229"/>
              <a:gd name="T94" fmla="*/ 824 w 14808"/>
              <a:gd name="T95" fmla="*/ 5456 h 14229"/>
              <a:gd name="T96" fmla="*/ 753 w 14808"/>
              <a:gd name="T97" fmla="*/ 5712 h 14229"/>
              <a:gd name="T98" fmla="*/ 764 w 14808"/>
              <a:gd name="T99" fmla="*/ 5987 h 14229"/>
              <a:gd name="T100" fmla="*/ 3039 w 14808"/>
              <a:gd name="T101" fmla="*/ 12979 h 14229"/>
              <a:gd name="T102" fmla="*/ 3190 w 14808"/>
              <a:gd name="T103" fmla="*/ 13207 h 14229"/>
              <a:gd name="T104" fmla="*/ 3399 w 14808"/>
              <a:gd name="T105" fmla="*/ 13372 h 14229"/>
              <a:gd name="T106" fmla="*/ 3654 w 14808"/>
              <a:gd name="T107" fmla="*/ 13465 h 14229"/>
              <a:gd name="T108" fmla="*/ 10977 w 14808"/>
              <a:gd name="T109" fmla="*/ 13484 h 14229"/>
              <a:gd name="T110" fmla="*/ 11221 w 14808"/>
              <a:gd name="T111" fmla="*/ 13449 h 14229"/>
              <a:gd name="T112" fmla="*/ 11466 w 14808"/>
              <a:gd name="T113" fmla="*/ 13338 h 14229"/>
              <a:gd name="T114" fmla="*/ 11661 w 14808"/>
              <a:gd name="T115" fmla="*/ 13156 h 14229"/>
              <a:gd name="T116" fmla="*/ 11796 w 14808"/>
              <a:gd name="T117" fmla="*/ 12913 h 14229"/>
              <a:gd name="T118" fmla="*/ 14054 w 14808"/>
              <a:gd name="T119" fmla="*/ 5917 h 14229"/>
              <a:gd name="T120" fmla="*/ 14045 w 14808"/>
              <a:gd name="T121" fmla="*/ 5646 h 14229"/>
              <a:gd name="T122" fmla="*/ 13953 w 14808"/>
              <a:gd name="T123" fmla="*/ 5396 h 14229"/>
              <a:gd name="T124" fmla="*/ 13782 w 14808"/>
              <a:gd name="T125" fmla="*/ 5182 h 14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808" h="14229">
                <a:moveTo>
                  <a:pt x="8357" y="313"/>
                </a:moveTo>
                <a:lnTo>
                  <a:pt x="11247" y="2411"/>
                </a:lnTo>
                <a:lnTo>
                  <a:pt x="14137" y="4509"/>
                </a:lnTo>
                <a:lnTo>
                  <a:pt x="14164" y="4529"/>
                </a:lnTo>
                <a:lnTo>
                  <a:pt x="14190" y="4549"/>
                </a:lnTo>
                <a:lnTo>
                  <a:pt x="14216" y="4569"/>
                </a:lnTo>
                <a:lnTo>
                  <a:pt x="14242" y="4591"/>
                </a:lnTo>
                <a:lnTo>
                  <a:pt x="14266" y="4613"/>
                </a:lnTo>
                <a:lnTo>
                  <a:pt x="14290" y="4635"/>
                </a:lnTo>
                <a:lnTo>
                  <a:pt x="14314" y="4656"/>
                </a:lnTo>
                <a:lnTo>
                  <a:pt x="14337" y="4679"/>
                </a:lnTo>
                <a:lnTo>
                  <a:pt x="14360" y="4702"/>
                </a:lnTo>
                <a:lnTo>
                  <a:pt x="14381" y="4726"/>
                </a:lnTo>
                <a:lnTo>
                  <a:pt x="14403" y="4749"/>
                </a:lnTo>
                <a:lnTo>
                  <a:pt x="14425" y="4773"/>
                </a:lnTo>
                <a:lnTo>
                  <a:pt x="14445" y="4798"/>
                </a:lnTo>
                <a:lnTo>
                  <a:pt x="14465" y="4823"/>
                </a:lnTo>
                <a:lnTo>
                  <a:pt x="14484" y="4848"/>
                </a:lnTo>
                <a:lnTo>
                  <a:pt x="14504" y="4874"/>
                </a:lnTo>
                <a:lnTo>
                  <a:pt x="14521" y="4899"/>
                </a:lnTo>
                <a:lnTo>
                  <a:pt x="14540" y="4925"/>
                </a:lnTo>
                <a:lnTo>
                  <a:pt x="14556" y="4951"/>
                </a:lnTo>
                <a:lnTo>
                  <a:pt x="14574" y="4978"/>
                </a:lnTo>
                <a:lnTo>
                  <a:pt x="14590" y="5005"/>
                </a:lnTo>
                <a:lnTo>
                  <a:pt x="14605" y="5033"/>
                </a:lnTo>
                <a:lnTo>
                  <a:pt x="14621" y="5060"/>
                </a:lnTo>
                <a:lnTo>
                  <a:pt x="14635" y="5088"/>
                </a:lnTo>
                <a:lnTo>
                  <a:pt x="14649" y="5116"/>
                </a:lnTo>
                <a:lnTo>
                  <a:pt x="14662" y="5144"/>
                </a:lnTo>
                <a:lnTo>
                  <a:pt x="14675" y="5172"/>
                </a:lnTo>
                <a:lnTo>
                  <a:pt x="14687" y="5201"/>
                </a:lnTo>
                <a:lnTo>
                  <a:pt x="14699" y="5230"/>
                </a:lnTo>
                <a:lnTo>
                  <a:pt x="14710" y="5259"/>
                </a:lnTo>
                <a:lnTo>
                  <a:pt x="14721" y="5288"/>
                </a:lnTo>
                <a:lnTo>
                  <a:pt x="14730" y="5318"/>
                </a:lnTo>
                <a:lnTo>
                  <a:pt x="14740" y="5348"/>
                </a:lnTo>
                <a:lnTo>
                  <a:pt x="14749" y="5378"/>
                </a:lnTo>
                <a:lnTo>
                  <a:pt x="14757" y="5408"/>
                </a:lnTo>
                <a:lnTo>
                  <a:pt x="14764" y="5438"/>
                </a:lnTo>
                <a:lnTo>
                  <a:pt x="14772" y="5468"/>
                </a:lnTo>
                <a:lnTo>
                  <a:pt x="14778" y="5499"/>
                </a:lnTo>
                <a:lnTo>
                  <a:pt x="14783" y="5530"/>
                </a:lnTo>
                <a:lnTo>
                  <a:pt x="14789" y="5560"/>
                </a:lnTo>
                <a:lnTo>
                  <a:pt x="14793" y="5591"/>
                </a:lnTo>
                <a:lnTo>
                  <a:pt x="14798" y="5622"/>
                </a:lnTo>
                <a:lnTo>
                  <a:pt x="14801" y="5655"/>
                </a:lnTo>
                <a:lnTo>
                  <a:pt x="14804" y="5686"/>
                </a:lnTo>
                <a:lnTo>
                  <a:pt x="14806" y="5717"/>
                </a:lnTo>
                <a:lnTo>
                  <a:pt x="14807" y="5749"/>
                </a:lnTo>
                <a:lnTo>
                  <a:pt x="14808" y="5780"/>
                </a:lnTo>
                <a:lnTo>
                  <a:pt x="14808" y="5812"/>
                </a:lnTo>
                <a:lnTo>
                  <a:pt x="14808" y="5843"/>
                </a:lnTo>
                <a:lnTo>
                  <a:pt x="14807" y="5875"/>
                </a:lnTo>
                <a:lnTo>
                  <a:pt x="14806" y="5907"/>
                </a:lnTo>
                <a:lnTo>
                  <a:pt x="14804" y="5939"/>
                </a:lnTo>
                <a:lnTo>
                  <a:pt x="14801" y="5970"/>
                </a:lnTo>
                <a:lnTo>
                  <a:pt x="14797" y="6002"/>
                </a:lnTo>
                <a:lnTo>
                  <a:pt x="14792" y="6034"/>
                </a:lnTo>
                <a:lnTo>
                  <a:pt x="14788" y="6066"/>
                </a:lnTo>
                <a:lnTo>
                  <a:pt x="14783" y="6098"/>
                </a:lnTo>
                <a:lnTo>
                  <a:pt x="14777" y="6130"/>
                </a:lnTo>
                <a:lnTo>
                  <a:pt x="14770" y="6161"/>
                </a:lnTo>
                <a:lnTo>
                  <a:pt x="14762" y="6193"/>
                </a:lnTo>
                <a:lnTo>
                  <a:pt x="14754" y="6225"/>
                </a:lnTo>
                <a:lnTo>
                  <a:pt x="14746" y="6258"/>
                </a:lnTo>
                <a:lnTo>
                  <a:pt x="14737" y="6290"/>
                </a:lnTo>
                <a:lnTo>
                  <a:pt x="14726" y="6321"/>
                </a:lnTo>
                <a:lnTo>
                  <a:pt x="13622" y="9715"/>
                </a:lnTo>
                <a:lnTo>
                  <a:pt x="12519" y="13110"/>
                </a:lnTo>
                <a:lnTo>
                  <a:pt x="12508" y="13141"/>
                </a:lnTo>
                <a:lnTo>
                  <a:pt x="12497" y="13172"/>
                </a:lnTo>
                <a:lnTo>
                  <a:pt x="12486" y="13203"/>
                </a:lnTo>
                <a:lnTo>
                  <a:pt x="12473" y="13234"/>
                </a:lnTo>
                <a:lnTo>
                  <a:pt x="12460" y="13264"/>
                </a:lnTo>
                <a:lnTo>
                  <a:pt x="12446" y="13293"/>
                </a:lnTo>
                <a:lnTo>
                  <a:pt x="12433" y="13323"/>
                </a:lnTo>
                <a:lnTo>
                  <a:pt x="12418" y="13352"/>
                </a:lnTo>
                <a:lnTo>
                  <a:pt x="12404" y="13381"/>
                </a:lnTo>
                <a:lnTo>
                  <a:pt x="12388" y="13409"/>
                </a:lnTo>
                <a:lnTo>
                  <a:pt x="12372" y="13437"/>
                </a:lnTo>
                <a:lnTo>
                  <a:pt x="12356" y="13464"/>
                </a:lnTo>
                <a:lnTo>
                  <a:pt x="12339" y="13491"/>
                </a:lnTo>
                <a:lnTo>
                  <a:pt x="12321" y="13518"/>
                </a:lnTo>
                <a:lnTo>
                  <a:pt x="12303" y="13545"/>
                </a:lnTo>
                <a:lnTo>
                  <a:pt x="12285" y="13571"/>
                </a:lnTo>
                <a:lnTo>
                  <a:pt x="12266" y="13595"/>
                </a:lnTo>
                <a:lnTo>
                  <a:pt x="12246" y="13620"/>
                </a:lnTo>
                <a:lnTo>
                  <a:pt x="12227" y="13645"/>
                </a:lnTo>
                <a:lnTo>
                  <a:pt x="12207" y="13669"/>
                </a:lnTo>
                <a:lnTo>
                  <a:pt x="12186" y="13693"/>
                </a:lnTo>
                <a:lnTo>
                  <a:pt x="12165" y="13716"/>
                </a:lnTo>
                <a:lnTo>
                  <a:pt x="12144" y="13739"/>
                </a:lnTo>
                <a:lnTo>
                  <a:pt x="12122" y="13761"/>
                </a:lnTo>
                <a:lnTo>
                  <a:pt x="12099" y="13784"/>
                </a:lnTo>
                <a:lnTo>
                  <a:pt x="12077" y="13804"/>
                </a:lnTo>
                <a:lnTo>
                  <a:pt x="12054" y="13826"/>
                </a:lnTo>
                <a:lnTo>
                  <a:pt x="12030" y="13846"/>
                </a:lnTo>
                <a:lnTo>
                  <a:pt x="12006" y="13866"/>
                </a:lnTo>
                <a:lnTo>
                  <a:pt x="11981" y="13886"/>
                </a:lnTo>
                <a:lnTo>
                  <a:pt x="11957" y="13905"/>
                </a:lnTo>
                <a:lnTo>
                  <a:pt x="11932" y="13923"/>
                </a:lnTo>
                <a:lnTo>
                  <a:pt x="11906" y="13942"/>
                </a:lnTo>
                <a:lnTo>
                  <a:pt x="11881" y="13959"/>
                </a:lnTo>
                <a:lnTo>
                  <a:pt x="11854" y="13976"/>
                </a:lnTo>
                <a:lnTo>
                  <a:pt x="11828" y="13993"/>
                </a:lnTo>
                <a:lnTo>
                  <a:pt x="11801" y="14009"/>
                </a:lnTo>
                <a:lnTo>
                  <a:pt x="11774" y="14025"/>
                </a:lnTo>
                <a:lnTo>
                  <a:pt x="11746" y="14039"/>
                </a:lnTo>
                <a:lnTo>
                  <a:pt x="11718" y="14054"/>
                </a:lnTo>
                <a:lnTo>
                  <a:pt x="11690" y="14068"/>
                </a:lnTo>
                <a:lnTo>
                  <a:pt x="11662" y="14081"/>
                </a:lnTo>
                <a:lnTo>
                  <a:pt x="11634" y="14094"/>
                </a:lnTo>
                <a:lnTo>
                  <a:pt x="11605" y="14106"/>
                </a:lnTo>
                <a:lnTo>
                  <a:pt x="11576" y="14118"/>
                </a:lnTo>
                <a:lnTo>
                  <a:pt x="11546" y="14129"/>
                </a:lnTo>
                <a:lnTo>
                  <a:pt x="11517" y="14140"/>
                </a:lnTo>
                <a:lnTo>
                  <a:pt x="11486" y="14150"/>
                </a:lnTo>
                <a:lnTo>
                  <a:pt x="11456" y="14159"/>
                </a:lnTo>
                <a:lnTo>
                  <a:pt x="11425" y="14168"/>
                </a:lnTo>
                <a:lnTo>
                  <a:pt x="11394" y="14177"/>
                </a:lnTo>
                <a:lnTo>
                  <a:pt x="11364" y="14185"/>
                </a:lnTo>
                <a:lnTo>
                  <a:pt x="11332" y="14192"/>
                </a:lnTo>
                <a:lnTo>
                  <a:pt x="11301" y="14198"/>
                </a:lnTo>
                <a:lnTo>
                  <a:pt x="11270" y="14205"/>
                </a:lnTo>
                <a:lnTo>
                  <a:pt x="11238" y="14210"/>
                </a:lnTo>
                <a:lnTo>
                  <a:pt x="11206" y="14214"/>
                </a:lnTo>
                <a:lnTo>
                  <a:pt x="11174" y="14218"/>
                </a:lnTo>
                <a:lnTo>
                  <a:pt x="11141" y="14222"/>
                </a:lnTo>
                <a:lnTo>
                  <a:pt x="11109" y="14224"/>
                </a:lnTo>
                <a:lnTo>
                  <a:pt x="11075" y="14227"/>
                </a:lnTo>
                <a:lnTo>
                  <a:pt x="11043" y="14228"/>
                </a:lnTo>
                <a:lnTo>
                  <a:pt x="11010" y="14229"/>
                </a:lnTo>
                <a:lnTo>
                  <a:pt x="10977" y="14229"/>
                </a:lnTo>
                <a:lnTo>
                  <a:pt x="10977" y="14228"/>
                </a:lnTo>
                <a:lnTo>
                  <a:pt x="7404" y="14228"/>
                </a:lnTo>
                <a:lnTo>
                  <a:pt x="7404" y="14229"/>
                </a:lnTo>
                <a:lnTo>
                  <a:pt x="3831" y="14229"/>
                </a:lnTo>
                <a:lnTo>
                  <a:pt x="3798" y="14229"/>
                </a:lnTo>
                <a:lnTo>
                  <a:pt x="3765" y="14228"/>
                </a:lnTo>
                <a:lnTo>
                  <a:pt x="3733" y="14227"/>
                </a:lnTo>
                <a:lnTo>
                  <a:pt x="3699" y="14224"/>
                </a:lnTo>
                <a:lnTo>
                  <a:pt x="3666" y="14222"/>
                </a:lnTo>
                <a:lnTo>
                  <a:pt x="3634" y="14218"/>
                </a:lnTo>
                <a:lnTo>
                  <a:pt x="3602" y="14214"/>
                </a:lnTo>
                <a:lnTo>
                  <a:pt x="3570" y="14210"/>
                </a:lnTo>
                <a:lnTo>
                  <a:pt x="3538" y="14205"/>
                </a:lnTo>
                <a:lnTo>
                  <a:pt x="3507" y="14198"/>
                </a:lnTo>
                <a:lnTo>
                  <a:pt x="3475" y="14192"/>
                </a:lnTo>
                <a:lnTo>
                  <a:pt x="3444" y="14185"/>
                </a:lnTo>
                <a:lnTo>
                  <a:pt x="3413" y="14177"/>
                </a:lnTo>
                <a:lnTo>
                  <a:pt x="3383" y="14168"/>
                </a:lnTo>
                <a:lnTo>
                  <a:pt x="3352" y="14159"/>
                </a:lnTo>
                <a:lnTo>
                  <a:pt x="3322" y="14150"/>
                </a:lnTo>
                <a:lnTo>
                  <a:pt x="3291" y="14140"/>
                </a:lnTo>
                <a:lnTo>
                  <a:pt x="3261" y="14129"/>
                </a:lnTo>
                <a:lnTo>
                  <a:pt x="3232" y="14118"/>
                </a:lnTo>
                <a:lnTo>
                  <a:pt x="3203" y="14106"/>
                </a:lnTo>
                <a:lnTo>
                  <a:pt x="3174" y="14094"/>
                </a:lnTo>
                <a:lnTo>
                  <a:pt x="3146" y="14081"/>
                </a:lnTo>
                <a:lnTo>
                  <a:pt x="3118" y="14068"/>
                </a:lnTo>
                <a:lnTo>
                  <a:pt x="3090" y="14054"/>
                </a:lnTo>
                <a:lnTo>
                  <a:pt x="3062" y="14039"/>
                </a:lnTo>
                <a:lnTo>
                  <a:pt x="3034" y="14025"/>
                </a:lnTo>
                <a:lnTo>
                  <a:pt x="3007" y="14009"/>
                </a:lnTo>
                <a:lnTo>
                  <a:pt x="2980" y="13993"/>
                </a:lnTo>
                <a:lnTo>
                  <a:pt x="2954" y="13976"/>
                </a:lnTo>
                <a:lnTo>
                  <a:pt x="2927" y="13959"/>
                </a:lnTo>
                <a:lnTo>
                  <a:pt x="2901" y="13942"/>
                </a:lnTo>
                <a:lnTo>
                  <a:pt x="2876" y="13923"/>
                </a:lnTo>
                <a:lnTo>
                  <a:pt x="2851" y="13905"/>
                </a:lnTo>
                <a:lnTo>
                  <a:pt x="2827" y="13886"/>
                </a:lnTo>
                <a:lnTo>
                  <a:pt x="2802" y="13866"/>
                </a:lnTo>
                <a:lnTo>
                  <a:pt x="2778" y="13846"/>
                </a:lnTo>
                <a:lnTo>
                  <a:pt x="2754" y="13826"/>
                </a:lnTo>
                <a:lnTo>
                  <a:pt x="2731" y="13804"/>
                </a:lnTo>
                <a:lnTo>
                  <a:pt x="2709" y="13784"/>
                </a:lnTo>
                <a:lnTo>
                  <a:pt x="2686" y="13761"/>
                </a:lnTo>
                <a:lnTo>
                  <a:pt x="2664" y="13739"/>
                </a:lnTo>
                <a:lnTo>
                  <a:pt x="2642" y="13716"/>
                </a:lnTo>
                <a:lnTo>
                  <a:pt x="2622" y="13693"/>
                </a:lnTo>
                <a:lnTo>
                  <a:pt x="2601" y="13669"/>
                </a:lnTo>
                <a:lnTo>
                  <a:pt x="2581" y="13645"/>
                </a:lnTo>
                <a:lnTo>
                  <a:pt x="2561" y="13620"/>
                </a:lnTo>
                <a:lnTo>
                  <a:pt x="2542" y="13595"/>
                </a:lnTo>
                <a:lnTo>
                  <a:pt x="2523" y="13571"/>
                </a:lnTo>
                <a:lnTo>
                  <a:pt x="2505" y="13545"/>
                </a:lnTo>
                <a:lnTo>
                  <a:pt x="2487" y="13518"/>
                </a:lnTo>
                <a:lnTo>
                  <a:pt x="2469" y="13491"/>
                </a:lnTo>
                <a:lnTo>
                  <a:pt x="2452" y="13464"/>
                </a:lnTo>
                <a:lnTo>
                  <a:pt x="2435" y="13437"/>
                </a:lnTo>
                <a:lnTo>
                  <a:pt x="2420" y="13409"/>
                </a:lnTo>
                <a:lnTo>
                  <a:pt x="2404" y="13381"/>
                </a:lnTo>
                <a:lnTo>
                  <a:pt x="2390" y="13352"/>
                </a:lnTo>
                <a:lnTo>
                  <a:pt x="2375" y="13323"/>
                </a:lnTo>
                <a:lnTo>
                  <a:pt x="2361" y="13293"/>
                </a:lnTo>
                <a:lnTo>
                  <a:pt x="2348" y="13264"/>
                </a:lnTo>
                <a:lnTo>
                  <a:pt x="2335" y="13234"/>
                </a:lnTo>
                <a:lnTo>
                  <a:pt x="2322" y="13203"/>
                </a:lnTo>
                <a:lnTo>
                  <a:pt x="2311" y="13172"/>
                </a:lnTo>
                <a:lnTo>
                  <a:pt x="2300" y="13141"/>
                </a:lnTo>
                <a:lnTo>
                  <a:pt x="2289" y="13110"/>
                </a:lnTo>
                <a:lnTo>
                  <a:pt x="1186" y="9715"/>
                </a:lnTo>
                <a:lnTo>
                  <a:pt x="82" y="6321"/>
                </a:lnTo>
                <a:lnTo>
                  <a:pt x="71" y="6290"/>
                </a:lnTo>
                <a:lnTo>
                  <a:pt x="62" y="6258"/>
                </a:lnTo>
                <a:lnTo>
                  <a:pt x="53" y="6225"/>
                </a:lnTo>
                <a:lnTo>
                  <a:pt x="46" y="6193"/>
                </a:lnTo>
                <a:lnTo>
                  <a:pt x="38" y="6161"/>
                </a:lnTo>
                <a:lnTo>
                  <a:pt x="31" y="6130"/>
                </a:lnTo>
                <a:lnTo>
                  <a:pt x="25" y="6098"/>
                </a:lnTo>
                <a:lnTo>
                  <a:pt x="20" y="6066"/>
                </a:lnTo>
                <a:lnTo>
                  <a:pt x="16" y="6034"/>
                </a:lnTo>
                <a:lnTo>
                  <a:pt x="11" y="6002"/>
                </a:lnTo>
                <a:lnTo>
                  <a:pt x="7" y="5970"/>
                </a:lnTo>
                <a:lnTo>
                  <a:pt x="4" y="5939"/>
                </a:lnTo>
                <a:lnTo>
                  <a:pt x="2" y="5907"/>
                </a:lnTo>
                <a:lnTo>
                  <a:pt x="1" y="5875"/>
                </a:lnTo>
                <a:lnTo>
                  <a:pt x="0" y="5843"/>
                </a:lnTo>
                <a:lnTo>
                  <a:pt x="0" y="5812"/>
                </a:lnTo>
                <a:lnTo>
                  <a:pt x="0" y="5780"/>
                </a:lnTo>
                <a:lnTo>
                  <a:pt x="1" y="5749"/>
                </a:lnTo>
                <a:lnTo>
                  <a:pt x="2" y="5717"/>
                </a:lnTo>
                <a:lnTo>
                  <a:pt x="4" y="5686"/>
                </a:lnTo>
                <a:lnTo>
                  <a:pt x="7" y="5655"/>
                </a:lnTo>
                <a:lnTo>
                  <a:pt x="10" y="5623"/>
                </a:lnTo>
                <a:lnTo>
                  <a:pt x="15" y="5591"/>
                </a:lnTo>
                <a:lnTo>
                  <a:pt x="19" y="5560"/>
                </a:lnTo>
                <a:lnTo>
                  <a:pt x="24" y="5530"/>
                </a:lnTo>
                <a:lnTo>
                  <a:pt x="30" y="5499"/>
                </a:lnTo>
                <a:lnTo>
                  <a:pt x="36" y="5468"/>
                </a:lnTo>
                <a:lnTo>
                  <a:pt x="44" y="5438"/>
                </a:lnTo>
                <a:lnTo>
                  <a:pt x="51" y="5408"/>
                </a:lnTo>
                <a:lnTo>
                  <a:pt x="59" y="5378"/>
                </a:lnTo>
                <a:lnTo>
                  <a:pt x="68" y="5348"/>
                </a:lnTo>
                <a:lnTo>
                  <a:pt x="78" y="5318"/>
                </a:lnTo>
                <a:lnTo>
                  <a:pt x="87" y="5288"/>
                </a:lnTo>
                <a:lnTo>
                  <a:pt x="98" y="5259"/>
                </a:lnTo>
                <a:lnTo>
                  <a:pt x="109" y="5230"/>
                </a:lnTo>
                <a:lnTo>
                  <a:pt x="121" y="5201"/>
                </a:lnTo>
                <a:lnTo>
                  <a:pt x="133" y="5172"/>
                </a:lnTo>
                <a:lnTo>
                  <a:pt x="146" y="5144"/>
                </a:lnTo>
                <a:lnTo>
                  <a:pt x="159" y="5116"/>
                </a:lnTo>
                <a:lnTo>
                  <a:pt x="173" y="5088"/>
                </a:lnTo>
                <a:lnTo>
                  <a:pt x="187" y="5060"/>
                </a:lnTo>
                <a:lnTo>
                  <a:pt x="203" y="5033"/>
                </a:lnTo>
                <a:lnTo>
                  <a:pt x="218" y="5005"/>
                </a:lnTo>
                <a:lnTo>
                  <a:pt x="234" y="4978"/>
                </a:lnTo>
                <a:lnTo>
                  <a:pt x="252" y="4951"/>
                </a:lnTo>
                <a:lnTo>
                  <a:pt x="268" y="4925"/>
                </a:lnTo>
                <a:lnTo>
                  <a:pt x="286" y="4899"/>
                </a:lnTo>
                <a:lnTo>
                  <a:pt x="304" y="4874"/>
                </a:lnTo>
                <a:lnTo>
                  <a:pt x="323" y="4848"/>
                </a:lnTo>
                <a:lnTo>
                  <a:pt x="343" y="4823"/>
                </a:lnTo>
                <a:lnTo>
                  <a:pt x="363" y="4798"/>
                </a:lnTo>
                <a:lnTo>
                  <a:pt x="383" y="4773"/>
                </a:lnTo>
                <a:lnTo>
                  <a:pt x="405" y="4749"/>
                </a:lnTo>
                <a:lnTo>
                  <a:pt x="427" y="4726"/>
                </a:lnTo>
                <a:lnTo>
                  <a:pt x="448" y="4702"/>
                </a:lnTo>
                <a:lnTo>
                  <a:pt x="471" y="4679"/>
                </a:lnTo>
                <a:lnTo>
                  <a:pt x="494" y="4656"/>
                </a:lnTo>
                <a:lnTo>
                  <a:pt x="518" y="4635"/>
                </a:lnTo>
                <a:lnTo>
                  <a:pt x="542" y="4613"/>
                </a:lnTo>
                <a:lnTo>
                  <a:pt x="566" y="4591"/>
                </a:lnTo>
                <a:lnTo>
                  <a:pt x="592" y="4569"/>
                </a:lnTo>
                <a:lnTo>
                  <a:pt x="617" y="4549"/>
                </a:lnTo>
                <a:lnTo>
                  <a:pt x="644" y="4529"/>
                </a:lnTo>
                <a:lnTo>
                  <a:pt x="671" y="4509"/>
                </a:lnTo>
                <a:lnTo>
                  <a:pt x="3561" y="2411"/>
                </a:lnTo>
                <a:lnTo>
                  <a:pt x="6451" y="313"/>
                </a:lnTo>
                <a:lnTo>
                  <a:pt x="6478" y="294"/>
                </a:lnTo>
                <a:lnTo>
                  <a:pt x="6505" y="276"/>
                </a:lnTo>
                <a:lnTo>
                  <a:pt x="6533" y="257"/>
                </a:lnTo>
                <a:lnTo>
                  <a:pt x="6561" y="240"/>
                </a:lnTo>
                <a:lnTo>
                  <a:pt x="6589" y="223"/>
                </a:lnTo>
                <a:lnTo>
                  <a:pt x="6617" y="208"/>
                </a:lnTo>
                <a:lnTo>
                  <a:pt x="6645" y="192"/>
                </a:lnTo>
                <a:lnTo>
                  <a:pt x="6674" y="177"/>
                </a:lnTo>
                <a:lnTo>
                  <a:pt x="6703" y="162"/>
                </a:lnTo>
                <a:lnTo>
                  <a:pt x="6732" y="149"/>
                </a:lnTo>
                <a:lnTo>
                  <a:pt x="6761" y="135"/>
                </a:lnTo>
                <a:lnTo>
                  <a:pt x="6791" y="123"/>
                </a:lnTo>
                <a:lnTo>
                  <a:pt x="6820" y="111"/>
                </a:lnTo>
                <a:lnTo>
                  <a:pt x="6850" y="100"/>
                </a:lnTo>
                <a:lnTo>
                  <a:pt x="6880" y="90"/>
                </a:lnTo>
                <a:lnTo>
                  <a:pt x="6910" y="79"/>
                </a:lnTo>
                <a:lnTo>
                  <a:pt x="6940" y="70"/>
                </a:lnTo>
                <a:lnTo>
                  <a:pt x="6970" y="61"/>
                </a:lnTo>
                <a:lnTo>
                  <a:pt x="7001" y="52"/>
                </a:lnTo>
                <a:lnTo>
                  <a:pt x="7031" y="45"/>
                </a:lnTo>
                <a:lnTo>
                  <a:pt x="7062" y="38"/>
                </a:lnTo>
                <a:lnTo>
                  <a:pt x="7092" y="32"/>
                </a:lnTo>
                <a:lnTo>
                  <a:pt x="7123" y="25"/>
                </a:lnTo>
                <a:lnTo>
                  <a:pt x="7154" y="20"/>
                </a:lnTo>
                <a:lnTo>
                  <a:pt x="7186" y="16"/>
                </a:lnTo>
                <a:lnTo>
                  <a:pt x="7217" y="12"/>
                </a:lnTo>
                <a:lnTo>
                  <a:pt x="7248" y="9"/>
                </a:lnTo>
                <a:lnTo>
                  <a:pt x="7279" y="6"/>
                </a:lnTo>
                <a:lnTo>
                  <a:pt x="7310" y="4"/>
                </a:lnTo>
                <a:lnTo>
                  <a:pt x="7342" y="3"/>
                </a:lnTo>
                <a:lnTo>
                  <a:pt x="7373" y="2"/>
                </a:lnTo>
                <a:lnTo>
                  <a:pt x="7404" y="1"/>
                </a:lnTo>
                <a:lnTo>
                  <a:pt x="7404" y="0"/>
                </a:lnTo>
                <a:lnTo>
                  <a:pt x="7435" y="0"/>
                </a:lnTo>
                <a:lnTo>
                  <a:pt x="7466" y="1"/>
                </a:lnTo>
                <a:lnTo>
                  <a:pt x="7497" y="3"/>
                </a:lnTo>
                <a:lnTo>
                  <a:pt x="7528" y="5"/>
                </a:lnTo>
                <a:lnTo>
                  <a:pt x="7559" y="7"/>
                </a:lnTo>
                <a:lnTo>
                  <a:pt x="7590" y="11"/>
                </a:lnTo>
                <a:lnTo>
                  <a:pt x="7621" y="14"/>
                </a:lnTo>
                <a:lnTo>
                  <a:pt x="7652" y="19"/>
                </a:lnTo>
                <a:lnTo>
                  <a:pt x="7684" y="24"/>
                </a:lnTo>
                <a:lnTo>
                  <a:pt x="7715" y="31"/>
                </a:lnTo>
                <a:lnTo>
                  <a:pt x="7745" y="37"/>
                </a:lnTo>
                <a:lnTo>
                  <a:pt x="7776" y="44"/>
                </a:lnTo>
                <a:lnTo>
                  <a:pt x="7806" y="51"/>
                </a:lnTo>
                <a:lnTo>
                  <a:pt x="7837" y="60"/>
                </a:lnTo>
                <a:lnTo>
                  <a:pt x="7867" y="69"/>
                </a:lnTo>
                <a:lnTo>
                  <a:pt x="7897" y="78"/>
                </a:lnTo>
                <a:lnTo>
                  <a:pt x="7927" y="89"/>
                </a:lnTo>
                <a:lnTo>
                  <a:pt x="7957" y="99"/>
                </a:lnTo>
                <a:lnTo>
                  <a:pt x="7987" y="110"/>
                </a:lnTo>
                <a:lnTo>
                  <a:pt x="8016" y="122"/>
                </a:lnTo>
                <a:lnTo>
                  <a:pt x="8046" y="135"/>
                </a:lnTo>
                <a:lnTo>
                  <a:pt x="8075" y="148"/>
                </a:lnTo>
                <a:lnTo>
                  <a:pt x="8104" y="162"/>
                </a:lnTo>
                <a:lnTo>
                  <a:pt x="8133" y="177"/>
                </a:lnTo>
                <a:lnTo>
                  <a:pt x="8162" y="191"/>
                </a:lnTo>
                <a:lnTo>
                  <a:pt x="8190" y="207"/>
                </a:lnTo>
                <a:lnTo>
                  <a:pt x="8219" y="223"/>
                </a:lnTo>
                <a:lnTo>
                  <a:pt x="8247" y="240"/>
                </a:lnTo>
                <a:lnTo>
                  <a:pt x="8275" y="257"/>
                </a:lnTo>
                <a:lnTo>
                  <a:pt x="8303" y="276"/>
                </a:lnTo>
                <a:lnTo>
                  <a:pt x="8330" y="294"/>
                </a:lnTo>
                <a:lnTo>
                  <a:pt x="8357" y="313"/>
                </a:lnTo>
                <a:close/>
                <a:moveTo>
                  <a:pt x="10808" y="3016"/>
                </a:moveTo>
                <a:lnTo>
                  <a:pt x="7919" y="918"/>
                </a:lnTo>
                <a:lnTo>
                  <a:pt x="7889" y="897"/>
                </a:lnTo>
                <a:lnTo>
                  <a:pt x="7859" y="878"/>
                </a:lnTo>
                <a:lnTo>
                  <a:pt x="7827" y="860"/>
                </a:lnTo>
                <a:lnTo>
                  <a:pt x="7796" y="844"/>
                </a:lnTo>
                <a:lnTo>
                  <a:pt x="7765" y="828"/>
                </a:lnTo>
                <a:lnTo>
                  <a:pt x="7733" y="815"/>
                </a:lnTo>
                <a:lnTo>
                  <a:pt x="7701" y="801"/>
                </a:lnTo>
                <a:lnTo>
                  <a:pt x="7669" y="790"/>
                </a:lnTo>
                <a:lnTo>
                  <a:pt x="7637" y="781"/>
                </a:lnTo>
                <a:lnTo>
                  <a:pt x="7604" y="771"/>
                </a:lnTo>
                <a:lnTo>
                  <a:pt x="7571" y="764"/>
                </a:lnTo>
                <a:lnTo>
                  <a:pt x="7538" y="758"/>
                </a:lnTo>
                <a:lnTo>
                  <a:pt x="7504" y="754"/>
                </a:lnTo>
                <a:lnTo>
                  <a:pt x="7471" y="751"/>
                </a:lnTo>
                <a:lnTo>
                  <a:pt x="7437" y="749"/>
                </a:lnTo>
                <a:lnTo>
                  <a:pt x="7404" y="747"/>
                </a:lnTo>
                <a:lnTo>
                  <a:pt x="7404" y="746"/>
                </a:lnTo>
                <a:lnTo>
                  <a:pt x="7371" y="746"/>
                </a:lnTo>
                <a:lnTo>
                  <a:pt x="7338" y="749"/>
                </a:lnTo>
                <a:lnTo>
                  <a:pt x="7305" y="752"/>
                </a:lnTo>
                <a:lnTo>
                  <a:pt x="7271" y="757"/>
                </a:lnTo>
                <a:lnTo>
                  <a:pt x="7238" y="763"/>
                </a:lnTo>
                <a:lnTo>
                  <a:pt x="7205" y="770"/>
                </a:lnTo>
                <a:lnTo>
                  <a:pt x="7172" y="779"/>
                </a:lnTo>
                <a:lnTo>
                  <a:pt x="7140" y="789"/>
                </a:lnTo>
                <a:lnTo>
                  <a:pt x="7108" y="800"/>
                </a:lnTo>
                <a:lnTo>
                  <a:pt x="7075" y="814"/>
                </a:lnTo>
                <a:lnTo>
                  <a:pt x="7044" y="827"/>
                </a:lnTo>
                <a:lnTo>
                  <a:pt x="7012" y="843"/>
                </a:lnTo>
                <a:lnTo>
                  <a:pt x="6981" y="859"/>
                </a:lnTo>
                <a:lnTo>
                  <a:pt x="6951" y="878"/>
                </a:lnTo>
                <a:lnTo>
                  <a:pt x="6919" y="897"/>
                </a:lnTo>
                <a:lnTo>
                  <a:pt x="6889" y="918"/>
                </a:lnTo>
                <a:lnTo>
                  <a:pt x="4000" y="3016"/>
                </a:lnTo>
                <a:lnTo>
                  <a:pt x="1109" y="5114"/>
                </a:lnTo>
                <a:lnTo>
                  <a:pt x="1081" y="5136"/>
                </a:lnTo>
                <a:lnTo>
                  <a:pt x="1053" y="5158"/>
                </a:lnTo>
                <a:lnTo>
                  <a:pt x="1026" y="5182"/>
                </a:lnTo>
                <a:lnTo>
                  <a:pt x="1000" y="5207"/>
                </a:lnTo>
                <a:lnTo>
                  <a:pt x="976" y="5231"/>
                </a:lnTo>
                <a:lnTo>
                  <a:pt x="954" y="5257"/>
                </a:lnTo>
                <a:lnTo>
                  <a:pt x="931" y="5283"/>
                </a:lnTo>
                <a:lnTo>
                  <a:pt x="910" y="5311"/>
                </a:lnTo>
                <a:lnTo>
                  <a:pt x="890" y="5339"/>
                </a:lnTo>
                <a:lnTo>
                  <a:pt x="873" y="5367"/>
                </a:lnTo>
                <a:lnTo>
                  <a:pt x="855" y="5396"/>
                </a:lnTo>
                <a:lnTo>
                  <a:pt x="840" y="5426"/>
                </a:lnTo>
                <a:lnTo>
                  <a:pt x="824" y="5456"/>
                </a:lnTo>
                <a:lnTo>
                  <a:pt x="811" y="5487"/>
                </a:lnTo>
                <a:lnTo>
                  <a:pt x="799" y="5518"/>
                </a:lnTo>
                <a:lnTo>
                  <a:pt x="788" y="5549"/>
                </a:lnTo>
                <a:lnTo>
                  <a:pt x="779" y="5581"/>
                </a:lnTo>
                <a:lnTo>
                  <a:pt x="770" y="5613"/>
                </a:lnTo>
                <a:lnTo>
                  <a:pt x="763" y="5646"/>
                </a:lnTo>
                <a:lnTo>
                  <a:pt x="757" y="5679"/>
                </a:lnTo>
                <a:lnTo>
                  <a:pt x="753" y="5712"/>
                </a:lnTo>
                <a:lnTo>
                  <a:pt x="750" y="5746"/>
                </a:lnTo>
                <a:lnTo>
                  <a:pt x="748" y="5780"/>
                </a:lnTo>
                <a:lnTo>
                  <a:pt x="747" y="5814"/>
                </a:lnTo>
                <a:lnTo>
                  <a:pt x="748" y="5848"/>
                </a:lnTo>
                <a:lnTo>
                  <a:pt x="750" y="5882"/>
                </a:lnTo>
                <a:lnTo>
                  <a:pt x="754" y="5917"/>
                </a:lnTo>
                <a:lnTo>
                  <a:pt x="758" y="5951"/>
                </a:lnTo>
                <a:lnTo>
                  <a:pt x="764" y="5987"/>
                </a:lnTo>
                <a:lnTo>
                  <a:pt x="772" y="6021"/>
                </a:lnTo>
                <a:lnTo>
                  <a:pt x="782" y="6056"/>
                </a:lnTo>
                <a:lnTo>
                  <a:pt x="792" y="6090"/>
                </a:lnTo>
                <a:lnTo>
                  <a:pt x="1896" y="9485"/>
                </a:lnTo>
                <a:lnTo>
                  <a:pt x="3000" y="12879"/>
                </a:lnTo>
                <a:lnTo>
                  <a:pt x="3012" y="12913"/>
                </a:lnTo>
                <a:lnTo>
                  <a:pt x="3024" y="12947"/>
                </a:lnTo>
                <a:lnTo>
                  <a:pt x="3039" y="12979"/>
                </a:lnTo>
                <a:lnTo>
                  <a:pt x="3054" y="13011"/>
                </a:lnTo>
                <a:lnTo>
                  <a:pt x="3071" y="13042"/>
                </a:lnTo>
                <a:lnTo>
                  <a:pt x="3088" y="13072"/>
                </a:lnTo>
                <a:lnTo>
                  <a:pt x="3106" y="13101"/>
                </a:lnTo>
                <a:lnTo>
                  <a:pt x="3126" y="13129"/>
                </a:lnTo>
                <a:lnTo>
                  <a:pt x="3147" y="13156"/>
                </a:lnTo>
                <a:lnTo>
                  <a:pt x="3168" y="13183"/>
                </a:lnTo>
                <a:lnTo>
                  <a:pt x="3190" y="13207"/>
                </a:lnTo>
                <a:lnTo>
                  <a:pt x="3214" y="13231"/>
                </a:lnTo>
                <a:lnTo>
                  <a:pt x="3238" y="13255"/>
                </a:lnTo>
                <a:lnTo>
                  <a:pt x="3263" y="13278"/>
                </a:lnTo>
                <a:lnTo>
                  <a:pt x="3288" y="13298"/>
                </a:lnTo>
                <a:lnTo>
                  <a:pt x="3315" y="13318"/>
                </a:lnTo>
                <a:lnTo>
                  <a:pt x="3342" y="13338"/>
                </a:lnTo>
                <a:lnTo>
                  <a:pt x="3370" y="13355"/>
                </a:lnTo>
                <a:lnTo>
                  <a:pt x="3399" y="13372"/>
                </a:lnTo>
                <a:lnTo>
                  <a:pt x="3429" y="13388"/>
                </a:lnTo>
                <a:lnTo>
                  <a:pt x="3459" y="13403"/>
                </a:lnTo>
                <a:lnTo>
                  <a:pt x="3490" y="13416"/>
                </a:lnTo>
                <a:lnTo>
                  <a:pt x="3521" y="13429"/>
                </a:lnTo>
                <a:lnTo>
                  <a:pt x="3554" y="13439"/>
                </a:lnTo>
                <a:lnTo>
                  <a:pt x="3587" y="13449"/>
                </a:lnTo>
                <a:lnTo>
                  <a:pt x="3621" y="13458"/>
                </a:lnTo>
                <a:lnTo>
                  <a:pt x="3654" y="13465"/>
                </a:lnTo>
                <a:lnTo>
                  <a:pt x="3689" y="13471"/>
                </a:lnTo>
                <a:lnTo>
                  <a:pt x="3724" y="13475"/>
                </a:lnTo>
                <a:lnTo>
                  <a:pt x="3759" y="13479"/>
                </a:lnTo>
                <a:lnTo>
                  <a:pt x="3795" y="13482"/>
                </a:lnTo>
                <a:lnTo>
                  <a:pt x="3831" y="13482"/>
                </a:lnTo>
                <a:lnTo>
                  <a:pt x="7404" y="13482"/>
                </a:lnTo>
                <a:lnTo>
                  <a:pt x="7404" y="13484"/>
                </a:lnTo>
                <a:lnTo>
                  <a:pt x="10977" y="13484"/>
                </a:lnTo>
                <a:lnTo>
                  <a:pt x="10977" y="13482"/>
                </a:lnTo>
                <a:lnTo>
                  <a:pt x="11013" y="13482"/>
                </a:lnTo>
                <a:lnTo>
                  <a:pt x="11049" y="13479"/>
                </a:lnTo>
                <a:lnTo>
                  <a:pt x="11084" y="13475"/>
                </a:lnTo>
                <a:lnTo>
                  <a:pt x="11119" y="13471"/>
                </a:lnTo>
                <a:lnTo>
                  <a:pt x="11153" y="13465"/>
                </a:lnTo>
                <a:lnTo>
                  <a:pt x="11187" y="13458"/>
                </a:lnTo>
                <a:lnTo>
                  <a:pt x="11221" y="13449"/>
                </a:lnTo>
                <a:lnTo>
                  <a:pt x="11254" y="13439"/>
                </a:lnTo>
                <a:lnTo>
                  <a:pt x="11286" y="13429"/>
                </a:lnTo>
                <a:lnTo>
                  <a:pt x="11318" y="13416"/>
                </a:lnTo>
                <a:lnTo>
                  <a:pt x="11349" y="13403"/>
                </a:lnTo>
                <a:lnTo>
                  <a:pt x="11379" y="13388"/>
                </a:lnTo>
                <a:lnTo>
                  <a:pt x="11409" y="13372"/>
                </a:lnTo>
                <a:lnTo>
                  <a:pt x="11438" y="13355"/>
                </a:lnTo>
                <a:lnTo>
                  <a:pt x="11466" y="13338"/>
                </a:lnTo>
                <a:lnTo>
                  <a:pt x="11493" y="13318"/>
                </a:lnTo>
                <a:lnTo>
                  <a:pt x="11520" y="13298"/>
                </a:lnTo>
                <a:lnTo>
                  <a:pt x="11546" y="13278"/>
                </a:lnTo>
                <a:lnTo>
                  <a:pt x="11570" y="13255"/>
                </a:lnTo>
                <a:lnTo>
                  <a:pt x="11594" y="13231"/>
                </a:lnTo>
                <a:lnTo>
                  <a:pt x="11618" y="13207"/>
                </a:lnTo>
                <a:lnTo>
                  <a:pt x="11640" y="13183"/>
                </a:lnTo>
                <a:lnTo>
                  <a:pt x="11661" y="13156"/>
                </a:lnTo>
                <a:lnTo>
                  <a:pt x="11682" y="13129"/>
                </a:lnTo>
                <a:lnTo>
                  <a:pt x="11702" y="13101"/>
                </a:lnTo>
                <a:lnTo>
                  <a:pt x="11719" y="13072"/>
                </a:lnTo>
                <a:lnTo>
                  <a:pt x="11737" y="13042"/>
                </a:lnTo>
                <a:lnTo>
                  <a:pt x="11754" y="13011"/>
                </a:lnTo>
                <a:lnTo>
                  <a:pt x="11769" y="12979"/>
                </a:lnTo>
                <a:lnTo>
                  <a:pt x="11784" y="12947"/>
                </a:lnTo>
                <a:lnTo>
                  <a:pt x="11796" y="12913"/>
                </a:lnTo>
                <a:lnTo>
                  <a:pt x="11808" y="12879"/>
                </a:lnTo>
                <a:lnTo>
                  <a:pt x="12912" y="9485"/>
                </a:lnTo>
                <a:lnTo>
                  <a:pt x="14016" y="6090"/>
                </a:lnTo>
                <a:lnTo>
                  <a:pt x="14026" y="6056"/>
                </a:lnTo>
                <a:lnTo>
                  <a:pt x="14036" y="6021"/>
                </a:lnTo>
                <a:lnTo>
                  <a:pt x="14043" y="5987"/>
                </a:lnTo>
                <a:lnTo>
                  <a:pt x="14050" y="5951"/>
                </a:lnTo>
                <a:lnTo>
                  <a:pt x="14054" y="5917"/>
                </a:lnTo>
                <a:lnTo>
                  <a:pt x="14058" y="5882"/>
                </a:lnTo>
                <a:lnTo>
                  <a:pt x="14060" y="5848"/>
                </a:lnTo>
                <a:lnTo>
                  <a:pt x="14061" y="5814"/>
                </a:lnTo>
                <a:lnTo>
                  <a:pt x="14060" y="5780"/>
                </a:lnTo>
                <a:lnTo>
                  <a:pt x="14058" y="5746"/>
                </a:lnTo>
                <a:lnTo>
                  <a:pt x="14055" y="5712"/>
                </a:lnTo>
                <a:lnTo>
                  <a:pt x="14051" y="5679"/>
                </a:lnTo>
                <a:lnTo>
                  <a:pt x="14045" y="5646"/>
                </a:lnTo>
                <a:lnTo>
                  <a:pt x="14038" y="5613"/>
                </a:lnTo>
                <a:lnTo>
                  <a:pt x="14029" y="5581"/>
                </a:lnTo>
                <a:lnTo>
                  <a:pt x="14020" y="5549"/>
                </a:lnTo>
                <a:lnTo>
                  <a:pt x="14009" y="5518"/>
                </a:lnTo>
                <a:lnTo>
                  <a:pt x="13996" y="5487"/>
                </a:lnTo>
                <a:lnTo>
                  <a:pt x="13983" y="5456"/>
                </a:lnTo>
                <a:lnTo>
                  <a:pt x="13968" y="5426"/>
                </a:lnTo>
                <a:lnTo>
                  <a:pt x="13953" y="5396"/>
                </a:lnTo>
                <a:lnTo>
                  <a:pt x="13935" y="5367"/>
                </a:lnTo>
                <a:lnTo>
                  <a:pt x="13917" y="5339"/>
                </a:lnTo>
                <a:lnTo>
                  <a:pt x="13898" y="5311"/>
                </a:lnTo>
                <a:lnTo>
                  <a:pt x="13876" y="5283"/>
                </a:lnTo>
                <a:lnTo>
                  <a:pt x="13854" y="5257"/>
                </a:lnTo>
                <a:lnTo>
                  <a:pt x="13832" y="5231"/>
                </a:lnTo>
                <a:lnTo>
                  <a:pt x="13807" y="5207"/>
                </a:lnTo>
                <a:lnTo>
                  <a:pt x="13782" y="5182"/>
                </a:lnTo>
                <a:lnTo>
                  <a:pt x="13755" y="5158"/>
                </a:lnTo>
                <a:lnTo>
                  <a:pt x="13727" y="5136"/>
                </a:lnTo>
                <a:lnTo>
                  <a:pt x="13699" y="5114"/>
                </a:lnTo>
                <a:lnTo>
                  <a:pt x="10808" y="30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3595795" y="2428875"/>
            <a:ext cx="2390775" cy="2289175"/>
          </a:xfrm>
          <a:custGeom>
            <a:avLst/>
            <a:gdLst>
              <a:gd name="T0" fmla="*/ 16049 w 16566"/>
              <a:gd name="T1" fmla="*/ 5347 h 15862"/>
              <a:gd name="T2" fmla="*/ 16167 w 16566"/>
              <a:gd name="T3" fmla="*/ 5444 h 15862"/>
              <a:gd name="T4" fmla="*/ 16271 w 16566"/>
              <a:gd name="T5" fmla="*/ 5550 h 15862"/>
              <a:gd name="T6" fmla="*/ 16360 w 16566"/>
              <a:gd name="T7" fmla="*/ 5667 h 15862"/>
              <a:gd name="T8" fmla="*/ 16432 w 16566"/>
              <a:gd name="T9" fmla="*/ 5792 h 15862"/>
              <a:gd name="T10" fmla="*/ 16490 w 16566"/>
              <a:gd name="T11" fmla="*/ 5924 h 15862"/>
              <a:gd name="T12" fmla="*/ 16533 w 16566"/>
              <a:gd name="T13" fmla="*/ 6061 h 15862"/>
              <a:gd name="T14" fmla="*/ 16558 w 16566"/>
              <a:gd name="T15" fmla="*/ 6203 h 15862"/>
              <a:gd name="T16" fmla="*/ 16566 w 16566"/>
              <a:gd name="T17" fmla="*/ 6348 h 15862"/>
              <a:gd name="T18" fmla="*/ 16557 w 16566"/>
              <a:gd name="T19" fmla="*/ 6495 h 15862"/>
              <a:gd name="T20" fmla="*/ 16531 w 16566"/>
              <a:gd name="T21" fmla="*/ 6643 h 15862"/>
              <a:gd name="T22" fmla="*/ 15160 w 16566"/>
              <a:gd name="T23" fmla="*/ 10871 h 15862"/>
              <a:gd name="T24" fmla="*/ 13781 w 16566"/>
              <a:gd name="T25" fmla="*/ 15097 h 15862"/>
              <a:gd name="T26" fmla="*/ 13716 w 16566"/>
              <a:gd name="T27" fmla="*/ 15231 h 15862"/>
              <a:gd name="T28" fmla="*/ 13637 w 16566"/>
              <a:gd name="T29" fmla="*/ 15355 h 15862"/>
              <a:gd name="T30" fmla="*/ 13545 w 16566"/>
              <a:gd name="T31" fmla="*/ 15468 h 15862"/>
              <a:gd name="T32" fmla="*/ 13440 w 16566"/>
              <a:gd name="T33" fmla="*/ 15568 h 15862"/>
              <a:gd name="T34" fmla="*/ 13326 w 16566"/>
              <a:gd name="T35" fmla="*/ 15654 h 15862"/>
              <a:gd name="T36" fmla="*/ 13202 w 16566"/>
              <a:gd name="T37" fmla="*/ 15728 h 15862"/>
              <a:gd name="T38" fmla="*/ 13069 w 16566"/>
              <a:gd name="T39" fmla="*/ 15785 h 15862"/>
              <a:gd name="T40" fmla="*/ 12929 w 16566"/>
              <a:gd name="T41" fmla="*/ 15827 h 15862"/>
              <a:gd name="T42" fmla="*/ 12782 w 16566"/>
              <a:gd name="T43" fmla="*/ 15854 h 15862"/>
              <a:gd name="T44" fmla="*/ 12630 w 16566"/>
              <a:gd name="T45" fmla="*/ 15862 h 15862"/>
              <a:gd name="T46" fmla="*/ 3885 w 16566"/>
              <a:gd name="T47" fmla="*/ 15861 h 15862"/>
              <a:gd name="T48" fmla="*/ 3735 w 16566"/>
              <a:gd name="T49" fmla="*/ 15846 h 15862"/>
              <a:gd name="T50" fmla="*/ 3590 w 16566"/>
              <a:gd name="T51" fmla="*/ 15815 h 15862"/>
              <a:gd name="T52" fmla="*/ 3452 w 16566"/>
              <a:gd name="T53" fmla="*/ 15768 h 15862"/>
              <a:gd name="T54" fmla="*/ 3321 w 16566"/>
              <a:gd name="T55" fmla="*/ 15705 h 15862"/>
              <a:gd name="T56" fmla="*/ 3200 w 16566"/>
              <a:gd name="T57" fmla="*/ 15627 h 15862"/>
              <a:gd name="T58" fmla="*/ 3090 w 16566"/>
              <a:gd name="T59" fmla="*/ 15536 h 15862"/>
              <a:gd name="T60" fmla="*/ 2989 w 16566"/>
              <a:gd name="T61" fmla="*/ 15432 h 15862"/>
              <a:gd name="T62" fmla="*/ 2901 w 16566"/>
              <a:gd name="T63" fmla="*/ 15316 h 15862"/>
              <a:gd name="T64" fmla="*/ 2827 w 16566"/>
              <a:gd name="T65" fmla="*/ 15188 h 15862"/>
              <a:gd name="T66" fmla="*/ 2767 w 16566"/>
              <a:gd name="T67" fmla="*/ 15049 h 15862"/>
              <a:gd name="T68" fmla="*/ 63 w 16566"/>
              <a:gd name="T69" fmla="*/ 6741 h 15862"/>
              <a:gd name="T70" fmla="*/ 25 w 16566"/>
              <a:gd name="T71" fmla="*/ 6593 h 15862"/>
              <a:gd name="T72" fmla="*/ 4 w 16566"/>
              <a:gd name="T73" fmla="*/ 6446 h 15862"/>
              <a:gd name="T74" fmla="*/ 1 w 16566"/>
              <a:gd name="T75" fmla="*/ 6299 h 15862"/>
              <a:gd name="T76" fmla="*/ 14 w 16566"/>
              <a:gd name="T77" fmla="*/ 6156 h 15862"/>
              <a:gd name="T78" fmla="*/ 46 w 16566"/>
              <a:gd name="T79" fmla="*/ 6015 h 15862"/>
              <a:gd name="T80" fmla="*/ 93 w 16566"/>
              <a:gd name="T81" fmla="*/ 5879 h 15862"/>
              <a:gd name="T82" fmla="*/ 155 w 16566"/>
              <a:gd name="T83" fmla="*/ 5750 h 15862"/>
              <a:gd name="T84" fmla="*/ 234 w 16566"/>
              <a:gd name="T85" fmla="*/ 5628 h 15862"/>
              <a:gd name="T86" fmla="*/ 328 w 16566"/>
              <a:gd name="T87" fmla="*/ 5514 h 15862"/>
              <a:gd name="T88" fmla="*/ 437 w 16566"/>
              <a:gd name="T89" fmla="*/ 5410 h 15862"/>
              <a:gd name="T90" fmla="*/ 4033 w 16566"/>
              <a:gd name="T91" fmla="*/ 2795 h 15862"/>
              <a:gd name="T92" fmla="*/ 7635 w 16566"/>
              <a:gd name="T93" fmla="*/ 185 h 15862"/>
              <a:gd name="T94" fmla="*/ 7766 w 16566"/>
              <a:gd name="T95" fmla="*/ 115 h 15862"/>
              <a:gd name="T96" fmla="*/ 7904 w 16566"/>
              <a:gd name="T97" fmla="*/ 61 h 15862"/>
              <a:gd name="T98" fmla="*/ 8045 w 16566"/>
              <a:gd name="T99" fmla="*/ 24 h 15862"/>
              <a:gd name="T100" fmla="*/ 8187 w 16566"/>
              <a:gd name="T101" fmla="*/ 4 h 15862"/>
              <a:gd name="T102" fmla="*/ 8331 w 16566"/>
              <a:gd name="T103" fmla="*/ 1 h 15862"/>
              <a:gd name="T104" fmla="*/ 8475 w 16566"/>
              <a:gd name="T105" fmla="*/ 16 h 15862"/>
              <a:gd name="T106" fmla="*/ 8615 w 16566"/>
              <a:gd name="T107" fmla="*/ 47 h 15862"/>
              <a:gd name="T108" fmla="*/ 8754 w 16566"/>
              <a:gd name="T109" fmla="*/ 95 h 15862"/>
              <a:gd name="T110" fmla="*/ 8888 w 16566"/>
              <a:gd name="T111" fmla="*/ 160 h 15862"/>
              <a:gd name="T112" fmla="*/ 9016 w 16566"/>
              <a:gd name="T113" fmla="*/ 242 h 15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566" h="15862">
                <a:moveTo>
                  <a:pt x="9016" y="242"/>
                </a:moveTo>
                <a:lnTo>
                  <a:pt x="12533" y="2795"/>
                </a:lnTo>
                <a:lnTo>
                  <a:pt x="16049" y="5347"/>
                </a:lnTo>
                <a:lnTo>
                  <a:pt x="16090" y="5378"/>
                </a:lnTo>
                <a:lnTo>
                  <a:pt x="16129" y="5410"/>
                </a:lnTo>
                <a:lnTo>
                  <a:pt x="16167" y="5444"/>
                </a:lnTo>
                <a:lnTo>
                  <a:pt x="16204" y="5478"/>
                </a:lnTo>
                <a:lnTo>
                  <a:pt x="16238" y="5514"/>
                </a:lnTo>
                <a:lnTo>
                  <a:pt x="16271" y="5550"/>
                </a:lnTo>
                <a:lnTo>
                  <a:pt x="16302" y="5589"/>
                </a:lnTo>
                <a:lnTo>
                  <a:pt x="16332" y="5628"/>
                </a:lnTo>
                <a:lnTo>
                  <a:pt x="16360" y="5667"/>
                </a:lnTo>
                <a:lnTo>
                  <a:pt x="16386" y="5709"/>
                </a:lnTo>
                <a:lnTo>
                  <a:pt x="16410" y="5750"/>
                </a:lnTo>
                <a:lnTo>
                  <a:pt x="16432" y="5792"/>
                </a:lnTo>
                <a:lnTo>
                  <a:pt x="16454" y="5836"/>
                </a:lnTo>
                <a:lnTo>
                  <a:pt x="16473" y="5879"/>
                </a:lnTo>
                <a:lnTo>
                  <a:pt x="16490" y="5924"/>
                </a:lnTo>
                <a:lnTo>
                  <a:pt x="16506" y="5969"/>
                </a:lnTo>
                <a:lnTo>
                  <a:pt x="16520" y="6015"/>
                </a:lnTo>
                <a:lnTo>
                  <a:pt x="16533" y="6061"/>
                </a:lnTo>
                <a:lnTo>
                  <a:pt x="16542" y="6108"/>
                </a:lnTo>
                <a:lnTo>
                  <a:pt x="16552" y="6156"/>
                </a:lnTo>
                <a:lnTo>
                  <a:pt x="16558" y="6203"/>
                </a:lnTo>
                <a:lnTo>
                  <a:pt x="16562" y="6251"/>
                </a:lnTo>
                <a:lnTo>
                  <a:pt x="16565" y="6299"/>
                </a:lnTo>
                <a:lnTo>
                  <a:pt x="16566" y="6348"/>
                </a:lnTo>
                <a:lnTo>
                  <a:pt x="16565" y="6397"/>
                </a:lnTo>
                <a:lnTo>
                  <a:pt x="16562" y="6446"/>
                </a:lnTo>
                <a:lnTo>
                  <a:pt x="16557" y="6495"/>
                </a:lnTo>
                <a:lnTo>
                  <a:pt x="16550" y="6544"/>
                </a:lnTo>
                <a:lnTo>
                  <a:pt x="16541" y="6593"/>
                </a:lnTo>
                <a:lnTo>
                  <a:pt x="16531" y="6643"/>
                </a:lnTo>
                <a:lnTo>
                  <a:pt x="16517" y="6691"/>
                </a:lnTo>
                <a:lnTo>
                  <a:pt x="16503" y="6741"/>
                </a:lnTo>
                <a:lnTo>
                  <a:pt x="15160" y="10871"/>
                </a:lnTo>
                <a:lnTo>
                  <a:pt x="13816" y="15000"/>
                </a:lnTo>
                <a:lnTo>
                  <a:pt x="13799" y="15049"/>
                </a:lnTo>
                <a:lnTo>
                  <a:pt x="13781" y="15097"/>
                </a:lnTo>
                <a:lnTo>
                  <a:pt x="13761" y="15142"/>
                </a:lnTo>
                <a:lnTo>
                  <a:pt x="13739" y="15188"/>
                </a:lnTo>
                <a:lnTo>
                  <a:pt x="13716" y="15231"/>
                </a:lnTo>
                <a:lnTo>
                  <a:pt x="13691" y="15274"/>
                </a:lnTo>
                <a:lnTo>
                  <a:pt x="13664" y="15316"/>
                </a:lnTo>
                <a:lnTo>
                  <a:pt x="13637" y="15355"/>
                </a:lnTo>
                <a:lnTo>
                  <a:pt x="13607" y="15394"/>
                </a:lnTo>
                <a:lnTo>
                  <a:pt x="13577" y="15432"/>
                </a:lnTo>
                <a:lnTo>
                  <a:pt x="13545" y="15468"/>
                </a:lnTo>
                <a:lnTo>
                  <a:pt x="13511" y="15503"/>
                </a:lnTo>
                <a:lnTo>
                  <a:pt x="13476" y="15536"/>
                </a:lnTo>
                <a:lnTo>
                  <a:pt x="13440" y="15568"/>
                </a:lnTo>
                <a:lnTo>
                  <a:pt x="13404" y="15598"/>
                </a:lnTo>
                <a:lnTo>
                  <a:pt x="13366" y="15627"/>
                </a:lnTo>
                <a:lnTo>
                  <a:pt x="13326" y="15654"/>
                </a:lnTo>
                <a:lnTo>
                  <a:pt x="13286" y="15680"/>
                </a:lnTo>
                <a:lnTo>
                  <a:pt x="13245" y="15705"/>
                </a:lnTo>
                <a:lnTo>
                  <a:pt x="13202" y="15728"/>
                </a:lnTo>
                <a:lnTo>
                  <a:pt x="13159" y="15748"/>
                </a:lnTo>
                <a:lnTo>
                  <a:pt x="13114" y="15768"/>
                </a:lnTo>
                <a:lnTo>
                  <a:pt x="13069" y="15785"/>
                </a:lnTo>
                <a:lnTo>
                  <a:pt x="13023" y="15801"/>
                </a:lnTo>
                <a:lnTo>
                  <a:pt x="12976" y="15815"/>
                </a:lnTo>
                <a:lnTo>
                  <a:pt x="12929" y="15827"/>
                </a:lnTo>
                <a:lnTo>
                  <a:pt x="12880" y="15838"/>
                </a:lnTo>
                <a:lnTo>
                  <a:pt x="12831" y="15846"/>
                </a:lnTo>
                <a:lnTo>
                  <a:pt x="12782" y="15854"/>
                </a:lnTo>
                <a:lnTo>
                  <a:pt x="12732" y="15858"/>
                </a:lnTo>
                <a:lnTo>
                  <a:pt x="12681" y="15861"/>
                </a:lnTo>
                <a:lnTo>
                  <a:pt x="12630" y="15862"/>
                </a:lnTo>
                <a:lnTo>
                  <a:pt x="8283" y="15862"/>
                </a:lnTo>
                <a:lnTo>
                  <a:pt x="3936" y="15862"/>
                </a:lnTo>
                <a:lnTo>
                  <a:pt x="3885" y="15861"/>
                </a:lnTo>
                <a:lnTo>
                  <a:pt x="3834" y="15858"/>
                </a:lnTo>
                <a:lnTo>
                  <a:pt x="3784" y="15853"/>
                </a:lnTo>
                <a:lnTo>
                  <a:pt x="3735" y="15846"/>
                </a:lnTo>
                <a:lnTo>
                  <a:pt x="3686" y="15838"/>
                </a:lnTo>
                <a:lnTo>
                  <a:pt x="3637" y="15827"/>
                </a:lnTo>
                <a:lnTo>
                  <a:pt x="3590" y="15815"/>
                </a:lnTo>
                <a:lnTo>
                  <a:pt x="3543" y="15801"/>
                </a:lnTo>
                <a:lnTo>
                  <a:pt x="3496" y="15785"/>
                </a:lnTo>
                <a:lnTo>
                  <a:pt x="3452" y="15768"/>
                </a:lnTo>
                <a:lnTo>
                  <a:pt x="3407" y="15748"/>
                </a:lnTo>
                <a:lnTo>
                  <a:pt x="3364" y="15728"/>
                </a:lnTo>
                <a:lnTo>
                  <a:pt x="3321" y="15705"/>
                </a:lnTo>
                <a:lnTo>
                  <a:pt x="3280" y="15680"/>
                </a:lnTo>
                <a:lnTo>
                  <a:pt x="3240" y="15654"/>
                </a:lnTo>
                <a:lnTo>
                  <a:pt x="3200" y="15627"/>
                </a:lnTo>
                <a:lnTo>
                  <a:pt x="3162" y="15598"/>
                </a:lnTo>
                <a:lnTo>
                  <a:pt x="3126" y="15568"/>
                </a:lnTo>
                <a:lnTo>
                  <a:pt x="3090" y="15536"/>
                </a:lnTo>
                <a:lnTo>
                  <a:pt x="3054" y="15503"/>
                </a:lnTo>
                <a:lnTo>
                  <a:pt x="3021" y="15468"/>
                </a:lnTo>
                <a:lnTo>
                  <a:pt x="2989" y="15432"/>
                </a:lnTo>
                <a:lnTo>
                  <a:pt x="2959" y="15394"/>
                </a:lnTo>
                <a:lnTo>
                  <a:pt x="2929" y="15355"/>
                </a:lnTo>
                <a:lnTo>
                  <a:pt x="2901" y="15316"/>
                </a:lnTo>
                <a:lnTo>
                  <a:pt x="2875" y="15274"/>
                </a:lnTo>
                <a:lnTo>
                  <a:pt x="2850" y="15231"/>
                </a:lnTo>
                <a:lnTo>
                  <a:pt x="2827" y="15188"/>
                </a:lnTo>
                <a:lnTo>
                  <a:pt x="2805" y="15142"/>
                </a:lnTo>
                <a:lnTo>
                  <a:pt x="2785" y="15097"/>
                </a:lnTo>
                <a:lnTo>
                  <a:pt x="2767" y="15049"/>
                </a:lnTo>
                <a:lnTo>
                  <a:pt x="2750" y="15000"/>
                </a:lnTo>
                <a:lnTo>
                  <a:pt x="1406" y="10871"/>
                </a:lnTo>
                <a:lnTo>
                  <a:pt x="63" y="6741"/>
                </a:lnTo>
                <a:lnTo>
                  <a:pt x="49" y="6691"/>
                </a:lnTo>
                <a:lnTo>
                  <a:pt x="35" y="6643"/>
                </a:lnTo>
                <a:lnTo>
                  <a:pt x="25" y="6593"/>
                </a:lnTo>
                <a:lnTo>
                  <a:pt x="16" y="6544"/>
                </a:lnTo>
                <a:lnTo>
                  <a:pt x="9" y="6495"/>
                </a:lnTo>
                <a:lnTo>
                  <a:pt x="4" y="6446"/>
                </a:lnTo>
                <a:lnTo>
                  <a:pt x="1" y="6397"/>
                </a:lnTo>
                <a:lnTo>
                  <a:pt x="0" y="6348"/>
                </a:lnTo>
                <a:lnTo>
                  <a:pt x="1" y="6299"/>
                </a:lnTo>
                <a:lnTo>
                  <a:pt x="3" y="6251"/>
                </a:lnTo>
                <a:lnTo>
                  <a:pt x="8" y="6203"/>
                </a:lnTo>
                <a:lnTo>
                  <a:pt x="14" y="6156"/>
                </a:lnTo>
                <a:lnTo>
                  <a:pt x="23" y="6108"/>
                </a:lnTo>
                <a:lnTo>
                  <a:pt x="33" y="6061"/>
                </a:lnTo>
                <a:lnTo>
                  <a:pt x="46" y="6015"/>
                </a:lnTo>
                <a:lnTo>
                  <a:pt x="60" y="5969"/>
                </a:lnTo>
                <a:lnTo>
                  <a:pt x="76" y="5924"/>
                </a:lnTo>
                <a:lnTo>
                  <a:pt x="93" y="5879"/>
                </a:lnTo>
                <a:lnTo>
                  <a:pt x="112" y="5836"/>
                </a:lnTo>
                <a:lnTo>
                  <a:pt x="133" y="5792"/>
                </a:lnTo>
                <a:lnTo>
                  <a:pt x="155" y="5750"/>
                </a:lnTo>
                <a:lnTo>
                  <a:pt x="180" y="5709"/>
                </a:lnTo>
                <a:lnTo>
                  <a:pt x="206" y="5667"/>
                </a:lnTo>
                <a:lnTo>
                  <a:pt x="234" y="5628"/>
                </a:lnTo>
                <a:lnTo>
                  <a:pt x="264" y="5589"/>
                </a:lnTo>
                <a:lnTo>
                  <a:pt x="295" y="5550"/>
                </a:lnTo>
                <a:lnTo>
                  <a:pt x="328" y="5514"/>
                </a:lnTo>
                <a:lnTo>
                  <a:pt x="362" y="5478"/>
                </a:lnTo>
                <a:lnTo>
                  <a:pt x="399" y="5444"/>
                </a:lnTo>
                <a:lnTo>
                  <a:pt x="437" y="5410"/>
                </a:lnTo>
                <a:lnTo>
                  <a:pt x="476" y="5378"/>
                </a:lnTo>
                <a:lnTo>
                  <a:pt x="517" y="5347"/>
                </a:lnTo>
                <a:lnTo>
                  <a:pt x="4033" y="2795"/>
                </a:lnTo>
                <a:lnTo>
                  <a:pt x="7550" y="242"/>
                </a:lnTo>
                <a:lnTo>
                  <a:pt x="7591" y="213"/>
                </a:lnTo>
                <a:lnTo>
                  <a:pt x="7635" y="185"/>
                </a:lnTo>
                <a:lnTo>
                  <a:pt x="7678" y="160"/>
                </a:lnTo>
                <a:lnTo>
                  <a:pt x="7722" y="137"/>
                </a:lnTo>
                <a:lnTo>
                  <a:pt x="7766" y="115"/>
                </a:lnTo>
                <a:lnTo>
                  <a:pt x="7812" y="95"/>
                </a:lnTo>
                <a:lnTo>
                  <a:pt x="7857" y="77"/>
                </a:lnTo>
                <a:lnTo>
                  <a:pt x="7904" y="61"/>
                </a:lnTo>
                <a:lnTo>
                  <a:pt x="7951" y="47"/>
                </a:lnTo>
                <a:lnTo>
                  <a:pt x="7997" y="34"/>
                </a:lnTo>
                <a:lnTo>
                  <a:pt x="8045" y="24"/>
                </a:lnTo>
                <a:lnTo>
                  <a:pt x="8091" y="16"/>
                </a:lnTo>
                <a:lnTo>
                  <a:pt x="8139" y="8"/>
                </a:lnTo>
                <a:lnTo>
                  <a:pt x="8187" y="4"/>
                </a:lnTo>
                <a:lnTo>
                  <a:pt x="8235" y="1"/>
                </a:lnTo>
                <a:lnTo>
                  <a:pt x="8283" y="0"/>
                </a:lnTo>
                <a:lnTo>
                  <a:pt x="8331" y="1"/>
                </a:lnTo>
                <a:lnTo>
                  <a:pt x="8378" y="4"/>
                </a:lnTo>
                <a:lnTo>
                  <a:pt x="8427" y="8"/>
                </a:lnTo>
                <a:lnTo>
                  <a:pt x="8475" y="16"/>
                </a:lnTo>
                <a:lnTo>
                  <a:pt x="8521" y="24"/>
                </a:lnTo>
                <a:lnTo>
                  <a:pt x="8569" y="34"/>
                </a:lnTo>
                <a:lnTo>
                  <a:pt x="8615" y="47"/>
                </a:lnTo>
                <a:lnTo>
                  <a:pt x="8662" y="61"/>
                </a:lnTo>
                <a:lnTo>
                  <a:pt x="8709" y="77"/>
                </a:lnTo>
                <a:lnTo>
                  <a:pt x="8754" y="95"/>
                </a:lnTo>
                <a:lnTo>
                  <a:pt x="8800" y="115"/>
                </a:lnTo>
                <a:lnTo>
                  <a:pt x="8844" y="137"/>
                </a:lnTo>
                <a:lnTo>
                  <a:pt x="8888" y="160"/>
                </a:lnTo>
                <a:lnTo>
                  <a:pt x="8931" y="185"/>
                </a:lnTo>
                <a:lnTo>
                  <a:pt x="8975" y="213"/>
                </a:lnTo>
                <a:lnTo>
                  <a:pt x="9016" y="24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Freeform 6"/>
          <p:cNvSpPr>
            <a:spLocks noEditPoints="1"/>
          </p:cNvSpPr>
          <p:nvPr/>
        </p:nvSpPr>
        <p:spPr bwMode="auto">
          <a:xfrm>
            <a:off x="3722795" y="2592388"/>
            <a:ext cx="2136775" cy="2054225"/>
          </a:xfrm>
          <a:custGeom>
            <a:avLst/>
            <a:gdLst>
              <a:gd name="T0" fmla="*/ 14266 w 14808"/>
              <a:gd name="T1" fmla="*/ 4613 h 14229"/>
              <a:gd name="T2" fmla="*/ 14445 w 14808"/>
              <a:gd name="T3" fmla="*/ 4798 h 14229"/>
              <a:gd name="T4" fmla="*/ 14590 w 14808"/>
              <a:gd name="T5" fmla="*/ 5005 h 14229"/>
              <a:gd name="T6" fmla="*/ 14699 w 14808"/>
              <a:gd name="T7" fmla="*/ 5230 h 14229"/>
              <a:gd name="T8" fmla="*/ 14772 w 14808"/>
              <a:gd name="T9" fmla="*/ 5468 h 14229"/>
              <a:gd name="T10" fmla="*/ 14806 w 14808"/>
              <a:gd name="T11" fmla="*/ 5717 h 14229"/>
              <a:gd name="T12" fmla="*/ 14801 w 14808"/>
              <a:gd name="T13" fmla="*/ 5970 h 14229"/>
              <a:gd name="T14" fmla="*/ 14754 w 14808"/>
              <a:gd name="T15" fmla="*/ 6225 h 14229"/>
              <a:gd name="T16" fmla="*/ 12486 w 14808"/>
              <a:gd name="T17" fmla="*/ 13203 h 14229"/>
              <a:gd name="T18" fmla="*/ 12372 w 14808"/>
              <a:gd name="T19" fmla="*/ 13437 h 14229"/>
              <a:gd name="T20" fmla="*/ 12227 w 14808"/>
              <a:gd name="T21" fmla="*/ 13645 h 14229"/>
              <a:gd name="T22" fmla="*/ 12054 w 14808"/>
              <a:gd name="T23" fmla="*/ 13826 h 14229"/>
              <a:gd name="T24" fmla="*/ 11854 w 14808"/>
              <a:gd name="T25" fmla="*/ 13976 h 14229"/>
              <a:gd name="T26" fmla="*/ 11634 w 14808"/>
              <a:gd name="T27" fmla="*/ 14094 h 14229"/>
              <a:gd name="T28" fmla="*/ 11394 w 14808"/>
              <a:gd name="T29" fmla="*/ 14177 h 14229"/>
              <a:gd name="T30" fmla="*/ 11141 w 14808"/>
              <a:gd name="T31" fmla="*/ 14222 h 14229"/>
              <a:gd name="T32" fmla="*/ 7404 w 14808"/>
              <a:gd name="T33" fmla="*/ 14229 h 14229"/>
              <a:gd name="T34" fmla="*/ 3602 w 14808"/>
              <a:gd name="T35" fmla="*/ 14214 h 14229"/>
              <a:gd name="T36" fmla="*/ 3352 w 14808"/>
              <a:gd name="T37" fmla="*/ 14159 h 14229"/>
              <a:gd name="T38" fmla="*/ 3118 w 14808"/>
              <a:gd name="T39" fmla="*/ 14068 h 14229"/>
              <a:gd name="T40" fmla="*/ 2901 w 14808"/>
              <a:gd name="T41" fmla="*/ 13942 h 14229"/>
              <a:gd name="T42" fmla="*/ 2709 w 14808"/>
              <a:gd name="T43" fmla="*/ 13784 h 14229"/>
              <a:gd name="T44" fmla="*/ 2542 w 14808"/>
              <a:gd name="T45" fmla="*/ 13595 h 14229"/>
              <a:gd name="T46" fmla="*/ 2404 w 14808"/>
              <a:gd name="T47" fmla="*/ 13381 h 14229"/>
              <a:gd name="T48" fmla="*/ 2300 w 14808"/>
              <a:gd name="T49" fmla="*/ 13141 h 14229"/>
              <a:gd name="T50" fmla="*/ 38 w 14808"/>
              <a:gd name="T51" fmla="*/ 6161 h 14229"/>
              <a:gd name="T52" fmla="*/ 2 w 14808"/>
              <a:gd name="T53" fmla="*/ 5907 h 14229"/>
              <a:gd name="T54" fmla="*/ 7 w 14808"/>
              <a:gd name="T55" fmla="*/ 5655 h 14229"/>
              <a:gd name="T56" fmla="*/ 51 w 14808"/>
              <a:gd name="T57" fmla="*/ 5408 h 14229"/>
              <a:gd name="T58" fmla="*/ 133 w 14808"/>
              <a:gd name="T59" fmla="*/ 5172 h 14229"/>
              <a:gd name="T60" fmla="*/ 252 w 14808"/>
              <a:gd name="T61" fmla="*/ 4951 h 14229"/>
              <a:gd name="T62" fmla="*/ 405 w 14808"/>
              <a:gd name="T63" fmla="*/ 4749 h 14229"/>
              <a:gd name="T64" fmla="*/ 592 w 14808"/>
              <a:gd name="T65" fmla="*/ 4569 h 14229"/>
              <a:gd name="T66" fmla="*/ 6533 w 14808"/>
              <a:gd name="T67" fmla="*/ 257 h 14229"/>
              <a:gd name="T68" fmla="*/ 6761 w 14808"/>
              <a:gd name="T69" fmla="*/ 135 h 14229"/>
              <a:gd name="T70" fmla="*/ 7001 w 14808"/>
              <a:gd name="T71" fmla="*/ 52 h 14229"/>
              <a:gd name="T72" fmla="*/ 7248 w 14808"/>
              <a:gd name="T73" fmla="*/ 9 h 14229"/>
              <a:gd name="T74" fmla="*/ 7466 w 14808"/>
              <a:gd name="T75" fmla="*/ 1 h 14229"/>
              <a:gd name="T76" fmla="*/ 7715 w 14808"/>
              <a:gd name="T77" fmla="*/ 31 h 14229"/>
              <a:gd name="T78" fmla="*/ 7957 w 14808"/>
              <a:gd name="T79" fmla="*/ 99 h 14229"/>
              <a:gd name="T80" fmla="*/ 8190 w 14808"/>
              <a:gd name="T81" fmla="*/ 207 h 14229"/>
              <a:gd name="T82" fmla="*/ 7919 w 14808"/>
              <a:gd name="T83" fmla="*/ 918 h 14229"/>
              <a:gd name="T84" fmla="*/ 7669 w 14808"/>
              <a:gd name="T85" fmla="*/ 790 h 14229"/>
              <a:gd name="T86" fmla="*/ 7404 w 14808"/>
              <a:gd name="T87" fmla="*/ 747 h 14229"/>
              <a:gd name="T88" fmla="*/ 7172 w 14808"/>
              <a:gd name="T89" fmla="*/ 779 h 14229"/>
              <a:gd name="T90" fmla="*/ 6919 w 14808"/>
              <a:gd name="T91" fmla="*/ 897 h 14229"/>
              <a:gd name="T92" fmla="*/ 976 w 14808"/>
              <a:gd name="T93" fmla="*/ 5231 h 14229"/>
              <a:gd name="T94" fmla="*/ 824 w 14808"/>
              <a:gd name="T95" fmla="*/ 5456 h 14229"/>
              <a:gd name="T96" fmla="*/ 753 w 14808"/>
              <a:gd name="T97" fmla="*/ 5712 h 14229"/>
              <a:gd name="T98" fmla="*/ 764 w 14808"/>
              <a:gd name="T99" fmla="*/ 5987 h 14229"/>
              <a:gd name="T100" fmla="*/ 3039 w 14808"/>
              <a:gd name="T101" fmla="*/ 12979 h 14229"/>
              <a:gd name="T102" fmla="*/ 3190 w 14808"/>
              <a:gd name="T103" fmla="*/ 13207 h 14229"/>
              <a:gd name="T104" fmla="*/ 3399 w 14808"/>
              <a:gd name="T105" fmla="*/ 13372 h 14229"/>
              <a:gd name="T106" fmla="*/ 3654 w 14808"/>
              <a:gd name="T107" fmla="*/ 13465 h 14229"/>
              <a:gd name="T108" fmla="*/ 10977 w 14808"/>
              <a:gd name="T109" fmla="*/ 13484 h 14229"/>
              <a:gd name="T110" fmla="*/ 11221 w 14808"/>
              <a:gd name="T111" fmla="*/ 13449 h 14229"/>
              <a:gd name="T112" fmla="*/ 11466 w 14808"/>
              <a:gd name="T113" fmla="*/ 13338 h 14229"/>
              <a:gd name="T114" fmla="*/ 11661 w 14808"/>
              <a:gd name="T115" fmla="*/ 13156 h 14229"/>
              <a:gd name="T116" fmla="*/ 11796 w 14808"/>
              <a:gd name="T117" fmla="*/ 12913 h 14229"/>
              <a:gd name="T118" fmla="*/ 14054 w 14808"/>
              <a:gd name="T119" fmla="*/ 5917 h 14229"/>
              <a:gd name="T120" fmla="*/ 14045 w 14808"/>
              <a:gd name="T121" fmla="*/ 5646 h 14229"/>
              <a:gd name="T122" fmla="*/ 13953 w 14808"/>
              <a:gd name="T123" fmla="*/ 5396 h 14229"/>
              <a:gd name="T124" fmla="*/ 13782 w 14808"/>
              <a:gd name="T125" fmla="*/ 5182 h 14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808" h="14229">
                <a:moveTo>
                  <a:pt x="8357" y="313"/>
                </a:moveTo>
                <a:lnTo>
                  <a:pt x="11247" y="2411"/>
                </a:lnTo>
                <a:lnTo>
                  <a:pt x="14137" y="4509"/>
                </a:lnTo>
                <a:lnTo>
                  <a:pt x="14164" y="4529"/>
                </a:lnTo>
                <a:lnTo>
                  <a:pt x="14190" y="4549"/>
                </a:lnTo>
                <a:lnTo>
                  <a:pt x="14216" y="4569"/>
                </a:lnTo>
                <a:lnTo>
                  <a:pt x="14242" y="4591"/>
                </a:lnTo>
                <a:lnTo>
                  <a:pt x="14266" y="4613"/>
                </a:lnTo>
                <a:lnTo>
                  <a:pt x="14290" y="4635"/>
                </a:lnTo>
                <a:lnTo>
                  <a:pt x="14314" y="4656"/>
                </a:lnTo>
                <a:lnTo>
                  <a:pt x="14337" y="4679"/>
                </a:lnTo>
                <a:lnTo>
                  <a:pt x="14360" y="4702"/>
                </a:lnTo>
                <a:lnTo>
                  <a:pt x="14381" y="4726"/>
                </a:lnTo>
                <a:lnTo>
                  <a:pt x="14403" y="4749"/>
                </a:lnTo>
                <a:lnTo>
                  <a:pt x="14425" y="4773"/>
                </a:lnTo>
                <a:lnTo>
                  <a:pt x="14445" y="4798"/>
                </a:lnTo>
                <a:lnTo>
                  <a:pt x="14465" y="4823"/>
                </a:lnTo>
                <a:lnTo>
                  <a:pt x="14484" y="4848"/>
                </a:lnTo>
                <a:lnTo>
                  <a:pt x="14504" y="4874"/>
                </a:lnTo>
                <a:lnTo>
                  <a:pt x="14521" y="4899"/>
                </a:lnTo>
                <a:lnTo>
                  <a:pt x="14540" y="4925"/>
                </a:lnTo>
                <a:lnTo>
                  <a:pt x="14556" y="4951"/>
                </a:lnTo>
                <a:lnTo>
                  <a:pt x="14574" y="4978"/>
                </a:lnTo>
                <a:lnTo>
                  <a:pt x="14590" y="5005"/>
                </a:lnTo>
                <a:lnTo>
                  <a:pt x="14605" y="5033"/>
                </a:lnTo>
                <a:lnTo>
                  <a:pt x="14621" y="5060"/>
                </a:lnTo>
                <a:lnTo>
                  <a:pt x="14635" y="5088"/>
                </a:lnTo>
                <a:lnTo>
                  <a:pt x="14649" y="5116"/>
                </a:lnTo>
                <a:lnTo>
                  <a:pt x="14662" y="5144"/>
                </a:lnTo>
                <a:lnTo>
                  <a:pt x="14675" y="5172"/>
                </a:lnTo>
                <a:lnTo>
                  <a:pt x="14687" y="5201"/>
                </a:lnTo>
                <a:lnTo>
                  <a:pt x="14699" y="5230"/>
                </a:lnTo>
                <a:lnTo>
                  <a:pt x="14710" y="5259"/>
                </a:lnTo>
                <a:lnTo>
                  <a:pt x="14721" y="5288"/>
                </a:lnTo>
                <a:lnTo>
                  <a:pt x="14730" y="5318"/>
                </a:lnTo>
                <a:lnTo>
                  <a:pt x="14740" y="5348"/>
                </a:lnTo>
                <a:lnTo>
                  <a:pt x="14749" y="5378"/>
                </a:lnTo>
                <a:lnTo>
                  <a:pt x="14757" y="5408"/>
                </a:lnTo>
                <a:lnTo>
                  <a:pt x="14764" y="5438"/>
                </a:lnTo>
                <a:lnTo>
                  <a:pt x="14772" y="5468"/>
                </a:lnTo>
                <a:lnTo>
                  <a:pt x="14778" y="5499"/>
                </a:lnTo>
                <a:lnTo>
                  <a:pt x="14783" y="5530"/>
                </a:lnTo>
                <a:lnTo>
                  <a:pt x="14789" y="5560"/>
                </a:lnTo>
                <a:lnTo>
                  <a:pt x="14793" y="5591"/>
                </a:lnTo>
                <a:lnTo>
                  <a:pt x="14798" y="5622"/>
                </a:lnTo>
                <a:lnTo>
                  <a:pt x="14801" y="5655"/>
                </a:lnTo>
                <a:lnTo>
                  <a:pt x="14804" y="5686"/>
                </a:lnTo>
                <a:lnTo>
                  <a:pt x="14806" y="5717"/>
                </a:lnTo>
                <a:lnTo>
                  <a:pt x="14807" y="5749"/>
                </a:lnTo>
                <a:lnTo>
                  <a:pt x="14808" y="5780"/>
                </a:lnTo>
                <a:lnTo>
                  <a:pt x="14808" y="5812"/>
                </a:lnTo>
                <a:lnTo>
                  <a:pt x="14808" y="5843"/>
                </a:lnTo>
                <a:lnTo>
                  <a:pt x="14807" y="5875"/>
                </a:lnTo>
                <a:lnTo>
                  <a:pt x="14806" y="5907"/>
                </a:lnTo>
                <a:lnTo>
                  <a:pt x="14804" y="5939"/>
                </a:lnTo>
                <a:lnTo>
                  <a:pt x="14801" y="5970"/>
                </a:lnTo>
                <a:lnTo>
                  <a:pt x="14797" y="6002"/>
                </a:lnTo>
                <a:lnTo>
                  <a:pt x="14792" y="6034"/>
                </a:lnTo>
                <a:lnTo>
                  <a:pt x="14788" y="6066"/>
                </a:lnTo>
                <a:lnTo>
                  <a:pt x="14783" y="6098"/>
                </a:lnTo>
                <a:lnTo>
                  <a:pt x="14777" y="6130"/>
                </a:lnTo>
                <a:lnTo>
                  <a:pt x="14770" y="6161"/>
                </a:lnTo>
                <a:lnTo>
                  <a:pt x="14762" y="6193"/>
                </a:lnTo>
                <a:lnTo>
                  <a:pt x="14754" y="6225"/>
                </a:lnTo>
                <a:lnTo>
                  <a:pt x="14746" y="6258"/>
                </a:lnTo>
                <a:lnTo>
                  <a:pt x="14737" y="6290"/>
                </a:lnTo>
                <a:lnTo>
                  <a:pt x="14726" y="6321"/>
                </a:lnTo>
                <a:lnTo>
                  <a:pt x="13622" y="9715"/>
                </a:lnTo>
                <a:lnTo>
                  <a:pt x="12519" y="13110"/>
                </a:lnTo>
                <a:lnTo>
                  <a:pt x="12508" y="13141"/>
                </a:lnTo>
                <a:lnTo>
                  <a:pt x="12497" y="13172"/>
                </a:lnTo>
                <a:lnTo>
                  <a:pt x="12486" y="13203"/>
                </a:lnTo>
                <a:lnTo>
                  <a:pt x="12473" y="13234"/>
                </a:lnTo>
                <a:lnTo>
                  <a:pt x="12460" y="13264"/>
                </a:lnTo>
                <a:lnTo>
                  <a:pt x="12446" y="13293"/>
                </a:lnTo>
                <a:lnTo>
                  <a:pt x="12433" y="13323"/>
                </a:lnTo>
                <a:lnTo>
                  <a:pt x="12418" y="13352"/>
                </a:lnTo>
                <a:lnTo>
                  <a:pt x="12404" y="13381"/>
                </a:lnTo>
                <a:lnTo>
                  <a:pt x="12388" y="13409"/>
                </a:lnTo>
                <a:lnTo>
                  <a:pt x="12372" y="13437"/>
                </a:lnTo>
                <a:lnTo>
                  <a:pt x="12356" y="13464"/>
                </a:lnTo>
                <a:lnTo>
                  <a:pt x="12339" y="13491"/>
                </a:lnTo>
                <a:lnTo>
                  <a:pt x="12321" y="13518"/>
                </a:lnTo>
                <a:lnTo>
                  <a:pt x="12303" y="13545"/>
                </a:lnTo>
                <a:lnTo>
                  <a:pt x="12285" y="13571"/>
                </a:lnTo>
                <a:lnTo>
                  <a:pt x="12266" y="13595"/>
                </a:lnTo>
                <a:lnTo>
                  <a:pt x="12246" y="13620"/>
                </a:lnTo>
                <a:lnTo>
                  <a:pt x="12227" y="13645"/>
                </a:lnTo>
                <a:lnTo>
                  <a:pt x="12207" y="13669"/>
                </a:lnTo>
                <a:lnTo>
                  <a:pt x="12186" y="13693"/>
                </a:lnTo>
                <a:lnTo>
                  <a:pt x="12165" y="13716"/>
                </a:lnTo>
                <a:lnTo>
                  <a:pt x="12144" y="13739"/>
                </a:lnTo>
                <a:lnTo>
                  <a:pt x="12122" y="13761"/>
                </a:lnTo>
                <a:lnTo>
                  <a:pt x="12099" y="13784"/>
                </a:lnTo>
                <a:lnTo>
                  <a:pt x="12077" y="13804"/>
                </a:lnTo>
                <a:lnTo>
                  <a:pt x="12054" y="13826"/>
                </a:lnTo>
                <a:lnTo>
                  <a:pt x="12030" y="13846"/>
                </a:lnTo>
                <a:lnTo>
                  <a:pt x="12006" y="13866"/>
                </a:lnTo>
                <a:lnTo>
                  <a:pt x="11981" y="13886"/>
                </a:lnTo>
                <a:lnTo>
                  <a:pt x="11957" y="13905"/>
                </a:lnTo>
                <a:lnTo>
                  <a:pt x="11932" y="13923"/>
                </a:lnTo>
                <a:lnTo>
                  <a:pt x="11906" y="13942"/>
                </a:lnTo>
                <a:lnTo>
                  <a:pt x="11881" y="13959"/>
                </a:lnTo>
                <a:lnTo>
                  <a:pt x="11854" y="13976"/>
                </a:lnTo>
                <a:lnTo>
                  <a:pt x="11828" y="13993"/>
                </a:lnTo>
                <a:lnTo>
                  <a:pt x="11801" y="14009"/>
                </a:lnTo>
                <a:lnTo>
                  <a:pt x="11774" y="14025"/>
                </a:lnTo>
                <a:lnTo>
                  <a:pt x="11746" y="14039"/>
                </a:lnTo>
                <a:lnTo>
                  <a:pt x="11718" y="14054"/>
                </a:lnTo>
                <a:lnTo>
                  <a:pt x="11690" y="14068"/>
                </a:lnTo>
                <a:lnTo>
                  <a:pt x="11662" y="14081"/>
                </a:lnTo>
                <a:lnTo>
                  <a:pt x="11634" y="14094"/>
                </a:lnTo>
                <a:lnTo>
                  <a:pt x="11605" y="14106"/>
                </a:lnTo>
                <a:lnTo>
                  <a:pt x="11576" y="14118"/>
                </a:lnTo>
                <a:lnTo>
                  <a:pt x="11546" y="14129"/>
                </a:lnTo>
                <a:lnTo>
                  <a:pt x="11517" y="14140"/>
                </a:lnTo>
                <a:lnTo>
                  <a:pt x="11486" y="14150"/>
                </a:lnTo>
                <a:lnTo>
                  <a:pt x="11456" y="14159"/>
                </a:lnTo>
                <a:lnTo>
                  <a:pt x="11425" y="14168"/>
                </a:lnTo>
                <a:lnTo>
                  <a:pt x="11394" y="14177"/>
                </a:lnTo>
                <a:lnTo>
                  <a:pt x="11364" y="14185"/>
                </a:lnTo>
                <a:lnTo>
                  <a:pt x="11332" y="14192"/>
                </a:lnTo>
                <a:lnTo>
                  <a:pt x="11301" y="14198"/>
                </a:lnTo>
                <a:lnTo>
                  <a:pt x="11270" y="14205"/>
                </a:lnTo>
                <a:lnTo>
                  <a:pt x="11238" y="14210"/>
                </a:lnTo>
                <a:lnTo>
                  <a:pt x="11206" y="14214"/>
                </a:lnTo>
                <a:lnTo>
                  <a:pt x="11174" y="14218"/>
                </a:lnTo>
                <a:lnTo>
                  <a:pt x="11141" y="14222"/>
                </a:lnTo>
                <a:lnTo>
                  <a:pt x="11109" y="14224"/>
                </a:lnTo>
                <a:lnTo>
                  <a:pt x="11075" y="14227"/>
                </a:lnTo>
                <a:lnTo>
                  <a:pt x="11043" y="14228"/>
                </a:lnTo>
                <a:lnTo>
                  <a:pt x="11010" y="14229"/>
                </a:lnTo>
                <a:lnTo>
                  <a:pt x="10977" y="14229"/>
                </a:lnTo>
                <a:lnTo>
                  <a:pt x="10977" y="14228"/>
                </a:lnTo>
                <a:lnTo>
                  <a:pt x="7404" y="14228"/>
                </a:lnTo>
                <a:lnTo>
                  <a:pt x="7404" y="14229"/>
                </a:lnTo>
                <a:lnTo>
                  <a:pt x="3831" y="14229"/>
                </a:lnTo>
                <a:lnTo>
                  <a:pt x="3798" y="14229"/>
                </a:lnTo>
                <a:lnTo>
                  <a:pt x="3765" y="14228"/>
                </a:lnTo>
                <a:lnTo>
                  <a:pt x="3733" y="14227"/>
                </a:lnTo>
                <a:lnTo>
                  <a:pt x="3699" y="14224"/>
                </a:lnTo>
                <a:lnTo>
                  <a:pt x="3666" y="14222"/>
                </a:lnTo>
                <a:lnTo>
                  <a:pt x="3634" y="14218"/>
                </a:lnTo>
                <a:lnTo>
                  <a:pt x="3602" y="14214"/>
                </a:lnTo>
                <a:lnTo>
                  <a:pt x="3570" y="14210"/>
                </a:lnTo>
                <a:lnTo>
                  <a:pt x="3538" y="14205"/>
                </a:lnTo>
                <a:lnTo>
                  <a:pt x="3507" y="14198"/>
                </a:lnTo>
                <a:lnTo>
                  <a:pt x="3475" y="14192"/>
                </a:lnTo>
                <a:lnTo>
                  <a:pt x="3444" y="14185"/>
                </a:lnTo>
                <a:lnTo>
                  <a:pt x="3413" y="14177"/>
                </a:lnTo>
                <a:lnTo>
                  <a:pt x="3383" y="14168"/>
                </a:lnTo>
                <a:lnTo>
                  <a:pt x="3352" y="14159"/>
                </a:lnTo>
                <a:lnTo>
                  <a:pt x="3322" y="14150"/>
                </a:lnTo>
                <a:lnTo>
                  <a:pt x="3291" y="14140"/>
                </a:lnTo>
                <a:lnTo>
                  <a:pt x="3261" y="14129"/>
                </a:lnTo>
                <a:lnTo>
                  <a:pt x="3232" y="14118"/>
                </a:lnTo>
                <a:lnTo>
                  <a:pt x="3203" y="14106"/>
                </a:lnTo>
                <a:lnTo>
                  <a:pt x="3174" y="14094"/>
                </a:lnTo>
                <a:lnTo>
                  <a:pt x="3146" y="14081"/>
                </a:lnTo>
                <a:lnTo>
                  <a:pt x="3118" y="14068"/>
                </a:lnTo>
                <a:lnTo>
                  <a:pt x="3090" y="14054"/>
                </a:lnTo>
                <a:lnTo>
                  <a:pt x="3062" y="14039"/>
                </a:lnTo>
                <a:lnTo>
                  <a:pt x="3034" y="14025"/>
                </a:lnTo>
                <a:lnTo>
                  <a:pt x="3007" y="14009"/>
                </a:lnTo>
                <a:lnTo>
                  <a:pt x="2980" y="13993"/>
                </a:lnTo>
                <a:lnTo>
                  <a:pt x="2954" y="13976"/>
                </a:lnTo>
                <a:lnTo>
                  <a:pt x="2927" y="13959"/>
                </a:lnTo>
                <a:lnTo>
                  <a:pt x="2901" y="13942"/>
                </a:lnTo>
                <a:lnTo>
                  <a:pt x="2876" y="13923"/>
                </a:lnTo>
                <a:lnTo>
                  <a:pt x="2851" y="13905"/>
                </a:lnTo>
                <a:lnTo>
                  <a:pt x="2827" y="13886"/>
                </a:lnTo>
                <a:lnTo>
                  <a:pt x="2802" y="13866"/>
                </a:lnTo>
                <a:lnTo>
                  <a:pt x="2778" y="13846"/>
                </a:lnTo>
                <a:lnTo>
                  <a:pt x="2754" y="13826"/>
                </a:lnTo>
                <a:lnTo>
                  <a:pt x="2731" y="13804"/>
                </a:lnTo>
                <a:lnTo>
                  <a:pt x="2709" y="13784"/>
                </a:lnTo>
                <a:lnTo>
                  <a:pt x="2686" y="13761"/>
                </a:lnTo>
                <a:lnTo>
                  <a:pt x="2664" y="13739"/>
                </a:lnTo>
                <a:lnTo>
                  <a:pt x="2642" y="13716"/>
                </a:lnTo>
                <a:lnTo>
                  <a:pt x="2622" y="13693"/>
                </a:lnTo>
                <a:lnTo>
                  <a:pt x="2601" y="13669"/>
                </a:lnTo>
                <a:lnTo>
                  <a:pt x="2581" y="13645"/>
                </a:lnTo>
                <a:lnTo>
                  <a:pt x="2561" y="13620"/>
                </a:lnTo>
                <a:lnTo>
                  <a:pt x="2542" y="13595"/>
                </a:lnTo>
                <a:lnTo>
                  <a:pt x="2523" y="13571"/>
                </a:lnTo>
                <a:lnTo>
                  <a:pt x="2505" y="13545"/>
                </a:lnTo>
                <a:lnTo>
                  <a:pt x="2487" y="13518"/>
                </a:lnTo>
                <a:lnTo>
                  <a:pt x="2469" y="13491"/>
                </a:lnTo>
                <a:lnTo>
                  <a:pt x="2452" y="13464"/>
                </a:lnTo>
                <a:lnTo>
                  <a:pt x="2435" y="13437"/>
                </a:lnTo>
                <a:lnTo>
                  <a:pt x="2420" y="13409"/>
                </a:lnTo>
                <a:lnTo>
                  <a:pt x="2404" y="13381"/>
                </a:lnTo>
                <a:lnTo>
                  <a:pt x="2390" y="13352"/>
                </a:lnTo>
                <a:lnTo>
                  <a:pt x="2375" y="13323"/>
                </a:lnTo>
                <a:lnTo>
                  <a:pt x="2361" y="13293"/>
                </a:lnTo>
                <a:lnTo>
                  <a:pt x="2348" y="13264"/>
                </a:lnTo>
                <a:lnTo>
                  <a:pt x="2335" y="13234"/>
                </a:lnTo>
                <a:lnTo>
                  <a:pt x="2322" y="13203"/>
                </a:lnTo>
                <a:lnTo>
                  <a:pt x="2311" y="13172"/>
                </a:lnTo>
                <a:lnTo>
                  <a:pt x="2300" y="13141"/>
                </a:lnTo>
                <a:lnTo>
                  <a:pt x="2289" y="13110"/>
                </a:lnTo>
                <a:lnTo>
                  <a:pt x="1186" y="9715"/>
                </a:lnTo>
                <a:lnTo>
                  <a:pt x="82" y="6321"/>
                </a:lnTo>
                <a:lnTo>
                  <a:pt x="71" y="6290"/>
                </a:lnTo>
                <a:lnTo>
                  <a:pt x="62" y="6258"/>
                </a:lnTo>
                <a:lnTo>
                  <a:pt x="53" y="6225"/>
                </a:lnTo>
                <a:lnTo>
                  <a:pt x="46" y="6193"/>
                </a:lnTo>
                <a:lnTo>
                  <a:pt x="38" y="6161"/>
                </a:lnTo>
                <a:lnTo>
                  <a:pt x="31" y="6130"/>
                </a:lnTo>
                <a:lnTo>
                  <a:pt x="25" y="6098"/>
                </a:lnTo>
                <a:lnTo>
                  <a:pt x="20" y="6066"/>
                </a:lnTo>
                <a:lnTo>
                  <a:pt x="16" y="6034"/>
                </a:lnTo>
                <a:lnTo>
                  <a:pt x="11" y="6002"/>
                </a:lnTo>
                <a:lnTo>
                  <a:pt x="7" y="5970"/>
                </a:lnTo>
                <a:lnTo>
                  <a:pt x="4" y="5939"/>
                </a:lnTo>
                <a:lnTo>
                  <a:pt x="2" y="5907"/>
                </a:lnTo>
                <a:lnTo>
                  <a:pt x="1" y="5875"/>
                </a:lnTo>
                <a:lnTo>
                  <a:pt x="0" y="5843"/>
                </a:lnTo>
                <a:lnTo>
                  <a:pt x="0" y="5812"/>
                </a:lnTo>
                <a:lnTo>
                  <a:pt x="0" y="5780"/>
                </a:lnTo>
                <a:lnTo>
                  <a:pt x="1" y="5749"/>
                </a:lnTo>
                <a:lnTo>
                  <a:pt x="2" y="5717"/>
                </a:lnTo>
                <a:lnTo>
                  <a:pt x="4" y="5686"/>
                </a:lnTo>
                <a:lnTo>
                  <a:pt x="7" y="5655"/>
                </a:lnTo>
                <a:lnTo>
                  <a:pt x="10" y="5623"/>
                </a:lnTo>
                <a:lnTo>
                  <a:pt x="15" y="5591"/>
                </a:lnTo>
                <a:lnTo>
                  <a:pt x="19" y="5560"/>
                </a:lnTo>
                <a:lnTo>
                  <a:pt x="24" y="5530"/>
                </a:lnTo>
                <a:lnTo>
                  <a:pt x="30" y="5499"/>
                </a:lnTo>
                <a:lnTo>
                  <a:pt x="36" y="5468"/>
                </a:lnTo>
                <a:lnTo>
                  <a:pt x="44" y="5438"/>
                </a:lnTo>
                <a:lnTo>
                  <a:pt x="51" y="5408"/>
                </a:lnTo>
                <a:lnTo>
                  <a:pt x="59" y="5378"/>
                </a:lnTo>
                <a:lnTo>
                  <a:pt x="68" y="5348"/>
                </a:lnTo>
                <a:lnTo>
                  <a:pt x="78" y="5318"/>
                </a:lnTo>
                <a:lnTo>
                  <a:pt x="87" y="5288"/>
                </a:lnTo>
                <a:lnTo>
                  <a:pt x="98" y="5259"/>
                </a:lnTo>
                <a:lnTo>
                  <a:pt x="109" y="5230"/>
                </a:lnTo>
                <a:lnTo>
                  <a:pt x="121" y="5201"/>
                </a:lnTo>
                <a:lnTo>
                  <a:pt x="133" y="5172"/>
                </a:lnTo>
                <a:lnTo>
                  <a:pt x="146" y="5144"/>
                </a:lnTo>
                <a:lnTo>
                  <a:pt x="159" y="5116"/>
                </a:lnTo>
                <a:lnTo>
                  <a:pt x="173" y="5088"/>
                </a:lnTo>
                <a:lnTo>
                  <a:pt x="187" y="5060"/>
                </a:lnTo>
                <a:lnTo>
                  <a:pt x="203" y="5033"/>
                </a:lnTo>
                <a:lnTo>
                  <a:pt x="218" y="5005"/>
                </a:lnTo>
                <a:lnTo>
                  <a:pt x="234" y="4978"/>
                </a:lnTo>
                <a:lnTo>
                  <a:pt x="252" y="4951"/>
                </a:lnTo>
                <a:lnTo>
                  <a:pt x="268" y="4925"/>
                </a:lnTo>
                <a:lnTo>
                  <a:pt x="286" y="4899"/>
                </a:lnTo>
                <a:lnTo>
                  <a:pt x="304" y="4874"/>
                </a:lnTo>
                <a:lnTo>
                  <a:pt x="323" y="4848"/>
                </a:lnTo>
                <a:lnTo>
                  <a:pt x="343" y="4823"/>
                </a:lnTo>
                <a:lnTo>
                  <a:pt x="363" y="4798"/>
                </a:lnTo>
                <a:lnTo>
                  <a:pt x="383" y="4773"/>
                </a:lnTo>
                <a:lnTo>
                  <a:pt x="405" y="4749"/>
                </a:lnTo>
                <a:lnTo>
                  <a:pt x="427" y="4726"/>
                </a:lnTo>
                <a:lnTo>
                  <a:pt x="448" y="4702"/>
                </a:lnTo>
                <a:lnTo>
                  <a:pt x="471" y="4679"/>
                </a:lnTo>
                <a:lnTo>
                  <a:pt x="494" y="4656"/>
                </a:lnTo>
                <a:lnTo>
                  <a:pt x="518" y="4635"/>
                </a:lnTo>
                <a:lnTo>
                  <a:pt x="542" y="4613"/>
                </a:lnTo>
                <a:lnTo>
                  <a:pt x="566" y="4591"/>
                </a:lnTo>
                <a:lnTo>
                  <a:pt x="592" y="4569"/>
                </a:lnTo>
                <a:lnTo>
                  <a:pt x="617" y="4549"/>
                </a:lnTo>
                <a:lnTo>
                  <a:pt x="644" y="4529"/>
                </a:lnTo>
                <a:lnTo>
                  <a:pt x="671" y="4509"/>
                </a:lnTo>
                <a:lnTo>
                  <a:pt x="3561" y="2411"/>
                </a:lnTo>
                <a:lnTo>
                  <a:pt x="6451" y="313"/>
                </a:lnTo>
                <a:lnTo>
                  <a:pt x="6478" y="294"/>
                </a:lnTo>
                <a:lnTo>
                  <a:pt x="6505" y="276"/>
                </a:lnTo>
                <a:lnTo>
                  <a:pt x="6533" y="257"/>
                </a:lnTo>
                <a:lnTo>
                  <a:pt x="6561" y="240"/>
                </a:lnTo>
                <a:lnTo>
                  <a:pt x="6589" y="223"/>
                </a:lnTo>
                <a:lnTo>
                  <a:pt x="6617" y="208"/>
                </a:lnTo>
                <a:lnTo>
                  <a:pt x="6645" y="192"/>
                </a:lnTo>
                <a:lnTo>
                  <a:pt x="6674" y="177"/>
                </a:lnTo>
                <a:lnTo>
                  <a:pt x="6703" y="162"/>
                </a:lnTo>
                <a:lnTo>
                  <a:pt x="6732" y="149"/>
                </a:lnTo>
                <a:lnTo>
                  <a:pt x="6761" y="135"/>
                </a:lnTo>
                <a:lnTo>
                  <a:pt x="6791" y="123"/>
                </a:lnTo>
                <a:lnTo>
                  <a:pt x="6820" y="111"/>
                </a:lnTo>
                <a:lnTo>
                  <a:pt x="6850" y="100"/>
                </a:lnTo>
                <a:lnTo>
                  <a:pt x="6880" y="90"/>
                </a:lnTo>
                <a:lnTo>
                  <a:pt x="6910" y="79"/>
                </a:lnTo>
                <a:lnTo>
                  <a:pt x="6940" y="70"/>
                </a:lnTo>
                <a:lnTo>
                  <a:pt x="6970" y="61"/>
                </a:lnTo>
                <a:lnTo>
                  <a:pt x="7001" y="52"/>
                </a:lnTo>
                <a:lnTo>
                  <a:pt x="7031" y="45"/>
                </a:lnTo>
                <a:lnTo>
                  <a:pt x="7062" y="38"/>
                </a:lnTo>
                <a:lnTo>
                  <a:pt x="7092" y="32"/>
                </a:lnTo>
                <a:lnTo>
                  <a:pt x="7123" y="25"/>
                </a:lnTo>
                <a:lnTo>
                  <a:pt x="7154" y="20"/>
                </a:lnTo>
                <a:lnTo>
                  <a:pt x="7186" y="16"/>
                </a:lnTo>
                <a:lnTo>
                  <a:pt x="7217" y="12"/>
                </a:lnTo>
                <a:lnTo>
                  <a:pt x="7248" y="9"/>
                </a:lnTo>
                <a:lnTo>
                  <a:pt x="7279" y="6"/>
                </a:lnTo>
                <a:lnTo>
                  <a:pt x="7310" y="4"/>
                </a:lnTo>
                <a:lnTo>
                  <a:pt x="7342" y="3"/>
                </a:lnTo>
                <a:lnTo>
                  <a:pt x="7373" y="2"/>
                </a:lnTo>
                <a:lnTo>
                  <a:pt x="7404" y="1"/>
                </a:lnTo>
                <a:lnTo>
                  <a:pt x="7404" y="0"/>
                </a:lnTo>
                <a:lnTo>
                  <a:pt x="7435" y="0"/>
                </a:lnTo>
                <a:lnTo>
                  <a:pt x="7466" y="1"/>
                </a:lnTo>
                <a:lnTo>
                  <a:pt x="7497" y="3"/>
                </a:lnTo>
                <a:lnTo>
                  <a:pt x="7528" y="5"/>
                </a:lnTo>
                <a:lnTo>
                  <a:pt x="7559" y="7"/>
                </a:lnTo>
                <a:lnTo>
                  <a:pt x="7590" y="11"/>
                </a:lnTo>
                <a:lnTo>
                  <a:pt x="7621" y="14"/>
                </a:lnTo>
                <a:lnTo>
                  <a:pt x="7652" y="19"/>
                </a:lnTo>
                <a:lnTo>
                  <a:pt x="7684" y="24"/>
                </a:lnTo>
                <a:lnTo>
                  <a:pt x="7715" y="31"/>
                </a:lnTo>
                <a:lnTo>
                  <a:pt x="7745" y="37"/>
                </a:lnTo>
                <a:lnTo>
                  <a:pt x="7776" y="44"/>
                </a:lnTo>
                <a:lnTo>
                  <a:pt x="7806" y="51"/>
                </a:lnTo>
                <a:lnTo>
                  <a:pt x="7837" y="60"/>
                </a:lnTo>
                <a:lnTo>
                  <a:pt x="7867" y="69"/>
                </a:lnTo>
                <a:lnTo>
                  <a:pt x="7897" y="78"/>
                </a:lnTo>
                <a:lnTo>
                  <a:pt x="7927" y="89"/>
                </a:lnTo>
                <a:lnTo>
                  <a:pt x="7957" y="99"/>
                </a:lnTo>
                <a:lnTo>
                  <a:pt x="7987" y="110"/>
                </a:lnTo>
                <a:lnTo>
                  <a:pt x="8016" y="122"/>
                </a:lnTo>
                <a:lnTo>
                  <a:pt x="8046" y="135"/>
                </a:lnTo>
                <a:lnTo>
                  <a:pt x="8075" y="148"/>
                </a:lnTo>
                <a:lnTo>
                  <a:pt x="8104" y="162"/>
                </a:lnTo>
                <a:lnTo>
                  <a:pt x="8133" y="177"/>
                </a:lnTo>
                <a:lnTo>
                  <a:pt x="8162" y="191"/>
                </a:lnTo>
                <a:lnTo>
                  <a:pt x="8190" y="207"/>
                </a:lnTo>
                <a:lnTo>
                  <a:pt x="8219" y="223"/>
                </a:lnTo>
                <a:lnTo>
                  <a:pt x="8247" y="240"/>
                </a:lnTo>
                <a:lnTo>
                  <a:pt x="8275" y="257"/>
                </a:lnTo>
                <a:lnTo>
                  <a:pt x="8303" y="276"/>
                </a:lnTo>
                <a:lnTo>
                  <a:pt x="8330" y="294"/>
                </a:lnTo>
                <a:lnTo>
                  <a:pt x="8357" y="313"/>
                </a:lnTo>
                <a:close/>
                <a:moveTo>
                  <a:pt x="10808" y="3016"/>
                </a:moveTo>
                <a:lnTo>
                  <a:pt x="7919" y="918"/>
                </a:lnTo>
                <a:lnTo>
                  <a:pt x="7889" y="897"/>
                </a:lnTo>
                <a:lnTo>
                  <a:pt x="7859" y="878"/>
                </a:lnTo>
                <a:lnTo>
                  <a:pt x="7827" y="860"/>
                </a:lnTo>
                <a:lnTo>
                  <a:pt x="7796" y="844"/>
                </a:lnTo>
                <a:lnTo>
                  <a:pt x="7765" y="828"/>
                </a:lnTo>
                <a:lnTo>
                  <a:pt x="7733" y="815"/>
                </a:lnTo>
                <a:lnTo>
                  <a:pt x="7701" y="801"/>
                </a:lnTo>
                <a:lnTo>
                  <a:pt x="7669" y="790"/>
                </a:lnTo>
                <a:lnTo>
                  <a:pt x="7637" y="781"/>
                </a:lnTo>
                <a:lnTo>
                  <a:pt x="7604" y="771"/>
                </a:lnTo>
                <a:lnTo>
                  <a:pt x="7571" y="764"/>
                </a:lnTo>
                <a:lnTo>
                  <a:pt x="7538" y="758"/>
                </a:lnTo>
                <a:lnTo>
                  <a:pt x="7504" y="754"/>
                </a:lnTo>
                <a:lnTo>
                  <a:pt x="7471" y="751"/>
                </a:lnTo>
                <a:lnTo>
                  <a:pt x="7437" y="749"/>
                </a:lnTo>
                <a:lnTo>
                  <a:pt x="7404" y="747"/>
                </a:lnTo>
                <a:lnTo>
                  <a:pt x="7404" y="746"/>
                </a:lnTo>
                <a:lnTo>
                  <a:pt x="7371" y="746"/>
                </a:lnTo>
                <a:lnTo>
                  <a:pt x="7338" y="749"/>
                </a:lnTo>
                <a:lnTo>
                  <a:pt x="7305" y="752"/>
                </a:lnTo>
                <a:lnTo>
                  <a:pt x="7271" y="757"/>
                </a:lnTo>
                <a:lnTo>
                  <a:pt x="7238" y="763"/>
                </a:lnTo>
                <a:lnTo>
                  <a:pt x="7205" y="770"/>
                </a:lnTo>
                <a:lnTo>
                  <a:pt x="7172" y="779"/>
                </a:lnTo>
                <a:lnTo>
                  <a:pt x="7140" y="789"/>
                </a:lnTo>
                <a:lnTo>
                  <a:pt x="7108" y="800"/>
                </a:lnTo>
                <a:lnTo>
                  <a:pt x="7075" y="814"/>
                </a:lnTo>
                <a:lnTo>
                  <a:pt x="7044" y="827"/>
                </a:lnTo>
                <a:lnTo>
                  <a:pt x="7012" y="843"/>
                </a:lnTo>
                <a:lnTo>
                  <a:pt x="6981" y="859"/>
                </a:lnTo>
                <a:lnTo>
                  <a:pt x="6951" y="878"/>
                </a:lnTo>
                <a:lnTo>
                  <a:pt x="6919" y="897"/>
                </a:lnTo>
                <a:lnTo>
                  <a:pt x="6889" y="918"/>
                </a:lnTo>
                <a:lnTo>
                  <a:pt x="4000" y="3016"/>
                </a:lnTo>
                <a:lnTo>
                  <a:pt x="1109" y="5114"/>
                </a:lnTo>
                <a:lnTo>
                  <a:pt x="1081" y="5136"/>
                </a:lnTo>
                <a:lnTo>
                  <a:pt x="1053" y="5158"/>
                </a:lnTo>
                <a:lnTo>
                  <a:pt x="1026" y="5182"/>
                </a:lnTo>
                <a:lnTo>
                  <a:pt x="1000" y="5207"/>
                </a:lnTo>
                <a:lnTo>
                  <a:pt x="976" y="5231"/>
                </a:lnTo>
                <a:lnTo>
                  <a:pt x="954" y="5257"/>
                </a:lnTo>
                <a:lnTo>
                  <a:pt x="931" y="5283"/>
                </a:lnTo>
                <a:lnTo>
                  <a:pt x="910" y="5311"/>
                </a:lnTo>
                <a:lnTo>
                  <a:pt x="890" y="5339"/>
                </a:lnTo>
                <a:lnTo>
                  <a:pt x="873" y="5367"/>
                </a:lnTo>
                <a:lnTo>
                  <a:pt x="855" y="5396"/>
                </a:lnTo>
                <a:lnTo>
                  <a:pt x="840" y="5426"/>
                </a:lnTo>
                <a:lnTo>
                  <a:pt x="824" y="5456"/>
                </a:lnTo>
                <a:lnTo>
                  <a:pt x="811" y="5487"/>
                </a:lnTo>
                <a:lnTo>
                  <a:pt x="799" y="5518"/>
                </a:lnTo>
                <a:lnTo>
                  <a:pt x="788" y="5549"/>
                </a:lnTo>
                <a:lnTo>
                  <a:pt x="779" y="5581"/>
                </a:lnTo>
                <a:lnTo>
                  <a:pt x="770" y="5613"/>
                </a:lnTo>
                <a:lnTo>
                  <a:pt x="763" y="5646"/>
                </a:lnTo>
                <a:lnTo>
                  <a:pt x="757" y="5679"/>
                </a:lnTo>
                <a:lnTo>
                  <a:pt x="753" y="5712"/>
                </a:lnTo>
                <a:lnTo>
                  <a:pt x="750" y="5746"/>
                </a:lnTo>
                <a:lnTo>
                  <a:pt x="748" y="5780"/>
                </a:lnTo>
                <a:lnTo>
                  <a:pt x="747" y="5814"/>
                </a:lnTo>
                <a:lnTo>
                  <a:pt x="748" y="5848"/>
                </a:lnTo>
                <a:lnTo>
                  <a:pt x="750" y="5882"/>
                </a:lnTo>
                <a:lnTo>
                  <a:pt x="754" y="5917"/>
                </a:lnTo>
                <a:lnTo>
                  <a:pt x="758" y="5951"/>
                </a:lnTo>
                <a:lnTo>
                  <a:pt x="764" y="5987"/>
                </a:lnTo>
                <a:lnTo>
                  <a:pt x="772" y="6021"/>
                </a:lnTo>
                <a:lnTo>
                  <a:pt x="782" y="6056"/>
                </a:lnTo>
                <a:lnTo>
                  <a:pt x="792" y="6090"/>
                </a:lnTo>
                <a:lnTo>
                  <a:pt x="1896" y="9485"/>
                </a:lnTo>
                <a:lnTo>
                  <a:pt x="3000" y="12879"/>
                </a:lnTo>
                <a:lnTo>
                  <a:pt x="3012" y="12913"/>
                </a:lnTo>
                <a:lnTo>
                  <a:pt x="3024" y="12947"/>
                </a:lnTo>
                <a:lnTo>
                  <a:pt x="3039" y="12979"/>
                </a:lnTo>
                <a:lnTo>
                  <a:pt x="3054" y="13011"/>
                </a:lnTo>
                <a:lnTo>
                  <a:pt x="3071" y="13042"/>
                </a:lnTo>
                <a:lnTo>
                  <a:pt x="3088" y="13072"/>
                </a:lnTo>
                <a:lnTo>
                  <a:pt x="3106" y="13101"/>
                </a:lnTo>
                <a:lnTo>
                  <a:pt x="3126" y="13129"/>
                </a:lnTo>
                <a:lnTo>
                  <a:pt x="3147" y="13156"/>
                </a:lnTo>
                <a:lnTo>
                  <a:pt x="3168" y="13183"/>
                </a:lnTo>
                <a:lnTo>
                  <a:pt x="3190" y="13207"/>
                </a:lnTo>
                <a:lnTo>
                  <a:pt x="3214" y="13231"/>
                </a:lnTo>
                <a:lnTo>
                  <a:pt x="3238" y="13255"/>
                </a:lnTo>
                <a:lnTo>
                  <a:pt x="3263" y="13278"/>
                </a:lnTo>
                <a:lnTo>
                  <a:pt x="3288" y="13298"/>
                </a:lnTo>
                <a:lnTo>
                  <a:pt x="3315" y="13318"/>
                </a:lnTo>
                <a:lnTo>
                  <a:pt x="3342" y="13338"/>
                </a:lnTo>
                <a:lnTo>
                  <a:pt x="3370" y="13355"/>
                </a:lnTo>
                <a:lnTo>
                  <a:pt x="3399" y="13372"/>
                </a:lnTo>
                <a:lnTo>
                  <a:pt x="3429" y="13388"/>
                </a:lnTo>
                <a:lnTo>
                  <a:pt x="3459" y="13403"/>
                </a:lnTo>
                <a:lnTo>
                  <a:pt x="3490" y="13416"/>
                </a:lnTo>
                <a:lnTo>
                  <a:pt x="3521" y="13429"/>
                </a:lnTo>
                <a:lnTo>
                  <a:pt x="3554" y="13439"/>
                </a:lnTo>
                <a:lnTo>
                  <a:pt x="3587" y="13449"/>
                </a:lnTo>
                <a:lnTo>
                  <a:pt x="3621" y="13458"/>
                </a:lnTo>
                <a:lnTo>
                  <a:pt x="3654" y="13465"/>
                </a:lnTo>
                <a:lnTo>
                  <a:pt x="3689" y="13471"/>
                </a:lnTo>
                <a:lnTo>
                  <a:pt x="3724" y="13475"/>
                </a:lnTo>
                <a:lnTo>
                  <a:pt x="3759" y="13479"/>
                </a:lnTo>
                <a:lnTo>
                  <a:pt x="3795" y="13482"/>
                </a:lnTo>
                <a:lnTo>
                  <a:pt x="3831" y="13482"/>
                </a:lnTo>
                <a:lnTo>
                  <a:pt x="7404" y="13482"/>
                </a:lnTo>
                <a:lnTo>
                  <a:pt x="7404" y="13484"/>
                </a:lnTo>
                <a:lnTo>
                  <a:pt x="10977" y="13484"/>
                </a:lnTo>
                <a:lnTo>
                  <a:pt x="10977" y="13482"/>
                </a:lnTo>
                <a:lnTo>
                  <a:pt x="11013" y="13482"/>
                </a:lnTo>
                <a:lnTo>
                  <a:pt x="11049" y="13479"/>
                </a:lnTo>
                <a:lnTo>
                  <a:pt x="11084" y="13475"/>
                </a:lnTo>
                <a:lnTo>
                  <a:pt x="11119" y="13471"/>
                </a:lnTo>
                <a:lnTo>
                  <a:pt x="11153" y="13465"/>
                </a:lnTo>
                <a:lnTo>
                  <a:pt x="11187" y="13458"/>
                </a:lnTo>
                <a:lnTo>
                  <a:pt x="11221" y="13449"/>
                </a:lnTo>
                <a:lnTo>
                  <a:pt x="11254" y="13439"/>
                </a:lnTo>
                <a:lnTo>
                  <a:pt x="11286" y="13429"/>
                </a:lnTo>
                <a:lnTo>
                  <a:pt x="11318" y="13416"/>
                </a:lnTo>
                <a:lnTo>
                  <a:pt x="11349" y="13403"/>
                </a:lnTo>
                <a:lnTo>
                  <a:pt x="11379" y="13388"/>
                </a:lnTo>
                <a:lnTo>
                  <a:pt x="11409" y="13372"/>
                </a:lnTo>
                <a:lnTo>
                  <a:pt x="11438" y="13355"/>
                </a:lnTo>
                <a:lnTo>
                  <a:pt x="11466" y="13338"/>
                </a:lnTo>
                <a:lnTo>
                  <a:pt x="11493" y="13318"/>
                </a:lnTo>
                <a:lnTo>
                  <a:pt x="11520" y="13298"/>
                </a:lnTo>
                <a:lnTo>
                  <a:pt x="11546" y="13278"/>
                </a:lnTo>
                <a:lnTo>
                  <a:pt x="11570" y="13255"/>
                </a:lnTo>
                <a:lnTo>
                  <a:pt x="11594" y="13231"/>
                </a:lnTo>
                <a:lnTo>
                  <a:pt x="11618" y="13207"/>
                </a:lnTo>
                <a:lnTo>
                  <a:pt x="11640" y="13183"/>
                </a:lnTo>
                <a:lnTo>
                  <a:pt x="11661" y="13156"/>
                </a:lnTo>
                <a:lnTo>
                  <a:pt x="11682" y="13129"/>
                </a:lnTo>
                <a:lnTo>
                  <a:pt x="11702" y="13101"/>
                </a:lnTo>
                <a:lnTo>
                  <a:pt x="11719" y="13072"/>
                </a:lnTo>
                <a:lnTo>
                  <a:pt x="11737" y="13042"/>
                </a:lnTo>
                <a:lnTo>
                  <a:pt x="11754" y="13011"/>
                </a:lnTo>
                <a:lnTo>
                  <a:pt x="11769" y="12979"/>
                </a:lnTo>
                <a:lnTo>
                  <a:pt x="11784" y="12947"/>
                </a:lnTo>
                <a:lnTo>
                  <a:pt x="11796" y="12913"/>
                </a:lnTo>
                <a:lnTo>
                  <a:pt x="11808" y="12879"/>
                </a:lnTo>
                <a:lnTo>
                  <a:pt x="12912" y="9485"/>
                </a:lnTo>
                <a:lnTo>
                  <a:pt x="14016" y="6090"/>
                </a:lnTo>
                <a:lnTo>
                  <a:pt x="14026" y="6056"/>
                </a:lnTo>
                <a:lnTo>
                  <a:pt x="14036" y="6021"/>
                </a:lnTo>
                <a:lnTo>
                  <a:pt x="14043" y="5987"/>
                </a:lnTo>
                <a:lnTo>
                  <a:pt x="14050" y="5951"/>
                </a:lnTo>
                <a:lnTo>
                  <a:pt x="14054" y="5917"/>
                </a:lnTo>
                <a:lnTo>
                  <a:pt x="14058" y="5882"/>
                </a:lnTo>
                <a:lnTo>
                  <a:pt x="14060" y="5848"/>
                </a:lnTo>
                <a:lnTo>
                  <a:pt x="14061" y="5814"/>
                </a:lnTo>
                <a:lnTo>
                  <a:pt x="14060" y="5780"/>
                </a:lnTo>
                <a:lnTo>
                  <a:pt x="14058" y="5746"/>
                </a:lnTo>
                <a:lnTo>
                  <a:pt x="14055" y="5712"/>
                </a:lnTo>
                <a:lnTo>
                  <a:pt x="14051" y="5679"/>
                </a:lnTo>
                <a:lnTo>
                  <a:pt x="14045" y="5646"/>
                </a:lnTo>
                <a:lnTo>
                  <a:pt x="14038" y="5613"/>
                </a:lnTo>
                <a:lnTo>
                  <a:pt x="14029" y="5581"/>
                </a:lnTo>
                <a:lnTo>
                  <a:pt x="14020" y="5549"/>
                </a:lnTo>
                <a:lnTo>
                  <a:pt x="14009" y="5518"/>
                </a:lnTo>
                <a:lnTo>
                  <a:pt x="13996" y="5487"/>
                </a:lnTo>
                <a:lnTo>
                  <a:pt x="13983" y="5456"/>
                </a:lnTo>
                <a:lnTo>
                  <a:pt x="13968" y="5426"/>
                </a:lnTo>
                <a:lnTo>
                  <a:pt x="13953" y="5396"/>
                </a:lnTo>
                <a:lnTo>
                  <a:pt x="13935" y="5367"/>
                </a:lnTo>
                <a:lnTo>
                  <a:pt x="13917" y="5339"/>
                </a:lnTo>
                <a:lnTo>
                  <a:pt x="13898" y="5311"/>
                </a:lnTo>
                <a:lnTo>
                  <a:pt x="13876" y="5283"/>
                </a:lnTo>
                <a:lnTo>
                  <a:pt x="13854" y="5257"/>
                </a:lnTo>
                <a:lnTo>
                  <a:pt x="13832" y="5231"/>
                </a:lnTo>
                <a:lnTo>
                  <a:pt x="13807" y="5207"/>
                </a:lnTo>
                <a:lnTo>
                  <a:pt x="13782" y="5182"/>
                </a:lnTo>
                <a:lnTo>
                  <a:pt x="13755" y="5158"/>
                </a:lnTo>
                <a:lnTo>
                  <a:pt x="13727" y="5136"/>
                </a:lnTo>
                <a:lnTo>
                  <a:pt x="13699" y="5114"/>
                </a:lnTo>
                <a:lnTo>
                  <a:pt x="10808" y="30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>
            <a:off x="6205430" y="2428875"/>
            <a:ext cx="2390775" cy="2289175"/>
          </a:xfrm>
          <a:custGeom>
            <a:avLst/>
            <a:gdLst>
              <a:gd name="T0" fmla="*/ 16049 w 16566"/>
              <a:gd name="T1" fmla="*/ 5347 h 15862"/>
              <a:gd name="T2" fmla="*/ 16167 w 16566"/>
              <a:gd name="T3" fmla="*/ 5444 h 15862"/>
              <a:gd name="T4" fmla="*/ 16271 w 16566"/>
              <a:gd name="T5" fmla="*/ 5550 h 15862"/>
              <a:gd name="T6" fmla="*/ 16360 w 16566"/>
              <a:gd name="T7" fmla="*/ 5667 h 15862"/>
              <a:gd name="T8" fmla="*/ 16432 w 16566"/>
              <a:gd name="T9" fmla="*/ 5792 h 15862"/>
              <a:gd name="T10" fmla="*/ 16490 w 16566"/>
              <a:gd name="T11" fmla="*/ 5924 h 15862"/>
              <a:gd name="T12" fmla="*/ 16533 w 16566"/>
              <a:gd name="T13" fmla="*/ 6061 h 15862"/>
              <a:gd name="T14" fmla="*/ 16558 w 16566"/>
              <a:gd name="T15" fmla="*/ 6203 h 15862"/>
              <a:gd name="T16" fmla="*/ 16566 w 16566"/>
              <a:gd name="T17" fmla="*/ 6348 h 15862"/>
              <a:gd name="T18" fmla="*/ 16557 w 16566"/>
              <a:gd name="T19" fmla="*/ 6495 h 15862"/>
              <a:gd name="T20" fmla="*/ 16531 w 16566"/>
              <a:gd name="T21" fmla="*/ 6643 h 15862"/>
              <a:gd name="T22" fmla="*/ 15160 w 16566"/>
              <a:gd name="T23" fmla="*/ 10871 h 15862"/>
              <a:gd name="T24" fmla="*/ 13781 w 16566"/>
              <a:gd name="T25" fmla="*/ 15097 h 15862"/>
              <a:gd name="T26" fmla="*/ 13716 w 16566"/>
              <a:gd name="T27" fmla="*/ 15231 h 15862"/>
              <a:gd name="T28" fmla="*/ 13637 w 16566"/>
              <a:gd name="T29" fmla="*/ 15355 h 15862"/>
              <a:gd name="T30" fmla="*/ 13545 w 16566"/>
              <a:gd name="T31" fmla="*/ 15468 h 15862"/>
              <a:gd name="T32" fmla="*/ 13440 w 16566"/>
              <a:gd name="T33" fmla="*/ 15568 h 15862"/>
              <a:gd name="T34" fmla="*/ 13326 w 16566"/>
              <a:gd name="T35" fmla="*/ 15654 h 15862"/>
              <a:gd name="T36" fmla="*/ 13202 w 16566"/>
              <a:gd name="T37" fmla="*/ 15728 h 15862"/>
              <a:gd name="T38" fmla="*/ 13069 w 16566"/>
              <a:gd name="T39" fmla="*/ 15785 h 15862"/>
              <a:gd name="T40" fmla="*/ 12929 w 16566"/>
              <a:gd name="T41" fmla="*/ 15827 h 15862"/>
              <a:gd name="T42" fmla="*/ 12782 w 16566"/>
              <a:gd name="T43" fmla="*/ 15854 h 15862"/>
              <a:gd name="T44" fmla="*/ 12630 w 16566"/>
              <a:gd name="T45" fmla="*/ 15862 h 15862"/>
              <a:gd name="T46" fmla="*/ 3885 w 16566"/>
              <a:gd name="T47" fmla="*/ 15861 h 15862"/>
              <a:gd name="T48" fmla="*/ 3735 w 16566"/>
              <a:gd name="T49" fmla="*/ 15846 h 15862"/>
              <a:gd name="T50" fmla="*/ 3590 w 16566"/>
              <a:gd name="T51" fmla="*/ 15815 h 15862"/>
              <a:gd name="T52" fmla="*/ 3452 w 16566"/>
              <a:gd name="T53" fmla="*/ 15768 h 15862"/>
              <a:gd name="T54" fmla="*/ 3321 w 16566"/>
              <a:gd name="T55" fmla="*/ 15705 h 15862"/>
              <a:gd name="T56" fmla="*/ 3200 w 16566"/>
              <a:gd name="T57" fmla="*/ 15627 h 15862"/>
              <a:gd name="T58" fmla="*/ 3090 w 16566"/>
              <a:gd name="T59" fmla="*/ 15536 h 15862"/>
              <a:gd name="T60" fmla="*/ 2989 w 16566"/>
              <a:gd name="T61" fmla="*/ 15432 h 15862"/>
              <a:gd name="T62" fmla="*/ 2901 w 16566"/>
              <a:gd name="T63" fmla="*/ 15316 h 15862"/>
              <a:gd name="T64" fmla="*/ 2827 w 16566"/>
              <a:gd name="T65" fmla="*/ 15188 h 15862"/>
              <a:gd name="T66" fmla="*/ 2767 w 16566"/>
              <a:gd name="T67" fmla="*/ 15049 h 15862"/>
              <a:gd name="T68" fmla="*/ 63 w 16566"/>
              <a:gd name="T69" fmla="*/ 6741 h 15862"/>
              <a:gd name="T70" fmla="*/ 25 w 16566"/>
              <a:gd name="T71" fmla="*/ 6593 h 15862"/>
              <a:gd name="T72" fmla="*/ 4 w 16566"/>
              <a:gd name="T73" fmla="*/ 6446 h 15862"/>
              <a:gd name="T74" fmla="*/ 1 w 16566"/>
              <a:gd name="T75" fmla="*/ 6299 h 15862"/>
              <a:gd name="T76" fmla="*/ 14 w 16566"/>
              <a:gd name="T77" fmla="*/ 6156 h 15862"/>
              <a:gd name="T78" fmla="*/ 46 w 16566"/>
              <a:gd name="T79" fmla="*/ 6015 h 15862"/>
              <a:gd name="T80" fmla="*/ 93 w 16566"/>
              <a:gd name="T81" fmla="*/ 5879 h 15862"/>
              <a:gd name="T82" fmla="*/ 155 w 16566"/>
              <a:gd name="T83" fmla="*/ 5750 h 15862"/>
              <a:gd name="T84" fmla="*/ 234 w 16566"/>
              <a:gd name="T85" fmla="*/ 5628 h 15862"/>
              <a:gd name="T86" fmla="*/ 328 w 16566"/>
              <a:gd name="T87" fmla="*/ 5514 h 15862"/>
              <a:gd name="T88" fmla="*/ 437 w 16566"/>
              <a:gd name="T89" fmla="*/ 5410 h 15862"/>
              <a:gd name="T90" fmla="*/ 4033 w 16566"/>
              <a:gd name="T91" fmla="*/ 2795 h 15862"/>
              <a:gd name="T92" fmla="*/ 7635 w 16566"/>
              <a:gd name="T93" fmla="*/ 185 h 15862"/>
              <a:gd name="T94" fmla="*/ 7766 w 16566"/>
              <a:gd name="T95" fmla="*/ 115 h 15862"/>
              <a:gd name="T96" fmla="*/ 7904 w 16566"/>
              <a:gd name="T97" fmla="*/ 61 h 15862"/>
              <a:gd name="T98" fmla="*/ 8045 w 16566"/>
              <a:gd name="T99" fmla="*/ 24 h 15862"/>
              <a:gd name="T100" fmla="*/ 8187 w 16566"/>
              <a:gd name="T101" fmla="*/ 4 h 15862"/>
              <a:gd name="T102" fmla="*/ 8331 w 16566"/>
              <a:gd name="T103" fmla="*/ 1 h 15862"/>
              <a:gd name="T104" fmla="*/ 8475 w 16566"/>
              <a:gd name="T105" fmla="*/ 16 h 15862"/>
              <a:gd name="T106" fmla="*/ 8615 w 16566"/>
              <a:gd name="T107" fmla="*/ 47 h 15862"/>
              <a:gd name="T108" fmla="*/ 8754 w 16566"/>
              <a:gd name="T109" fmla="*/ 95 h 15862"/>
              <a:gd name="T110" fmla="*/ 8888 w 16566"/>
              <a:gd name="T111" fmla="*/ 160 h 15862"/>
              <a:gd name="T112" fmla="*/ 9016 w 16566"/>
              <a:gd name="T113" fmla="*/ 242 h 15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566" h="15862">
                <a:moveTo>
                  <a:pt x="9016" y="242"/>
                </a:moveTo>
                <a:lnTo>
                  <a:pt x="12533" y="2795"/>
                </a:lnTo>
                <a:lnTo>
                  <a:pt x="16049" y="5347"/>
                </a:lnTo>
                <a:lnTo>
                  <a:pt x="16090" y="5378"/>
                </a:lnTo>
                <a:lnTo>
                  <a:pt x="16129" y="5410"/>
                </a:lnTo>
                <a:lnTo>
                  <a:pt x="16167" y="5444"/>
                </a:lnTo>
                <a:lnTo>
                  <a:pt x="16204" y="5478"/>
                </a:lnTo>
                <a:lnTo>
                  <a:pt x="16238" y="5514"/>
                </a:lnTo>
                <a:lnTo>
                  <a:pt x="16271" y="5550"/>
                </a:lnTo>
                <a:lnTo>
                  <a:pt x="16302" y="5589"/>
                </a:lnTo>
                <a:lnTo>
                  <a:pt x="16332" y="5628"/>
                </a:lnTo>
                <a:lnTo>
                  <a:pt x="16360" y="5667"/>
                </a:lnTo>
                <a:lnTo>
                  <a:pt x="16386" y="5709"/>
                </a:lnTo>
                <a:lnTo>
                  <a:pt x="16410" y="5750"/>
                </a:lnTo>
                <a:lnTo>
                  <a:pt x="16432" y="5792"/>
                </a:lnTo>
                <a:lnTo>
                  <a:pt x="16454" y="5836"/>
                </a:lnTo>
                <a:lnTo>
                  <a:pt x="16473" y="5879"/>
                </a:lnTo>
                <a:lnTo>
                  <a:pt x="16490" y="5924"/>
                </a:lnTo>
                <a:lnTo>
                  <a:pt x="16506" y="5969"/>
                </a:lnTo>
                <a:lnTo>
                  <a:pt x="16520" y="6015"/>
                </a:lnTo>
                <a:lnTo>
                  <a:pt x="16533" y="6061"/>
                </a:lnTo>
                <a:lnTo>
                  <a:pt x="16542" y="6108"/>
                </a:lnTo>
                <a:lnTo>
                  <a:pt x="16552" y="6156"/>
                </a:lnTo>
                <a:lnTo>
                  <a:pt x="16558" y="6203"/>
                </a:lnTo>
                <a:lnTo>
                  <a:pt x="16562" y="6251"/>
                </a:lnTo>
                <a:lnTo>
                  <a:pt x="16565" y="6299"/>
                </a:lnTo>
                <a:lnTo>
                  <a:pt x="16566" y="6348"/>
                </a:lnTo>
                <a:lnTo>
                  <a:pt x="16565" y="6397"/>
                </a:lnTo>
                <a:lnTo>
                  <a:pt x="16562" y="6446"/>
                </a:lnTo>
                <a:lnTo>
                  <a:pt x="16557" y="6495"/>
                </a:lnTo>
                <a:lnTo>
                  <a:pt x="16550" y="6544"/>
                </a:lnTo>
                <a:lnTo>
                  <a:pt x="16541" y="6593"/>
                </a:lnTo>
                <a:lnTo>
                  <a:pt x="16531" y="6643"/>
                </a:lnTo>
                <a:lnTo>
                  <a:pt x="16517" y="6691"/>
                </a:lnTo>
                <a:lnTo>
                  <a:pt x="16503" y="6741"/>
                </a:lnTo>
                <a:lnTo>
                  <a:pt x="15160" y="10871"/>
                </a:lnTo>
                <a:lnTo>
                  <a:pt x="13816" y="15000"/>
                </a:lnTo>
                <a:lnTo>
                  <a:pt x="13799" y="15049"/>
                </a:lnTo>
                <a:lnTo>
                  <a:pt x="13781" y="15097"/>
                </a:lnTo>
                <a:lnTo>
                  <a:pt x="13761" y="15142"/>
                </a:lnTo>
                <a:lnTo>
                  <a:pt x="13739" y="15188"/>
                </a:lnTo>
                <a:lnTo>
                  <a:pt x="13716" y="15231"/>
                </a:lnTo>
                <a:lnTo>
                  <a:pt x="13691" y="15274"/>
                </a:lnTo>
                <a:lnTo>
                  <a:pt x="13664" y="15316"/>
                </a:lnTo>
                <a:lnTo>
                  <a:pt x="13637" y="15355"/>
                </a:lnTo>
                <a:lnTo>
                  <a:pt x="13607" y="15394"/>
                </a:lnTo>
                <a:lnTo>
                  <a:pt x="13577" y="15432"/>
                </a:lnTo>
                <a:lnTo>
                  <a:pt x="13545" y="15468"/>
                </a:lnTo>
                <a:lnTo>
                  <a:pt x="13511" y="15503"/>
                </a:lnTo>
                <a:lnTo>
                  <a:pt x="13476" y="15536"/>
                </a:lnTo>
                <a:lnTo>
                  <a:pt x="13440" y="15568"/>
                </a:lnTo>
                <a:lnTo>
                  <a:pt x="13404" y="15598"/>
                </a:lnTo>
                <a:lnTo>
                  <a:pt x="13366" y="15627"/>
                </a:lnTo>
                <a:lnTo>
                  <a:pt x="13326" y="15654"/>
                </a:lnTo>
                <a:lnTo>
                  <a:pt x="13286" y="15680"/>
                </a:lnTo>
                <a:lnTo>
                  <a:pt x="13245" y="15705"/>
                </a:lnTo>
                <a:lnTo>
                  <a:pt x="13202" y="15728"/>
                </a:lnTo>
                <a:lnTo>
                  <a:pt x="13159" y="15748"/>
                </a:lnTo>
                <a:lnTo>
                  <a:pt x="13114" y="15768"/>
                </a:lnTo>
                <a:lnTo>
                  <a:pt x="13069" y="15785"/>
                </a:lnTo>
                <a:lnTo>
                  <a:pt x="13023" y="15801"/>
                </a:lnTo>
                <a:lnTo>
                  <a:pt x="12976" y="15815"/>
                </a:lnTo>
                <a:lnTo>
                  <a:pt x="12929" y="15827"/>
                </a:lnTo>
                <a:lnTo>
                  <a:pt x="12880" y="15838"/>
                </a:lnTo>
                <a:lnTo>
                  <a:pt x="12831" y="15846"/>
                </a:lnTo>
                <a:lnTo>
                  <a:pt x="12782" y="15854"/>
                </a:lnTo>
                <a:lnTo>
                  <a:pt x="12732" y="15858"/>
                </a:lnTo>
                <a:lnTo>
                  <a:pt x="12681" y="15861"/>
                </a:lnTo>
                <a:lnTo>
                  <a:pt x="12630" y="15862"/>
                </a:lnTo>
                <a:lnTo>
                  <a:pt x="8283" y="15862"/>
                </a:lnTo>
                <a:lnTo>
                  <a:pt x="3936" y="15862"/>
                </a:lnTo>
                <a:lnTo>
                  <a:pt x="3885" y="15861"/>
                </a:lnTo>
                <a:lnTo>
                  <a:pt x="3834" y="15858"/>
                </a:lnTo>
                <a:lnTo>
                  <a:pt x="3784" y="15853"/>
                </a:lnTo>
                <a:lnTo>
                  <a:pt x="3735" y="15846"/>
                </a:lnTo>
                <a:lnTo>
                  <a:pt x="3686" y="15838"/>
                </a:lnTo>
                <a:lnTo>
                  <a:pt x="3637" y="15827"/>
                </a:lnTo>
                <a:lnTo>
                  <a:pt x="3590" y="15815"/>
                </a:lnTo>
                <a:lnTo>
                  <a:pt x="3543" y="15801"/>
                </a:lnTo>
                <a:lnTo>
                  <a:pt x="3496" y="15785"/>
                </a:lnTo>
                <a:lnTo>
                  <a:pt x="3452" y="15768"/>
                </a:lnTo>
                <a:lnTo>
                  <a:pt x="3407" y="15748"/>
                </a:lnTo>
                <a:lnTo>
                  <a:pt x="3364" y="15728"/>
                </a:lnTo>
                <a:lnTo>
                  <a:pt x="3321" y="15705"/>
                </a:lnTo>
                <a:lnTo>
                  <a:pt x="3280" y="15680"/>
                </a:lnTo>
                <a:lnTo>
                  <a:pt x="3240" y="15654"/>
                </a:lnTo>
                <a:lnTo>
                  <a:pt x="3200" y="15627"/>
                </a:lnTo>
                <a:lnTo>
                  <a:pt x="3162" y="15598"/>
                </a:lnTo>
                <a:lnTo>
                  <a:pt x="3126" y="15568"/>
                </a:lnTo>
                <a:lnTo>
                  <a:pt x="3090" y="15536"/>
                </a:lnTo>
                <a:lnTo>
                  <a:pt x="3054" y="15503"/>
                </a:lnTo>
                <a:lnTo>
                  <a:pt x="3021" y="15468"/>
                </a:lnTo>
                <a:lnTo>
                  <a:pt x="2989" y="15432"/>
                </a:lnTo>
                <a:lnTo>
                  <a:pt x="2959" y="15394"/>
                </a:lnTo>
                <a:lnTo>
                  <a:pt x="2929" y="15355"/>
                </a:lnTo>
                <a:lnTo>
                  <a:pt x="2901" y="15316"/>
                </a:lnTo>
                <a:lnTo>
                  <a:pt x="2875" y="15274"/>
                </a:lnTo>
                <a:lnTo>
                  <a:pt x="2850" y="15231"/>
                </a:lnTo>
                <a:lnTo>
                  <a:pt x="2827" y="15188"/>
                </a:lnTo>
                <a:lnTo>
                  <a:pt x="2805" y="15142"/>
                </a:lnTo>
                <a:lnTo>
                  <a:pt x="2785" y="15097"/>
                </a:lnTo>
                <a:lnTo>
                  <a:pt x="2767" y="15049"/>
                </a:lnTo>
                <a:lnTo>
                  <a:pt x="2750" y="15000"/>
                </a:lnTo>
                <a:lnTo>
                  <a:pt x="1406" y="10871"/>
                </a:lnTo>
                <a:lnTo>
                  <a:pt x="63" y="6741"/>
                </a:lnTo>
                <a:lnTo>
                  <a:pt x="49" y="6691"/>
                </a:lnTo>
                <a:lnTo>
                  <a:pt x="35" y="6643"/>
                </a:lnTo>
                <a:lnTo>
                  <a:pt x="25" y="6593"/>
                </a:lnTo>
                <a:lnTo>
                  <a:pt x="16" y="6544"/>
                </a:lnTo>
                <a:lnTo>
                  <a:pt x="9" y="6495"/>
                </a:lnTo>
                <a:lnTo>
                  <a:pt x="4" y="6446"/>
                </a:lnTo>
                <a:lnTo>
                  <a:pt x="1" y="6397"/>
                </a:lnTo>
                <a:lnTo>
                  <a:pt x="0" y="6348"/>
                </a:lnTo>
                <a:lnTo>
                  <a:pt x="1" y="6299"/>
                </a:lnTo>
                <a:lnTo>
                  <a:pt x="3" y="6251"/>
                </a:lnTo>
                <a:lnTo>
                  <a:pt x="8" y="6203"/>
                </a:lnTo>
                <a:lnTo>
                  <a:pt x="14" y="6156"/>
                </a:lnTo>
                <a:lnTo>
                  <a:pt x="23" y="6108"/>
                </a:lnTo>
                <a:lnTo>
                  <a:pt x="33" y="6061"/>
                </a:lnTo>
                <a:lnTo>
                  <a:pt x="46" y="6015"/>
                </a:lnTo>
                <a:lnTo>
                  <a:pt x="60" y="5969"/>
                </a:lnTo>
                <a:lnTo>
                  <a:pt x="76" y="5924"/>
                </a:lnTo>
                <a:lnTo>
                  <a:pt x="93" y="5879"/>
                </a:lnTo>
                <a:lnTo>
                  <a:pt x="112" y="5836"/>
                </a:lnTo>
                <a:lnTo>
                  <a:pt x="133" y="5792"/>
                </a:lnTo>
                <a:lnTo>
                  <a:pt x="155" y="5750"/>
                </a:lnTo>
                <a:lnTo>
                  <a:pt x="180" y="5709"/>
                </a:lnTo>
                <a:lnTo>
                  <a:pt x="206" y="5667"/>
                </a:lnTo>
                <a:lnTo>
                  <a:pt x="234" y="5628"/>
                </a:lnTo>
                <a:lnTo>
                  <a:pt x="264" y="5589"/>
                </a:lnTo>
                <a:lnTo>
                  <a:pt x="295" y="5550"/>
                </a:lnTo>
                <a:lnTo>
                  <a:pt x="328" y="5514"/>
                </a:lnTo>
                <a:lnTo>
                  <a:pt x="362" y="5478"/>
                </a:lnTo>
                <a:lnTo>
                  <a:pt x="399" y="5444"/>
                </a:lnTo>
                <a:lnTo>
                  <a:pt x="437" y="5410"/>
                </a:lnTo>
                <a:lnTo>
                  <a:pt x="476" y="5378"/>
                </a:lnTo>
                <a:lnTo>
                  <a:pt x="517" y="5347"/>
                </a:lnTo>
                <a:lnTo>
                  <a:pt x="4033" y="2795"/>
                </a:lnTo>
                <a:lnTo>
                  <a:pt x="7550" y="242"/>
                </a:lnTo>
                <a:lnTo>
                  <a:pt x="7591" y="213"/>
                </a:lnTo>
                <a:lnTo>
                  <a:pt x="7635" y="185"/>
                </a:lnTo>
                <a:lnTo>
                  <a:pt x="7678" y="160"/>
                </a:lnTo>
                <a:lnTo>
                  <a:pt x="7722" y="137"/>
                </a:lnTo>
                <a:lnTo>
                  <a:pt x="7766" y="115"/>
                </a:lnTo>
                <a:lnTo>
                  <a:pt x="7812" y="95"/>
                </a:lnTo>
                <a:lnTo>
                  <a:pt x="7857" y="77"/>
                </a:lnTo>
                <a:lnTo>
                  <a:pt x="7904" y="61"/>
                </a:lnTo>
                <a:lnTo>
                  <a:pt x="7951" y="47"/>
                </a:lnTo>
                <a:lnTo>
                  <a:pt x="7997" y="34"/>
                </a:lnTo>
                <a:lnTo>
                  <a:pt x="8045" y="24"/>
                </a:lnTo>
                <a:lnTo>
                  <a:pt x="8091" y="16"/>
                </a:lnTo>
                <a:lnTo>
                  <a:pt x="8139" y="8"/>
                </a:lnTo>
                <a:lnTo>
                  <a:pt x="8187" y="4"/>
                </a:lnTo>
                <a:lnTo>
                  <a:pt x="8235" y="1"/>
                </a:lnTo>
                <a:lnTo>
                  <a:pt x="8283" y="0"/>
                </a:lnTo>
                <a:lnTo>
                  <a:pt x="8331" y="1"/>
                </a:lnTo>
                <a:lnTo>
                  <a:pt x="8378" y="4"/>
                </a:lnTo>
                <a:lnTo>
                  <a:pt x="8427" y="8"/>
                </a:lnTo>
                <a:lnTo>
                  <a:pt x="8475" y="16"/>
                </a:lnTo>
                <a:lnTo>
                  <a:pt x="8521" y="24"/>
                </a:lnTo>
                <a:lnTo>
                  <a:pt x="8569" y="34"/>
                </a:lnTo>
                <a:lnTo>
                  <a:pt x="8615" y="47"/>
                </a:lnTo>
                <a:lnTo>
                  <a:pt x="8662" y="61"/>
                </a:lnTo>
                <a:lnTo>
                  <a:pt x="8709" y="77"/>
                </a:lnTo>
                <a:lnTo>
                  <a:pt x="8754" y="95"/>
                </a:lnTo>
                <a:lnTo>
                  <a:pt x="8800" y="115"/>
                </a:lnTo>
                <a:lnTo>
                  <a:pt x="8844" y="137"/>
                </a:lnTo>
                <a:lnTo>
                  <a:pt x="8888" y="160"/>
                </a:lnTo>
                <a:lnTo>
                  <a:pt x="8931" y="185"/>
                </a:lnTo>
                <a:lnTo>
                  <a:pt x="8975" y="213"/>
                </a:lnTo>
                <a:lnTo>
                  <a:pt x="9016" y="2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Freeform 6"/>
          <p:cNvSpPr>
            <a:spLocks noEditPoints="1"/>
          </p:cNvSpPr>
          <p:nvPr/>
        </p:nvSpPr>
        <p:spPr bwMode="auto">
          <a:xfrm>
            <a:off x="6332430" y="2592388"/>
            <a:ext cx="2136775" cy="2054225"/>
          </a:xfrm>
          <a:custGeom>
            <a:avLst/>
            <a:gdLst>
              <a:gd name="T0" fmla="*/ 14266 w 14808"/>
              <a:gd name="T1" fmla="*/ 4613 h 14229"/>
              <a:gd name="T2" fmla="*/ 14445 w 14808"/>
              <a:gd name="T3" fmla="*/ 4798 h 14229"/>
              <a:gd name="T4" fmla="*/ 14590 w 14808"/>
              <a:gd name="T5" fmla="*/ 5005 h 14229"/>
              <a:gd name="T6" fmla="*/ 14699 w 14808"/>
              <a:gd name="T7" fmla="*/ 5230 h 14229"/>
              <a:gd name="T8" fmla="*/ 14772 w 14808"/>
              <a:gd name="T9" fmla="*/ 5468 h 14229"/>
              <a:gd name="T10" fmla="*/ 14806 w 14808"/>
              <a:gd name="T11" fmla="*/ 5717 h 14229"/>
              <a:gd name="T12" fmla="*/ 14801 w 14808"/>
              <a:gd name="T13" fmla="*/ 5970 h 14229"/>
              <a:gd name="T14" fmla="*/ 14754 w 14808"/>
              <a:gd name="T15" fmla="*/ 6225 h 14229"/>
              <a:gd name="T16" fmla="*/ 12486 w 14808"/>
              <a:gd name="T17" fmla="*/ 13203 h 14229"/>
              <a:gd name="T18" fmla="*/ 12372 w 14808"/>
              <a:gd name="T19" fmla="*/ 13437 h 14229"/>
              <a:gd name="T20" fmla="*/ 12227 w 14808"/>
              <a:gd name="T21" fmla="*/ 13645 h 14229"/>
              <a:gd name="T22" fmla="*/ 12054 w 14808"/>
              <a:gd name="T23" fmla="*/ 13826 h 14229"/>
              <a:gd name="T24" fmla="*/ 11854 w 14808"/>
              <a:gd name="T25" fmla="*/ 13976 h 14229"/>
              <a:gd name="T26" fmla="*/ 11634 w 14808"/>
              <a:gd name="T27" fmla="*/ 14094 h 14229"/>
              <a:gd name="T28" fmla="*/ 11394 w 14808"/>
              <a:gd name="T29" fmla="*/ 14177 h 14229"/>
              <a:gd name="T30" fmla="*/ 11141 w 14808"/>
              <a:gd name="T31" fmla="*/ 14222 h 14229"/>
              <a:gd name="T32" fmla="*/ 7404 w 14808"/>
              <a:gd name="T33" fmla="*/ 14229 h 14229"/>
              <a:gd name="T34" fmla="*/ 3602 w 14808"/>
              <a:gd name="T35" fmla="*/ 14214 h 14229"/>
              <a:gd name="T36" fmla="*/ 3352 w 14808"/>
              <a:gd name="T37" fmla="*/ 14159 h 14229"/>
              <a:gd name="T38" fmla="*/ 3118 w 14808"/>
              <a:gd name="T39" fmla="*/ 14068 h 14229"/>
              <a:gd name="T40" fmla="*/ 2901 w 14808"/>
              <a:gd name="T41" fmla="*/ 13942 h 14229"/>
              <a:gd name="T42" fmla="*/ 2709 w 14808"/>
              <a:gd name="T43" fmla="*/ 13784 h 14229"/>
              <a:gd name="T44" fmla="*/ 2542 w 14808"/>
              <a:gd name="T45" fmla="*/ 13595 h 14229"/>
              <a:gd name="T46" fmla="*/ 2404 w 14808"/>
              <a:gd name="T47" fmla="*/ 13381 h 14229"/>
              <a:gd name="T48" fmla="*/ 2300 w 14808"/>
              <a:gd name="T49" fmla="*/ 13141 h 14229"/>
              <a:gd name="T50" fmla="*/ 38 w 14808"/>
              <a:gd name="T51" fmla="*/ 6161 h 14229"/>
              <a:gd name="T52" fmla="*/ 2 w 14808"/>
              <a:gd name="T53" fmla="*/ 5907 h 14229"/>
              <a:gd name="T54" fmla="*/ 7 w 14808"/>
              <a:gd name="T55" fmla="*/ 5655 h 14229"/>
              <a:gd name="T56" fmla="*/ 51 w 14808"/>
              <a:gd name="T57" fmla="*/ 5408 h 14229"/>
              <a:gd name="T58" fmla="*/ 133 w 14808"/>
              <a:gd name="T59" fmla="*/ 5172 h 14229"/>
              <a:gd name="T60" fmla="*/ 252 w 14808"/>
              <a:gd name="T61" fmla="*/ 4951 h 14229"/>
              <a:gd name="T62" fmla="*/ 405 w 14808"/>
              <a:gd name="T63" fmla="*/ 4749 h 14229"/>
              <a:gd name="T64" fmla="*/ 592 w 14808"/>
              <a:gd name="T65" fmla="*/ 4569 h 14229"/>
              <a:gd name="T66" fmla="*/ 6533 w 14808"/>
              <a:gd name="T67" fmla="*/ 257 h 14229"/>
              <a:gd name="T68" fmla="*/ 6761 w 14808"/>
              <a:gd name="T69" fmla="*/ 135 h 14229"/>
              <a:gd name="T70" fmla="*/ 7001 w 14808"/>
              <a:gd name="T71" fmla="*/ 52 h 14229"/>
              <a:gd name="T72" fmla="*/ 7248 w 14808"/>
              <a:gd name="T73" fmla="*/ 9 h 14229"/>
              <a:gd name="T74" fmla="*/ 7466 w 14808"/>
              <a:gd name="T75" fmla="*/ 1 h 14229"/>
              <a:gd name="T76" fmla="*/ 7715 w 14808"/>
              <a:gd name="T77" fmla="*/ 31 h 14229"/>
              <a:gd name="T78" fmla="*/ 7957 w 14808"/>
              <a:gd name="T79" fmla="*/ 99 h 14229"/>
              <a:gd name="T80" fmla="*/ 8190 w 14808"/>
              <a:gd name="T81" fmla="*/ 207 h 14229"/>
              <a:gd name="T82" fmla="*/ 7919 w 14808"/>
              <a:gd name="T83" fmla="*/ 918 h 14229"/>
              <a:gd name="T84" fmla="*/ 7669 w 14808"/>
              <a:gd name="T85" fmla="*/ 790 h 14229"/>
              <a:gd name="T86" fmla="*/ 7404 w 14808"/>
              <a:gd name="T87" fmla="*/ 747 h 14229"/>
              <a:gd name="T88" fmla="*/ 7172 w 14808"/>
              <a:gd name="T89" fmla="*/ 779 h 14229"/>
              <a:gd name="T90" fmla="*/ 6919 w 14808"/>
              <a:gd name="T91" fmla="*/ 897 h 14229"/>
              <a:gd name="T92" fmla="*/ 976 w 14808"/>
              <a:gd name="T93" fmla="*/ 5231 h 14229"/>
              <a:gd name="T94" fmla="*/ 824 w 14808"/>
              <a:gd name="T95" fmla="*/ 5456 h 14229"/>
              <a:gd name="T96" fmla="*/ 753 w 14808"/>
              <a:gd name="T97" fmla="*/ 5712 h 14229"/>
              <a:gd name="T98" fmla="*/ 764 w 14808"/>
              <a:gd name="T99" fmla="*/ 5987 h 14229"/>
              <a:gd name="T100" fmla="*/ 3039 w 14808"/>
              <a:gd name="T101" fmla="*/ 12979 h 14229"/>
              <a:gd name="T102" fmla="*/ 3190 w 14808"/>
              <a:gd name="T103" fmla="*/ 13207 h 14229"/>
              <a:gd name="T104" fmla="*/ 3399 w 14808"/>
              <a:gd name="T105" fmla="*/ 13372 h 14229"/>
              <a:gd name="T106" fmla="*/ 3654 w 14808"/>
              <a:gd name="T107" fmla="*/ 13465 h 14229"/>
              <a:gd name="T108" fmla="*/ 10977 w 14808"/>
              <a:gd name="T109" fmla="*/ 13484 h 14229"/>
              <a:gd name="T110" fmla="*/ 11221 w 14808"/>
              <a:gd name="T111" fmla="*/ 13449 h 14229"/>
              <a:gd name="T112" fmla="*/ 11466 w 14808"/>
              <a:gd name="T113" fmla="*/ 13338 h 14229"/>
              <a:gd name="T114" fmla="*/ 11661 w 14808"/>
              <a:gd name="T115" fmla="*/ 13156 h 14229"/>
              <a:gd name="T116" fmla="*/ 11796 w 14808"/>
              <a:gd name="T117" fmla="*/ 12913 h 14229"/>
              <a:gd name="T118" fmla="*/ 14054 w 14808"/>
              <a:gd name="T119" fmla="*/ 5917 h 14229"/>
              <a:gd name="T120" fmla="*/ 14045 w 14808"/>
              <a:gd name="T121" fmla="*/ 5646 h 14229"/>
              <a:gd name="T122" fmla="*/ 13953 w 14808"/>
              <a:gd name="T123" fmla="*/ 5396 h 14229"/>
              <a:gd name="T124" fmla="*/ 13782 w 14808"/>
              <a:gd name="T125" fmla="*/ 5182 h 14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808" h="14229">
                <a:moveTo>
                  <a:pt x="8357" y="313"/>
                </a:moveTo>
                <a:lnTo>
                  <a:pt x="11247" y="2411"/>
                </a:lnTo>
                <a:lnTo>
                  <a:pt x="14137" y="4509"/>
                </a:lnTo>
                <a:lnTo>
                  <a:pt x="14164" y="4529"/>
                </a:lnTo>
                <a:lnTo>
                  <a:pt x="14190" y="4549"/>
                </a:lnTo>
                <a:lnTo>
                  <a:pt x="14216" y="4569"/>
                </a:lnTo>
                <a:lnTo>
                  <a:pt x="14242" y="4591"/>
                </a:lnTo>
                <a:lnTo>
                  <a:pt x="14266" y="4613"/>
                </a:lnTo>
                <a:lnTo>
                  <a:pt x="14290" y="4635"/>
                </a:lnTo>
                <a:lnTo>
                  <a:pt x="14314" y="4656"/>
                </a:lnTo>
                <a:lnTo>
                  <a:pt x="14337" y="4679"/>
                </a:lnTo>
                <a:lnTo>
                  <a:pt x="14360" y="4702"/>
                </a:lnTo>
                <a:lnTo>
                  <a:pt x="14381" y="4726"/>
                </a:lnTo>
                <a:lnTo>
                  <a:pt x="14403" y="4749"/>
                </a:lnTo>
                <a:lnTo>
                  <a:pt x="14425" y="4773"/>
                </a:lnTo>
                <a:lnTo>
                  <a:pt x="14445" y="4798"/>
                </a:lnTo>
                <a:lnTo>
                  <a:pt x="14465" y="4823"/>
                </a:lnTo>
                <a:lnTo>
                  <a:pt x="14484" y="4848"/>
                </a:lnTo>
                <a:lnTo>
                  <a:pt x="14504" y="4874"/>
                </a:lnTo>
                <a:lnTo>
                  <a:pt x="14521" y="4899"/>
                </a:lnTo>
                <a:lnTo>
                  <a:pt x="14540" y="4925"/>
                </a:lnTo>
                <a:lnTo>
                  <a:pt x="14556" y="4951"/>
                </a:lnTo>
                <a:lnTo>
                  <a:pt x="14574" y="4978"/>
                </a:lnTo>
                <a:lnTo>
                  <a:pt x="14590" y="5005"/>
                </a:lnTo>
                <a:lnTo>
                  <a:pt x="14605" y="5033"/>
                </a:lnTo>
                <a:lnTo>
                  <a:pt x="14621" y="5060"/>
                </a:lnTo>
                <a:lnTo>
                  <a:pt x="14635" y="5088"/>
                </a:lnTo>
                <a:lnTo>
                  <a:pt x="14649" y="5116"/>
                </a:lnTo>
                <a:lnTo>
                  <a:pt x="14662" y="5144"/>
                </a:lnTo>
                <a:lnTo>
                  <a:pt x="14675" y="5172"/>
                </a:lnTo>
                <a:lnTo>
                  <a:pt x="14687" y="5201"/>
                </a:lnTo>
                <a:lnTo>
                  <a:pt x="14699" y="5230"/>
                </a:lnTo>
                <a:lnTo>
                  <a:pt x="14710" y="5259"/>
                </a:lnTo>
                <a:lnTo>
                  <a:pt x="14721" y="5288"/>
                </a:lnTo>
                <a:lnTo>
                  <a:pt x="14730" y="5318"/>
                </a:lnTo>
                <a:lnTo>
                  <a:pt x="14740" y="5348"/>
                </a:lnTo>
                <a:lnTo>
                  <a:pt x="14749" y="5378"/>
                </a:lnTo>
                <a:lnTo>
                  <a:pt x="14757" y="5408"/>
                </a:lnTo>
                <a:lnTo>
                  <a:pt x="14764" y="5438"/>
                </a:lnTo>
                <a:lnTo>
                  <a:pt x="14772" y="5468"/>
                </a:lnTo>
                <a:lnTo>
                  <a:pt x="14778" y="5499"/>
                </a:lnTo>
                <a:lnTo>
                  <a:pt x="14783" y="5530"/>
                </a:lnTo>
                <a:lnTo>
                  <a:pt x="14789" y="5560"/>
                </a:lnTo>
                <a:lnTo>
                  <a:pt x="14793" y="5591"/>
                </a:lnTo>
                <a:lnTo>
                  <a:pt x="14798" y="5622"/>
                </a:lnTo>
                <a:lnTo>
                  <a:pt x="14801" y="5655"/>
                </a:lnTo>
                <a:lnTo>
                  <a:pt x="14804" y="5686"/>
                </a:lnTo>
                <a:lnTo>
                  <a:pt x="14806" y="5717"/>
                </a:lnTo>
                <a:lnTo>
                  <a:pt x="14807" y="5749"/>
                </a:lnTo>
                <a:lnTo>
                  <a:pt x="14808" y="5780"/>
                </a:lnTo>
                <a:lnTo>
                  <a:pt x="14808" y="5812"/>
                </a:lnTo>
                <a:lnTo>
                  <a:pt x="14808" y="5843"/>
                </a:lnTo>
                <a:lnTo>
                  <a:pt x="14807" y="5875"/>
                </a:lnTo>
                <a:lnTo>
                  <a:pt x="14806" y="5907"/>
                </a:lnTo>
                <a:lnTo>
                  <a:pt x="14804" y="5939"/>
                </a:lnTo>
                <a:lnTo>
                  <a:pt x="14801" y="5970"/>
                </a:lnTo>
                <a:lnTo>
                  <a:pt x="14797" y="6002"/>
                </a:lnTo>
                <a:lnTo>
                  <a:pt x="14792" y="6034"/>
                </a:lnTo>
                <a:lnTo>
                  <a:pt x="14788" y="6066"/>
                </a:lnTo>
                <a:lnTo>
                  <a:pt x="14783" y="6098"/>
                </a:lnTo>
                <a:lnTo>
                  <a:pt x="14777" y="6130"/>
                </a:lnTo>
                <a:lnTo>
                  <a:pt x="14770" y="6161"/>
                </a:lnTo>
                <a:lnTo>
                  <a:pt x="14762" y="6193"/>
                </a:lnTo>
                <a:lnTo>
                  <a:pt x="14754" y="6225"/>
                </a:lnTo>
                <a:lnTo>
                  <a:pt x="14746" y="6258"/>
                </a:lnTo>
                <a:lnTo>
                  <a:pt x="14737" y="6290"/>
                </a:lnTo>
                <a:lnTo>
                  <a:pt x="14726" y="6321"/>
                </a:lnTo>
                <a:lnTo>
                  <a:pt x="13622" y="9715"/>
                </a:lnTo>
                <a:lnTo>
                  <a:pt x="12519" y="13110"/>
                </a:lnTo>
                <a:lnTo>
                  <a:pt x="12508" y="13141"/>
                </a:lnTo>
                <a:lnTo>
                  <a:pt x="12497" y="13172"/>
                </a:lnTo>
                <a:lnTo>
                  <a:pt x="12486" y="13203"/>
                </a:lnTo>
                <a:lnTo>
                  <a:pt x="12473" y="13234"/>
                </a:lnTo>
                <a:lnTo>
                  <a:pt x="12460" y="13264"/>
                </a:lnTo>
                <a:lnTo>
                  <a:pt x="12446" y="13293"/>
                </a:lnTo>
                <a:lnTo>
                  <a:pt x="12433" y="13323"/>
                </a:lnTo>
                <a:lnTo>
                  <a:pt x="12418" y="13352"/>
                </a:lnTo>
                <a:lnTo>
                  <a:pt x="12404" y="13381"/>
                </a:lnTo>
                <a:lnTo>
                  <a:pt x="12388" y="13409"/>
                </a:lnTo>
                <a:lnTo>
                  <a:pt x="12372" y="13437"/>
                </a:lnTo>
                <a:lnTo>
                  <a:pt x="12356" y="13464"/>
                </a:lnTo>
                <a:lnTo>
                  <a:pt x="12339" y="13491"/>
                </a:lnTo>
                <a:lnTo>
                  <a:pt x="12321" y="13518"/>
                </a:lnTo>
                <a:lnTo>
                  <a:pt x="12303" y="13545"/>
                </a:lnTo>
                <a:lnTo>
                  <a:pt x="12285" y="13571"/>
                </a:lnTo>
                <a:lnTo>
                  <a:pt x="12266" y="13595"/>
                </a:lnTo>
                <a:lnTo>
                  <a:pt x="12246" y="13620"/>
                </a:lnTo>
                <a:lnTo>
                  <a:pt x="12227" y="13645"/>
                </a:lnTo>
                <a:lnTo>
                  <a:pt x="12207" y="13669"/>
                </a:lnTo>
                <a:lnTo>
                  <a:pt x="12186" y="13693"/>
                </a:lnTo>
                <a:lnTo>
                  <a:pt x="12165" y="13716"/>
                </a:lnTo>
                <a:lnTo>
                  <a:pt x="12144" y="13739"/>
                </a:lnTo>
                <a:lnTo>
                  <a:pt x="12122" y="13761"/>
                </a:lnTo>
                <a:lnTo>
                  <a:pt x="12099" y="13784"/>
                </a:lnTo>
                <a:lnTo>
                  <a:pt x="12077" y="13804"/>
                </a:lnTo>
                <a:lnTo>
                  <a:pt x="12054" y="13826"/>
                </a:lnTo>
                <a:lnTo>
                  <a:pt x="12030" y="13846"/>
                </a:lnTo>
                <a:lnTo>
                  <a:pt x="12006" y="13866"/>
                </a:lnTo>
                <a:lnTo>
                  <a:pt x="11981" y="13886"/>
                </a:lnTo>
                <a:lnTo>
                  <a:pt x="11957" y="13905"/>
                </a:lnTo>
                <a:lnTo>
                  <a:pt x="11932" y="13923"/>
                </a:lnTo>
                <a:lnTo>
                  <a:pt x="11906" y="13942"/>
                </a:lnTo>
                <a:lnTo>
                  <a:pt x="11881" y="13959"/>
                </a:lnTo>
                <a:lnTo>
                  <a:pt x="11854" y="13976"/>
                </a:lnTo>
                <a:lnTo>
                  <a:pt x="11828" y="13993"/>
                </a:lnTo>
                <a:lnTo>
                  <a:pt x="11801" y="14009"/>
                </a:lnTo>
                <a:lnTo>
                  <a:pt x="11774" y="14025"/>
                </a:lnTo>
                <a:lnTo>
                  <a:pt x="11746" y="14039"/>
                </a:lnTo>
                <a:lnTo>
                  <a:pt x="11718" y="14054"/>
                </a:lnTo>
                <a:lnTo>
                  <a:pt x="11690" y="14068"/>
                </a:lnTo>
                <a:lnTo>
                  <a:pt x="11662" y="14081"/>
                </a:lnTo>
                <a:lnTo>
                  <a:pt x="11634" y="14094"/>
                </a:lnTo>
                <a:lnTo>
                  <a:pt x="11605" y="14106"/>
                </a:lnTo>
                <a:lnTo>
                  <a:pt x="11576" y="14118"/>
                </a:lnTo>
                <a:lnTo>
                  <a:pt x="11546" y="14129"/>
                </a:lnTo>
                <a:lnTo>
                  <a:pt x="11517" y="14140"/>
                </a:lnTo>
                <a:lnTo>
                  <a:pt x="11486" y="14150"/>
                </a:lnTo>
                <a:lnTo>
                  <a:pt x="11456" y="14159"/>
                </a:lnTo>
                <a:lnTo>
                  <a:pt x="11425" y="14168"/>
                </a:lnTo>
                <a:lnTo>
                  <a:pt x="11394" y="14177"/>
                </a:lnTo>
                <a:lnTo>
                  <a:pt x="11364" y="14185"/>
                </a:lnTo>
                <a:lnTo>
                  <a:pt x="11332" y="14192"/>
                </a:lnTo>
                <a:lnTo>
                  <a:pt x="11301" y="14198"/>
                </a:lnTo>
                <a:lnTo>
                  <a:pt x="11270" y="14205"/>
                </a:lnTo>
                <a:lnTo>
                  <a:pt x="11238" y="14210"/>
                </a:lnTo>
                <a:lnTo>
                  <a:pt x="11206" y="14214"/>
                </a:lnTo>
                <a:lnTo>
                  <a:pt x="11174" y="14218"/>
                </a:lnTo>
                <a:lnTo>
                  <a:pt x="11141" y="14222"/>
                </a:lnTo>
                <a:lnTo>
                  <a:pt x="11109" y="14224"/>
                </a:lnTo>
                <a:lnTo>
                  <a:pt x="11075" y="14227"/>
                </a:lnTo>
                <a:lnTo>
                  <a:pt x="11043" y="14228"/>
                </a:lnTo>
                <a:lnTo>
                  <a:pt x="11010" y="14229"/>
                </a:lnTo>
                <a:lnTo>
                  <a:pt x="10977" y="14229"/>
                </a:lnTo>
                <a:lnTo>
                  <a:pt x="10977" y="14228"/>
                </a:lnTo>
                <a:lnTo>
                  <a:pt x="7404" y="14228"/>
                </a:lnTo>
                <a:lnTo>
                  <a:pt x="7404" y="14229"/>
                </a:lnTo>
                <a:lnTo>
                  <a:pt x="3831" y="14229"/>
                </a:lnTo>
                <a:lnTo>
                  <a:pt x="3798" y="14229"/>
                </a:lnTo>
                <a:lnTo>
                  <a:pt x="3765" y="14228"/>
                </a:lnTo>
                <a:lnTo>
                  <a:pt x="3733" y="14227"/>
                </a:lnTo>
                <a:lnTo>
                  <a:pt x="3699" y="14224"/>
                </a:lnTo>
                <a:lnTo>
                  <a:pt x="3666" y="14222"/>
                </a:lnTo>
                <a:lnTo>
                  <a:pt x="3634" y="14218"/>
                </a:lnTo>
                <a:lnTo>
                  <a:pt x="3602" y="14214"/>
                </a:lnTo>
                <a:lnTo>
                  <a:pt x="3570" y="14210"/>
                </a:lnTo>
                <a:lnTo>
                  <a:pt x="3538" y="14205"/>
                </a:lnTo>
                <a:lnTo>
                  <a:pt x="3507" y="14198"/>
                </a:lnTo>
                <a:lnTo>
                  <a:pt x="3475" y="14192"/>
                </a:lnTo>
                <a:lnTo>
                  <a:pt x="3444" y="14185"/>
                </a:lnTo>
                <a:lnTo>
                  <a:pt x="3413" y="14177"/>
                </a:lnTo>
                <a:lnTo>
                  <a:pt x="3383" y="14168"/>
                </a:lnTo>
                <a:lnTo>
                  <a:pt x="3352" y="14159"/>
                </a:lnTo>
                <a:lnTo>
                  <a:pt x="3322" y="14150"/>
                </a:lnTo>
                <a:lnTo>
                  <a:pt x="3291" y="14140"/>
                </a:lnTo>
                <a:lnTo>
                  <a:pt x="3261" y="14129"/>
                </a:lnTo>
                <a:lnTo>
                  <a:pt x="3232" y="14118"/>
                </a:lnTo>
                <a:lnTo>
                  <a:pt x="3203" y="14106"/>
                </a:lnTo>
                <a:lnTo>
                  <a:pt x="3174" y="14094"/>
                </a:lnTo>
                <a:lnTo>
                  <a:pt x="3146" y="14081"/>
                </a:lnTo>
                <a:lnTo>
                  <a:pt x="3118" y="14068"/>
                </a:lnTo>
                <a:lnTo>
                  <a:pt x="3090" y="14054"/>
                </a:lnTo>
                <a:lnTo>
                  <a:pt x="3062" y="14039"/>
                </a:lnTo>
                <a:lnTo>
                  <a:pt x="3034" y="14025"/>
                </a:lnTo>
                <a:lnTo>
                  <a:pt x="3007" y="14009"/>
                </a:lnTo>
                <a:lnTo>
                  <a:pt x="2980" y="13993"/>
                </a:lnTo>
                <a:lnTo>
                  <a:pt x="2954" y="13976"/>
                </a:lnTo>
                <a:lnTo>
                  <a:pt x="2927" y="13959"/>
                </a:lnTo>
                <a:lnTo>
                  <a:pt x="2901" y="13942"/>
                </a:lnTo>
                <a:lnTo>
                  <a:pt x="2876" y="13923"/>
                </a:lnTo>
                <a:lnTo>
                  <a:pt x="2851" y="13905"/>
                </a:lnTo>
                <a:lnTo>
                  <a:pt x="2827" y="13886"/>
                </a:lnTo>
                <a:lnTo>
                  <a:pt x="2802" y="13866"/>
                </a:lnTo>
                <a:lnTo>
                  <a:pt x="2778" y="13846"/>
                </a:lnTo>
                <a:lnTo>
                  <a:pt x="2754" y="13826"/>
                </a:lnTo>
                <a:lnTo>
                  <a:pt x="2731" y="13804"/>
                </a:lnTo>
                <a:lnTo>
                  <a:pt x="2709" y="13784"/>
                </a:lnTo>
                <a:lnTo>
                  <a:pt x="2686" y="13761"/>
                </a:lnTo>
                <a:lnTo>
                  <a:pt x="2664" y="13739"/>
                </a:lnTo>
                <a:lnTo>
                  <a:pt x="2642" y="13716"/>
                </a:lnTo>
                <a:lnTo>
                  <a:pt x="2622" y="13693"/>
                </a:lnTo>
                <a:lnTo>
                  <a:pt x="2601" y="13669"/>
                </a:lnTo>
                <a:lnTo>
                  <a:pt x="2581" y="13645"/>
                </a:lnTo>
                <a:lnTo>
                  <a:pt x="2561" y="13620"/>
                </a:lnTo>
                <a:lnTo>
                  <a:pt x="2542" y="13595"/>
                </a:lnTo>
                <a:lnTo>
                  <a:pt x="2523" y="13571"/>
                </a:lnTo>
                <a:lnTo>
                  <a:pt x="2505" y="13545"/>
                </a:lnTo>
                <a:lnTo>
                  <a:pt x="2487" y="13518"/>
                </a:lnTo>
                <a:lnTo>
                  <a:pt x="2469" y="13491"/>
                </a:lnTo>
                <a:lnTo>
                  <a:pt x="2452" y="13464"/>
                </a:lnTo>
                <a:lnTo>
                  <a:pt x="2435" y="13437"/>
                </a:lnTo>
                <a:lnTo>
                  <a:pt x="2420" y="13409"/>
                </a:lnTo>
                <a:lnTo>
                  <a:pt x="2404" y="13381"/>
                </a:lnTo>
                <a:lnTo>
                  <a:pt x="2390" y="13352"/>
                </a:lnTo>
                <a:lnTo>
                  <a:pt x="2375" y="13323"/>
                </a:lnTo>
                <a:lnTo>
                  <a:pt x="2361" y="13293"/>
                </a:lnTo>
                <a:lnTo>
                  <a:pt x="2348" y="13264"/>
                </a:lnTo>
                <a:lnTo>
                  <a:pt x="2335" y="13234"/>
                </a:lnTo>
                <a:lnTo>
                  <a:pt x="2322" y="13203"/>
                </a:lnTo>
                <a:lnTo>
                  <a:pt x="2311" y="13172"/>
                </a:lnTo>
                <a:lnTo>
                  <a:pt x="2300" y="13141"/>
                </a:lnTo>
                <a:lnTo>
                  <a:pt x="2289" y="13110"/>
                </a:lnTo>
                <a:lnTo>
                  <a:pt x="1186" y="9715"/>
                </a:lnTo>
                <a:lnTo>
                  <a:pt x="82" y="6321"/>
                </a:lnTo>
                <a:lnTo>
                  <a:pt x="71" y="6290"/>
                </a:lnTo>
                <a:lnTo>
                  <a:pt x="62" y="6258"/>
                </a:lnTo>
                <a:lnTo>
                  <a:pt x="53" y="6225"/>
                </a:lnTo>
                <a:lnTo>
                  <a:pt x="46" y="6193"/>
                </a:lnTo>
                <a:lnTo>
                  <a:pt x="38" y="6161"/>
                </a:lnTo>
                <a:lnTo>
                  <a:pt x="31" y="6130"/>
                </a:lnTo>
                <a:lnTo>
                  <a:pt x="25" y="6098"/>
                </a:lnTo>
                <a:lnTo>
                  <a:pt x="20" y="6066"/>
                </a:lnTo>
                <a:lnTo>
                  <a:pt x="16" y="6034"/>
                </a:lnTo>
                <a:lnTo>
                  <a:pt x="11" y="6002"/>
                </a:lnTo>
                <a:lnTo>
                  <a:pt x="7" y="5970"/>
                </a:lnTo>
                <a:lnTo>
                  <a:pt x="4" y="5939"/>
                </a:lnTo>
                <a:lnTo>
                  <a:pt x="2" y="5907"/>
                </a:lnTo>
                <a:lnTo>
                  <a:pt x="1" y="5875"/>
                </a:lnTo>
                <a:lnTo>
                  <a:pt x="0" y="5843"/>
                </a:lnTo>
                <a:lnTo>
                  <a:pt x="0" y="5812"/>
                </a:lnTo>
                <a:lnTo>
                  <a:pt x="0" y="5780"/>
                </a:lnTo>
                <a:lnTo>
                  <a:pt x="1" y="5749"/>
                </a:lnTo>
                <a:lnTo>
                  <a:pt x="2" y="5717"/>
                </a:lnTo>
                <a:lnTo>
                  <a:pt x="4" y="5686"/>
                </a:lnTo>
                <a:lnTo>
                  <a:pt x="7" y="5655"/>
                </a:lnTo>
                <a:lnTo>
                  <a:pt x="10" y="5623"/>
                </a:lnTo>
                <a:lnTo>
                  <a:pt x="15" y="5591"/>
                </a:lnTo>
                <a:lnTo>
                  <a:pt x="19" y="5560"/>
                </a:lnTo>
                <a:lnTo>
                  <a:pt x="24" y="5530"/>
                </a:lnTo>
                <a:lnTo>
                  <a:pt x="30" y="5499"/>
                </a:lnTo>
                <a:lnTo>
                  <a:pt x="36" y="5468"/>
                </a:lnTo>
                <a:lnTo>
                  <a:pt x="44" y="5438"/>
                </a:lnTo>
                <a:lnTo>
                  <a:pt x="51" y="5408"/>
                </a:lnTo>
                <a:lnTo>
                  <a:pt x="59" y="5378"/>
                </a:lnTo>
                <a:lnTo>
                  <a:pt x="68" y="5348"/>
                </a:lnTo>
                <a:lnTo>
                  <a:pt x="78" y="5318"/>
                </a:lnTo>
                <a:lnTo>
                  <a:pt x="87" y="5288"/>
                </a:lnTo>
                <a:lnTo>
                  <a:pt x="98" y="5259"/>
                </a:lnTo>
                <a:lnTo>
                  <a:pt x="109" y="5230"/>
                </a:lnTo>
                <a:lnTo>
                  <a:pt x="121" y="5201"/>
                </a:lnTo>
                <a:lnTo>
                  <a:pt x="133" y="5172"/>
                </a:lnTo>
                <a:lnTo>
                  <a:pt x="146" y="5144"/>
                </a:lnTo>
                <a:lnTo>
                  <a:pt x="159" y="5116"/>
                </a:lnTo>
                <a:lnTo>
                  <a:pt x="173" y="5088"/>
                </a:lnTo>
                <a:lnTo>
                  <a:pt x="187" y="5060"/>
                </a:lnTo>
                <a:lnTo>
                  <a:pt x="203" y="5033"/>
                </a:lnTo>
                <a:lnTo>
                  <a:pt x="218" y="5005"/>
                </a:lnTo>
                <a:lnTo>
                  <a:pt x="234" y="4978"/>
                </a:lnTo>
                <a:lnTo>
                  <a:pt x="252" y="4951"/>
                </a:lnTo>
                <a:lnTo>
                  <a:pt x="268" y="4925"/>
                </a:lnTo>
                <a:lnTo>
                  <a:pt x="286" y="4899"/>
                </a:lnTo>
                <a:lnTo>
                  <a:pt x="304" y="4874"/>
                </a:lnTo>
                <a:lnTo>
                  <a:pt x="323" y="4848"/>
                </a:lnTo>
                <a:lnTo>
                  <a:pt x="343" y="4823"/>
                </a:lnTo>
                <a:lnTo>
                  <a:pt x="363" y="4798"/>
                </a:lnTo>
                <a:lnTo>
                  <a:pt x="383" y="4773"/>
                </a:lnTo>
                <a:lnTo>
                  <a:pt x="405" y="4749"/>
                </a:lnTo>
                <a:lnTo>
                  <a:pt x="427" y="4726"/>
                </a:lnTo>
                <a:lnTo>
                  <a:pt x="448" y="4702"/>
                </a:lnTo>
                <a:lnTo>
                  <a:pt x="471" y="4679"/>
                </a:lnTo>
                <a:lnTo>
                  <a:pt x="494" y="4656"/>
                </a:lnTo>
                <a:lnTo>
                  <a:pt x="518" y="4635"/>
                </a:lnTo>
                <a:lnTo>
                  <a:pt x="542" y="4613"/>
                </a:lnTo>
                <a:lnTo>
                  <a:pt x="566" y="4591"/>
                </a:lnTo>
                <a:lnTo>
                  <a:pt x="592" y="4569"/>
                </a:lnTo>
                <a:lnTo>
                  <a:pt x="617" y="4549"/>
                </a:lnTo>
                <a:lnTo>
                  <a:pt x="644" y="4529"/>
                </a:lnTo>
                <a:lnTo>
                  <a:pt x="671" y="4509"/>
                </a:lnTo>
                <a:lnTo>
                  <a:pt x="3561" y="2411"/>
                </a:lnTo>
                <a:lnTo>
                  <a:pt x="6451" y="313"/>
                </a:lnTo>
                <a:lnTo>
                  <a:pt x="6478" y="294"/>
                </a:lnTo>
                <a:lnTo>
                  <a:pt x="6505" y="276"/>
                </a:lnTo>
                <a:lnTo>
                  <a:pt x="6533" y="257"/>
                </a:lnTo>
                <a:lnTo>
                  <a:pt x="6561" y="240"/>
                </a:lnTo>
                <a:lnTo>
                  <a:pt x="6589" y="223"/>
                </a:lnTo>
                <a:lnTo>
                  <a:pt x="6617" y="208"/>
                </a:lnTo>
                <a:lnTo>
                  <a:pt x="6645" y="192"/>
                </a:lnTo>
                <a:lnTo>
                  <a:pt x="6674" y="177"/>
                </a:lnTo>
                <a:lnTo>
                  <a:pt x="6703" y="162"/>
                </a:lnTo>
                <a:lnTo>
                  <a:pt x="6732" y="149"/>
                </a:lnTo>
                <a:lnTo>
                  <a:pt x="6761" y="135"/>
                </a:lnTo>
                <a:lnTo>
                  <a:pt x="6791" y="123"/>
                </a:lnTo>
                <a:lnTo>
                  <a:pt x="6820" y="111"/>
                </a:lnTo>
                <a:lnTo>
                  <a:pt x="6850" y="100"/>
                </a:lnTo>
                <a:lnTo>
                  <a:pt x="6880" y="90"/>
                </a:lnTo>
                <a:lnTo>
                  <a:pt x="6910" y="79"/>
                </a:lnTo>
                <a:lnTo>
                  <a:pt x="6940" y="70"/>
                </a:lnTo>
                <a:lnTo>
                  <a:pt x="6970" y="61"/>
                </a:lnTo>
                <a:lnTo>
                  <a:pt x="7001" y="52"/>
                </a:lnTo>
                <a:lnTo>
                  <a:pt x="7031" y="45"/>
                </a:lnTo>
                <a:lnTo>
                  <a:pt x="7062" y="38"/>
                </a:lnTo>
                <a:lnTo>
                  <a:pt x="7092" y="32"/>
                </a:lnTo>
                <a:lnTo>
                  <a:pt x="7123" y="25"/>
                </a:lnTo>
                <a:lnTo>
                  <a:pt x="7154" y="20"/>
                </a:lnTo>
                <a:lnTo>
                  <a:pt x="7186" y="16"/>
                </a:lnTo>
                <a:lnTo>
                  <a:pt x="7217" y="12"/>
                </a:lnTo>
                <a:lnTo>
                  <a:pt x="7248" y="9"/>
                </a:lnTo>
                <a:lnTo>
                  <a:pt x="7279" y="6"/>
                </a:lnTo>
                <a:lnTo>
                  <a:pt x="7310" y="4"/>
                </a:lnTo>
                <a:lnTo>
                  <a:pt x="7342" y="3"/>
                </a:lnTo>
                <a:lnTo>
                  <a:pt x="7373" y="2"/>
                </a:lnTo>
                <a:lnTo>
                  <a:pt x="7404" y="1"/>
                </a:lnTo>
                <a:lnTo>
                  <a:pt x="7404" y="0"/>
                </a:lnTo>
                <a:lnTo>
                  <a:pt x="7435" y="0"/>
                </a:lnTo>
                <a:lnTo>
                  <a:pt x="7466" y="1"/>
                </a:lnTo>
                <a:lnTo>
                  <a:pt x="7497" y="3"/>
                </a:lnTo>
                <a:lnTo>
                  <a:pt x="7528" y="5"/>
                </a:lnTo>
                <a:lnTo>
                  <a:pt x="7559" y="7"/>
                </a:lnTo>
                <a:lnTo>
                  <a:pt x="7590" y="11"/>
                </a:lnTo>
                <a:lnTo>
                  <a:pt x="7621" y="14"/>
                </a:lnTo>
                <a:lnTo>
                  <a:pt x="7652" y="19"/>
                </a:lnTo>
                <a:lnTo>
                  <a:pt x="7684" y="24"/>
                </a:lnTo>
                <a:lnTo>
                  <a:pt x="7715" y="31"/>
                </a:lnTo>
                <a:lnTo>
                  <a:pt x="7745" y="37"/>
                </a:lnTo>
                <a:lnTo>
                  <a:pt x="7776" y="44"/>
                </a:lnTo>
                <a:lnTo>
                  <a:pt x="7806" y="51"/>
                </a:lnTo>
                <a:lnTo>
                  <a:pt x="7837" y="60"/>
                </a:lnTo>
                <a:lnTo>
                  <a:pt x="7867" y="69"/>
                </a:lnTo>
                <a:lnTo>
                  <a:pt x="7897" y="78"/>
                </a:lnTo>
                <a:lnTo>
                  <a:pt x="7927" y="89"/>
                </a:lnTo>
                <a:lnTo>
                  <a:pt x="7957" y="99"/>
                </a:lnTo>
                <a:lnTo>
                  <a:pt x="7987" y="110"/>
                </a:lnTo>
                <a:lnTo>
                  <a:pt x="8016" y="122"/>
                </a:lnTo>
                <a:lnTo>
                  <a:pt x="8046" y="135"/>
                </a:lnTo>
                <a:lnTo>
                  <a:pt x="8075" y="148"/>
                </a:lnTo>
                <a:lnTo>
                  <a:pt x="8104" y="162"/>
                </a:lnTo>
                <a:lnTo>
                  <a:pt x="8133" y="177"/>
                </a:lnTo>
                <a:lnTo>
                  <a:pt x="8162" y="191"/>
                </a:lnTo>
                <a:lnTo>
                  <a:pt x="8190" y="207"/>
                </a:lnTo>
                <a:lnTo>
                  <a:pt x="8219" y="223"/>
                </a:lnTo>
                <a:lnTo>
                  <a:pt x="8247" y="240"/>
                </a:lnTo>
                <a:lnTo>
                  <a:pt x="8275" y="257"/>
                </a:lnTo>
                <a:lnTo>
                  <a:pt x="8303" y="276"/>
                </a:lnTo>
                <a:lnTo>
                  <a:pt x="8330" y="294"/>
                </a:lnTo>
                <a:lnTo>
                  <a:pt x="8357" y="313"/>
                </a:lnTo>
                <a:close/>
                <a:moveTo>
                  <a:pt x="10808" y="3016"/>
                </a:moveTo>
                <a:lnTo>
                  <a:pt x="7919" y="918"/>
                </a:lnTo>
                <a:lnTo>
                  <a:pt x="7889" y="897"/>
                </a:lnTo>
                <a:lnTo>
                  <a:pt x="7859" y="878"/>
                </a:lnTo>
                <a:lnTo>
                  <a:pt x="7827" y="860"/>
                </a:lnTo>
                <a:lnTo>
                  <a:pt x="7796" y="844"/>
                </a:lnTo>
                <a:lnTo>
                  <a:pt x="7765" y="828"/>
                </a:lnTo>
                <a:lnTo>
                  <a:pt x="7733" y="815"/>
                </a:lnTo>
                <a:lnTo>
                  <a:pt x="7701" y="801"/>
                </a:lnTo>
                <a:lnTo>
                  <a:pt x="7669" y="790"/>
                </a:lnTo>
                <a:lnTo>
                  <a:pt x="7637" y="781"/>
                </a:lnTo>
                <a:lnTo>
                  <a:pt x="7604" y="771"/>
                </a:lnTo>
                <a:lnTo>
                  <a:pt x="7571" y="764"/>
                </a:lnTo>
                <a:lnTo>
                  <a:pt x="7538" y="758"/>
                </a:lnTo>
                <a:lnTo>
                  <a:pt x="7504" y="754"/>
                </a:lnTo>
                <a:lnTo>
                  <a:pt x="7471" y="751"/>
                </a:lnTo>
                <a:lnTo>
                  <a:pt x="7437" y="749"/>
                </a:lnTo>
                <a:lnTo>
                  <a:pt x="7404" y="747"/>
                </a:lnTo>
                <a:lnTo>
                  <a:pt x="7404" y="746"/>
                </a:lnTo>
                <a:lnTo>
                  <a:pt x="7371" y="746"/>
                </a:lnTo>
                <a:lnTo>
                  <a:pt x="7338" y="749"/>
                </a:lnTo>
                <a:lnTo>
                  <a:pt x="7305" y="752"/>
                </a:lnTo>
                <a:lnTo>
                  <a:pt x="7271" y="757"/>
                </a:lnTo>
                <a:lnTo>
                  <a:pt x="7238" y="763"/>
                </a:lnTo>
                <a:lnTo>
                  <a:pt x="7205" y="770"/>
                </a:lnTo>
                <a:lnTo>
                  <a:pt x="7172" y="779"/>
                </a:lnTo>
                <a:lnTo>
                  <a:pt x="7140" y="789"/>
                </a:lnTo>
                <a:lnTo>
                  <a:pt x="7108" y="800"/>
                </a:lnTo>
                <a:lnTo>
                  <a:pt x="7075" y="814"/>
                </a:lnTo>
                <a:lnTo>
                  <a:pt x="7044" y="827"/>
                </a:lnTo>
                <a:lnTo>
                  <a:pt x="7012" y="843"/>
                </a:lnTo>
                <a:lnTo>
                  <a:pt x="6981" y="859"/>
                </a:lnTo>
                <a:lnTo>
                  <a:pt x="6951" y="878"/>
                </a:lnTo>
                <a:lnTo>
                  <a:pt x="6919" y="897"/>
                </a:lnTo>
                <a:lnTo>
                  <a:pt x="6889" y="918"/>
                </a:lnTo>
                <a:lnTo>
                  <a:pt x="4000" y="3016"/>
                </a:lnTo>
                <a:lnTo>
                  <a:pt x="1109" y="5114"/>
                </a:lnTo>
                <a:lnTo>
                  <a:pt x="1081" y="5136"/>
                </a:lnTo>
                <a:lnTo>
                  <a:pt x="1053" y="5158"/>
                </a:lnTo>
                <a:lnTo>
                  <a:pt x="1026" y="5182"/>
                </a:lnTo>
                <a:lnTo>
                  <a:pt x="1000" y="5207"/>
                </a:lnTo>
                <a:lnTo>
                  <a:pt x="976" y="5231"/>
                </a:lnTo>
                <a:lnTo>
                  <a:pt x="954" y="5257"/>
                </a:lnTo>
                <a:lnTo>
                  <a:pt x="931" y="5283"/>
                </a:lnTo>
                <a:lnTo>
                  <a:pt x="910" y="5311"/>
                </a:lnTo>
                <a:lnTo>
                  <a:pt x="890" y="5339"/>
                </a:lnTo>
                <a:lnTo>
                  <a:pt x="873" y="5367"/>
                </a:lnTo>
                <a:lnTo>
                  <a:pt x="855" y="5396"/>
                </a:lnTo>
                <a:lnTo>
                  <a:pt x="840" y="5426"/>
                </a:lnTo>
                <a:lnTo>
                  <a:pt x="824" y="5456"/>
                </a:lnTo>
                <a:lnTo>
                  <a:pt x="811" y="5487"/>
                </a:lnTo>
                <a:lnTo>
                  <a:pt x="799" y="5518"/>
                </a:lnTo>
                <a:lnTo>
                  <a:pt x="788" y="5549"/>
                </a:lnTo>
                <a:lnTo>
                  <a:pt x="779" y="5581"/>
                </a:lnTo>
                <a:lnTo>
                  <a:pt x="770" y="5613"/>
                </a:lnTo>
                <a:lnTo>
                  <a:pt x="763" y="5646"/>
                </a:lnTo>
                <a:lnTo>
                  <a:pt x="757" y="5679"/>
                </a:lnTo>
                <a:lnTo>
                  <a:pt x="753" y="5712"/>
                </a:lnTo>
                <a:lnTo>
                  <a:pt x="750" y="5746"/>
                </a:lnTo>
                <a:lnTo>
                  <a:pt x="748" y="5780"/>
                </a:lnTo>
                <a:lnTo>
                  <a:pt x="747" y="5814"/>
                </a:lnTo>
                <a:lnTo>
                  <a:pt x="748" y="5848"/>
                </a:lnTo>
                <a:lnTo>
                  <a:pt x="750" y="5882"/>
                </a:lnTo>
                <a:lnTo>
                  <a:pt x="754" y="5917"/>
                </a:lnTo>
                <a:lnTo>
                  <a:pt x="758" y="5951"/>
                </a:lnTo>
                <a:lnTo>
                  <a:pt x="764" y="5987"/>
                </a:lnTo>
                <a:lnTo>
                  <a:pt x="772" y="6021"/>
                </a:lnTo>
                <a:lnTo>
                  <a:pt x="782" y="6056"/>
                </a:lnTo>
                <a:lnTo>
                  <a:pt x="792" y="6090"/>
                </a:lnTo>
                <a:lnTo>
                  <a:pt x="1896" y="9485"/>
                </a:lnTo>
                <a:lnTo>
                  <a:pt x="3000" y="12879"/>
                </a:lnTo>
                <a:lnTo>
                  <a:pt x="3012" y="12913"/>
                </a:lnTo>
                <a:lnTo>
                  <a:pt x="3024" y="12947"/>
                </a:lnTo>
                <a:lnTo>
                  <a:pt x="3039" y="12979"/>
                </a:lnTo>
                <a:lnTo>
                  <a:pt x="3054" y="13011"/>
                </a:lnTo>
                <a:lnTo>
                  <a:pt x="3071" y="13042"/>
                </a:lnTo>
                <a:lnTo>
                  <a:pt x="3088" y="13072"/>
                </a:lnTo>
                <a:lnTo>
                  <a:pt x="3106" y="13101"/>
                </a:lnTo>
                <a:lnTo>
                  <a:pt x="3126" y="13129"/>
                </a:lnTo>
                <a:lnTo>
                  <a:pt x="3147" y="13156"/>
                </a:lnTo>
                <a:lnTo>
                  <a:pt x="3168" y="13183"/>
                </a:lnTo>
                <a:lnTo>
                  <a:pt x="3190" y="13207"/>
                </a:lnTo>
                <a:lnTo>
                  <a:pt x="3214" y="13231"/>
                </a:lnTo>
                <a:lnTo>
                  <a:pt x="3238" y="13255"/>
                </a:lnTo>
                <a:lnTo>
                  <a:pt x="3263" y="13278"/>
                </a:lnTo>
                <a:lnTo>
                  <a:pt x="3288" y="13298"/>
                </a:lnTo>
                <a:lnTo>
                  <a:pt x="3315" y="13318"/>
                </a:lnTo>
                <a:lnTo>
                  <a:pt x="3342" y="13338"/>
                </a:lnTo>
                <a:lnTo>
                  <a:pt x="3370" y="13355"/>
                </a:lnTo>
                <a:lnTo>
                  <a:pt x="3399" y="13372"/>
                </a:lnTo>
                <a:lnTo>
                  <a:pt x="3429" y="13388"/>
                </a:lnTo>
                <a:lnTo>
                  <a:pt x="3459" y="13403"/>
                </a:lnTo>
                <a:lnTo>
                  <a:pt x="3490" y="13416"/>
                </a:lnTo>
                <a:lnTo>
                  <a:pt x="3521" y="13429"/>
                </a:lnTo>
                <a:lnTo>
                  <a:pt x="3554" y="13439"/>
                </a:lnTo>
                <a:lnTo>
                  <a:pt x="3587" y="13449"/>
                </a:lnTo>
                <a:lnTo>
                  <a:pt x="3621" y="13458"/>
                </a:lnTo>
                <a:lnTo>
                  <a:pt x="3654" y="13465"/>
                </a:lnTo>
                <a:lnTo>
                  <a:pt x="3689" y="13471"/>
                </a:lnTo>
                <a:lnTo>
                  <a:pt x="3724" y="13475"/>
                </a:lnTo>
                <a:lnTo>
                  <a:pt x="3759" y="13479"/>
                </a:lnTo>
                <a:lnTo>
                  <a:pt x="3795" y="13482"/>
                </a:lnTo>
                <a:lnTo>
                  <a:pt x="3831" y="13482"/>
                </a:lnTo>
                <a:lnTo>
                  <a:pt x="7404" y="13482"/>
                </a:lnTo>
                <a:lnTo>
                  <a:pt x="7404" y="13484"/>
                </a:lnTo>
                <a:lnTo>
                  <a:pt x="10977" y="13484"/>
                </a:lnTo>
                <a:lnTo>
                  <a:pt x="10977" y="13482"/>
                </a:lnTo>
                <a:lnTo>
                  <a:pt x="11013" y="13482"/>
                </a:lnTo>
                <a:lnTo>
                  <a:pt x="11049" y="13479"/>
                </a:lnTo>
                <a:lnTo>
                  <a:pt x="11084" y="13475"/>
                </a:lnTo>
                <a:lnTo>
                  <a:pt x="11119" y="13471"/>
                </a:lnTo>
                <a:lnTo>
                  <a:pt x="11153" y="13465"/>
                </a:lnTo>
                <a:lnTo>
                  <a:pt x="11187" y="13458"/>
                </a:lnTo>
                <a:lnTo>
                  <a:pt x="11221" y="13449"/>
                </a:lnTo>
                <a:lnTo>
                  <a:pt x="11254" y="13439"/>
                </a:lnTo>
                <a:lnTo>
                  <a:pt x="11286" y="13429"/>
                </a:lnTo>
                <a:lnTo>
                  <a:pt x="11318" y="13416"/>
                </a:lnTo>
                <a:lnTo>
                  <a:pt x="11349" y="13403"/>
                </a:lnTo>
                <a:lnTo>
                  <a:pt x="11379" y="13388"/>
                </a:lnTo>
                <a:lnTo>
                  <a:pt x="11409" y="13372"/>
                </a:lnTo>
                <a:lnTo>
                  <a:pt x="11438" y="13355"/>
                </a:lnTo>
                <a:lnTo>
                  <a:pt x="11466" y="13338"/>
                </a:lnTo>
                <a:lnTo>
                  <a:pt x="11493" y="13318"/>
                </a:lnTo>
                <a:lnTo>
                  <a:pt x="11520" y="13298"/>
                </a:lnTo>
                <a:lnTo>
                  <a:pt x="11546" y="13278"/>
                </a:lnTo>
                <a:lnTo>
                  <a:pt x="11570" y="13255"/>
                </a:lnTo>
                <a:lnTo>
                  <a:pt x="11594" y="13231"/>
                </a:lnTo>
                <a:lnTo>
                  <a:pt x="11618" y="13207"/>
                </a:lnTo>
                <a:lnTo>
                  <a:pt x="11640" y="13183"/>
                </a:lnTo>
                <a:lnTo>
                  <a:pt x="11661" y="13156"/>
                </a:lnTo>
                <a:lnTo>
                  <a:pt x="11682" y="13129"/>
                </a:lnTo>
                <a:lnTo>
                  <a:pt x="11702" y="13101"/>
                </a:lnTo>
                <a:lnTo>
                  <a:pt x="11719" y="13072"/>
                </a:lnTo>
                <a:lnTo>
                  <a:pt x="11737" y="13042"/>
                </a:lnTo>
                <a:lnTo>
                  <a:pt x="11754" y="13011"/>
                </a:lnTo>
                <a:lnTo>
                  <a:pt x="11769" y="12979"/>
                </a:lnTo>
                <a:lnTo>
                  <a:pt x="11784" y="12947"/>
                </a:lnTo>
                <a:lnTo>
                  <a:pt x="11796" y="12913"/>
                </a:lnTo>
                <a:lnTo>
                  <a:pt x="11808" y="12879"/>
                </a:lnTo>
                <a:lnTo>
                  <a:pt x="12912" y="9485"/>
                </a:lnTo>
                <a:lnTo>
                  <a:pt x="14016" y="6090"/>
                </a:lnTo>
                <a:lnTo>
                  <a:pt x="14026" y="6056"/>
                </a:lnTo>
                <a:lnTo>
                  <a:pt x="14036" y="6021"/>
                </a:lnTo>
                <a:lnTo>
                  <a:pt x="14043" y="5987"/>
                </a:lnTo>
                <a:lnTo>
                  <a:pt x="14050" y="5951"/>
                </a:lnTo>
                <a:lnTo>
                  <a:pt x="14054" y="5917"/>
                </a:lnTo>
                <a:lnTo>
                  <a:pt x="14058" y="5882"/>
                </a:lnTo>
                <a:lnTo>
                  <a:pt x="14060" y="5848"/>
                </a:lnTo>
                <a:lnTo>
                  <a:pt x="14061" y="5814"/>
                </a:lnTo>
                <a:lnTo>
                  <a:pt x="14060" y="5780"/>
                </a:lnTo>
                <a:lnTo>
                  <a:pt x="14058" y="5746"/>
                </a:lnTo>
                <a:lnTo>
                  <a:pt x="14055" y="5712"/>
                </a:lnTo>
                <a:lnTo>
                  <a:pt x="14051" y="5679"/>
                </a:lnTo>
                <a:lnTo>
                  <a:pt x="14045" y="5646"/>
                </a:lnTo>
                <a:lnTo>
                  <a:pt x="14038" y="5613"/>
                </a:lnTo>
                <a:lnTo>
                  <a:pt x="14029" y="5581"/>
                </a:lnTo>
                <a:lnTo>
                  <a:pt x="14020" y="5549"/>
                </a:lnTo>
                <a:lnTo>
                  <a:pt x="14009" y="5518"/>
                </a:lnTo>
                <a:lnTo>
                  <a:pt x="13996" y="5487"/>
                </a:lnTo>
                <a:lnTo>
                  <a:pt x="13983" y="5456"/>
                </a:lnTo>
                <a:lnTo>
                  <a:pt x="13968" y="5426"/>
                </a:lnTo>
                <a:lnTo>
                  <a:pt x="13953" y="5396"/>
                </a:lnTo>
                <a:lnTo>
                  <a:pt x="13935" y="5367"/>
                </a:lnTo>
                <a:lnTo>
                  <a:pt x="13917" y="5339"/>
                </a:lnTo>
                <a:lnTo>
                  <a:pt x="13898" y="5311"/>
                </a:lnTo>
                <a:lnTo>
                  <a:pt x="13876" y="5283"/>
                </a:lnTo>
                <a:lnTo>
                  <a:pt x="13854" y="5257"/>
                </a:lnTo>
                <a:lnTo>
                  <a:pt x="13832" y="5231"/>
                </a:lnTo>
                <a:lnTo>
                  <a:pt x="13807" y="5207"/>
                </a:lnTo>
                <a:lnTo>
                  <a:pt x="13782" y="5182"/>
                </a:lnTo>
                <a:lnTo>
                  <a:pt x="13755" y="5158"/>
                </a:lnTo>
                <a:lnTo>
                  <a:pt x="13727" y="5136"/>
                </a:lnTo>
                <a:lnTo>
                  <a:pt x="13699" y="5114"/>
                </a:lnTo>
                <a:lnTo>
                  <a:pt x="10808" y="30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8815066" y="2428875"/>
            <a:ext cx="2390775" cy="2289175"/>
          </a:xfrm>
          <a:custGeom>
            <a:avLst/>
            <a:gdLst>
              <a:gd name="T0" fmla="*/ 16049 w 16566"/>
              <a:gd name="T1" fmla="*/ 5347 h 15862"/>
              <a:gd name="T2" fmla="*/ 16167 w 16566"/>
              <a:gd name="T3" fmla="*/ 5444 h 15862"/>
              <a:gd name="T4" fmla="*/ 16271 w 16566"/>
              <a:gd name="T5" fmla="*/ 5550 h 15862"/>
              <a:gd name="T6" fmla="*/ 16360 w 16566"/>
              <a:gd name="T7" fmla="*/ 5667 h 15862"/>
              <a:gd name="T8" fmla="*/ 16432 w 16566"/>
              <a:gd name="T9" fmla="*/ 5792 h 15862"/>
              <a:gd name="T10" fmla="*/ 16490 w 16566"/>
              <a:gd name="T11" fmla="*/ 5924 h 15862"/>
              <a:gd name="T12" fmla="*/ 16533 w 16566"/>
              <a:gd name="T13" fmla="*/ 6061 h 15862"/>
              <a:gd name="T14" fmla="*/ 16558 w 16566"/>
              <a:gd name="T15" fmla="*/ 6203 h 15862"/>
              <a:gd name="T16" fmla="*/ 16566 w 16566"/>
              <a:gd name="T17" fmla="*/ 6348 h 15862"/>
              <a:gd name="T18" fmla="*/ 16557 w 16566"/>
              <a:gd name="T19" fmla="*/ 6495 h 15862"/>
              <a:gd name="T20" fmla="*/ 16531 w 16566"/>
              <a:gd name="T21" fmla="*/ 6643 h 15862"/>
              <a:gd name="T22" fmla="*/ 15160 w 16566"/>
              <a:gd name="T23" fmla="*/ 10871 h 15862"/>
              <a:gd name="T24" fmla="*/ 13781 w 16566"/>
              <a:gd name="T25" fmla="*/ 15097 h 15862"/>
              <a:gd name="T26" fmla="*/ 13716 w 16566"/>
              <a:gd name="T27" fmla="*/ 15231 h 15862"/>
              <a:gd name="T28" fmla="*/ 13637 w 16566"/>
              <a:gd name="T29" fmla="*/ 15355 h 15862"/>
              <a:gd name="T30" fmla="*/ 13545 w 16566"/>
              <a:gd name="T31" fmla="*/ 15468 h 15862"/>
              <a:gd name="T32" fmla="*/ 13440 w 16566"/>
              <a:gd name="T33" fmla="*/ 15568 h 15862"/>
              <a:gd name="T34" fmla="*/ 13326 w 16566"/>
              <a:gd name="T35" fmla="*/ 15654 h 15862"/>
              <a:gd name="T36" fmla="*/ 13202 w 16566"/>
              <a:gd name="T37" fmla="*/ 15728 h 15862"/>
              <a:gd name="T38" fmla="*/ 13069 w 16566"/>
              <a:gd name="T39" fmla="*/ 15785 h 15862"/>
              <a:gd name="T40" fmla="*/ 12929 w 16566"/>
              <a:gd name="T41" fmla="*/ 15827 h 15862"/>
              <a:gd name="T42" fmla="*/ 12782 w 16566"/>
              <a:gd name="T43" fmla="*/ 15854 h 15862"/>
              <a:gd name="T44" fmla="*/ 12630 w 16566"/>
              <a:gd name="T45" fmla="*/ 15862 h 15862"/>
              <a:gd name="T46" fmla="*/ 3885 w 16566"/>
              <a:gd name="T47" fmla="*/ 15861 h 15862"/>
              <a:gd name="T48" fmla="*/ 3735 w 16566"/>
              <a:gd name="T49" fmla="*/ 15846 h 15862"/>
              <a:gd name="T50" fmla="*/ 3590 w 16566"/>
              <a:gd name="T51" fmla="*/ 15815 h 15862"/>
              <a:gd name="T52" fmla="*/ 3452 w 16566"/>
              <a:gd name="T53" fmla="*/ 15768 h 15862"/>
              <a:gd name="T54" fmla="*/ 3321 w 16566"/>
              <a:gd name="T55" fmla="*/ 15705 h 15862"/>
              <a:gd name="T56" fmla="*/ 3200 w 16566"/>
              <a:gd name="T57" fmla="*/ 15627 h 15862"/>
              <a:gd name="T58" fmla="*/ 3090 w 16566"/>
              <a:gd name="T59" fmla="*/ 15536 h 15862"/>
              <a:gd name="T60" fmla="*/ 2989 w 16566"/>
              <a:gd name="T61" fmla="*/ 15432 h 15862"/>
              <a:gd name="T62" fmla="*/ 2901 w 16566"/>
              <a:gd name="T63" fmla="*/ 15316 h 15862"/>
              <a:gd name="T64" fmla="*/ 2827 w 16566"/>
              <a:gd name="T65" fmla="*/ 15188 h 15862"/>
              <a:gd name="T66" fmla="*/ 2767 w 16566"/>
              <a:gd name="T67" fmla="*/ 15049 h 15862"/>
              <a:gd name="T68" fmla="*/ 63 w 16566"/>
              <a:gd name="T69" fmla="*/ 6741 h 15862"/>
              <a:gd name="T70" fmla="*/ 25 w 16566"/>
              <a:gd name="T71" fmla="*/ 6593 h 15862"/>
              <a:gd name="T72" fmla="*/ 4 w 16566"/>
              <a:gd name="T73" fmla="*/ 6446 h 15862"/>
              <a:gd name="T74" fmla="*/ 1 w 16566"/>
              <a:gd name="T75" fmla="*/ 6299 h 15862"/>
              <a:gd name="T76" fmla="*/ 14 w 16566"/>
              <a:gd name="T77" fmla="*/ 6156 h 15862"/>
              <a:gd name="T78" fmla="*/ 46 w 16566"/>
              <a:gd name="T79" fmla="*/ 6015 h 15862"/>
              <a:gd name="T80" fmla="*/ 93 w 16566"/>
              <a:gd name="T81" fmla="*/ 5879 h 15862"/>
              <a:gd name="T82" fmla="*/ 155 w 16566"/>
              <a:gd name="T83" fmla="*/ 5750 h 15862"/>
              <a:gd name="T84" fmla="*/ 234 w 16566"/>
              <a:gd name="T85" fmla="*/ 5628 h 15862"/>
              <a:gd name="T86" fmla="*/ 328 w 16566"/>
              <a:gd name="T87" fmla="*/ 5514 h 15862"/>
              <a:gd name="T88" fmla="*/ 437 w 16566"/>
              <a:gd name="T89" fmla="*/ 5410 h 15862"/>
              <a:gd name="T90" fmla="*/ 4033 w 16566"/>
              <a:gd name="T91" fmla="*/ 2795 h 15862"/>
              <a:gd name="T92" fmla="*/ 7635 w 16566"/>
              <a:gd name="T93" fmla="*/ 185 h 15862"/>
              <a:gd name="T94" fmla="*/ 7766 w 16566"/>
              <a:gd name="T95" fmla="*/ 115 h 15862"/>
              <a:gd name="T96" fmla="*/ 7904 w 16566"/>
              <a:gd name="T97" fmla="*/ 61 h 15862"/>
              <a:gd name="T98" fmla="*/ 8045 w 16566"/>
              <a:gd name="T99" fmla="*/ 24 h 15862"/>
              <a:gd name="T100" fmla="*/ 8187 w 16566"/>
              <a:gd name="T101" fmla="*/ 4 h 15862"/>
              <a:gd name="T102" fmla="*/ 8331 w 16566"/>
              <a:gd name="T103" fmla="*/ 1 h 15862"/>
              <a:gd name="T104" fmla="*/ 8475 w 16566"/>
              <a:gd name="T105" fmla="*/ 16 h 15862"/>
              <a:gd name="T106" fmla="*/ 8615 w 16566"/>
              <a:gd name="T107" fmla="*/ 47 h 15862"/>
              <a:gd name="T108" fmla="*/ 8754 w 16566"/>
              <a:gd name="T109" fmla="*/ 95 h 15862"/>
              <a:gd name="T110" fmla="*/ 8888 w 16566"/>
              <a:gd name="T111" fmla="*/ 160 h 15862"/>
              <a:gd name="T112" fmla="*/ 9016 w 16566"/>
              <a:gd name="T113" fmla="*/ 242 h 15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6566" h="15862">
                <a:moveTo>
                  <a:pt x="9016" y="242"/>
                </a:moveTo>
                <a:lnTo>
                  <a:pt x="12533" y="2795"/>
                </a:lnTo>
                <a:lnTo>
                  <a:pt x="16049" y="5347"/>
                </a:lnTo>
                <a:lnTo>
                  <a:pt x="16090" y="5378"/>
                </a:lnTo>
                <a:lnTo>
                  <a:pt x="16129" y="5410"/>
                </a:lnTo>
                <a:lnTo>
                  <a:pt x="16167" y="5444"/>
                </a:lnTo>
                <a:lnTo>
                  <a:pt x="16204" y="5478"/>
                </a:lnTo>
                <a:lnTo>
                  <a:pt x="16238" y="5514"/>
                </a:lnTo>
                <a:lnTo>
                  <a:pt x="16271" y="5550"/>
                </a:lnTo>
                <a:lnTo>
                  <a:pt x="16302" y="5589"/>
                </a:lnTo>
                <a:lnTo>
                  <a:pt x="16332" y="5628"/>
                </a:lnTo>
                <a:lnTo>
                  <a:pt x="16360" y="5667"/>
                </a:lnTo>
                <a:lnTo>
                  <a:pt x="16386" y="5709"/>
                </a:lnTo>
                <a:lnTo>
                  <a:pt x="16410" y="5750"/>
                </a:lnTo>
                <a:lnTo>
                  <a:pt x="16432" y="5792"/>
                </a:lnTo>
                <a:lnTo>
                  <a:pt x="16454" y="5836"/>
                </a:lnTo>
                <a:lnTo>
                  <a:pt x="16473" y="5879"/>
                </a:lnTo>
                <a:lnTo>
                  <a:pt x="16490" y="5924"/>
                </a:lnTo>
                <a:lnTo>
                  <a:pt x="16506" y="5969"/>
                </a:lnTo>
                <a:lnTo>
                  <a:pt x="16520" y="6015"/>
                </a:lnTo>
                <a:lnTo>
                  <a:pt x="16533" y="6061"/>
                </a:lnTo>
                <a:lnTo>
                  <a:pt x="16542" y="6108"/>
                </a:lnTo>
                <a:lnTo>
                  <a:pt x="16552" y="6156"/>
                </a:lnTo>
                <a:lnTo>
                  <a:pt x="16558" y="6203"/>
                </a:lnTo>
                <a:lnTo>
                  <a:pt x="16562" y="6251"/>
                </a:lnTo>
                <a:lnTo>
                  <a:pt x="16565" y="6299"/>
                </a:lnTo>
                <a:lnTo>
                  <a:pt x="16566" y="6348"/>
                </a:lnTo>
                <a:lnTo>
                  <a:pt x="16565" y="6397"/>
                </a:lnTo>
                <a:lnTo>
                  <a:pt x="16562" y="6446"/>
                </a:lnTo>
                <a:lnTo>
                  <a:pt x="16557" y="6495"/>
                </a:lnTo>
                <a:lnTo>
                  <a:pt x="16550" y="6544"/>
                </a:lnTo>
                <a:lnTo>
                  <a:pt x="16541" y="6593"/>
                </a:lnTo>
                <a:lnTo>
                  <a:pt x="16531" y="6643"/>
                </a:lnTo>
                <a:lnTo>
                  <a:pt x="16517" y="6691"/>
                </a:lnTo>
                <a:lnTo>
                  <a:pt x="16503" y="6741"/>
                </a:lnTo>
                <a:lnTo>
                  <a:pt x="15160" y="10871"/>
                </a:lnTo>
                <a:lnTo>
                  <a:pt x="13816" y="15000"/>
                </a:lnTo>
                <a:lnTo>
                  <a:pt x="13799" y="15049"/>
                </a:lnTo>
                <a:lnTo>
                  <a:pt x="13781" y="15097"/>
                </a:lnTo>
                <a:lnTo>
                  <a:pt x="13761" y="15142"/>
                </a:lnTo>
                <a:lnTo>
                  <a:pt x="13739" y="15188"/>
                </a:lnTo>
                <a:lnTo>
                  <a:pt x="13716" y="15231"/>
                </a:lnTo>
                <a:lnTo>
                  <a:pt x="13691" y="15274"/>
                </a:lnTo>
                <a:lnTo>
                  <a:pt x="13664" y="15316"/>
                </a:lnTo>
                <a:lnTo>
                  <a:pt x="13637" y="15355"/>
                </a:lnTo>
                <a:lnTo>
                  <a:pt x="13607" y="15394"/>
                </a:lnTo>
                <a:lnTo>
                  <a:pt x="13577" y="15432"/>
                </a:lnTo>
                <a:lnTo>
                  <a:pt x="13545" y="15468"/>
                </a:lnTo>
                <a:lnTo>
                  <a:pt x="13511" y="15503"/>
                </a:lnTo>
                <a:lnTo>
                  <a:pt x="13476" y="15536"/>
                </a:lnTo>
                <a:lnTo>
                  <a:pt x="13440" y="15568"/>
                </a:lnTo>
                <a:lnTo>
                  <a:pt x="13404" y="15598"/>
                </a:lnTo>
                <a:lnTo>
                  <a:pt x="13366" y="15627"/>
                </a:lnTo>
                <a:lnTo>
                  <a:pt x="13326" y="15654"/>
                </a:lnTo>
                <a:lnTo>
                  <a:pt x="13286" y="15680"/>
                </a:lnTo>
                <a:lnTo>
                  <a:pt x="13245" y="15705"/>
                </a:lnTo>
                <a:lnTo>
                  <a:pt x="13202" y="15728"/>
                </a:lnTo>
                <a:lnTo>
                  <a:pt x="13159" y="15748"/>
                </a:lnTo>
                <a:lnTo>
                  <a:pt x="13114" y="15768"/>
                </a:lnTo>
                <a:lnTo>
                  <a:pt x="13069" y="15785"/>
                </a:lnTo>
                <a:lnTo>
                  <a:pt x="13023" y="15801"/>
                </a:lnTo>
                <a:lnTo>
                  <a:pt x="12976" y="15815"/>
                </a:lnTo>
                <a:lnTo>
                  <a:pt x="12929" y="15827"/>
                </a:lnTo>
                <a:lnTo>
                  <a:pt x="12880" y="15838"/>
                </a:lnTo>
                <a:lnTo>
                  <a:pt x="12831" y="15846"/>
                </a:lnTo>
                <a:lnTo>
                  <a:pt x="12782" y="15854"/>
                </a:lnTo>
                <a:lnTo>
                  <a:pt x="12732" y="15858"/>
                </a:lnTo>
                <a:lnTo>
                  <a:pt x="12681" y="15861"/>
                </a:lnTo>
                <a:lnTo>
                  <a:pt x="12630" y="15862"/>
                </a:lnTo>
                <a:lnTo>
                  <a:pt x="8283" y="15862"/>
                </a:lnTo>
                <a:lnTo>
                  <a:pt x="3936" y="15862"/>
                </a:lnTo>
                <a:lnTo>
                  <a:pt x="3885" y="15861"/>
                </a:lnTo>
                <a:lnTo>
                  <a:pt x="3834" y="15858"/>
                </a:lnTo>
                <a:lnTo>
                  <a:pt x="3784" y="15853"/>
                </a:lnTo>
                <a:lnTo>
                  <a:pt x="3735" y="15846"/>
                </a:lnTo>
                <a:lnTo>
                  <a:pt x="3686" y="15838"/>
                </a:lnTo>
                <a:lnTo>
                  <a:pt x="3637" y="15827"/>
                </a:lnTo>
                <a:lnTo>
                  <a:pt x="3590" y="15815"/>
                </a:lnTo>
                <a:lnTo>
                  <a:pt x="3543" y="15801"/>
                </a:lnTo>
                <a:lnTo>
                  <a:pt x="3496" y="15785"/>
                </a:lnTo>
                <a:lnTo>
                  <a:pt x="3452" y="15768"/>
                </a:lnTo>
                <a:lnTo>
                  <a:pt x="3407" y="15748"/>
                </a:lnTo>
                <a:lnTo>
                  <a:pt x="3364" y="15728"/>
                </a:lnTo>
                <a:lnTo>
                  <a:pt x="3321" y="15705"/>
                </a:lnTo>
                <a:lnTo>
                  <a:pt x="3280" y="15680"/>
                </a:lnTo>
                <a:lnTo>
                  <a:pt x="3240" y="15654"/>
                </a:lnTo>
                <a:lnTo>
                  <a:pt x="3200" y="15627"/>
                </a:lnTo>
                <a:lnTo>
                  <a:pt x="3162" y="15598"/>
                </a:lnTo>
                <a:lnTo>
                  <a:pt x="3126" y="15568"/>
                </a:lnTo>
                <a:lnTo>
                  <a:pt x="3090" y="15536"/>
                </a:lnTo>
                <a:lnTo>
                  <a:pt x="3054" y="15503"/>
                </a:lnTo>
                <a:lnTo>
                  <a:pt x="3021" y="15468"/>
                </a:lnTo>
                <a:lnTo>
                  <a:pt x="2989" y="15432"/>
                </a:lnTo>
                <a:lnTo>
                  <a:pt x="2959" y="15394"/>
                </a:lnTo>
                <a:lnTo>
                  <a:pt x="2929" y="15355"/>
                </a:lnTo>
                <a:lnTo>
                  <a:pt x="2901" y="15316"/>
                </a:lnTo>
                <a:lnTo>
                  <a:pt x="2875" y="15274"/>
                </a:lnTo>
                <a:lnTo>
                  <a:pt x="2850" y="15231"/>
                </a:lnTo>
                <a:lnTo>
                  <a:pt x="2827" y="15188"/>
                </a:lnTo>
                <a:lnTo>
                  <a:pt x="2805" y="15142"/>
                </a:lnTo>
                <a:lnTo>
                  <a:pt x="2785" y="15097"/>
                </a:lnTo>
                <a:lnTo>
                  <a:pt x="2767" y="15049"/>
                </a:lnTo>
                <a:lnTo>
                  <a:pt x="2750" y="15000"/>
                </a:lnTo>
                <a:lnTo>
                  <a:pt x="1406" y="10871"/>
                </a:lnTo>
                <a:lnTo>
                  <a:pt x="63" y="6741"/>
                </a:lnTo>
                <a:lnTo>
                  <a:pt x="49" y="6691"/>
                </a:lnTo>
                <a:lnTo>
                  <a:pt x="35" y="6643"/>
                </a:lnTo>
                <a:lnTo>
                  <a:pt x="25" y="6593"/>
                </a:lnTo>
                <a:lnTo>
                  <a:pt x="16" y="6544"/>
                </a:lnTo>
                <a:lnTo>
                  <a:pt x="9" y="6495"/>
                </a:lnTo>
                <a:lnTo>
                  <a:pt x="4" y="6446"/>
                </a:lnTo>
                <a:lnTo>
                  <a:pt x="1" y="6397"/>
                </a:lnTo>
                <a:lnTo>
                  <a:pt x="0" y="6348"/>
                </a:lnTo>
                <a:lnTo>
                  <a:pt x="1" y="6299"/>
                </a:lnTo>
                <a:lnTo>
                  <a:pt x="3" y="6251"/>
                </a:lnTo>
                <a:lnTo>
                  <a:pt x="8" y="6203"/>
                </a:lnTo>
                <a:lnTo>
                  <a:pt x="14" y="6156"/>
                </a:lnTo>
                <a:lnTo>
                  <a:pt x="23" y="6108"/>
                </a:lnTo>
                <a:lnTo>
                  <a:pt x="33" y="6061"/>
                </a:lnTo>
                <a:lnTo>
                  <a:pt x="46" y="6015"/>
                </a:lnTo>
                <a:lnTo>
                  <a:pt x="60" y="5969"/>
                </a:lnTo>
                <a:lnTo>
                  <a:pt x="76" y="5924"/>
                </a:lnTo>
                <a:lnTo>
                  <a:pt x="93" y="5879"/>
                </a:lnTo>
                <a:lnTo>
                  <a:pt x="112" y="5836"/>
                </a:lnTo>
                <a:lnTo>
                  <a:pt x="133" y="5792"/>
                </a:lnTo>
                <a:lnTo>
                  <a:pt x="155" y="5750"/>
                </a:lnTo>
                <a:lnTo>
                  <a:pt x="180" y="5709"/>
                </a:lnTo>
                <a:lnTo>
                  <a:pt x="206" y="5667"/>
                </a:lnTo>
                <a:lnTo>
                  <a:pt x="234" y="5628"/>
                </a:lnTo>
                <a:lnTo>
                  <a:pt x="264" y="5589"/>
                </a:lnTo>
                <a:lnTo>
                  <a:pt x="295" y="5550"/>
                </a:lnTo>
                <a:lnTo>
                  <a:pt x="328" y="5514"/>
                </a:lnTo>
                <a:lnTo>
                  <a:pt x="362" y="5478"/>
                </a:lnTo>
                <a:lnTo>
                  <a:pt x="399" y="5444"/>
                </a:lnTo>
                <a:lnTo>
                  <a:pt x="437" y="5410"/>
                </a:lnTo>
                <a:lnTo>
                  <a:pt x="476" y="5378"/>
                </a:lnTo>
                <a:lnTo>
                  <a:pt x="517" y="5347"/>
                </a:lnTo>
                <a:lnTo>
                  <a:pt x="4033" y="2795"/>
                </a:lnTo>
                <a:lnTo>
                  <a:pt x="7550" y="242"/>
                </a:lnTo>
                <a:lnTo>
                  <a:pt x="7591" y="213"/>
                </a:lnTo>
                <a:lnTo>
                  <a:pt x="7635" y="185"/>
                </a:lnTo>
                <a:lnTo>
                  <a:pt x="7678" y="160"/>
                </a:lnTo>
                <a:lnTo>
                  <a:pt x="7722" y="137"/>
                </a:lnTo>
                <a:lnTo>
                  <a:pt x="7766" y="115"/>
                </a:lnTo>
                <a:lnTo>
                  <a:pt x="7812" y="95"/>
                </a:lnTo>
                <a:lnTo>
                  <a:pt x="7857" y="77"/>
                </a:lnTo>
                <a:lnTo>
                  <a:pt x="7904" y="61"/>
                </a:lnTo>
                <a:lnTo>
                  <a:pt x="7951" y="47"/>
                </a:lnTo>
                <a:lnTo>
                  <a:pt x="7997" y="34"/>
                </a:lnTo>
                <a:lnTo>
                  <a:pt x="8045" y="24"/>
                </a:lnTo>
                <a:lnTo>
                  <a:pt x="8091" y="16"/>
                </a:lnTo>
                <a:lnTo>
                  <a:pt x="8139" y="8"/>
                </a:lnTo>
                <a:lnTo>
                  <a:pt x="8187" y="4"/>
                </a:lnTo>
                <a:lnTo>
                  <a:pt x="8235" y="1"/>
                </a:lnTo>
                <a:lnTo>
                  <a:pt x="8283" y="0"/>
                </a:lnTo>
                <a:lnTo>
                  <a:pt x="8331" y="1"/>
                </a:lnTo>
                <a:lnTo>
                  <a:pt x="8378" y="4"/>
                </a:lnTo>
                <a:lnTo>
                  <a:pt x="8427" y="8"/>
                </a:lnTo>
                <a:lnTo>
                  <a:pt x="8475" y="16"/>
                </a:lnTo>
                <a:lnTo>
                  <a:pt x="8521" y="24"/>
                </a:lnTo>
                <a:lnTo>
                  <a:pt x="8569" y="34"/>
                </a:lnTo>
                <a:lnTo>
                  <a:pt x="8615" y="47"/>
                </a:lnTo>
                <a:lnTo>
                  <a:pt x="8662" y="61"/>
                </a:lnTo>
                <a:lnTo>
                  <a:pt x="8709" y="77"/>
                </a:lnTo>
                <a:lnTo>
                  <a:pt x="8754" y="95"/>
                </a:lnTo>
                <a:lnTo>
                  <a:pt x="8800" y="115"/>
                </a:lnTo>
                <a:lnTo>
                  <a:pt x="8844" y="137"/>
                </a:lnTo>
                <a:lnTo>
                  <a:pt x="8888" y="160"/>
                </a:lnTo>
                <a:lnTo>
                  <a:pt x="8931" y="185"/>
                </a:lnTo>
                <a:lnTo>
                  <a:pt x="8975" y="213"/>
                </a:lnTo>
                <a:lnTo>
                  <a:pt x="9016" y="24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Freeform 6"/>
          <p:cNvSpPr>
            <a:spLocks noEditPoints="1"/>
          </p:cNvSpPr>
          <p:nvPr/>
        </p:nvSpPr>
        <p:spPr bwMode="auto">
          <a:xfrm>
            <a:off x="8942066" y="2592388"/>
            <a:ext cx="2136775" cy="2054225"/>
          </a:xfrm>
          <a:custGeom>
            <a:avLst/>
            <a:gdLst>
              <a:gd name="T0" fmla="*/ 14266 w 14808"/>
              <a:gd name="T1" fmla="*/ 4613 h 14229"/>
              <a:gd name="T2" fmla="*/ 14445 w 14808"/>
              <a:gd name="T3" fmla="*/ 4798 h 14229"/>
              <a:gd name="T4" fmla="*/ 14590 w 14808"/>
              <a:gd name="T5" fmla="*/ 5005 h 14229"/>
              <a:gd name="T6" fmla="*/ 14699 w 14808"/>
              <a:gd name="T7" fmla="*/ 5230 h 14229"/>
              <a:gd name="T8" fmla="*/ 14772 w 14808"/>
              <a:gd name="T9" fmla="*/ 5468 h 14229"/>
              <a:gd name="T10" fmla="*/ 14806 w 14808"/>
              <a:gd name="T11" fmla="*/ 5717 h 14229"/>
              <a:gd name="T12" fmla="*/ 14801 w 14808"/>
              <a:gd name="T13" fmla="*/ 5970 h 14229"/>
              <a:gd name="T14" fmla="*/ 14754 w 14808"/>
              <a:gd name="T15" fmla="*/ 6225 h 14229"/>
              <a:gd name="T16" fmla="*/ 12486 w 14808"/>
              <a:gd name="T17" fmla="*/ 13203 h 14229"/>
              <a:gd name="T18" fmla="*/ 12372 w 14808"/>
              <a:gd name="T19" fmla="*/ 13437 h 14229"/>
              <a:gd name="T20" fmla="*/ 12227 w 14808"/>
              <a:gd name="T21" fmla="*/ 13645 h 14229"/>
              <a:gd name="T22" fmla="*/ 12054 w 14808"/>
              <a:gd name="T23" fmla="*/ 13826 h 14229"/>
              <a:gd name="T24" fmla="*/ 11854 w 14808"/>
              <a:gd name="T25" fmla="*/ 13976 h 14229"/>
              <a:gd name="T26" fmla="*/ 11634 w 14808"/>
              <a:gd name="T27" fmla="*/ 14094 h 14229"/>
              <a:gd name="T28" fmla="*/ 11394 w 14808"/>
              <a:gd name="T29" fmla="*/ 14177 h 14229"/>
              <a:gd name="T30" fmla="*/ 11141 w 14808"/>
              <a:gd name="T31" fmla="*/ 14222 h 14229"/>
              <a:gd name="T32" fmla="*/ 7404 w 14808"/>
              <a:gd name="T33" fmla="*/ 14229 h 14229"/>
              <a:gd name="T34" fmla="*/ 3602 w 14808"/>
              <a:gd name="T35" fmla="*/ 14214 h 14229"/>
              <a:gd name="T36" fmla="*/ 3352 w 14808"/>
              <a:gd name="T37" fmla="*/ 14159 h 14229"/>
              <a:gd name="T38" fmla="*/ 3118 w 14808"/>
              <a:gd name="T39" fmla="*/ 14068 h 14229"/>
              <a:gd name="T40" fmla="*/ 2901 w 14808"/>
              <a:gd name="T41" fmla="*/ 13942 h 14229"/>
              <a:gd name="T42" fmla="*/ 2709 w 14808"/>
              <a:gd name="T43" fmla="*/ 13784 h 14229"/>
              <a:gd name="T44" fmla="*/ 2542 w 14808"/>
              <a:gd name="T45" fmla="*/ 13595 h 14229"/>
              <a:gd name="T46" fmla="*/ 2404 w 14808"/>
              <a:gd name="T47" fmla="*/ 13381 h 14229"/>
              <a:gd name="T48" fmla="*/ 2300 w 14808"/>
              <a:gd name="T49" fmla="*/ 13141 h 14229"/>
              <a:gd name="T50" fmla="*/ 38 w 14808"/>
              <a:gd name="T51" fmla="*/ 6161 h 14229"/>
              <a:gd name="T52" fmla="*/ 2 w 14808"/>
              <a:gd name="T53" fmla="*/ 5907 h 14229"/>
              <a:gd name="T54" fmla="*/ 7 w 14808"/>
              <a:gd name="T55" fmla="*/ 5655 h 14229"/>
              <a:gd name="T56" fmla="*/ 51 w 14808"/>
              <a:gd name="T57" fmla="*/ 5408 h 14229"/>
              <a:gd name="T58" fmla="*/ 133 w 14808"/>
              <a:gd name="T59" fmla="*/ 5172 h 14229"/>
              <a:gd name="T60" fmla="*/ 252 w 14808"/>
              <a:gd name="T61" fmla="*/ 4951 h 14229"/>
              <a:gd name="T62" fmla="*/ 405 w 14808"/>
              <a:gd name="T63" fmla="*/ 4749 h 14229"/>
              <a:gd name="T64" fmla="*/ 592 w 14808"/>
              <a:gd name="T65" fmla="*/ 4569 h 14229"/>
              <a:gd name="T66" fmla="*/ 6533 w 14808"/>
              <a:gd name="T67" fmla="*/ 257 h 14229"/>
              <a:gd name="T68" fmla="*/ 6761 w 14808"/>
              <a:gd name="T69" fmla="*/ 135 h 14229"/>
              <a:gd name="T70" fmla="*/ 7001 w 14808"/>
              <a:gd name="T71" fmla="*/ 52 h 14229"/>
              <a:gd name="T72" fmla="*/ 7248 w 14808"/>
              <a:gd name="T73" fmla="*/ 9 h 14229"/>
              <a:gd name="T74" fmla="*/ 7466 w 14808"/>
              <a:gd name="T75" fmla="*/ 1 h 14229"/>
              <a:gd name="T76" fmla="*/ 7715 w 14808"/>
              <a:gd name="T77" fmla="*/ 31 h 14229"/>
              <a:gd name="T78" fmla="*/ 7957 w 14808"/>
              <a:gd name="T79" fmla="*/ 99 h 14229"/>
              <a:gd name="T80" fmla="*/ 8190 w 14808"/>
              <a:gd name="T81" fmla="*/ 207 h 14229"/>
              <a:gd name="T82" fmla="*/ 7919 w 14808"/>
              <a:gd name="T83" fmla="*/ 918 h 14229"/>
              <a:gd name="T84" fmla="*/ 7669 w 14808"/>
              <a:gd name="T85" fmla="*/ 790 h 14229"/>
              <a:gd name="T86" fmla="*/ 7404 w 14808"/>
              <a:gd name="T87" fmla="*/ 747 h 14229"/>
              <a:gd name="T88" fmla="*/ 7172 w 14808"/>
              <a:gd name="T89" fmla="*/ 779 h 14229"/>
              <a:gd name="T90" fmla="*/ 6919 w 14808"/>
              <a:gd name="T91" fmla="*/ 897 h 14229"/>
              <a:gd name="T92" fmla="*/ 976 w 14808"/>
              <a:gd name="T93" fmla="*/ 5231 h 14229"/>
              <a:gd name="T94" fmla="*/ 824 w 14808"/>
              <a:gd name="T95" fmla="*/ 5456 h 14229"/>
              <a:gd name="T96" fmla="*/ 753 w 14808"/>
              <a:gd name="T97" fmla="*/ 5712 h 14229"/>
              <a:gd name="T98" fmla="*/ 764 w 14808"/>
              <a:gd name="T99" fmla="*/ 5987 h 14229"/>
              <a:gd name="T100" fmla="*/ 3039 w 14808"/>
              <a:gd name="T101" fmla="*/ 12979 h 14229"/>
              <a:gd name="T102" fmla="*/ 3190 w 14808"/>
              <a:gd name="T103" fmla="*/ 13207 h 14229"/>
              <a:gd name="T104" fmla="*/ 3399 w 14808"/>
              <a:gd name="T105" fmla="*/ 13372 h 14229"/>
              <a:gd name="T106" fmla="*/ 3654 w 14808"/>
              <a:gd name="T107" fmla="*/ 13465 h 14229"/>
              <a:gd name="T108" fmla="*/ 10977 w 14808"/>
              <a:gd name="T109" fmla="*/ 13484 h 14229"/>
              <a:gd name="T110" fmla="*/ 11221 w 14808"/>
              <a:gd name="T111" fmla="*/ 13449 h 14229"/>
              <a:gd name="T112" fmla="*/ 11466 w 14808"/>
              <a:gd name="T113" fmla="*/ 13338 h 14229"/>
              <a:gd name="T114" fmla="*/ 11661 w 14808"/>
              <a:gd name="T115" fmla="*/ 13156 h 14229"/>
              <a:gd name="T116" fmla="*/ 11796 w 14808"/>
              <a:gd name="T117" fmla="*/ 12913 h 14229"/>
              <a:gd name="T118" fmla="*/ 14054 w 14808"/>
              <a:gd name="T119" fmla="*/ 5917 h 14229"/>
              <a:gd name="T120" fmla="*/ 14045 w 14808"/>
              <a:gd name="T121" fmla="*/ 5646 h 14229"/>
              <a:gd name="T122" fmla="*/ 13953 w 14808"/>
              <a:gd name="T123" fmla="*/ 5396 h 14229"/>
              <a:gd name="T124" fmla="*/ 13782 w 14808"/>
              <a:gd name="T125" fmla="*/ 5182 h 14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808" h="14229">
                <a:moveTo>
                  <a:pt x="8357" y="313"/>
                </a:moveTo>
                <a:lnTo>
                  <a:pt x="11247" y="2411"/>
                </a:lnTo>
                <a:lnTo>
                  <a:pt x="14137" y="4509"/>
                </a:lnTo>
                <a:lnTo>
                  <a:pt x="14164" y="4529"/>
                </a:lnTo>
                <a:lnTo>
                  <a:pt x="14190" y="4549"/>
                </a:lnTo>
                <a:lnTo>
                  <a:pt x="14216" y="4569"/>
                </a:lnTo>
                <a:lnTo>
                  <a:pt x="14242" y="4591"/>
                </a:lnTo>
                <a:lnTo>
                  <a:pt x="14266" y="4613"/>
                </a:lnTo>
                <a:lnTo>
                  <a:pt x="14290" y="4635"/>
                </a:lnTo>
                <a:lnTo>
                  <a:pt x="14314" y="4656"/>
                </a:lnTo>
                <a:lnTo>
                  <a:pt x="14337" y="4679"/>
                </a:lnTo>
                <a:lnTo>
                  <a:pt x="14360" y="4702"/>
                </a:lnTo>
                <a:lnTo>
                  <a:pt x="14381" y="4726"/>
                </a:lnTo>
                <a:lnTo>
                  <a:pt x="14403" y="4749"/>
                </a:lnTo>
                <a:lnTo>
                  <a:pt x="14425" y="4773"/>
                </a:lnTo>
                <a:lnTo>
                  <a:pt x="14445" y="4798"/>
                </a:lnTo>
                <a:lnTo>
                  <a:pt x="14465" y="4823"/>
                </a:lnTo>
                <a:lnTo>
                  <a:pt x="14484" y="4848"/>
                </a:lnTo>
                <a:lnTo>
                  <a:pt x="14504" y="4874"/>
                </a:lnTo>
                <a:lnTo>
                  <a:pt x="14521" y="4899"/>
                </a:lnTo>
                <a:lnTo>
                  <a:pt x="14540" y="4925"/>
                </a:lnTo>
                <a:lnTo>
                  <a:pt x="14556" y="4951"/>
                </a:lnTo>
                <a:lnTo>
                  <a:pt x="14574" y="4978"/>
                </a:lnTo>
                <a:lnTo>
                  <a:pt x="14590" y="5005"/>
                </a:lnTo>
                <a:lnTo>
                  <a:pt x="14605" y="5033"/>
                </a:lnTo>
                <a:lnTo>
                  <a:pt x="14621" y="5060"/>
                </a:lnTo>
                <a:lnTo>
                  <a:pt x="14635" y="5088"/>
                </a:lnTo>
                <a:lnTo>
                  <a:pt x="14649" y="5116"/>
                </a:lnTo>
                <a:lnTo>
                  <a:pt x="14662" y="5144"/>
                </a:lnTo>
                <a:lnTo>
                  <a:pt x="14675" y="5172"/>
                </a:lnTo>
                <a:lnTo>
                  <a:pt x="14687" y="5201"/>
                </a:lnTo>
                <a:lnTo>
                  <a:pt x="14699" y="5230"/>
                </a:lnTo>
                <a:lnTo>
                  <a:pt x="14710" y="5259"/>
                </a:lnTo>
                <a:lnTo>
                  <a:pt x="14721" y="5288"/>
                </a:lnTo>
                <a:lnTo>
                  <a:pt x="14730" y="5318"/>
                </a:lnTo>
                <a:lnTo>
                  <a:pt x="14740" y="5348"/>
                </a:lnTo>
                <a:lnTo>
                  <a:pt x="14749" y="5378"/>
                </a:lnTo>
                <a:lnTo>
                  <a:pt x="14757" y="5408"/>
                </a:lnTo>
                <a:lnTo>
                  <a:pt x="14764" y="5438"/>
                </a:lnTo>
                <a:lnTo>
                  <a:pt x="14772" y="5468"/>
                </a:lnTo>
                <a:lnTo>
                  <a:pt x="14778" y="5499"/>
                </a:lnTo>
                <a:lnTo>
                  <a:pt x="14783" y="5530"/>
                </a:lnTo>
                <a:lnTo>
                  <a:pt x="14789" y="5560"/>
                </a:lnTo>
                <a:lnTo>
                  <a:pt x="14793" y="5591"/>
                </a:lnTo>
                <a:lnTo>
                  <a:pt x="14798" y="5622"/>
                </a:lnTo>
                <a:lnTo>
                  <a:pt x="14801" y="5655"/>
                </a:lnTo>
                <a:lnTo>
                  <a:pt x="14804" y="5686"/>
                </a:lnTo>
                <a:lnTo>
                  <a:pt x="14806" y="5717"/>
                </a:lnTo>
                <a:lnTo>
                  <a:pt x="14807" y="5749"/>
                </a:lnTo>
                <a:lnTo>
                  <a:pt x="14808" y="5780"/>
                </a:lnTo>
                <a:lnTo>
                  <a:pt x="14808" y="5812"/>
                </a:lnTo>
                <a:lnTo>
                  <a:pt x="14808" y="5843"/>
                </a:lnTo>
                <a:lnTo>
                  <a:pt x="14807" y="5875"/>
                </a:lnTo>
                <a:lnTo>
                  <a:pt x="14806" y="5907"/>
                </a:lnTo>
                <a:lnTo>
                  <a:pt x="14804" y="5939"/>
                </a:lnTo>
                <a:lnTo>
                  <a:pt x="14801" y="5970"/>
                </a:lnTo>
                <a:lnTo>
                  <a:pt x="14797" y="6002"/>
                </a:lnTo>
                <a:lnTo>
                  <a:pt x="14792" y="6034"/>
                </a:lnTo>
                <a:lnTo>
                  <a:pt x="14788" y="6066"/>
                </a:lnTo>
                <a:lnTo>
                  <a:pt x="14783" y="6098"/>
                </a:lnTo>
                <a:lnTo>
                  <a:pt x="14777" y="6130"/>
                </a:lnTo>
                <a:lnTo>
                  <a:pt x="14770" y="6161"/>
                </a:lnTo>
                <a:lnTo>
                  <a:pt x="14762" y="6193"/>
                </a:lnTo>
                <a:lnTo>
                  <a:pt x="14754" y="6225"/>
                </a:lnTo>
                <a:lnTo>
                  <a:pt x="14746" y="6258"/>
                </a:lnTo>
                <a:lnTo>
                  <a:pt x="14737" y="6290"/>
                </a:lnTo>
                <a:lnTo>
                  <a:pt x="14726" y="6321"/>
                </a:lnTo>
                <a:lnTo>
                  <a:pt x="13622" y="9715"/>
                </a:lnTo>
                <a:lnTo>
                  <a:pt x="12519" y="13110"/>
                </a:lnTo>
                <a:lnTo>
                  <a:pt x="12508" y="13141"/>
                </a:lnTo>
                <a:lnTo>
                  <a:pt x="12497" y="13172"/>
                </a:lnTo>
                <a:lnTo>
                  <a:pt x="12486" y="13203"/>
                </a:lnTo>
                <a:lnTo>
                  <a:pt x="12473" y="13234"/>
                </a:lnTo>
                <a:lnTo>
                  <a:pt x="12460" y="13264"/>
                </a:lnTo>
                <a:lnTo>
                  <a:pt x="12446" y="13293"/>
                </a:lnTo>
                <a:lnTo>
                  <a:pt x="12433" y="13323"/>
                </a:lnTo>
                <a:lnTo>
                  <a:pt x="12418" y="13352"/>
                </a:lnTo>
                <a:lnTo>
                  <a:pt x="12404" y="13381"/>
                </a:lnTo>
                <a:lnTo>
                  <a:pt x="12388" y="13409"/>
                </a:lnTo>
                <a:lnTo>
                  <a:pt x="12372" y="13437"/>
                </a:lnTo>
                <a:lnTo>
                  <a:pt x="12356" y="13464"/>
                </a:lnTo>
                <a:lnTo>
                  <a:pt x="12339" y="13491"/>
                </a:lnTo>
                <a:lnTo>
                  <a:pt x="12321" y="13518"/>
                </a:lnTo>
                <a:lnTo>
                  <a:pt x="12303" y="13545"/>
                </a:lnTo>
                <a:lnTo>
                  <a:pt x="12285" y="13571"/>
                </a:lnTo>
                <a:lnTo>
                  <a:pt x="12266" y="13595"/>
                </a:lnTo>
                <a:lnTo>
                  <a:pt x="12246" y="13620"/>
                </a:lnTo>
                <a:lnTo>
                  <a:pt x="12227" y="13645"/>
                </a:lnTo>
                <a:lnTo>
                  <a:pt x="12207" y="13669"/>
                </a:lnTo>
                <a:lnTo>
                  <a:pt x="12186" y="13693"/>
                </a:lnTo>
                <a:lnTo>
                  <a:pt x="12165" y="13716"/>
                </a:lnTo>
                <a:lnTo>
                  <a:pt x="12144" y="13739"/>
                </a:lnTo>
                <a:lnTo>
                  <a:pt x="12122" y="13761"/>
                </a:lnTo>
                <a:lnTo>
                  <a:pt x="12099" y="13784"/>
                </a:lnTo>
                <a:lnTo>
                  <a:pt x="12077" y="13804"/>
                </a:lnTo>
                <a:lnTo>
                  <a:pt x="12054" y="13826"/>
                </a:lnTo>
                <a:lnTo>
                  <a:pt x="12030" y="13846"/>
                </a:lnTo>
                <a:lnTo>
                  <a:pt x="12006" y="13866"/>
                </a:lnTo>
                <a:lnTo>
                  <a:pt x="11981" y="13886"/>
                </a:lnTo>
                <a:lnTo>
                  <a:pt x="11957" y="13905"/>
                </a:lnTo>
                <a:lnTo>
                  <a:pt x="11932" y="13923"/>
                </a:lnTo>
                <a:lnTo>
                  <a:pt x="11906" y="13942"/>
                </a:lnTo>
                <a:lnTo>
                  <a:pt x="11881" y="13959"/>
                </a:lnTo>
                <a:lnTo>
                  <a:pt x="11854" y="13976"/>
                </a:lnTo>
                <a:lnTo>
                  <a:pt x="11828" y="13993"/>
                </a:lnTo>
                <a:lnTo>
                  <a:pt x="11801" y="14009"/>
                </a:lnTo>
                <a:lnTo>
                  <a:pt x="11774" y="14025"/>
                </a:lnTo>
                <a:lnTo>
                  <a:pt x="11746" y="14039"/>
                </a:lnTo>
                <a:lnTo>
                  <a:pt x="11718" y="14054"/>
                </a:lnTo>
                <a:lnTo>
                  <a:pt x="11690" y="14068"/>
                </a:lnTo>
                <a:lnTo>
                  <a:pt x="11662" y="14081"/>
                </a:lnTo>
                <a:lnTo>
                  <a:pt x="11634" y="14094"/>
                </a:lnTo>
                <a:lnTo>
                  <a:pt x="11605" y="14106"/>
                </a:lnTo>
                <a:lnTo>
                  <a:pt x="11576" y="14118"/>
                </a:lnTo>
                <a:lnTo>
                  <a:pt x="11546" y="14129"/>
                </a:lnTo>
                <a:lnTo>
                  <a:pt x="11517" y="14140"/>
                </a:lnTo>
                <a:lnTo>
                  <a:pt x="11486" y="14150"/>
                </a:lnTo>
                <a:lnTo>
                  <a:pt x="11456" y="14159"/>
                </a:lnTo>
                <a:lnTo>
                  <a:pt x="11425" y="14168"/>
                </a:lnTo>
                <a:lnTo>
                  <a:pt x="11394" y="14177"/>
                </a:lnTo>
                <a:lnTo>
                  <a:pt x="11364" y="14185"/>
                </a:lnTo>
                <a:lnTo>
                  <a:pt x="11332" y="14192"/>
                </a:lnTo>
                <a:lnTo>
                  <a:pt x="11301" y="14198"/>
                </a:lnTo>
                <a:lnTo>
                  <a:pt x="11270" y="14205"/>
                </a:lnTo>
                <a:lnTo>
                  <a:pt x="11238" y="14210"/>
                </a:lnTo>
                <a:lnTo>
                  <a:pt x="11206" y="14214"/>
                </a:lnTo>
                <a:lnTo>
                  <a:pt x="11174" y="14218"/>
                </a:lnTo>
                <a:lnTo>
                  <a:pt x="11141" y="14222"/>
                </a:lnTo>
                <a:lnTo>
                  <a:pt x="11109" y="14224"/>
                </a:lnTo>
                <a:lnTo>
                  <a:pt x="11075" y="14227"/>
                </a:lnTo>
                <a:lnTo>
                  <a:pt x="11043" y="14228"/>
                </a:lnTo>
                <a:lnTo>
                  <a:pt x="11010" y="14229"/>
                </a:lnTo>
                <a:lnTo>
                  <a:pt x="10977" y="14229"/>
                </a:lnTo>
                <a:lnTo>
                  <a:pt x="10977" y="14228"/>
                </a:lnTo>
                <a:lnTo>
                  <a:pt x="7404" y="14228"/>
                </a:lnTo>
                <a:lnTo>
                  <a:pt x="7404" y="14229"/>
                </a:lnTo>
                <a:lnTo>
                  <a:pt x="3831" y="14229"/>
                </a:lnTo>
                <a:lnTo>
                  <a:pt x="3798" y="14229"/>
                </a:lnTo>
                <a:lnTo>
                  <a:pt x="3765" y="14228"/>
                </a:lnTo>
                <a:lnTo>
                  <a:pt x="3733" y="14227"/>
                </a:lnTo>
                <a:lnTo>
                  <a:pt x="3699" y="14224"/>
                </a:lnTo>
                <a:lnTo>
                  <a:pt x="3666" y="14222"/>
                </a:lnTo>
                <a:lnTo>
                  <a:pt x="3634" y="14218"/>
                </a:lnTo>
                <a:lnTo>
                  <a:pt x="3602" y="14214"/>
                </a:lnTo>
                <a:lnTo>
                  <a:pt x="3570" y="14210"/>
                </a:lnTo>
                <a:lnTo>
                  <a:pt x="3538" y="14205"/>
                </a:lnTo>
                <a:lnTo>
                  <a:pt x="3507" y="14198"/>
                </a:lnTo>
                <a:lnTo>
                  <a:pt x="3475" y="14192"/>
                </a:lnTo>
                <a:lnTo>
                  <a:pt x="3444" y="14185"/>
                </a:lnTo>
                <a:lnTo>
                  <a:pt x="3413" y="14177"/>
                </a:lnTo>
                <a:lnTo>
                  <a:pt x="3383" y="14168"/>
                </a:lnTo>
                <a:lnTo>
                  <a:pt x="3352" y="14159"/>
                </a:lnTo>
                <a:lnTo>
                  <a:pt x="3322" y="14150"/>
                </a:lnTo>
                <a:lnTo>
                  <a:pt x="3291" y="14140"/>
                </a:lnTo>
                <a:lnTo>
                  <a:pt x="3261" y="14129"/>
                </a:lnTo>
                <a:lnTo>
                  <a:pt x="3232" y="14118"/>
                </a:lnTo>
                <a:lnTo>
                  <a:pt x="3203" y="14106"/>
                </a:lnTo>
                <a:lnTo>
                  <a:pt x="3174" y="14094"/>
                </a:lnTo>
                <a:lnTo>
                  <a:pt x="3146" y="14081"/>
                </a:lnTo>
                <a:lnTo>
                  <a:pt x="3118" y="14068"/>
                </a:lnTo>
                <a:lnTo>
                  <a:pt x="3090" y="14054"/>
                </a:lnTo>
                <a:lnTo>
                  <a:pt x="3062" y="14039"/>
                </a:lnTo>
                <a:lnTo>
                  <a:pt x="3034" y="14025"/>
                </a:lnTo>
                <a:lnTo>
                  <a:pt x="3007" y="14009"/>
                </a:lnTo>
                <a:lnTo>
                  <a:pt x="2980" y="13993"/>
                </a:lnTo>
                <a:lnTo>
                  <a:pt x="2954" y="13976"/>
                </a:lnTo>
                <a:lnTo>
                  <a:pt x="2927" y="13959"/>
                </a:lnTo>
                <a:lnTo>
                  <a:pt x="2901" y="13942"/>
                </a:lnTo>
                <a:lnTo>
                  <a:pt x="2876" y="13923"/>
                </a:lnTo>
                <a:lnTo>
                  <a:pt x="2851" y="13905"/>
                </a:lnTo>
                <a:lnTo>
                  <a:pt x="2827" y="13886"/>
                </a:lnTo>
                <a:lnTo>
                  <a:pt x="2802" y="13866"/>
                </a:lnTo>
                <a:lnTo>
                  <a:pt x="2778" y="13846"/>
                </a:lnTo>
                <a:lnTo>
                  <a:pt x="2754" y="13826"/>
                </a:lnTo>
                <a:lnTo>
                  <a:pt x="2731" y="13804"/>
                </a:lnTo>
                <a:lnTo>
                  <a:pt x="2709" y="13784"/>
                </a:lnTo>
                <a:lnTo>
                  <a:pt x="2686" y="13761"/>
                </a:lnTo>
                <a:lnTo>
                  <a:pt x="2664" y="13739"/>
                </a:lnTo>
                <a:lnTo>
                  <a:pt x="2642" y="13716"/>
                </a:lnTo>
                <a:lnTo>
                  <a:pt x="2622" y="13693"/>
                </a:lnTo>
                <a:lnTo>
                  <a:pt x="2601" y="13669"/>
                </a:lnTo>
                <a:lnTo>
                  <a:pt x="2581" y="13645"/>
                </a:lnTo>
                <a:lnTo>
                  <a:pt x="2561" y="13620"/>
                </a:lnTo>
                <a:lnTo>
                  <a:pt x="2542" y="13595"/>
                </a:lnTo>
                <a:lnTo>
                  <a:pt x="2523" y="13571"/>
                </a:lnTo>
                <a:lnTo>
                  <a:pt x="2505" y="13545"/>
                </a:lnTo>
                <a:lnTo>
                  <a:pt x="2487" y="13518"/>
                </a:lnTo>
                <a:lnTo>
                  <a:pt x="2469" y="13491"/>
                </a:lnTo>
                <a:lnTo>
                  <a:pt x="2452" y="13464"/>
                </a:lnTo>
                <a:lnTo>
                  <a:pt x="2435" y="13437"/>
                </a:lnTo>
                <a:lnTo>
                  <a:pt x="2420" y="13409"/>
                </a:lnTo>
                <a:lnTo>
                  <a:pt x="2404" y="13381"/>
                </a:lnTo>
                <a:lnTo>
                  <a:pt x="2390" y="13352"/>
                </a:lnTo>
                <a:lnTo>
                  <a:pt x="2375" y="13323"/>
                </a:lnTo>
                <a:lnTo>
                  <a:pt x="2361" y="13293"/>
                </a:lnTo>
                <a:lnTo>
                  <a:pt x="2348" y="13264"/>
                </a:lnTo>
                <a:lnTo>
                  <a:pt x="2335" y="13234"/>
                </a:lnTo>
                <a:lnTo>
                  <a:pt x="2322" y="13203"/>
                </a:lnTo>
                <a:lnTo>
                  <a:pt x="2311" y="13172"/>
                </a:lnTo>
                <a:lnTo>
                  <a:pt x="2300" y="13141"/>
                </a:lnTo>
                <a:lnTo>
                  <a:pt x="2289" y="13110"/>
                </a:lnTo>
                <a:lnTo>
                  <a:pt x="1186" y="9715"/>
                </a:lnTo>
                <a:lnTo>
                  <a:pt x="82" y="6321"/>
                </a:lnTo>
                <a:lnTo>
                  <a:pt x="71" y="6290"/>
                </a:lnTo>
                <a:lnTo>
                  <a:pt x="62" y="6258"/>
                </a:lnTo>
                <a:lnTo>
                  <a:pt x="53" y="6225"/>
                </a:lnTo>
                <a:lnTo>
                  <a:pt x="46" y="6193"/>
                </a:lnTo>
                <a:lnTo>
                  <a:pt x="38" y="6161"/>
                </a:lnTo>
                <a:lnTo>
                  <a:pt x="31" y="6130"/>
                </a:lnTo>
                <a:lnTo>
                  <a:pt x="25" y="6098"/>
                </a:lnTo>
                <a:lnTo>
                  <a:pt x="20" y="6066"/>
                </a:lnTo>
                <a:lnTo>
                  <a:pt x="16" y="6034"/>
                </a:lnTo>
                <a:lnTo>
                  <a:pt x="11" y="6002"/>
                </a:lnTo>
                <a:lnTo>
                  <a:pt x="7" y="5970"/>
                </a:lnTo>
                <a:lnTo>
                  <a:pt x="4" y="5939"/>
                </a:lnTo>
                <a:lnTo>
                  <a:pt x="2" y="5907"/>
                </a:lnTo>
                <a:lnTo>
                  <a:pt x="1" y="5875"/>
                </a:lnTo>
                <a:lnTo>
                  <a:pt x="0" y="5843"/>
                </a:lnTo>
                <a:lnTo>
                  <a:pt x="0" y="5812"/>
                </a:lnTo>
                <a:lnTo>
                  <a:pt x="0" y="5780"/>
                </a:lnTo>
                <a:lnTo>
                  <a:pt x="1" y="5749"/>
                </a:lnTo>
                <a:lnTo>
                  <a:pt x="2" y="5717"/>
                </a:lnTo>
                <a:lnTo>
                  <a:pt x="4" y="5686"/>
                </a:lnTo>
                <a:lnTo>
                  <a:pt x="7" y="5655"/>
                </a:lnTo>
                <a:lnTo>
                  <a:pt x="10" y="5623"/>
                </a:lnTo>
                <a:lnTo>
                  <a:pt x="15" y="5591"/>
                </a:lnTo>
                <a:lnTo>
                  <a:pt x="19" y="5560"/>
                </a:lnTo>
                <a:lnTo>
                  <a:pt x="24" y="5530"/>
                </a:lnTo>
                <a:lnTo>
                  <a:pt x="30" y="5499"/>
                </a:lnTo>
                <a:lnTo>
                  <a:pt x="36" y="5468"/>
                </a:lnTo>
                <a:lnTo>
                  <a:pt x="44" y="5438"/>
                </a:lnTo>
                <a:lnTo>
                  <a:pt x="51" y="5408"/>
                </a:lnTo>
                <a:lnTo>
                  <a:pt x="59" y="5378"/>
                </a:lnTo>
                <a:lnTo>
                  <a:pt x="68" y="5348"/>
                </a:lnTo>
                <a:lnTo>
                  <a:pt x="78" y="5318"/>
                </a:lnTo>
                <a:lnTo>
                  <a:pt x="87" y="5288"/>
                </a:lnTo>
                <a:lnTo>
                  <a:pt x="98" y="5259"/>
                </a:lnTo>
                <a:lnTo>
                  <a:pt x="109" y="5230"/>
                </a:lnTo>
                <a:lnTo>
                  <a:pt x="121" y="5201"/>
                </a:lnTo>
                <a:lnTo>
                  <a:pt x="133" y="5172"/>
                </a:lnTo>
                <a:lnTo>
                  <a:pt x="146" y="5144"/>
                </a:lnTo>
                <a:lnTo>
                  <a:pt x="159" y="5116"/>
                </a:lnTo>
                <a:lnTo>
                  <a:pt x="173" y="5088"/>
                </a:lnTo>
                <a:lnTo>
                  <a:pt x="187" y="5060"/>
                </a:lnTo>
                <a:lnTo>
                  <a:pt x="203" y="5033"/>
                </a:lnTo>
                <a:lnTo>
                  <a:pt x="218" y="5005"/>
                </a:lnTo>
                <a:lnTo>
                  <a:pt x="234" y="4978"/>
                </a:lnTo>
                <a:lnTo>
                  <a:pt x="252" y="4951"/>
                </a:lnTo>
                <a:lnTo>
                  <a:pt x="268" y="4925"/>
                </a:lnTo>
                <a:lnTo>
                  <a:pt x="286" y="4899"/>
                </a:lnTo>
                <a:lnTo>
                  <a:pt x="304" y="4874"/>
                </a:lnTo>
                <a:lnTo>
                  <a:pt x="323" y="4848"/>
                </a:lnTo>
                <a:lnTo>
                  <a:pt x="343" y="4823"/>
                </a:lnTo>
                <a:lnTo>
                  <a:pt x="363" y="4798"/>
                </a:lnTo>
                <a:lnTo>
                  <a:pt x="383" y="4773"/>
                </a:lnTo>
                <a:lnTo>
                  <a:pt x="405" y="4749"/>
                </a:lnTo>
                <a:lnTo>
                  <a:pt x="427" y="4726"/>
                </a:lnTo>
                <a:lnTo>
                  <a:pt x="448" y="4702"/>
                </a:lnTo>
                <a:lnTo>
                  <a:pt x="471" y="4679"/>
                </a:lnTo>
                <a:lnTo>
                  <a:pt x="494" y="4656"/>
                </a:lnTo>
                <a:lnTo>
                  <a:pt x="518" y="4635"/>
                </a:lnTo>
                <a:lnTo>
                  <a:pt x="542" y="4613"/>
                </a:lnTo>
                <a:lnTo>
                  <a:pt x="566" y="4591"/>
                </a:lnTo>
                <a:lnTo>
                  <a:pt x="592" y="4569"/>
                </a:lnTo>
                <a:lnTo>
                  <a:pt x="617" y="4549"/>
                </a:lnTo>
                <a:lnTo>
                  <a:pt x="644" y="4529"/>
                </a:lnTo>
                <a:lnTo>
                  <a:pt x="671" y="4509"/>
                </a:lnTo>
                <a:lnTo>
                  <a:pt x="3561" y="2411"/>
                </a:lnTo>
                <a:lnTo>
                  <a:pt x="6451" y="313"/>
                </a:lnTo>
                <a:lnTo>
                  <a:pt x="6478" y="294"/>
                </a:lnTo>
                <a:lnTo>
                  <a:pt x="6505" y="276"/>
                </a:lnTo>
                <a:lnTo>
                  <a:pt x="6533" y="257"/>
                </a:lnTo>
                <a:lnTo>
                  <a:pt x="6561" y="240"/>
                </a:lnTo>
                <a:lnTo>
                  <a:pt x="6589" y="223"/>
                </a:lnTo>
                <a:lnTo>
                  <a:pt x="6617" y="208"/>
                </a:lnTo>
                <a:lnTo>
                  <a:pt x="6645" y="192"/>
                </a:lnTo>
                <a:lnTo>
                  <a:pt x="6674" y="177"/>
                </a:lnTo>
                <a:lnTo>
                  <a:pt x="6703" y="162"/>
                </a:lnTo>
                <a:lnTo>
                  <a:pt x="6732" y="149"/>
                </a:lnTo>
                <a:lnTo>
                  <a:pt x="6761" y="135"/>
                </a:lnTo>
                <a:lnTo>
                  <a:pt x="6791" y="123"/>
                </a:lnTo>
                <a:lnTo>
                  <a:pt x="6820" y="111"/>
                </a:lnTo>
                <a:lnTo>
                  <a:pt x="6850" y="100"/>
                </a:lnTo>
                <a:lnTo>
                  <a:pt x="6880" y="90"/>
                </a:lnTo>
                <a:lnTo>
                  <a:pt x="6910" y="79"/>
                </a:lnTo>
                <a:lnTo>
                  <a:pt x="6940" y="70"/>
                </a:lnTo>
                <a:lnTo>
                  <a:pt x="6970" y="61"/>
                </a:lnTo>
                <a:lnTo>
                  <a:pt x="7001" y="52"/>
                </a:lnTo>
                <a:lnTo>
                  <a:pt x="7031" y="45"/>
                </a:lnTo>
                <a:lnTo>
                  <a:pt x="7062" y="38"/>
                </a:lnTo>
                <a:lnTo>
                  <a:pt x="7092" y="32"/>
                </a:lnTo>
                <a:lnTo>
                  <a:pt x="7123" y="25"/>
                </a:lnTo>
                <a:lnTo>
                  <a:pt x="7154" y="20"/>
                </a:lnTo>
                <a:lnTo>
                  <a:pt x="7186" y="16"/>
                </a:lnTo>
                <a:lnTo>
                  <a:pt x="7217" y="12"/>
                </a:lnTo>
                <a:lnTo>
                  <a:pt x="7248" y="9"/>
                </a:lnTo>
                <a:lnTo>
                  <a:pt x="7279" y="6"/>
                </a:lnTo>
                <a:lnTo>
                  <a:pt x="7310" y="4"/>
                </a:lnTo>
                <a:lnTo>
                  <a:pt x="7342" y="3"/>
                </a:lnTo>
                <a:lnTo>
                  <a:pt x="7373" y="2"/>
                </a:lnTo>
                <a:lnTo>
                  <a:pt x="7404" y="1"/>
                </a:lnTo>
                <a:lnTo>
                  <a:pt x="7404" y="0"/>
                </a:lnTo>
                <a:lnTo>
                  <a:pt x="7435" y="0"/>
                </a:lnTo>
                <a:lnTo>
                  <a:pt x="7466" y="1"/>
                </a:lnTo>
                <a:lnTo>
                  <a:pt x="7497" y="3"/>
                </a:lnTo>
                <a:lnTo>
                  <a:pt x="7528" y="5"/>
                </a:lnTo>
                <a:lnTo>
                  <a:pt x="7559" y="7"/>
                </a:lnTo>
                <a:lnTo>
                  <a:pt x="7590" y="11"/>
                </a:lnTo>
                <a:lnTo>
                  <a:pt x="7621" y="14"/>
                </a:lnTo>
                <a:lnTo>
                  <a:pt x="7652" y="19"/>
                </a:lnTo>
                <a:lnTo>
                  <a:pt x="7684" y="24"/>
                </a:lnTo>
                <a:lnTo>
                  <a:pt x="7715" y="31"/>
                </a:lnTo>
                <a:lnTo>
                  <a:pt x="7745" y="37"/>
                </a:lnTo>
                <a:lnTo>
                  <a:pt x="7776" y="44"/>
                </a:lnTo>
                <a:lnTo>
                  <a:pt x="7806" y="51"/>
                </a:lnTo>
                <a:lnTo>
                  <a:pt x="7837" y="60"/>
                </a:lnTo>
                <a:lnTo>
                  <a:pt x="7867" y="69"/>
                </a:lnTo>
                <a:lnTo>
                  <a:pt x="7897" y="78"/>
                </a:lnTo>
                <a:lnTo>
                  <a:pt x="7927" y="89"/>
                </a:lnTo>
                <a:lnTo>
                  <a:pt x="7957" y="99"/>
                </a:lnTo>
                <a:lnTo>
                  <a:pt x="7987" y="110"/>
                </a:lnTo>
                <a:lnTo>
                  <a:pt x="8016" y="122"/>
                </a:lnTo>
                <a:lnTo>
                  <a:pt x="8046" y="135"/>
                </a:lnTo>
                <a:lnTo>
                  <a:pt x="8075" y="148"/>
                </a:lnTo>
                <a:lnTo>
                  <a:pt x="8104" y="162"/>
                </a:lnTo>
                <a:lnTo>
                  <a:pt x="8133" y="177"/>
                </a:lnTo>
                <a:lnTo>
                  <a:pt x="8162" y="191"/>
                </a:lnTo>
                <a:lnTo>
                  <a:pt x="8190" y="207"/>
                </a:lnTo>
                <a:lnTo>
                  <a:pt x="8219" y="223"/>
                </a:lnTo>
                <a:lnTo>
                  <a:pt x="8247" y="240"/>
                </a:lnTo>
                <a:lnTo>
                  <a:pt x="8275" y="257"/>
                </a:lnTo>
                <a:lnTo>
                  <a:pt x="8303" y="276"/>
                </a:lnTo>
                <a:lnTo>
                  <a:pt x="8330" y="294"/>
                </a:lnTo>
                <a:lnTo>
                  <a:pt x="8357" y="313"/>
                </a:lnTo>
                <a:close/>
                <a:moveTo>
                  <a:pt x="10808" y="3016"/>
                </a:moveTo>
                <a:lnTo>
                  <a:pt x="7919" y="918"/>
                </a:lnTo>
                <a:lnTo>
                  <a:pt x="7889" y="897"/>
                </a:lnTo>
                <a:lnTo>
                  <a:pt x="7859" y="878"/>
                </a:lnTo>
                <a:lnTo>
                  <a:pt x="7827" y="860"/>
                </a:lnTo>
                <a:lnTo>
                  <a:pt x="7796" y="844"/>
                </a:lnTo>
                <a:lnTo>
                  <a:pt x="7765" y="828"/>
                </a:lnTo>
                <a:lnTo>
                  <a:pt x="7733" y="815"/>
                </a:lnTo>
                <a:lnTo>
                  <a:pt x="7701" y="801"/>
                </a:lnTo>
                <a:lnTo>
                  <a:pt x="7669" y="790"/>
                </a:lnTo>
                <a:lnTo>
                  <a:pt x="7637" y="781"/>
                </a:lnTo>
                <a:lnTo>
                  <a:pt x="7604" y="771"/>
                </a:lnTo>
                <a:lnTo>
                  <a:pt x="7571" y="764"/>
                </a:lnTo>
                <a:lnTo>
                  <a:pt x="7538" y="758"/>
                </a:lnTo>
                <a:lnTo>
                  <a:pt x="7504" y="754"/>
                </a:lnTo>
                <a:lnTo>
                  <a:pt x="7471" y="751"/>
                </a:lnTo>
                <a:lnTo>
                  <a:pt x="7437" y="749"/>
                </a:lnTo>
                <a:lnTo>
                  <a:pt x="7404" y="747"/>
                </a:lnTo>
                <a:lnTo>
                  <a:pt x="7404" y="746"/>
                </a:lnTo>
                <a:lnTo>
                  <a:pt x="7371" y="746"/>
                </a:lnTo>
                <a:lnTo>
                  <a:pt x="7338" y="749"/>
                </a:lnTo>
                <a:lnTo>
                  <a:pt x="7305" y="752"/>
                </a:lnTo>
                <a:lnTo>
                  <a:pt x="7271" y="757"/>
                </a:lnTo>
                <a:lnTo>
                  <a:pt x="7238" y="763"/>
                </a:lnTo>
                <a:lnTo>
                  <a:pt x="7205" y="770"/>
                </a:lnTo>
                <a:lnTo>
                  <a:pt x="7172" y="779"/>
                </a:lnTo>
                <a:lnTo>
                  <a:pt x="7140" y="789"/>
                </a:lnTo>
                <a:lnTo>
                  <a:pt x="7108" y="800"/>
                </a:lnTo>
                <a:lnTo>
                  <a:pt x="7075" y="814"/>
                </a:lnTo>
                <a:lnTo>
                  <a:pt x="7044" y="827"/>
                </a:lnTo>
                <a:lnTo>
                  <a:pt x="7012" y="843"/>
                </a:lnTo>
                <a:lnTo>
                  <a:pt x="6981" y="859"/>
                </a:lnTo>
                <a:lnTo>
                  <a:pt x="6951" y="878"/>
                </a:lnTo>
                <a:lnTo>
                  <a:pt x="6919" y="897"/>
                </a:lnTo>
                <a:lnTo>
                  <a:pt x="6889" y="918"/>
                </a:lnTo>
                <a:lnTo>
                  <a:pt x="4000" y="3016"/>
                </a:lnTo>
                <a:lnTo>
                  <a:pt x="1109" y="5114"/>
                </a:lnTo>
                <a:lnTo>
                  <a:pt x="1081" y="5136"/>
                </a:lnTo>
                <a:lnTo>
                  <a:pt x="1053" y="5158"/>
                </a:lnTo>
                <a:lnTo>
                  <a:pt x="1026" y="5182"/>
                </a:lnTo>
                <a:lnTo>
                  <a:pt x="1000" y="5207"/>
                </a:lnTo>
                <a:lnTo>
                  <a:pt x="976" y="5231"/>
                </a:lnTo>
                <a:lnTo>
                  <a:pt x="954" y="5257"/>
                </a:lnTo>
                <a:lnTo>
                  <a:pt x="931" y="5283"/>
                </a:lnTo>
                <a:lnTo>
                  <a:pt x="910" y="5311"/>
                </a:lnTo>
                <a:lnTo>
                  <a:pt x="890" y="5339"/>
                </a:lnTo>
                <a:lnTo>
                  <a:pt x="873" y="5367"/>
                </a:lnTo>
                <a:lnTo>
                  <a:pt x="855" y="5396"/>
                </a:lnTo>
                <a:lnTo>
                  <a:pt x="840" y="5426"/>
                </a:lnTo>
                <a:lnTo>
                  <a:pt x="824" y="5456"/>
                </a:lnTo>
                <a:lnTo>
                  <a:pt x="811" y="5487"/>
                </a:lnTo>
                <a:lnTo>
                  <a:pt x="799" y="5518"/>
                </a:lnTo>
                <a:lnTo>
                  <a:pt x="788" y="5549"/>
                </a:lnTo>
                <a:lnTo>
                  <a:pt x="779" y="5581"/>
                </a:lnTo>
                <a:lnTo>
                  <a:pt x="770" y="5613"/>
                </a:lnTo>
                <a:lnTo>
                  <a:pt x="763" y="5646"/>
                </a:lnTo>
                <a:lnTo>
                  <a:pt x="757" y="5679"/>
                </a:lnTo>
                <a:lnTo>
                  <a:pt x="753" y="5712"/>
                </a:lnTo>
                <a:lnTo>
                  <a:pt x="750" y="5746"/>
                </a:lnTo>
                <a:lnTo>
                  <a:pt x="748" y="5780"/>
                </a:lnTo>
                <a:lnTo>
                  <a:pt x="747" y="5814"/>
                </a:lnTo>
                <a:lnTo>
                  <a:pt x="748" y="5848"/>
                </a:lnTo>
                <a:lnTo>
                  <a:pt x="750" y="5882"/>
                </a:lnTo>
                <a:lnTo>
                  <a:pt x="754" y="5917"/>
                </a:lnTo>
                <a:lnTo>
                  <a:pt x="758" y="5951"/>
                </a:lnTo>
                <a:lnTo>
                  <a:pt x="764" y="5987"/>
                </a:lnTo>
                <a:lnTo>
                  <a:pt x="772" y="6021"/>
                </a:lnTo>
                <a:lnTo>
                  <a:pt x="782" y="6056"/>
                </a:lnTo>
                <a:lnTo>
                  <a:pt x="792" y="6090"/>
                </a:lnTo>
                <a:lnTo>
                  <a:pt x="1896" y="9485"/>
                </a:lnTo>
                <a:lnTo>
                  <a:pt x="3000" y="12879"/>
                </a:lnTo>
                <a:lnTo>
                  <a:pt x="3012" y="12913"/>
                </a:lnTo>
                <a:lnTo>
                  <a:pt x="3024" y="12947"/>
                </a:lnTo>
                <a:lnTo>
                  <a:pt x="3039" y="12979"/>
                </a:lnTo>
                <a:lnTo>
                  <a:pt x="3054" y="13011"/>
                </a:lnTo>
                <a:lnTo>
                  <a:pt x="3071" y="13042"/>
                </a:lnTo>
                <a:lnTo>
                  <a:pt x="3088" y="13072"/>
                </a:lnTo>
                <a:lnTo>
                  <a:pt x="3106" y="13101"/>
                </a:lnTo>
                <a:lnTo>
                  <a:pt x="3126" y="13129"/>
                </a:lnTo>
                <a:lnTo>
                  <a:pt x="3147" y="13156"/>
                </a:lnTo>
                <a:lnTo>
                  <a:pt x="3168" y="13183"/>
                </a:lnTo>
                <a:lnTo>
                  <a:pt x="3190" y="13207"/>
                </a:lnTo>
                <a:lnTo>
                  <a:pt x="3214" y="13231"/>
                </a:lnTo>
                <a:lnTo>
                  <a:pt x="3238" y="13255"/>
                </a:lnTo>
                <a:lnTo>
                  <a:pt x="3263" y="13278"/>
                </a:lnTo>
                <a:lnTo>
                  <a:pt x="3288" y="13298"/>
                </a:lnTo>
                <a:lnTo>
                  <a:pt x="3315" y="13318"/>
                </a:lnTo>
                <a:lnTo>
                  <a:pt x="3342" y="13338"/>
                </a:lnTo>
                <a:lnTo>
                  <a:pt x="3370" y="13355"/>
                </a:lnTo>
                <a:lnTo>
                  <a:pt x="3399" y="13372"/>
                </a:lnTo>
                <a:lnTo>
                  <a:pt x="3429" y="13388"/>
                </a:lnTo>
                <a:lnTo>
                  <a:pt x="3459" y="13403"/>
                </a:lnTo>
                <a:lnTo>
                  <a:pt x="3490" y="13416"/>
                </a:lnTo>
                <a:lnTo>
                  <a:pt x="3521" y="13429"/>
                </a:lnTo>
                <a:lnTo>
                  <a:pt x="3554" y="13439"/>
                </a:lnTo>
                <a:lnTo>
                  <a:pt x="3587" y="13449"/>
                </a:lnTo>
                <a:lnTo>
                  <a:pt x="3621" y="13458"/>
                </a:lnTo>
                <a:lnTo>
                  <a:pt x="3654" y="13465"/>
                </a:lnTo>
                <a:lnTo>
                  <a:pt x="3689" y="13471"/>
                </a:lnTo>
                <a:lnTo>
                  <a:pt x="3724" y="13475"/>
                </a:lnTo>
                <a:lnTo>
                  <a:pt x="3759" y="13479"/>
                </a:lnTo>
                <a:lnTo>
                  <a:pt x="3795" y="13482"/>
                </a:lnTo>
                <a:lnTo>
                  <a:pt x="3831" y="13482"/>
                </a:lnTo>
                <a:lnTo>
                  <a:pt x="7404" y="13482"/>
                </a:lnTo>
                <a:lnTo>
                  <a:pt x="7404" y="13484"/>
                </a:lnTo>
                <a:lnTo>
                  <a:pt x="10977" y="13484"/>
                </a:lnTo>
                <a:lnTo>
                  <a:pt x="10977" y="13482"/>
                </a:lnTo>
                <a:lnTo>
                  <a:pt x="11013" y="13482"/>
                </a:lnTo>
                <a:lnTo>
                  <a:pt x="11049" y="13479"/>
                </a:lnTo>
                <a:lnTo>
                  <a:pt x="11084" y="13475"/>
                </a:lnTo>
                <a:lnTo>
                  <a:pt x="11119" y="13471"/>
                </a:lnTo>
                <a:lnTo>
                  <a:pt x="11153" y="13465"/>
                </a:lnTo>
                <a:lnTo>
                  <a:pt x="11187" y="13458"/>
                </a:lnTo>
                <a:lnTo>
                  <a:pt x="11221" y="13449"/>
                </a:lnTo>
                <a:lnTo>
                  <a:pt x="11254" y="13439"/>
                </a:lnTo>
                <a:lnTo>
                  <a:pt x="11286" y="13429"/>
                </a:lnTo>
                <a:lnTo>
                  <a:pt x="11318" y="13416"/>
                </a:lnTo>
                <a:lnTo>
                  <a:pt x="11349" y="13403"/>
                </a:lnTo>
                <a:lnTo>
                  <a:pt x="11379" y="13388"/>
                </a:lnTo>
                <a:lnTo>
                  <a:pt x="11409" y="13372"/>
                </a:lnTo>
                <a:lnTo>
                  <a:pt x="11438" y="13355"/>
                </a:lnTo>
                <a:lnTo>
                  <a:pt x="11466" y="13338"/>
                </a:lnTo>
                <a:lnTo>
                  <a:pt x="11493" y="13318"/>
                </a:lnTo>
                <a:lnTo>
                  <a:pt x="11520" y="13298"/>
                </a:lnTo>
                <a:lnTo>
                  <a:pt x="11546" y="13278"/>
                </a:lnTo>
                <a:lnTo>
                  <a:pt x="11570" y="13255"/>
                </a:lnTo>
                <a:lnTo>
                  <a:pt x="11594" y="13231"/>
                </a:lnTo>
                <a:lnTo>
                  <a:pt x="11618" y="13207"/>
                </a:lnTo>
                <a:lnTo>
                  <a:pt x="11640" y="13183"/>
                </a:lnTo>
                <a:lnTo>
                  <a:pt x="11661" y="13156"/>
                </a:lnTo>
                <a:lnTo>
                  <a:pt x="11682" y="13129"/>
                </a:lnTo>
                <a:lnTo>
                  <a:pt x="11702" y="13101"/>
                </a:lnTo>
                <a:lnTo>
                  <a:pt x="11719" y="13072"/>
                </a:lnTo>
                <a:lnTo>
                  <a:pt x="11737" y="13042"/>
                </a:lnTo>
                <a:lnTo>
                  <a:pt x="11754" y="13011"/>
                </a:lnTo>
                <a:lnTo>
                  <a:pt x="11769" y="12979"/>
                </a:lnTo>
                <a:lnTo>
                  <a:pt x="11784" y="12947"/>
                </a:lnTo>
                <a:lnTo>
                  <a:pt x="11796" y="12913"/>
                </a:lnTo>
                <a:lnTo>
                  <a:pt x="11808" y="12879"/>
                </a:lnTo>
                <a:lnTo>
                  <a:pt x="12912" y="9485"/>
                </a:lnTo>
                <a:lnTo>
                  <a:pt x="14016" y="6090"/>
                </a:lnTo>
                <a:lnTo>
                  <a:pt x="14026" y="6056"/>
                </a:lnTo>
                <a:lnTo>
                  <a:pt x="14036" y="6021"/>
                </a:lnTo>
                <a:lnTo>
                  <a:pt x="14043" y="5987"/>
                </a:lnTo>
                <a:lnTo>
                  <a:pt x="14050" y="5951"/>
                </a:lnTo>
                <a:lnTo>
                  <a:pt x="14054" y="5917"/>
                </a:lnTo>
                <a:lnTo>
                  <a:pt x="14058" y="5882"/>
                </a:lnTo>
                <a:lnTo>
                  <a:pt x="14060" y="5848"/>
                </a:lnTo>
                <a:lnTo>
                  <a:pt x="14061" y="5814"/>
                </a:lnTo>
                <a:lnTo>
                  <a:pt x="14060" y="5780"/>
                </a:lnTo>
                <a:lnTo>
                  <a:pt x="14058" y="5746"/>
                </a:lnTo>
                <a:lnTo>
                  <a:pt x="14055" y="5712"/>
                </a:lnTo>
                <a:lnTo>
                  <a:pt x="14051" y="5679"/>
                </a:lnTo>
                <a:lnTo>
                  <a:pt x="14045" y="5646"/>
                </a:lnTo>
                <a:lnTo>
                  <a:pt x="14038" y="5613"/>
                </a:lnTo>
                <a:lnTo>
                  <a:pt x="14029" y="5581"/>
                </a:lnTo>
                <a:lnTo>
                  <a:pt x="14020" y="5549"/>
                </a:lnTo>
                <a:lnTo>
                  <a:pt x="14009" y="5518"/>
                </a:lnTo>
                <a:lnTo>
                  <a:pt x="13996" y="5487"/>
                </a:lnTo>
                <a:lnTo>
                  <a:pt x="13983" y="5456"/>
                </a:lnTo>
                <a:lnTo>
                  <a:pt x="13968" y="5426"/>
                </a:lnTo>
                <a:lnTo>
                  <a:pt x="13953" y="5396"/>
                </a:lnTo>
                <a:lnTo>
                  <a:pt x="13935" y="5367"/>
                </a:lnTo>
                <a:lnTo>
                  <a:pt x="13917" y="5339"/>
                </a:lnTo>
                <a:lnTo>
                  <a:pt x="13898" y="5311"/>
                </a:lnTo>
                <a:lnTo>
                  <a:pt x="13876" y="5283"/>
                </a:lnTo>
                <a:lnTo>
                  <a:pt x="13854" y="5257"/>
                </a:lnTo>
                <a:lnTo>
                  <a:pt x="13832" y="5231"/>
                </a:lnTo>
                <a:lnTo>
                  <a:pt x="13807" y="5207"/>
                </a:lnTo>
                <a:lnTo>
                  <a:pt x="13782" y="5182"/>
                </a:lnTo>
                <a:lnTo>
                  <a:pt x="13755" y="5158"/>
                </a:lnTo>
                <a:lnTo>
                  <a:pt x="13727" y="5136"/>
                </a:lnTo>
                <a:lnTo>
                  <a:pt x="13699" y="5114"/>
                </a:lnTo>
                <a:lnTo>
                  <a:pt x="10808" y="30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Freeform 268"/>
          <p:cNvSpPr>
            <a:spLocks noEditPoints="1"/>
          </p:cNvSpPr>
          <p:nvPr/>
        </p:nvSpPr>
        <p:spPr bwMode="auto">
          <a:xfrm>
            <a:off x="9665641" y="3362091"/>
            <a:ext cx="689623" cy="718019"/>
          </a:xfrm>
          <a:custGeom>
            <a:avLst/>
            <a:gdLst>
              <a:gd name="T0" fmla="*/ 2039 w 3222"/>
              <a:gd name="T1" fmla="*/ 471 h 3355"/>
              <a:gd name="T2" fmla="*/ 2038 w 3222"/>
              <a:gd name="T3" fmla="*/ 760 h 3355"/>
              <a:gd name="T4" fmla="*/ 2125 w 3222"/>
              <a:gd name="T5" fmla="*/ 1195 h 3355"/>
              <a:gd name="T6" fmla="*/ 2316 w 3222"/>
              <a:gd name="T7" fmla="*/ 1647 h 3355"/>
              <a:gd name="T8" fmla="*/ 2534 w 3222"/>
              <a:gd name="T9" fmla="*/ 1968 h 3355"/>
              <a:gd name="T10" fmla="*/ 2730 w 3222"/>
              <a:gd name="T11" fmla="*/ 2168 h 3355"/>
              <a:gd name="T12" fmla="*/ 2851 w 3222"/>
              <a:gd name="T13" fmla="*/ 2239 h 3355"/>
              <a:gd name="T14" fmla="*/ 2892 w 3222"/>
              <a:gd name="T15" fmla="*/ 2132 h 3355"/>
              <a:gd name="T16" fmla="*/ 2872 w 3222"/>
              <a:gd name="T17" fmla="*/ 1810 h 3355"/>
              <a:gd name="T18" fmla="*/ 2739 w 3222"/>
              <a:gd name="T19" fmla="*/ 1341 h 3355"/>
              <a:gd name="T20" fmla="*/ 2532 w 3222"/>
              <a:gd name="T21" fmla="*/ 921 h 3355"/>
              <a:gd name="T22" fmla="*/ 2319 w 3222"/>
              <a:gd name="T23" fmla="*/ 618 h 3355"/>
              <a:gd name="T24" fmla="*/ 2146 w 3222"/>
              <a:gd name="T25" fmla="*/ 439 h 3355"/>
              <a:gd name="T26" fmla="*/ 2044 w 3222"/>
              <a:gd name="T27" fmla="*/ 3 h 3355"/>
              <a:gd name="T28" fmla="*/ 2281 w 3222"/>
              <a:gd name="T29" fmla="*/ 127 h 3355"/>
              <a:gd name="T30" fmla="*/ 2548 w 3222"/>
              <a:gd name="T31" fmla="*/ 407 h 3355"/>
              <a:gd name="T32" fmla="*/ 2808 w 3222"/>
              <a:gd name="T33" fmla="*/ 808 h 3355"/>
              <a:gd name="T34" fmla="*/ 3027 w 3222"/>
              <a:gd name="T35" fmla="*/ 1282 h 3355"/>
              <a:gd name="T36" fmla="*/ 3166 w 3222"/>
              <a:gd name="T37" fmla="*/ 1743 h 3355"/>
              <a:gd name="T38" fmla="*/ 3221 w 3222"/>
              <a:gd name="T39" fmla="*/ 2146 h 3355"/>
              <a:gd name="T40" fmla="*/ 3189 w 3222"/>
              <a:gd name="T41" fmla="*/ 2448 h 3355"/>
              <a:gd name="T42" fmla="*/ 3067 w 3222"/>
              <a:gd name="T43" fmla="*/ 2605 h 3355"/>
              <a:gd name="T44" fmla="*/ 2901 w 3222"/>
              <a:gd name="T45" fmla="*/ 2612 h 3355"/>
              <a:gd name="T46" fmla="*/ 2730 w 3222"/>
              <a:gd name="T47" fmla="*/ 2527 h 3355"/>
              <a:gd name="T48" fmla="*/ 2517 w 3222"/>
              <a:gd name="T49" fmla="*/ 2403 h 3355"/>
              <a:gd name="T50" fmla="*/ 2230 w 3222"/>
              <a:gd name="T51" fmla="*/ 2294 h 3355"/>
              <a:gd name="T52" fmla="*/ 1831 w 3222"/>
              <a:gd name="T53" fmla="*/ 2253 h 3355"/>
              <a:gd name="T54" fmla="*/ 1544 w 3222"/>
              <a:gd name="T55" fmla="*/ 2304 h 3355"/>
              <a:gd name="T56" fmla="*/ 1478 w 3222"/>
              <a:gd name="T57" fmla="*/ 2440 h 3355"/>
              <a:gd name="T58" fmla="*/ 1543 w 3222"/>
              <a:gd name="T59" fmla="*/ 2601 h 3355"/>
              <a:gd name="T60" fmla="*/ 1631 w 3222"/>
              <a:gd name="T61" fmla="*/ 2801 h 3355"/>
              <a:gd name="T62" fmla="*/ 1706 w 3222"/>
              <a:gd name="T63" fmla="*/ 2923 h 3355"/>
              <a:gd name="T64" fmla="*/ 1819 w 3222"/>
              <a:gd name="T65" fmla="*/ 3001 h 3355"/>
              <a:gd name="T66" fmla="*/ 1848 w 3222"/>
              <a:gd name="T67" fmla="*/ 3120 h 3355"/>
              <a:gd name="T68" fmla="*/ 1739 w 3222"/>
              <a:gd name="T69" fmla="*/ 3214 h 3355"/>
              <a:gd name="T70" fmla="*/ 1544 w 3222"/>
              <a:gd name="T71" fmla="*/ 3288 h 3355"/>
              <a:gd name="T72" fmla="*/ 1377 w 3222"/>
              <a:gd name="T73" fmla="*/ 3350 h 3355"/>
              <a:gd name="T74" fmla="*/ 1257 w 3222"/>
              <a:gd name="T75" fmla="*/ 3309 h 3355"/>
              <a:gd name="T76" fmla="*/ 1166 w 3222"/>
              <a:gd name="T77" fmla="*/ 3173 h 3355"/>
              <a:gd name="T78" fmla="*/ 1073 w 3222"/>
              <a:gd name="T79" fmla="*/ 2961 h 3355"/>
              <a:gd name="T80" fmla="*/ 972 w 3222"/>
              <a:gd name="T81" fmla="*/ 2730 h 3355"/>
              <a:gd name="T82" fmla="*/ 888 w 3222"/>
              <a:gd name="T83" fmla="*/ 2645 h 3355"/>
              <a:gd name="T84" fmla="*/ 758 w 3222"/>
              <a:gd name="T85" fmla="*/ 2612 h 3355"/>
              <a:gd name="T86" fmla="*/ 649 w 3222"/>
              <a:gd name="T87" fmla="*/ 2531 h 3355"/>
              <a:gd name="T88" fmla="*/ 557 w 3222"/>
              <a:gd name="T89" fmla="*/ 2561 h 3355"/>
              <a:gd name="T90" fmla="*/ 408 w 3222"/>
              <a:gd name="T91" fmla="*/ 2591 h 3355"/>
              <a:gd name="T92" fmla="*/ 185 w 3222"/>
              <a:gd name="T93" fmla="*/ 2496 h 3355"/>
              <a:gd name="T94" fmla="*/ 34 w 3222"/>
              <a:gd name="T95" fmla="*/ 2309 h 3355"/>
              <a:gd name="T96" fmla="*/ 2 w 3222"/>
              <a:gd name="T97" fmla="*/ 2090 h 3355"/>
              <a:gd name="T98" fmla="*/ 72 w 3222"/>
              <a:gd name="T99" fmla="*/ 1876 h 3355"/>
              <a:gd name="T100" fmla="*/ 432 w 3222"/>
              <a:gd name="T101" fmla="*/ 1680 h 3355"/>
              <a:gd name="T102" fmla="*/ 1021 w 3222"/>
              <a:gd name="T103" fmla="*/ 1360 h 3355"/>
              <a:gd name="T104" fmla="*/ 1396 w 3222"/>
              <a:gd name="T105" fmla="*/ 1053 h 3355"/>
              <a:gd name="T106" fmla="*/ 1610 w 3222"/>
              <a:gd name="T107" fmla="*/ 767 h 3355"/>
              <a:gd name="T108" fmla="*/ 1717 w 3222"/>
              <a:gd name="T109" fmla="*/ 513 h 3355"/>
              <a:gd name="T110" fmla="*/ 1770 w 3222"/>
              <a:gd name="T111" fmla="*/ 299 h 3355"/>
              <a:gd name="T112" fmla="*/ 1821 w 3222"/>
              <a:gd name="T113" fmla="*/ 133 h 3355"/>
              <a:gd name="T114" fmla="*/ 1922 w 3222"/>
              <a:gd name="T115" fmla="*/ 24 h 3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2" h="3355">
                <a:moveTo>
                  <a:pt x="2076" y="399"/>
                </a:moveTo>
                <a:lnTo>
                  <a:pt x="2068" y="399"/>
                </a:lnTo>
                <a:lnTo>
                  <a:pt x="2060" y="406"/>
                </a:lnTo>
                <a:lnTo>
                  <a:pt x="2051" y="421"/>
                </a:lnTo>
                <a:lnTo>
                  <a:pt x="2045" y="442"/>
                </a:lnTo>
                <a:lnTo>
                  <a:pt x="2039" y="471"/>
                </a:lnTo>
                <a:lnTo>
                  <a:pt x="2035" y="505"/>
                </a:lnTo>
                <a:lnTo>
                  <a:pt x="2032" y="546"/>
                </a:lnTo>
                <a:lnTo>
                  <a:pt x="2030" y="592"/>
                </a:lnTo>
                <a:lnTo>
                  <a:pt x="2031" y="643"/>
                </a:lnTo>
                <a:lnTo>
                  <a:pt x="2033" y="699"/>
                </a:lnTo>
                <a:lnTo>
                  <a:pt x="2038" y="760"/>
                </a:lnTo>
                <a:lnTo>
                  <a:pt x="2045" y="824"/>
                </a:lnTo>
                <a:lnTo>
                  <a:pt x="2055" y="893"/>
                </a:lnTo>
                <a:lnTo>
                  <a:pt x="2067" y="964"/>
                </a:lnTo>
                <a:lnTo>
                  <a:pt x="2084" y="1038"/>
                </a:lnTo>
                <a:lnTo>
                  <a:pt x="2102" y="1115"/>
                </a:lnTo>
                <a:lnTo>
                  <a:pt x="2125" y="1195"/>
                </a:lnTo>
                <a:lnTo>
                  <a:pt x="2151" y="1276"/>
                </a:lnTo>
                <a:lnTo>
                  <a:pt x="2181" y="1359"/>
                </a:lnTo>
                <a:lnTo>
                  <a:pt x="2215" y="1442"/>
                </a:lnTo>
                <a:lnTo>
                  <a:pt x="2247" y="1514"/>
                </a:lnTo>
                <a:lnTo>
                  <a:pt x="2281" y="1582"/>
                </a:lnTo>
                <a:lnTo>
                  <a:pt x="2316" y="1647"/>
                </a:lnTo>
                <a:lnTo>
                  <a:pt x="2352" y="1708"/>
                </a:lnTo>
                <a:lnTo>
                  <a:pt x="2388" y="1767"/>
                </a:lnTo>
                <a:lnTo>
                  <a:pt x="2424" y="1823"/>
                </a:lnTo>
                <a:lnTo>
                  <a:pt x="2461" y="1874"/>
                </a:lnTo>
                <a:lnTo>
                  <a:pt x="2498" y="1923"/>
                </a:lnTo>
                <a:lnTo>
                  <a:pt x="2534" y="1968"/>
                </a:lnTo>
                <a:lnTo>
                  <a:pt x="2569" y="2010"/>
                </a:lnTo>
                <a:lnTo>
                  <a:pt x="2604" y="2048"/>
                </a:lnTo>
                <a:lnTo>
                  <a:pt x="2638" y="2083"/>
                </a:lnTo>
                <a:lnTo>
                  <a:pt x="2670" y="2115"/>
                </a:lnTo>
                <a:lnTo>
                  <a:pt x="2701" y="2143"/>
                </a:lnTo>
                <a:lnTo>
                  <a:pt x="2730" y="2168"/>
                </a:lnTo>
                <a:lnTo>
                  <a:pt x="2757" y="2189"/>
                </a:lnTo>
                <a:lnTo>
                  <a:pt x="2782" y="2206"/>
                </a:lnTo>
                <a:lnTo>
                  <a:pt x="2803" y="2220"/>
                </a:lnTo>
                <a:lnTo>
                  <a:pt x="2822" y="2230"/>
                </a:lnTo>
                <a:lnTo>
                  <a:pt x="2839" y="2236"/>
                </a:lnTo>
                <a:lnTo>
                  <a:pt x="2851" y="2239"/>
                </a:lnTo>
                <a:lnTo>
                  <a:pt x="2860" y="2238"/>
                </a:lnTo>
                <a:lnTo>
                  <a:pt x="2869" y="2231"/>
                </a:lnTo>
                <a:lnTo>
                  <a:pt x="2877" y="2216"/>
                </a:lnTo>
                <a:lnTo>
                  <a:pt x="2883" y="2195"/>
                </a:lnTo>
                <a:lnTo>
                  <a:pt x="2888" y="2167"/>
                </a:lnTo>
                <a:lnTo>
                  <a:pt x="2892" y="2132"/>
                </a:lnTo>
                <a:lnTo>
                  <a:pt x="2894" y="2092"/>
                </a:lnTo>
                <a:lnTo>
                  <a:pt x="2894" y="2045"/>
                </a:lnTo>
                <a:lnTo>
                  <a:pt x="2892" y="1994"/>
                </a:lnTo>
                <a:lnTo>
                  <a:pt x="2888" y="1937"/>
                </a:lnTo>
                <a:lnTo>
                  <a:pt x="2881" y="1876"/>
                </a:lnTo>
                <a:lnTo>
                  <a:pt x="2872" y="1810"/>
                </a:lnTo>
                <a:lnTo>
                  <a:pt x="2858" y="1741"/>
                </a:lnTo>
                <a:lnTo>
                  <a:pt x="2842" y="1667"/>
                </a:lnTo>
                <a:lnTo>
                  <a:pt x="2822" y="1590"/>
                </a:lnTo>
                <a:lnTo>
                  <a:pt x="2798" y="1509"/>
                </a:lnTo>
                <a:lnTo>
                  <a:pt x="2771" y="1427"/>
                </a:lnTo>
                <a:lnTo>
                  <a:pt x="2739" y="1341"/>
                </a:lnTo>
                <a:lnTo>
                  <a:pt x="2703" y="1253"/>
                </a:lnTo>
                <a:lnTo>
                  <a:pt x="2671" y="1181"/>
                </a:lnTo>
                <a:lnTo>
                  <a:pt x="2638" y="1112"/>
                </a:lnTo>
                <a:lnTo>
                  <a:pt x="2603" y="1045"/>
                </a:lnTo>
                <a:lnTo>
                  <a:pt x="2568" y="981"/>
                </a:lnTo>
                <a:lnTo>
                  <a:pt x="2532" y="921"/>
                </a:lnTo>
                <a:lnTo>
                  <a:pt x="2496" y="863"/>
                </a:lnTo>
                <a:lnTo>
                  <a:pt x="2459" y="807"/>
                </a:lnTo>
                <a:lnTo>
                  <a:pt x="2424" y="755"/>
                </a:lnTo>
                <a:lnTo>
                  <a:pt x="2388" y="706"/>
                </a:lnTo>
                <a:lnTo>
                  <a:pt x="2353" y="660"/>
                </a:lnTo>
                <a:lnTo>
                  <a:pt x="2319" y="618"/>
                </a:lnTo>
                <a:lnTo>
                  <a:pt x="2286" y="578"/>
                </a:lnTo>
                <a:lnTo>
                  <a:pt x="2254" y="543"/>
                </a:lnTo>
                <a:lnTo>
                  <a:pt x="2224" y="511"/>
                </a:lnTo>
                <a:lnTo>
                  <a:pt x="2195" y="484"/>
                </a:lnTo>
                <a:lnTo>
                  <a:pt x="2170" y="459"/>
                </a:lnTo>
                <a:lnTo>
                  <a:pt x="2146" y="439"/>
                </a:lnTo>
                <a:lnTo>
                  <a:pt x="2124" y="423"/>
                </a:lnTo>
                <a:lnTo>
                  <a:pt x="2105" y="410"/>
                </a:lnTo>
                <a:lnTo>
                  <a:pt x="2089" y="402"/>
                </a:lnTo>
                <a:lnTo>
                  <a:pt x="2076" y="399"/>
                </a:lnTo>
                <a:close/>
                <a:moveTo>
                  <a:pt x="2010" y="0"/>
                </a:moveTo>
                <a:lnTo>
                  <a:pt x="2044" y="3"/>
                </a:lnTo>
                <a:lnTo>
                  <a:pt x="2080" y="10"/>
                </a:lnTo>
                <a:lnTo>
                  <a:pt x="2118" y="24"/>
                </a:lnTo>
                <a:lnTo>
                  <a:pt x="2157" y="42"/>
                </a:lnTo>
                <a:lnTo>
                  <a:pt x="2197" y="66"/>
                </a:lnTo>
                <a:lnTo>
                  <a:pt x="2239" y="94"/>
                </a:lnTo>
                <a:lnTo>
                  <a:pt x="2281" y="127"/>
                </a:lnTo>
                <a:lnTo>
                  <a:pt x="2325" y="163"/>
                </a:lnTo>
                <a:lnTo>
                  <a:pt x="2368" y="204"/>
                </a:lnTo>
                <a:lnTo>
                  <a:pt x="2413" y="249"/>
                </a:lnTo>
                <a:lnTo>
                  <a:pt x="2457" y="299"/>
                </a:lnTo>
                <a:lnTo>
                  <a:pt x="2503" y="352"/>
                </a:lnTo>
                <a:lnTo>
                  <a:pt x="2548" y="407"/>
                </a:lnTo>
                <a:lnTo>
                  <a:pt x="2592" y="467"/>
                </a:lnTo>
                <a:lnTo>
                  <a:pt x="2637" y="530"/>
                </a:lnTo>
                <a:lnTo>
                  <a:pt x="2681" y="596"/>
                </a:lnTo>
                <a:lnTo>
                  <a:pt x="2725" y="664"/>
                </a:lnTo>
                <a:lnTo>
                  <a:pt x="2767" y="735"/>
                </a:lnTo>
                <a:lnTo>
                  <a:pt x="2808" y="808"/>
                </a:lnTo>
                <a:lnTo>
                  <a:pt x="2850" y="885"/>
                </a:lnTo>
                <a:lnTo>
                  <a:pt x="2889" y="963"/>
                </a:lnTo>
                <a:lnTo>
                  <a:pt x="2927" y="1042"/>
                </a:lnTo>
                <a:lnTo>
                  <a:pt x="2964" y="1124"/>
                </a:lnTo>
                <a:lnTo>
                  <a:pt x="2997" y="1203"/>
                </a:lnTo>
                <a:lnTo>
                  <a:pt x="3027" y="1282"/>
                </a:lnTo>
                <a:lnTo>
                  <a:pt x="3056" y="1361"/>
                </a:lnTo>
                <a:lnTo>
                  <a:pt x="3083" y="1439"/>
                </a:lnTo>
                <a:lnTo>
                  <a:pt x="3107" y="1516"/>
                </a:lnTo>
                <a:lnTo>
                  <a:pt x="3128" y="1594"/>
                </a:lnTo>
                <a:lnTo>
                  <a:pt x="3148" y="1669"/>
                </a:lnTo>
                <a:lnTo>
                  <a:pt x="3166" y="1743"/>
                </a:lnTo>
                <a:lnTo>
                  <a:pt x="3180" y="1815"/>
                </a:lnTo>
                <a:lnTo>
                  <a:pt x="3194" y="1886"/>
                </a:lnTo>
                <a:lnTo>
                  <a:pt x="3204" y="1955"/>
                </a:lnTo>
                <a:lnTo>
                  <a:pt x="3211" y="2022"/>
                </a:lnTo>
                <a:lnTo>
                  <a:pt x="3218" y="2086"/>
                </a:lnTo>
                <a:lnTo>
                  <a:pt x="3221" y="2146"/>
                </a:lnTo>
                <a:lnTo>
                  <a:pt x="3222" y="2205"/>
                </a:lnTo>
                <a:lnTo>
                  <a:pt x="3220" y="2261"/>
                </a:lnTo>
                <a:lnTo>
                  <a:pt x="3215" y="2313"/>
                </a:lnTo>
                <a:lnTo>
                  <a:pt x="3209" y="2362"/>
                </a:lnTo>
                <a:lnTo>
                  <a:pt x="3200" y="2407"/>
                </a:lnTo>
                <a:lnTo>
                  <a:pt x="3189" y="2448"/>
                </a:lnTo>
                <a:lnTo>
                  <a:pt x="3175" y="2487"/>
                </a:lnTo>
                <a:lnTo>
                  <a:pt x="3159" y="2520"/>
                </a:lnTo>
                <a:lnTo>
                  <a:pt x="3140" y="2547"/>
                </a:lnTo>
                <a:lnTo>
                  <a:pt x="3118" y="2572"/>
                </a:lnTo>
                <a:lnTo>
                  <a:pt x="3094" y="2591"/>
                </a:lnTo>
                <a:lnTo>
                  <a:pt x="3067" y="2605"/>
                </a:lnTo>
                <a:lnTo>
                  <a:pt x="3038" y="2614"/>
                </a:lnTo>
                <a:lnTo>
                  <a:pt x="3010" y="2621"/>
                </a:lnTo>
                <a:lnTo>
                  <a:pt x="2982" y="2623"/>
                </a:lnTo>
                <a:lnTo>
                  <a:pt x="2956" y="2623"/>
                </a:lnTo>
                <a:lnTo>
                  <a:pt x="2929" y="2619"/>
                </a:lnTo>
                <a:lnTo>
                  <a:pt x="2901" y="2612"/>
                </a:lnTo>
                <a:lnTo>
                  <a:pt x="2874" y="2603"/>
                </a:lnTo>
                <a:lnTo>
                  <a:pt x="2846" y="2591"/>
                </a:lnTo>
                <a:lnTo>
                  <a:pt x="2818" y="2577"/>
                </a:lnTo>
                <a:lnTo>
                  <a:pt x="2790" y="2562"/>
                </a:lnTo>
                <a:lnTo>
                  <a:pt x="2760" y="2545"/>
                </a:lnTo>
                <a:lnTo>
                  <a:pt x="2730" y="2527"/>
                </a:lnTo>
                <a:lnTo>
                  <a:pt x="2698" y="2507"/>
                </a:lnTo>
                <a:lnTo>
                  <a:pt x="2665" y="2488"/>
                </a:lnTo>
                <a:lnTo>
                  <a:pt x="2630" y="2467"/>
                </a:lnTo>
                <a:lnTo>
                  <a:pt x="2594" y="2445"/>
                </a:lnTo>
                <a:lnTo>
                  <a:pt x="2557" y="2425"/>
                </a:lnTo>
                <a:lnTo>
                  <a:pt x="2517" y="2403"/>
                </a:lnTo>
                <a:lnTo>
                  <a:pt x="2475" y="2382"/>
                </a:lnTo>
                <a:lnTo>
                  <a:pt x="2432" y="2363"/>
                </a:lnTo>
                <a:lnTo>
                  <a:pt x="2385" y="2343"/>
                </a:lnTo>
                <a:lnTo>
                  <a:pt x="2336" y="2326"/>
                </a:lnTo>
                <a:lnTo>
                  <a:pt x="2284" y="2309"/>
                </a:lnTo>
                <a:lnTo>
                  <a:pt x="2230" y="2294"/>
                </a:lnTo>
                <a:lnTo>
                  <a:pt x="2172" y="2280"/>
                </a:lnTo>
                <a:lnTo>
                  <a:pt x="2110" y="2270"/>
                </a:lnTo>
                <a:lnTo>
                  <a:pt x="2046" y="2261"/>
                </a:lnTo>
                <a:lnTo>
                  <a:pt x="1978" y="2256"/>
                </a:lnTo>
                <a:lnTo>
                  <a:pt x="1906" y="2253"/>
                </a:lnTo>
                <a:lnTo>
                  <a:pt x="1831" y="2253"/>
                </a:lnTo>
                <a:lnTo>
                  <a:pt x="1752" y="2256"/>
                </a:lnTo>
                <a:lnTo>
                  <a:pt x="1668" y="2263"/>
                </a:lnTo>
                <a:lnTo>
                  <a:pt x="1633" y="2268"/>
                </a:lnTo>
                <a:lnTo>
                  <a:pt x="1600" y="2277"/>
                </a:lnTo>
                <a:lnTo>
                  <a:pt x="1570" y="2289"/>
                </a:lnTo>
                <a:lnTo>
                  <a:pt x="1544" y="2304"/>
                </a:lnTo>
                <a:lnTo>
                  <a:pt x="1521" y="2322"/>
                </a:lnTo>
                <a:lnTo>
                  <a:pt x="1503" y="2341"/>
                </a:lnTo>
                <a:lnTo>
                  <a:pt x="1488" y="2364"/>
                </a:lnTo>
                <a:lnTo>
                  <a:pt x="1479" y="2388"/>
                </a:lnTo>
                <a:lnTo>
                  <a:pt x="1476" y="2413"/>
                </a:lnTo>
                <a:lnTo>
                  <a:pt x="1478" y="2440"/>
                </a:lnTo>
                <a:lnTo>
                  <a:pt x="1486" y="2469"/>
                </a:lnTo>
                <a:lnTo>
                  <a:pt x="1494" y="2488"/>
                </a:lnTo>
                <a:lnTo>
                  <a:pt x="1505" y="2511"/>
                </a:lnTo>
                <a:lnTo>
                  <a:pt x="1516" y="2539"/>
                </a:lnTo>
                <a:lnTo>
                  <a:pt x="1530" y="2569"/>
                </a:lnTo>
                <a:lnTo>
                  <a:pt x="1543" y="2601"/>
                </a:lnTo>
                <a:lnTo>
                  <a:pt x="1559" y="2635"/>
                </a:lnTo>
                <a:lnTo>
                  <a:pt x="1573" y="2670"/>
                </a:lnTo>
                <a:lnTo>
                  <a:pt x="1589" y="2704"/>
                </a:lnTo>
                <a:lnTo>
                  <a:pt x="1604" y="2738"/>
                </a:lnTo>
                <a:lnTo>
                  <a:pt x="1619" y="2771"/>
                </a:lnTo>
                <a:lnTo>
                  <a:pt x="1631" y="2801"/>
                </a:lnTo>
                <a:lnTo>
                  <a:pt x="1643" y="2828"/>
                </a:lnTo>
                <a:lnTo>
                  <a:pt x="1654" y="2852"/>
                </a:lnTo>
                <a:lnTo>
                  <a:pt x="1662" y="2871"/>
                </a:lnTo>
                <a:lnTo>
                  <a:pt x="1673" y="2891"/>
                </a:lnTo>
                <a:lnTo>
                  <a:pt x="1688" y="2907"/>
                </a:lnTo>
                <a:lnTo>
                  <a:pt x="1706" y="2923"/>
                </a:lnTo>
                <a:lnTo>
                  <a:pt x="1724" y="2937"/>
                </a:lnTo>
                <a:lnTo>
                  <a:pt x="1744" y="2949"/>
                </a:lnTo>
                <a:lnTo>
                  <a:pt x="1765" y="2962"/>
                </a:lnTo>
                <a:lnTo>
                  <a:pt x="1784" y="2974"/>
                </a:lnTo>
                <a:lnTo>
                  <a:pt x="1803" y="2988"/>
                </a:lnTo>
                <a:lnTo>
                  <a:pt x="1819" y="3001"/>
                </a:lnTo>
                <a:lnTo>
                  <a:pt x="1833" y="3016"/>
                </a:lnTo>
                <a:lnTo>
                  <a:pt x="1843" y="3033"/>
                </a:lnTo>
                <a:lnTo>
                  <a:pt x="1851" y="3055"/>
                </a:lnTo>
                <a:lnTo>
                  <a:pt x="1854" y="3076"/>
                </a:lnTo>
                <a:lnTo>
                  <a:pt x="1854" y="3098"/>
                </a:lnTo>
                <a:lnTo>
                  <a:pt x="1848" y="3120"/>
                </a:lnTo>
                <a:lnTo>
                  <a:pt x="1840" y="3140"/>
                </a:lnTo>
                <a:lnTo>
                  <a:pt x="1828" y="3160"/>
                </a:lnTo>
                <a:lnTo>
                  <a:pt x="1810" y="3177"/>
                </a:lnTo>
                <a:lnTo>
                  <a:pt x="1788" y="3193"/>
                </a:lnTo>
                <a:lnTo>
                  <a:pt x="1762" y="3205"/>
                </a:lnTo>
                <a:lnTo>
                  <a:pt x="1739" y="3214"/>
                </a:lnTo>
                <a:lnTo>
                  <a:pt x="1712" y="3224"/>
                </a:lnTo>
                <a:lnTo>
                  <a:pt x="1682" y="3236"/>
                </a:lnTo>
                <a:lnTo>
                  <a:pt x="1650" y="3248"/>
                </a:lnTo>
                <a:lnTo>
                  <a:pt x="1614" y="3261"/>
                </a:lnTo>
                <a:lnTo>
                  <a:pt x="1579" y="3274"/>
                </a:lnTo>
                <a:lnTo>
                  <a:pt x="1544" y="3288"/>
                </a:lnTo>
                <a:lnTo>
                  <a:pt x="1510" y="3301"/>
                </a:lnTo>
                <a:lnTo>
                  <a:pt x="1477" y="3313"/>
                </a:lnTo>
                <a:lnTo>
                  <a:pt x="1447" y="3325"/>
                </a:lnTo>
                <a:lnTo>
                  <a:pt x="1419" y="3335"/>
                </a:lnTo>
                <a:lnTo>
                  <a:pt x="1396" y="3344"/>
                </a:lnTo>
                <a:lnTo>
                  <a:pt x="1377" y="3350"/>
                </a:lnTo>
                <a:lnTo>
                  <a:pt x="1359" y="3355"/>
                </a:lnTo>
                <a:lnTo>
                  <a:pt x="1339" y="3355"/>
                </a:lnTo>
                <a:lnTo>
                  <a:pt x="1318" y="3348"/>
                </a:lnTo>
                <a:lnTo>
                  <a:pt x="1298" y="3339"/>
                </a:lnTo>
                <a:lnTo>
                  <a:pt x="1277" y="3326"/>
                </a:lnTo>
                <a:lnTo>
                  <a:pt x="1257" y="3309"/>
                </a:lnTo>
                <a:lnTo>
                  <a:pt x="1237" y="3291"/>
                </a:lnTo>
                <a:lnTo>
                  <a:pt x="1220" y="3269"/>
                </a:lnTo>
                <a:lnTo>
                  <a:pt x="1203" y="3246"/>
                </a:lnTo>
                <a:lnTo>
                  <a:pt x="1189" y="3222"/>
                </a:lnTo>
                <a:lnTo>
                  <a:pt x="1176" y="3196"/>
                </a:lnTo>
                <a:lnTo>
                  <a:pt x="1166" y="3173"/>
                </a:lnTo>
                <a:lnTo>
                  <a:pt x="1155" y="3145"/>
                </a:lnTo>
                <a:lnTo>
                  <a:pt x="1140" y="3114"/>
                </a:lnTo>
                <a:lnTo>
                  <a:pt x="1125" y="3079"/>
                </a:lnTo>
                <a:lnTo>
                  <a:pt x="1108" y="3041"/>
                </a:lnTo>
                <a:lnTo>
                  <a:pt x="1091" y="3001"/>
                </a:lnTo>
                <a:lnTo>
                  <a:pt x="1073" y="2961"/>
                </a:lnTo>
                <a:lnTo>
                  <a:pt x="1055" y="2920"/>
                </a:lnTo>
                <a:lnTo>
                  <a:pt x="1037" y="2878"/>
                </a:lnTo>
                <a:lnTo>
                  <a:pt x="1019" y="2837"/>
                </a:lnTo>
                <a:lnTo>
                  <a:pt x="1002" y="2799"/>
                </a:lnTo>
                <a:lnTo>
                  <a:pt x="987" y="2763"/>
                </a:lnTo>
                <a:lnTo>
                  <a:pt x="972" y="2730"/>
                </a:lnTo>
                <a:lnTo>
                  <a:pt x="959" y="2700"/>
                </a:lnTo>
                <a:lnTo>
                  <a:pt x="949" y="2681"/>
                </a:lnTo>
                <a:lnTo>
                  <a:pt x="936" y="2668"/>
                </a:lnTo>
                <a:lnTo>
                  <a:pt x="923" y="2658"/>
                </a:lnTo>
                <a:lnTo>
                  <a:pt x="906" y="2650"/>
                </a:lnTo>
                <a:lnTo>
                  <a:pt x="888" y="2645"/>
                </a:lnTo>
                <a:lnTo>
                  <a:pt x="870" y="2641"/>
                </a:lnTo>
                <a:lnTo>
                  <a:pt x="849" y="2638"/>
                </a:lnTo>
                <a:lnTo>
                  <a:pt x="827" y="2635"/>
                </a:lnTo>
                <a:lnTo>
                  <a:pt x="806" y="2630"/>
                </a:lnTo>
                <a:lnTo>
                  <a:pt x="782" y="2623"/>
                </a:lnTo>
                <a:lnTo>
                  <a:pt x="758" y="2612"/>
                </a:lnTo>
                <a:lnTo>
                  <a:pt x="733" y="2599"/>
                </a:lnTo>
                <a:lnTo>
                  <a:pt x="709" y="2580"/>
                </a:lnTo>
                <a:lnTo>
                  <a:pt x="683" y="2557"/>
                </a:lnTo>
                <a:lnTo>
                  <a:pt x="659" y="2527"/>
                </a:lnTo>
                <a:lnTo>
                  <a:pt x="657" y="2528"/>
                </a:lnTo>
                <a:lnTo>
                  <a:pt x="649" y="2531"/>
                </a:lnTo>
                <a:lnTo>
                  <a:pt x="638" y="2534"/>
                </a:lnTo>
                <a:lnTo>
                  <a:pt x="624" y="2538"/>
                </a:lnTo>
                <a:lnTo>
                  <a:pt x="609" y="2543"/>
                </a:lnTo>
                <a:lnTo>
                  <a:pt x="591" y="2549"/>
                </a:lnTo>
                <a:lnTo>
                  <a:pt x="574" y="2556"/>
                </a:lnTo>
                <a:lnTo>
                  <a:pt x="557" y="2561"/>
                </a:lnTo>
                <a:lnTo>
                  <a:pt x="542" y="2566"/>
                </a:lnTo>
                <a:lnTo>
                  <a:pt x="528" y="2571"/>
                </a:lnTo>
                <a:lnTo>
                  <a:pt x="519" y="2575"/>
                </a:lnTo>
                <a:lnTo>
                  <a:pt x="483" y="2586"/>
                </a:lnTo>
                <a:lnTo>
                  <a:pt x="446" y="2591"/>
                </a:lnTo>
                <a:lnTo>
                  <a:pt x="408" y="2591"/>
                </a:lnTo>
                <a:lnTo>
                  <a:pt x="370" y="2585"/>
                </a:lnTo>
                <a:lnTo>
                  <a:pt x="331" y="2574"/>
                </a:lnTo>
                <a:lnTo>
                  <a:pt x="294" y="2560"/>
                </a:lnTo>
                <a:lnTo>
                  <a:pt x="257" y="2542"/>
                </a:lnTo>
                <a:lnTo>
                  <a:pt x="221" y="2521"/>
                </a:lnTo>
                <a:lnTo>
                  <a:pt x="185" y="2496"/>
                </a:lnTo>
                <a:lnTo>
                  <a:pt x="153" y="2469"/>
                </a:lnTo>
                <a:lnTo>
                  <a:pt x="123" y="2439"/>
                </a:lnTo>
                <a:lnTo>
                  <a:pt x="95" y="2408"/>
                </a:lnTo>
                <a:lnTo>
                  <a:pt x="71" y="2376"/>
                </a:lnTo>
                <a:lnTo>
                  <a:pt x="51" y="2343"/>
                </a:lnTo>
                <a:lnTo>
                  <a:pt x="34" y="2309"/>
                </a:lnTo>
                <a:lnTo>
                  <a:pt x="22" y="2276"/>
                </a:lnTo>
                <a:lnTo>
                  <a:pt x="12" y="2241"/>
                </a:lnTo>
                <a:lnTo>
                  <a:pt x="5" y="2205"/>
                </a:lnTo>
                <a:lnTo>
                  <a:pt x="2" y="2167"/>
                </a:lnTo>
                <a:lnTo>
                  <a:pt x="0" y="2128"/>
                </a:lnTo>
                <a:lnTo>
                  <a:pt x="2" y="2090"/>
                </a:lnTo>
                <a:lnTo>
                  <a:pt x="6" y="2050"/>
                </a:lnTo>
                <a:lnTo>
                  <a:pt x="14" y="2012"/>
                </a:lnTo>
                <a:lnTo>
                  <a:pt x="25" y="1975"/>
                </a:lnTo>
                <a:lnTo>
                  <a:pt x="37" y="1940"/>
                </a:lnTo>
                <a:lnTo>
                  <a:pt x="54" y="1907"/>
                </a:lnTo>
                <a:lnTo>
                  <a:pt x="72" y="1876"/>
                </a:lnTo>
                <a:lnTo>
                  <a:pt x="95" y="1848"/>
                </a:lnTo>
                <a:lnTo>
                  <a:pt x="120" y="1825"/>
                </a:lnTo>
                <a:lnTo>
                  <a:pt x="148" y="1804"/>
                </a:lnTo>
                <a:lnTo>
                  <a:pt x="179" y="1789"/>
                </a:lnTo>
                <a:lnTo>
                  <a:pt x="310" y="1735"/>
                </a:lnTo>
                <a:lnTo>
                  <a:pt x="432" y="1680"/>
                </a:lnTo>
                <a:lnTo>
                  <a:pt x="548" y="1627"/>
                </a:lnTo>
                <a:lnTo>
                  <a:pt x="655" y="1572"/>
                </a:lnTo>
                <a:lnTo>
                  <a:pt x="757" y="1519"/>
                </a:lnTo>
                <a:lnTo>
                  <a:pt x="851" y="1466"/>
                </a:lnTo>
                <a:lnTo>
                  <a:pt x="939" y="1412"/>
                </a:lnTo>
                <a:lnTo>
                  <a:pt x="1021" y="1360"/>
                </a:lnTo>
                <a:lnTo>
                  <a:pt x="1097" y="1307"/>
                </a:lnTo>
                <a:lnTo>
                  <a:pt x="1167" y="1256"/>
                </a:lnTo>
                <a:lnTo>
                  <a:pt x="1232" y="1204"/>
                </a:lnTo>
                <a:lnTo>
                  <a:pt x="1291" y="1153"/>
                </a:lnTo>
                <a:lnTo>
                  <a:pt x="1346" y="1102"/>
                </a:lnTo>
                <a:lnTo>
                  <a:pt x="1396" y="1053"/>
                </a:lnTo>
                <a:lnTo>
                  <a:pt x="1442" y="1003"/>
                </a:lnTo>
                <a:lnTo>
                  <a:pt x="1483" y="955"/>
                </a:lnTo>
                <a:lnTo>
                  <a:pt x="1520" y="906"/>
                </a:lnTo>
                <a:lnTo>
                  <a:pt x="1553" y="859"/>
                </a:lnTo>
                <a:lnTo>
                  <a:pt x="1583" y="812"/>
                </a:lnTo>
                <a:lnTo>
                  <a:pt x="1610" y="767"/>
                </a:lnTo>
                <a:lnTo>
                  <a:pt x="1634" y="723"/>
                </a:lnTo>
                <a:lnTo>
                  <a:pt x="1656" y="678"/>
                </a:lnTo>
                <a:lnTo>
                  <a:pt x="1673" y="636"/>
                </a:lnTo>
                <a:lnTo>
                  <a:pt x="1690" y="594"/>
                </a:lnTo>
                <a:lnTo>
                  <a:pt x="1705" y="553"/>
                </a:lnTo>
                <a:lnTo>
                  <a:pt x="1717" y="513"/>
                </a:lnTo>
                <a:lnTo>
                  <a:pt x="1728" y="474"/>
                </a:lnTo>
                <a:lnTo>
                  <a:pt x="1738" y="437"/>
                </a:lnTo>
                <a:lnTo>
                  <a:pt x="1747" y="400"/>
                </a:lnTo>
                <a:lnTo>
                  <a:pt x="1755" y="365"/>
                </a:lnTo>
                <a:lnTo>
                  <a:pt x="1763" y="331"/>
                </a:lnTo>
                <a:lnTo>
                  <a:pt x="1770" y="299"/>
                </a:lnTo>
                <a:lnTo>
                  <a:pt x="1777" y="267"/>
                </a:lnTo>
                <a:lnTo>
                  <a:pt x="1784" y="237"/>
                </a:lnTo>
                <a:lnTo>
                  <a:pt x="1792" y="209"/>
                </a:lnTo>
                <a:lnTo>
                  <a:pt x="1800" y="182"/>
                </a:lnTo>
                <a:lnTo>
                  <a:pt x="1809" y="157"/>
                </a:lnTo>
                <a:lnTo>
                  <a:pt x="1821" y="133"/>
                </a:lnTo>
                <a:lnTo>
                  <a:pt x="1832" y="110"/>
                </a:lnTo>
                <a:lnTo>
                  <a:pt x="1846" y="90"/>
                </a:lnTo>
                <a:lnTo>
                  <a:pt x="1862" y="70"/>
                </a:lnTo>
                <a:lnTo>
                  <a:pt x="1880" y="54"/>
                </a:lnTo>
                <a:lnTo>
                  <a:pt x="1899" y="38"/>
                </a:lnTo>
                <a:lnTo>
                  <a:pt x="1922" y="24"/>
                </a:lnTo>
                <a:lnTo>
                  <a:pt x="1948" y="11"/>
                </a:lnTo>
                <a:lnTo>
                  <a:pt x="1978" y="3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Freeform 308"/>
          <p:cNvSpPr>
            <a:spLocks noEditPoints="1"/>
          </p:cNvSpPr>
          <p:nvPr/>
        </p:nvSpPr>
        <p:spPr bwMode="auto">
          <a:xfrm>
            <a:off x="6966163" y="3332545"/>
            <a:ext cx="869308" cy="777109"/>
          </a:xfrm>
          <a:custGeom>
            <a:avLst/>
            <a:gdLst>
              <a:gd name="T0" fmla="*/ 2749 w 3366"/>
              <a:gd name="T1" fmla="*/ 368 h 3009"/>
              <a:gd name="T2" fmla="*/ 2795 w 3366"/>
              <a:gd name="T3" fmla="*/ 372 h 3009"/>
              <a:gd name="T4" fmla="*/ 2845 w 3366"/>
              <a:gd name="T5" fmla="*/ 384 h 3009"/>
              <a:gd name="T6" fmla="*/ 2907 w 3366"/>
              <a:gd name="T7" fmla="*/ 409 h 3009"/>
              <a:gd name="T8" fmla="*/ 3332 w 3366"/>
              <a:gd name="T9" fmla="*/ 696 h 3009"/>
              <a:gd name="T10" fmla="*/ 3358 w 3366"/>
              <a:gd name="T11" fmla="*/ 722 h 3009"/>
              <a:gd name="T12" fmla="*/ 3366 w 3366"/>
              <a:gd name="T13" fmla="*/ 752 h 3009"/>
              <a:gd name="T14" fmla="*/ 3358 w 3366"/>
              <a:gd name="T15" fmla="*/ 782 h 3009"/>
              <a:gd name="T16" fmla="*/ 3332 w 3366"/>
              <a:gd name="T17" fmla="*/ 808 h 3009"/>
              <a:gd name="T18" fmla="*/ 2907 w 3366"/>
              <a:gd name="T19" fmla="*/ 1095 h 3009"/>
              <a:gd name="T20" fmla="*/ 2845 w 3366"/>
              <a:gd name="T21" fmla="*/ 1121 h 3009"/>
              <a:gd name="T22" fmla="*/ 2795 w 3366"/>
              <a:gd name="T23" fmla="*/ 1133 h 3009"/>
              <a:gd name="T24" fmla="*/ 2749 w 3366"/>
              <a:gd name="T25" fmla="*/ 1137 h 3009"/>
              <a:gd name="T26" fmla="*/ 1598 w 3366"/>
              <a:gd name="T27" fmla="*/ 368 h 3009"/>
              <a:gd name="T28" fmla="*/ 1430 w 3366"/>
              <a:gd name="T29" fmla="*/ 0 h 3009"/>
              <a:gd name="T30" fmla="*/ 1465 w 3366"/>
              <a:gd name="T31" fmla="*/ 9 h 3009"/>
              <a:gd name="T32" fmla="*/ 1489 w 3366"/>
              <a:gd name="T33" fmla="*/ 33 h 3009"/>
              <a:gd name="T34" fmla="*/ 1498 w 3366"/>
              <a:gd name="T35" fmla="*/ 67 h 3009"/>
              <a:gd name="T36" fmla="*/ 1495 w 3366"/>
              <a:gd name="T37" fmla="*/ 2959 h 3009"/>
              <a:gd name="T38" fmla="*/ 1478 w 3366"/>
              <a:gd name="T39" fmla="*/ 2990 h 3009"/>
              <a:gd name="T40" fmla="*/ 1448 w 3366"/>
              <a:gd name="T41" fmla="*/ 3007 h 3009"/>
              <a:gd name="T42" fmla="*/ 1279 w 3366"/>
              <a:gd name="T43" fmla="*/ 3009 h 3009"/>
              <a:gd name="T44" fmla="*/ 1245 w 3366"/>
              <a:gd name="T45" fmla="*/ 3000 h 3009"/>
              <a:gd name="T46" fmla="*/ 1221 w 3366"/>
              <a:gd name="T47" fmla="*/ 2976 h 3009"/>
              <a:gd name="T48" fmla="*/ 1212 w 3366"/>
              <a:gd name="T49" fmla="*/ 2942 h 3009"/>
              <a:gd name="T50" fmla="*/ 617 w 3366"/>
              <a:gd name="T51" fmla="*/ 1471 h 3009"/>
              <a:gd name="T52" fmla="*/ 571 w 3366"/>
              <a:gd name="T53" fmla="*/ 1467 h 3009"/>
              <a:gd name="T54" fmla="*/ 521 w 3366"/>
              <a:gd name="T55" fmla="*/ 1455 h 3009"/>
              <a:gd name="T56" fmla="*/ 459 w 3366"/>
              <a:gd name="T57" fmla="*/ 1430 h 3009"/>
              <a:gd name="T58" fmla="*/ 34 w 3366"/>
              <a:gd name="T59" fmla="*/ 1143 h 3009"/>
              <a:gd name="T60" fmla="*/ 8 w 3366"/>
              <a:gd name="T61" fmla="*/ 1116 h 3009"/>
              <a:gd name="T62" fmla="*/ 0 w 3366"/>
              <a:gd name="T63" fmla="*/ 1086 h 3009"/>
              <a:gd name="T64" fmla="*/ 8 w 3366"/>
              <a:gd name="T65" fmla="*/ 1057 h 3009"/>
              <a:gd name="T66" fmla="*/ 34 w 3366"/>
              <a:gd name="T67" fmla="*/ 1030 h 3009"/>
              <a:gd name="T68" fmla="*/ 459 w 3366"/>
              <a:gd name="T69" fmla="*/ 744 h 3009"/>
              <a:gd name="T70" fmla="*/ 521 w 3366"/>
              <a:gd name="T71" fmla="*/ 718 h 3009"/>
              <a:gd name="T72" fmla="*/ 571 w 3366"/>
              <a:gd name="T73" fmla="*/ 706 h 3009"/>
              <a:gd name="T74" fmla="*/ 617 w 3366"/>
              <a:gd name="T75" fmla="*/ 702 h 3009"/>
              <a:gd name="T76" fmla="*/ 1212 w 3366"/>
              <a:gd name="T77" fmla="*/ 67 h 3009"/>
              <a:gd name="T78" fmla="*/ 1221 w 3366"/>
              <a:gd name="T79" fmla="*/ 33 h 3009"/>
              <a:gd name="T80" fmla="*/ 1245 w 3366"/>
              <a:gd name="T81" fmla="*/ 9 h 3009"/>
              <a:gd name="T82" fmla="*/ 1279 w 3366"/>
              <a:gd name="T83" fmla="*/ 0 h 3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366" h="3009">
                <a:moveTo>
                  <a:pt x="1598" y="368"/>
                </a:moveTo>
                <a:lnTo>
                  <a:pt x="2749" y="368"/>
                </a:lnTo>
                <a:lnTo>
                  <a:pt x="2771" y="369"/>
                </a:lnTo>
                <a:lnTo>
                  <a:pt x="2795" y="372"/>
                </a:lnTo>
                <a:lnTo>
                  <a:pt x="2819" y="377"/>
                </a:lnTo>
                <a:lnTo>
                  <a:pt x="2845" y="384"/>
                </a:lnTo>
                <a:lnTo>
                  <a:pt x="2877" y="395"/>
                </a:lnTo>
                <a:lnTo>
                  <a:pt x="2907" y="409"/>
                </a:lnTo>
                <a:lnTo>
                  <a:pt x="2933" y="423"/>
                </a:lnTo>
                <a:lnTo>
                  <a:pt x="3332" y="696"/>
                </a:lnTo>
                <a:lnTo>
                  <a:pt x="3347" y="709"/>
                </a:lnTo>
                <a:lnTo>
                  <a:pt x="3358" y="722"/>
                </a:lnTo>
                <a:lnTo>
                  <a:pt x="3364" y="738"/>
                </a:lnTo>
                <a:lnTo>
                  <a:pt x="3366" y="752"/>
                </a:lnTo>
                <a:lnTo>
                  <a:pt x="3364" y="767"/>
                </a:lnTo>
                <a:lnTo>
                  <a:pt x="3358" y="782"/>
                </a:lnTo>
                <a:lnTo>
                  <a:pt x="3347" y="796"/>
                </a:lnTo>
                <a:lnTo>
                  <a:pt x="3332" y="808"/>
                </a:lnTo>
                <a:lnTo>
                  <a:pt x="2933" y="1081"/>
                </a:lnTo>
                <a:lnTo>
                  <a:pt x="2907" y="1095"/>
                </a:lnTo>
                <a:lnTo>
                  <a:pt x="2877" y="1109"/>
                </a:lnTo>
                <a:lnTo>
                  <a:pt x="2845" y="1121"/>
                </a:lnTo>
                <a:lnTo>
                  <a:pt x="2819" y="1128"/>
                </a:lnTo>
                <a:lnTo>
                  <a:pt x="2795" y="1133"/>
                </a:lnTo>
                <a:lnTo>
                  <a:pt x="2771" y="1136"/>
                </a:lnTo>
                <a:lnTo>
                  <a:pt x="2749" y="1137"/>
                </a:lnTo>
                <a:lnTo>
                  <a:pt x="1734" y="1137"/>
                </a:lnTo>
                <a:lnTo>
                  <a:pt x="1598" y="368"/>
                </a:lnTo>
                <a:close/>
                <a:moveTo>
                  <a:pt x="1279" y="0"/>
                </a:moveTo>
                <a:lnTo>
                  <a:pt x="1430" y="0"/>
                </a:lnTo>
                <a:lnTo>
                  <a:pt x="1448" y="2"/>
                </a:lnTo>
                <a:lnTo>
                  <a:pt x="1465" y="9"/>
                </a:lnTo>
                <a:lnTo>
                  <a:pt x="1478" y="19"/>
                </a:lnTo>
                <a:lnTo>
                  <a:pt x="1489" y="33"/>
                </a:lnTo>
                <a:lnTo>
                  <a:pt x="1495" y="50"/>
                </a:lnTo>
                <a:lnTo>
                  <a:pt x="1498" y="67"/>
                </a:lnTo>
                <a:lnTo>
                  <a:pt x="1498" y="2942"/>
                </a:lnTo>
                <a:lnTo>
                  <a:pt x="1495" y="2959"/>
                </a:lnTo>
                <a:lnTo>
                  <a:pt x="1489" y="2976"/>
                </a:lnTo>
                <a:lnTo>
                  <a:pt x="1478" y="2990"/>
                </a:lnTo>
                <a:lnTo>
                  <a:pt x="1465" y="3000"/>
                </a:lnTo>
                <a:lnTo>
                  <a:pt x="1448" y="3007"/>
                </a:lnTo>
                <a:lnTo>
                  <a:pt x="1430" y="3009"/>
                </a:lnTo>
                <a:lnTo>
                  <a:pt x="1279" y="3009"/>
                </a:lnTo>
                <a:lnTo>
                  <a:pt x="1261" y="3007"/>
                </a:lnTo>
                <a:lnTo>
                  <a:pt x="1245" y="3000"/>
                </a:lnTo>
                <a:lnTo>
                  <a:pt x="1231" y="2990"/>
                </a:lnTo>
                <a:lnTo>
                  <a:pt x="1221" y="2976"/>
                </a:lnTo>
                <a:lnTo>
                  <a:pt x="1214" y="2959"/>
                </a:lnTo>
                <a:lnTo>
                  <a:pt x="1212" y="2942"/>
                </a:lnTo>
                <a:lnTo>
                  <a:pt x="1212" y="1471"/>
                </a:lnTo>
                <a:lnTo>
                  <a:pt x="617" y="1471"/>
                </a:lnTo>
                <a:lnTo>
                  <a:pt x="595" y="1470"/>
                </a:lnTo>
                <a:lnTo>
                  <a:pt x="571" y="1467"/>
                </a:lnTo>
                <a:lnTo>
                  <a:pt x="546" y="1462"/>
                </a:lnTo>
                <a:lnTo>
                  <a:pt x="521" y="1455"/>
                </a:lnTo>
                <a:lnTo>
                  <a:pt x="489" y="1444"/>
                </a:lnTo>
                <a:lnTo>
                  <a:pt x="459" y="1430"/>
                </a:lnTo>
                <a:lnTo>
                  <a:pt x="434" y="1415"/>
                </a:lnTo>
                <a:lnTo>
                  <a:pt x="34" y="1143"/>
                </a:lnTo>
                <a:lnTo>
                  <a:pt x="19" y="1130"/>
                </a:lnTo>
                <a:lnTo>
                  <a:pt x="8" y="1116"/>
                </a:lnTo>
                <a:lnTo>
                  <a:pt x="2" y="1101"/>
                </a:lnTo>
                <a:lnTo>
                  <a:pt x="0" y="1086"/>
                </a:lnTo>
                <a:lnTo>
                  <a:pt x="2" y="1072"/>
                </a:lnTo>
                <a:lnTo>
                  <a:pt x="8" y="1057"/>
                </a:lnTo>
                <a:lnTo>
                  <a:pt x="19" y="1043"/>
                </a:lnTo>
                <a:lnTo>
                  <a:pt x="34" y="1030"/>
                </a:lnTo>
                <a:lnTo>
                  <a:pt x="434" y="758"/>
                </a:lnTo>
                <a:lnTo>
                  <a:pt x="459" y="744"/>
                </a:lnTo>
                <a:lnTo>
                  <a:pt x="489" y="729"/>
                </a:lnTo>
                <a:lnTo>
                  <a:pt x="521" y="718"/>
                </a:lnTo>
                <a:lnTo>
                  <a:pt x="546" y="711"/>
                </a:lnTo>
                <a:lnTo>
                  <a:pt x="571" y="706"/>
                </a:lnTo>
                <a:lnTo>
                  <a:pt x="595" y="703"/>
                </a:lnTo>
                <a:lnTo>
                  <a:pt x="617" y="702"/>
                </a:lnTo>
                <a:lnTo>
                  <a:pt x="1212" y="702"/>
                </a:lnTo>
                <a:lnTo>
                  <a:pt x="1212" y="67"/>
                </a:lnTo>
                <a:lnTo>
                  <a:pt x="1214" y="50"/>
                </a:lnTo>
                <a:lnTo>
                  <a:pt x="1221" y="33"/>
                </a:lnTo>
                <a:lnTo>
                  <a:pt x="1231" y="19"/>
                </a:lnTo>
                <a:lnTo>
                  <a:pt x="1245" y="9"/>
                </a:lnTo>
                <a:lnTo>
                  <a:pt x="1261" y="2"/>
                </a:lnTo>
                <a:lnTo>
                  <a:pt x="12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313"/>
          <p:cNvSpPr>
            <a:spLocks/>
          </p:cNvSpPr>
          <p:nvPr/>
        </p:nvSpPr>
        <p:spPr bwMode="auto">
          <a:xfrm>
            <a:off x="4508822" y="3315976"/>
            <a:ext cx="564719" cy="810248"/>
          </a:xfrm>
          <a:custGeom>
            <a:avLst/>
            <a:gdLst>
              <a:gd name="T0" fmla="*/ 1890 w 2347"/>
              <a:gd name="T1" fmla="*/ 34 h 3358"/>
              <a:gd name="T2" fmla="*/ 2122 w 2347"/>
              <a:gd name="T3" fmla="*/ 137 h 3358"/>
              <a:gd name="T4" fmla="*/ 2294 w 2347"/>
              <a:gd name="T5" fmla="*/ 266 h 3358"/>
              <a:gd name="T6" fmla="*/ 2346 w 2347"/>
              <a:gd name="T7" fmla="*/ 397 h 3358"/>
              <a:gd name="T8" fmla="*/ 2336 w 2347"/>
              <a:gd name="T9" fmla="*/ 543 h 3358"/>
              <a:gd name="T10" fmla="*/ 2274 w 2347"/>
              <a:gd name="T11" fmla="*/ 740 h 3358"/>
              <a:gd name="T12" fmla="*/ 2153 w 2347"/>
              <a:gd name="T13" fmla="*/ 900 h 3358"/>
              <a:gd name="T14" fmla="*/ 1923 w 2347"/>
              <a:gd name="T15" fmla="*/ 1018 h 3358"/>
              <a:gd name="T16" fmla="*/ 1670 w 2347"/>
              <a:gd name="T17" fmla="*/ 1074 h 3358"/>
              <a:gd name="T18" fmla="*/ 1445 w 2347"/>
              <a:gd name="T19" fmla="*/ 1109 h 3358"/>
              <a:gd name="T20" fmla="*/ 1310 w 2347"/>
              <a:gd name="T21" fmla="*/ 1156 h 3358"/>
              <a:gd name="T22" fmla="*/ 1313 w 2347"/>
              <a:gd name="T23" fmla="*/ 1213 h 3358"/>
              <a:gd name="T24" fmla="*/ 1385 w 2347"/>
              <a:gd name="T25" fmla="*/ 1287 h 3358"/>
              <a:gd name="T26" fmla="*/ 1534 w 2347"/>
              <a:gd name="T27" fmla="*/ 1348 h 3358"/>
              <a:gd name="T28" fmla="*/ 1766 w 2347"/>
              <a:gd name="T29" fmla="*/ 1361 h 3358"/>
              <a:gd name="T30" fmla="*/ 1851 w 2347"/>
              <a:gd name="T31" fmla="*/ 1456 h 3358"/>
              <a:gd name="T32" fmla="*/ 1592 w 2347"/>
              <a:gd name="T33" fmla="*/ 1670 h 3358"/>
              <a:gd name="T34" fmla="*/ 1332 w 2347"/>
              <a:gd name="T35" fmla="*/ 1781 h 3358"/>
              <a:gd name="T36" fmla="*/ 1104 w 2347"/>
              <a:gd name="T37" fmla="*/ 1826 h 3358"/>
              <a:gd name="T38" fmla="*/ 940 w 2347"/>
              <a:gd name="T39" fmla="*/ 1846 h 3358"/>
              <a:gd name="T40" fmla="*/ 872 w 2347"/>
              <a:gd name="T41" fmla="*/ 1876 h 3358"/>
              <a:gd name="T42" fmla="*/ 922 w 2347"/>
              <a:gd name="T43" fmla="*/ 1971 h 3358"/>
              <a:gd name="T44" fmla="*/ 1063 w 2347"/>
              <a:gd name="T45" fmla="*/ 2069 h 3358"/>
              <a:gd name="T46" fmla="*/ 1254 w 2347"/>
              <a:gd name="T47" fmla="*/ 2119 h 3358"/>
              <a:gd name="T48" fmla="*/ 1303 w 2347"/>
              <a:gd name="T49" fmla="*/ 2222 h 3358"/>
              <a:gd name="T50" fmla="*/ 1137 w 2347"/>
              <a:gd name="T51" fmla="*/ 2417 h 3358"/>
              <a:gd name="T52" fmla="*/ 971 w 2347"/>
              <a:gd name="T53" fmla="*/ 2507 h 3358"/>
              <a:gd name="T54" fmla="*/ 782 w 2347"/>
              <a:gd name="T55" fmla="*/ 2538 h 3358"/>
              <a:gd name="T56" fmla="*/ 551 w 2347"/>
              <a:gd name="T57" fmla="*/ 2556 h 3358"/>
              <a:gd name="T58" fmla="*/ 357 w 2347"/>
              <a:gd name="T59" fmla="*/ 2851 h 3358"/>
              <a:gd name="T60" fmla="*/ 245 w 2347"/>
              <a:gd name="T61" fmla="*/ 3209 h 3358"/>
              <a:gd name="T62" fmla="*/ 181 w 2347"/>
              <a:gd name="T63" fmla="*/ 3353 h 3358"/>
              <a:gd name="T64" fmla="*/ 106 w 2347"/>
              <a:gd name="T65" fmla="*/ 3338 h 3358"/>
              <a:gd name="T66" fmla="*/ 67 w 2347"/>
              <a:gd name="T67" fmla="*/ 3233 h 3358"/>
              <a:gd name="T68" fmla="*/ 98 w 2347"/>
              <a:gd name="T69" fmla="*/ 2987 h 3358"/>
              <a:gd name="T70" fmla="*/ 170 w 2347"/>
              <a:gd name="T71" fmla="*/ 2670 h 3358"/>
              <a:gd name="T72" fmla="*/ 149 w 2347"/>
              <a:gd name="T73" fmla="*/ 2328 h 3358"/>
              <a:gd name="T74" fmla="*/ 25 w 2347"/>
              <a:gd name="T75" fmla="*/ 1995 h 3358"/>
              <a:gd name="T76" fmla="*/ 3 w 2347"/>
              <a:gd name="T77" fmla="*/ 1695 h 3358"/>
              <a:gd name="T78" fmla="*/ 57 w 2347"/>
              <a:gd name="T79" fmla="*/ 1412 h 3358"/>
              <a:gd name="T80" fmla="*/ 124 w 2347"/>
              <a:gd name="T81" fmla="*/ 1583 h 3358"/>
              <a:gd name="T82" fmla="*/ 219 w 2347"/>
              <a:gd name="T83" fmla="*/ 1781 h 3358"/>
              <a:gd name="T84" fmla="*/ 318 w 2347"/>
              <a:gd name="T85" fmla="*/ 1951 h 3358"/>
              <a:gd name="T86" fmla="*/ 399 w 2347"/>
              <a:gd name="T87" fmla="*/ 2042 h 3358"/>
              <a:gd name="T88" fmla="*/ 434 w 2347"/>
              <a:gd name="T89" fmla="*/ 2009 h 3358"/>
              <a:gd name="T90" fmla="*/ 429 w 2347"/>
              <a:gd name="T91" fmla="*/ 1854 h 3358"/>
              <a:gd name="T92" fmla="*/ 407 w 2347"/>
              <a:gd name="T93" fmla="*/ 1614 h 3358"/>
              <a:gd name="T94" fmla="*/ 389 w 2347"/>
              <a:gd name="T95" fmla="*/ 1326 h 3358"/>
              <a:gd name="T96" fmla="*/ 393 w 2347"/>
              <a:gd name="T97" fmla="*/ 1032 h 3358"/>
              <a:gd name="T98" fmla="*/ 437 w 2347"/>
              <a:gd name="T99" fmla="*/ 769 h 3358"/>
              <a:gd name="T100" fmla="*/ 550 w 2347"/>
              <a:gd name="T101" fmla="*/ 557 h 3358"/>
              <a:gd name="T102" fmla="*/ 750 w 2347"/>
              <a:gd name="T103" fmla="*/ 354 h 3358"/>
              <a:gd name="T104" fmla="*/ 971 w 2347"/>
              <a:gd name="T105" fmla="*/ 191 h 3358"/>
              <a:gd name="T106" fmla="*/ 1036 w 2347"/>
              <a:gd name="T107" fmla="*/ 238 h 3358"/>
              <a:gd name="T108" fmla="*/ 966 w 2347"/>
              <a:gd name="T109" fmla="*/ 501 h 3358"/>
              <a:gd name="T110" fmla="*/ 965 w 2347"/>
              <a:gd name="T111" fmla="*/ 708 h 3358"/>
              <a:gd name="T112" fmla="*/ 1016 w 2347"/>
              <a:gd name="T113" fmla="*/ 811 h 3358"/>
              <a:gd name="T114" fmla="*/ 1087 w 2347"/>
              <a:gd name="T115" fmla="*/ 774 h 3358"/>
              <a:gd name="T116" fmla="*/ 1187 w 2347"/>
              <a:gd name="T117" fmla="*/ 624 h 3358"/>
              <a:gd name="T118" fmla="*/ 1310 w 2347"/>
              <a:gd name="T119" fmla="*/ 418 h 3358"/>
              <a:gd name="T120" fmla="*/ 1443 w 2347"/>
              <a:gd name="T121" fmla="*/ 209 h 3358"/>
              <a:gd name="T122" fmla="*/ 1576 w 2347"/>
              <a:gd name="T123" fmla="*/ 53 h 3358"/>
              <a:gd name="T124" fmla="*/ 1710 w 2347"/>
              <a:gd name="T125" fmla="*/ 0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47" h="3358">
                <a:moveTo>
                  <a:pt x="1710" y="0"/>
                </a:moveTo>
                <a:lnTo>
                  <a:pt x="1753" y="3"/>
                </a:lnTo>
                <a:lnTo>
                  <a:pt x="1797" y="11"/>
                </a:lnTo>
                <a:lnTo>
                  <a:pt x="1843" y="21"/>
                </a:lnTo>
                <a:lnTo>
                  <a:pt x="1890" y="34"/>
                </a:lnTo>
                <a:lnTo>
                  <a:pt x="1938" y="51"/>
                </a:lnTo>
                <a:lnTo>
                  <a:pt x="1985" y="69"/>
                </a:lnTo>
                <a:lnTo>
                  <a:pt x="2032" y="90"/>
                </a:lnTo>
                <a:lnTo>
                  <a:pt x="2079" y="113"/>
                </a:lnTo>
                <a:lnTo>
                  <a:pt x="2122" y="137"/>
                </a:lnTo>
                <a:lnTo>
                  <a:pt x="2164" y="162"/>
                </a:lnTo>
                <a:lnTo>
                  <a:pt x="2202" y="188"/>
                </a:lnTo>
                <a:lnTo>
                  <a:pt x="2237" y="215"/>
                </a:lnTo>
                <a:lnTo>
                  <a:pt x="2268" y="240"/>
                </a:lnTo>
                <a:lnTo>
                  <a:pt x="2294" y="266"/>
                </a:lnTo>
                <a:lnTo>
                  <a:pt x="2314" y="292"/>
                </a:lnTo>
                <a:lnTo>
                  <a:pt x="2328" y="316"/>
                </a:lnTo>
                <a:lnTo>
                  <a:pt x="2337" y="339"/>
                </a:lnTo>
                <a:lnTo>
                  <a:pt x="2343" y="366"/>
                </a:lnTo>
                <a:lnTo>
                  <a:pt x="2346" y="397"/>
                </a:lnTo>
                <a:lnTo>
                  <a:pt x="2347" y="429"/>
                </a:lnTo>
                <a:lnTo>
                  <a:pt x="2347" y="432"/>
                </a:lnTo>
                <a:lnTo>
                  <a:pt x="2345" y="466"/>
                </a:lnTo>
                <a:lnTo>
                  <a:pt x="2342" y="504"/>
                </a:lnTo>
                <a:lnTo>
                  <a:pt x="2336" y="543"/>
                </a:lnTo>
                <a:lnTo>
                  <a:pt x="2327" y="583"/>
                </a:lnTo>
                <a:lnTo>
                  <a:pt x="2317" y="624"/>
                </a:lnTo>
                <a:lnTo>
                  <a:pt x="2305" y="664"/>
                </a:lnTo>
                <a:lnTo>
                  <a:pt x="2290" y="703"/>
                </a:lnTo>
                <a:lnTo>
                  <a:pt x="2274" y="740"/>
                </a:lnTo>
                <a:lnTo>
                  <a:pt x="2256" y="776"/>
                </a:lnTo>
                <a:lnTo>
                  <a:pt x="2237" y="809"/>
                </a:lnTo>
                <a:lnTo>
                  <a:pt x="2215" y="839"/>
                </a:lnTo>
                <a:lnTo>
                  <a:pt x="2192" y="865"/>
                </a:lnTo>
                <a:lnTo>
                  <a:pt x="2153" y="900"/>
                </a:lnTo>
                <a:lnTo>
                  <a:pt x="2111" y="931"/>
                </a:lnTo>
                <a:lnTo>
                  <a:pt x="2066" y="957"/>
                </a:lnTo>
                <a:lnTo>
                  <a:pt x="2020" y="980"/>
                </a:lnTo>
                <a:lnTo>
                  <a:pt x="1973" y="1001"/>
                </a:lnTo>
                <a:lnTo>
                  <a:pt x="1923" y="1018"/>
                </a:lnTo>
                <a:lnTo>
                  <a:pt x="1873" y="1033"/>
                </a:lnTo>
                <a:lnTo>
                  <a:pt x="1821" y="1046"/>
                </a:lnTo>
                <a:lnTo>
                  <a:pt x="1771" y="1056"/>
                </a:lnTo>
                <a:lnTo>
                  <a:pt x="1721" y="1066"/>
                </a:lnTo>
                <a:lnTo>
                  <a:pt x="1670" y="1074"/>
                </a:lnTo>
                <a:lnTo>
                  <a:pt x="1622" y="1082"/>
                </a:lnTo>
                <a:lnTo>
                  <a:pt x="1575" y="1088"/>
                </a:lnTo>
                <a:lnTo>
                  <a:pt x="1529" y="1095"/>
                </a:lnTo>
                <a:lnTo>
                  <a:pt x="1486" y="1102"/>
                </a:lnTo>
                <a:lnTo>
                  <a:pt x="1445" y="1109"/>
                </a:lnTo>
                <a:lnTo>
                  <a:pt x="1408" y="1117"/>
                </a:lnTo>
                <a:lnTo>
                  <a:pt x="1374" y="1126"/>
                </a:lnTo>
                <a:lnTo>
                  <a:pt x="1344" y="1138"/>
                </a:lnTo>
                <a:lnTo>
                  <a:pt x="1319" y="1150"/>
                </a:lnTo>
                <a:lnTo>
                  <a:pt x="1310" y="1156"/>
                </a:lnTo>
                <a:lnTo>
                  <a:pt x="1306" y="1164"/>
                </a:lnTo>
                <a:lnTo>
                  <a:pt x="1304" y="1175"/>
                </a:lnTo>
                <a:lnTo>
                  <a:pt x="1304" y="1186"/>
                </a:lnTo>
                <a:lnTo>
                  <a:pt x="1307" y="1198"/>
                </a:lnTo>
                <a:lnTo>
                  <a:pt x="1313" y="1213"/>
                </a:lnTo>
                <a:lnTo>
                  <a:pt x="1322" y="1227"/>
                </a:lnTo>
                <a:lnTo>
                  <a:pt x="1334" y="1242"/>
                </a:lnTo>
                <a:lnTo>
                  <a:pt x="1348" y="1257"/>
                </a:lnTo>
                <a:lnTo>
                  <a:pt x="1365" y="1273"/>
                </a:lnTo>
                <a:lnTo>
                  <a:pt x="1385" y="1287"/>
                </a:lnTo>
                <a:lnTo>
                  <a:pt x="1409" y="1302"/>
                </a:lnTo>
                <a:lnTo>
                  <a:pt x="1436" y="1315"/>
                </a:lnTo>
                <a:lnTo>
                  <a:pt x="1466" y="1327"/>
                </a:lnTo>
                <a:lnTo>
                  <a:pt x="1498" y="1339"/>
                </a:lnTo>
                <a:lnTo>
                  <a:pt x="1534" y="1348"/>
                </a:lnTo>
                <a:lnTo>
                  <a:pt x="1574" y="1355"/>
                </a:lnTo>
                <a:lnTo>
                  <a:pt x="1617" y="1360"/>
                </a:lnTo>
                <a:lnTo>
                  <a:pt x="1663" y="1363"/>
                </a:lnTo>
                <a:lnTo>
                  <a:pt x="1712" y="1363"/>
                </a:lnTo>
                <a:lnTo>
                  <a:pt x="1766" y="1361"/>
                </a:lnTo>
                <a:lnTo>
                  <a:pt x="1823" y="1355"/>
                </a:lnTo>
                <a:lnTo>
                  <a:pt x="1883" y="1346"/>
                </a:lnTo>
                <a:lnTo>
                  <a:pt x="1948" y="1333"/>
                </a:lnTo>
                <a:lnTo>
                  <a:pt x="1901" y="1397"/>
                </a:lnTo>
                <a:lnTo>
                  <a:pt x="1851" y="1456"/>
                </a:lnTo>
                <a:lnTo>
                  <a:pt x="1801" y="1510"/>
                </a:lnTo>
                <a:lnTo>
                  <a:pt x="1749" y="1557"/>
                </a:lnTo>
                <a:lnTo>
                  <a:pt x="1697" y="1599"/>
                </a:lnTo>
                <a:lnTo>
                  <a:pt x="1645" y="1637"/>
                </a:lnTo>
                <a:lnTo>
                  <a:pt x="1592" y="1670"/>
                </a:lnTo>
                <a:lnTo>
                  <a:pt x="1539" y="1699"/>
                </a:lnTo>
                <a:lnTo>
                  <a:pt x="1486" y="1725"/>
                </a:lnTo>
                <a:lnTo>
                  <a:pt x="1434" y="1747"/>
                </a:lnTo>
                <a:lnTo>
                  <a:pt x="1382" y="1765"/>
                </a:lnTo>
                <a:lnTo>
                  <a:pt x="1332" y="1781"/>
                </a:lnTo>
                <a:lnTo>
                  <a:pt x="1283" y="1794"/>
                </a:lnTo>
                <a:lnTo>
                  <a:pt x="1235" y="1804"/>
                </a:lnTo>
                <a:lnTo>
                  <a:pt x="1189" y="1814"/>
                </a:lnTo>
                <a:lnTo>
                  <a:pt x="1145" y="1821"/>
                </a:lnTo>
                <a:lnTo>
                  <a:pt x="1104" y="1826"/>
                </a:lnTo>
                <a:lnTo>
                  <a:pt x="1064" y="1831"/>
                </a:lnTo>
                <a:lnTo>
                  <a:pt x="1028" y="1835"/>
                </a:lnTo>
                <a:lnTo>
                  <a:pt x="996" y="1838"/>
                </a:lnTo>
                <a:lnTo>
                  <a:pt x="966" y="1842"/>
                </a:lnTo>
                <a:lnTo>
                  <a:pt x="940" y="1846"/>
                </a:lnTo>
                <a:lnTo>
                  <a:pt x="917" y="1850"/>
                </a:lnTo>
                <a:lnTo>
                  <a:pt x="900" y="1855"/>
                </a:lnTo>
                <a:lnTo>
                  <a:pt x="886" y="1860"/>
                </a:lnTo>
                <a:lnTo>
                  <a:pt x="876" y="1868"/>
                </a:lnTo>
                <a:lnTo>
                  <a:pt x="872" y="1876"/>
                </a:lnTo>
                <a:lnTo>
                  <a:pt x="872" y="1893"/>
                </a:lnTo>
                <a:lnTo>
                  <a:pt x="878" y="1910"/>
                </a:lnTo>
                <a:lnTo>
                  <a:pt x="888" y="1930"/>
                </a:lnTo>
                <a:lnTo>
                  <a:pt x="903" y="1951"/>
                </a:lnTo>
                <a:lnTo>
                  <a:pt x="922" y="1971"/>
                </a:lnTo>
                <a:lnTo>
                  <a:pt x="943" y="1992"/>
                </a:lnTo>
                <a:lnTo>
                  <a:pt x="969" y="2012"/>
                </a:lnTo>
                <a:lnTo>
                  <a:pt x="998" y="2033"/>
                </a:lnTo>
                <a:lnTo>
                  <a:pt x="1029" y="2052"/>
                </a:lnTo>
                <a:lnTo>
                  <a:pt x="1063" y="2069"/>
                </a:lnTo>
                <a:lnTo>
                  <a:pt x="1098" y="2085"/>
                </a:lnTo>
                <a:lnTo>
                  <a:pt x="1136" y="2097"/>
                </a:lnTo>
                <a:lnTo>
                  <a:pt x="1175" y="2107"/>
                </a:lnTo>
                <a:lnTo>
                  <a:pt x="1214" y="2114"/>
                </a:lnTo>
                <a:lnTo>
                  <a:pt x="1254" y="2119"/>
                </a:lnTo>
                <a:lnTo>
                  <a:pt x="1294" y="2118"/>
                </a:lnTo>
                <a:lnTo>
                  <a:pt x="1334" y="2112"/>
                </a:lnTo>
                <a:lnTo>
                  <a:pt x="1373" y="2103"/>
                </a:lnTo>
                <a:lnTo>
                  <a:pt x="1337" y="2166"/>
                </a:lnTo>
                <a:lnTo>
                  <a:pt x="1303" y="2222"/>
                </a:lnTo>
                <a:lnTo>
                  <a:pt x="1269" y="2271"/>
                </a:lnTo>
                <a:lnTo>
                  <a:pt x="1235" y="2315"/>
                </a:lnTo>
                <a:lnTo>
                  <a:pt x="1202" y="2354"/>
                </a:lnTo>
                <a:lnTo>
                  <a:pt x="1170" y="2387"/>
                </a:lnTo>
                <a:lnTo>
                  <a:pt x="1137" y="2417"/>
                </a:lnTo>
                <a:lnTo>
                  <a:pt x="1105" y="2442"/>
                </a:lnTo>
                <a:lnTo>
                  <a:pt x="1072" y="2463"/>
                </a:lnTo>
                <a:lnTo>
                  <a:pt x="1039" y="2480"/>
                </a:lnTo>
                <a:lnTo>
                  <a:pt x="1005" y="2495"/>
                </a:lnTo>
                <a:lnTo>
                  <a:pt x="971" y="2507"/>
                </a:lnTo>
                <a:lnTo>
                  <a:pt x="935" y="2516"/>
                </a:lnTo>
                <a:lnTo>
                  <a:pt x="899" y="2523"/>
                </a:lnTo>
                <a:lnTo>
                  <a:pt x="861" y="2530"/>
                </a:lnTo>
                <a:lnTo>
                  <a:pt x="822" y="2534"/>
                </a:lnTo>
                <a:lnTo>
                  <a:pt x="782" y="2538"/>
                </a:lnTo>
                <a:lnTo>
                  <a:pt x="739" y="2541"/>
                </a:lnTo>
                <a:lnTo>
                  <a:pt x="696" y="2544"/>
                </a:lnTo>
                <a:lnTo>
                  <a:pt x="650" y="2547"/>
                </a:lnTo>
                <a:lnTo>
                  <a:pt x="602" y="2551"/>
                </a:lnTo>
                <a:lnTo>
                  <a:pt x="551" y="2556"/>
                </a:lnTo>
                <a:lnTo>
                  <a:pt x="499" y="2563"/>
                </a:lnTo>
                <a:lnTo>
                  <a:pt x="443" y="2571"/>
                </a:lnTo>
                <a:lnTo>
                  <a:pt x="413" y="2670"/>
                </a:lnTo>
                <a:lnTo>
                  <a:pt x="385" y="2764"/>
                </a:lnTo>
                <a:lnTo>
                  <a:pt x="357" y="2851"/>
                </a:lnTo>
                <a:lnTo>
                  <a:pt x="331" y="2934"/>
                </a:lnTo>
                <a:lnTo>
                  <a:pt x="307" y="3010"/>
                </a:lnTo>
                <a:lnTo>
                  <a:pt x="285" y="3081"/>
                </a:lnTo>
                <a:lnTo>
                  <a:pt x="263" y="3147"/>
                </a:lnTo>
                <a:lnTo>
                  <a:pt x="245" y="3209"/>
                </a:lnTo>
                <a:lnTo>
                  <a:pt x="226" y="3265"/>
                </a:lnTo>
                <a:lnTo>
                  <a:pt x="211" y="3318"/>
                </a:lnTo>
                <a:lnTo>
                  <a:pt x="204" y="3333"/>
                </a:lnTo>
                <a:lnTo>
                  <a:pt x="193" y="3345"/>
                </a:lnTo>
                <a:lnTo>
                  <a:pt x="181" y="3353"/>
                </a:lnTo>
                <a:lnTo>
                  <a:pt x="168" y="3357"/>
                </a:lnTo>
                <a:lnTo>
                  <a:pt x="152" y="3358"/>
                </a:lnTo>
                <a:lnTo>
                  <a:pt x="137" y="3355"/>
                </a:lnTo>
                <a:lnTo>
                  <a:pt x="121" y="3349"/>
                </a:lnTo>
                <a:lnTo>
                  <a:pt x="106" y="3338"/>
                </a:lnTo>
                <a:lnTo>
                  <a:pt x="93" y="3325"/>
                </a:lnTo>
                <a:lnTo>
                  <a:pt x="81" y="3308"/>
                </a:lnTo>
                <a:lnTo>
                  <a:pt x="73" y="3286"/>
                </a:lnTo>
                <a:lnTo>
                  <a:pt x="68" y="3262"/>
                </a:lnTo>
                <a:lnTo>
                  <a:pt x="67" y="3233"/>
                </a:lnTo>
                <a:lnTo>
                  <a:pt x="69" y="3193"/>
                </a:lnTo>
                <a:lnTo>
                  <a:pt x="74" y="3148"/>
                </a:lnTo>
                <a:lnTo>
                  <a:pt x="80" y="3098"/>
                </a:lnTo>
                <a:lnTo>
                  <a:pt x="87" y="3045"/>
                </a:lnTo>
                <a:lnTo>
                  <a:pt x="98" y="2987"/>
                </a:lnTo>
                <a:lnTo>
                  <a:pt x="108" y="2927"/>
                </a:lnTo>
                <a:lnTo>
                  <a:pt x="121" y="2866"/>
                </a:lnTo>
                <a:lnTo>
                  <a:pt x="136" y="2801"/>
                </a:lnTo>
                <a:lnTo>
                  <a:pt x="152" y="2736"/>
                </a:lnTo>
                <a:lnTo>
                  <a:pt x="170" y="2670"/>
                </a:lnTo>
                <a:lnTo>
                  <a:pt x="189" y="2604"/>
                </a:lnTo>
                <a:lnTo>
                  <a:pt x="211" y="2538"/>
                </a:lnTo>
                <a:lnTo>
                  <a:pt x="233" y="2473"/>
                </a:lnTo>
                <a:lnTo>
                  <a:pt x="188" y="2399"/>
                </a:lnTo>
                <a:lnTo>
                  <a:pt x="149" y="2328"/>
                </a:lnTo>
                <a:lnTo>
                  <a:pt x="114" y="2258"/>
                </a:lnTo>
                <a:lnTo>
                  <a:pt x="84" y="2190"/>
                </a:lnTo>
                <a:lnTo>
                  <a:pt x="61" y="2124"/>
                </a:lnTo>
                <a:lnTo>
                  <a:pt x="40" y="2059"/>
                </a:lnTo>
                <a:lnTo>
                  <a:pt x="25" y="1995"/>
                </a:lnTo>
                <a:lnTo>
                  <a:pt x="12" y="1933"/>
                </a:lnTo>
                <a:lnTo>
                  <a:pt x="5" y="1872"/>
                </a:lnTo>
                <a:lnTo>
                  <a:pt x="1" y="1813"/>
                </a:lnTo>
                <a:lnTo>
                  <a:pt x="0" y="1754"/>
                </a:lnTo>
                <a:lnTo>
                  <a:pt x="3" y="1695"/>
                </a:lnTo>
                <a:lnTo>
                  <a:pt x="9" y="1637"/>
                </a:lnTo>
                <a:lnTo>
                  <a:pt x="17" y="1581"/>
                </a:lnTo>
                <a:lnTo>
                  <a:pt x="28" y="1524"/>
                </a:lnTo>
                <a:lnTo>
                  <a:pt x="41" y="1467"/>
                </a:lnTo>
                <a:lnTo>
                  <a:pt x="57" y="1412"/>
                </a:lnTo>
                <a:lnTo>
                  <a:pt x="67" y="1442"/>
                </a:lnTo>
                <a:lnTo>
                  <a:pt x="79" y="1474"/>
                </a:lnTo>
                <a:lnTo>
                  <a:pt x="93" y="1509"/>
                </a:lnTo>
                <a:lnTo>
                  <a:pt x="108" y="1546"/>
                </a:lnTo>
                <a:lnTo>
                  <a:pt x="124" y="1583"/>
                </a:lnTo>
                <a:lnTo>
                  <a:pt x="142" y="1622"/>
                </a:lnTo>
                <a:lnTo>
                  <a:pt x="160" y="1662"/>
                </a:lnTo>
                <a:lnTo>
                  <a:pt x="179" y="1702"/>
                </a:lnTo>
                <a:lnTo>
                  <a:pt x="198" y="1741"/>
                </a:lnTo>
                <a:lnTo>
                  <a:pt x="219" y="1781"/>
                </a:lnTo>
                <a:lnTo>
                  <a:pt x="239" y="1819"/>
                </a:lnTo>
                <a:lnTo>
                  <a:pt x="259" y="1855"/>
                </a:lnTo>
                <a:lnTo>
                  <a:pt x="279" y="1889"/>
                </a:lnTo>
                <a:lnTo>
                  <a:pt x="298" y="1922"/>
                </a:lnTo>
                <a:lnTo>
                  <a:pt x="318" y="1951"/>
                </a:lnTo>
                <a:lnTo>
                  <a:pt x="336" y="1977"/>
                </a:lnTo>
                <a:lnTo>
                  <a:pt x="354" y="1999"/>
                </a:lnTo>
                <a:lnTo>
                  <a:pt x="370" y="2019"/>
                </a:lnTo>
                <a:lnTo>
                  <a:pt x="385" y="2032"/>
                </a:lnTo>
                <a:lnTo>
                  <a:pt x="399" y="2042"/>
                </a:lnTo>
                <a:lnTo>
                  <a:pt x="410" y="2046"/>
                </a:lnTo>
                <a:lnTo>
                  <a:pt x="421" y="2044"/>
                </a:lnTo>
                <a:lnTo>
                  <a:pt x="427" y="2038"/>
                </a:lnTo>
                <a:lnTo>
                  <a:pt x="431" y="2027"/>
                </a:lnTo>
                <a:lnTo>
                  <a:pt x="434" y="2009"/>
                </a:lnTo>
                <a:lnTo>
                  <a:pt x="435" y="1987"/>
                </a:lnTo>
                <a:lnTo>
                  <a:pt x="435" y="1960"/>
                </a:lnTo>
                <a:lnTo>
                  <a:pt x="434" y="1929"/>
                </a:lnTo>
                <a:lnTo>
                  <a:pt x="431" y="1893"/>
                </a:lnTo>
                <a:lnTo>
                  <a:pt x="429" y="1854"/>
                </a:lnTo>
                <a:lnTo>
                  <a:pt x="425" y="1812"/>
                </a:lnTo>
                <a:lnTo>
                  <a:pt x="421" y="1766"/>
                </a:lnTo>
                <a:lnTo>
                  <a:pt x="417" y="1718"/>
                </a:lnTo>
                <a:lnTo>
                  <a:pt x="412" y="1666"/>
                </a:lnTo>
                <a:lnTo>
                  <a:pt x="407" y="1614"/>
                </a:lnTo>
                <a:lnTo>
                  <a:pt x="403" y="1558"/>
                </a:lnTo>
                <a:lnTo>
                  <a:pt x="399" y="1501"/>
                </a:lnTo>
                <a:lnTo>
                  <a:pt x="395" y="1444"/>
                </a:lnTo>
                <a:lnTo>
                  <a:pt x="392" y="1385"/>
                </a:lnTo>
                <a:lnTo>
                  <a:pt x="389" y="1326"/>
                </a:lnTo>
                <a:lnTo>
                  <a:pt x="388" y="1266"/>
                </a:lnTo>
                <a:lnTo>
                  <a:pt x="387" y="1207"/>
                </a:lnTo>
                <a:lnTo>
                  <a:pt x="388" y="1147"/>
                </a:lnTo>
                <a:lnTo>
                  <a:pt x="390" y="1089"/>
                </a:lnTo>
                <a:lnTo>
                  <a:pt x="393" y="1032"/>
                </a:lnTo>
                <a:lnTo>
                  <a:pt x="398" y="975"/>
                </a:lnTo>
                <a:lnTo>
                  <a:pt x="404" y="920"/>
                </a:lnTo>
                <a:lnTo>
                  <a:pt x="413" y="867"/>
                </a:lnTo>
                <a:lnTo>
                  <a:pt x="424" y="816"/>
                </a:lnTo>
                <a:lnTo>
                  <a:pt x="437" y="769"/>
                </a:lnTo>
                <a:lnTo>
                  <a:pt x="453" y="724"/>
                </a:lnTo>
                <a:lnTo>
                  <a:pt x="470" y="681"/>
                </a:lnTo>
                <a:lnTo>
                  <a:pt x="493" y="640"/>
                </a:lnTo>
                <a:lnTo>
                  <a:pt x="519" y="599"/>
                </a:lnTo>
                <a:lnTo>
                  <a:pt x="550" y="557"/>
                </a:lnTo>
                <a:lnTo>
                  <a:pt x="585" y="514"/>
                </a:lnTo>
                <a:lnTo>
                  <a:pt x="623" y="473"/>
                </a:lnTo>
                <a:lnTo>
                  <a:pt x="663" y="432"/>
                </a:lnTo>
                <a:lnTo>
                  <a:pt x="706" y="393"/>
                </a:lnTo>
                <a:lnTo>
                  <a:pt x="750" y="354"/>
                </a:lnTo>
                <a:lnTo>
                  <a:pt x="794" y="317"/>
                </a:lnTo>
                <a:lnTo>
                  <a:pt x="839" y="282"/>
                </a:lnTo>
                <a:lnTo>
                  <a:pt x="883" y="249"/>
                </a:lnTo>
                <a:lnTo>
                  <a:pt x="928" y="219"/>
                </a:lnTo>
                <a:lnTo>
                  <a:pt x="971" y="191"/>
                </a:lnTo>
                <a:lnTo>
                  <a:pt x="1012" y="167"/>
                </a:lnTo>
                <a:lnTo>
                  <a:pt x="1050" y="146"/>
                </a:lnTo>
                <a:lnTo>
                  <a:pt x="1086" y="128"/>
                </a:lnTo>
                <a:lnTo>
                  <a:pt x="1059" y="184"/>
                </a:lnTo>
                <a:lnTo>
                  <a:pt x="1036" y="238"/>
                </a:lnTo>
                <a:lnTo>
                  <a:pt x="1015" y="293"/>
                </a:lnTo>
                <a:lnTo>
                  <a:pt x="999" y="346"/>
                </a:lnTo>
                <a:lnTo>
                  <a:pt x="985" y="400"/>
                </a:lnTo>
                <a:lnTo>
                  <a:pt x="974" y="450"/>
                </a:lnTo>
                <a:lnTo>
                  <a:pt x="966" y="501"/>
                </a:lnTo>
                <a:lnTo>
                  <a:pt x="961" y="548"/>
                </a:lnTo>
                <a:lnTo>
                  <a:pt x="958" y="593"/>
                </a:lnTo>
                <a:lnTo>
                  <a:pt x="958" y="635"/>
                </a:lnTo>
                <a:lnTo>
                  <a:pt x="960" y="673"/>
                </a:lnTo>
                <a:lnTo>
                  <a:pt x="965" y="708"/>
                </a:lnTo>
                <a:lnTo>
                  <a:pt x="971" y="738"/>
                </a:lnTo>
                <a:lnTo>
                  <a:pt x="980" y="764"/>
                </a:lnTo>
                <a:lnTo>
                  <a:pt x="990" y="785"/>
                </a:lnTo>
                <a:lnTo>
                  <a:pt x="1003" y="801"/>
                </a:lnTo>
                <a:lnTo>
                  <a:pt x="1016" y="811"/>
                </a:lnTo>
                <a:lnTo>
                  <a:pt x="1033" y="815"/>
                </a:lnTo>
                <a:lnTo>
                  <a:pt x="1044" y="813"/>
                </a:lnTo>
                <a:lnTo>
                  <a:pt x="1056" y="805"/>
                </a:lnTo>
                <a:lnTo>
                  <a:pt x="1072" y="792"/>
                </a:lnTo>
                <a:lnTo>
                  <a:pt x="1087" y="774"/>
                </a:lnTo>
                <a:lnTo>
                  <a:pt x="1105" y="750"/>
                </a:lnTo>
                <a:lnTo>
                  <a:pt x="1124" y="725"/>
                </a:lnTo>
                <a:lnTo>
                  <a:pt x="1144" y="694"/>
                </a:lnTo>
                <a:lnTo>
                  <a:pt x="1165" y="661"/>
                </a:lnTo>
                <a:lnTo>
                  <a:pt x="1187" y="624"/>
                </a:lnTo>
                <a:lnTo>
                  <a:pt x="1211" y="585"/>
                </a:lnTo>
                <a:lnTo>
                  <a:pt x="1234" y="545"/>
                </a:lnTo>
                <a:lnTo>
                  <a:pt x="1259" y="504"/>
                </a:lnTo>
                <a:lnTo>
                  <a:pt x="1284" y="461"/>
                </a:lnTo>
                <a:lnTo>
                  <a:pt x="1310" y="418"/>
                </a:lnTo>
                <a:lnTo>
                  <a:pt x="1336" y="374"/>
                </a:lnTo>
                <a:lnTo>
                  <a:pt x="1363" y="332"/>
                </a:lnTo>
                <a:lnTo>
                  <a:pt x="1389" y="290"/>
                </a:lnTo>
                <a:lnTo>
                  <a:pt x="1416" y="249"/>
                </a:lnTo>
                <a:lnTo>
                  <a:pt x="1443" y="209"/>
                </a:lnTo>
                <a:lnTo>
                  <a:pt x="1470" y="172"/>
                </a:lnTo>
                <a:lnTo>
                  <a:pt x="1496" y="137"/>
                </a:lnTo>
                <a:lnTo>
                  <a:pt x="1523" y="105"/>
                </a:lnTo>
                <a:lnTo>
                  <a:pt x="1550" y="78"/>
                </a:lnTo>
                <a:lnTo>
                  <a:pt x="1576" y="53"/>
                </a:lnTo>
                <a:lnTo>
                  <a:pt x="1600" y="32"/>
                </a:lnTo>
                <a:lnTo>
                  <a:pt x="1625" y="17"/>
                </a:lnTo>
                <a:lnTo>
                  <a:pt x="1649" y="6"/>
                </a:lnTo>
                <a:lnTo>
                  <a:pt x="1672" y="1"/>
                </a:lnTo>
                <a:lnTo>
                  <a:pt x="17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Freeform 66"/>
          <p:cNvSpPr>
            <a:spLocks noEditPoints="1"/>
          </p:cNvSpPr>
          <p:nvPr/>
        </p:nvSpPr>
        <p:spPr bwMode="auto">
          <a:xfrm>
            <a:off x="1766649" y="3353366"/>
            <a:ext cx="829796" cy="735470"/>
          </a:xfrm>
          <a:custGeom>
            <a:avLst/>
            <a:gdLst>
              <a:gd name="T0" fmla="*/ 1706 w 3411"/>
              <a:gd name="T1" fmla="*/ 2203 h 3241"/>
              <a:gd name="T2" fmla="*/ 2269 w 3411"/>
              <a:gd name="T3" fmla="*/ 2670 h 3241"/>
              <a:gd name="T4" fmla="*/ 2284 w 3411"/>
              <a:gd name="T5" fmla="*/ 2680 h 3241"/>
              <a:gd name="T6" fmla="*/ 2301 w 3411"/>
              <a:gd name="T7" fmla="*/ 2687 h 3241"/>
              <a:gd name="T8" fmla="*/ 2318 w 3411"/>
              <a:gd name="T9" fmla="*/ 2689 h 3241"/>
              <a:gd name="T10" fmla="*/ 2334 w 3411"/>
              <a:gd name="T11" fmla="*/ 2687 h 3241"/>
              <a:gd name="T12" fmla="*/ 2348 w 3411"/>
              <a:gd name="T13" fmla="*/ 2682 h 3241"/>
              <a:gd name="T14" fmla="*/ 2362 w 3411"/>
              <a:gd name="T15" fmla="*/ 2675 h 3241"/>
              <a:gd name="T16" fmla="*/ 2778 w 3411"/>
              <a:gd name="T17" fmla="*/ 2402 h 3241"/>
              <a:gd name="T18" fmla="*/ 2778 w 3411"/>
              <a:gd name="T19" fmla="*/ 2563 h 3241"/>
              <a:gd name="T20" fmla="*/ 1706 w 3411"/>
              <a:gd name="T21" fmla="*/ 3241 h 3241"/>
              <a:gd name="T22" fmla="*/ 632 w 3411"/>
              <a:gd name="T23" fmla="*/ 2563 h 3241"/>
              <a:gd name="T24" fmla="*/ 632 w 3411"/>
              <a:gd name="T25" fmla="*/ 2402 h 3241"/>
              <a:gd name="T26" fmla="*/ 1049 w 3411"/>
              <a:gd name="T27" fmla="*/ 2675 h 3241"/>
              <a:gd name="T28" fmla="*/ 1062 w 3411"/>
              <a:gd name="T29" fmla="*/ 2682 h 3241"/>
              <a:gd name="T30" fmla="*/ 1077 w 3411"/>
              <a:gd name="T31" fmla="*/ 2687 h 3241"/>
              <a:gd name="T32" fmla="*/ 1092 w 3411"/>
              <a:gd name="T33" fmla="*/ 2689 h 3241"/>
              <a:gd name="T34" fmla="*/ 1110 w 3411"/>
              <a:gd name="T35" fmla="*/ 2687 h 3241"/>
              <a:gd name="T36" fmla="*/ 1128 w 3411"/>
              <a:gd name="T37" fmla="*/ 2680 h 3241"/>
              <a:gd name="T38" fmla="*/ 1143 w 3411"/>
              <a:gd name="T39" fmla="*/ 2670 h 3241"/>
              <a:gd name="T40" fmla="*/ 1706 w 3411"/>
              <a:gd name="T41" fmla="*/ 2203 h 3241"/>
              <a:gd name="T42" fmla="*/ 2716 w 3411"/>
              <a:gd name="T43" fmla="*/ 1218 h 3241"/>
              <a:gd name="T44" fmla="*/ 3334 w 3411"/>
              <a:gd name="T45" fmla="*/ 1715 h 3241"/>
              <a:gd name="T46" fmla="*/ 2333 w 3411"/>
              <a:gd name="T47" fmla="*/ 2373 h 3241"/>
              <a:gd name="T48" fmla="*/ 1706 w 3411"/>
              <a:gd name="T49" fmla="*/ 1851 h 3241"/>
              <a:gd name="T50" fmla="*/ 2716 w 3411"/>
              <a:gd name="T51" fmla="*/ 1218 h 3241"/>
              <a:gd name="T52" fmla="*/ 694 w 3411"/>
              <a:gd name="T53" fmla="*/ 1218 h 3241"/>
              <a:gd name="T54" fmla="*/ 1706 w 3411"/>
              <a:gd name="T55" fmla="*/ 1851 h 3241"/>
              <a:gd name="T56" fmla="*/ 1079 w 3411"/>
              <a:gd name="T57" fmla="*/ 2373 h 3241"/>
              <a:gd name="T58" fmla="*/ 77 w 3411"/>
              <a:gd name="T59" fmla="*/ 1715 h 3241"/>
              <a:gd name="T60" fmla="*/ 694 w 3411"/>
              <a:gd name="T61" fmla="*/ 1218 h 3241"/>
              <a:gd name="T62" fmla="*/ 2397 w 3411"/>
              <a:gd name="T63" fmla="*/ 0 h 3241"/>
              <a:gd name="T64" fmla="*/ 3411 w 3411"/>
              <a:gd name="T65" fmla="*/ 634 h 3241"/>
              <a:gd name="T66" fmla="*/ 2716 w 3411"/>
              <a:gd name="T67" fmla="*/ 1218 h 3241"/>
              <a:gd name="T68" fmla="*/ 1706 w 3411"/>
              <a:gd name="T69" fmla="*/ 560 h 3241"/>
              <a:gd name="T70" fmla="*/ 2397 w 3411"/>
              <a:gd name="T71" fmla="*/ 0 h 3241"/>
              <a:gd name="T72" fmla="*/ 1015 w 3411"/>
              <a:gd name="T73" fmla="*/ 0 h 3241"/>
              <a:gd name="T74" fmla="*/ 1706 w 3411"/>
              <a:gd name="T75" fmla="*/ 560 h 3241"/>
              <a:gd name="T76" fmla="*/ 694 w 3411"/>
              <a:gd name="T77" fmla="*/ 1218 h 3241"/>
              <a:gd name="T78" fmla="*/ 0 w 3411"/>
              <a:gd name="T79" fmla="*/ 634 h 3241"/>
              <a:gd name="T80" fmla="*/ 1015 w 3411"/>
              <a:gd name="T81" fmla="*/ 0 h 3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11" h="3241">
                <a:moveTo>
                  <a:pt x="1706" y="2203"/>
                </a:moveTo>
                <a:lnTo>
                  <a:pt x="2269" y="2670"/>
                </a:lnTo>
                <a:lnTo>
                  <a:pt x="2284" y="2680"/>
                </a:lnTo>
                <a:lnTo>
                  <a:pt x="2301" y="2687"/>
                </a:lnTo>
                <a:lnTo>
                  <a:pt x="2318" y="2689"/>
                </a:lnTo>
                <a:lnTo>
                  <a:pt x="2334" y="2687"/>
                </a:lnTo>
                <a:lnTo>
                  <a:pt x="2348" y="2682"/>
                </a:lnTo>
                <a:lnTo>
                  <a:pt x="2362" y="2675"/>
                </a:lnTo>
                <a:lnTo>
                  <a:pt x="2778" y="2402"/>
                </a:lnTo>
                <a:lnTo>
                  <a:pt x="2778" y="2563"/>
                </a:lnTo>
                <a:lnTo>
                  <a:pt x="1706" y="3241"/>
                </a:lnTo>
                <a:lnTo>
                  <a:pt x="632" y="2563"/>
                </a:lnTo>
                <a:lnTo>
                  <a:pt x="632" y="2402"/>
                </a:lnTo>
                <a:lnTo>
                  <a:pt x="1049" y="2675"/>
                </a:lnTo>
                <a:lnTo>
                  <a:pt x="1062" y="2682"/>
                </a:lnTo>
                <a:lnTo>
                  <a:pt x="1077" y="2687"/>
                </a:lnTo>
                <a:lnTo>
                  <a:pt x="1092" y="2689"/>
                </a:lnTo>
                <a:lnTo>
                  <a:pt x="1110" y="2687"/>
                </a:lnTo>
                <a:lnTo>
                  <a:pt x="1128" y="2680"/>
                </a:lnTo>
                <a:lnTo>
                  <a:pt x="1143" y="2670"/>
                </a:lnTo>
                <a:lnTo>
                  <a:pt x="1706" y="2203"/>
                </a:lnTo>
                <a:close/>
                <a:moveTo>
                  <a:pt x="2716" y="1218"/>
                </a:moveTo>
                <a:lnTo>
                  <a:pt x="3334" y="1715"/>
                </a:lnTo>
                <a:lnTo>
                  <a:pt x="2333" y="2373"/>
                </a:lnTo>
                <a:lnTo>
                  <a:pt x="1706" y="1851"/>
                </a:lnTo>
                <a:lnTo>
                  <a:pt x="2716" y="1218"/>
                </a:lnTo>
                <a:close/>
                <a:moveTo>
                  <a:pt x="694" y="1218"/>
                </a:moveTo>
                <a:lnTo>
                  <a:pt x="1706" y="1851"/>
                </a:lnTo>
                <a:lnTo>
                  <a:pt x="1079" y="2373"/>
                </a:lnTo>
                <a:lnTo>
                  <a:pt x="77" y="1715"/>
                </a:lnTo>
                <a:lnTo>
                  <a:pt x="694" y="1218"/>
                </a:lnTo>
                <a:close/>
                <a:moveTo>
                  <a:pt x="2397" y="0"/>
                </a:moveTo>
                <a:lnTo>
                  <a:pt x="3411" y="634"/>
                </a:lnTo>
                <a:lnTo>
                  <a:pt x="2716" y="1218"/>
                </a:lnTo>
                <a:lnTo>
                  <a:pt x="1706" y="560"/>
                </a:lnTo>
                <a:lnTo>
                  <a:pt x="2397" y="0"/>
                </a:lnTo>
                <a:close/>
                <a:moveTo>
                  <a:pt x="1015" y="0"/>
                </a:moveTo>
                <a:lnTo>
                  <a:pt x="1706" y="560"/>
                </a:lnTo>
                <a:lnTo>
                  <a:pt x="694" y="1218"/>
                </a:lnTo>
                <a:lnTo>
                  <a:pt x="0" y="634"/>
                </a:lnTo>
                <a:lnTo>
                  <a:pt x="10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59422" y="4883151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209917" y="5059751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69056" y="4883151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819551" y="5059751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78692" y="4883151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429187" y="5059751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388327" y="4883151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038822" y="5059751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5BDC2-80F3-4942-A50C-9DFC9AA0C4C3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4134921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358" y="388736"/>
            <a:ext cx="627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2046" y="1194022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9" name="Freeform 5"/>
          <p:cNvSpPr>
            <a:spLocks noEditPoints="1"/>
          </p:cNvSpPr>
          <p:nvPr/>
        </p:nvSpPr>
        <p:spPr bwMode="auto">
          <a:xfrm>
            <a:off x="5422901" y="2065338"/>
            <a:ext cx="1544638" cy="1668462"/>
          </a:xfrm>
          <a:custGeom>
            <a:avLst/>
            <a:gdLst>
              <a:gd name="T0" fmla="*/ 6590 w 6811"/>
              <a:gd name="T1" fmla="*/ 2496 h 7360"/>
              <a:gd name="T2" fmla="*/ 6659 w 6811"/>
              <a:gd name="T3" fmla="*/ 2559 h 7360"/>
              <a:gd name="T4" fmla="*/ 6714 w 6811"/>
              <a:gd name="T5" fmla="*/ 2629 h 7360"/>
              <a:gd name="T6" fmla="*/ 6758 w 6811"/>
              <a:gd name="T7" fmla="*/ 2707 h 7360"/>
              <a:gd name="T8" fmla="*/ 6789 w 6811"/>
              <a:gd name="T9" fmla="*/ 2791 h 7360"/>
              <a:gd name="T10" fmla="*/ 6806 w 6811"/>
              <a:gd name="T11" fmla="*/ 2878 h 7360"/>
              <a:gd name="T12" fmla="*/ 6811 w 6811"/>
              <a:gd name="T13" fmla="*/ 2968 h 7360"/>
              <a:gd name="T14" fmla="*/ 6799 w 6811"/>
              <a:gd name="T15" fmla="*/ 3059 h 7360"/>
              <a:gd name="T16" fmla="*/ 6159 w 6811"/>
              <a:gd name="T17" fmla="*/ 5044 h 7360"/>
              <a:gd name="T18" fmla="*/ 5510 w 6811"/>
              <a:gd name="T19" fmla="*/ 7026 h 7360"/>
              <a:gd name="T20" fmla="*/ 5466 w 6811"/>
              <a:gd name="T21" fmla="*/ 7107 h 7360"/>
              <a:gd name="T22" fmla="*/ 5410 w 6811"/>
              <a:gd name="T23" fmla="*/ 7177 h 7360"/>
              <a:gd name="T24" fmla="*/ 5344 w 6811"/>
              <a:gd name="T25" fmla="*/ 7238 h 7360"/>
              <a:gd name="T26" fmla="*/ 5270 w 6811"/>
              <a:gd name="T27" fmla="*/ 7287 h 7360"/>
              <a:gd name="T28" fmla="*/ 5189 w 6811"/>
              <a:gd name="T29" fmla="*/ 7325 h 7360"/>
              <a:gd name="T30" fmla="*/ 5101 w 6811"/>
              <a:gd name="T31" fmla="*/ 7349 h 7360"/>
              <a:gd name="T32" fmla="*/ 5009 w 6811"/>
              <a:gd name="T33" fmla="*/ 7360 h 7360"/>
              <a:gd name="T34" fmla="*/ 2896 w 6811"/>
              <a:gd name="T35" fmla="*/ 7359 h 7360"/>
              <a:gd name="T36" fmla="*/ 2801 w 6811"/>
              <a:gd name="T37" fmla="*/ 7341 h 7360"/>
              <a:gd name="T38" fmla="*/ 2716 w 6811"/>
              <a:gd name="T39" fmla="*/ 7299 h 7360"/>
              <a:gd name="T40" fmla="*/ 2644 w 6811"/>
              <a:gd name="T41" fmla="*/ 7236 h 7360"/>
              <a:gd name="T42" fmla="*/ 2590 w 6811"/>
              <a:gd name="T43" fmla="*/ 7154 h 7360"/>
              <a:gd name="T44" fmla="*/ 2558 w 6811"/>
              <a:gd name="T45" fmla="*/ 7062 h 7360"/>
              <a:gd name="T46" fmla="*/ 2551 w 6811"/>
              <a:gd name="T47" fmla="*/ 6968 h 7360"/>
              <a:gd name="T48" fmla="*/ 2571 w 6811"/>
              <a:gd name="T49" fmla="*/ 6875 h 7360"/>
              <a:gd name="T50" fmla="*/ 2946 w 6811"/>
              <a:gd name="T51" fmla="*/ 6210 h 7360"/>
              <a:gd name="T52" fmla="*/ 2987 w 6811"/>
              <a:gd name="T53" fmla="*/ 6125 h 7360"/>
              <a:gd name="T54" fmla="*/ 3013 w 6811"/>
              <a:gd name="T55" fmla="*/ 6038 h 7360"/>
              <a:gd name="T56" fmla="*/ 3025 w 6811"/>
              <a:gd name="T57" fmla="*/ 5949 h 7360"/>
              <a:gd name="T58" fmla="*/ 3023 w 6811"/>
              <a:gd name="T59" fmla="*/ 5860 h 7360"/>
              <a:gd name="T60" fmla="*/ 3006 w 6811"/>
              <a:gd name="T61" fmla="*/ 5773 h 7360"/>
              <a:gd name="T62" fmla="*/ 2976 w 6811"/>
              <a:gd name="T63" fmla="*/ 5688 h 7360"/>
              <a:gd name="T64" fmla="*/ 2932 w 6811"/>
              <a:gd name="T65" fmla="*/ 5608 h 7360"/>
              <a:gd name="T66" fmla="*/ 2875 w 6811"/>
              <a:gd name="T67" fmla="*/ 5534 h 7360"/>
              <a:gd name="T68" fmla="*/ 152 w 6811"/>
              <a:gd name="T69" fmla="*/ 2513 h 7360"/>
              <a:gd name="T70" fmla="*/ 96 w 6811"/>
              <a:gd name="T71" fmla="*/ 2458 h 7360"/>
              <a:gd name="T72" fmla="*/ 47 w 6811"/>
              <a:gd name="T73" fmla="*/ 2392 h 7360"/>
              <a:gd name="T74" fmla="*/ 15 w 6811"/>
              <a:gd name="T75" fmla="*/ 2318 h 7360"/>
              <a:gd name="T76" fmla="*/ 1 w 6811"/>
              <a:gd name="T77" fmla="*/ 2237 h 7360"/>
              <a:gd name="T78" fmla="*/ 5 w 6811"/>
              <a:gd name="T79" fmla="*/ 2152 h 7360"/>
              <a:gd name="T80" fmla="*/ 26 w 6811"/>
              <a:gd name="T81" fmla="*/ 2071 h 7360"/>
              <a:gd name="T82" fmla="*/ 64 w 6811"/>
              <a:gd name="T83" fmla="*/ 2001 h 7360"/>
              <a:gd name="T84" fmla="*/ 118 w 6811"/>
              <a:gd name="T85" fmla="*/ 1939 h 7360"/>
              <a:gd name="T86" fmla="*/ 2629 w 6811"/>
              <a:gd name="T87" fmla="*/ 112 h 7360"/>
              <a:gd name="T88" fmla="*/ 2710 w 6811"/>
              <a:gd name="T89" fmla="*/ 63 h 7360"/>
              <a:gd name="T90" fmla="*/ 2794 w 6811"/>
              <a:gd name="T91" fmla="*/ 28 h 7360"/>
              <a:gd name="T92" fmla="*/ 2882 w 6811"/>
              <a:gd name="T93" fmla="*/ 7 h 7360"/>
              <a:gd name="T94" fmla="*/ 2971 w 6811"/>
              <a:gd name="T95" fmla="*/ 0 h 7360"/>
              <a:gd name="T96" fmla="*/ 3058 w 6811"/>
              <a:gd name="T97" fmla="*/ 7 h 7360"/>
              <a:gd name="T98" fmla="*/ 3146 w 6811"/>
              <a:gd name="T99" fmla="*/ 28 h 7360"/>
              <a:gd name="T100" fmla="*/ 3230 w 6811"/>
              <a:gd name="T101" fmla="*/ 63 h 7360"/>
              <a:gd name="T102" fmla="*/ 3311 w 6811"/>
              <a:gd name="T103" fmla="*/ 112 h 7360"/>
              <a:gd name="T104" fmla="*/ 808 w 6811"/>
              <a:gd name="T105" fmla="*/ 7342 h 7360"/>
              <a:gd name="T106" fmla="*/ 689 w 6811"/>
              <a:gd name="T107" fmla="*/ 7297 h 7360"/>
              <a:gd name="T108" fmla="*/ 585 w 6811"/>
              <a:gd name="T109" fmla="*/ 7228 h 7360"/>
              <a:gd name="T110" fmla="*/ 498 w 6811"/>
              <a:gd name="T111" fmla="*/ 7139 h 7360"/>
              <a:gd name="T112" fmla="*/ 573 w 6811"/>
              <a:gd name="T113" fmla="*/ 7128 h 7360"/>
              <a:gd name="T114" fmla="*/ 690 w 6811"/>
              <a:gd name="T115" fmla="*/ 7172 h 7360"/>
              <a:gd name="T116" fmla="*/ 795 w 6811"/>
              <a:gd name="T117" fmla="*/ 7240 h 7360"/>
              <a:gd name="T118" fmla="*/ 884 w 6811"/>
              <a:gd name="T119" fmla="*/ 7331 h 7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811" h="7360">
                <a:moveTo>
                  <a:pt x="3311" y="112"/>
                </a:moveTo>
                <a:lnTo>
                  <a:pt x="4941" y="1296"/>
                </a:lnTo>
                <a:lnTo>
                  <a:pt x="6571" y="2481"/>
                </a:lnTo>
                <a:lnTo>
                  <a:pt x="6590" y="2496"/>
                </a:lnTo>
                <a:lnTo>
                  <a:pt x="6609" y="2511"/>
                </a:lnTo>
                <a:lnTo>
                  <a:pt x="6626" y="2526"/>
                </a:lnTo>
                <a:lnTo>
                  <a:pt x="6643" y="2542"/>
                </a:lnTo>
                <a:lnTo>
                  <a:pt x="6659" y="2559"/>
                </a:lnTo>
                <a:lnTo>
                  <a:pt x="6674" y="2576"/>
                </a:lnTo>
                <a:lnTo>
                  <a:pt x="6689" y="2593"/>
                </a:lnTo>
                <a:lnTo>
                  <a:pt x="6702" y="2611"/>
                </a:lnTo>
                <a:lnTo>
                  <a:pt x="6714" y="2629"/>
                </a:lnTo>
                <a:lnTo>
                  <a:pt x="6727" y="2649"/>
                </a:lnTo>
                <a:lnTo>
                  <a:pt x="6738" y="2668"/>
                </a:lnTo>
                <a:lnTo>
                  <a:pt x="6749" y="2688"/>
                </a:lnTo>
                <a:lnTo>
                  <a:pt x="6758" y="2707"/>
                </a:lnTo>
                <a:lnTo>
                  <a:pt x="6768" y="2728"/>
                </a:lnTo>
                <a:lnTo>
                  <a:pt x="6775" y="2749"/>
                </a:lnTo>
                <a:lnTo>
                  <a:pt x="6783" y="2769"/>
                </a:lnTo>
                <a:lnTo>
                  <a:pt x="6789" y="2791"/>
                </a:lnTo>
                <a:lnTo>
                  <a:pt x="6795" y="2812"/>
                </a:lnTo>
                <a:lnTo>
                  <a:pt x="6800" y="2834"/>
                </a:lnTo>
                <a:lnTo>
                  <a:pt x="6804" y="2856"/>
                </a:lnTo>
                <a:lnTo>
                  <a:pt x="6806" y="2878"/>
                </a:lnTo>
                <a:lnTo>
                  <a:pt x="6809" y="2901"/>
                </a:lnTo>
                <a:lnTo>
                  <a:pt x="6811" y="2923"/>
                </a:lnTo>
                <a:lnTo>
                  <a:pt x="6811" y="2946"/>
                </a:lnTo>
                <a:lnTo>
                  <a:pt x="6811" y="2968"/>
                </a:lnTo>
                <a:lnTo>
                  <a:pt x="6809" y="2991"/>
                </a:lnTo>
                <a:lnTo>
                  <a:pt x="6806" y="3014"/>
                </a:lnTo>
                <a:lnTo>
                  <a:pt x="6803" y="3036"/>
                </a:lnTo>
                <a:lnTo>
                  <a:pt x="6799" y="3059"/>
                </a:lnTo>
                <a:lnTo>
                  <a:pt x="6795" y="3082"/>
                </a:lnTo>
                <a:lnTo>
                  <a:pt x="6788" y="3105"/>
                </a:lnTo>
                <a:lnTo>
                  <a:pt x="6782" y="3127"/>
                </a:lnTo>
                <a:lnTo>
                  <a:pt x="6159" y="5044"/>
                </a:lnTo>
                <a:lnTo>
                  <a:pt x="5535" y="6960"/>
                </a:lnTo>
                <a:lnTo>
                  <a:pt x="5528" y="6983"/>
                </a:lnTo>
                <a:lnTo>
                  <a:pt x="5519" y="7005"/>
                </a:lnTo>
                <a:lnTo>
                  <a:pt x="5510" y="7026"/>
                </a:lnTo>
                <a:lnTo>
                  <a:pt x="5500" y="7047"/>
                </a:lnTo>
                <a:lnTo>
                  <a:pt x="5489" y="7067"/>
                </a:lnTo>
                <a:lnTo>
                  <a:pt x="5478" y="7087"/>
                </a:lnTo>
                <a:lnTo>
                  <a:pt x="5466" y="7107"/>
                </a:lnTo>
                <a:lnTo>
                  <a:pt x="5452" y="7125"/>
                </a:lnTo>
                <a:lnTo>
                  <a:pt x="5439" y="7143"/>
                </a:lnTo>
                <a:lnTo>
                  <a:pt x="5424" y="7160"/>
                </a:lnTo>
                <a:lnTo>
                  <a:pt x="5410" y="7177"/>
                </a:lnTo>
                <a:lnTo>
                  <a:pt x="5394" y="7193"/>
                </a:lnTo>
                <a:lnTo>
                  <a:pt x="5378" y="7209"/>
                </a:lnTo>
                <a:lnTo>
                  <a:pt x="5361" y="7223"/>
                </a:lnTo>
                <a:lnTo>
                  <a:pt x="5344" y="7238"/>
                </a:lnTo>
                <a:lnTo>
                  <a:pt x="5327" y="7251"/>
                </a:lnTo>
                <a:lnTo>
                  <a:pt x="5309" y="7264"/>
                </a:lnTo>
                <a:lnTo>
                  <a:pt x="5289" y="7275"/>
                </a:lnTo>
                <a:lnTo>
                  <a:pt x="5270" y="7287"/>
                </a:lnTo>
                <a:lnTo>
                  <a:pt x="5251" y="7298"/>
                </a:lnTo>
                <a:lnTo>
                  <a:pt x="5231" y="7307"/>
                </a:lnTo>
                <a:lnTo>
                  <a:pt x="5210" y="7316"/>
                </a:lnTo>
                <a:lnTo>
                  <a:pt x="5189" y="7325"/>
                </a:lnTo>
                <a:lnTo>
                  <a:pt x="5167" y="7332"/>
                </a:lnTo>
                <a:lnTo>
                  <a:pt x="5146" y="7338"/>
                </a:lnTo>
                <a:lnTo>
                  <a:pt x="5124" y="7344"/>
                </a:lnTo>
                <a:lnTo>
                  <a:pt x="5101" y="7349"/>
                </a:lnTo>
                <a:lnTo>
                  <a:pt x="5079" y="7352"/>
                </a:lnTo>
                <a:lnTo>
                  <a:pt x="5056" y="7356"/>
                </a:lnTo>
                <a:lnTo>
                  <a:pt x="5033" y="7358"/>
                </a:lnTo>
                <a:lnTo>
                  <a:pt x="5009" y="7360"/>
                </a:lnTo>
                <a:lnTo>
                  <a:pt x="4986" y="7360"/>
                </a:lnTo>
                <a:lnTo>
                  <a:pt x="2969" y="7360"/>
                </a:lnTo>
                <a:lnTo>
                  <a:pt x="2921" y="7360"/>
                </a:lnTo>
                <a:lnTo>
                  <a:pt x="2896" y="7359"/>
                </a:lnTo>
                <a:lnTo>
                  <a:pt x="2871" y="7357"/>
                </a:lnTo>
                <a:lnTo>
                  <a:pt x="2848" y="7353"/>
                </a:lnTo>
                <a:lnTo>
                  <a:pt x="2824" y="7348"/>
                </a:lnTo>
                <a:lnTo>
                  <a:pt x="2801" y="7341"/>
                </a:lnTo>
                <a:lnTo>
                  <a:pt x="2778" y="7332"/>
                </a:lnTo>
                <a:lnTo>
                  <a:pt x="2757" y="7322"/>
                </a:lnTo>
                <a:lnTo>
                  <a:pt x="2736" y="7312"/>
                </a:lnTo>
                <a:lnTo>
                  <a:pt x="2716" y="7299"/>
                </a:lnTo>
                <a:lnTo>
                  <a:pt x="2697" y="7285"/>
                </a:lnTo>
                <a:lnTo>
                  <a:pt x="2679" y="7270"/>
                </a:lnTo>
                <a:lnTo>
                  <a:pt x="2662" y="7254"/>
                </a:lnTo>
                <a:lnTo>
                  <a:pt x="2644" y="7236"/>
                </a:lnTo>
                <a:lnTo>
                  <a:pt x="2629" y="7218"/>
                </a:lnTo>
                <a:lnTo>
                  <a:pt x="2615" y="7197"/>
                </a:lnTo>
                <a:lnTo>
                  <a:pt x="2602" y="7176"/>
                </a:lnTo>
                <a:lnTo>
                  <a:pt x="2590" y="7154"/>
                </a:lnTo>
                <a:lnTo>
                  <a:pt x="2579" y="7131"/>
                </a:lnTo>
                <a:lnTo>
                  <a:pt x="2571" y="7108"/>
                </a:lnTo>
                <a:lnTo>
                  <a:pt x="2563" y="7085"/>
                </a:lnTo>
                <a:lnTo>
                  <a:pt x="2558" y="7062"/>
                </a:lnTo>
                <a:lnTo>
                  <a:pt x="2555" y="7038"/>
                </a:lnTo>
                <a:lnTo>
                  <a:pt x="2551" y="7015"/>
                </a:lnTo>
                <a:lnTo>
                  <a:pt x="2551" y="6991"/>
                </a:lnTo>
                <a:lnTo>
                  <a:pt x="2551" y="6968"/>
                </a:lnTo>
                <a:lnTo>
                  <a:pt x="2555" y="6944"/>
                </a:lnTo>
                <a:lnTo>
                  <a:pt x="2558" y="6921"/>
                </a:lnTo>
                <a:lnTo>
                  <a:pt x="2563" y="6897"/>
                </a:lnTo>
                <a:lnTo>
                  <a:pt x="2571" y="6875"/>
                </a:lnTo>
                <a:lnTo>
                  <a:pt x="2579" y="6852"/>
                </a:lnTo>
                <a:lnTo>
                  <a:pt x="2590" y="6829"/>
                </a:lnTo>
                <a:lnTo>
                  <a:pt x="2602" y="6807"/>
                </a:lnTo>
                <a:lnTo>
                  <a:pt x="2946" y="6210"/>
                </a:lnTo>
                <a:lnTo>
                  <a:pt x="2958" y="6189"/>
                </a:lnTo>
                <a:lnTo>
                  <a:pt x="2968" y="6168"/>
                </a:lnTo>
                <a:lnTo>
                  <a:pt x="2978" y="6147"/>
                </a:lnTo>
                <a:lnTo>
                  <a:pt x="2987" y="6125"/>
                </a:lnTo>
                <a:lnTo>
                  <a:pt x="2995" y="6104"/>
                </a:lnTo>
                <a:lnTo>
                  <a:pt x="3002" y="6083"/>
                </a:lnTo>
                <a:lnTo>
                  <a:pt x="3008" y="6060"/>
                </a:lnTo>
                <a:lnTo>
                  <a:pt x="3013" y="6038"/>
                </a:lnTo>
                <a:lnTo>
                  <a:pt x="3018" y="6016"/>
                </a:lnTo>
                <a:lnTo>
                  <a:pt x="3021" y="5994"/>
                </a:lnTo>
                <a:lnTo>
                  <a:pt x="3023" y="5971"/>
                </a:lnTo>
                <a:lnTo>
                  <a:pt x="3025" y="5949"/>
                </a:lnTo>
                <a:lnTo>
                  <a:pt x="3025" y="5927"/>
                </a:lnTo>
                <a:lnTo>
                  <a:pt x="3025" y="5905"/>
                </a:lnTo>
                <a:lnTo>
                  <a:pt x="3024" y="5883"/>
                </a:lnTo>
                <a:lnTo>
                  <a:pt x="3023" y="5860"/>
                </a:lnTo>
                <a:lnTo>
                  <a:pt x="3020" y="5838"/>
                </a:lnTo>
                <a:lnTo>
                  <a:pt x="3017" y="5816"/>
                </a:lnTo>
                <a:lnTo>
                  <a:pt x="3011" y="5795"/>
                </a:lnTo>
                <a:lnTo>
                  <a:pt x="3006" y="5773"/>
                </a:lnTo>
                <a:lnTo>
                  <a:pt x="3000" y="5751"/>
                </a:lnTo>
                <a:lnTo>
                  <a:pt x="2993" y="5730"/>
                </a:lnTo>
                <a:lnTo>
                  <a:pt x="2986" y="5710"/>
                </a:lnTo>
                <a:lnTo>
                  <a:pt x="2976" y="5688"/>
                </a:lnTo>
                <a:lnTo>
                  <a:pt x="2966" y="5668"/>
                </a:lnTo>
                <a:lnTo>
                  <a:pt x="2956" y="5648"/>
                </a:lnTo>
                <a:lnTo>
                  <a:pt x="2945" y="5628"/>
                </a:lnTo>
                <a:lnTo>
                  <a:pt x="2932" y="5608"/>
                </a:lnTo>
                <a:lnTo>
                  <a:pt x="2919" y="5589"/>
                </a:lnTo>
                <a:lnTo>
                  <a:pt x="2905" y="5571"/>
                </a:lnTo>
                <a:lnTo>
                  <a:pt x="2890" y="5552"/>
                </a:lnTo>
                <a:lnTo>
                  <a:pt x="2875" y="5534"/>
                </a:lnTo>
                <a:lnTo>
                  <a:pt x="1526" y="4037"/>
                </a:lnTo>
                <a:lnTo>
                  <a:pt x="178" y="2539"/>
                </a:lnTo>
                <a:lnTo>
                  <a:pt x="165" y="2526"/>
                </a:lnTo>
                <a:lnTo>
                  <a:pt x="152" y="2513"/>
                </a:lnTo>
                <a:lnTo>
                  <a:pt x="140" y="2500"/>
                </a:lnTo>
                <a:lnTo>
                  <a:pt x="126" y="2488"/>
                </a:lnTo>
                <a:lnTo>
                  <a:pt x="111" y="2473"/>
                </a:lnTo>
                <a:lnTo>
                  <a:pt x="96" y="2458"/>
                </a:lnTo>
                <a:lnTo>
                  <a:pt x="82" y="2442"/>
                </a:lnTo>
                <a:lnTo>
                  <a:pt x="69" y="2426"/>
                </a:lnTo>
                <a:lnTo>
                  <a:pt x="57" y="2409"/>
                </a:lnTo>
                <a:lnTo>
                  <a:pt x="47" y="2392"/>
                </a:lnTo>
                <a:lnTo>
                  <a:pt x="37" y="2374"/>
                </a:lnTo>
                <a:lnTo>
                  <a:pt x="28" y="2356"/>
                </a:lnTo>
                <a:lnTo>
                  <a:pt x="21" y="2337"/>
                </a:lnTo>
                <a:lnTo>
                  <a:pt x="15" y="2318"/>
                </a:lnTo>
                <a:lnTo>
                  <a:pt x="9" y="2298"/>
                </a:lnTo>
                <a:lnTo>
                  <a:pt x="6" y="2278"/>
                </a:lnTo>
                <a:lnTo>
                  <a:pt x="3" y="2257"/>
                </a:lnTo>
                <a:lnTo>
                  <a:pt x="1" y="2237"/>
                </a:lnTo>
                <a:lnTo>
                  <a:pt x="0" y="2216"/>
                </a:lnTo>
                <a:lnTo>
                  <a:pt x="1" y="2194"/>
                </a:lnTo>
                <a:lnTo>
                  <a:pt x="2" y="2173"/>
                </a:lnTo>
                <a:lnTo>
                  <a:pt x="5" y="2152"/>
                </a:lnTo>
                <a:lnTo>
                  <a:pt x="8" y="2131"/>
                </a:lnTo>
                <a:lnTo>
                  <a:pt x="13" y="2111"/>
                </a:lnTo>
                <a:lnTo>
                  <a:pt x="19" y="2091"/>
                </a:lnTo>
                <a:lnTo>
                  <a:pt x="26" y="2071"/>
                </a:lnTo>
                <a:lnTo>
                  <a:pt x="34" y="2053"/>
                </a:lnTo>
                <a:lnTo>
                  <a:pt x="42" y="2035"/>
                </a:lnTo>
                <a:lnTo>
                  <a:pt x="53" y="2018"/>
                </a:lnTo>
                <a:lnTo>
                  <a:pt x="64" y="2001"/>
                </a:lnTo>
                <a:lnTo>
                  <a:pt x="77" y="1985"/>
                </a:lnTo>
                <a:lnTo>
                  <a:pt x="89" y="1969"/>
                </a:lnTo>
                <a:lnTo>
                  <a:pt x="103" y="1954"/>
                </a:lnTo>
                <a:lnTo>
                  <a:pt x="118" y="1939"/>
                </a:lnTo>
                <a:lnTo>
                  <a:pt x="134" y="1925"/>
                </a:lnTo>
                <a:lnTo>
                  <a:pt x="152" y="1912"/>
                </a:lnTo>
                <a:lnTo>
                  <a:pt x="999" y="1296"/>
                </a:lnTo>
                <a:lnTo>
                  <a:pt x="2629" y="112"/>
                </a:lnTo>
                <a:lnTo>
                  <a:pt x="2650" y="98"/>
                </a:lnTo>
                <a:lnTo>
                  <a:pt x="2669" y="87"/>
                </a:lnTo>
                <a:lnTo>
                  <a:pt x="2689" y="74"/>
                </a:lnTo>
                <a:lnTo>
                  <a:pt x="2710" y="63"/>
                </a:lnTo>
                <a:lnTo>
                  <a:pt x="2731" y="53"/>
                </a:lnTo>
                <a:lnTo>
                  <a:pt x="2751" y="44"/>
                </a:lnTo>
                <a:lnTo>
                  <a:pt x="2773" y="35"/>
                </a:lnTo>
                <a:lnTo>
                  <a:pt x="2794" y="28"/>
                </a:lnTo>
                <a:lnTo>
                  <a:pt x="2816" y="21"/>
                </a:lnTo>
                <a:lnTo>
                  <a:pt x="2838" y="16"/>
                </a:lnTo>
                <a:lnTo>
                  <a:pt x="2859" y="11"/>
                </a:lnTo>
                <a:lnTo>
                  <a:pt x="2882" y="7"/>
                </a:lnTo>
                <a:lnTo>
                  <a:pt x="2903" y="4"/>
                </a:lnTo>
                <a:lnTo>
                  <a:pt x="2926" y="2"/>
                </a:lnTo>
                <a:lnTo>
                  <a:pt x="2948" y="0"/>
                </a:lnTo>
                <a:lnTo>
                  <a:pt x="2971" y="0"/>
                </a:lnTo>
                <a:lnTo>
                  <a:pt x="2992" y="0"/>
                </a:lnTo>
                <a:lnTo>
                  <a:pt x="3014" y="2"/>
                </a:lnTo>
                <a:lnTo>
                  <a:pt x="3037" y="4"/>
                </a:lnTo>
                <a:lnTo>
                  <a:pt x="3058" y="7"/>
                </a:lnTo>
                <a:lnTo>
                  <a:pt x="3081" y="11"/>
                </a:lnTo>
                <a:lnTo>
                  <a:pt x="3102" y="16"/>
                </a:lnTo>
                <a:lnTo>
                  <a:pt x="3124" y="21"/>
                </a:lnTo>
                <a:lnTo>
                  <a:pt x="3146" y="28"/>
                </a:lnTo>
                <a:lnTo>
                  <a:pt x="3167" y="35"/>
                </a:lnTo>
                <a:lnTo>
                  <a:pt x="3189" y="44"/>
                </a:lnTo>
                <a:lnTo>
                  <a:pt x="3209" y="53"/>
                </a:lnTo>
                <a:lnTo>
                  <a:pt x="3230" y="63"/>
                </a:lnTo>
                <a:lnTo>
                  <a:pt x="3251" y="74"/>
                </a:lnTo>
                <a:lnTo>
                  <a:pt x="3271" y="87"/>
                </a:lnTo>
                <a:lnTo>
                  <a:pt x="3290" y="98"/>
                </a:lnTo>
                <a:lnTo>
                  <a:pt x="3311" y="112"/>
                </a:lnTo>
                <a:close/>
                <a:moveTo>
                  <a:pt x="904" y="7358"/>
                </a:moveTo>
                <a:lnTo>
                  <a:pt x="871" y="7354"/>
                </a:lnTo>
                <a:lnTo>
                  <a:pt x="839" y="7349"/>
                </a:lnTo>
                <a:lnTo>
                  <a:pt x="808" y="7342"/>
                </a:lnTo>
                <a:lnTo>
                  <a:pt x="777" y="7333"/>
                </a:lnTo>
                <a:lnTo>
                  <a:pt x="747" y="7322"/>
                </a:lnTo>
                <a:lnTo>
                  <a:pt x="718" y="7311"/>
                </a:lnTo>
                <a:lnTo>
                  <a:pt x="689" y="7297"/>
                </a:lnTo>
                <a:lnTo>
                  <a:pt x="661" y="7282"/>
                </a:lnTo>
                <a:lnTo>
                  <a:pt x="635" y="7266"/>
                </a:lnTo>
                <a:lnTo>
                  <a:pt x="610" y="7248"/>
                </a:lnTo>
                <a:lnTo>
                  <a:pt x="585" y="7228"/>
                </a:lnTo>
                <a:lnTo>
                  <a:pt x="562" y="7208"/>
                </a:lnTo>
                <a:lnTo>
                  <a:pt x="539" y="7187"/>
                </a:lnTo>
                <a:lnTo>
                  <a:pt x="518" y="7163"/>
                </a:lnTo>
                <a:lnTo>
                  <a:pt x="498" y="7139"/>
                </a:lnTo>
                <a:lnTo>
                  <a:pt x="480" y="7113"/>
                </a:lnTo>
                <a:lnTo>
                  <a:pt x="511" y="7116"/>
                </a:lnTo>
                <a:lnTo>
                  <a:pt x="542" y="7121"/>
                </a:lnTo>
                <a:lnTo>
                  <a:pt x="573" y="7128"/>
                </a:lnTo>
                <a:lnTo>
                  <a:pt x="603" y="7136"/>
                </a:lnTo>
                <a:lnTo>
                  <a:pt x="632" y="7146"/>
                </a:lnTo>
                <a:lnTo>
                  <a:pt x="661" y="7158"/>
                </a:lnTo>
                <a:lnTo>
                  <a:pt x="690" y="7172"/>
                </a:lnTo>
                <a:lnTo>
                  <a:pt x="717" y="7186"/>
                </a:lnTo>
                <a:lnTo>
                  <a:pt x="744" y="7203"/>
                </a:lnTo>
                <a:lnTo>
                  <a:pt x="770" y="7220"/>
                </a:lnTo>
                <a:lnTo>
                  <a:pt x="795" y="7240"/>
                </a:lnTo>
                <a:lnTo>
                  <a:pt x="818" y="7260"/>
                </a:lnTo>
                <a:lnTo>
                  <a:pt x="842" y="7283"/>
                </a:lnTo>
                <a:lnTo>
                  <a:pt x="863" y="7306"/>
                </a:lnTo>
                <a:lnTo>
                  <a:pt x="884" y="7331"/>
                </a:lnTo>
                <a:lnTo>
                  <a:pt x="904" y="7358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Freeform 6"/>
          <p:cNvSpPr>
            <a:spLocks/>
          </p:cNvSpPr>
          <p:nvPr/>
        </p:nvSpPr>
        <p:spPr bwMode="auto">
          <a:xfrm>
            <a:off x="6313488" y="2690813"/>
            <a:ext cx="1479550" cy="1639887"/>
          </a:xfrm>
          <a:custGeom>
            <a:avLst/>
            <a:gdLst>
              <a:gd name="T0" fmla="*/ 6099 w 6527"/>
              <a:gd name="T1" fmla="*/ 5898 h 7231"/>
              <a:gd name="T2" fmla="*/ 6079 w 6527"/>
              <a:gd name="T3" fmla="*/ 5989 h 7231"/>
              <a:gd name="T4" fmla="*/ 6046 w 6527"/>
              <a:gd name="T5" fmla="*/ 6074 h 7231"/>
              <a:gd name="T6" fmla="*/ 6000 w 6527"/>
              <a:gd name="T7" fmla="*/ 6151 h 7231"/>
              <a:gd name="T8" fmla="*/ 5943 w 6527"/>
              <a:gd name="T9" fmla="*/ 6219 h 7231"/>
              <a:gd name="T10" fmla="*/ 5876 w 6527"/>
              <a:gd name="T11" fmla="*/ 6277 h 7231"/>
              <a:gd name="T12" fmla="*/ 5800 w 6527"/>
              <a:gd name="T13" fmla="*/ 6325 h 7231"/>
              <a:gd name="T14" fmla="*/ 5716 w 6527"/>
              <a:gd name="T15" fmla="*/ 6361 h 7231"/>
              <a:gd name="T16" fmla="*/ 3676 w 6527"/>
              <a:gd name="T17" fmla="*/ 6798 h 7231"/>
              <a:gd name="T18" fmla="*/ 1635 w 6527"/>
              <a:gd name="T19" fmla="*/ 7228 h 7231"/>
              <a:gd name="T20" fmla="*/ 1543 w 6527"/>
              <a:gd name="T21" fmla="*/ 7230 h 7231"/>
              <a:gd name="T22" fmla="*/ 1453 w 6527"/>
              <a:gd name="T23" fmla="*/ 7217 h 7231"/>
              <a:gd name="T24" fmla="*/ 1369 w 6527"/>
              <a:gd name="T25" fmla="*/ 7191 h 7231"/>
              <a:gd name="T26" fmla="*/ 1289 w 6527"/>
              <a:gd name="T27" fmla="*/ 7151 h 7231"/>
              <a:gd name="T28" fmla="*/ 1216 w 6527"/>
              <a:gd name="T29" fmla="*/ 7100 h 7231"/>
              <a:gd name="T30" fmla="*/ 1151 w 6527"/>
              <a:gd name="T31" fmla="*/ 7037 h 7231"/>
              <a:gd name="T32" fmla="*/ 1095 w 6527"/>
              <a:gd name="T33" fmla="*/ 6962 h 7231"/>
              <a:gd name="T34" fmla="*/ 39 w 6527"/>
              <a:gd name="T35" fmla="*/ 5132 h 7231"/>
              <a:gd name="T36" fmla="*/ 8 w 6527"/>
              <a:gd name="T37" fmla="*/ 5040 h 7231"/>
              <a:gd name="T38" fmla="*/ 1 w 6527"/>
              <a:gd name="T39" fmla="*/ 4946 h 7231"/>
              <a:gd name="T40" fmla="*/ 20 w 6527"/>
              <a:gd name="T41" fmla="*/ 4853 h 7231"/>
              <a:gd name="T42" fmla="*/ 64 w 6527"/>
              <a:gd name="T43" fmla="*/ 4764 h 7231"/>
              <a:gd name="T44" fmla="*/ 128 w 6527"/>
              <a:gd name="T45" fmla="*/ 4691 h 7231"/>
              <a:gd name="T46" fmla="*/ 206 w 6527"/>
              <a:gd name="T47" fmla="*/ 4638 h 7231"/>
              <a:gd name="T48" fmla="*/ 296 w 6527"/>
              <a:gd name="T49" fmla="*/ 4608 h 7231"/>
              <a:gd name="T50" fmla="*/ 1060 w 6527"/>
              <a:gd name="T51" fmla="*/ 4601 h 7231"/>
              <a:gd name="T52" fmla="*/ 1153 w 6527"/>
              <a:gd name="T53" fmla="*/ 4593 h 7231"/>
              <a:gd name="T54" fmla="*/ 1241 w 6527"/>
              <a:gd name="T55" fmla="*/ 4573 h 7231"/>
              <a:gd name="T56" fmla="*/ 1325 w 6527"/>
              <a:gd name="T57" fmla="*/ 4539 h 7231"/>
              <a:gd name="T58" fmla="*/ 1401 w 6527"/>
              <a:gd name="T59" fmla="*/ 4492 h 7231"/>
              <a:gd name="T60" fmla="*/ 1468 w 6527"/>
              <a:gd name="T61" fmla="*/ 4434 h 7231"/>
              <a:gd name="T62" fmla="*/ 1526 w 6527"/>
              <a:gd name="T63" fmla="*/ 4366 h 7231"/>
              <a:gd name="T64" fmla="*/ 1574 w 6527"/>
              <a:gd name="T65" fmla="*/ 4288 h 7231"/>
              <a:gd name="T66" fmla="*/ 1609 w 6527"/>
              <a:gd name="T67" fmla="*/ 4201 h 7231"/>
              <a:gd name="T68" fmla="*/ 2865 w 6527"/>
              <a:gd name="T69" fmla="*/ 333 h 7231"/>
              <a:gd name="T70" fmla="*/ 2884 w 6527"/>
              <a:gd name="T71" fmla="*/ 257 h 7231"/>
              <a:gd name="T72" fmla="*/ 2917 w 6527"/>
              <a:gd name="T73" fmla="*/ 181 h 7231"/>
              <a:gd name="T74" fmla="*/ 2966 w 6527"/>
              <a:gd name="T75" fmla="*/ 116 h 7231"/>
              <a:gd name="T76" fmla="*/ 3029 w 6527"/>
              <a:gd name="T77" fmla="*/ 64 h 7231"/>
              <a:gd name="T78" fmla="*/ 3105 w 6527"/>
              <a:gd name="T79" fmla="*/ 24 h 7231"/>
              <a:gd name="T80" fmla="*/ 3184 w 6527"/>
              <a:gd name="T81" fmla="*/ 3 h 7231"/>
              <a:gd name="T82" fmla="*/ 3265 w 6527"/>
              <a:gd name="T83" fmla="*/ 1 h 7231"/>
              <a:gd name="T84" fmla="*/ 3345 w 6527"/>
              <a:gd name="T85" fmla="*/ 17 h 7231"/>
              <a:gd name="T86" fmla="*/ 6184 w 6527"/>
              <a:gd name="T87" fmla="*/ 1278 h 7231"/>
              <a:gd name="T88" fmla="*/ 6266 w 6527"/>
              <a:gd name="T89" fmla="*/ 1323 h 7231"/>
              <a:gd name="T90" fmla="*/ 6339 w 6527"/>
              <a:gd name="T91" fmla="*/ 1378 h 7231"/>
              <a:gd name="T92" fmla="*/ 6401 w 6527"/>
              <a:gd name="T93" fmla="*/ 1444 h 7231"/>
              <a:gd name="T94" fmla="*/ 6451 w 6527"/>
              <a:gd name="T95" fmla="*/ 1516 h 7231"/>
              <a:gd name="T96" fmla="*/ 6490 w 6527"/>
              <a:gd name="T97" fmla="*/ 1596 h 7231"/>
              <a:gd name="T98" fmla="*/ 6514 w 6527"/>
              <a:gd name="T99" fmla="*/ 1683 h 7231"/>
              <a:gd name="T100" fmla="*/ 6526 w 6527"/>
              <a:gd name="T101" fmla="*/ 1773 h 7231"/>
              <a:gd name="T102" fmla="*/ 6524 w 6527"/>
              <a:gd name="T103" fmla="*/ 1867 h 7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527" h="7231">
                <a:moveTo>
                  <a:pt x="6524" y="1867"/>
                </a:moveTo>
                <a:lnTo>
                  <a:pt x="6313" y="3871"/>
                </a:lnTo>
                <a:lnTo>
                  <a:pt x="6103" y="5875"/>
                </a:lnTo>
                <a:lnTo>
                  <a:pt x="6099" y="5898"/>
                </a:lnTo>
                <a:lnTo>
                  <a:pt x="6095" y="5922"/>
                </a:lnTo>
                <a:lnTo>
                  <a:pt x="6091" y="5944"/>
                </a:lnTo>
                <a:lnTo>
                  <a:pt x="6085" y="5967"/>
                </a:lnTo>
                <a:lnTo>
                  <a:pt x="6079" y="5989"/>
                </a:lnTo>
                <a:lnTo>
                  <a:pt x="6072" y="6011"/>
                </a:lnTo>
                <a:lnTo>
                  <a:pt x="6064" y="6032"/>
                </a:lnTo>
                <a:lnTo>
                  <a:pt x="6056" y="6053"/>
                </a:lnTo>
                <a:lnTo>
                  <a:pt x="6046" y="6074"/>
                </a:lnTo>
                <a:lnTo>
                  <a:pt x="6035" y="6093"/>
                </a:lnTo>
                <a:lnTo>
                  <a:pt x="6025" y="6113"/>
                </a:lnTo>
                <a:lnTo>
                  <a:pt x="6013" y="6131"/>
                </a:lnTo>
                <a:lnTo>
                  <a:pt x="6000" y="6151"/>
                </a:lnTo>
                <a:lnTo>
                  <a:pt x="5987" y="6168"/>
                </a:lnTo>
                <a:lnTo>
                  <a:pt x="5973" y="6186"/>
                </a:lnTo>
                <a:lnTo>
                  <a:pt x="5958" y="6202"/>
                </a:lnTo>
                <a:lnTo>
                  <a:pt x="5943" y="6219"/>
                </a:lnTo>
                <a:lnTo>
                  <a:pt x="5927" y="6234"/>
                </a:lnTo>
                <a:lnTo>
                  <a:pt x="5911" y="6249"/>
                </a:lnTo>
                <a:lnTo>
                  <a:pt x="5894" y="6264"/>
                </a:lnTo>
                <a:lnTo>
                  <a:pt x="5876" y="6277"/>
                </a:lnTo>
                <a:lnTo>
                  <a:pt x="5858" y="6291"/>
                </a:lnTo>
                <a:lnTo>
                  <a:pt x="5840" y="6302"/>
                </a:lnTo>
                <a:lnTo>
                  <a:pt x="5819" y="6314"/>
                </a:lnTo>
                <a:lnTo>
                  <a:pt x="5800" y="6325"/>
                </a:lnTo>
                <a:lnTo>
                  <a:pt x="5780" y="6336"/>
                </a:lnTo>
                <a:lnTo>
                  <a:pt x="5758" y="6345"/>
                </a:lnTo>
                <a:lnTo>
                  <a:pt x="5737" y="6354"/>
                </a:lnTo>
                <a:lnTo>
                  <a:pt x="5716" y="6361"/>
                </a:lnTo>
                <a:lnTo>
                  <a:pt x="5693" y="6369"/>
                </a:lnTo>
                <a:lnTo>
                  <a:pt x="5671" y="6374"/>
                </a:lnTo>
                <a:lnTo>
                  <a:pt x="5647" y="6380"/>
                </a:lnTo>
                <a:lnTo>
                  <a:pt x="3676" y="6798"/>
                </a:lnTo>
                <a:lnTo>
                  <a:pt x="1704" y="7217"/>
                </a:lnTo>
                <a:lnTo>
                  <a:pt x="1681" y="7223"/>
                </a:lnTo>
                <a:lnTo>
                  <a:pt x="1657" y="7226"/>
                </a:lnTo>
                <a:lnTo>
                  <a:pt x="1635" y="7228"/>
                </a:lnTo>
                <a:lnTo>
                  <a:pt x="1611" y="7230"/>
                </a:lnTo>
                <a:lnTo>
                  <a:pt x="1588" y="7231"/>
                </a:lnTo>
                <a:lnTo>
                  <a:pt x="1565" y="7231"/>
                </a:lnTo>
                <a:lnTo>
                  <a:pt x="1543" y="7230"/>
                </a:lnTo>
                <a:lnTo>
                  <a:pt x="1521" y="7228"/>
                </a:lnTo>
                <a:lnTo>
                  <a:pt x="1498" y="7225"/>
                </a:lnTo>
                <a:lnTo>
                  <a:pt x="1476" y="7222"/>
                </a:lnTo>
                <a:lnTo>
                  <a:pt x="1453" y="7217"/>
                </a:lnTo>
                <a:lnTo>
                  <a:pt x="1432" y="7212"/>
                </a:lnTo>
                <a:lnTo>
                  <a:pt x="1410" y="7206"/>
                </a:lnTo>
                <a:lnTo>
                  <a:pt x="1389" y="7198"/>
                </a:lnTo>
                <a:lnTo>
                  <a:pt x="1369" y="7191"/>
                </a:lnTo>
                <a:lnTo>
                  <a:pt x="1348" y="7182"/>
                </a:lnTo>
                <a:lnTo>
                  <a:pt x="1328" y="7172"/>
                </a:lnTo>
                <a:lnTo>
                  <a:pt x="1308" y="7163"/>
                </a:lnTo>
                <a:lnTo>
                  <a:pt x="1289" y="7151"/>
                </a:lnTo>
                <a:lnTo>
                  <a:pt x="1270" y="7139"/>
                </a:lnTo>
                <a:lnTo>
                  <a:pt x="1251" y="7128"/>
                </a:lnTo>
                <a:lnTo>
                  <a:pt x="1233" y="7114"/>
                </a:lnTo>
                <a:lnTo>
                  <a:pt x="1216" y="7100"/>
                </a:lnTo>
                <a:lnTo>
                  <a:pt x="1199" y="7085"/>
                </a:lnTo>
                <a:lnTo>
                  <a:pt x="1183" y="7070"/>
                </a:lnTo>
                <a:lnTo>
                  <a:pt x="1167" y="7053"/>
                </a:lnTo>
                <a:lnTo>
                  <a:pt x="1151" y="7037"/>
                </a:lnTo>
                <a:lnTo>
                  <a:pt x="1136" y="7018"/>
                </a:lnTo>
                <a:lnTo>
                  <a:pt x="1122" y="7000"/>
                </a:lnTo>
                <a:lnTo>
                  <a:pt x="1108" y="6981"/>
                </a:lnTo>
                <a:lnTo>
                  <a:pt x="1095" y="6962"/>
                </a:lnTo>
                <a:lnTo>
                  <a:pt x="1083" y="6942"/>
                </a:lnTo>
                <a:lnTo>
                  <a:pt x="75" y="5196"/>
                </a:lnTo>
                <a:lnTo>
                  <a:pt x="51" y="5153"/>
                </a:lnTo>
                <a:lnTo>
                  <a:pt x="39" y="5132"/>
                </a:lnTo>
                <a:lnTo>
                  <a:pt x="29" y="5110"/>
                </a:lnTo>
                <a:lnTo>
                  <a:pt x="20" y="5086"/>
                </a:lnTo>
                <a:lnTo>
                  <a:pt x="13" y="5064"/>
                </a:lnTo>
                <a:lnTo>
                  <a:pt x="8" y="5040"/>
                </a:lnTo>
                <a:lnTo>
                  <a:pt x="3" y="5017"/>
                </a:lnTo>
                <a:lnTo>
                  <a:pt x="1" y="4993"/>
                </a:lnTo>
                <a:lnTo>
                  <a:pt x="0" y="4970"/>
                </a:lnTo>
                <a:lnTo>
                  <a:pt x="1" y="4946"/>
                </a:lnTo>
                <a:lnTo>
                  <a:pt x="3" y="4923"/>
                </a:lnTo>
                <a:lnTo>
                  <a:pt x="8" y="4899"/>
                </a:lnTo>
                <a:lnTo>
                  <a:pt x="13" y="4876"/>
                </a:lnTo>
                <a:lnTo>
                  <a:pt x="20" y="4853"/>
                </a:lnTo>
                <a:lnTo>
                  <a:pt x="29" y="4830"/>
                </a:lnTo>
                <a:lnTo>
                  <a:pt x="39" y="4807"/>
                </a:lnTo>
                <a:lnTo>
                  <a:pt x="51" y="4786"/>
                </a:lnTo>
                <a:lnTo>
                  <a:pt x="64" y="4764"/>
                </a:lnTo>
                <a:lnTo>
                  <a:pt x="78" y="4744"/>
                </a:lnTo>
                <a:lnTo>
                  <a:pt x="94" y="4725"/>
                </a:lnTo>
                <a:lnTo>
                  <a:pt x="110" y="4707"/>
                </a:lnTo>
                <a:lnTo>
                  <a:pt x="128" y="4691"/>
                </a:lnTo>
                <a:lnTo>
                  <a:pt x="146" y="4676"/>
                </a:lnTo>
                <a:lnTo>
                  <a:pt x="165" y="4662"/>
                </a:lnTo>
                <a:lnTo>
                  <a:pt x="185" y="4649"/>
                </a:lnTo>
                <a:lnTo>
                  <a:pt x="206" y="4638"/>
                </a:lnTo>
                <a:lnTo>
                  <a:pt x="228" y="4629"/>
                </a:lnTo>
                <a:lnTo>
                  <a:pt x="249" y="4620"/>
                </a:lnTo>
                <a:lnTo>
                  <a:pt x="273" y="4614"/>
                </a:lnTo>
                <a:lnTo>
                  <a:pt x="296" y="4608"/>
                </a:lnTo>
                <a:lnTo>
                  <a:pt x="320" y="4604"/>
                </a:lnTo>
                <a:lnTo>
                  <a:pt x="346" y="4602"/>
                </a:lnTo>
                <a:lnTo>
                  <a:pt x="370" y="4601"/>
                </a:lnTo>
                <a:lnTo>
                  <a:pt x="1060" y="4601"/>
                </a:lnTo>
                <a:lnTo>
                  <a:pt x="1083" y="4601"/>
                </a:lnTo>
                <a:lnTo>
                  <a:pt x="1107" y="4599"/>
                </a:lnTo>
                <a:lnTo>
                  <a:pt x="1130" y="4597"/>
                </a:lnTo>
                <a:lnTo>
                  <a:pt x="1153" y="4593"/>
                </a:lnTo>
                <a:lnTo>
                  <a:pt x="1175" y="4590"/>
                </a:lnTo>
                <a:lnTo>
                  <a:pt x="1198" y="4585"/>
                </a:lnTo>
                <a:lnTo>
                  <a:pt x="1220" y="4579"/>
                </a:lnTo>
                <a:lnTo>
                  <a:pt x="1241" y="4573"/>
                </a:lnTo>
                <a:lnTo>
                  <a:pt x="1263" y="4566"/>
                </a:lnTo>
                <a:lnTo>
                  <a:pt x="1284" y="4557"/>
                </a:lnTo>
                <a:lnTo>
                  <a:pt x="1305" y="4548"/>
                </a:lnTo>
                <a:lnTo>
                  <a:pt x="1325" y="4539"/>
                </a:lnTo>
                <a:lnTo>
                  <a:pt x="1344" y="4528"/>
                </a:lnTo>
                <a:lnTo>
                  <a:pt x="1363" y="4516"/>
                </a:lnTo>
                <a:lnTo>
                  <a:pt x="1383" y="4505"/>
                </a:lnTo>
                <a:lnTo>
                  <a:pt x="1401" y="4492"/>
                </a:lnTo>
                <a:lnTo>
                  <a:pt x="1418" y="4479"/>
                </a:lnTo>
                <a:lnTo>
                  <a:pt x="1435" y="4464"/>
                </a:lnTo>
                <a:lnTo>
                  <a:pt x="1452" y="4450"/>
                </a:lnTo>
                <a:lnTo>
                  <a:pt x="1468" y="4434"/>
                </a:lnTo>
                <a:lnTo>
                  <a:pt x="1484" y="4418"/>
                </a:lnTo>
                <a:lnTo>
                  <a:pt x="1498" y="4401"/>
                </a:lnTo>
                <a:lnTo>
                  <a:pt x="1513" y="4384"/>
                </a:lnTo>
                <a:lnTo>
                  <a:pt x="1526" y="4366"/>
                </a:lnTo>
                <a:lnTo>
                  <a:pt x="1540" y="4348"/>
                </a:lnTo>
                <a:lnTo>
                  <a:pt x="1552" y="4328"/>
                </a:lnTo>
                <a:lnTo>
                  <a:pt x="1563" y="4308"/>
                </a:lnTo>
                <a:lnTo>
                  <a:pt x="1574" y="4288"/>
                </a:lnTo>
                <a:lnTo>
                  <a:pt x="1584" y="4267"/>
                </a:lnTo>
                <a:lnTo>
                  <a:pt x="1593" y="4246"/>
                </a:lnTo>
                <a:lnTo>
                  <a:pt x="1602" y="4224"/>
                </a:lnTo>
                <a:lnTo>
                  <a:pt x="1609" y="4201"/>
                </a:lnTo>
                <a:lnTo>
                  <a:pt x="2233" y="2285"/>
                </a:lnTo>
                <a:lnTo>
                  <a:pt x="2856" y="368"/>
                </a:lnTo>
                <a:lnTo>
                  <a:pt x="2861" y="351"/>
                </a:lnTo>
                <a:lnTo>
                  <a:pt x="2865" y="333"/>
                </a:lnTo>
                <a:lnTo>
                  <a:pt x="2870" y="316"/>
                </a:lnTo>
                <a:lnTo>
                  <a:pt x="2874" y="298"/>
                </a:lnTo>
                <a:lnTo>
                  <a:pt x="2878" y="277"/>
                </a:lnTo>
                <a:lnTo>
                  <a:pt x="2884" y="257"/>
                </a:lnTo>
                <a:lnTo>
                  <a:pt x="2891" y="237"/>
                </a:lnTo>
                <a:lnTo>
                  <a:pt x="2899" y="218"/>
                </a:lnTo>
                <a:lnTo>
                  <a:pt x="2907" y="199"/>
                </a:lnTo>
                <a:lnTo>
                  <a:pt x="2917" y="181"/>
                </a:lnTo>
                <a:lnTo>
                  <a:pt x="2927" y="164"/>
                </a:lnTo>
                <a:lnTo>
                  <a:pt x="2939" y="147"/>
                </a:lnTo>
                <a:lnTo>
                  <a:pt x="2952" y="132"/>
                </a:lnTo>
                <a:lnTo>
                  <a:pt x="2966" y="116"/>
                </a:lnTo>
                <a:lnTo>
                  <a:pt x="2980" y="102"/>
                </a:lnTo>
                <a:lnTo>
                  <a:pt x="2995" y="88"/>
                </a:lnTo>
                <a:lnTo>
                  <a:pt x="3012" y="75"/>
                </a:lnTo>
                <a:lnTo>
                  <a:pt x="3029" y="64"/>
                </a:lnTo>
                <a:lnTo>
                  <a:pt x="3047" y="53"/>
                </a:lnTo>
                <a:lnTo>
                  <a:pt x="3065" y="42"/>
                </a:lnTo>
                <a:lnTo>
                  <a:pt x="3085" y="33"/>
                </a:lnTo>
                <a:lnTo>
                  <a:pt x="3105" y="24"/>
                </a:lnTo>
                <a:lnTo>
                  <a:pt x="3124" y="18"/>
                </a:lnTo>
                <a:lnTo>
                  <a:pt x="3144" y="11"/>
                </a:lnTo>
                <a:lnTo>
                  <a:pt x="3164" y="7"/>
                </a:lnTo>
                <a:lnTo>
                  <a:pt x="3184" y="3"/>
                </a:lnTo>
                <a:lnTo>
                  <a:pt x="3204" y="1"/>
                </a:lnTo>
                <a:lnTo>
                  <a:pt x="3225" y="0"/>
                </a:lnTo>
                <a:lnTo>
                  <a:pt x="3245" y="0"/>
                </a:lnTo>
                <a:lnTo>
                  <a:pt x="3265" y="1"/>
                </a:lnTo>
                <a:lnTo>
                  <a:pt x="3284" y="3"/>
                </a:lnTo>
                <a:lnTo>
                  <a:pt x="3305" y="7"/>
                </a:lnTo>
                <a:lnTo>
                  <a:pt x="3325" y="11"/>
                </a:lnTo>
                <a:lnTo>
                  <a:pt x="3345" y="17"/>
                </a:lnTo>
                <a:lnTo>
                  <a:pt x="3366" y="24"/>
                </a:lnTo>
                <a:lnTo>
                  <a:pt x="3385" y="33"/>
                </a:lnTo>
                <a:lnTo>
                  <a:pt x="4343" y="458"/>
                </a:lnTo>
                <a:lnTo>
                  <a:pt x="6184" y="1278"/>
                </a:lnTo>
                <a:lnTo>
                  <a:pt x="6205" y="1289"/>
                </a:lnTo>
                <a:lnTo>
                  <a:pt x="6227" y="1299"/>
                </a:lnTo>
                <a:lnTo>
                  <a:pt x="6247" y="1310"/>
                </a:lnTo>
                <a:lnTo>
                  <a:pt x="6266" y="1323"/>
                </a:lnTo>
                <a:lnTo>
                  <a:pt x="6285" y="1336"/>
                </a:lnTo>
                <a:lnTo>
                  <a:pt x="6304" y="1350"/>
                </a:lnTo>
                <a:lnTo>
                  <a:pt x="6322" y="1363"/>
                </a:lnTo>
                <a:lnTo>
                  <a:pt x="6339" y="1378"/>
                </a:lnTo>
                <a:lnTo>
                  <a:pt x="6355" y="1393"/>
                </a:lnTo>
                <a:lnTo>
                  <a:pt x="6371" y="1409"/>
                </a:lnTo>
                <a:lnTo>
                  <a:pt x="6386" y="1426"/>
                </a:lnTo>
                <a:lnTo>
                  <a:pt x="6401" y="1444"/>
                </a:lnTo>
                <a:lnTo>
                  <a:pt x="6415" y="1461"/>
                </a:lnTo>
                <a:lnTo>
                  <a:pt x="6428" y="1479"/>
                </a:lnTo>
                <a:lnTo>
                  <a:pt x="6439" y="1497"/>
                </a:lnTo>
                <a:lnTo>
                  <a:pt x="6451" y="1516"/>
                </a:lnTo>
                <a:lnTo>
                  <a:pt x="6462" y="1535"/>
                </a:lnTo>
                <a:lnTo>
                  <a:pt x="6471" y="1556"/>
                </a:lnTo>
                <a:lnTo>
                  <a:pt x="6481" y="1576"/>
                </a:lnTo>
                <a:lnTo>
                  <a:pt x="6490" y="1596"/>
                </a:lnTo>
                <a:lnTo>
                  <a:pt x="6497" y="1618"/>
                </a:lnTo>
                <a:lnTo>
                  <a:pt x="6503" y="1639"/>
                </a:lnTo>
                <a:lnTo>
                  <a:pt x="6510" y="1661"/>
                </a:lnTo>
                <a:lnTo>
                  <a:pt x="6514" y="1683"/>
                </a:lnTo>
                <a:lnTo>
                  <a:pt x="6518" y="1704"/>
                </a:lnTo>
                <a:lnTo>
                  <a:pt x="6522" y="1727"/>
                </a:lnTo>
                <a:lnTo>
                  <a:pt x="6525" y="1750"/>
                </a:lnTo>
                <a:lnTo>
                  <a:pt x="6526" y="1773"/>
                </a:lnTo>
                <a:lnTo>
                  <a:pt x="6527" y="1796"/>
                </a:lnTo>
                <a:lnTo>
                  <a:pt x="6527" y="1820"/>
                </a:lnTo>
                <a:lnTo>
                  <a:pt x="6526" y="1843"/>
                </a:lnTo>
                <a:lnTo>
                  <a:pt x="6524" y="18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Freeform 7"/>
          <p:cNvSpPr>
            <a:spLocks noEditPoints="1"/>
          </p:cNvSpPr>
          <p:nvPr/>
        </p:nvSpPr>
        <p:spPr bwMode="auto">
          <a:xfrm>
            <a:off x="6083301" y="3678238"/>
            <a:ext cx="1709738" cy="1733550"/>
          </a:xfrm>
          <a:custGeom>
            <a:avLst/>
            <a:gdLst>
              <a:gd name="T0" fmla="*/ 3491 w 7539"/>
              <a:gd name="T1" fmla="*/ 7599 h 7642"/>
              <a:gd name="T2" fmla="*/ 3403 w 7539"/>
              <a:gd name="T3" fmla="*/ 7627 h 7642"/>
              <a:gd name="T4" fmla="*/ 3313 w 7539"/>
              <a:gd name="T5" fmla="*/ 7640 h 7642"/>
              <a:gd name="T6" fmla="*/ 3223 w 7539"/>
              <a:gd name="T7" fmla="*/ 7639 h 7642"/>
              <a:gd name="T8" fmla="*/ 3135 w 7539"/>
              <a:gd name="T9" fmla="*/ 7624 h 7642"/>
              <a:gd name="T10" fmla="*/ 3051 w 7539"/>
              <a:gd name="T11" fmla="*/ 7596 h 7642"/>
              <a:gd name="T12" fmla="*/ 2972 w 7539"/>
              <a:gd name="T13" fmla="*/ 7553 h 7642"/>
              <a:gd name="T14" fmla="*/ 2898 w 7539"/>
              <a:gd name="T15" fmla="*/ 7499 h 7642"/>
              <a:gd name="T16" fmla="*/ 1500 w 7539"/>
              <a:gd name="T17" fmla="*/ 5951 h 7642"/>
              <a:gd name="T18" fmla="*/ 107 w 7539"/>
              <a:gd name="T19" fmla="*/ 4399 h 7642"/>
              <a:gd name="T20" fmla="*/ 60 w 7539"/>
              <a:gd name="T21" fmla="*/ 4320 h 7642"/>
              <a:gd name="T22" fmla="*/ 26 w 7539"/>
              <a:gd name="T23" fmla="*/ 4237 h 7642"/>
              <a:gd name="T24" fmla="*/ 6 w 7539"/>
              <a:gd name="T25" fmla="*/ 4150 h 7642"/>
              <a:gd name="T26" fmla="*/ 0 w 7539"/>
              <a:gd name="T27" fmla="*/ 4061 h 7642"/>
              <a:gd name="T28" fmla="*/ 8 w 7539"/>
              <a:gd name="T29" fmla="*/ 3972 h 7642"/>
              <a:gd name="T30" fmla="*/ 31 w 7539"/>
              <a:gd name="T31" fmla="*/ 3884 h 7642"/>
              <a:gd name="T32" fmla="*/ 68 w 7539"/>
              <a:gd name="T33" fmla="*/ 3799 h 7642"/>
              <a:gd name="T34" fmla="*/ 1125 w 7539"/>
              <a:gd name="T35" fmla="*/ 1969 h 7642"/>
              <a:gd name="T36" fmla="*/ 1189 w 7539"/>
              <a:gd name="T37" fmla="*/ 1896 h 7642"/>
              <a:gd name="T38" fmla="*/ 1267 w 7539"/>
              <a:gd name="T39" fmla="*/ 1844 h 7642"/>
              <a:gd name="T40" fmla="*/ 1358 w 7539"/>
              <a:gd name="T41" fmla="*/ 1813 h 7642"/>
              <a:gd name="T42" fmla="*/ 1456 w 7539"/>
              <a:gd name="T43" fmla="*/ 1807 h 7642"/>
              <a:gd name="T44" fmla="*/ 1551 w 7539"/>
              <a:gd name="T45" fmla="*/ 1825 h 7642"/>
              <a:gd name="T46" fmla="*/ 1637 w 7539"/>
              <a:gd name="T47" fmla="*/ 1867 h 7642"/>
              <a:gd name="T48" fmla="*/ 1707 w 7539"/>
              <a:gd name="T49" fmla="*/ 1930 h 7642"/>
              <a:gd name="T50" fmla="*/ 2095 w 7539"/>
              <a:gd name="T51" fmla="*/ 2588 h 7642"/>
              <a:gd name="T52" fmla="*/ 2148 w 7539"/>
              <a:gd name="T53" fmla="*/ 2664 h 7642"/>
              <a:gd name="T54" fmla="*/ 2211 w 7539"/>
              <a:gd name="T55" fmla="*/ 2731 h 7642"/>
              <a:gd name="T56" fmla="*/ 2282 w 7539"/>
              <a:gd name="T57" fmla="*/ 2785 h 7642"/>
              <a:gd name="T58" fmla="*/ 2360 w 7539"/>
              <a:gd name="T59" fmla="*/ 2828 h 7642"/>
              <a:gd name="T60" fmla="*/ 2444 w 7539"/>
              <a:gd name="T61" fmla="*/ 2858 h 7642"/>
              <a:gd name="T62" fmla="*/ 2533 w 7539"/>
              <a:gd name="T63" fmla="*/ 2874 h 7642"/>
              <a:gd name="T64" fmla="*/ 2623 w 7539"/>
              <a:gd name="T65" fmla="*/ 2876 h 7642"/>
              <a:gd name="T66" fmla="*/ 2716 w 7539"/>
              <a:gd name="T67" fmla="*/ 2863 h 7642"/>
              <a:gd name="T68" fmla="*/ 6694 w 7539"/>
              <a:gd name="T69" fmla="*/ 2017 h 7642"/>
              <a:gd name="T70" fmla="*/ 6770 w 7539"/>
              <a:gd name="T71" fmla="*/ 1994 h 7642"/>
              <a:gd name="T72" fmla="*/ 6853 w 7539"/>
              <a:gd name="T73" fmla="*/ 1986 h 7642"/>
              <a:gd name="T74" fmla="*/ 6933 w 7539"/>
              <a:gd name="T75" fmla="*/ 1995 h 7642"/>
              <a:gd name="T76" fmla="*/ 7010 w 7539"/>
              <a:gd name="T77" fmla="*/ 2023 h 7642"/>
              <a:gd name="T78" fmla="*/ 7083 w 7539"/>
              <a:gd name="T79" fmla="*/ 2069 h 7642"/>
              <a:gd name="T80" fmla="*/ 7140 w 7539"/>
              <a:gd name="T81" fmla="*/ 2128 h 7642"/>
              <a:gd name="T82" fmla="*/ 7183 w 7539"/>
              <a:gd name="T83" fmla="*/ 2196 h 7642"/>
              <a:gd name="T84" fmla="*/ 7209 w 7539"/>
              <a:gd name="T85" fmla="*/ 2274 h 7642"/>
              <a:gd name="T86" fmla="*/ 7536 w 7539"/>
              <a:gd name="T87" fmla="*/ 5362 h 7642"/>
              <a:gd name="T88" fmla="*/ 7538 w 7539"/>
              <a:gd name="T89" fmla="*/ 5456 h 7642"/>
              <a:gd name="T90" fmla="*/ 7526 w 7539"/>
              <a:gd name="T91" fmla="*/ 5546 h 7642"/>
              <a:gd name="T92" fmla="*/ 7502 w 7539"/>
              <a:gd name="T93" fmla="*/ 5633 h 7642"/>
              <a:gd name="T94" fmla="*/ 7463 w 7539"/>
              <a:gd name="T95" fmla="*/ 5713 h 7642"/>
              <a:gd name="T96" fmla="*/ 7413 w 7539"/>
              <a:gd name="T97" fmla="*/ 5786 h 7642"/>
              <a:gd name="T98" fmla="*/ 7351 w 7539"/>
              <a:gd name="T99" fmla="*/ 5851 h 7642"/>
              <a:gd name="T100" fmla="*/ 7278 w 7539"/>
              <a:gd name="T101" fmla="*/ 5906 h 7642"/>
              <a:gd name="T102" fmla="*/ 7196 w 7539"/>
              <a:gd name="T103" fmla="*/ 5951 h 7642"/>
              <a:gd name="T104" fmla="*/ 2184 w 7539"/>
              <a:gd name="T105" fmla="*/ 170 h 7642"/>
              <a:gd name="T106" fmla="*/ 2282 w 7539"/>
              <a:gd name="T107" fmla="*/ 90 h 7642"/>
              <a:gd name="T108" fmla="*/ 2394 w 7539"/>
              <a:gd name="T109" fmla="*/ 33 h 7642"/>
              <a:gd name="T110" fmla="*/ 2515 w 7539"/>
              <a:gd name="T111" fmla="*/ 3 h 7642"/>
              <a:gd name="T112" fmla="*/ 2487 w 7539"/>
              <a:gd name="T113" fmla="*/ 74 h 7642"/>
              <a:gd name="T114" fmla="*/ 2391 w 7539"/>
              <a:gd name="T115" fmla="*/ 153 h 7642"/>
              <a:gd name="T116" fmla="*/ 2279 w 7539"/>
              <a:gd name="T117" fmla="*/ 209 h 7642"/>
              <a:gd name="T118" fmla="*/ 2155 w 7539"/>
              <a:gd name="T119" fmla="*/ 241 h 7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539" h="7642">
                <a:moveTo>
                  <a:pt x="7196" y="5951"/>
                </a:moveTo>
                <a:lnTo>
                  <a:pt x="5355" y="6771"/>
                </a:lnTo>
                <a:lnTo>
                  <a:pt x="3513" y="7590"/>
                </a:lnTo>
                <a:lnTo>
                  <a:pt x="3491" y="7599"/>
                </a:lnTo>
                <a:lnTo>
                  <a:pt x="3469" y="7608"/>
                </a:lnTo>
                <a:lnTo>
                  <a:pt x="3447" y="7615"/>
                </a:lnTo>
                <a:lnTo>
                  <a:pt x="3425" y="7622"/>
                </a:lnTo>
                <a:lnTo>
                  <a:pt x="3403" y="7627"/>
                </a:lnTo>
                <a:lnTo>
                  <a:pt x="3380" y="7631"/>
                </a:lnTo>
                <a:lnTo>
                  <a:pt x="3358" y="7636"/>
                </a:lnTo>
                <a:lnTo>
                  <a:pt x="3335" y="7639"/>
                </a:lnTo>
                <a:lnTo>
                  <a:pt x="3313" y="7640"/>
                </a:lnTo>
                <a:lnTo>
                  <a:pt x="3290" y="7641"/>
                </a:lnTo>
                <a:lnTo>
                  <a:pt x="3268" y="7642"/>
                </a:lnTo>
                <a:lnTo>
                  <a:pt x="3246" y="7641"/>
                </a:lnTo>
                <a:lnTo>
                  <a:pt x="3223" y="7639"/>
                </a:lnTo>
                <a:lnTo>
                  <a:pt x="3201" y="7637"/>
                </a:lnTo>
                <a:lnTo>
                  <a:pt x="3179" y="7633"/>
                </a:lnTo>
                <a:lnTo>
                  <a:pt x="3157" y="7629"/>
                </a:lnTo>
                <a:lnTo>
                  <a:pt x="3135" y="7624"/>
                </a:lnTo>
                <a:lnTo>
                  <a:pt x="3114" y="7618"/>
                </a:lnTo>
                <a:lnTo>
                  <a:pt x="3093" y="7612"/>
                </a:lnTo>
                <a:lnTo>
                  <a:pt x="3072" y="7603"/>
                </a:lnTo>
                <a:lnTo>
                  <a:pt x="3051" y="7596"/>
                </a:lnTo>
                <a:lnTo>
                  <a:pt x="3031" y="7586"/>
                </a:lnTo>
                <a:lnTo>
                  <a:pt x="3010" y="7576"/>
                </a:lnTo>
                <a:lnTo>
                  <a:pt x="2991" y="7565"/>
                </a:lnTo>
                <a:lnTo>
                  <a:pt x="2972" y="7553"/>
                </a:lnTo>
                <a:lnTo>
                  <a:pt x="2953" y="7541"/>
                </a:lnTo>
                <a:lnTo>
                  <a:pt x="2934" y="7528"/>
                </a:lnTo>
                <a:lnTo>
                  <a:pt x="2916" y="7514"/>
                </a:lnTo>
                <a:lnTo>
                  <a:pt x="2898" y="7499"/>
                </a:lnTo>
                <a:lnTo>
                  <a:pt x="2881" y="7483"/>
                </a:lnTo>
                <a:lnTo>
                  <a:pt x="2864" y="7466"/>
                </a:lnTo>
                <a:lnTo>
                  <a:pt x="2848" y="7449"/>
                </a:lnTo>
                <a:lnTo>
                  <a:pt x="1500" y="5951"/>
                </a:lnTo>
                <a:lnTo>
                  <a:pt x="151" y="4454"/>
                </a:lnTo>
                <a:lnTo>
                  <a:pt x="136" y="4436"/>
                </a:lnTo>
                <a:lnTo>
                  <a:pt x="121" y="4417"/>
                </a:lnTo>
                <a:lnTo>
                  <a:pt x="107" y="4399"/>
                </a:lnTo>
                <a:lnTo>
                  <a:pt x="94" y="4380"/>
                </a:lnTo>
                <a:lnTo>
                  <a:pt x="81" y="4360"/>
                </a:lnTo>
                <a:lnTo>
                  <a:pt x="70" y="4340"/>
                </a:lnTo>
                <a:lnTo>
                  <a:pt x="60" y="4320"/>
                </a:lnTo>
                <a:lnTo>
                  <a:pt x="50" y="4300"/>
                </a:lnTo>
                <a:lnTo>
                  <a:pt x="40" y="4278"/>
                </a:lnTo>
                <a:lnTo>
                  <a:pt x="33" y="4258"/>
                </a:lnTo>
                <a:lnTo>
                  <a:pt x="26" y="4237"/>
                </a:lnTo>
                <a:lnTo>
                  <a:pt x="20" y="4215"/>
                </a:lnTo>
                <a:lnTo>
                  <a:pt x="14" y="4193"/>
                </a:lnTo>
                <a:lnTo>
                  <a:pt x="9" y="4172"/>
                </a:lnTo>
                <a:lnTo>
                  <a:pt x="6" y="4150"/>
                </a:lnTo>
                <a:lnTo>
                  <a:pt x="3" y="4128"/>
                </a:lnTo>
                <a:lnTo>
                  <a:pt x="2" y="4105"/>
                </a:lnTo>
                <a:lnTo>
                  <a:pt x="1" y="4083"/>
                </a:lnTo>
                <a:lnTo>
                  <a:pt x="0" y="4061"/>
                </a:lnTo>
                <a:lnTo>
                  <a:pt x="1" y="4039"/>
                </a:lnTo>
                <a:lnTo>
                  <a:pt x="3" y="4017"/>
                </a:lnTo>
                <a:lnTo>
                  <a:pt x="5" y="3994"/>
                </a:lnTo>
                <a:lnTo>
                  <a:pt x="8" y="3972"/>
                </a:lnTo>
                <a:lnTo>
                  <a:pt x="13" y="3950"/>
                </a:lnTo>
                <a:lnTo>
                  <a:pt x="18" y="3928"/>
                </a:lnTo>
                <a:lnTo>
                  <a:pt x="24" y="3905"/>
                </a:lnTo>
                <a:lnTo>
                  <a:pt x="31" y="3884"/>
                </a:lnTo>
                <a:lnTo>
                  <a:pt x="39" y="3863"/>
                </a:lnTo>
                <a:lnTo>
                  <a:pt x="48" y="3841"/>
                </a:lnTo>
                <a:lnTo>
                  <a:pt x="58" y="3820"/>
                </a:lnTo>
                <a:lnTo>
                  <a:pt x="68" y="3799"/>
                </a:lnTo>
                <a:lnTo>
                  <a:pt x="80" y="3778"/>
                </a:lnTo>
                <a:lnTo>
                  <a:pt x="1087" y="2033"/>
                </a:lnTo>
                <a:lnTo>
                  <a:pt x="1112" y="1990"/>
                </a:lnTo>
                <a:lnTo>
                  <a:pt x="1125" y="1969"/>
                </a:lnTo>
                <a:lnTo>
                  <a:pt x="1140" y="1948"/>
                </a:lnTo>
                <a:lnTo>
                  <a:pt x="1154" y="1930"/>
                </a:lnTo>
                <a:lnTo>
                  <a:pt x="1172" y="1912"/>
                </a:lnTo>
                <a:lnTo>
                  <a:pt x="1189" y="1896"/>
                </a:lnTo>
                <a:lnTo>
                  <a:pt x="1207" y="1881"/>
                </a:lnTo>
                <a:lnTo>
                  <a:pt x="1226" y="1867"/>
                </a:lnTo>
                <a:lnTo>
                  <a:pt x="1246" y="1854"/>
                </a:lnTo>
                <a:lnTo>
                  <a:pt x="1267" y="1844"/>
                </a:lnTo>
                <a:lnTo>
                  <a:pt x="1288" y="1834"/>
                </a:lnTo>
                <a:lnTo>
                  <a:pt x="1311" y="1825"/>
                </a:lnTo>
                <a:lnTo>
                  <a:pt x="1334" y="1818"/>
                </a:lnTo>
                <a:lnTo>
                  <a:pt x="1358" y="1813"/>
                </a:lnTo>
                <a:lnTo>
                  <a:pt x="1381" y="1809"/>
                </a:lnTo>
                <a:lnTo>
                  <a:pt x="1406" y="1807"/>
                </a:lnTo>
                <a:lnTo>
                  <a:pt x="1431" y="1806"/>
                </a:lnTo>
                <a:lnTo>
                  <a:pt x="1456" y="1807"/>
                </a:lnTo>
                <a:lnTo>
                  <a:pt x="1481" y="1809"/>
                </a:lnTo>
                <a:lnTo>
                  <a:pt x="1505" y="1813"/>
                </a:lnTo>
                <a:lnTo>
                  <a:pt x="1529" y="1818"/>
                </a:lnTo>
                <a:lnTo>
                  <a:pt x="1551" y="1825"/>
                </a:lnTo>
                <a:lnTo>
                  <a:pt x="1574" y="1834"/>
                </a:lnTo>
                <a:lnTo>
                  <a:pt x="1595" y="1844"/>
                </a:lnTo>
                <a:lnTo>
                  <a:pt x="1616" y="1854"/>
                </a:lnTo>
                <a:lnTo>
                  <a:pt x="1637" y="1867"/>
                </a:lnTo>
                <a:lnTo>
                  <a:pt x="1656" y="1881"/>
                </a:lnTo>
                <a:lnTo>
                  <a:pt x="1674" y="1896"/>
                </a:lnTo>
                <a:lnTo>
                  <a:pt x="1691" y="1912"/>
                </a:lnTo>
                <a:lnTo>
                  <a:pt x="1707" y="1930"/>
                </a:lnTo>
                <a:lnTo>
                  <a:pt x="1723" y="1948"/>
                </a:lnTo>
                <a:lnTo>
                  <a:pt x="1737" y="1969"/>
                </a:lnTo>
                <a:lnTo>
                  <a:pt x="1751" y="1990"/>
                </a:lnTo>
                <a:lnTo>
                  <a:pt x="2095" y="2588"/>
                </a:lnTo>
                <a:lnTo>
                  <a:pt x="2107" y="2608"/>
                </a:lnTo>
                <a:lnTo>
                  <a:pt x="2120" y="2627"/>
                </a:lnTo>
                <a:lnTo>
                  <a:pt x="2134" y="2646"/>
                </a:lnTo>
                <a:lnTo>
                  <a:pt x="2148" y="2664"/>
                </a:lnTo>
                <a:lnTo>
                  <a:pt x="2163" y="2683"/>
                </a:lnTo>
                <a:lnTo>
                  <a:pt x="2179" y="2699"/>
                </a:lnTo>
                <a:lnTo>
                  <a:pt x="2195" y="2716"/>
                </a:lnTo>
                <a:lnTo>
                  <a:pt x="2211" y="2731"/>
                </a:lnTo>
                <a:lnTo>
                  <a:pt x="2228" y="2746"/>
                </a:lnTo>
                <a:lnTo>
                  <a:pt x="2245" y="2760"/>
                </a:lnTo>
                <a:lnTo>
                  <a:pt x="2263" y="2774"/>
                </a:lnTo>
                <a:lnTo>
                  <a:pt x="2282" y="2785"/>
                </a:lnTo>
                <a:lnTo>
                  <a:pt x="2301" y="2797"/>
                </a:lnTo>
                <a:lnTo>
                  <a:pt x="2320" y="2809"/>
                </a:lnTo>
                <a:lnTo>
                  <a:pt x="2340" y="2818"/>
                </a:lnTo>
                <a:lnTo>
                  <a:pt x="2360" y="2828"/>
                </a:lnTo>
                <a:lnTo>
                  <a:pt x="2381" y="2837"/>
                </a:lnTo>
                <a:lnTo>
                  <a:pt x="2401" y="2844"/>
                </a:lnTo>
                <a:lnTo>
                  <a:pt x="2422" y="2852"/>
                </a:lnTo>
                <a:lnTo>
                  <a:pt x="2444" y="2858"/>
                </a:lnTo>
                <a:lnTo>
                  <a:pt x="2465" y="2863"/>
                </a:lnTo>
                <a:lnTo>
                  <a:pt x="2488" y="2868"/>
                </a:lnTo>
                <a:lnTo>
                  <a:pt x="2510" y="2871"/>
                </a:lnTo>
                <a:lnTo>
                  <a:pt x="2533" y="2874"/>
                </a:lnTo>
                <a:lnTo>
                  <a:pt x="2555" y="2876"/>
                </a:lnTo>
                <a:lnTo>
                  <a:pt x="2577" y="2877"/>
                </a:lnTo>
                <a:lnTo>
                  <a:pt x="2600" y="2877"/>
                </a:lnTo>
                <a:lnTo>
                  <a:pt x="2623" y="2876"/>
                </a:lnTo>
                <a:lnTo>
                  <a:pt x="2647" y="2874"/>
                </a:lnTo>
                <a:lnTo>
                  <a:pt x="2669" y="2872"/>
                </a:lnTo>
                <a:lnTo>
                  <a:pt x="2693" y="2869"/>
                </a:lnTo>
                <a:lnTo>
                  <a:pt x="2716" y="2863"/>
                </a:lnTo>
                <a:lnTo>
                  <a:pt x="4688" y="2444"/>
                </a:lnTo>
                <a:lnTo>
                  <a:pt x="6659" y="2026"/>
                </a:lnTo>
                <a:lnTo>
                  <a:pt x="6677" y="2022"/>
                </a:lnTo>
                <a:lnTo>
                  <a:pt x="6694" y="2017"/>
                </a:lnTo>
                <a:lnTo>
                  <a:pt x="6713" y="2013"/>
                </a:lnTo>
                <a:lnTo>
                  <a:pt x="6730" y="2006"/>
                </a:lnTo>
                <a:lnTo>
                  <a:pt x="6750" y="2000"/>
                </a:lnTo>
                <a:lnTo>
                  <a:pt x="6770" y="1994"/>
                </a:lnTo>
                <a:lnTo>
                  <a:pt x="6792" y="1991"/>
                </a:lnTo>
                <a:lnTo>
                  <a:pt x="6812" y="1988"/>
                </a:lnTo>
                <a:lnTo>
                  <a:pt x="6832" y="1986"/>
                </a:lnTo>
                <a:lnTo>
                  <a:pt x="6853" y="1986"/>
                </a:lnTo>
                <a:lnTo>
                  <a:pt x="6873" y="1986"/>
                </a:lnTo>
                <a:lnTo>
                  <a:pt x="6893" y="1988"/>
                </a:lnTo>
                <a:lnTo>
                  <a:pt x="6913" y="1991"/>
                </a:lnTo>
                <a:lnTo>
                  <a:pt x="6933" y="1995"/>
                </a:lnTo>
                <a:lnTo>
                  <a:pt x="6952" y="2001"/>
                </a:lnTo>
                <a:lnTo>
                  <a:pt x="6971" y="2007"/>
                </a:lnTo>
                <a:lnTo>
                  <a:pt x="6991" y="2015"/>
                </a:lnTo>
                <a:lnTo>
                  <a:pt x="7010" y="2023"/>
                </a:lnTo>
                <a:lnTo>
                  <a:pt x="7029" y="2034"/>
                </a:lnTo>
                <a:lnTo>
                  <a:pt x="7047" y="2045"/>
                </a:lnTo>
                <a:lnTo>
                  <a:pt x="7065" y="2056"/>
                </a:lnTo>
                <a:lnTo>
                  <a:pt x="7083" y="2069"/>
                </a:lnTo>
                <a:lnTo>
                  <a:pt x="7099" y="2083"/>
                </a:lnTo>
                <a:lnTo>
                  <a:pt x="7114" y="2097"/>
                </a:lnTo>
                <a:lnTo>
                  <a:pt x="7127" y="2112"/>
                </a:lnTo>
                <a:lnTo>
                  <a:pt x="7140" y="2128"/>
                </a:lnTo>
                <a:lnTo>
                  <a:pt x="7152" y="2144"/>
                </a:lnTo>
                <a:lnTo>
                  <a:pt x="7164" y="2161"/>
                </a:lnTo>
                <a:lnTo>
                  <a:pt x="7173" y="2178"/>
                </a:lnTo>
                <a:lnTo>
                  <a:pt x="7183" y="2196"/>
                </a:lnTo>
                <a:lnTo>
                  <a:pt x="7190" y="2216"/>
                </a:lnTo>
                <a:lnTo>
                  <a:pt x="7198" y="2235"/>
                </a:lnTo>
                <a:lnTo>
                  <a:pt x="7203" y="2254"/>
                </a:lnTo>
                <a:lnTo>
                  <a:pt x="7209" y="2274"/>
                </a:lnTo>
                <a:lnTo>
                  <a:pt x="7213" y="2296"/>
                </a:lnTo>
                <a:lnTo>
                  <a:pt x="7215" y="2317"/>
                </a:lnTo>
                <a:lnTo>
                  <a:pt x="7325" y="3358"/>
                </a:lnTo>
                <a:lnTo>
                  <a:pt x="7536" y="5362"/>
                </a:lnTo>
                <a:lnTo>
                  <a:pt x="7538" y="5386"/>
                </a:lnTo>
                <a:lnTo>
                  <a:pt x="7539" y="5409"/>
                </a:lnTo>
                <a:lnTo>
                  <a:pt x="7539" y="5433"/>
                </a:lnTo>
                <a:lnTo>
                  <a:pt x="7538" y="5456"/>
                </a:lnTo>
                <a:lnTo>
                  <a:pt x="7537" y="5479"/>
                </a:lnTo>
                <a:lnTo>
                  <a:pt x="7534" y="5502"/>
                </a:lnTo>
                <a:lnTo>
                  <a:pt x="7530" y="5525"/>
                </a:lnTo>
                <a:lnTo>
                  <a:pt x="7526" y="5546"/>
                </a:lnTo>
                <a:lnTo>
                  <a:pt x="7522" y="5568"/>
                </a:lnTo>
                <a:lnTo>
                  <a:pt x="7515" y="5590"/>
                </a:lnTo>
                <a:lnTo>
                  <a:pt x="7509" y="5611"/>
                </a:lnTo>
                <a:lnTo>
                  <a:pt x="7502" y="5633"/>
                </a:lnTo>
                <a:lnTo>
                  <a:pt x="7493" y="5653"/>
                </a:lnTo>
                <a:lnTo>
                  <a:pt x="7483" y="5673"/>
                </a:lnTo>
                <a:lnTo>
                  <a:pt x="7474" y="5694"/>
                </a:lnTo>
                <a:lnTo>
                  <a:pt x="7463" y="5713"/>
                </a:lnTo>
                <a:lnTo>
                  <a:pt x="7451" y="5732"/>
                </a:lnTo>
                <a:lnTo>
                  <a:pt x="7440" y="5750"/>
                </a:lnTo>
                <a:lnTo>
                  <a:pt x="7427" y="5768"/>
                </a:lnTo>
                <a:lnTo>
                  <a:pt x="7413" y="5786"/>
                </a:lnTo>
                <a:lnTo>
                  <a:pt x="7398" y="5803"/>
                </a:lnTo>
                <a:lnTo>
                  <a:pt x="7383" y="5820"/>
                </a:lnTo>
                <a:lnTo>
                  <a:pt x="7367" y="5836"/>
                </a:lnTo>
                <a:lnTo>
                  <a:pt x="7351" y="5851"/>
                </a:lnTo>
                <a:lnTo>
                  <a:pt x="7334" y="5866"/>
                </a:lnTo>
                <a:lnTo>
                  <a:pt x="7316" y="5879"/>
                </a:lnTo>
                <a:lnTo>
                  <a:pt x="7297" y="5893"/>
                </a:lnTo>
                <a:lnTo>
                  <a:pt x="7278" y="5906"/>
                </a:lnTo>
                <a:lnTo>
                  <a:pt x="7259" y="5919"/>
                </a:lnTo>
                <a:lnTo>
                  <a:pt x="7238" y="5930"/>
                </a:lnTo>
                <a:lnTo>
                  <a:pt x="7217" y="5941"/>
                </a:lnTo>
                <a:lnTo>
                  <a:pt x="7196" y="5951"/>
                </a:lnTo>
                <a:close/>
                <a:moveTo>
                  <a:pt x="2122" y="245"/>
                </a:moveTo>
                <a:lnTo>
                  <a:pt x="2142" y="218"/>
                </a:lnTo>
                <a:lnTo>
                  <a:pt x="2163" y="193"/>
                </a:lnTo>
                <a:lnTo>
                  <a:pt x="2184" y="170"/>
                </a:lnTo>
                <a:lnTo>
                  <a:pt x="2208" y="147"/>
                </a:lnTo>
                <a:lnTo>
                  <a:pt x="2231" y="127"/>
                </a:lnTo>
                <a:lnTo>
                  <a:pt x="2256" y="107"/>
                </a:lnTo>
                <a:lnTo>
                  <a:pt x="2282" y="90"/>
                </a:lnTo>
                <a:lnTo>
                  <a:pt x="2309" y="73"/>
                </a:lnTo>
                <a:lnTo>
                  <a:pt x="2336" y="59"/>
                </a:lnTo>
                <a:lnTo>
                  <a:pt x="2365" y="45"/>
                </a:lnTo>
                <a:lnTo>
                  <a:pt x="2394" y="33"/>
                </a:lnTo>
                <a:lnTo>
                  <a:pt x="2423" y="23"/>
                </a:lnTo>
                <a:lnTo>
                  <a:pt x="2453" y="15"/>
                </a:lnTo>
                <a:lnTo>
                  <a:pt x="2484" y="8"/>
                </a:lnTo>
                <a:lnTo>
                  <a:pt x="2515" y="3"/>
                </a:lnTo>
                <a:lnTo>
                  <a:pt x="2546" y="0"/>
                </a:lnTo>
                <a:lnTo>
                  <a:pt x="2528" y="26"/>
                </a:lnTo>
                <a:lnTo>
                  <a:pt x="2508" y="50"/>
                </a:lnTo>
                <a:lnTo>
                  <a:pt x="2487" y="74"/>
                </a:lnTo>
                <a:lnTo>
                  <a:pt x="2464" y="95"/>
                </a:lnTo>
                <a:lnTo>
                  <a:pt x="2441" y="115"/>
                </a:lnTo>
                <a:lnTo>
                  <a:pt x="2417" y="135"/>
                </a:lnTo>
                <a:lnTo>
                  <a:pt x="2391" y="153"/>
                </a:lnTo>
                <a:lnTo>
                  <a:pt x="2365" y="170"/>
                </a:lnTo>
                <a:lnTo>
                  <a:pt x="2337" y="185"/>
                </a:lnTo>
                <a:lnTo>
                  <a:pt x="2308" y="198"/>
                </a:lnTo>
                <a:lnTo>
                  <a:pt x="2279" y="209"/>
                </a:lnTo>
                <a:lnTo>
                  <a:pt x="2249" y="220"/>
                </a:lnTo>
                <a:lnTo>
                  <a:pt x="2218" y="229"/>
                </a:lnTo>
                <a:lnTo>
                  <a:pt x="2187" y="236"/>
                </a:lnTo>
                <a:lnTo>
                  <a:pt x="2155" y="241"/>
                </a:lnTo>
                <a:lnTo>
                  <a:pt x="2122" y="24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Freeform 8"/>
          <p:cNvSpPr>
            <a:spLocks noEditPoints="1"/>
          </p:cNvSpPr>
          <p:nvPr/>
        </p:nvSpPr>
        <p:spPr bwMode="auto">
          <a:xfrm>
            <a:off x="5224463" y="4275138"/>
            <a:ext cx="1544638" cy="1668462"/>
          </a:xfrm>
          <a:custGeom>
            <a:avLst/>
            <a:gdLst>
              <a:gd name="T0" fmla="*/ 221 w 6811"/>
              <a:gd name="T1" fmla="*/ 4864 h 7360"/>
              <a:gd name="T2" fmla="*/ 152 w 6811"/>
              <a:gd name="T3" fmla="*/ 4801 h 7360"/>
              <a:gd name="T4" fmla="*/ 95 w 6811"/>
              <a:gd name="T5" fmla="*/ 4731 h 7360"/>
              <a:gd name="T6" fmla="*/ 53 w 6811"/>
              <a:gd name="T7" fmla="*/ 4653 h 7360"/>
              <a:gd name="T8" fmla="*/ 22 w 6811"/>
              <a:gd name="T9" fmla="*/ 4569 h 7360"/>
              <a:gd name="T10" fmla="*/ 5 w 6811"/>
              <a:gd name="T11" fmla="*/ 4482 h 7360"/>
              <a:gd name="T12" fmla="*/ 0 w 6811"/>
              <a:gd name="T13" fmla="*/ 4392 h 7360"/>
              <a:gd name="T14" fmla="*/ 12 w 6811"/>
              <a:gd name="T15" fmla="*/ 4301 h 7360"/>
              <a:gd name="T16" fmla="*/ 652 w 6811"/>
              <a:gd name="T17" fmla="*/ 2316 h 7360"/>
              <a:gd name="T18" fmla="*/ 1301 w 6811"/>
              <a:gd name="T19" fmla="*/ 334 h 7360"/>
              <a:gd name="T20" fmla="*/ 1345 w 6811"/>
              <a:gd name="T21" fmla="*/ 253 h 7360"/>
              <a:gd name="T22" fmla="*/ 1401 w 6811"/>
              <a:gd name="T23" fmla="*/ 183 h 7360"/>
              <a:gd name="T24" fmla="*/ 1467 w 6811"/>
              <a:gd name="T25" fmla="*/ 122 h 7360"/>
              <a:gd name="T26" fmla="*/ 1541 w 6811"/>
              <a:gd name="T27" fmla="*/ 73 h 7360"/>
              <a:gd name="T28" fmla="*/ 1622 w 6811"/>
              <a:gd name="T29" fmla="*/ 35 h 7360"/>
              <a:gd name="T30" fmla="*/ 1709 w 6811"/>
              <a:gd name="T31" fmla="*/ 11 h 7360"/>
              <a:gd name="T32" fmla="*/ 1802 w 6811"/>
              <a:gd name="T33" fmla="*/ 0 h 7360"/>
              <a:gd name="T34" fmla="*/ 3915 w 6811"/>
              <a:gd name="T35" fmla="*/ 1 h 7360"/>
              <a:gd name="T36" fmla="*/ 4010 w 6811"/>
              <a:gd name="T37" fmla="*/ 19 h 7360"/>
              <a:gd name="T38" fmla="*/ 4095 w 6811"/>
              <a:gd name="T39" fmla="*/ 61 h 7360"/>
              <a:gd name="T40" fmla="*/ 4167 w 6811"/>
              <a:gd name="T41" fmla="*/ 124 h 7360"/>
              <a:gd name="T42" fmla="*/ 4221 w 6811"/>
              <a:gd name="T43" fmla="*/ 206 h 7360"/>
              <a:gd name="T44" fmla="*/ 4253 w 6811"/>
              <a:gd name="T45" fmla="*/ 298 h 7360"/>
              <a:gd name="T46" fmla="*/ 4260 w 6811"/>
              <a:gd name="T47" fmla="*/ 392 h 7360"/>
              <a:gd name="T48" fmla="*/ 4240 w 6811"/>
              <a:gd name="T49" fmla="*/ 485 h 7360"/>
              <a:gd name="T50" fmla="*/ 3865 w 6811"/>
              <a:gd name="T51" fmla="*/ 1150 h 7360"/>
              <a:gd name="T52" fmla="*/ 3824 w 6811"/>
              <a:gd name="T53" fmla="*/ 1235 h 7360"/>
              <a:gd name="T54" fmla="*/ 3798 w 6811"/>
              <a:gd name="T55" fmla="*/ 1322 h 7360"/>
              <a:gd name="T56" fmla="*/ 3786 w 6811"/>
              <a:gd name="T57" fmla="*/ 1411 h 7360"/>
              <a:gd name="T58" fmla="*/ 3788 w 6811"/>
              <a:gd name="T59" fmla="*/ 1500 h 7360"/>
              <a:gd name="T60" fmla="*/ 3805 w 6811"/>
              <a:gd name="T61" fmla="*/ 1587 h 7360"/>
              <a:gd name="T62" fmla="*/ 3835 w 6811"/>
              <a:gd name="T63" fmla="*/ 1672 h 7360"/>
              <a:gd name="T64" fmla="*/ 3879 w 6811"/>
              <a:gd name="T65" fmla="*/ 1752 h 7360"/>
              <a:gd name="T66" fmla="*/ 3936 w 6811"/>
              <a:gd name="T67" fmla="*/ 1826 h 7360"/>
              <a:gd name="T68" fmla="*/ 6659 w 6811"/>
              <a:gd name="T69" fmla="*/ 4847 h 7360"/>
              <a:gd name="T70" fmla="*/ 6715 w 6811"/>
              <a:gd name="T71" fmla="*/ 4902 h 7360"/>
              <a:gd name="T72" fmla="*/ 6764 w 6811"/>
              <a:gd name="T73" fmla="*/ 4968 h 7360"/>
              <a:gd name="T74" fmla="*/ 6796 w 6811"/>
              <a:gd name="T75" fmla="*/ 5042 h 7360"/>
              <a:gd name="T76" fmla="*/ 6810 w 6811"/>
              <a:gd name="T77" fmla="*/ 5123 h 7360"/>
              <a:gd name="T78" fmla="*/ 6806 w 6811"/>
              <a:gd name="T79" fmla="*/ 5208 h 7360"/>
              <a:gd name="T80" fmla="*/ 6785 w 6811"/>
              <a:gd name="T81" fmla="*/ 5289 h 7360"/>
              <a:gd name="T82" fmla="*/ 6747 w 6811"/>
              <a:gd name="T83" fmla="*/ 5359 h 7360"/>
              <a:gd name="T84" fmla="*/ 6693 w 6811"/>
              <a:gd name="T85" fmla="*/ 5421 h 7360"/>
              <a:gd name="T86" fmla="*/ 4182 w 6811"/>
              <a:gd name="T87" fmla="*/ 7248 h 7360"/>
              <a:gd name="T88" fmla="*/ 4101 w 6811"/>
              <a:gd name="T89" fmla="*/ 7297 h 7360"/>
              <a:gd name="T90" fmla="*/ 4017 w 6811"/>
              <a:gd name="T91" fmla="*/ 7332 h 7360"/>
              <a:gd name="T92" fmla="*/ 3929 w 6811"/>
              <a:gd name="T93" fmla="*/ 7353 h 7360"/>
              <a:gd name="T94" fmla="*/ 3840 w 6811"/>
              <a:gd name="T95" fmla="*/ 7360 h 7360"/>
              <a:gd name="T96" fmla="*/ 3753 w 6811"/>
              <a:gd name="T97" fmla="*/ 7353 h 7360"/>
              <a:gd name="T98" fmla="*/ 3665 w 6811"/>
              <a:gd name="T99" fmla="*/ 7332 h 7360"/>
              <a:gd name="T100" fmla="*/ 3581 w 6811"/>
              <a:gd name="T101" fmla="*/ 7297 h 7360"/>
              <a:gd name="T102" fmla="*/ 3500 w 6811"/>
              <a:gd name="T103" fmla="*/ 7248 h 7360"/>
              <a:gd name="T104" fmla="*/ 6003 w 6811"/>
              <a:gd name="T105" fmla="*/ 18 h 7360"/>
              <a:gd name="T106" fmla="*/ 6122 w 6811"/>
              <a:gd name="T107" fmla="*/ 63 h 7360"/>
              <a:gd name="T108" fmla="*/ 6226 w 6811"/>
              <a:gd name="T109" fmla="*/ 132 h 7360"/>
              <a:gd name="T110" fmla="*/ 6313 w 6811"/>
              <a:gd name="T111" fmla="*/ 221 h 7360"/>
              <a:gd name="T112" fmla="*/ 6238 w 6811"/>
              <a:gd name="T113" fmla="*/ 232 h 7360"/>
              <a:gd name="T114" fmla="*/ 6121 w 6811"/>
              <a:gd name="T115" fmla="*/ 188 h 7360"/>
              <a:gd name="T116" fmla="*/ 6016 w 6811"/>
              <a:gd name="T117" fmla="*/ 121 h 7360"/>
              <a:gd name="T118" fmla="*/ 5927 w 6811"/>
              <a:gd name="T119" fmla="*/ 29 h 7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6811" h="7360">
                <a:moveTo>
                  <a:pt x="3500" y="7248"/>
                </a:moveTo>
                <a:lnTo>
                  <a:pt x="1870" y="6064"/>
                </a:lnTo>
                <a:lnTo>
                  <a:pt x="240" y="4879"/>
                </a:lnTo>
                <a:lnTo>
                  <a:pt x="221" y="4864"/>
                </a:lnTo>
                <a:lnTo>
                  <a:pt x="202" y="4849"/>
                </a:lnTo>
                <a:lnTo>
                  <a:pt x="185" y="4834"/>
                </a:lnTo>
                <a:lnTo>
                  <a:pt x="168" y="4818"/>
                </a:lnTo>
                <a:lnTo>
                  <a:pt x="152" y="4801"/>
                </a:lnTo>
                <a:lnTo>
                  <a:pt x="137" y="4784"/>
                </a:lnTo>
                <a:lnTo>
                  <a:pt x="122" y="4767"/>
                </a:lnTo>
                <a:lnTo>
                  <a:pt x="109" y="4749"/>
                </a:lnTo>
                <a:lnTo>
                  <a:pt x="95" y="4731"/>
                </a:lnTo>
                <a:lnTo>
                  <a:pt x="84" y="4711"/>
                </a:lnTo>
                <a:lnTo>
                  <a:pt x="73" y="4692"/>
                </a:lnTo>
                <a:lnTo>
                  <a:pt x="62" y="4672"/>
                </a:lnTo>
                <a:lnTo>
                  <a:pt x="53" y="4653"/>
                </a:lnTo>
                <a:lnTo>
                  <a:pt x="43" y="4632"/>
                </a:lnTo>
                <a:lnTo>
                  <a:pt x="36" y="4611"/>
                </a:lnTo>
                <a:lnTo>
                  <a:pt x="28" y="4591"/>
                </a:lnTo>
                <a:lnTo>
                  <a:pt x="22" y="4569"/>
                </a:lnTo>
                <a:lnTo>
                  <a:pt x="15" y="4548"/>
                </a:lnTo>
                <a:lnTo>
                  <a:pt x="11" y="4526"/>
                </a:lnTo>
                <a:lnTo>
                  <a:pt x="7" y="4504"/>
                </a:lnTo>
                <a:lnTo>
                  <a:pt x="5" y="4482"/>
                </a:lnTo>
                <a:lnTo>
                  <a:pt x="2" y="4459"/>
                </a:lnTo>
                <a:lnTo>
                  <a:pt x="0" y="4437"/>
                </a:lnTo>
                <a:lnTo>
                  <a:pt x="0" y="4414"/>
                </a:lnTo>
                <a:lnTo>
                  <a:pt x="0" y="4392"/>
                </a:lnTo>
                <a:lnTo>
                  <a:pt x="2" y="4369"/>
                </a:lnTo>
                <a:lnTo>
                  <a:pt x="5" y="4346"/>
                </a:lnTo>
                <a:lnTo>
                  <a:pt x="8" y="4324"/>
                </a:lnTo>
                <a:lnTo>
                  <a:pt x="12" y="4301"/>
                </a:lnTo>
                <a:lnTo>
                  <a:pt x="16" y="4278"/>
                </a:lnTo>
                <a:lnTo>
                  <a:pt x="23" y="4255"/>
                </a:lnTo>
                <a:lnTo>
                  <a:pt x="29" y="4233"/>
                </a:lnTo>
                <a:lnTo>
                  <a:pt x="652" y="2316"/>
                </a:lnTo>
                <a:lnTo>
                  <a:pt x="1276" y="400"/>
                </a:lnTo>
                <a:lnTo>
                  <a:pt x="1283" y="377"/>
                </a:lnTo>
                <a:lnTo>
                  <a:pt x="1292" y="355"/>
                </a:lnTo>
                <a:lnTo>
                  <a:pt x="1301" y="334"/>
                </a:lnTo>
                <a:lnTo>
                  <a:pt x="1311" y="313"/>
                </a:lnTo>
                <a:lnTo>
                  <a:pt x="1322" y="293"/>
                </a:lnTo>
                <a:lnTo>
                  <a:pt x="1333" y="273"/>
                </a:lnTo>
                <a:lnTo>
                  <a:pt x="1345" y="253"/>
                </a:lnTo>
                <a:lnTo>
                  <a:pt x="1359" y="235"/>
                </a:lnTo>
                <a:lnTo>
                  <a:pt x="1372" y="217"/>
                </a:lnTo>
                <a:lnTo>
                  <a:pt x="1387" y="200"/>
                </a:lnTo>
                <a:lnTo>
                  <a:pt x="1401" y="183"/>
                </a:lnTo>
                <a:lnTo>
                  <a:pt x="1417" y="167"/>
                </a:lnTo>
                <a:lnTo>
                  <a:pt x="1433" y="151"/>
                </a:lnTo>
                <a:lnTo>
                  <a:pt x="1449" y="137"/>
                </a:lnTo>
                <a:lnTo>
                  <a:pt x="1467" y="122"/>
                </a:lnTo>
                <a:lnTo>
                  <a:pt x="1484" y="109"/>
                </a:lnTo>
                <a:lnTo>
                  <a:pt x="1502" y="96"/>
                </a:lnTo>
                <a:lnTo>
                  <a:pt x="1522" y="85"/>
                </a:lnTo>
                <a:lnTo>
                  <a:pt x="1541" y="73"/>
                </a:lnTo>
                <a:lnTo>
                  <a:pt x="1560" y="62"/>
                </a:lnTo>
                <a:lnTo>
                  <a:pt x="1580" y="53"/>
                </a:lnTo>
                <a:lnTo>
                  <a:pt x="1601" y="44"/>
                </a:lnTo>
                <a:lnTo>
                  <a:pt x="1622" y="35"/>
                </a:lnTo>
                <a:lnTo>
                  <a:pt x="1644" y="28"/>
                </a:lnTo>
                <a:lnTo>
                  <a:pt x="1665" y="22"/>
                </a:lnTo>
                <a:lnTo>
                  <a:pt x="1687" y="16"/>
                </a:lnTo>
                <a:lnTo>
                  <a:pt x="1709" y="11"/>
                </a:lnTo>
                <a:lnTo>
                  <a:pt x="1732" y="8"/>
                </a:lnTo>
                <a:lnTo>
                  <a:pt x="1755" y="4"/>
                </a:lnTo>
                <a:lnTo>
                  <a:pt x="1778" y="2"/>
                </a:lnTo>
                <a:lnTo>
                  <a:pt x="1802" y="0"/>
                </a:lnTo>
                <a:lnTo>
                  <a:pt x="1825" y="0"/>
                </a:lnTo>
                <a:lnTo>
                  <a:pt x="3842" y="0"/>
                </a:lnTo>
                <a:lnTo>
                  <a:pt x="3890" y="0"/>
                </a:lnTo>
                <a:lnTo>
                  <a:pt x="3915" y="1"/>
                </a:lnTo>
                <a:lnTo>
                  <a:pt x="3940" y="3"/>
                </a:lnTo>
                <a:lnTo>
                  <a:pt x="3963" y="7"/>
                </a:lnTo>
                <a:lnTo>
                  <a:pt x="3987" y="12"/>
                </a:lnTo>
                <a:lnTo>
                  <a:pt x="4010" y="19"/>
                </a:lnTo>
                <a:lnTo>
                  <a:pt x="4033" y="28"/>
                </a:lnTo>
                <a:lnTo>
                  <a:pt x="4054" y="38"/>
                </a:lnTo>
                <a:lnTo>
                  <a:pt x="4075" y="48"/>
                </a:lnTo>
                <a:lnTo>
                  <a:pt x="4095" y="61"/>
                </a:lnTo>
                <a:lnTo>
                  <a:pt x="4114" y="75"/>
                </a:lnTo>
                <a:lnTo>
                  <a:pt x="4132" y="90"/>
                </a:lnTo>
                <a:lnTo>
                  <a:pt x="4149" y="106"/>
                </a:lnTo>
                <a:lnTo>
                  <a:pt x="4167" y="124"/>
                </a:lnTo>
                <a:lnTo>
                  <a:pt x="4182" y="143"/>
                </a:lnTo>
                <a:lnTo>
                  <a:pt x="4196" y="163"/>
                </a:lnTo>
                <a:lnTo>
                  <a:pt x="4209" y="184"/>
                </a:lnTo>
                <a:lnTo>
                  <a:pt x="4221" y="206"/>
                </a:lnTo>
                <a:lnTo>
                  <a:pt x="4232" y="229"/>
                </a:lnTo>
                <a:lnTo>
                  <a:pt x="4240" y="252"/>
                </a:lnTo>
                <a:lnTo>
                  <a:pt x="4248" y="275"/>
                </a:lnTo>
                <a:lnTo>
                  <a:pt x="4253" y="298"/>
                </a:lnTo>
                <a:lnTo>
                  <a:pt x="4256" y="322"/>
                </a:lnTo>
                <a:lnTo>
                  <a:pt x="4260" y="345"/>
                </a:lnTo>
                <a:lnTo>
                  <a:pt x="4260" y="369"/>
                </a:lnTo>
                <a:lnTo>
                  <a:pt x="4260" y="392"/>
                </a:lnTo>
                <a:lnTo>
                  <a:pt x="4256" y="416"/>
                </a:lnTo>
                <a:lnTo>
                  <a:pt x="4253" y="439"/>
                </a:lnTo>
                <a:lnTo>
                  <a:pt x="4248" y="463"/>
                </a:lnTo>
                <a:lnTo>
                  <a:pt x="4240" y="485"/>
                </a:lnTo>
                <a:lnTo>
                  <a:pt x="4232" y="509"/>
                </a:lnTo>
                <a:lnTo>
                  <a:pt x="4221" y="531"/>
                </a:lnTo>
                <a:lnTo>
                  <a:pt x="4209" y="553"/>
                </a:lnTo>
                <a:lnTo>
                  <a:pt x="3865" y="1150"/>
                </a:lnTo>
                <a:lnTo>
                  <a:pt x="3853" y="1171"/>
                </a:lnTo>
                <a:lnTo>
                  <a:pt x="3843" y="1192"/>
                </a:lnTo>
                <a:lnTo>
                  <a:pt x="3833" y="1213"/>
                </a:lnTo>
                <a:lnTo>
                  <a:pt x="3824" y="1235"/>
                </a:lnTo>
                <a:lnTo>
                  <a:pt x="3816" y="1256"/>
                </a:lnTo>
                <a:lnTo>
                  <a:pt x="3809" y="1277"/>
                </a:lnTo>
                <a:lnTo>
                  <a:pt x="3803" y="1300"/>
                </a:lnTo>
                <a:lnTo>
                  <a:pt x="3798" y="1322"/>
                </a:lnTo>
                <a:lnTo>
                  <a:pt x="3793" y="1344"/>
                </a:lnTo>
                <a:lnTo>
                  <a:pt x="3790" y="1366"/>
                </a:lnTo>
                <a:lnTo>
                  <a:pt x="3788" y="1389"/>
                </a:lnTo>
                <a:lnTo>
                  <a:pt x="3786" y="1411"/>
                </a:lnTo>
                <a:lnTo>
                  <a:pt x="3785" y="1433"/>
                </a:lnTo>
                <a:lnTo>
                  <a:pt x="3786" y="1455"/>
                </a:lnTo>
                <a:lnTo>
                  <a:pt x="3787" y="1477"/>
                </a:lnTo>
                <a:lnTo>
                  <a:pt x="3788" y="1500"/>
                </a:lnTo>
                <a:lnTo>
                  <a:pt x="3791" y="1522"/>
                </a:lnTo>
                <a:lnTo>
                  <a:pt x="3794" y="1544"/>
                </a:lnTo>
                <a:lnTo>
                  <a:pt x="3799" y="1565"/>
                </a:lnTo>
                <a:lnTo>
                  <a:pt x="3805" y="1587"/>
                </a:lnTo>
                <a:lnTo>
                  <a:pt x="3811" y="1609"/>
                </a:lnTo>
                <a:lnTo>
                  <a:pt x="3818" y="1630"/>
                </a:lnTo>
                <a:lnTo>
                  <a:pt x="3825" y="1650"/>
                </a:lnTo>
                <a:lnTo>
                  <a:pt x="3835" y="1672"/>
                </a:lnTo>
                <a:lnTo>
                  <a:pt x="3845" y="1692"/>
                </a:lnTo>
                <a:lnTo>
                  <a:pt x="3855" y="1712"/>
                </a:lnTo>
                <a:lnTo>
                  <a:pt x="3866" y="1732"/>
                </a:lnTo>
                <a:lnTo>
                  <a:pt x="3879" y="1752"/>
                </a:lnTo>
                <a:lnTo>
                  <a:pt x="3892" y="1771"/>
                </a:lnTo>
                <a:lnTo>
                  <a:pt x="3906" y="1789"/>
                </a:lnTo>
                <a:lnTo>
                  <a:pt x="3921" y="1808"/>
                </a:lnTo>
                <a:lnTo>
                  <a:pt x="3936" y="1826"/>
                </a:lnTo>
                <a:lnTo>
                  <a:pt x="5285" y="3323"/>
                </a:lnTo>
                <a:lnTo>
                  <a:pt x="6633" y="4821"/>
                </a:lnTo>
                <a:lnTo>
                  <a:pt x="6646" y="4834"/>
                </a:lnTo>
                <a:lnTo>
                  <a:pt x="6659" y="4847"/>
                </a:lnTo>
                <a:lnTo>
                  <a:pt x="6671" y="4860"/>
                </a:lnTo>
                <a:lnTo>
                  <a:pt x="6685" y="4872"/>
                </a:lnTo>
                <a:lnTo>
                  <a:pt x="6700" y="4887"/>
                </a:lnTo>
                <a:lnTo>
                  <a:pt x="6715" y="4902"/>
                </a:lnTo>
                <a:lnTo>
                  <a:pt x="6729" y="4918"/>
                </a:lnTo>
                <a:lnTo>
                  <a:pt x="6742" y="4934"/>
                </a:lnTo>
                <a:lnTo>
                  <a:pt x="6754" y="4951"/>
                </a:lnTo>
                <a:lnTo>
                  <a:pt x="6764" y="4968"/>
                </a:lnTo>
                <a:lnTo>
                  <a:pt x="6774" y="4986"/>
                </a:lnTo>
                <a:lnTo>
                  <a:pt x="6783" y="5004"/>
                </a:lnTo>
                <a:lnTo>
                  <a:pt x="6790" y="5023"/>
                </a:lnTo>
                <a:lnTo>
                  <a:pt x="6796" y="5042"/>
                </a:lnTo>
                <a:lnTo>
                  <a:pt x="6802" y="5062"/>
                </a:lnTo>
                <a:lnTo>
                  <a:pt x="6805" y="5082"/>
                </a:lnTo>
                <a:lnTo>
                  <a:pt x="6808" y="5103"/>
                </a:lnTo>
                <a:lnTo>
                  <a:pt x="6810" y="5123"/>
                </a:lnTo>
                <a:lnTo>
                  <a:pt x="6811" y="5144"/>
                </a:lnTo>
                <a:lnTo>
                  <a:pt x="6810" y="5166"/>
                </a:lnTo>
                <a:lnTo>
                  <a:pt x="6809" y="5187"/>
                </a:lnTo>
                <a:lnTo>
                  <a:pt x="6806" y="5208"/>
                </a:lnTo>
                <a:lnTo>
                  <a:pt x="6803" y="5229"/>
                </a:lnTo>
                <a:lnTo>
                  <a:pt x="6798" y="5249"/>
                </a:lnTo>
                <a:lnTo>
                  <a:pt x="6792" y="5269"/>
                </a:lnTo>
                <a:lnTo>
                  <a:pt x="6785" y="5289"/>
                </a:lnTo>
                <a:lnTo>
                  <a:pt x="6777" y="5307"/>
                </a:lnTo>
                <a:lnTo>
                  <a:pt x="6769" y="5325"/>
                </a:lnTo>
                <a:lnTo>
                  <a:pt x="6758" y="5342"/>
                </a:lnTo>
                <a:lnTo>
                  <a:pt x="6747" y="5359"/>
                </a:lnTo>
                <a:lnTo>
                  <a:pt x="6734" y="5375"/>
                </a:lnTo>
                <a:lnTo>
                  <a:pt x="6722" y="5391"/>
                </a:lnTo>
                <a:lnTo>
                  <a:pt x="6708" y="5406"/>
                </a:lnTo>
                <a:lnTo>
                  <a:pt x="6693" y="5421"/>
                </a:lnTo>
                <a:lnTo>
                  <a:pt x="6676" y="5435"/>
                </a:lnTo>
                <a:lnTo>
                  <a:pt x="6659" y="5448"/>
                </a:lnTo>
                <a:lnTo>
                  <a:pt x="5812" y="6064"/>
                </a:lnTo>
                <a:lnTo>
                  <a:pt x="4182" y="7248"/>
                </a:lnTo>
                <a:lnTo>
                  <a:pt x="4161" y="7262"/>
                </a:lnTo>
                <a:lnTo>
                  <a:pt x="4142" y="7274"/>
                </a:lnTo>
                <a:lnTo>
                  <a:pt x="4122" y="7286"/>
                </a:lnTo>
                <a:lnTo>
                  <a:pt x="4101" y="7297"/>
                </a:lnTo>
                <a:lnTo>
                  <a:pt x="4080" y="7307"/>
                </a:lnTo>
                <a:lnTo>
                  <a:pt x="4060" y="7316"/>
                </a:lnTo>
                <a:lnTo>
                  <a:pt x="4038" y="7325"/>
                </a:lnTo>
                <a:lnTo>
                  <a:pt x="4017" y="7332"/>
                </a:lnTo>
                <a:lnTo>
                  <a:pt x="3995" y="7339"/>
                </a:lnTo>
                <a:lnTo>
                  <a:pt x="3973" y="7344"/>
                </a:lnTo>
                <a:lnTo>
                  <a:pt x="3952" y="7349"/>
                </a:lnTo>
                <a:lnTo>
                  <a:pt x="3929" y="7353"/>
                </a:lnTo>
                <a:lnTo>
                  <a:pt x="3908" y="7356"/>
                </a:lnTo>
                <a:lnTo>
                  <a:pt x="3885" y="7358"/>
                </a:lnTo>
                <a:lnTo>
                  <a:pt x="3863" y="7360"/>
                </a:lnTo>
                <a:lnTo>
                  <a:pt x="3840" y="7360"/>
                </a:lnTo>
                <a:lnTo>
                  <a:pt x="3819" y="7360"/>
                </a:lnTo>
                <a:lnTo>
                  <a:pt x="3797" y="7358"/>
                </a:lnTo>
                <a:lnTo>
                  <a:pt x="3774" y="7356"/>
                </a:lnTo>
                <a:lnTo>
                  <a:pt x="3753" y="7353"/>
                </a:lnTo>
                <a:lnTo>
                  <a:pt x="3730" y="7349"/>
                </a:lnTo>
                <a:lnTo>
                  <a:pt x="3709" y="7344"/>
                </a:lnTo>
                <a:lnTo>
                  <a:pt x="3687" y="7339"/>
                </a:lnTo>
                <a:lnTo>
                  <a:pt x="3665" y="7332"/>
                </a:lnTo>
                <a:lnTo>
                  <a:pt x="3644" y="7325"/>
                </a:lnTo>
                <a:lnTo>
                  <a:pt x="3622" y="7316"/>
                </a:lnTo>
                <a:lnTo>
                  <a:pt x="3602" y="7307"/>
                </a:lnTo>
                <a:lnTo>
                  <a:pt x="3581" y="7297"/>
                </a:lnTo>
                <a:lnTo>
                  <a:pt x="3560" y="7286"/>
                </a:lnTo>
                <a:lnTo>
                  <a:pt x="3540" y="7274"/>
                </a:lnTo>
                <a:lnTo>
                  <a:pt x="3521" y="7262"/>
                </a:lnTo>
                <a:lnTo>
                  <a:pt x="3500" y="7248"/>
                </a:lnTo>
                <a:close/>
                <a:moveTo>
                  <a:pt x="5907" y="2"/>
                </a:moveTo>
                <a:lnTo>
                  <a:pt x="5940" y="6"/>
                </a:lnTo>
                <a:lnTo>
                  <a:pt x="5972" y="11"/>
                </a:lnTo>
                <a:lnTo>
                  <a:pt x="6003" y="18"/>
                </a:lnTo>
                <a:lnTo>
                  <a:pt x="6034" y="27"/>
                </a:lnTo>
                <a:lnTo>
                  <a:pt x="6064" y="38"/>
                </a:lnTo>
                <a:lnTo>
                  <a:pt x="6093" y="49"/>
                </a:lnTo>
                <a:lnTo>
                  <a:pt x="6122" y="63"/>
                </a:lnTo>
                <a:lnTo>
                  <a:pt x="6150" y="78"/>
                </a:lnTo>
                <a:lnTo>
                  <a:pt x="6176" y="94"/>
                </a:lnTo>
                <a:lnTo>
                  <a:pt x="6201" y="112"/>
                </a:lnTo>
                <a:lnTo>
                  <a:pt x="6226" y="132"/>
                </a:lnTo>
                <a:lnTo>
                  <a:pt x="6249" y="152"/>
                </a:lnTo>
                <a:lnTo>
                  <a:pt x="6272" y="173"/>
                </a:lnTo>
                <a:lnTo>
                  <a:pt x="6293" y="197"/>
                </a:lnTo>
                <a:lnTo>
                  <a:pt x="6313" y="221"/>
                </a:lnTo>
                <a:lnTo>
                  <a:pt x="6331" y="247"/>
                </a:lnTo>
                <a:lnTo>
                  <a:pt x="6300" y="244"/>
                </a:lnTo>
                <a:lnTo>
                  <a:pt x="6269" y="239"/>
                </a:lnTo>
                <a:lnTo>
                  <a:pt x="6238" y="232"/>
                </a:lnTo>
                <a:lnTo>
                  <a:pt x="6208" y="224"/>
                </a:lnTo>
                <a:lnTo>
                  <a:pt x="6179" y="214"/>
                </a:lnTo>
                <a:lnTo>
                  <a:pt x="6150" y="202"/>
                </a:lnTo>
                <a:lnTo>
                  <a:pt x="6121" y="188"/>
                </a:lnTo>
                <a:lnTo>
                  <a:pt x="6094" y="174"/>
                </a:lnTo>
                <a:lnTo>
                  <a:pt x="6067" y="157"/>
                </a:lnTo>
                <a:lnTo>
                  <a:pt x="6041" y="140"/>
                </a:lnTo>
                <a:lnTo>
                  <a:pt x="6016" y="121"/>
                </a:lnTo>
                <a:lnTo>
                  <a:pt x="5993" y="100"/>
                </a:lnTo>
                <a:lnTo>
                  <a:pt x="5969" y="77"/>
                </a:lnTo>
                <a:lnTo>
                  <a:pt x="5948" y="54"/>
                </a:lnTo>
                <a:lnTo>
                  <a:pt x="5927" y="29"/>
                </a:lnTo>
                <a:lnTo>
                  <a:pt x="5907" y="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Freeform 9"/>
          <p:cNvSpPr>
            <a:spLocks noEditPoints="1"/>
          </p:cNvSpPr>
          <p:nvPr/>
        </p:nvSpPr>
        <p:spPr bwMode="auto">
          <a:xfrm>
            <a:off x="4398963" y="3678238"/>
            <a:ext cx="1709738" cy="1639887"/>
          </a:xfrm>
          <a:custGeom>
            <a:avLst/>
            <a:gdLst>
              <a:gd name="T0" fmla="*/ 428 w 7538"/>
              <a:gd name="T1" fmla="*/ 1333 h 7231"/>
              <a:gd name="T2" fmla="*/ 448 w 7538"/>
              <a:gd name="T3" fmla="*/ 1242 h 7231"/>
              <a:gd name="T4" fmla="*/ 481 w 7538"/>
              <a:gd name="T5" fmla="*/ 1157 h 7231"/>
              <a:gd name="T6" fmla="*/ 527 w 7538"/>
              <a:gd name="T7" fmla="*/ 1080 h 7231"/>
              <a:gd name="T8" fmla="*/ 584 w 7538"/>
              <a:gd name="T9" fmla="*/ 1012 h 7231"/>
              <a:gd name="T10" fmla="*/ 651 w 7538"/>
              <a:gd name="T11" fmla="*/ 954 h 7231"/>
              <a:gd name="T12" fmla="*/ 727 w 7538"/>
              <a:gd name="T13" fmla="*/ 906 h 7231"/>
              <a:gd name="T14" fmla="*/ 811 w 7538"/>
              <a:gd name="T15" fmla="*/ 870 h 7231"/>
              <a:gd name="T16" fmla="*/ 2851 w 7538"/>
              <a:gd name="T17" fmla="*/ 433 h 7231"/>
              <a:gd name="T18" fmla="*/ 4892 w 7538"/>
              <a:gd name="T19" fmla="*/ 3 h 7231"/>
              <a:gd name="T20" fmla="*/ 4984 w 7538"/>
              <a:gd name="T21" fmla="*/ 1 h 7231"/>
              <a:gd name="T22" fmla="*/ 5074 w 7538"/>
              <a:gd name="T23" fmla="*/ 14 h 7231"/>
              <a:gd name="T24" fmla="*/ 5158 w 7538"/>
              <a:gd name="T25" fmla="*/ 40 h 7231"/>
              <a:gd name="T26" fmla="*/ 5238 w 7538"/>
              <a:gd name="T27" fmla="*/ 80 h 7231"/>
              <a:gd name="T28" fmla="*/ 5311 w 7538"/>
              <a:gd name="T29" fmla="*/ 131 h 7231"/>
              <a:gd name="T30" fmla="*/ 5376 w 7538"/>
              <a:gd name="T31" fmla="*/ 194 h 7231"/>
              <a:gd name="T32" fmla="*/ 5432 w 7538"/>
              <a:gd name="T33" fmla="*/ 269 h 7231"/>
              <a:gd name="T34" fmla="*/ 6488 w 7538"/>
              <a:gd name="T35" fmla="*/ 2099 h 7231"/>
              <a:gd name="T36" fmla="*/ 6519 w 7538"/>
              <a:gd name="T37" fmla="*/ 2191 h 7231"/>
              <a:gd name="T38" fmla="*/ 6526 w 7538"/>
              <a:gd name="T39" fmla="*/ 2285 h 7231"/>
              <a:gd name="T40" fmla="*/ 6507 w 7538"/>
              <a:gd name="T41" fmla="*/ 2378 h 7231"/>
              <a:gd name="T42" fmla="*/ 6463 w 7538"/>
              <a:gd name="T43" fmla="*/ 2468 h 7231"/>
              <a:gd name="T44" fmla="*/ 6399 w 7538"/>
              <a:gd name="T45" fmla="*/ 2540 h 7231"/>
              <a:gd name="T46" fmla="*/ 6321 w 7538"/>
              <a:gd name="T47" fmla="*/ 2593 h 7231"/>
              <a:gd name="T48" fmla="*/ 6231 w 7538"/>
              <a:gd name="T49" fmla="*/ 2623 h 7231"/>
              <a:gd name="T50" fmla="*/ 5467 w 7538"/>
              <a:gd name="T51" fmla="*/ 2630 h 7231"/>
              <a:gd name="T52" fmla="*/ 5374 w 7538"/>
              <a:gd name="T53" fmla="*/ 2638 h 7231"/>
              <a:gd name="T54" fmla="*/ 5286 w 7538"/>
              <a:gd name="T55" fmla="*/ 2658 h 7231"/>
              <a:gd name="T56" fmla="*/ 5202 w 7538"/>
              <a:gd name="T57" fmla="*/ 2692 h 7231"/>
              <a:gd name="T58" fmla="*/ 5126 w 7538"/>
              <a:gd name="T59" fmla="*/ 2739 h 7231"/>
              <a:gd name="T60" fmla="*/ 5059 w 7538"/>
              <a:gd name="T61" fmla="*/ 2797 h 7231"/>
              <a:gd name="T62" fmla="*/ 5001 w 7538"/>
              <a:gd name="T63" fmla="*/ 2865 h 7231"/>
              <a:gd name="T64" fmla="*/ 4953 w 7538"/>
              <a:gd name="T65" fmla="*/ 2943 h 7231"/>
              <a:gd name="T66" fmla="*/ 4918 w 7538"/>
              <a:gd name="T67" fmla="*/ 3030 h 7231"/>
              <a:gd name="T68" fmla="*/ 3662 w 7538"/>
              <a:gd name="T69" fmla="*/ 6898 h 7231"/>
              <a:gd name="T70" fmla="*/ 3643 w 7538"/>
              <a:gd name="T71" fmla="*/ 6974 h 7231"/>
              <a:gd name="T72" fmla="*/ 3610 w 7538"/>
              <a:gd name="T73" fmla="*/ 7050 h 7231"/>
              <a:gd name="T74" fmla="*/ 3561 w 7538"/>
              <a:gd name="T75" fmla="*/ 7115 h 7231"/>
              <a:gd name="T76" fmla="*/ 3498 w 7538"/>
              <a:gd name="T77" fmla="*/ 7167 h 7231"/>
              <a:gd name="T78" fmla="*/ 3422 w 7538"/>
              <a:gd name="T79" fmla="*/ 7207 h 7231"/>
              <a:gd name="T80" fmla="*/ 3343 w 7538"/>
              <a:gd name="T81" fmla="*/ 7228 h 7231"/>
              <a:gd name="T82" fmla="*/ 3262 w 7538"/>
              <a:gd name="T83" fmla="*/ 7230 h 7231"/>
              <a:gd name="T84" fmla="*/ 3182 w 7538"/>
              <a:gd name="T85" fmla="*/ 7214 h 7231"/>
              <a:gd name="T86" fmla="*/ 343 w 7538"/>
              <a:gd name="T87" fmla="*/ 5953 h 7231"/>
              <a:gd name="T88" fmla="*/ 261 w 7538"/>
              <a:gd name="T89" fmla="*/ 5908 h 7231"/>
              <a:gd name="T90" fmla="*/ 188 w 7538"/>
              <a:gd name="T91" fmla="*/ 5853 h 7231"/>
              <a:gd name="T92" fmla="*/ 126 w 7538"/>
              <a:gd name="T93" fmla="*/ 5788 h 7231"/>
              <a:gd name="T94" fmla="*/ 76 w 7538"/>
              <a:gd name="T95" fmla="*/ 5715 h 7231"/>
              <a:gd name="T96" fmla="*/ 37 w 7538"/>
              <a:gd name="T97" fmla="*/ 5635 h 7231"/>
              <a:gd name="T98" fmla="*/ 13 w 7538"/>
              <a:gd name="T99" fmla="*/ 5548 h 7231"/>
              <a:gd name="T100" fmla="*/ 1 w 7538"/>
              <a:gd name="T101" fmla="*/ 5458 h 7231"/>
              <a:gd name="T102" fmla="*/ 3 w 7538"/>
              <a:gd name="T103" fmla="*/ 5364 h 7231"/>
              <a:gd name="T104" fmla="*/ 7517 w 7538"/>
              <a:gd name="T105" fmla="*/ 3916 h 7231"/>
              <a:gd name="T106" fmla="*/ 7538 w 7538"/>
              <a:gd name="T107" fmla="*/ 4041 h 7231"/>
              <a:gd name="T108" fmla="*/ 7531 w 7538"/>
              <a:gd name="T109" fmla="*/ 4165 h 7231"/>
              <a:gd name="T110" fmla="*/ 7496 w 7538"/>
              <a:gd name="T111" fmla="*/ 4286 h 7231"/>
              <a:gd name="T112" fmla="*/ 7449 w 7538"/>
              <a:gd name="T113" fmla="*/ 4226 h 7231"/>
              <a:gd name="T114" fmla="*/ 7428 w 7538"/>
              <a:gd name="T115" fmla="*/ 4103 h 7231"/>
              <a:gd name="T116" fmla="*/ 7435 w 7538"/>
              <a:gd name="T117" fmla="*/ 3978 h 7231"/>
              <a:gd name="T118" fmla="*/ 7470 w 7538"/>
              <a:gd name="T119" fmla="*/ 3855 h 7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538" h="7231">
                <a:moveTo>
                  <a:pt x="3" y="5364"/>
                </a:moveTo>
                <a:lnTo>
                  <a:pt x="214" y="3360"/>
                </a:lnTo>
                <a:lnTo>
                  <a:pt x="424" y="1356"/>
                </a:lnTo>
                <a:lnTo>
                  <a:pt x="428" y="1333"/>
                </a:lnTo>
                <a:lnTo>
                  <a:pt x="432" y="1309"/>
                </a:lnTo>
                <a:lnTo>
                  <a:pt x="436" y="1287"/>
                </a:lnTo>
                <a:lnTo>
                  <a:pt x="442" y="1264"/>
                </a:lnTo>
                <a:lnTo>
                  <a:pt x="448" y="1242"/>
                </a:lnTo>
                <a:lnTo>
                  <a:pt x="455" y="1220"/>
                </a:lnTo>
                <a:lnTo>
                  <a:pt x="463" y="1199"/>
                </a:lnTo>
                <a:lnTo>
                  <a:pt x="471" y="1178"/>
                </a:lnTo>
                <a:lnTo>
                  <a:pt x="481" y="1157"/>
                </a:lnTo>
                <a:lnTo>
                  <a:pt x="492" y="1138"/>
                </a:lnTo>
                <a:lnTo>
                  <a:pt x="502" y="1118"/>
                </a:lnTo>
                <a:lnTo>
                  <a:pt x="514" y="1100"/>
                </a:lnTo>
                <a:lnTo>
                  <a:pt x="527" y="1080"/>
                </a:lnTo>
                <a:lnTo>
                  <a:pt x="540" y="1063"/>
                </a:lnTo>
                <a:lnTo>
                  <a:pt x="554" y="1045"/>
                </a:lnTo>
                <a:lnTo>
                  <a:pt x="569" y="1029"/>
                </a:lnTo>
                <a:lnTo>
                  <a:pt x="584" y="1012"/>
                </a:lnTo>
                <a:lnTo>
                  <a:pt x="600" y="997"/>
                </a:lnTo>
                <a:lnTo>
                  <a:pt x="616" y="982"/>
                </a:lnTo>
                <a:lnTo>
                  <a:pt x="633" y="967"/>
                </a:lnTo>
                <a:lnTo>
                  <a:pt x="651" y="954"/>
                </a:lnTo>
                <a:lnTo>
                  <a:pt x="669" y="940"/>
                </a:lnTo>
                <a:lnTo>
                  <a:pt x="687" y="929"/>
                </a:lnTo>
                <a:lnTo>
                  <a:pt x="708" y="917"/>
                </a:lnTo>
                <a:lnTo>
                  <a:pt x="727" y="906"/>
                </a:lnTo>
                <a:lnTo>
                  <a:pt x="747" y="895"/>
                </a:lnTo>
                <a:lnTo>
                  <a:pt x="769" y="886"/>
                </a:lnTo>
                <a:lnTo>
                  <a:pt x="790" y="877"/>
                </a:lnTo>
                <a:lnTo>
                  <a:pt x="811" y="870"/>
                </a:lnTo>
                <a:lnTo>
                  <a:pt x="834" y="862"/>
                </a:lnTo>
                <a:lnTo>
                  <a:pt x="856" y="857"/>
                </a:lnTo>
                <a:lnTo>
                  <a:pt x="880" y="851"/>
                </a:lnTo>
                <a:lnTo>
                  <a:pt x="2851" y="433"/>
                </a:lnTo>
                <a:lnTo>
                  <a:pt x="4823" y="14"/>
                </a:lnTo>
                <a:lnTo>
                  <a:pt x="4846" y="8"/>
                </a:lnTo>
                <a:lnTo>
                  <a:pt x="4870" y="5"/>
                </a:lnTo>
                <a:lnTo>
                  <a:pt x="4892" y="3"/>
                </a:lnTo>
                <a:lnTo>
                  <a:pt x="4916" y="1"/>
                </a:lnTo>
                <a:lnTo>
                  <a:pt x="4939" y="0"/>
                </a:lnTo>
                <a:lnTo>
                  <a:pt x="4962" y="0"/>
                </a:lnTo>
                <a:lnTo>
                  <a:pt x="4984" y="1"/>
                </a:lnTo>
                <a:lnTo>
                  <a:pt x="5006" y="3"/>
                </a:lnTo>
                <a:lnTo>
                  <a:pt x="5029" y="6"/>
                </a:lnTo>
                <a:lnTo>
                  <a:pt x="5051" y="9"/>
                </a:lnTo>
                <a:lnTo>
                  <a:pt x="5074" y="14"/>
                </a:lnTo>
                <a:lnTo>
                  <a:pt x="5095" y="19"/>
                </a:lnTo>
                <a:lnTo>
                  <a:pt x="5117" y="25"/>
                </a:lnTo>
                <a:lnTo>
                  <a:pt x="5138" y="33"/>
                </a:lnTo>
                <a:lnTo>
                  <a:pt x="5158" y="40"/>
                </a:lnTo>
                <a:lnTo>
                  <a:pt x="5179" y="49"/>
                </a:lnTo>
                <a:lnTo>
                  <a:pt x="5199" y="59"/>
                </a:lnTo>
                <a:lnTo>
                  <a:pt x="5219" y="68"/>
                </a:lnTo>
                <a:lnTo>
                  <a:pt x="5238" y="80"/>
                </a:lnTo>
                <a:lnTo>
                  <a:pt x="5257" y="92"/>
                </a:lnTo>
                <a:lnTo>
                  <a:pt x="5276" y="103"/>
                </a:lnTo>
                <a:lnTo>
                  <a:pt x="5293" y="117"/>
                </a:lnTo>
                <a:lnTo>
                  <a:pt x="5311" y="131"/>
                </a:lnTo>
                <a:lnTo>
                  <a:pt x="5328" y="146"/>
                </a:lnTo>
                <a:lnTo>
                  <a:pt x="5344" y="161"/>
                </a:lnTo>
                <a:lnTo>
                  <a:pt x="5360" y="178"/>
                </a:lnTo>
                <a:lnTo>
                  <a:pt x="5376" y="194"/>
                </a:lnTo>
                <a:lnTo>
                  <a:pt x="5391" y="213"/>
                </a:lnTo>
                <a:lnTo>
                  <a:pt x="5405" y="231"/>
                </a:lnTo>
                <a:lnTo>
                  <a:pt x="5419" y="250"/>
                </a:lnTo>
                <a:lnTo>
                  <a:pt x="5432" y="269"/>
                </a:lnTo>
                <a:lnTo>
                  <a:pt x="5444" y="289"/>
                </a:lnTo>
                <a:lnTo>
                  <a:pt x="6452" y="2035"/>
                </a:lnTo>
                <a:lnTo>
                  <a:pt x="6476" y="2078"/>
                </a:lnTo>
                <a:lnTo>
                  <a:pt x="6488" y="2099"/>
                </a:lnTo>
                <a:lnTo>
                  <a:pt x="6498" y="2121"/>
                </a:lnTo>
                <a:lnTo>
                  <a:pt x="6507" y="2145"/>
                </a:lnTo>
                <a:lnTo>
                  <a:pt x="6514" y="2167"/>
                </a:lnTo>
                <a:lnTo>
                  <a:pt x="6519" y="2191"/>
                </a:lnTo>
                <a:lnTo>
                  <a:pt x="6524" y="2214"/>
                </a:lnTo>
                <a:lnTo>
                  <a:pt x="6526" y="2238"/>
                </a:lnTo>
                <a:lnTo>
                  <a:pt x="6527" y="2261"/>
                </a:lnTo>
                <a:lnTo>
                  <a:pt x="6526" y="2285"/>
                </a:lnTo>
                <a:lnTo>
                  <a:pt x="6524" y="2308"/>
                </a:lnTo>
                <a:lnTo>
                  <a:pt x="6519" y="2332"/>
                </a:lnTo>
                <a:lnTo>
                  <a:pt x="6514" y="2355"/>
                </a:lnTo>
                <a:lnTo>
                  <a:pt x="6507" y="2378"/>
                </a:lnTo>
                <a:lnTo>
                  <a:pt x="6498" y="2401"/>
                </a:lnTo>
                <a:lnTo>
                  <a:pt x="6488" y="2424"/>
                </a:lnTo>
                <a:lnTo>
                  <a:pt x="6476" y="2445"/>
                </a:lnTo>
                <a:lnTo>
                  <a:pt x="6463" y="2468"/>
                </a:lnTo>
                <a:lnTo>
                  <a:pt x="6449" y="2487"/>
                </a:lnTo>
                <a:lnTo>
                  <a:pt x="6433" y="2506"/>
                </a:lnTo>
                <a:lnTo>
                  <a:pt x="6417" y="2524"/>
                </a:lnTo>
                <a:lnTo>
                  <a:pt x="6399" y="2540"/>
                </a:lnTo>
                <a:lnTo>
                  <a:pt x="6381" y="2555"/>
                </a:lnTo>
                <a:lnTo>
                  <a:pt x="6362" y="2569"/>
                </a:lnTo>
                <a:lnTo>
                  <a:pt x="6342" y="2582"/>
                </a:lnTo>
                <a:lnTo>
                  <a:pt x="6321" y="2593"/>
                </a:lnTo>
                <a:lnTo>
                  <a:pt x="6299" y="2602"/>
                </a:lnTo>
                <a:lnTo>
                  <a:pt x="6278" y="2611"/>
                </a:lnTo>
                <a:lnTo>
                  <a:pt x="6254" y="2617"/>
                </a:lnTo>
                <a:lnTo>
                  <a:pt x="6231" y="2623"/>
                </a:lnTo>
                <a:lnTo>
                  <a:pt x="6207" y="2627"/>
                </a:lnTo>
                <a:lnTo>
                  <a:pt x="6181" y="2629"/>
                </a:lnTo>
                <a:lnTo>
                  <a:pt x="6157" y="2630"/>
                </a:lnTo>
                <a:lnTo>
                  <a:pt x="5467" y="2630"/>
                </a:lnTo>
                <a:lnTo>
                  <a:pt x="5444" y="2630"/>
                </a:lnTo>
                <a:lnTo>
                  <a:pt x="5420" y="2632"/>
                </a:lnTo>
                <a:lnTo>
                  <a:pt x="5397" y="2634"/>
                </a:lnTo>
                <a:lnTo>
                  <a:pt x="5374" y="2638"/>
                </a:lnTo>
                <a:lnTo>
                  <a:pt x="5351" y="2641"/>
                </a:lnTo>
                <a:lnTo>
                  <a:pt x="5329" y="2646"/>
                </a:lnTo>
                <a:lnTo>
                  <a:pt x="5307" y="2652"/>
                </a:lnTo>
                <a:lnTo>
                  <a:pt x="5286" y="2658"/>
                </a:lnTo>
                <a:lnTo>
                  <a:pt x="5264" y="2665"/>
                </a:lnTo>
                <a:lnTo>
                  <a:pt x="5243" y="2674"/>
                </a:lnTo>
                <a:lnTo>
                  <a:pt x="5222" y="2683"/>
                </a:lnTo>
                <a:lnTo>
                  <a:pt x="5202" y="2692"/>
                </a:lnTo>
                <a:lnTo>
                  <a:pt x="5183" y="2703"/>
                </a:lnTo>
                <a:lnTo>
                  <a:pt x="5164" y="2715"/>
                </a:lnTo>
                <a:lnTo>
                  <a:pt x="5144" y="2726"/>
                </a:lnTo>
                <a:lnTo>
                  <a:pt x="5126" y="2739"/>
                </a:lnTo>
                <a:lnTo>
                  <a:pt x="5109" y="2752"/>
                </a:lnTo>
                <a:lnTo>
                  <a:pt x="5091" y="2767"/>
                </a:lnTo>
                <a:lnTo>
                  <a:pt x="5075" y="2781"/>
                </a:lnTo>
                <a:lnTo>
                  <a:pt x="5059" y="2797"/>
                </a:lnTo>
                <a:lnTo>
                  <a:pt x="5043" y="2813"/>
                </a:lnTo>
                <a:lnTo>
                  <a:pt x="5029" y="2830"/>
                </a:lnTo>
                <a:lnTo>
                  <a:pt x="5014" y="2847"/>
                </a:lnTo>
                <a:lnTo>
                  <a:pt x="5001" y="2865"/>
                </a:lnTo>
                <a:lnTo>
                  <a:pt x="4987" y="2883"/>
                </a:lnTo>
                <a:lnTo>
                  <a:pt x="4975" y="2903"/>
                </a:lnTo>
                <a:lnTo>
                  <a:pt x="4964" y="2923"/>
                </a:lnTo>
                <a:lnTo>
                  <a:pt x="4953" y="2943"/>
                </a:lnTo>
                <a:lnTo>
                  <a:pt x="4943" y="2964"/>
                </a:lnTo>
                <a:lnTo>
                  <a:pt x="4934" y="2985"/>
                </a:lnTo>
                <a:lnTo>
                  <a:pt x="4925" y="3007"/>
                </a:lnTo>
                <a:lnTo>
                  <a:pt x="4918" y="3030"/>
                </a:lnTo>
                <a:lnTo>
                  <a:pt x="4294" y="4946"/>
                </a:lnTo>
                <a:lnTo>
                  <a:pt x="3671" y="6863"/>
                </a:lnTo>
                <a:lnTo>
                  <a:pt x="3666" y="6880"/>
                </a:lnTo>
                <a:lnTo>
                  <a:pt x="3662" y="6898"/>
                </a:lnTo>
                <a:lnTo>
                  <a:pt x="3657" y="6915"/>
                </a:lnTo>
                <a:lnTo>
                  <a:pt x="3653" y="6933"/>
                </a:lnTo>
                <a:lnTo>
                  <a:pt x="3649" y="6954"/>
                </a:lnTo>
                <a:lnTo>
                  <a:pt x="3643" y="6974"/>
                </a:lnTo>
                <a:lnTo>
                  <a:pt x="3636" y="6994"/>
                </a:lnTo>
                <a:lnTo>
                  <a:pt x="3628" y="7013"/>
                </a:lnTo>
                <a:lnTo>
                  <a:pt x="3620" y="7032"/>
                </a:lnTo>
                <a:lnTo>
                  <a:pt x="3610" y="7050"/>
                </a:lnTo>
                <a:lnTo>
                  <a:pt x="3600" y="7067"/>
                </a:lnTo>
                <a:lnTo>
                  <a:pt x="3588" y="7084"/>
                </a:lnTo>
                <a:lnTo>
                  <a:pt x="3575" y="7099"/>
                </a:lnTo>
                <a:lnTo>
                  <a:pt x="3561" y="7115"/>
                </a:lnTo>
                <a:lnTo>
                  <a:pt x="3547" y="7129"/>
                </a:lnTo>
                <a:lnTo>
                  <a:pt x="3532" y="7143"/>
                </a:lnTo>
                <a:lnTo>
                  <a:pt x="3515" y="7156"/>
                </a:lnTo>
                <a:lnTo>
                  <a:pt x="3498" y="7167"/>
                </a:lnTo>
                <a:lnTo>
                  <a:pt x="3480" y="7178"/>
                </a:lnTo>
                <a:lnTo>
                  <a:pt x="3462" y="7189"/>
                </a:lnTo>
                <a:lnTo>
                  <a:pt x="3442" y="7198"/>
                </a:lnTo>
                <a:lnTo>
                  <a:pt x="3422" y="7207"/>
                </a:lnTo>
                <a:lnTo>
                  <a:pt x="3403" y="7213"/>
                </a:lnTo>
                <a:lnTo>
                  <a:pt x="3383" y="7220"/>
                </a:lnTo>
                <a:lnTo>
                  <a:pt x="3363" y="7224"/>
                </a:lnTo>
                <a:lnTo>
                  <a:pt x="3343" y="7228"/>
                </a:lnTo>
                <a:lnTo>
                  <a:pt x="3323" y="7230"/>
                </a:lnTo>
                <a:lnTo>
                  <a:pt x="3302" y="7231"/>
                </a:lnTo>
                <a:lnTo>
                  <a:pt x="3282" y="7231"/>
                </a:lnTo>
                <a:lnTo>
                  <a:pt x="3262" y="7230"/>
                </a:lnTo>
                <a:lnTo>
                  <a:pt x="3243" y="7228"/>
                </a:lnTo>
                <a:lnTo>
                  <a:pt x="3222" y="7224"/>
                </a:lnTo>
                <a:lnTo>
                  <a:pt x="3202" y="7220"/>
                </a:lnTo>
                <a:lnTo>
                  <a:pt x="3182" y="7214"/>
                </a:lnTo>
                <a:lnTo>
                  <a:pt x="3161" y="7207"/>
                </a:lnTo>
                <a:lnTo>
                  <a:pt x="3142" y="7198"/>
                </a:lnTo>
                <a:lnTo>
                  <a:pt x="2184" y="6773"/>
                </a:lnTo>
                <a:lnTo>
                  <a:pt x="343" y="5953"/>
                </a:lnTo>
                <a:lnTo>
                  <a:pt x="322" y="5942"/>
                </a:lnTo>
                <a:lnTo>
                  <a:pt x="300" y="5932"/>
                </a:lnTo>
                <a:lnTo>
                  <a:pt x="280" y="5921"/>
                </a:lnTo>
                <a:lnTo>
                  <a:pt x="261" y="5908"/>
                </a:lnTo>
                <a:lnTo>
                  <a:pt x="242" y="5895"/>
                </a:lnTo>
                <a:lnTo>
                  <a:pt x="223" y="5881"/>
                </a:lnTo>
                <a:lnTo>
                  <a:pt x="205" y="5868"/>
                </a:lnTo>
                <a:lnTo>
                  <a:pt x="188" y="5853"/>
                </a:lnTo>
                <a:lnTo>
                  <a:pt x="172" y="5838"/>
                </a:lnTo>
                <a:lnTo>
                  <a:pt x="156" y="5822"/>
                </a:lnTo>
                <a:lnTo>
                  <a:pt x="141" y="5805"/>
                </a:lnTo>
                <a:lnTo>
                  <a:pt x="126" y="5788"/>
                </a:lnTo>
                <a:lnTo>
                  <a:pt x="112" y="5770"/>
                </a:lnTo>
                <a:lnTo>
                  <a:pt x="99" y="5752"/>
                </a:lnTo>
                <a:lnTo>
                  <a:pt x="88" y="5734"/>
                </a:lnTo>
                <a:lnTo>
                  <a:pt x="76" y="5715"/>
                </a:lnTo>
                <a:lnTo>
                  <a:pt x="65" y="5696"/>
                </a:lnTo>
                <a:lnTo>
                  <a:pt x="56" y="5675"/>
                </a:lnTo>
                <a:lnTo>
                  <a:pt x="46" y="5655"/>
                </a:lnTo>
                <a:lnTo>
                  <a:pt x="37" y="5635"/>
                </a:lnTo>
                <a:lnTo>
                  <a:pt x="30" y="5613"/>
                </a:lnTo>
                <a:lnTo>
                  <a:pt x="24" y="5592"/>
                </a:lnTo>
                <a:lnTo>
                  <a:pt x="17" y="5570"/>
                </a:lnTo>
                <a:lnTo>
                  <a:pt x="13" y="5548"/>
                </a:lnTo>
                <a:lnTo>
                  <a:pt x="9" y="5527"/>
                </a:lnTo>
                <a:lnTo>
                  <a:pt x="5" y="5504"/>
                </a:lnTo>
                <a:lnTo>
                  <a:pt x="2" y="5481"/>
                </a:lnTo>
                <a:lnTo>
                  <a:pt x="1" y="5458"/>
                </a:lnTo>
                <a:lnTo>
                  <a:pt x="0" y="5435"/>
                </a:lnTo>
                <a:lnTo>
                  <a:pt x="0" y="5411"/>
                </a:lnTo>
                <a:lnTo>
                  <a:pt x="1" y="5388"/>
                </a:lnTo>
                <a:lnTo>
                  <a:pt x="3" y="5364"/>
                </a:lnTo>
                <a:close/>
                <a:moveTo>
                  <a:pt x="7482" y="3825"/>
                </a:moveTo>
                <a:lnTo>
                  <a:pt x="7496" y="3855"/>
                </a:lnTo>
                <a:lnTo>
                  <a:pt x="7507" y="3885"/>
                </a:lnTo>
                <a:lnTo>
                  <a:pt x="7517" y="3916"/>
                </a:lnTo>
                <a:lnTo>
                  <a:pt x="7525" y="3947"/>
                </a:lnTo>
                <a:lnTo>
                  <a:pt x="7531" y="3978"/>
                </a:lnTo>
                <a:lnTo>
                  <a:pt x="7535" y="4010"/>
                </a:lnTo>
                <a:lnTo>
                  <a:pt x="7538" y="4041"/>
                </a:lnTo>
                <a:lnTo>
                  <a:pt x="7538" y="4072"/>
                </a:lnTo>
                <a:lnTo>
                  <a:pt x="7538" y="4103"/>
                </a:lnTo>
                <a:lnTo>
                  <a:pt x="7535" y="4134"/>
                </a:lnTo>
                <a:lnTo>
                  <a:pt x="7531" y="4165"/>
                </a:lnTo>
                <a:lnTo>
                  <a:pt x="7524" y="4196"/>
                </a:lnTo>
                <a:lnTo>
                  <a:pt x="7517" y="4226"/>
                </a:lnTo>
                <a:lnTo>
                  <a:pt x="7507" y="4256"/>
                </a:lnTo>
                <a:lnTo>
                  <a:pt x="7496" y="4286"/>
                </a:lnTo>
                <a:lnTo>
                  <a:pt x="7482" y="4315"/>
                </a:lnTo>
                <a:lnTo>
                  <a:pt x="7470" y="4286"/>
                </a:lnTo>
                <a:lnTo>
                  <a:pt x="7459" y="4256"/>
                </a:lnTo>
                <a:lnTo>
                  <a:pt x="7449" y="4226"/>
                </a:lnTo>
                <a:lnTo>
                  <a:pt x="7442" y="4196"/>
                </a:lnTo>
                <a:lnTo>
                  <a:pt x="7435" y="4165"/>
                </a:lnTo>
                <a:lnTo>
                  <a:pt x="7431" y="4134"/>
                </a:lnTo>
                <a:lnTo>
                  <a:pt x="7428" y="4103"/>
                </a:lnTo>
                <a:lnTo>
                  <a:pt x="7427" y="4072"/>
                </a:lnTo>
                <a:lnTo>
                  <a:pt x="7428" y="4041"/>
                </a:lnTo>
                <a:lnTo>
                  <a:pt x="7431" y="4010"/>
                </a:lnTo>
                <a:lnTo>
                  <a:pt x="7435" y="3978"/>
                </a:lnTo>
                <a:lnTo>
                  <a:pt x="7441" y="3947"/>
                </a:lnTo>
                <a:lnTo>
                  <a:pt x="7449" y="3916"/>
                </a:lnTo>
                <a:lnTo>
                  <a:pt x="7459" y="3885"/>
                </a:lnTo>
                <a:lnTo>
                  <a:pt x="7470" y="3855"/>
                </a:lnTo>
                <a:lnTo>
                  <a:pt x="7482" y="38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Freeform 10"/>
          <p:cNvSpPr>
            <a:spLocks noEditPoints="1"/>
          </p:cNvSpPr>
          <p:nvPr/>
        </p:nvSpPr>
        <p:spPr bwMode="auto">
          <a:xfrm>
            <a:off x="4398963" y="2597150"/>
            <a:ext cx="1709738" cy="1733550"/>
          </a:xfrm>
          <a:custGeom>
            <a:avLst/>
            <a:gdLst>
              <a:gd name="T0" fmla="*/ 4048 w 7538"/>
              <a:gd name="T1" fmla="*/ 43 h 7642"/>
              <a:gd name="T2" fmla="*/ 4136 w 7538"/>
              <a:gd name="T3" fmla="*/ 15 h 7642"/>
              <a:gd name="T4" fmla="*/ 4226 w 7538"/>
              <a:gd name="T5" fmla="*/ 2 h 7642"/>
              <a:gd name="T6" fmla="*/ 4316 w 7538"/>
              <a:gd name="T7" fmla="*/ 3 h 7642"/>
              <a:gd name="T8" fmla="*/ 4404 w 7538"/>
              <a:gd name="T9" fmla="*/ 18 h 7642"/>
              <a:gd name="T10" fmla="*/ 4488 w 7538"/>
              <a:gd name="T11" fmla="*/ 46 h 7642"/>
              <a:gd name="T12" fmla="*/ 4567 w 7538"/>
              <a:gd name="T13" fmla="*/ 89 h 7642"/>
              <a:gd name="T14" fmla="*/ 4641 w 7538"/>
              <a:gd name="T15" fmla="*/ 143 h 7642"/>
              <a:gd name="T16" fmla="*/ 6039 w 7538"/>
              <a:gd name="T17" fmla="*/ 1691 h 7642"/>
              <a:gd name="T18" fmla="*/ 7432 w 7538"/>
              <a:gd name="T19" fmla="*/ 3243 h 7642"/>
              <a:gd name="T20" fmla="*/ 7479 w 7538"/>
              <a:gd name="T21" fmla="*/ 3322 h 7642"/>
              <a:gd name="T22" fmla="*/ 7513 w 7538"/>
              <a:gd name="T23" fmla="*/ 3405 h 7642"/>
              <a:gd name="T24" fmla="*/ 7533 w 7538"/>
              <a:gd name="T25" fmla="*/ 3492 h 7642"/>
              <a:gd name="T26" fmla="*/ 7538 w 7538"/>
              <a:gd name="T27" fmla="*/ 3581 h 7642"/>
              <a:gd name="T28" fmla="*/ 7531 w 7538"/>
              <a:gd name="T29" fmla="*/ 3670 h 7642"/>
              <a:gd name="T30" fmla="*/ 7508 w 7538"/>
              <a:gd name="T31" fmla="*/ 3758 h 7642"/>
              <a:gd name="T32" fmla="*/ 7471 w 7538"/>
              <a:gd name="T33" fmla="*/ 3843 h 7642"/>
              <a:gd name="T34" fmla="*/ 6413 w 7538"/>
              <a:gd name="T35" fmla="*/ 5673 h 7642"/>
              <a:gd name="T36" fmla="*/ 6350 w 7538"/>
              <a:gd name="T37" fmla="*/ 5746 h 7642"/>
              <a:gd name="T38" fmla="*/ 6272 w 7538"/>
              <a:gd name="T39" fmla="*/ 5798 h 7642"/>
              <a:gd name="T40" fmla="*/ 6181 w 7538"/>
              <a:gd name="T41" fmla="*/ 5829 h 7642"/>
              <a:gd name="T42" fmla="*/ 6083 w 7538"/>
              <a:gd name="T43" fmla="*/ 5835 h 7642"/>
              <a:gd name="T44" fmla="*/ 5988 w 7538"/>
              <a:gd name="T45" fmla="*/ 5817 h 7642"/>
              <a:gd name="T46" fmla="*/ 5902 w 7538"/>
              <a:gd name="T47" fmla="*/ 5775 h 7642"/>
              <a:gd name="T48" fmla="*/ 5832 w 7538"/>
              <a:gd name="T49" fmla="*/ 5712 h 7642"/>
              <a:gd name="T50" fmla="*/ 5444 w 7538"/>
              <a:gd name="T51" fmla="*/ 5054 h 7642"/>
              <a:gd name="T52" fmla="*/ 5391 w 7538"/>
              <a:gd name="T53" fmla="*/ 4978 h 7642"/>
              <a:gd name="T54" fmla="*/ 5328 w 7538"/>
              <a:gd name="T55" fmla="*/ 4911 h 7642"/>
              <a:gd name="T56" fmla="*/ 5257 w 7538"/>
              <a:gd name="T57" fmla="*/ 4857 h 7642"/>
              <a:gd name="T58" fmla="*/ 5179 w 7538"/>
              <a:gd name="T59" fmla="*/ 4814 h 7642"/>
              <a:gd name="T60" fmla="*/ 5095 w 7538"/>
              <a:gd name="T61" fmla="*/ 4784 h 7642"/>
              <a:gd name="T62" fmla="*/ 5006 w 7538"/>
              <a:gd name="T63" fmla="*/ 4768 h 7642"/>
              <a:gd name="T64" fmla="*/ 4916 w 7538"/>
              <a:gd name="T65" fmla="*/ 4766 h 7642"/>
              <a:gd name="T66" fmla="*/ 4823 w 7538"/>
              <a:gd name="T67" fmla="*/ 4779 h 7642"/>
              <a:gd name="T68" fmla="*/ 845 w 7538"/>
              <a:gd name="T69" fmla="*/ 5625 h 7642"/>
              <a:gd name="T70" fmla="*/ 769 w 7538"/>
              <a:gd name="T71" fmla="*/ 5648 h 7642"/>
              <a:gd name="T72" fmla="*/ 686 w 7538"/>
              <a:gd name="T73" fmla="*/ 5656 h 7642"/>
              <a:gd name="T74" fmla="*/ 606 w 7538"/>
              <a:gd name="T75" fmla="*/ 5647 h 7642"/>
              <a:gd name="T76" fmla="*/ 529 w 7538"/>
              <a:gd name="T77" fmla="*/ 5619 h 7642"/>
              <a:gd name="T78" fmla="*/ 456 w 7538"/>
              <a:gd name="T79" fmla="*/ 5573 h 7642"/>
              <a:gd name="T80" fmla="*/ 399 w 7538"/>
              <a:gd name="T81" fmla="*/ 5514 h 7642"/>
              <a:gd name="T82" fmla="*/ 356 w 7538"/>
              <a:gd name="T83" fmla="*/ 5446 h 7642"/>
              <a:gd name="T84" fmla="*/ 330 w 7538"/>
              <a:gd name="T85" fmla="*/ 5368 h 7642"/>
              <a:gd name="T86" fmla="*/ 3 w 7538"/>
              <a:gd name="T87" fmla="*/ 2280 h 7642"/>
              <a:gd name="T88" fmla="*/ 1 w 7538"/>
              <a:gd name="T89" fmla="*/ 2186 h 7642"/>
              <a:gd name="T90" fmla="*/ 13 w 7538"/>
              <a:gd name="T91" fmla="*/ 2096 h 7642"/>
              <a:gd name="T92" fmla="*/ 37 w 7538"/>
              <a:gd name="T93" fmla="*/ 2009 h 7642"/>
              <a:gd name="T94" fmla="*/ 76 w 7538"/>
              <a:gd name="T95" fmla="*/ 1929 h 7642"/>
              <a:gd name="T96" fmla="*/ 126 w 7538"/>
              <a:gd name="T97" fmla="*/ 1857 h 7642"/>
              <a:gd name="T98" fmla="*/ 188 w 7538"/>
              <a:gd name="T99" fmla="*/ 1791 h 7642"/>
              <a:gd name="T100" fmla="*/ 261 w 7538"/>
              <a:gd name="T101" fmla="*/ 1736 h 7642"/>
              <a:gd name="T102" fmla="*/ 343 w 7538"/>
              <a:gd name="T103" fmla="*/ 1691 h 7642"/>
              <a:gd name="T104" fmla="*/ 5355 w 7538"/>
              <a:gd name="T105" fmla="*/ 7472 h 7642"/>
              <a:gd name="T106" fmla="*/ 5257 w 7538"/>
              <a:gd name="T107" fmla="*/ 7552 h 7642"/>
              <a:gd name="T108" fmla="*/ 5145 w 7538"/>
              <a:gd name="T109" fmla="*/ 7609 h 7642"/>
              <a:gd name="T110" fmla="*/ 5024 w 7538"/>
              <a:gd name="T111" fmla="*/ 7639 h 7642"/>
              <a:gd name="T112" fmla="*/ 5052 w 7538"/>
              <a:gd name="T113" fmla="*/ 7568 h 7642"/>
              <a:gd name="T114" fmla="*/ 5148 w 7538"/>
              <a:gd name="T115" fmla="*/ 7489 h 7642"/>
              <a:gd name="T116" fmla="*/ 5260 w 7538"/>
              <a:gd name="T117" fmla="*/ 7433 h 7642"/>
              <a:gd name="T118" fmla="*/ 5384 w 7538"/>
              <a:gd name="T119" fmla="*/ 7401 h 7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538" h="7642">
                <a:moveTo>
                  <a:pt x="343" y="1691"/>
                </a:moveTo>
                <a:lnTo>
                  <a:pt x="2184" y="871"/>
                </a:lnTo>
                <a:lnTo>
                  <a:pt x="4026" y="52"/>
                </a:lnTo>
                <a:lnTo>
                  <a:pt x="4048" y="43"/>
                </a:lnTo>
                <a:lnTo>
                  <a:pt x="4070" y="34"/>
                </a:lnTo>
                <a:lnTo>
                  <a:pt x="4092" y="27"/>
                </a:lnTo>
                <a:lnTo>
                  <a:pt x="4114" y="20"/>
                </a:lnTo>
                <a:lnTo>
                  <a:pt x="4136" y="15"/>
                </a:lnTo>
                <a:lnTo>
                  <a:pt x="4159" y="11"/>
                </a:lnTo>
                <a:lnTo>
                  <a:pt x="4181" y="6"/>
                </a:lnTo>
                <a:lnTo>
                  <a:pt x="4204" y="3"/>
                </a:lnTo>
                <a:lnTo>
                  <a:pt x="4226" y="2"/>
                </a:lnTo>
                <a:lnTo>
                  <a:pt x="4249" y="1"/>
                </a:lnTo>
                <a:lnTo>
                  <a:pt x="4271" y="0"/>
                </a:lnTo>
                <a:lnTo>
                  <a:pt x="4293" y="1"/>
                </a:lnTo>
                <a:lnTo>
                  <a:pt x="4316" y="3"/>
                </a:lnTo>
                <a:lnTo>
                  <a:pt x="4338" y="5"/>
                </a:lnTo>
                <a:lnTo>
                  <a:pt x="4360" y="9"/>
                </a:lnTo>
                <a:lnTo>
                  <a:pt x="4382" y="13"/>
                </a:lnTo>
                <a:lnTo>
                  <a:pt x="4404" y="18"/>
                </a:lnTo>
                <a:lnTo>
                  <a:pt x="4425" y="24"/>
                </a:lnTo>
                <a:lnTo>
                  <a:pt x="4446" y="30"/>
                </a:lnTo>
                <a:lnTo>
                  <a:pt x="4467" y="39"/>
                </a:lnTo>
                <a:lnTo>
                  <a:pt x="4488" y="46"/>
                </a:lnTo>
                <a:lnTo>
                  <a:pt x="4508" y="56"/>
                </a:lnTo>
                <a:lnTo>
                  <a:pt x="4529" y="66"/>
                </a:lnTo>
                <a:lnTo>
                  <a:pt x="4548" y="77"/>
                </a:lnTo>
                <a:lnTo>
                  <a:pt x="4567" y="89"/>
                </a:lnTo>
                <a:lnTo>
                  <a:pt x="4586" y="102"/>
                </a:lnTo>
                <a:lnTo>
                  <a:pt x="4605" y="114"/>
                </a:lnTo>
                <a:lnTo>
                  <a:pt x="4623" y="128"/>
                </a:lnTo>
                <a:lnTo>
                  <a:pt x="4641" y="143"/>
                </a:lnTo>
                <a:lnTo>
                  <a:pt x="4658" y="159"/>
                </a:lnTo>
                <a:lnTo>
                  <a:pt x="4675" y="176"/>
                </a:lnTo>
                <a:lnTo>
                  <a:pt x="4691" y="193"/>
                </a:lnTo>
                <a:lnTo>
                  <a:pt x="6039" y="1691"/>
                </a:lnTo>
                <a:lnTo>
                  <a:pt x="7388" y="3188"/>
                </a:lnTo>
                <a:lnTo>
                  <a:pt x="7403" y="3206"/>
                </a:lnTo>
                <a:lnTo>
                  <a:pt x="7418" y="3225"/>
                </a:lnTo>
                <a:lnTo>
                  <a:pt x="7432" y="3243"/>
                </a:lnTo>
                <a:lnTo>
                  <a:pt x="7445" y="3262"/>
                </a:lnTo>
                <a:lnTo>
                  <a:pt x="7458" y="3282"/>
                </a:lnTo>
                <a:lnTo>
                  <a:pt x="7469" y="3302"/>
                </a:lnTo>
                <a:lnTo>
                  <a:pt x="7479" y="3322"/>
                </a:lnTo>
                <a:lnTo>
                  <a:pt x="7489" y="3342"/>
                </a:lnTo>
                <a:lnTo>
                  <a:pt x="7499" y="3364"/>
                </a:lnTo>
                <a:lnTo>
                  <a:pt x="7506" y="3384"/>
                </a:lnTo>
                <a:lnTo>
                  <a:pt x="7513" y="3405"/>
                </a:lnTo>
                <a:lnTo>
                  <a:pt x="7519" y="3427"/>
                </a:lnTo>
                <a:lnTo>
                  <a:pt x="7524" y="3449"/>
                </a:lnTo>
                <a:lnTo>
                  <a:pt x="7530" y="3470"/>
                </a:lnTo>
                <a:lnTo>
                  <a:pt x="7533" y="3492"/>
                </a:lnTo>
                <a:lnTo>
                  <a:pt x="7536" y="3514"/>
                </a:lnTo>
                <a:lnTo>
                  <a:pt x="7537" y="3537"/>
                </a:lnTo>
                <a:lnTo>
                  <a:pt x="7538" y="3559"/>
                </a:lnTo>
                <a:lnTo>
                  <a:pt x="7538" y="3581"/>
                </a:lnTo>
                <a:lnTo>
                  <a:pt x="7538" y="3603"/>
                </a:lnTo>
                <a:lnTo>
                  <a:pt x="7536" y="3625"/>
                </a:lnTo>
                <a:lnTo>
                  <a:pt x="7534" y="3648"/>
                </a:lnTo>
                <a:lnTo>
                  <a:pt x="7531" y="3670"/>
                </a:lnTo>
                <a:lnTo>
                  <a:pt x="7526" y="3692"/>
                </a:lnTo>
                <a:lnTo>
                  <a:pt x="7521" y="3714"/>
                </a:lnTo>
                <a:lnTo>
                  <a:pt x="7515" y="3737"/>
                </a:lnTo>
                <a:lnTo>
                  <a:pt x="7508" y="3758"/>
                </a:lnTo>
                <a:lnTo>
                  <a:pt x="7500" y="3779"/>
                </a:lnTo>
                <a:lnTo>
                  <a:pt x="7491" y="3801"/>
                </a:lnTo>
                <a:lnTo>
                  <a:pt x="7481" y="3822"/>
                </a:lnTo>
                <a:lnTo>
                  <a:pt x="7471" y="3843"/>
                </a:lnTo>
                <a:lnTo>
                  <a:pt x="7459" y="3864"/>
                </a:lnTo>
                <a:lnTo>
                  <a:pt x="6452" y="5609"/>
                </a:lnTo>
                <a:lnTo>
                  <a:pt x="6427" y="5652"/>
                </a:lnTo>
                <a:lnTo>
                  <a:pt x="6413" y="5673"/>
                </a:lnTo>
                <a:lnTo>
                  <a:pt x="6399" y="5694"/>
                </a:lnTo>
                <a:lnTo>
                  <a:pt x="6385" y="5712"/>
                </a:lnTo>
                <a:lnTo>
                  <a:pt x="6367" y="5730"/>
                </a:lnTo>
                <a:lnTo>
                  <a:pt x="6350" y="5746"/>
                </a:lnTo>
                <a:lnTo>
                  <a:pt x="6332" y="5761"/>
                </a:lnTo>
                <a:lnTo>
                  <a:pt x="6313" y="5775"/>
                </a:lnTo>
                <a:lnTo>
                  <a:pt x="6293" y="5788"/>
                </a:lnTo>
                <a:lnTo>
                  <a:pt x="6272" y="5798"/>
                </a:lnTo>
                <a:lnTo>
                  <a:pt x="6251" y="5808"/>
                </a:lnTo>
                <a:lnTo>
                  <a:pt x="6228" y="5817"/>
                </a:lnTo>
                <a:lnTo>
                  <a:pt x="6205" y="5824"/>
                </a:lnTo>
                <a:lnTo>
                  <a:pt x="6181" y="5829"/>
                </a:lnTo>
                <a:lnTo>
                  <a:pt x="6158" y="5833"/>
                </a:lnTo>
                <a:lnTo>
                  <a:pt x="6133" y="5835"/>
                </a:lnTo>
                <a:lnTo>
                  <a:pt x="6108" y="5836"/>
                </a:lnTo>
                <a:lnTo>
                  <a:pt x="6083" y="5835"/>
                </a:lnTo>
                <a:lnTo>
                  <a:pt x="6058" y="5833"/>
                </a:lnTo>
                <a:lnTo>
                  <a:pt x="6034" y="5829"/>
                </a:lnTo>
                <a:lnTo>
                  <a:pt x="6010" y="5824"/>
                </a:lnTo>
                <a:lnTo>
                  <a:pt x="5988" y="5817"/>
                </a:lnTo>
                <a:lnTo>
                  <a:pt x="5965" y="5808"/>
                </a:lnTo>
                <a:lnTo>
                  <a:pt x="5944" y="5798"/>
                </a:lnTo>
                <a:lnTo>
                  <a:pt x="5923" y="5788"/>
                </a:lnTo>
                <a:lnTo>
                  <a:pt x="5902" y="5775"/>
                </a:lnTo>
                <a:lnTo>
                  <a:pt x="5883" y="5761"/>
                </a:lnTo>
                <a:lnTo>
                  <a:pt x="5865" y="5746"/>
                </a:lnTo>
                <a:lnTo>
                  <a:pt x="5848" y="5730"/>
                </a:lnTo>
                <a:lnTo>
                  <a:pt x="5832" y="5712"/>
                </a:lnTo>
                <a:lnTo>
                  <a:pt x="5816" y="5694"/>
                </a:lnTo>
                <a:lnTo>
                  <a:pt x="5802" y="5673"/>
                </a:lnTo>
                <a:lnTo>
                  <a:pt x="5788" y="5652"/>
                </a:lnTo>
                <a:lnTo>
                  <a:pt x="5444" y="5054"/>
                </a:lnTo>
                <a:lnTo>
                  <a:pt x="5432" y="5034"/>
                </a:lnTo>
                <a:lnTo>
                  <a:pt x="5419" y="5015"/>
                </a:lnTo>
                <a:lnTo>
                  <a:pt x="5405" y="4996"/>
                </a:lnTo>
                <a:lnTo>
                  <a:pt x="5391" y="4978"/>
                </a:lnTo>
                <a:lnTo>
                  <a:pt x="5376" y="4959"/>
                </a:lnTo>
                <a:lnTo>
                  <a:pt x="5360" y="4943"/>
                </a:lnTo>
                <a:lnTo>
                  <a:pt x="5344" y="4926"/>
                </a:lnTo>
                <a:lnTo>
                  <a:pt x="5328" y="4911"/>
                </a:lnTo>
                <a:lnTo>
                  <a:pt x="5311" y="4896"/>
                </a:lnTo>
                <a:lnTo>
                  <a:pt x="5293" y="4882"/>
                </a:lnTo>
                <a:lnTo>
                  <a:pt x="5276" y="4868"/>
                </a:lnTo>
                <a:lnTo>
                  <a:pt x="5257" y="4857"/>
                </a:lnTo>
                <a:lnTo>
                  <a:pt x="5238" y="4845"/>
                </a:lnTo>
                <a:lnTo>
                  <a:pt x="5219" y="4833"/>
                </a:lnTo>
                <a:lnTo>
                  <a:pt x="5199" y="4824"/>
                </a:lnTo>
                <a:lnTo>
                  <a:pt x="5179" y="4814"/>
                </a:lnTo>
                <a:lnTo>
                  <a:pt x="5158" y="4805"/>
                </a:lnTo>
                <a:lnTo>
                  <a:pt x="5138" y="4798"/>
                </a:lnTo>
                <a:lnTo>
                  <a:pt x="5117" y="4790"/>
                </a:lnTo>
                <a:lnTo>
                  <a:pt x="5095" y="4784"/>
                </a:lnTo>
                <a:lnTo>
                  <a:pt x="5074" y="4779"/>
                </a:lnTo>
                <a:lnTo>
                  <a:pt x="5051" y="4774"/>
                </a:lnTo>
                <a:lnTo>
                  <a:pt x="5029" y="4771"/>
                </a:lnTo>
                <a:lnTo>
                  <a:pt x="5006" y="4768"/>
                </a:lnTo>
                <a:lnTo>
                  <a:pt x="4984" y="4766"/>
                </a:lnTo>
                <a:lnTo>
                  <a:pt x="4962" y="4765"/>
                </a:lnTo>
                <a:lnTo>
                  <a:pt x="4939" y="4765"/>
                </a:lnTo>
                <a:lnTo>
                  <a:pt x="4916" y="4766"/>
                </a:lnTo>
                <a:lnTo>
                  <a:pt x="4892" y="4768"/>
                </a:lnTo>
                <a:lnTo>
                  <a:pt x="4870" y="4770"/>
                </a:lnTo>
                <a:lnTo>
                  <a:pt x="4846" y="4773"/>
                </a:lnTo>
                <a:lnTo>
                  <a:pt x="4823" y="4779"/>
                </a:lnTo>
                <a:lnTo>
                  <a:pt x="2851" y="5198"/>
                </a:lnTo>
                <a:lnTo>
                  <a:pt x="880" y="5616"/>
                </a:lnTo>
                <a:lnTo>
                  <a:pt x="862" y="5620"/>
                </a:lnTo>
                <a:lnTo>
                  <a:pt x="845" y="5625"/>
                </a:lnTo>
                <a:lnTo>
                  <a:pt x="826" y="5629"/>
                </a:lnTo>
                <a:lnTo>
                  <a:pt x="809" y="5636"/>
                </a:lnTo>
                <a:lnTo>
                  <a:pt x="789" y="5642"/>
                </a:lnTo>
                <a:lnTo>
                  <a:pt x="769" y="5648"/>
                </a:lnTo>
                <a:lnTo>
                  <a:pt x="747" y="5651"/>
                </a:lnTo>
                <a:lnTo>
                  <a:pt x="727" y="5654"/>
                </a:lnTo>
                <a:lnTo>
                  <a:pt x="707" y="5656"/>
                </a:lnTo>
                <a:lnTo>
                  <a:pt x="686" y="5656"/>
                </a:lnTo>
                <a:lnTo>
                  <a:pt x="666" y="5656"/>
                </a:lnTo>
                <a:lnTo>
                  <a:pt x="646" y="5654"/>
                </a:lnTo>
                <a:lnTo>
                  <a:pt x="626" y="5651"/>
                </a:lnTo>
                <a:lnTo>
                  <a:pt x="606" y="5647"/>
                </a:lnTo>
                <a:lnTo>
                  <a:pt x="587" y="5641"/>
                </a:lnTo>
                <a:lnTo>
                  <a:pt x="568" y="5635"/>
                </a:lnTo>
                <a:lnTo>
                  <a:pt x="548" y="5627"/>
                </a:lnTo>
                <a:lnTo>
                  <a:pt x="529" y="5619"/>
                </a:lnTo>
                <a:lnTo>
                  <a:pt x="510" y="5608"/>
                </a:lnTo>
                <a:lnTo>
                  <a:pt x="492" y="5597"/>
                </a:lnTo>
                <a:lnTo>
                  <a:pt x="474" y="5586"/>
                </a:lnTo>
                <a:lnTo>
                  <a:pt x="456" y="5573"/>
                </a:lnTo>
                <a:lnTo>
                  <a:pt x="440" y="5559"/>
                </a:lnTo>
                <a:lnTo>
                  <a:pt x="425" y="5545"/>
                </a:lnTo>
                <a:lnTo>
                  <a:pt x="412" y="5530"/>
                </a:lnTo>
                <a:lnTo>
                  <a:pt x="399" y="5514"/>
                </a:lnTo>
                <a:lnTo>
                  <a:pt x="387" y="5498"/>
                </a:lnTo>
                <a:lnTo>
                  <a:pt x="375" y="5481"/>
                </a:lnTo>
                <a:lnTo>
                  <a:pt x="366" y="5464"/>
                </a:lnTo>
                <a:lnTo>
                  <a:pt x="356" y="5446"/>
                </a:lnTo>
                <a:lnTo>
                  <a:pt x="349" y="5426"/>
                </a:lnTo>
                <a:lnTo>
                  <a:pt x="341" y="5407"/>
                </a:lnTo>
                <a:lnTo>
                  <a:pt x="335" y="5388"/>
                </a:lnTo>
                <a:lnTo>
                  <a:pt x="330" y="5368"/>
                </a:lnTo>
                <a:lnTo>
                  <a:pt x="326" y="5346"/>
                </a:lnTo>
                <a:lnTo>
                  <a:pt x="324" y="5325"/>
                </a:lnTo>
                <a:lnTo>
                  <a:pt x="214" y="4284"/>
                </a:lnTo>
                <a:lnTo>
                  <a:pt x="3" y="2280"/>
                </a:lnTo>
                <a:lnTo>
                  <a:pt x="1" y="2256"/>
                </a:lnTo>
                <a:lnTo>
                  <a:pt x="0" y="2233"/>
                </a:lnTo>
                <a:lnTo>
                  <a:pt x="0" y="2209"/>
                </a:lnTo>
                <a:lnTo>
                  <a:pt x="1" y="2186"/>
                </a:lnTo>
                <a:lnTo>
                  <a:pt x="2" y="2163"/>
                </a:lnTo>
                <a:lnTo>
                  <a:pt x="5" y="2140"/>
                </a:lnTo>
                <a:lnTo>
                  <a:pt x="9" y="2117"/>
                </a:lnTo>
                <a:lnTo>
                  <a:pt x="13" y="2096"/>
                </a:lnTo>
                <a:lnTo>
                  <a:pt x="17" y="2074"/>
                </a:lnTo>
                <a:lnTo>
                  <a:pt x="24" y="2052"/>
                </a:lnTo>
                <a:lnTo>
                  <a:pt x="30" y="2031"/>
                </a:lnTo>
                <a:lnTo>
                  <a:pt x="37" y="2009"/>
                </a:lnTo>
                <a:lnTo>
                  <a:pt x="46" y="1989"/>
                </a:lnTo>
                <a:lnTo>
                  <a:pt x="56" y="1969"/>
                </a:lnTo>
                <a:lnTo>
                  <a:pt x="65" y="1948"/>
                </a:lnTo>
                <a:lnTo>
                  <a:pt x="76" y="1929"/>
                </a:lnTo>
                <a:lnTo>
                  <a:pt x="88" y="1910"/>
                </a:lnTo>
                <a:lnTo>
                  <a:pt x="99" y="1892"/>
                </a:lnTo>
                <a:lnTo>
                  <a:pt x="112" y="1874"/>
                </a:lnTo>
                <a:lnTo>
                  <a:pt x="126" y="1857"/>
                </a:lnTo>
                <a:lnTo>
                  <a:pt x="141" y="1839"/>
                </a:lnTo>
                <a:lnTo>
                  <a:pt x="156" y="1822"/>
                </a:lnTo>
                <a:lnTo>
                  <a:pt x="172" y="1806"/>
                </a:lnTo>
                <a:lnTo>
                  <a:pt x="188" y="1791"/>
                </a:lnTo>
                <a:lnTo>
                  <a:pt x="205" y="1776"/>
                </a:lnTo>
                <a:lnTo>
                  <a:pt x="223" y="1763"/>
                </a:lnTo>
                <a:lnTo>
                  <a:pt x="242" y="1749"/>
                </a:lnTo>
                <a:lnTo>
                  <a:pt x="261" y="1736"/>
                </a:lnTo>
                <a:lnTo>
                  <a:pt x="280" y="1723"/>
                </a:lnTo>
                <a:lnTo>
                  <a:pt x="300" y="1712"/>
                </a:lnTo>
                <a:lnTo>
                  <a:pt x="322" y="1702"/>
                </a:lnTo>
                <a:lnTo>
                  <a:pt x="343" y="1691"/>
                </a:lnTo>
                <a:close/>
                <a:moveTo>
                  <a:pt x="5417" y="7397"/>
                </a:moveTo>
                <a:lnTo>
                  <a:pt x="5397" y="7424"/>
                </a:lnTo>
                <a:lnTo>
                  <a:pt x="5376" y="7449"/>
                </a:lnTo>
                <a:lnTo>
                  <a:pt x="5355" y="7472"/>
                </a:lnTo>
                <a:lnTo>
                  <a:pt x="5331" y="7495"/>
                </a:lnTo>
                <a:lnTo>
                  <a:pt x="5308" y="7515"/>
                </a:lnTo>
                <a:lnTo>
                  <a:pt x="5282" y="7535"/>
                </a:lnTo>
                <a:lnTo>
                  <a:pt x="5257" y="7552"/>
                </a:lnTo>
                <a:lnTo>
                  <a:pt x="5230" y="7569"/>
                </a:lnTo>
                <a:lnTo>
                  <a:pt x="5203" y="7583"/>
                </a:lnTo>
                <a:lnTo>
                  <a:pt x="5174" y="7597"/>
                </a:lnTo>
                <a:lnTo>
                  <a:pt x="5145" y="7609"/>
                </a:lnTo>
                <a:lnTo>
                  <a:pt x="5116" y="7619"/>
                </a:lnTo>
                <a:lnTo>
                  <a:pt x="5086" y="7627"/>
                </a:lnTo>
                <a:lnTo>
                  <a:pt x="5055" y="7634"/>
                </a:lnTo>
                <a:lnTo>
                  <a:pt x="5024" y="7639"/>
                </a:lnTo>
                <a:lnTo>
                  <a:pt x="4993" y="7642"/>
                </a:lnTo>
                <a:lnTo>
                  <a:pt x="5011" y="7616"/>
                </a:lnTo>
                <a:lnTo>
                  <a:pt x="5031" y="7592"/>
                </a:lnTo>
                <a:lnTo>
                  <a:pt x="5052" y="7568"/>
                </a:lnTo>
                <a:lnTo>
                  <a:pt x="5074" y="7547"/>
                </a:lnTo>
                <a:lnTo>
                  <a:pt x="5097" y="7527"/>
                </a:lnTo>
                <a:lnTo>
                  <a:pt x="5122" y="7507"/>
                </a:lnTo>
                <a:lnTo>
                  <a:pt x="5148" y="7489"/>
                </a:lnTo>
                <a:lnTo>
                  <a:pt x="5174" y="7472"/>
                </a:lnTo>
                <a:lnTo>
                  <a:pt x="5202" y="7457"/>
                </a:lnTo>
                <a:lnTo>
                  <a:pt x="5231" y="7444"/>
                </a:lnTo>
                <a:lnTo>
                  <a:pt x="5260" y="7433"/>
                </a:lnTo>
                <a:lnTo>
                  <a:pt x="5290" y="7422"/>
                </a:lnTo>
                <a:lnTo>
                  <a:pt x="5321" y="7413"/>
                </a:lnTo>
                <a:lnTo>
                  <a:pt x="5352" y="7406"/>
                </a:lnTo>
                <a:lnTo>
                  <a:pt x="5384" y="7401"/>
                </a:lnTo>
                <a:lnTo>
                  <a:pt x="5417" y="73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Freeform 268"/>
          <p:cNvSpPr>
            <a:spLocks noEditPoints="1"/>
          </p:cNvSpPr>
          <p:nvPr/>
        </p:nvSpPr>
        <p:spPr bwMode="auto">
          <a:xfrm>
            <a:off x="5880215" y="5171060"/>
            <a:ext cx="372457" cy="387794"/>
          </a:xfrm>
          <a:custGeom>
            <a:avLst/>
            <a:gdLst>
              <a:gd name="T0" fmla="*/ 2039 w 3222"/>
              <a:gd name="T1" fmla="*/ 471 h 3355"/>
              <a:gd name="T2" fmla="*/ 2038 w 3222"/>
              <a:gd name="T3" fmla="*/ 760 h 3355"/>
              <a:gd name="T4" fmla="*/ 2125 w 3222"/>
              <a:gd name="T5" fmla="*/ 1195 h 3355"/>
              <a:gd name="T6" fmla="*/ 2316 w 3222"/>
              <a:gd name="T7" fmla="*/ 1647 h 3355"/>
              <a:gd name="T8" fmla="*/ 2534 w 3222"/>
              <a:gd name="T9" fmla="*/ 1968 h 3355"/>
              <a:gd name="T10" fmla="*/ 2730 w 3222"/>
              <a:gd name="T11" fmla="*/ 2168 h 3355"/>
              <a:gd name="T12" fmla="*/ 2851 w 3222"/>
              <a:gd name="T13" fmla="*/ 2239 h 3355"/>
              <a:gd name="T14" fmla="*/ 2892 w 3222"/>
              <a:gd name="T15" fmla="*/ 2132 h 3355"/>
              <a:gd name="T16" fmla="*/ 2872 w 3222"/>
              <a:gd name="T17" fmla="*/ 1810 h 3355"/>
              <a:gd name="T18" fmla="*/ 2739 w 3222"/>
              <a:gd name="T19" fmla="*/ 1341 h 3355"/>
              <a:gd name="T20" fmla="*/ 2532 w 3222"/>
              <a:gd name="T21" fmla="*/ 921 h 3355"/>
              <a:gd name="T22" fmla="*/ 2319 w 3222"/>
              <a:gd name="T23" fmla="*/ 618 h 3355"/>
              <a:gd name="T24" fmla="*/ 2146 w 3222"/>
              <a:gd name="T25" fmla="*/ 439 h 3355"/>
              <a:gd name="T26" fmla="*/ 2044 w 3222"/>
              <a:gd name="T27" fmla="*/ 3 h 3355"/>
              <a:gd name="T28" fmla="*/ 2281 w 3222"/>
              <a:gd name="T29" fmla="*/ 127 h 3355"/>
              <a:gd name="T30" fmla="*/ 2548 w 3222"/>
              <a:gd name="T31" fmla="*/ 407 h 3355"/>
              <a:gd name="T32" fmla="*/ 2808 w 3222"/>
              <a:gd name="T33" fmla="*/ 808 h 3355"/>
              <a:gd name="T34" fmla="*/ 3027 w 3222"/>
              <a:gd name="T35" fmla="*/ 1282 h 3355"/>
              <a:gd name="T36" fmla="*/ 3166 w 3222"/>
              <a:gd name="T37" fmla="*/ 1743 h 3355"/>
              <a:gd name="T38" fmla="*/ 3221 w 3222"/>
              <a:gd name="T39" fmla="*/ 2146 h 3355"/>
              <a:gd name="T40" fmla="*/ 3189 w 3222"/>
              <a:gd name="T41" fmla="*/ 2448 h 3355"/>
              <a:gd name="T42" fmla="*/ 3067 w 3222"/>
              <a:gd name="T43" fmla="*/ 2605 h 3355"/>
              <a:gd name="T44" fmla="*/ 2901 w 3222"/>
              <a:gd name="T45" fmla="*/ 2612 h 3355"/>
              <a:gd name="T46" fmla="*/ 2730 w 3222"/>
              <a:gd name="T47" fmla="*/ 2527 h 3355"/>
              <a:gd name="T48" fmla="*/ 2517 w 3222"/>
              <a:gd name="T49" fmla="*/ 2403 h 3355"/>
              <a:gd name="T50" fmla="*/ 2230 w 3222"/>
              <a:gd name="T51" fmla="*/ 2294 h 3355"/>
              <a:gd name="T52" fmla="*/ 1831 w 3222"/>
              <a:gd name="T53" fmla="*/ 2253 h 3355"/>
              <a:gd name="T54" fmla="*/ 1544 w 3222"/>
              <a:gd name="T55" fmla="*/ 2304 h 3355"/>
              <a:gd name="T56" fmla="*/ 1478 w 3222"/>
              <a:gd name="T57" fmla="*/ 2440 h 3355"/>
              <a:gd name="T58" fmla="*/ 1543 w 3222"/>
              <a:gd name="T59" fmla="*/ 2601 h 3355"/>
              <a:gd name="T60" fmla="*/ 1631 w 3222"/>
              <a:gd name="T61" fmla="*/ 2801 h 3355"/>
              <a:gd name="T62" fmla="*/ 1706 w 3222"/>
              <a:gd name="T63" fmla="*/ 2923 h 3355"/>
              <a:gd name="T64" fmla="*/ 1819 w 3222"/>
              <a:gd name="T65" fmla="*/ 3001 h 3355"/>
              <a:gd name="T66" fmla="*/ 1848 w 3222"/>
              <a:gd name="T67" fmla="*/ 3120 h 3355"/>
              <a:gd name="T68" fmla="*/ 1739 w 3222"/>
              <a:gd name="T69" fmla="*/ 3214 h 3355"/>
              <a:gd name="T70" fmla="*/ 1544 w 3222"/>
              <a:gd name="T71" fmla="*/ 3288 h 3355"/>
              <a:gd name="T72" fmla="*/ 1377 w 3222"/>
              <a:gd name="T73" fmla="*/ 3350 h 3355"/>
              <a:gd name="T74" fmla="*/ 1257 w 3222"/>
              <a:gd name="T75" fmla="*/ 3309 h 3355"/>
              <a:gd name="T76" fmla="*/ 1166 w 3222"/>
              <a:gd name="T77" fmla="*/ 3173 h 3355"/>
              <a:gd name="T78" fmla="*/ 1073 w 3222"/>
              <a:gd name="T79" fmla="*/ 2961 h 3355"/>
              <a:gd name="T80" fmla="*/ 972 w 3222"/>
              <a:gd name="T81" fmla="*/ 2730 h 3355"/>
              <a:gd name="T82" fmla="*/ 888 w 3222"/>
              <a:gd name="T83" fmla="*/ 2645 h 3355"/>
              <a:gd name="T84" fmla="*/ 758 w 3222"/>
              <a:gd name="T85" fmla="*/ 2612 h 3355"/>
              <a:gd name="T86" fmla="*/ 649 w 3222"/>
              <a:gd name="T87" fmla="*/ 2531 h 3355"/>
              <a:gd name="T88" fmla="*/ 557 w 3222"/>
              <a:gd name="T89" fmla="*/ 2561 h 3355"/>
              <a:gd name="T90" fmla="*/ 408 w 3222"/>
              <a:gd name="T91" fmla="*/ 2591 h 3355"/>
              <a:gd name="T92" fmla="*/ 185 w 3222"/>
              <a:gd name="T93" fmla="*/ 2496 h 3355"/>
              <a:gd name="T94" fmla="*/ 34 w 3222"/>
              <a:gd name="T95" fmla="*/ 2309 h 3355"/>
              <a:gd name="T96" fmla="*/ 2 w 3222"/>
              <a:gd name="T97" fmla="*/ 2090 h 3355"/>
              <a:gd name="T98" fmla="*/ 72 w 3222"/>
              <a:gd name="T99" fmla="*/ 1876 h 3355"/>
              <a:gd name="T100" fmla="*/ 432 w 3222"/>
              <a:gd name="T101" fmla="*/ 1680 h 3355"/>
              <a:gd name="T102" fmla="*/ 1021 w 3222"/>
              <a:gd name="T103" fmla="*/ 1360 h 3355"/>
              <a:gd name="T104" fmla="*/ 1396 w 3222"/>
              <a:gd name="T105" fmla="*/ 1053 h 3355"/>
              <a:gd name="T106" fmla="*/ 1610 w 3222"/>
              <a:gd name="T107" fmla="*/ 767 h 3355"/>
              <a:gd name="T108" fmla="*/ 1717 w 3222"/>
              <a:gd name="T109" fmla="*/ 513 h 3355"/>
              <a:gd name="T110" fmla="*/ 1770 w 3222"/>
              <a:gd name="T111" fmla="*/ 299 h 3355"/>
              <a:gd name="T112" fmla="*/ 1821 w 3222"/>
              <a:gd name="T113" fmla="*/ 133 h 3355"/>
              <a:gd name="T114" fmla="*/ 1922 w 3222"/>
              <a:gd name="T115" fmla="*/ 24 h 3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2" h="3355">
                <a:moveTo>
                  <a:pt x="2076" y="399"/>
                </a:moveTo>
                <a:lnTo>
                  <a:pt x="2068" y="399"/>
                </a:lnTo>
                <a:lnTo>
                  <a:pt x="2060" y="406"/>
                </a:lnTo>
                <a:lnTo>
                  <a:pt x="2051" y="421"/>
                </a:lnTo>
                <a:lnTo>
                  <a:pt x="2045" y="442"/>
                </a:lnTo>
                <a:lnTo>
                  <a:pt x="2039" y="471"/>
                </a:lnTo>
                <a:lnTo>
                  <a:pt x="2035" y="505"/>
                </a:lnTo>
                <a:lnTo>
                  <a:pt x="2032" y="546"/>
                </a:lnTo>
                <a:lnTo>
                  <a:pt x="2030" y="592"/>
                </a:lnTo>
                <a:lnTo>
                  <a:pt x="2031" y="643"/>
                </a:lnTo>
                <a:lnTo>
                  <a:pt x="2033" y="699"/>
                </a:lnTo>
                <a:lnTo>
                  <a:pt x="2038" y="760"/>
                </a:lnTo>
                <a:lnTo>
                  <a:pt x="2045" y="824"/>
                </a:lnTo>
                <a:lnTo>
                  <a:pt x="2055" y="893"/>
                </a:lnTo>
                <a:lnTo>
                  <a:pt x="2067" y="964"/>
                </a:lnTo>
                <a:lnTo>
                  <a:pt x="2084" y="1038"/>
                </a:lnTo>
                <a:lnTo>
                  <a:pt x="2102" y="1115"/>
                </a:lnTo>
                <a:lnTo>
                  <a:pt x="2125" y="1195"/>
                </a:lnTo>
                <a:lnTo>
                  <a:pt x="2151" y="1276"/>
                </a:lnTo>
                <a:lnTo>
                  <a:pt x="2181" y="1359"/>
                </a:lnTo>
                <a:lnTo>
                  <a:pt x="2215" y="1442"/>
                </a:lnTo>
                <a:lnTo>
                  <a:pt x="2247" y="1514"/>
                </a:lnTo>
                <a:lnTo>
                  <a:pt x="2281" y="1582"/>
                </a:lnTo>
                <a:lnTo>
                  <a:pt x="2316" y="1647"/>
                </a:lnTo>
                <a:lnTo>
                  <a:pt x="2352" y="1708"/>
                </a:lnTo>
                <a:lnTo>
                  <a:pt x="2388" y="1767"/>
                </a:lnTo>
                <a:lnTo>
                  <a:pt x="2424" y="1823"/>
                </a:lnTo>
                <a:lnTo>
                  <a:pt x="2461" y="1874"/>
                </a:lnTo>
                <a:lnTo>
                  <a:pt x="2498" y="1923"/>
                </a:lnTo>
                <a:lnTo>
                  <a:pt x="2534" y="1968"/>
                </a:lnTo>
                <a:lnTo>
                  <a:pt x="2569" y="2010"/>
                </a:lnTo>
                <a:lnTo>
                  <a:pt x="2604" y="2048"/>
                </a:lnTo>
                <a:lnTo>
                  <a:pt x="2638" y="2083"/>
                </a:lnTo>
                <a:lnTo>
                  <a:pt x="2670" y="2115"/>
                </a:lnTo>
                <a:lnTo>
                  <a:pt x="2701" y="2143"/>
                </a:lnTo>
                <a:lnTo>
                  <a:pt x="2730" y="2168"/>
                </a:lnTo>
                <a:lnTo>
                  <a:pt x="2757" y="2189"/>
                </a:lnTo>
                <a:lnTo>
                  <a:pt x="2782" y="2206"/>
                </a:lnTo>
                <a:lnTo>
                  <a:pt x="2803" y="2220"/>
                </a:lnTo>
                <a:lnTo>
                  <a:pt x="2822" y="2230"/>
                </a:lnTo>
                <a:lnTo>
                  <a:pt x="2839" y="2236"/>
                </a:lnTo>
                <a:lnTo>
                  <a:pt x="2851" y="2239"/>
                </a:lnTo>
                <a:lnTo>
                  <a:pt x="2860" y="2238"/>
                </a:lnTo>
                <a:lnTo>
                  <a:pt x="2869" y="2231"/>
                </a:lnTo>
                <a:lnTo>
                  <a:pt x="2877" y="2216"/>
                </a:lnTo>
                <a:lnTo>
                  <a:pt x="2883" y="2195"/>
                </a:lnTo>
                <a:lnTo>
                  <a:pt x="2888" y="2167"/>
                </a:lnTo>
                <a:lnTo>
                  <a:pt x="2892" y="2132"/>
                </a:lnTo>
                <a:lnTo>
                  <a:pt x="2894" y="2092"/>
                </a:lnTo>
                <a:lnTo>
                  <a:pt x="2894" y="2045"/>
                </a:lnTo>
                <a:lnTo>
                  <a:pt x="2892" y="1994"/>
                </a:lnTo>
                <a:lnTo>
                  <a:pt x="2888" y="1937"/>
                </a:lnTo>
                <a:lnTo>
                  <a:pt x="2881" y="1876"/>
                </a:lnTo>
                <a:lnTo>
                  <a:pt x="2872" y="1810"/>
                </a:lnTo>
                <a:lnTo>
                  <a:pt x="2858" y="1741"/>
                </a:lnTo>
                <a:lnTo>
                  <a:pt x="2842" y="1667"/>
                </a:lnTo>
                <a:lnTo>
                  <a:pt x="2822" y="1590"/>
                </a:lnTo>
                <a:lnTo>
                  <a:pt x="2798" y="1509"/>
                </a:lnTo>
                <a:lnTo>
                  <a:pt x="2771" y="1427"/>
                </a:lnTo>
                <a:lnTo>
                  <a:pt x="2739" y="1341"/>
                </a:lnTo>
                <a:lnTo>
                  <a:pt x="2703" y="1253"/>
                </a:lnTo>
                <a:lnTo>
                  <a:pt x="2671" y="1181"/>
                </a:lnTo>
                <a:lnTo>
                  <a:pt x="2638" y="1112"/>
                </a:lnTo>
                <a:lnTo>
                  <a:pt x="2603" y="1045"/>
                </a:lnTo>
                <a:lnTo>
                  <a:pt x="2568" y="981"/>
                </a:lnTo>
                <a:lnTo>
                  <a:pt x="2532" y="921"/>
                </a:lnTo>
                <a:lnTo>
                  <a:pt x="2496" y="863"/>
                </a:lnTo>
                <a:lnTo>
                  <a:pt x="2459" y="807"/>
                </a:lnTo>
                <a:lnTo>
                  <a:pt x="2424" y="755"/>
                </a:lnTo>
                <a:lnTo>
                  <a:pt x="2388" y="706"/>
                </a:lnTo>
                <a:lnTo>
                  <a:pt x="2353" y="660"/>
                </a:lnTo>
                <a:lnTo>
                  <a:pt x="2319" y="618"/>
                </a:lnTo>
                <a:lnTo>
                  <a:pt x="2286" y="578"/>
                </a:lnTo>
                <a:lnTo>
                  <a:pt x="2254" y="543"/>
                </a:lnTo>
                <a:lnTo>
                  <a:pt x="2224" y="511"/>
                </a:lnTo>
                <a:lnTo>
                  <a:pt x="2195" y="484"/>
                </a:lnTo>
                <a:lnTo>
                  <a:pt x="2170" y="459"/>
                </a:lnTo>
                <a:lnTo>
                  <a:pt x="2146" y="439"/>
                </a:lnTo>
                <a:lnTo>
                  <a:pt x="2124" y="423"/>
                </a:lnTo>
                <a:lnTo>
                  <a:pt x="2105" y="410"/>
                </a:lnTo>
                <a:lnTo>
                  <a:pt x="2089" y="402"/>
                </a:lnTo>
                <a:lnTo>
                  <a:pt x="2076" y="399"/>
                </a:lnTo>
                <a:close/>
                <a:moveTo>
                  <a:pt x="2010" y="0"/>
                </a:moveTo>
                <a:lnTo>
                  <a:pt x="2044" y="3"/>
                </a:lnTo>
                <a:lnTo>
                  <a:pt x="2080" y="10"/>
                </a:lnTo>
                <a:lnTo>
                  <a:pt x="2118" y="24"/>
                </a:lnTo>
                <a:lnTo>
                  <a:pt x="2157" y="42"/>
                </a:lnTo>
                <a:lnTo>
                  <a:pt x="2197" y="66"/>
                </a:lnTo>
                <a:lnTo>
                  <a:pt x="2239" y="94"/>
                </a:lnTo>
                <a:lnTo>
                  <a:pt x="2281" y="127"/>
                </a:lnTo>
                <a:lnTo>
                  <a:pt x="2325" y="163"/>
                </a:lnTo>
                <a:lnTo>
                  <a:pt x="2368" y="204"/>
                </a:lnTo>
                <a:lnTo>
                  <a:pt x="2413" y="249"/>
                </a:lnTo>
                <a:lnTo>
                  <a:pt x="2457" y="299"/>
                </a:lnTo>
                <a:lnTo>
                  <a:pt x="2503" y="352"/>
                </a:lnTo>
                <a:lnTo>
                  <a:pt x="2548" y="407"/>
                </a:lnTo>
                <a:lnTo>
                  <a:pt x="2592" y="467"/>
                </a:lnTo>
                <a:lnTo>
                  <a:pt x="2637" y="530"/>
                </a:lnTo>
                <a:lnTo>
                  <a:pt x="2681" y="596"/>
                </a:lnTo>
                <a:lnTo>
                  <a:pt x="2725" y="664"/>
                </a:lnTo>
                <a:lnTo>
                  <a:pt x="2767" y="735"/>
                </a:lnTo>
                <a:lnTo>
                  <a:pt x="2808" y="808"/>
                </a:lnTo>
                <a:lnTo>
                  <a:pt x="2850" y="885"/>
                </a:lnTo>
                <a:lnTo>
                  <a:pt x="2889" y="963"/>
                </a:lnTo>
                <a:lnTo>
                  <a:pt x="2927" y="1042"/>
                </a:lnTo>
                <a:lnTo>
                  <a:pt x="2964" y="1124"/>
                </a:lnTo>
                <a:lnTo>
                  <a:pt x="2997" y="1203"/>
                </a:lnTo>
                <a:lnTo>
                  <a:pt x="3027" y="1282"/>
                </a:lnTo>
                <a:lnTo>
                  <a:pt x="3056" y="1361"/>
                </a:lnTo>
                <a:lnTo>
                  <a:pt x="3083" y="1439"/>
                </a:lnTo>
                <a:lnTo>
                  <a:pt x="3107" y="1516"/>
                </a:lnTo>
                <a:lnTo>
                  <a:pt x="3128" y="1594"/>
                </a:lnTo>
                <a:lnTo>
                  <a:pt x="3148" y="1669"/>
                </a:lnTo>
                <a:lnTo>
                  <a:pt x="3166" y="1743"/>
                </a:lnTo>
                <a:lnTo>
                  <a:pt x="3180" y="1815"/>
                </a:lnTo>
                <a:lnTo>
                  <a:pt x="3194" y="1886"/>
                </a:lnTo>
                <a:lnTo>
                  <a:pt x="3204" y="1955"/>
                </a:lnTo>
                <a:lnTo>
                  <a:pt x="3211" y="2022"/>
                </a:lnTo>
                <a:lnTo>
                  <a:pt x="3218" y="2086"/>
                </a:lnTo>
                <a:lnTo>
                  <a:pt x="3221" y="2146"/>
                </a:lnTo>
                <a:lnTo>
                  <a:pt x="3222" y="2205"/>
                </a:lnTo>
                <a:lnTo>
                  <a:pt x="3220" y="2261"/>
                </a:lnTo>
                <a:lnTo>
                  <a:pt x="3215" y="2313"/>
                </a:lnTo>
                <a:lnTo>
                  <a:pt x="3209" y="2362"/>
                </a:lnTo>
                <a:lnTo>
                  <a:pt x="3200" y="2407"/>
                </a:lnTo>
                <a:lnTo>
                  <a:pt x="3189" y="2448"/>
                </a:lnTo>
                <a:lnTo>
                  <a:pt x="3175" y="2487"/>
                </a:lnTo>
                <a:lnTo>
                  <a:pt x="3159" y="2520"/>
                </a:lnTo>
                <a:lnTo>
                  <a:pt x="3140" y="2547"/>
                </a:lnTo>
                <a:lnTo>
                  <a:pt x="3118" y="2572"/>
                </a:lnTo>
                <a:lnTo>
                  <a:pt x="3094" y="2591"/>
                </a:lnTo>
                <a:lnTo>
                  <a:pt x="3067" y="2605"/>
                </a:lnTo>
                <a:lnTo>
                  <a:pt x="3038" y="2614"/>
                </a:lnTo>
                <a:lnTo>
                  <a:pt x="3010" y="2621"/>
                </a:lnTo>
                <a:lnTo>
                  <a:pt x="2982" y="2623"/>
                </a:lnTo>
                <a:lnTo>
                  <a:pt x="2956" y="2623"/>
                </a:lnTo>
                <a:lnTo>
                  <a:pt x="2929" y="2619"/>
                </a:lnTo>
                <a:lnTo>
                  <a:pt x="2901" y="2612"/>
                </a:lnTo>
                <a:lnTo>
                  <a:pt x="2874" y="2603"/>
                </a:lnTo>
                <a:lnTo>
                  <a:pt x="2846" y="2591"/>
                </a:lnTo>
                <a:lnTo>
                  <a:pt x="2818" y="2577"/>
                </a:lnTo>
                <a:lnTo>
                  <a:pt x="2790" y="2562"/>
                </a:lnTo>
                <a:lnTo>
                  <a:pt x="2760" y="2545"/>
                </a:lnTo>
                <a:lnTo>
                  <a:pt x="2730" y="2527"/>
                </a:lnTo>
                <a:lnTo>
                  <a:pt x="2698" y="2507"/>
                </a:lnTo>
                <a:lnTo>
                  <a:pt x="2665" y="2488"/>
                </a:lnTo>
                <a:lnTo>
                  <a:pt x="2630" y="2467"/>
                </a:lnTo>
                <a:lnTo>
                  <a:pt x="2594" y="2445"/>
                </a:lnTo>
                <a:lnTo>
                  <a:pt x="2557" y="2425"/>
                </a:lnTo>
                <a:lnTo>
                  <a:pt x="2517" y="2403"/>
                </a:lnTo>
                <a:lnTo>
                  <a:pt x="2475" y="2382"/>
                </a:lnTo>
                <a:lnTo>
                  <a:pt x="2432" y="2363"/>
                </a:lnTo>
                <a:lnTo>
                  <a:pt x="2385" y="2343"/>
                </a:lnTo>
                <a:lnTo>
                  <a:pt x="2336" y="2326"/>
                </a:lnTo>
                <a:lnTo>
                  <a:pt x="2284" y="2309"/>
                </a:lnTo>
                <a:lnTo>
                  <a:pt x="2230" y="2294"/>
                </a:lnTo>
                <a:lnTo>
                  <a:pt x="2172" y="2280"/>
                </a:lnTo>
                <a:lnTo>
                  <a:pt x="2110" y="2270"/>
                </a:lnTo>
                <a:lnTo>
                  <a:pt x="2046" y="2261"/>
                </a:lnTo>
                <a:lnTo>
                  <a:pt x="1978" y="2256"/>
                </a:lnTo>
                <a:lnTo>
                  <a:pt x="1906" y="2253"/>
                </a:lnTo>
                <a:lnTo>
                  <a:pt x="1831" y="2253"/>
                </a:lnTo>
                <a:lnTo>
                  <a:pt x="1752" y="2256"/>
                </a:lnTo>
                <a:lnTo>
                  <a:pt x="1668" y="2263"/>
                </a:lnTo>
                <a:lnTo>
                  <a:pt x="1633" y="2268"/>
                </a:lnTo>
                <a:lnTo>
                  <a:pt x="1600" y="2277"/>
                </a:lnTo>
                <a:lnTo>
                  <a:pt x="1570" y="2289"/>
                </a:lnTo>
                <a:lnTo>
                  <a:pt x="1544" y="2304"/>
                </a:lnTo>
                <a:lnTo>
                  <a:pt x="1521" y="2322"/>
                </a:lnTo>
                <a:lnTo>
                  <a:pt x="1503" y="2341"/>
                </a:lnTo>
                <a:lnTo>
                  <a:pt x="1488" y="2364"/>
                </a:lnTo>
                <a:lnTo>
                  <a:pt x="1479" y="2388"/>
                </a:lnTo>
                <a:lnTo>
                  <a:pt x="1476" y="2413"/>
                </a:lnTo>
                <a:lnTo>
                  <a:pt x="1478" y="2440"/>
                </a:lnTo>
                <a:lnTo>
                  <a:pt x="1486" y="2469"/>
                </a:lnTo>
                <a:lnTo>
                  <a:pt x="1494" y="2488"/>
                </a:lnTo>
                <a:lnTo>
                  <a:pt x="1505" y="2511"/>
                </a:lnTo>
                <a:lnTo>
                  <a:pt x="1516" y="2539"/>
                </a:lnTo>
                <a:lnTo>
                  <a:pt x="1530" y="2569"/>
                </a:lnTo>
                <a:lnTo>
                  <a:pt x="1543" y="2601"/>
                </a:lnTo>
                <a:lnTo>
                  <a:pt x="1559" y="2635"/>
                </a:lnTo>
                <a:lnTo>
                  <a:pt x="1573" y="2670"/>
                </a:lnTo>
                <a:lnTo>
                  <a:pt x="1589" y="2704"/>
                </a:lnTo>
                <a:lnTo>
                  <a:pt x="1604" y="2738"/>
                </a:lnTo>
                <a:lnTo>
                  <a:pt x="1619" y="2771"/>
                </a:lnTo>
                <a:lnTo>
                  <a:pt x="1631" y="2801"/>
                </a:lnTo>
                <a:lnTo>
                  <a:pt x="1643" y="2828"/>
                </a:lnTo>
                <a:lnTo>
                  <a:pt x="1654" y="2852"/>
                </a:lnTo>
                <a:lnTo>
                  <a:pt x="1662" y="2871"/>
                </a:lnTo>
                <a:lnTo>
                  <a:pt x="1673" y="2891"/>
                </a:lnTo>
                <a:lnTo>
                  <a:pt x="1688" y="2907"/>
                </a:lnTo>
                <a:lnTo>
                  <a:pt x="1706" y="2923"/>
                </a:lnTo>
                <a:lnTo>
                  <a:pt x="1724" y="2937"/>
                </a:lnTo>
                <a:lnTo>
                  <a:pt x="1744" y="2949"/>
                </a:lnTo>
                <a:lnTo>
                  <a:pt x="1765" y="2962"/>
                </a:lnTo>
                <a:lnTo>
                  <a:pt x="1784" y="2974"/>
                </a:lnTo>
                <a:lnTo>
                  <a:pt x="1803" y="2988"/>
                </a:lnTo>
                <a:lnTo>
                  <a:pt x="1819" y="3001"/>
                </a:lnTo>
                <a:lnTo>
                  <a:pt x="1833" y="3016"/>
                </a:lnTo>
                <a:lnTo>
                  <a:pt x="1843" y="3033"/>
                </a:lnTo>
                <a:lnTo>
                  <a:pt x="1851" y="3055"/>
                </a:lnTo>
                <a:lnTo>
                  <a:pt x="1854" y="3076"/>
                </a:lnTo>
                <a:lnTo>
                  <a:pt x="1854" y="3098"/>
                </a:lnTo>
                <a:lnTo>
                  <a:pt x="1848" y="3120"/>
                </a:lnTo>
                <a:lnTo>
                  <a:pt x="1840" y="3140"/>
                </a:lnTo>
                <a:lnTo>
                  <a:pt x="1828" y="3160"/>
                </a:lnTo>
                <a:lnTo>
                  <a:pt x="1810" y="3177"/>
                </a:lnTo>
                <a:lnTo>
                  <a:pt x="1788" y="3193"/>
                </a:lnTo>
                <a:lnTo>
                  <a:pt x="1762" y="3205"/>
                </a:lnTo>
                <a:lnTo>
                  <a:pt x="1739" y="3214"/>
                </a:lnTo>
                <a:lnTo>
                  <a:pt x="1712" y="3224"/>
                </a:lnTo>
                <a:lnTo>
                  <a:pt x="1682" y="3236"/>
                </a:lnTo>
                <a:lnTo>
                  <a:pt x="1650" y="3248"/>
                </a:lnTo>
                <a:lnTo>
                  <a:pt x="1614" y="3261"/>
                </a:lnTo>
                <a:lnTo>
                  <a:pt x="1579" y="3274"/>
                </a:lnTo>
                <a:lnTo>
                  <a:pt x="1544" y="3288"/>
                </a:lnTo>
                <a:lnTo>
                  <a:pt x="1510" y="3301"/>
                </a:lnTo>
                <a:lnTo>
                  <a:pt x="1477" y="3313"/>
                </a:lnTo>
                <a:lnTo>
                  <a:pt x="1447" y="3325"/>
                </a:lnTo>
                <a:lnTo>
                  <a:pt x="1419" y="3335"/>
                </a:lnTo>
                <a:lnTo>
                  <a:pt x="1396" y="3344"/>
                </a:lnTo>
                <a:lnTo>
                  <a:pt x="1377" y="3350"/>
                </a:lnTo>
                <a:lnTo>
                  <a:pt x="1359" y="3355"/>
                </a:lnTo>
                <a:lnTo>
                  <a:pt x="1339" y="3355"/>
                </a:lnTo>
                <a:lnTo>
                  <a:pt x="1318" y="3348"/>
                </a:lnTo>
                <a:lnTo>
                  <a:pt x="1298" y="3339"/>
                </a:lnTo>
                <a:lnTo>
                  <a:pt x="1277" y="3326"/>
                </a:lnTo>
                <a:lnTo>
                  <a:pt x="1257" y="3309"/>
                </a:lnTo>
                <a:lnTo>
                  <a:pt x="1237" y="3291"/>
                </a:lnTo>
                <a:lnTo>
                  <a:pt x="1220" y="3269"/>
                </a:lnTo>
                <a:lnTo>
                  <a:pt x="1203" y="3246"/>
                </a:lnTo>
                <a:lnTo>
                  <a:pt x="1189" y="3222"/>
                </a:lnTo>
                <a:lnTo>
                  <a:pt x="1176" y="3196"/>
                </a:lnTo>
                <a:lnTo>
                  <a:pt x="1166" y="3173"/>
                </a:lnTo>
                <a:lnTo>
                  <a:pt x="1155" y="3145"/>
                </a:lnTo>
                <a:lnTo>
                  <a:pt x="1140" y="3114"/>
                </a:lnTo>
                <a:lnTo>
                  <a:pt x="1125" y="3079"/>
                </a:lnTo>
                <a:lnTo>
                  <a:pt x="1108" y="3041"/>
                </a:lnTo>
                <a:lnTo>
                  <a:pt x="1091" y="3001"/>
                </a:lnTo>
                <a:lnTo>
                  <a:pt x="1073" y="2961"/>
                </a:lnTo>
                <a:lnTo>
                  <a:pt x="1055" y="2920"/>
                </a:lnTo>
                <a:lnTo>
                  <a:pt x="1037" y="2878"/>
                </a:lnTo>
                <a:lnTo>
                  <a:pt x="1019" y="2837"/>
                </a:lnTo>
                <a:lnTo>
                  <a:pt x="1002" y="2799"/>
                </a:lnTo>
                <a:lnTo>
                  <a:pt x="987" y="2763"/>
                </a:lnTo>
                <a:lnTo>
                  <a:pt x="972" y="2730"/>
                </a:lnTo>
                <a:lnTo>
                  <a:pt x="959" y="2700"/>
                </a:lnTo>
                <a:lnTo>
                  <a:pt x="949" y="2681"/>
                </a:lnTo>
                <a:lnTo>
                  <a:pt x="936" y="2668"/>
                </a:lnTo>
                <a:lnTo>
                  <a:pt x="923" y="2658"/>
                </a:lnTo>
                <a:lnTo>
                  <a:pt x="906" y="2650"/>
                </a:lnTo>
                <a:lnTo>
                  <a:pt x="888" y="2645"/>
                </a:lnTo>
                <a:lnTo>
                  <a:pt x="870" y="2641"/>
                </a:lnTo>
                <a:lnTo>
                  <a:pt x="849" y="2638"/>
                </a:lnTo>
                <a:lnTo>
                  <a:pt x="827" y="2635"/>
                </a:lnTo>
                <a:lnTo>
                  <a:pt x="806" y="2630"/>
                </a:lnTo>
                <a:lnTo>
                  <a:pt x="782" y="2623"/>
                </a:lnTo>
                <a:lnTo>
                  <a:pt x="758" y="2612"/>
                </a:lnTo>
                <a:lnTo>
                  <a:pt x="733" y="2599"/>
                </a:lnTo>
                <a:lnTo>
                  <a:pt x="709" y="2580"/>
                </a:lnTo>
                <a:lnTo>
                  <a:pt x="683" y="2557"/>
                </a:lnTo>
                <a:lnTo>
                  <a:pt x="659" y="2527"/>
                </a:lnTo>
                <a:lnTo>
                  <a:pt x="657" y="2528"/>
                </a:lnTo>
                <a:lnTo>
                  <a:pt x="649" y="2531"/>
                </a:lnTo>
                <a:lnTo>
                  <a:pt x="638" y="2534"/>
                </a:lnTo>
                <a:lnTo>
                  <a:pt x="624" y="2538"/>
                </a:lnTo>
                <a:lnTo>
                  <a:pt x="609" y="2543"/>
                </a:lnTo>
                <a:lnTo>
                  <a:pt x="591" y="2549"/>
                </a:lnTo>
                <a:lnTo>
                  <a:pt x="574" y="2556"/>
                </a:lnTo>
                <a:lnTo>
                  <a:pt x="557" y="2561"/>
                </a:lnTo>
                <a:lnTo>
                  <a:pt x="542" y="2566"/>
                </a:lnTo>
                <a:lnTo>
                  <a:pt x="528" y="2571"/>
                </a:lnTo>
                <a:lnTo>
                  <a:pt x="519" y="2575"/>
                </a:lnTo>
                <a:lnTo>
                  <a:pt x="483" y="2586"/>
                </a:lnTo>
                <a:lnTo>
                  <a:pt x="446" y="2591"/>
                </a:lnTo>
                <a:lnTo>
                  <a:pt x="408" y="2591"/>
                </a:lnTo>
                <a:lnTo>
                  <a:pt x="370" y="2585"/>
                </a:lnTo>
                <a:lnTo>
                  <a:pt x="331" y="2574"/>
                </a:lnTo>
                <a:lnTo>
                  <a:pt x="294" y="2560"/>
                </a:lnTo>
                <a:lnTo>
                  <a:pt x="257" y="2542"/>
                </a:lnTo>
                <a:lnTo>
                  <a:pt x="221" y="2521"/>
                </a:lnTo>
                <a:lnTo>
                  <a:pt x="185" y="2496"/>
                </a:lnTo>
                <a:lnTo>
                  <a:pt x="153" y="2469"/>
                </a:lnTo>
                <a:lnTo>
                  <a:pt x="123" y="2439"/>
                </a:lnTo>
                <a:lnTo>
                  <a:pt x="95" y="2408"/>
                </a:lnTo>
                <a:lnTo>
                  <a:pt x="71" y="2376"/>
                </a:lnTo>
                <a:lnTo>
                  <a:pt x="51" y="2343"/>
                </a:lnTo>
                <a:lnTo>
                  <a:pt x="34" y="2309"/>
                </a:lnTo>
                <a:lnTo>
                  <a:pt x="22" y="2276"/>
                </a:lnTo>
                <a:lnTo>
                  <a:pt x="12" y="2241"/>
                </a:lnTo>
                <a:lnTo>
                  <a:pt x="5" y="2205"/>
                </a:lnTo>
                <a:lnTo>
                  <a:pt x="2" y="2167"/>
                </a:lnTo>
                <a:lnTo>
                  <a:pt x="0" y="2128"/>
                </a:lnTo>
                <a:lnTo>
                  <a:pt x="2" y="2090"/>
                </a:lnTo>
                <a:lnTo>
                  <a:pt x="6" y="2050"/>
                </a:lnTo>
                <a:lnTo>
                  <a:pt x="14" y="2012"/>
                </a:lnTo>
                <a:lnTo>
                  <a:pt x="25" y="1975"/>
                </a:lnTo>
                <a:lnTo>
                  <a:pt x="37" y="1940"/>
                </a:lnTo>
                <a:lnTo>
                  <a:pt x="54" y="1907"/>
                </a:lnTo>
                <a:lnTo>
                  <a:pt x="72" y="1876"/>
                </a:lnTo>
                <a:lnTo>
                  <a:pt x="95" y="1848"/>
                </a:lnTo>
                <a:lnTo>
                  <a:pt x="120" y="1825"/>
                </a:lnTo>
                <a:lnTo>
                  <a:pt x="148" y="1804"/>
                </a:lnTo>
                <a:lnTo>
                  <a:pt x="179" y="1789"/>
                </a:lnTo>
                <a:lnTo>
                  <a:pt x="310" y="1735"/>
                </a:lnTo>
                <a:lnTo>
                  <a:pt x="432" y="1680"/>
                </a:lnTo>
                <a:lnTo>
                  <a:pt x="548" y="1627"/>
                </a:lnTo>
                <a:lnTo>
                  <a:pt x="655" y="1572"/>
                </a:lnTo>
                <a:lnTo>
                  <a:pt x="757" y="1519"/>
                </a:lnTo>
                <a:lnTo>
                  <a:pt x="851" y="1466"/>
                </a:lnTo>
                <a:lnTo>
                  <a:pt x="939" y="1412"/>
                </a:lnTo>
                <a:lnTo>
                  <a:pt x="1021" y="1360"/>
                </a:lnTo>
                <a:lnTo>
                  <a:pt x="1097" y="1307"/>
                </a:lnTo>
                <a:lnTo>
                  <a:pt x="1167" y="1256"/>
                </a:lnTo>
                <a:lnTo>
                  <a:pt x="1232" y="1204"/>
                </a:lnTo>
                <a:lnTo>
                  <a:pt x="1291" y="1153"/>
                </a:lnTo>
                <a:lnTo>
                  <a:pt x="1346" y="1102"/>
                </a:lnTo>
                <a:lnTo>
                  <a:pt x="1396" y="1053"/>
                </a:lnTo>
                <a:lnTo>
                  <a:pt x="1442" y="1003"/>
                </a:lnTo>
                <a:lnTo>
                  <a:pt x="1483" y="955"/>
                </a:lnTo>
                <a:lnTo>
                  <a:pt x="1520" y="906"/>
                </a:lnTo>
                <a:lnTo>
                  <a:pt x="1553" y="859"/>
                </a:lnTo>
                <a:lnTo>
                  <a:pt x="1583" y="812"/>
                </a:lnTo>
                <a:lnTo>
                  <a:pt x="1610" y="767"/>
                </a:lnTo>
                <a:lnTo>
                  <a:pt x="1634" y="723"/>
                </a:lnTo>
                <a:lnTo>
                  <a:pt x="1656" y="678"/>
                </a:lnTo>
                <a:lnTo>
                  <a:pt x="1673" y="636"/>
                </a:lnTo>
                <a:lnTo>
                  <a:pt x="1690" y="594"/>
                </a:lnTo>
                <a:lnTo>
                  <a:pt x="1705" y="553"/>
                </a:lnTo>
                <a:lnTo>
                  <a:pt x="1717" y="513"/>
                </a:lnTo>
                <a:lnTo>
                  <a:pt x="1728" y="474"/>
                </a:lnTo>
                <a:lnTo>
                  <a:pt x="1738" y="437"/>
                </a:lnTo>
                <a:lnTo>
                  <a:pt x="1747" y="400"/>
                </a:lnTo>
                <a:lnTo>
                  <a:pt x="1755" y="365"/>
                </a:lnTo>
                <a:lnTo>
                  <a:pt x="1763" y="331"/>
                </a:lnTo>
                <a:lnTo>
                  <a:pt x="1770" y="299"/>
                </a:lnTo>
                <a:lnTo>
                  <a:pt x="1777" y="267"/>
                </a:lnTo>
                <a:lnTo>
                  <a:pt x="1784" y="237"/>
                </a:lnTo>
                <a:lnTo>
                  <a:pt x="1792" y="209"/>
                </a:lnTo>
                <a:lnTo>
                  <a:pt x="1800" y="182"/>
                </a:lnTo>
                <a:lnTo>
                  <a:pt x="1809" y="157"/>
                </a:lnTo>
                <a:lnTo>
                  <a:pt x="1821" y="133"/>
                </a:lnTo>
                <a:lnTo>
                  <a:pt x="1832" y="110"/>
                </a:lnTo>
                <a:lnTo>
                  <a:pt x="1846" y="90"/>
                </a:lnTo>
                <a:lnTo>
                  <a:pt x="1862" y="70"/>
                </a:lnTo>
                <a:lnTo>
                  <a:pt x="1880" y="54"/>
                </a:lnTo>
                <a:lnTo>
                  <a:pt x="1899" y="38"/>
                </a:lnTo>
                <a:lnTo>
                  <a:pt x="1922" y="24"/>
                </a:lnTo>
                <a:lnTo>
                  <a:pt x="1948" y="11"/>
                </a:lnTo>
                <a:lnTo>
                  <a:pt x="1978" y="3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Freeform 308"/>
          <p:cNvSpPr>
            <a:spLocks noEditPoints="1"/>
          </p:cNvSpPr>
          <p:nvPr/>
        </p:nvSpPr>
        <p:spPr bwMode="auto">
          <a:xfrm>
            <a:off x="6182521" y="2615624"/>
            <a:ext cx="469503" cy="419708"/>
          </a:xfrm>
          <a:custGeom>
            <a:avLst/>
            <a:gdLst>
              <a:gd name="T0" fmla="*/ 2749 w 3366"/>
              <a:gd name="T1" fmla="*/ 368 h 3009"/>
              <a:gd name="T2" fmla="*/ 2795 w 3366"/>
              <a:gd name="T3" fmla="*/ 372 h 3009"/>
              <a:gd name="T4" fmla="*/ 2845 w 3366"/>
              <a:gd name="T5" fmla="*/ 384 h 3009"/>
              <a:gd name="T6" fmla="*/ 2907 w 3366"/>
              <a:gd name="T7" fmla="*/ 409 h 3009"/>
              <a:gd name="T8" fmla="*/ 3332 w 3366"/>
              <a:gd name="T9" fmla="*/ 696 h 3009"/>
              <a:gd name="T10" fmla="*/ 3358 w 3366"/>
              <a:gd name="T11" fmla="*/ 722 h 3009"/>
              <a:gd name="T12" fmla="*/ 3366 w 3366"/>
              <a:gd name="T13" fmla="*/ 752 h 3009"/>
              <a:gd name="T14" fmla="*/ 3358 w 3366"/>
              <a:gd name="T15" fmla="*/ 782 h 3009"/>
              <a:gd name="T16" fmla="*/ 3332 w 3366"/>
              <a:gd name="T17" fmla="*/ 808 h 3009"/>
              <a:gd name="T18" fmla="*/ 2907 w 3366"/>
              <a:gd name="T19" fmla="*/ 1095 h 3009"/>
              <a:gd name="T20" fmla="*/ 2845 w 3366"/>
              <a:gd name="T21" fmla="*/ 1121 h 3009"/>
              <a:gd name="T22" fmla="*/ 2795 w 3366"/>
              <a:gd name="T23" fmla="*/ 1133 h 3009"/>
              <a:gd name="T24" fmla="*/ 2749 w 3366"/>
              <a:gd name="T25" fmla="*/ 1137 h 3009"/>
              <a:gd name="T26" fmla="*/ 1598 w 3366"/>
              <a:gd name="T27" fmla="*/ 368 h 3009"/>
              <a:gd name="T28" fmla="*/ 1430 w 3366"/>
              <a:gd name="T29" fmla="*/ 0 h 3009"/>
              <a:gd name="T30" fmla="*/ 1465 w 3366"/>
              <a:gd name="T31" fmla="*/ 9 h 3009"/>
              <a:gd name="T32" fmla="*/ 1489 w 3366"/>
              <a:gd name="T33" fmla="*/ 33 h 3009"/>
              <a:gd name="T34" fmla="*/ 1498 w 3366"/>
              <a:gd name="T35" fmla="*/ 67 h 3009"/>
              <a:gd name="T36" fmla="*/ 1495 w 3366"/>
              <a:gd name="T37" fmla="*/ 2959 h 3009"/>
              <a:gd name="T38" fmla="*/ 1478 w 3366"/>
              <a:gd name="T39" fmla="*/ 2990 h 3009"/>
              <a:gd name="T40" fmla="*/ 1448 w 3366"/>
              <a:gd name="T41" fmla="*/ 3007 h 3009"/>
              <a:gd name="T42" fmla="*/ 1279 w 3366"/>
              <a:gd name="T43" fmla="*/ 3009 h 3009"/>
              <a:gd name="T44" fmla="*/ 1245 w 3366"/>
              <a:gd name="T45" fmla="*/ 3000 h 3009"/>
              <a:gd name="T46" fmla="*/ 1221 w 3366"/>
              <a:gd name="T47" fmla="*/ 2976 h 3009"/>
              <a:gd name="T48" fmla="*/ 1212 w 3366"/>
              <a:gd name="T49" fmla="*/ 2942 h 3009"/>
              <a:gd name="T50" fmla="*/ 617 w 3366"/>
              <a:gd name="T51" fmla="*/ 1471 h 3009"/>
              <a:gd name="T52" fmla="*/ 571 w 3366"/>
              <a:gd name="T53" fmla="*/ 1467 h 3009"/>
              <a:gd name="T54" fmla="*/ 521 w 3366"/>
              <a:gd name="T55" fmla="*/ 1455 h 3009"/>
              <a:gd name="T56" fmla="*/ 459 w 3366"/>
              <a:gd name="T57" fmla="*/ 1430 h 3009"/>
              <a:gd name="T58" fmla="*/ 34 w 3366"/>
              <a:gd name="T59" fmla="*/ 1143 h 3009"/>
              <a:gd name="T60" fmla="*/ 8 w 3366"/>
              <a:gd name="T61" fmla="*/ 1116 h 3009"/>
              <a:gd name="T62" fmla="*/ 0 w 3366"/>
              <a:gd name="T63" fmla="*/ 1086 h 3009"/>
              <a:gd name="T64" fmla="*/ 8 w 3366"/>
              <a:gd name="T65" fmla="*/ 1057 h 3009"/>
              <a:gd name="T66" fmla="*/ 34 w 3366"/>
              <a:gd name="T67" fmla="*/ 1030 h 3009"/>
              <a:gd name="T68" fmla="*/ 459 w 3366"/>
              <a:gd name="T69" fmla="*/ 744 h 3009"/>
              <a:gd name="T70" fmla="*/ 521 w 3366"/>
              <a:gd name="T71" fmla="*/ 718 h 3009"/>
              <a:gd name="T72" fmla="*/ 571 w 3366"/>
              <a:gd name="T73" fmla="*/ 706 h 3009"/>
              <a:gd name="T74" fmla="*/ 617 w 3366"/>
              <a:gd name="T75" fmla="*/ 702 h 3009"/>
              <a:gd name="T76" fmla="*/ 1212 w 3366"/>
              <a:gd name="T77" fmla="*/ 67 h 3009"/>
              <a:gd name="T78" fmla="*/ 1221 w 3366"/>
              <a:gd name="T79" fmla="*/ 33 h 3009"/>
              <a:gd name="T80" fmla="*/ 1245 w 3366"/>
              <a:gd name="T81" fmla="*/ 9 h 3009"/>
              <a:gd name="T82" fmla="*/ 1279 w 3366"/>
              <a:gd name="T83" fmla="*/ 0 h 3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366" h="3009">
                <a:moveTo>
                  <a:pt x="1598" y="368"/>
                </a:moveTo>
                <a:lnTo>
                  <a:pt x="2749" y="368"/>
                </a:lnTo>
                <a:lnTo>
                  <a:pt x="2771" y="369"/>
                </a:lnTo>
                <a:lnTo>
                  <a:pt x="2795" y="372"/>
                </a:lnTo>
                <a:lnTo>
                  <a:pt x="2819" y="377"/>
                </a:lnTo>
                <a:lnTo>
                  <a:pt x="2845" y="384"/>
                </a:lnTo>
                <a:lnTo>
                  <a:pt x="2877" y="395"/>
                </a:lnTo>
                <a:lnTo>
                  <a:pt x="2907" y="409"/>
                </a:lnTo>
                <a:lnTo>
                  <a:pt x="2933" y="423"/>
                </a:lnTo>
                <a:lnTo>
                  <a:pt x="3332" y="696"/>
                </a:lnTo>
                <a:lnTo>
                  <a:pt x="3347" y="709"/>
                </a:lnTo>
                <a:lnTo>
                  <a:pt x="3358" y="722"/>
                </a:lnTo>
                <a:lnTo>
                  <a:pt x="3364" y="738"/>
                </a:lnTo>
                <a:lnTo>
                  <a:pt x="3366" y="752"/>
                </a:lnTo>
                <a:lnTo>
                  <a:pt x="3364" y="767"/>
                </a:lnTo>
                <a:lnTo>
                  <a:pt x="3358" y="782"/>
                </a:lnTo>
                <a:lnTo>
                  <a:pt x="3347" y="796"/>
                </a:lnTo>
                <a:lnTo>
                  <a:pt x="3332" y="808"/>
                </a:lnTo>
                <a:lnTo>
                  <a:pt x="2933" y="1081"/>
                </a:lnTo>
                <a:lnTo>
                  <a:pt x="2907" y="1095"/>
                </a:lnTo>
                <a:lnTo>
                  <a:pt x="2877" y="1109"/>
                </a:lnTo>
                <a:lnTo>
                  <a:pt x="2845" y="1121"/>
                </a:lnTo>
                <a:lnTo>
                  <a:pt x="2819" y="1128"/>
                </a:lnTo>
                <a:lnTo>
                  <a:pt x="2795" y="1133"/>
                </a:lnTo>
                <a:lnTo>
                  <a:pt x="2771" y="1136"/>
                </a:lnTo>
                <a:lnTo>
                  <a:pt x="2749" y="1137"/>
                </a:lnTo>
                <a:lnTo>
                  <a:pt x="1734" y="1137"/>
                </a:lnTo>
                <a:lnTo>
                  <a:pt x="1598" y="368"/>
                </a:lnTo>
                <a:close/>
                <a:moveTo>
                  <a:pt x="1279" y="0"/>
                </a:moveTo>
                <a:lnTo>
                  <a:pt x="1430" y="0"/>
                </a:lnTo>
                <a:lnTo>
                  <a:pt x="1448" y="2"/>
                </a:lnTo>
                <a:lnTo>
                  <a:pt x="1465" y="9"/>
                </a:lnTo>
                <a:lnTo>
                  <a:pt x="1478" y="19"/>
                </a:lnTo>
                <a:lnTo>
                  <a:pt x="1489" y="33"/>
                </a:lnTo>
                <a:lnTo>
                  <a:pt x="1495" y="50"/>
                </a:lnTo>
                <a:lnTo>
                  <a:pt x="1498" y="67"/>
                </a:lnTo>
                <a:lnTo>
                  <a:pt x="1498" y="2942"/>
                </a:lnTo>
                <a:lnTo>
                  <a:pt x="1495" y="2959"/>
                </a:lnTo>
                <a:lnTo>
                  <a:pt x="1489" y="2976"/>
                </a:lnTo>
                <a:lnTo>
                  <a:pt x="1478" y="2990"/>
                </a:lnTo>
                <a:lnTo>
                  <a:pt x="1465" y="3000"/>
                </a:lnTo>
                <a:lnTo>
                  <a:pt x="1448" y="3007"/>
                </a:lnTo>
                <a:lnTo>
                  <a:pt x="1430" y="3009"/>
                </a:lnTo>
                <a:lnTo>
                  <a:pt x="1279" y="3009"/>
                </a:lnTo>
                <a:lnTo>
                  <a:pt x="1261" y="3007"/>
                </a:lnTo>
                <a:lnTo>
                  <a:pt x="1245" y="3000"/>
                </a:lnTo>
                <a:lnTo>
                  <a:pt x="1231" y="2990"/>
                </a:lnTo>
                <a:lnTo>
                  <a:pt x="1221" y="2976"/>
                </a:lnTo>
                <a:lnTo>
                  <a:pt x="1214" y="2959"/>
                </a:lnTo>
                <a:lnTo>
                  <a:pt x="1212" y="2942"/>
                </a:lnTo>
                <a:lnTo>
                  <a:pt x="1212" y="1471"/>
                </a:lnTo>
                <a:lnTo>
                  <a:pt x="617" y="1471"/>
                </a:lnTo>
                <a:lnTo>
                  <a:pt x="595" y="1470"/>
                </a:lnTo>
                <a:lnTo>
                  <a:pt x="571" y="1467"/>
                </a:lnTo>
                <a:lnTo>
                  <a:pt x="546" y="1462"/>
                </a:lnTo>
                <a:lnTo>
                  <a:pt x="521" y="1455"/>
                </a:lnTo>
                <a:lnTo>
                  <a:pt x="489" y="1444"/>
                </a:lnTo>
                <a:lnTo>
                  <a:pt x="459" y="1430"/>
                </a:lnTo>
                <a:lnTo>
                  <a:pt x="434" y="1415"/>
                </a:lnTo>
                <a:lnTo>
                  <a:pt x="34" y="1143"/>
                </a:lnTo>
                <a:lnTo>
                  <a:pt x="19" y="1130"/>
                </a:lnTo>
                <a:lnTo>
                  <a:pt x="8" y="1116"/>
                </a:lnTo>
                <a:lnTo>
                  <a:pt x="2" y="1101"/>
                </a:lnTo>
                <a:lnTo>
                  <a:pt x="0" y="1086"/>
                </a:lnTo>
                <a:lnTo>
                  <a:pt x="2" y="1072"/>
                </a:lnTo>
                <a:lnTo>
                  <a:pt x="8" y="1057"/>
                </a:lnTo>
                <a:lnTo>
                  <a:pt x="19" y="1043"/>
                </a:lnTo>
                <a:lnTo>
                  <a:pt x="34" y="1030"/>
                </a:lnTo>
                <a:lnTo>
                  <a:pt x="434" y="758"/>
                </a:lnTo>
                <a:lnTo>
                  <a:pt x="459" y="744"/>
                </a:lnTo>
                <a:lnTo>
                  <a:pt x="489" y="729"/>
                </a:lnTo>
                <a:lnTo>
                  <a:pt x="521" y="718"/>
                </a:lnTo>
                <a:lnTo>
                  <a:pt x="546" y="711"/>
                </a:lnTo>
                <a:lnTo>
                  <a:pt x="571" y="706"/>
                </a:lnTo>
                <a:lnTo>
                  <a:pt x="595" y="703"/>
                </a:lnTo>
                <a:lnTo>
                  <a:pt x="617" y="702"/>
                </a:lnTo>
                <a:lnTo>
                  <a:pt x="1212" y="702"/>
                </a:lnTo>
                <a:lnTo>
                  <a:pt x="1212" y="67"/>
                </a:lnTo>
                <a:lnTo>
                  <a:pt x="1214" y="50"/>
                </a:lnTo>
                <a:lnTo>
                  <a:pt x="1221" y="33"/>
                </a:lnTo>
                <a:lnTo>
                  <a:pt x="1231" y="19"/>
                </a:lnTo>
                <a:lnTo>
                  <a:pt x="1245" y="9"/>
                </a:lnTo>
                <a:lnTo>
                  <a:pt x="1261" y="2"/>
                </a:lnTo>
                <a:lnTo>
                  <a:pt x="12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Freeform 313"/>
          <p:cNvSpPr>
            <a:spLocks/>
          </p:cNvSpPr>
          <p:nvPr/>
        </p:nvSpPr>
        <p:spPr bwMode="auto">
          <a:xfrm>
            <a:off x="4754917" y="4422158"/>
            <a:ext cx="304998" cy="437606"/>
          </a:xfrm>
          <a:custGeom>
            <a:avLst/>
            <a:gdLst>
              <a:gd name="T0" fmla="*/ 1890 w 2347"/>
              <a:gd name="T1" fmla="*/ 34 h 3358"/>
              <a:gd name="T2" fmla="*/ 2122 w 2347"/>
              <a:gd name="T3" fmla="*/ 137 h 3358"/>
              <a:gd name="T4" fmla="*/ 2294 w 2347"/>
              <a:gd name="T5" fmla="*/ 266 h 3358"/>
              <a:gd name="T6" fmla="*/ 2346 w 2347"/>
              <a:gd name="T7" fmla="*/ 397 h 3358"/>
              <a:gd name="T8" fmla="*/ 2336 w 2347"/>
              <a:gd name="T9" fmla="*/ 543 h 3358"/>
              <a:gd name="T10" fmla="*/ 2274 w 2347"/>
              <a:gd name="T11" fmla="*/ 740 h 3358"/>
              <a:gd name="T12" fmla="*/ 2153 w 2347"/>
              <a:gd name="T13" fmla="*/ 900 h 3358"/>
              <a:gd name="T14" fmla="*/ 1923 w 2347"/>
              <a:gd name="T15" fmla="*/ 1018 h 3358"/>
              <a:gd name="T16" fmla="*/ 1670 w 2347"/>
              <a:gd name="T17" fmla="*/ 1074 h 3358"/>
              <a:gd name="T18" fmla="*/ 1445 w 2347"/>
              <a:gd name="T19" fmla="*/ 1109 h 3358"/>
              <a:gd name="T20" fmla="*/ 1310 w 2347"/>
              <a:gd name="T21" fmla="*/ 1156 h 3358"/>
              <a:gd name="T22" fmla="*/ 1313 w 2347"/>
              <a:gd name="T23" fmla="*/ 1213 h 3358"/>
              <a:gd name="T24" fmla="*/ 1385 w 2347"/>
              <a:gd name="T25" fmla="*/ 1287 h 3358"/>
              <a:gd name="T26" fmla="*/ 1534 w 2347"/>
              <a:gd name="T27" fmla="*/ 1348 h 3358"/>
              <a:gd name="T28" fmla="*/ 1766 w 2347"/>
              <a:gd name="T29" fmla="*/ 1361 h 3358"/>
              <a:gd name="T30" fmla="*/ 1851 w 2347"/>
              <a:gd name="T31" fmla="*/ 1456 h 3358"/>
              <a:gd name="T32" fmla="*/ 1592 w 2347"/>
              <a:gd name="T33" fmla="*/ 1670 h 3358"/>
              <a:gd name="T34" fmla="*/ 1332 w 2347"/>
              <a:gd name="T35" fmla="*/ 1781 h 3358"/>
              <a:gd name="T36" fmla="*/ 1104 w 2347"/>
              <a:gd name="T37" fmla="*/ 1826 h 3358"/>
              <a:gd name="T38" fmla="*/ 940 w 2347"/>
              <a:gd name="T39" fmla="*/ 1846 h 3358"/>
              <a:gd name="T40" fmla="*/ 872 w 2347"/>
              <a:gd name="T41" fmla="*/ 1876 h 3358"/>
              <a:gd name="T42" fmla="*/ 922 w 2347"/>
              <a:gd name="T43" fmla="*/ 1971 h 3358"/>
              <a:gd name="T44" fmla="*/ 1063 w 2347"/>
              <a:gd name="T45" fmla="*/ 2069 h 3358"/>
              <a:gd name="T46" fmla="*/ 1254 w 2347"/>
              <a:gd name="T47" fmla="*/ 2119 h 3358"/>
              <a:gd name="T48" fmla="*/ 1303 w 2347"/>
              <a:gd name="T49" fmla="*/ 2222 h 3358"/>
              <a:gd name="T50" fmla="*/ 1137 w 2347"/>
              <a:gd name="T51" fmla="*/ 2417 h 3358"/>
              <a:gd name="T52" fmla="*/ 971 w 2347"/>
              <a:gd name="T53" fmla="*/ 2507 h 3358"/>
              <a:gd name="T54" fmla="*/ 782 w 2347"/>
              <a:gd name="T55" fmla="*/ 2538 h 3358"/>
              <a:gd name="T56" fmla="*/ 551 w 2347"/>
              <a:gd name="T57" fmla="*/ 2556 h 3358"/>
              <a:gd name="T58" fmla="*/ 357 w 2347"/>
              <a:gd name="T59" fmla="*/ 2851 h 3358"/>
              <a:gd name="T60" fmla="*/ 245 w 2347"/>
              <a:gd name="T61" fmla="*/ 3209 h 3358"/>
              <a:gd name="T62" fmla="*/ 181 w 2347"/>
              <a:gd name="T63" fmla="*/ 3353 h 3358"/>
              <a:gd name="T64" fmla="*/ 106 w 2347"/>
              <a:gd name="T65" fmla="*/ 3338 h 3358"/>
              <a:gd name="T66" fmla="*/ 67 w 2347"/>
              <a:gd name="T67" fmla="*/ 3233 h 3358"/>
              <a:gd name="T68" fmla="*/ 98 w 2347"/>
              <a:gd name="T69" fmla="*/ 2987 h 3358"/>
              <a:gd name="T70" fmla="*/ 170 w 2347"/>
              <a:gd name="T71" fmla="*/ 2670 h 3358"/>
              <a:gd name="T72" fmla="*/ 149 w 2347"/>
              <a:gd name="T73" fmla="*/ 2328 h 3358"/>
              <a:gd name="T74" fmla="*/ 25 w 2347"/>
              <a:gd name="T75" fmla="*/ 1995 h 3358"/>
              <a:gd name="T76" fmla="*/ 3 w 2347"/>
              <a:gd name="T77" fmla="*/ 1695 h 3358"/>
              <a:gd name="T78" fmla="*/ 57 w 2347"/>
              <a:gd name="T79" fmla="*/ 1412 h 3358"/>
              <a:gd name="T80" fmla="*/ 124 w 2347"/>
              <a:gd name="T81" fmla="*/ 1583 h 3358"/>
              <a:gd name="T82" fmla="*/ 219 w 2347"/>
              <a:gd name="T83" fmla="*/ 1781 h 3358"/>
              <a:gd name="T84" fmla="*/ 318 w 2347"/>
              <a:gd name="T85" fmla="*/ 1951 h 3358"/>
              <a:gd name="T86" fmla="*/ 399 w 2347"/>
              <a:gd name="T87" fmla="*/ 2042 h 3358"/>
              <a:gd name="T88" fmla="*/ 434 w 2347"/>
              <a:gd name="T89" fmla="*/ 2009 h 3358"/>
              <a:gd name="T90" fmla="*/ 429 w 2347"/>
              <a:gd name="T91" fmla="*/ 1854 h 3358"/>
              <a:gd name="T92" fmla="*/ 407 w 2347"/>
              <a:gd name="T93" fmla="*/ 1614 h 3358"/>
              <a:gd name="T94" fmla="*/ 389 w 2347"/>
              <a:gd name="T95" fmla="*/ 1326 h 3358"/>
              <a:gd name="T96" fmla="*/ 393 w 2347"/>
              <a:gd name="T97" fmla="*/ 1032 h 3358"/>
              <a:gd name="T98" fmla="*/ 437 w 2347"/>
              <a:gd name="T99" fmla="*/ 769 h 3358"/>
              <a:gd name="T100" fmla="*/ 550 w 2347"/>
              <a:gd name="T101" fmla="*/ 557 h 3358"/>
              <a:gd name="T102" fmla="*/ 750 w 2347"/>
              <a:gd name="T103" fmla="*/ 354 h 3358"/>
              <a:gd name="T104" fmla="*/ 971 w 2347"/>
              <a:gd name="T105" fmla="*/ 191 h 3358"/>
              <a:gd name="T106" fmla="*/ 1036 w 2347"/>
              <a:gd name="T107" fmla="*/ 238 h 3358"/>
              <a:gd name="T108" fmla="*/ 966 w 2347"/>
              <a:gd name="T109" fmla="*/ 501 h 3358"/>
              <a:gd name="T110" fmla="*/ 965 w 2347"/>
              <a:gd name="T111" fmla="*/ 708 h 3358"/>
              <a:gd name="T112" fmla="*/ 1016 w 2347"/>
              <a:gd name="T113" fmla="*/ 811 h 3358"/>
              <a:gd name="T114" fmla="*/ 1087 w 2347"/>
              <a:gd name="T115" fmla="*/ 774 h 3358"/>
              <a:gd name="T116" fmla="*/ 1187 w 2347"/>
              <a:gd name="T117" fmla="*/ 624 h 3358"/>
              <a:gd name="T118" fmla="*/ 1310 w 2347"/>
              <a:gd name="T119" fmla="*/ 418 h 3358"/>
              <a:gd name="T120" fmla="*/ 1443 w 2347"/>
              <a:gd name="T121" fmla="*/ 209 h 3358"/>
              <a:gd name="T122" fmla="*/ 1576 w 2347"/>
              <a:gd name="T123" fmla="*/ 53 h 3358"/>
              <a:gd name="T124" fmla="*/ 1710 w 2347"/>
              <a:gd name="T125" fmla="*/ 0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47" h="3358">
                <a:moveTo>
                  <a:pt x="1710" y="0"/>
                </a:moveTo>
                <a:lnTo>
                  <a:pt x="1753" y="3"/>
                </a:lnTo>
                <a:lnTo>
                  <a:pt x="1797" y="11"/>
                </a:lnTo>
                <a:lnTo>
                  <a:pt x="1843" y="21"/>
                </a:lnTo>
                <a:lnTo>
                  <a:pt x="1890" y="34"/>
                </a:lnTo>
                <a:lnTo>
                  <a:pt x="1938" y="51"/>
                </a:lnTo>
                <a:lnTo>
                  <a:pt x="1985" y="69"/>
                </a:lnTo>
                <a:lnTo>
                  <a:pt x="2032" y="90"/>
                </a:lnTo>
                <a:lnTo>
                  <a:pt x="2079" y="113"/>
                </a:lnTo>
                <a:lnTo>
                  <a:pt x="2122" y="137"/>
                </a:lnTo>
                <a:lnTo>
                  <a:pt x="2164" y="162"/>
                </a:lnTo>
                <a:lnTo>
                  <a:pt x="2202" y="188"/>
                </a:lnTo>
                <a:lnTo>
                  <a:pt x="2237" y="215"/>
                </a:lnTo>
                <a:lnTo>
                  <a:pt x="2268" y="240"/>
                </a:lnTo>
                <a:lnTo>
                  <a:pt x="2294" y="266"/>
                </a:lnTo>
                <a:lnTo>
                  <a:pt x="2314" y="292"/>
                </a:lnTo>
                <a:lnTo>
                  <a:pt x="2328" y="316"/>
                </a:lnTo>
                <a:lnTo>
                  <a:pt x="2337" y="339"/>
                </a:lnTo>
                <a:lnTo>
                  <a:pt x="2343" y="366"/>
                </a:lnTo>
                <a:lnTo>
                  <a:pt x="2346" y="397"/>
                </a:lnTo>
                <a:lnTo>
                  <a:pt x="2347" y="429"/>
                </a:lnTo>
                <a:lnTo>
                  <a:pt x="2347" y="432"/>
                </a:lnTo>
                <a:lnTo>
                  <a:pt x="2345" y="466"/>
                </a:lnTo>
                <a:lnTo>
                  <a:pt x="2342" y="504"/>
                </a:lnTo>
                <a:lnTo>
                  <a:pt x="2336" y="543"/>
                </a:lnTo>
                <a:lnTo>
                  <a:pt x="2327" y="583"/>
                </a:lnTo>
                <a:lnTo>
                  <a:pt x="2317" y="624"/>
                </a:lnTo>
                <a:lnTo>
                  <a:pt x="2305" y="664"/>
                </a:lnTo>
                <a:lnTo>
                  <a:pt x="2290" y="703"/>
                </a:lnTo>
                <a:lnTo>
                  <a:pt x="2274" y="740"/>
                </a:lnTo>
                <a:lnTo>
                  <a:pt x="2256" y="776"/>
                </a:lnTo>
                <a:lnTo>
                  <a:pt x="2237" y="809"/>
                </a:lnTo>
                <a:lnTo>
                  <a:pt x="2215" y="839"/>
                </a:lnTo>
                <a:lnTo>
                  <a:pt x="2192" y="865"/>
                </a:lnTo>
                <a:lnTo>
                  <a:pt x="2153" y="900"/>
                </a:lnTo>
                <a:lnTo>
                  <a:pt x="2111" y="931"/>
                </a:lnTo>
                <a:lnTo>
                  <a:pt x="2066" y="957"/>
                </a:lnTo>
                <a:lnTo>
                  <a:pt x="2020" y="980"/>
                </a:lnTo>
                <a:lnTo>
                  <a:pt x="1973" y="1001"/>
                </a:lnTo>
                <a:lnTo>
                  <a:pt x="1923" y="1018"/>
                </a:lnTo>
                <a:lnTo>
                  <a:pt x="1873" y="1033"/>
                </a:lnTo>
                <a:lnTo>
                  <a:pt x="1821" y="1046"/>
                </a:lnTo>
                <a:lnTo>
                  <a:pt x="1771" y="1056"/>
                </a:lnTo>
                <a:lnTo>
                  <a:pt x="1721" y="1066"/>
                </a:lnTo>
                <a:lnTo>
                  <a:pt x="1670" y="1074"/>
                </a:lnTo>
                <a:lnTo>
                  <a:pt x="1622" y="1082"/>
                </a:lnTo>
                <a:lnTo>
                  <a:pt x="1575" y="1088"/>
                </a:lnTo>
                <a:lnTo>
                  <a:pt x="1529" y="1095"/>
                </a:lnTo>
                <a:lnTo>
                  <a:pt x="1486" y="1102"/>
                </a:lnTo>
                <a:lnTo>
                  <a:pt x="1445" y="1109"/>
                </a:lnTo>
                <a:lnTo>
                  <a:pt x="1408" y="1117"/>
                </a:lnTo>
                <a:lnTo>
                  <a:pt x="1374" y="1126"/>
                </a:lnTo>
                <a:lnTo>
                  <a:pt x="1344" y="1138"/>
                </a:lnTo>
                <a:lnTo>
                  <a:pt x="1319" y="1150"/>
                </a:lnTo>
                <a:lnTo>
                  <a:pt x="1310" y="1156"/>
                </a:lnTo>
                <a:lnTo>
                  <a:pt x="1306" y="1164"/>
                </a:lnTo>
                <a:lnTo>
                  <a:pt x="1304" y="1175"/>
                </a:lnTo>
                <a:lnTo>
                  <a:pt x="1304" y="1186"/>
                </a:lnTo>
                <a:lnTo>
                  <a:pt x="1307" y="1198"/>
                </a:lnTo>
                <a:lnTo>
                  <a:pt x="1313" y="1213"/>
                </a:lnTo>
                <a:lnTo>
                  <a:pt x="1322" y="1227"/>
                </a:lnTo>
                <a:lnTo>
                  <a:pt x="1334" y="1242"/>
                </a:lnTo>
                <a:lnTo>
                  <a:pt x="1348" y="1257"/>
                </a:lnTo>
                <a:lnTo>
                  <a:pt x="1365" y="1273"/>
                </a:lnTo>
                <a:lnTo>
                  <a:pt x="1385" y="1287"/>
                </a:lnTo>
                <a:lnTo>
                  <a:pt x="1409" y="1302"/>
                </a:lnTo>
                <a:lnTo>
                  <a:pt x="1436" y="1315"/>
                </a:lnTo>
                <a:lnTo>
                  <a:pt x="1466" y="1327"/>
                </a:lnTo>
                <a:lnTo>
                  <a:pt x="1498" y="1339"/>
                </a:lnTo>
                <a:lnTo>
                  <a:pt x="1534" y="1348"/>
                </a:lnTo>
                <a:lnTo>
                  <a:pt x="1574" y="1355"/>
                </a:lnTo>
                <a:lnTo>
                  <a:pt x="1617" y="1360"/>
                </a:lnTo>
                <a:lnTo>
                  <a:pt x="1663" y="1363"/>
                </a:lnTo>
                <a:lnTo>
                  <a:pt x="1712" y="1363"/>
                </a:lnTo>
                <a:lnTo>
                  <a:pt x="1766" y="1361"/>
                </a:lnTo>
                <a:lnTo>
                  <a:pt x="1823" y="1355"/>
                </a:lnTo>
                <a:lnTo>
                  <a:pt x="1883" y="1346"/>
                </a:lnTo>
                <a:lnTo>
                  <a:pt x="1948" y="1333"/>
                </a:lnTo>
                <a:lnTo>
                  <a:pt x="1901" y="1397"/>
                </a:lnTo>
                <a:lnTo>
                  <a:pt x="1851" y="1456"/>
                </a:lnTo>
                <a:lnTo>
                  <a:pt x="1801" y="1510"/>
                </a:lnTo>
                <a:lnTo>
                  <a:pt x="1749" y="1557"/>
                </a:lnTo>
                <a:lnTo>
                  <a:pt x="1697" y="1599"/>
                </a:lnTo>
                <a:lnTo>
                  <a:pt x="1645" y="1637"/>
                </a:lnTo>
                <a:lnTo>
                  <a:pt x="1592" y="1670"/>
                </a:lnTo>
                <a:lnTo>
                  <a:pt x="1539" y="1699"/>
                </a:lnTo>
                <a:lnTo>
                  <a:pt x="1486" y="1725"/>
                </a:lnTo>
                <a:lnTo>
                  <a:pt x="1434" y="1747"/>
                </a:lnTo>
                <a:lnTo>
                  <a:pt x="1382" y="1765"/>
                </a:lnTo>
                <a:lnTo>
                  <a:pt x="1332" y="1781"/>
                </a:lnTo>
                <a:lnTo>
                  <a:pt x="1283" y="1794"/>
                </a:lnTo>
                <a:lnTo>
                  <a:pt x="1235" y="1804"/>
                </a:lnTo>
                <a:lnTo>
                  <a:pt x="1189" y="1814"/>
                </a:lnTo>
                <a:lnTo>
                  <a:pt x="1145" y="1821"/>
                </a:lnTo>
                <a:lnTo>
                  <a:pt x="1104" y="1826"/>
                </a:lnTo>
                <a:lnTo>
                  <a:pt x="1064" y="1831"/>
                </a:lnTo>
                <a:lnTo>
                  <a:pt x="1028" y="1835"/>
                </a:lnTo>
                <a:lnTo>
                  <a:pt x="996" y="1838"/>
                </a:lnTo>
                <a:lnTo>
                  <a:pt x="966" y="1842"/>
                </a:lnTo>
                <a:lnTo>
                  <a:pt x="940" y="1846"/>
                </a:lnTo>
                <a:lnTo>
                  <a:pt x="917" y="1850"/>
                </a:lnTo>
                <a:lnTo>
                  <a:pt x="900" y="1855"/>
                </a:lnTo>
                <a:lnTo>
                  <a:pt x="886" y="1860"/>
                </a:lnTo>
                <a:lnTo>
                  <a:pt x="876" y="1868"/>
                </a:lnTo>
                <a:lnTo>
                  <a:pt x="872" y="1876"/>
                </a:lnTo>
                <a:lnTo>
                  <a:pt x="872" y="1893"/>
                </a:lnTo>
                <a:lnTo>
                  <a:pt x="878" y="1910"/>
                </a:lnTo>
                <a:lnTo>
                  <a:pt x="888" y="1930"/>
                </a:lnTo>
                <a:lnTo>
                  <a:pt x="903" y="1951"/>
                </a:lnTo>
                <a:lnTo>
                  <a:pt x="922" y="1971"/>
                </a:lnTo>
                <a:lnTo>
                  <a:pt x="943" y="1992"/>
                </a:lnTo>
                <a:lnTo>
                  <a:pt x="969" y="2012"/>
                </a:lnTo>
                <a:lnTo>
                  <a:pt x="998" y="2033"/>
                </a:lnTo>
                <a:lnTo>
                  <a:pt x="1029" y="2052"/>
                </a:lnTo>
                <a:lnTo>
                  <a:pt x="1063" y="2069"/>
                </a:lnTo>
                <a:lnTo>
                  <a:pt x="1098" y="2085"/>
                </a:lnTo>
                <a:lnTo>
                  <a:pt x="1136" y="2097"/>
                </a:lnTo>
                <a:lnTo>
                  <a:pt x="1175" y="2107"/>
                </a:lnTo>
                <a:lnTo>
                  <a:pt x="1214" y="2114"/>
                </a:lnTo>
                <a:lnTo>
                  <a:pt x="1254" y="2119"/>
                </a:lnTo>
                <a:lnTo>
                  <a:pt x="1294" y="2118"/>
                </a:lnTo>
                <a:lnTo>
                  <a:pt x="1334" y="2112"/>
                </a:lnTo>
                <a:lnTo>
                  <a:pt x="1373" y="2103"/>
                </a:lnTo>
                <a:lnTo>
                  <a:pt x="1337" y="2166"/>
                </a:lnTo>
                <a:lnTo>
                  <a:pt x="1303" y="2222"/>
                </a:lnTo>
                <a:lnTo>
                  <a:pt x="1269" y="2271"/>
                </a:lnTo>
                <a:lnTo>
                  <a:pt x="1235" y="2315"/>
                </a:lnTo>
                <a:lnTo>
                  <a:pt x="1202" y="2354"/>
                </a:lnTo>
                <a:lnTo>
                  <a:pt x="1170" y="2387"/>
                </a:lnTo>
                <a:lnTo>
                  <a:pt x="1137" y="2417"/>
                </a:lnTo>
                <a:lnTo>
                  <a:pt x="1105" y="2442"/>
                </a:lnTo>
                <a:lnTo>
                  <a:pt x="1072" y="2463"/>
                </a:lnTo>
                <a:lnTo>
                  <a:pt x="1039" y="2480"/>
                </a:lnTo>
                <a:lnTo>
                  <a:pt x="1005" y="2495"/>
                </a:lnTo>
                <a:lnTo>
                  <a:pt x="971" y="2507"/>
                </a:lnTo>
                <a:lnTo>
                  <a:pt x="935" y="2516"/>
                </a:lnTo>
                <a:lnTo>
                  <a:pt x="899" y="2523"/>
                </a:lnTo>
                <a:lnTo>
                  <a:pt x="861" y="2530"/>
                </a:lnTo>
                <a:lnTo>
                  <a:pt x="822" y="2534"/>
                </a:lnTo>
                <a:lnTo>
                  <a:pt x="782" y="2538"/>
                </a:lnTo>
                <a:lnTo>
                  <a:pt x="739" y="2541"/>
                </a:lnTo>
                <a:lnTo>
                  <a:pt x="696" y="2544"/>
                </a:lnTo>
                <a:lnTo>
                  <a:pt x="650" y="2547"/>
                </a:lnTo>
                <a:lnTo>
                  <a:pt x="602" y="2551"/>
                </a:lnTo>
                <a:lnTo>
                  <a:pt x="551" y="2556"/>
                </a:lnTo>
                <a:lnTo>
                  <a:pt x="499" y="2563"/>
                </a:lnTo>
                <a:lnTo>
                  <a:pt x="443" y="2571"/>
                </a:lnTo>
                <a:lnTo>
                  <a:pt x="413" y="2670"/>
                </a:lnTo>
                <a:lnTo>
                  <a:pt x="385" y="2764"/>
                </a:lnTo>
                <a:lnTo>
                  <a:pt x="357" y="2851"/>
                </a:lnTo>
                <a:lnTo>
                  <a:pt x="331" y="2934"/>
                </a:lnTo>
                <a:lnTo>
                  <a:pt x="307" y="3010"/>
                </a:lnTo>
                <a:lnTo>
                  <a:pt x="285" y="3081"/>
                </a:lnTo>
                <a:lnTo>
                  <a:pt x="263" y="3147"/>
                </a:lnTo>
                <a:lnTo>
                  <a:pt x="245" y="3209"/>
                </a:lnTo>
                <a:lnTo>
                  <a:pt x="226" y="3265"/>
                </a:lnTo>
                <a:lnTo>
                  <a:pt x="211" y="3318"/>
                </a:lnTo>
                <a:lnTo>
                  <a:pt x="204" y="3333"/>
                </a:lnTo>
                <a:lnTo>
                  <a:pt x="193" y="3345"/>
                </a:lnTo>
                <a:lnTo>
                  <a:pt x="181" y="3353"/>
                </a:lnTo>
                <a:lnTo>
                  <a:pt x="168" y="3357"/>
                </a:lnTo>
                <a:lnTo>
                  <a:pt x="152" y="3358"/>
                </a:lnTo>
                <a:lnTo>
                  <a:pt x="137" y="3355"/>
                </a:lnTo>
                <a:lnTo>
                  <a:pt x="121" y="3349"/>
                </a:lnTo>
                <a:lnTo>
                  <a:pt x="106" y="3338"/>
                </a:lnTo>
                <a:lnTo>
                  <a:pt x="93" y="3325"/>
                </a:lnTo>
                <a:lnTo>
                  <a:pt x="81" y="3308"/>
                </a:lnTo>
                <a:lnTo>
                  <a:pt x="73" y="3286"/>
                </a:lnTo>
                <a:lnTo>
                  <a:pt x="68" y="3262"/>
                </a:lnTo>
                <a:lnTo>
                  <a:pt x="67" y="3233"/>
                </a:lnTo>
                <a:lnTo>
                  <a:pt x="69" y="3193"/>
                </a:lnTo>
                <a:lnTo>
                  <a:pt x="74" y="3148"/>
                </a:lnTo>
                <a:lnTo>
                  <a:pt x="80" y="3098"/>
                </a:lnTo>
                <a:lnTo>
                  <a:pt x="87" y="3045"/>
                </a:lnTo>
                <a:lnTo>
                  <a:pt x="98" y="2987"/>
                </a:lnTo>
                <a:lnTo>
                  <a:pt x="108" y="2927"/>
                </a:lnTo>
                <a:lnTo>
                  <a:pt x="121" y="2866"/>
                </a:lnTo>
                <a:lnTo>
                  <a:pt x="136" y="2801"/>
                </a:lnTo>
                <a:lnTo>
                  <a:pt x="152" y="2736"/>
                </a:lnTo>
                <a:lnTo>
                  <a:pt x="170" y="2670"/>
                </a:lnTo>
                <a:lnTo>
                  <a:pt x="189" y="2604"/>
                </a:lnTo>
                <a:lnTo>
                  <a:pt x="211" y="2538"/>
                </a:lnTo>
                <a:lnTo>
                  <a:pt x="233" y="2473"/>
                </a:lnTo>
                <a:lnTo>
                  <a:pt x="188" y="2399"/>
                </a:lnTo>
                <a:lnTo>
                  <a:pt x="149" y="2328"/>
                </a:lnTo>
                <a:lnTo>
                  <a:pt x="114" y="2258"/>
                </a:lnTo>
                <a:lnTo>
                  <a:pt x="84" y="2190"/>
                </a:lnTo>
                <a:lnTo>
                  <a:pt x="61" y="2124"/>
                </a:lnTo>
                <a:lnTo>
                  <a:pt x="40" y="2059"/>
                </a:lnTo>
                <a:lnTo>
                  <a:pt x="25" y="1995"/>
                </a:lnTo>
                <a:lnTo>
                  <a:pt x="12" y="1933"/>
                </a:lnTo>
                <a:lnTo>
                  <a:pt x="5" y="1872"/>
                </a:lnTo>
                <a:lnTo>
                  <a:pt x="1" y="1813"/>
                </a:lnTo>
                <a:lnTo>
                  <a:pt x="0" y="1754"/>
                </a:lnTo>
                <a:lnTo>
                  <a:pt x="3" y="1695"/>
                </a:lnTo>
                <a:lnTo>
                  <a:pt x="9" y="1637"/>
                </a:lnTo>
                <a:lnTo>
                  <a:pt x="17" y="1581"/>
                </a:lnTo>
                <a:lnTo>
                  <a:pt x="28" y="1524"/>
                </a:lnTo>
                <a:lnTo>
                  <a:pt x="41" y="1467"/>
                </a:lnTo>
                <a:lnTo>
                  <a:pt x="57" y="1412"/>
                </a:lnTo>
                <a:lnTo>
                  <a:pt x="67" y="1442"/>
                </a:lnTo>
                <a:lnTo>
                  <a:pt x="79" y="1474"/>
                </a:lnTo>
                <a:lnTo>
                  <a:pt x="93" y="1509"/>
                </a:lnTo>
                <a:lnTo>
                  <a:pt x="108" y="1546"/>
                </a:lnTo>
                <a:lnTo>
                  <a:pt x="124" y="1583"/>
                </a:lnTo>
                <a:lnTo>
                  <a:pt x="142" y="1622"/>
                </a:lnTo>
                <a:lnTo>
                  <a:pt x="160" y="1662"/>
                </a:lnTo>
                <a:lnTo>
                  <a:pt x="179" y="1702"/>
                </a:lnTo>
                <a:lnTo>
                  <a:pt x="198" y="1741"/>
                </a:lnTo>
                <a:lnTo>
                  <a:pt x="219" y="1781"/>
                </a:lnTo>
                <a:lnTo>
                  <a:pt x="239" y="1819"/>
                </a:lnTo>
                <a:lnTo>
                  <a:pt x="259" y="1855"/>
                </a:lnTo>
                <a:lnTo>
                  <a:pt x="279" y="1889"/>
                </a:lnTo>
                <a:lnTo>
                  <a:pt x="298" y="1922"/>
                </a:lnTo>
                <a:lnTo>
                  <a:pt x="318" y="1951"/>
                </a:lnTo>
                <a:lnTo>
                  <a:pt x="336" y="1977"/>
                </a:lnTo>
                <a:lnTo>
                  <a:pt x="354" y="1999"/>
                </a:lnTo>
                <a:lnTo>
                  <a:pt x="370" y="2019"/>
                </a:lnTo>
                <a:lnTo>
                  <a:pt x="385" y="2032"/>
                </a:lnTo>
                <a:lnTo>
                  <a:pt x="399" y="2042"/>
                </a:lnTo>
                <a:lnTo>
                  <a:pt x="410" y="2046"/>
                </a:lnTo>
                <a:lnTo>
                  <a:pt x="421" y="2044"/>
                </a:lnTo>
                <a:lnTo>
                  <a:pt x="427" y="2038"/>
                </a:lnTo>
                <a:lnTo>
                  <a:pt x="431" y="2027"/>
                </a:lnTo>
                <a:lnTo>
                  <a:pt x="434" y="2009"/>
                </a:lnTo>
                <a:lnTo>
                  <a:pt x="435" y="1987"/>
                </a:lnTo>
                <a:lnTo>
                  <a:pt x="435" y="1960"/>
                </a:lnTo>
                <a:lnTo>
                  <a:pt x="434" y="1929"/>
                </a:lnTo>
                <a:lnTo>
                  <a:pt x="431" y="1893"/>
                </a:lnTo>
                <a:lnTo>
                  <a:pt x="429" y="1854"/>
                </a:lnTo>
                <a:lnTo>
                  <a:pt x="425" y="1812"/>
                </a:lnTo>
                <a:lnTo>
                  <a:pt x="421" y="1766"/>
                </a:lnTo>
                <a:lnTo>
                  <a:pt x="417" y="1718"/>
                </a:lnTo>
                <a:lnTo>
                  <a:pt x="412" y="1666"/>
                </a:lnTo>
                <a:lnTo>
                  <a:pt x="407" y="1614"/>
                </a:lnTo>
                <a:lnTo>
                  <a:pt x="403" y="1558"/>
                </a:lnTo>
                <a:lnTo>
                  <a:pt x="399" y="1501"/>
                </a:lnTo>
                <a:lnTo>
                  <a:pt x="395" y="1444"/>
                </a:lnTo>
                <a:lnTo>
                  <a:pt x="392" y="1385"/>
                </a:lnTo>
                <a:lnTo>
                  <a:pt x="389" y="1326"/>
                </a:lnTo>
                <a:lnTo>
                  <a:pt x="388" y="1266"/>
                </a:lnTo>
                <a:lnTo>
                  <a:pt x="387" y="1207"/>
                </a:lnTo>
                <a:lnTo>
                  <a:pt x="388" y="1147"/>
                </a:lnTo>
                <a:lnTo>
                  <a:pt x="390" y="1089"/>
                </a:lnTo>
                <a:lnTo>
                  <a:pt x="393" y="1032"/>
                </a:lnTo>
                <a:lnTo>
                  <a:pt x="398" y="975"/>
                </a:lnTo>
                <a:lnTo>
                  <a:pt x="404" y="920"/>
                </a:lnTo>
                <a:lnTo>
                  <a:pt x="413" y="867"/>
                </a:lnTo>
                <a:lnTo>
                  <a:pt x="424" y="816"/>
                </a:lnTo>
                <a:lnTo>
                  <a:pt x="437" y="769"/>
                </a:lnTo>
                <a:lnTo>
                  <a:pt x="453" y="724"/>
                </a:lnTo>
                <a:lnTo>
                  <a:pt x="470" y="681"/>
                </a:lnTo>
                <a:lnTo>
                  <a:pt x="493" y="640"/>
                </a:lnTo>
                <a:lnTo>
                  <a:pt x="519" y="599"/>
                </a:lnTo>
                <a:lnTo>
                  <a:pt x="550" y="557"/>
                </a:lnTo>
                <a:lnTo>
                  <a:pt x="585" y="514"/>
                </a:lnTo>
                <a:lnTo>
                  <a:pt x="623" y="473"/>
                </a:lnTo>
                <a:lnTo>
                  <a:pt x="663" y="432"/>
                </a:lnTo>
                <a:lnTo>
                  <a:pt x="706" y="393"/>
                </a:lnTo>
                <a:lnTo>
                  <a:pt x="750" y="354"/>
                </a:lnTo>
                <a:lnTo>
                  <a:pt x="794" y="317"/>
                </a:lnTo>
                <a:lnTo>
                  <a:pt x="839" y="282"/>
                </a:lnTo>
                <a:lnTo>
                  <a:pt x="883" y="249"/>
                </a:lnTo>
                <a:lnTo>
                  <a:pt x="928" y="219"/>
                </a:lnTo>
                <a:lnTo>
                  <a:pt x="971" y="191"/>
                </a:lnTo>
                <a:lnTo>
                  <a:pt x="1012" y="167"/>
                </a:lnTo>
                <a:lnTo>
                  <a:pt x="1050" y="146"/>
                </a:lnTo>
                <a:lnTo>
                  <a:pt x="1086" y="128"/>
                </a:lnTo>
                <a:lnTo>
                  <a:pt x="1059" y="184"/>
                </a:lnTo>
                <a:lnTo>
                  <a:pt x="1036" y="238"/>
                </a:lnTo>
                <a:lnTo>
                  <a:pt x="1015" y="293"/>
                </a:lnTo>
                <a:lnTo>
                  <a:pt x="999" y="346"/>
                </a:lnTo>
                <a:lnTo>
                  <a:pt x="985" y="400"/>
                </a:lnTo>
                <a:lnTo>
                  <a:pt x="974" y="450"/>
                </a:lnTo>
                <a:lnTo>
                  <a:pt x="966" y="501"/>
                </a:lnTo>
                <a:lnTo>
                  <a:pt x="961" y="548"/>
                </a:lnTo>
                <a:lnTo>
                  <a:pt x="958" y="593"/>
                </a:lnTo>
                <a:lnTo>
                  <a:pt x="958" y="635"/>
                </a:lnTo>
                <a:lnTo>
                  <a:pt x="960" y="673"/>
                </a:lnTo>
                <a:lnTo>
                  <a:pt x="965" y="708"/>
                </a:lnTo>
                <a:lnTo>
                  <a:pt x="971" y="738"/>
                </a:lnTo>
                <a:lnTo>
                  <a:pt x="980" y="764"/>
                </a:lnTo>
                <a:lnTo>
                  <a:pt x="990" y="785"/>
                </a:lnTo>
                <a:lnTo>
                  <a:pt x="1003" y="801"/>
                </a:lnTo>
                <a:lnTo>
                  <a:pt x="1016" y="811"/>
                </a:lnTo>
                <a:lnTo>
                  <a:pt x="1033" y="815"/>
                </a:lnTo>
                <a:lnTo>
                  <a:pt x="1044" y="813"/>
                </a:lnTo>
                <a:lnTo>
                  <a:pt x="1056" y="805"/>
                </a:lnTo>
                <a:lnTo>
                  <a:pt x="1072" y="792"/>
                </a:lnTo>
                <a:lnTo>
                  <a:pt x="1087" y="774"/>
                </a:lnTo>
                <a:lnTo>
                  <a:pt x="1105" y="750"/>
                </a:lnTo>
                <a:lnTo>
                  <a:pt x="1124" y="725"/>
                </a:lnTo>
                <a:lnTo>
                  <a:pt x="1144" y="694"/>
                </a:lnTo>
                <a:lnTo>
                  <a:pt x="1165" y="661"/>
                </a:lnTo>
                <a:lnTo>
                  <a:pt x="1187" y="624"/>
                </a:lnTo>
                <a:lnTo>
                  <a:pt x="1211" y="585"/>
                </a:lnTo>
                <a:lnTo>
                  <a:pt x="1234" y="545"/>
                </a:lnTo>
                <a:lnTo>
                  <a:pt x="1259" y="504"/>
                </a:lnTo>
                <a:lnTo>
                  <a:pt x="1284" y="461"/>
                </a:lnTo>
                <a:lnTo>
                  <a:pt x="1310" y="418"/>
                </a:lnTo>
                <a:lnTo>
                  <a:pt x="1336" y="374"/>
                </a:lnTo>
                <a:lnTo>
                  <a:pt x="1363" y="332"/>
                </a:lnTo>
                <a:lnTo>
                  <a:pt x="1389" y="290"/>
                </a:lnTo>
                <a:lnTo>
                  <a:pt x="1416" y="249"/>
                </a:lnTo>
                <a:lnTo>
                  <a:pt x="1443" y="209"/>
                </a:lnTo>
                <a:lnTo>
                  <a:pt x="1470" y="172"/>
                </a:lnTo>
                <a:lnTo>
                  <a:pt x="1496" y="137"/>
                </a:lnTo>
                <a:lnTo>
                  <a:pt x="1523" y="105"/>
                </a:lnTo>
                <a:lnTo>
                  <a:pt x="1550" y="78"/>
                </a:lnTo>
                <a:lnTo>
                  <a:pt x="1576" y="53"/>
                </a:lnTo>
                <a:lnTo>
                  <a:pt x="1600" y="32"/>
                </a:lnTo>
                <a:lnTo>
                  <a:pt x="1625" y="17"/>
                </a:lnTo>
                <a:lnTo>
                  <a:pt x="1649" y="6"/>
                </a:lnTo>
                <a:lnTo>
                  <a:pt x="1672" y="1"/>
                </a:lnTo>
                <a:lnTo>
                  <a:pt x="17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Freeform 66"/>
          <p:cNvSpPr>
            <a:spLocks noEditPoints="1"/>
          </p:cNvSpPr>
          <p:nvPr/>
        </p:nvSpPr>
        <p:spPr bwMode="auto">
          <a:xfrm>
            <a:off x="7116704" y="3489325"/>
            <a:ext cx="448163" cy="397219"/>
          </a:xfrm>
          <a:custGeom>
            <a:avLst/>
            <a:gdLst>
              <a:gd name="T0" fmla="*/ 1706 w 3411"/>
              <a:gd name="T1" fmla="*/ 2203 h 3241"/>
              <a:gd name="T2" fmla="*/ 2269 w 3411"/>
              <a:gd name="T3" fmla="*/ 2670 h 3241"/>
              <a:gd name="T4" fmla="*/ 2284 w 3411"/>
              <a:gd name="T5" fmla="*/ 2680 h 3241"/>
              <a:gd name="T6" fmla="*/ 2301 w 3411"/>
              <a:gd name="T7" fmla="*/ 2687 h 3241"/>
              <a:gd name="T8" fmla="*/ 2318 w 3411"/>
              <a:gd name="T9" fmla="*/ 2689 h 3241"/>
              <a:gd name="T10" fmla="*/ 2334 w 3411"/>
              <a:gd name="T11" fmla="*/ 2687 h 3241"/>
              <a:gd name="T12" fmla="*/ 2348 w 3411"/>
              <a:gd name="T13" fmla="*/ 2682 h 3241"/>
              <a:gd name="T14" fmla="*/ 2362 w 3411"/>
              <a:gd name="T15" fmla="*/ 2675 h 3241"/>
              <a:gd name="T16" fmla="*/ 2778 w 3411"/>
              <a:gd name="T17" fmla="*/ 2402 h 3241"/>
              <a:gd name="T18" fmla="*/ 2778 w 3411"/>
              <a:gd name="T19" fmla="*/ 2563 h 3241"/>
              <a:gd name="T20" fmla="*/ 1706 w 3411"/>
              <a:gd name="T21" fmla="*/ 3241 h 3241"/>
              <a:gd name="T22" fmla="*/ 632 w 3411"/>
              <a:gd name="T23" fmla="*/ 2563 h 3241"/>
              <a:gd name="T24" fmla="*/ 632 w 3411"/>
              <a:gd name="T25" fmla="*/ 2402 h 3241"/>
              <a:gd name="T26" fmla="*/ 1049 w 3411"/>
              <a:gd name="T27" fmla="*/ 2675 h 3241"/>
              <a:gd name="T28" fmla="*/ 1062 w 3411"/>
              <a:gd name="T29" fmla="*/ 2682 h 3241"/>
              <a:gd name="T30" fmla="*/ 1077 w 3411"/>
              <a:gd name="T31" fmla="*/ 2687 h 3241"/>
              <a:gd name="T32" fmla="*/ 1092 w 3411"/>
              <a:gd name="T33" fmla="*/ 2689 h 3241"/>
              <a:gd name="T34" fmla="*/ 1110 w 3411"/>
              <a:gd name="T35" fmla="*/ 2687 h 3241"/>
              <a:gd name="T36" fmla="*/ 1128 w 3411"/>
              <a:gd name="T37" fmla="*/ 2680 h 3241"/>
              <a:gd name="T38" fmla="*/ 1143 w 3411"/>
              <a:gd name="T39" fmla="*/ 2670 h 3241"/>
              <a:gd name="T40" fmla="*/ 1706 w 3411"/>
              <a:gd name="T41" fmla="*/ 2203 h 3241"/>
              <a:gd name="T42" fmla="*/ 2716 w 3411"/>
              <a:gd name="T43" fmla="*/ 1218 h 3241"/>
              <a:gd name="T44" fmla="*/ 3334 w 3411"/>
              <a:gd name="T45" fmla="*/ 1715 h 3241"/>
              <a:gd name="T46" fmla="*/ 2333 w 3411"/>
              <a:gd name="T47" fmla="*/ 2373 h 3241"/>
              <a:gd name="T48" fmla="*/ 1706 w 3411"/>
              <a:gd name="T49" fmla="*/ 1851 h 3241"/>
              <a:gd name="T50" fmla="*/ 2716 w 3411"/>
              <a:gd name="T51" fmla="*/ 1218 h 3241"/>
              <a:gd name="T52" fmla="*/ 694 w 3411"/>
              <a:gd name="T53" fmla="*/ 1218 h 3241"/>
              <a:gd name="T54" fmla="*/ 1706 w 3411"/>
              <a:gd name="T55" fmla="*/ 1851 h 3241"/>
              <a:gd name="T56" fmla="*/ 1079 w 3411"/>
              <a:gd name="T57" fmla="*/ 2373 h 3241"/>
              <a:gd name="T58" fmla="*/ 77 w 3411"/>
              <a:gd name="T59" fmla="*/ 1715 h 3241"/>
              <a:gd name="T60" fmla="*/ 694 w 3411"/>
              <a:gd name="T61" fmla="*/ 1218 h 3241"/>
              <a:gd name="T62" fmla="*/ 2397 w 3411"/>
              <a:gd name="T63" fmla="*/ 0 h 3241"/>
              <a:gd name="T64" fmla="*/ 3411 w 3411"/>
              <a:gd name="T65" fmla="*/ 634 h 3241"/>
              <a:gd name="T66" fmla="*/ 2716 w 3411"/>
              <a:gd name="T67" fmla="*/ 1218 h 3241"/>
              <a:gd name="T68" fmla="*/ 1706 w 3411"/>
              <a:gd name="T69" fmla="*/ 560 h 3241"/>
              <a:gd name="T70" fmla="*/ 2397 w 3411"/>
              <a:gd name="T71" fmla="*/ 0 h 3241"/>
              <a:gd name="T72" fmla="*/ 1015 w 3411"/>
              <a:gd name="T73" fmla="*/ 0 h 3241"/>
              <a:gd name="T74" fmla="*/ 1706 w 3411"/>
              <a:gd name="T75" fmla="*/ 560 h 3241"/>
              <a:gd name="T76" fmla="*/ 694 w 3411"/>
              <a:gd name="T77" fmla="*/ 1218 h 3241"/>
              <a:gd name="T78" fmla="*/ 0 w 3411"/>
              <a:gd name="T79" fmla="*/ 634 h 3241"/>
              <a:gd name="T80" fmla="*/ 1015 w 3411"/>
              <a:gd name="T81" fmla="*/ 0 h 3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11" h="3241">
                <a:moveTo>
                  <a:pt x="1706" y="2203"/>
                </a:moveTo>
                <a:lnTo>
                  <a:pt x="2269" y="2670"/>
                </a:lnTo>
                <a:lnTo>
                  <a:pt x="2284" y="2680"/>
                </a:lnTo>
                <a:lnTo>
                  <a:pt x="2301" y="2687"/>
                </a:lnTo>
                <a:lnTo>
                  <a:pt x="2318" y="2689"/>
                </a:lnTo>
                <a:lnTo>
                  <a:pt x="2334" y="2687"/>
                </a:lnTo>
                <a:lnTo>
                  <a:pt x="2348" y="2682"/>
                </a:lnTo>
                <a:lnTo>
                  <a:pt x="2362" y="2675"/>
                </a:lnTo>
                <a:lnTo>
                  <a:pt x="2778" y="2402"/>
                </a:lnTo>
                <a:lnTo>
                  <a:pt x="2778" y="2563"/>
                </a:lnTo>
                <a:lnTo>
                  <a:pt x="1706" y="3241"/>
                </a:lnTo>
                <a:lnTo>
                  <a:pt x="632" y="2563"/>
                </a:lnTo>
                <a:lnTo>
                  <a:pt x="632" y="2402"/>
                </a:lnTo>
                <a:lnTo>
                  <a:pt x="1049" y="2675"/>
                </a:lnTo>
                <a:lnTo>
                  <a:pt x="1062" y="2682"/>
                </a:lnTo>
                <a:lnTo>
                  <a:pt x="1077" y="2687"/>
                </a:lnTo>
                <a:lnTo>
                  <a:pt x="1092" y="2689"/>
                </a:lnTo>
                <a:lnTo>
                  <a:pt x="1110" y="2687"/>
                </a:lnTo>
                <a:lnTo>
                  <a:pt x="1128" y="2680"/>
                </a:lnTo>
                <a:lnTo>
                  <a:pt x="1143" y="2670"/>
                </a:lnTo>
                <a:lnTo>
                  <a:pt x="1706" y="2203"/>
                </a:lnTo>
                <a:close/>
                <a:moveTo>
                  <a:pt x="2716" y="1218"/>
                </a:moveTo>
                <a:lnTo>
                  <a:pt x="3334" y="1715"/>
                </a:lnTo>
                <a:lnTo>
                  <a:pt x="2333" y="2373"/>
                </a:lnTo>
                <a:lnTo>
                  <a:pt x="1706" y="1851"/>
                </a:lnTo>
                <a:lnTo>
                  <a:pt x="2716" y="1218"/>
                </a:lnTo>
                <a:close/>
                <a:moveTo>
                  <a:pt x="694" y="1218"/>
                </a:moveTo>
                <a:lnTo>
                  <a:pt x="1706" y="1851"/>
                </a:lnTo>
                <a:lnTo>
                  <a:pt x="1079" y="2373"/>
                </a:lnTo>
                <a:lnTo>
                  <a:pt x="77" y="1715"/>
                </a:lnTo>
                <a:lnTo>
                  <a:pt x="694" y="1218"/>
                </a:lnTo>
                <a:close/>
                <a:moveTo>
                  <a:pt x="2397" y="0"/>
                </a:moveTo>
                <a:lnTo>
                  <a:pt x="3411" y="634"/>
                </a:lnTo>
                <a:lnTo>
                  <a:pt x="2716" y="1218"/>
                </a:lnTo>
                <a:lnTo>
                  <a:pt x="1706" y="560"/>
                </a:lnTo>
                <a:lnTo>
                  <a:pt x="2397" y="0"/>
                </a:lnTo>
                <a:close/>
                <a:moveTo>
                  <a:pt x="1015" y="0"/>
                </a:moveTo>
                <a:lnTo>
                  <a:pt x="1706" y="560"/>
                </a:lnTo>
                <a:lnTo>
                  <a:pt x="694" y="1218"/>
                </a:lnTo>
                <a:lnTo>
                  <a:pt x="0" y="634"/>
                </a:lnTo>
                <a:lnTo>
                  <a:pt x="10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Freeform 116"/>
          <p:cNvSpPr>
            <a:spLocks noEditPoints="1"/>
          </p:cNvSpPr>
          <p:nvPr/>
        </p:nvSpPr>
        <p:spPr bwMode="auto">
          <a:xfrm>
            <a:off x="4654649" y="3100978"/>
            <a:ext cx="416869" cy="388347"/>
          </a:xfrm>
          <a:custGeom>
            <a:avLst/>
            <a:gdLst>
              <a:gd name="T0" fmla="*/ 755 w 3429"/>
              <a:gd name="T1" fmla="*/ 2146 h 3178"/>
              <a:gd name="T2" fmla="*/ 864 w 3429"/>
              <a:gd name="T3" fmla="*/ 2273 h 3178"/>
              <a:gd name="T4" fmla="*/ 1060 w 3429"/>
              <a:gd name="T5" fmla="*/ 2376 h 3178"/>
              <a:gd name="T6" fmla="*/ 1322 w 3429"/>
              <a:gd name="T7" fmla="*/ 2448 h 3178"/>
              <a:gd name="T8" fmla="*/ 1631 w 3429"/>
              <a:gd name="T9" fmla="*/ 2481 h 3178"/>
              <a:gd name="T10" fmla="*/ 1957 w 3429"/>
              <a:gd name="T11" fmla="*/ 2469 h 3178"/>
              <a:gd name="T12" fmla="*/ 2245 w 3429"/>
              <a:gd name="T13" fmla="*/ 2416 h 3178"/>
              <a:gd name="T14" fmla="*/ 2477 w 3429"/>
              <a:gd name="T15" fmla="*/ 2327 h 3178"/>
              <a:gd name="T16" fmla="*/ 2632 w 3429"/>
              <a:gd name="T17" fmla="*/ 2212 h 3178"/>
              <a:gd name="T18" fmla="*/ 2689 w 3429"/>
              <a:gd name="T19" fmla="*/ 2077 h 3178"/>
              <a:gd name="T20" fmla="*/ 3353 w 3429"/>
              <a:gd name="T21" fmla="*/ 2166 h 3178"/>
              <a:gd name="T22" fmla="*/ 3424 w 3429"/>
              <a:gd name="T23" fmla="*/ 2253 h 3178"/>
              <a:gd name="T24" fmla="*/ 3408 w 3429"/>
              <a:gd name="T25" fmla="*/ 2350 h 3178"/>
              <a:gd name="T26" fmla="*/ 3300 w 3429"/>
              <a:gd name="T27" fmla="*/ 2438 h 3178"/>
              <a:gd name="T28" fmla="*/ 1900 w 3429"/>
              <a:gd name="T29" fmla="*/ 3157 h 3178"/>
              <a:gd name="T30" fmla="*/ 1688 w 3429"/>
              <a:gd name="T31" fmla="*/ 3178 h 3178"/>
              <a:gd name="T32" fmla="*/ 1479 w 3429"/>
              <a:gd name="T33" fmla="*/ 3144 h 3178"/>
              <a:gd name="T34" fmla="*/ 94 w 3429"/>
              <a:gd name="T35" fmla="*/ 2418 h 3178"/>
              <a:gd name="T36" fmla="*/ 8 w 3429"/>
              <a:gd name="T37" fmla="*/ 2325 h 3178"/>
              <a:gd name="T38" fmla="*/ 15 w 3429"/>
              <a:gd name="T39" fmla="*/ 2230 h 3178"/>
              <a:gd name="T40" fmla="*/ 108 w 3429"/>
              <a:gd name="T41" fmla="*/ 2148 h 3178"/>
              <a:gd name="T42" fmla="*/ 1123 w 3429"/>
              <a:gd name="T43" fmla="*/ 1097 h 3178"/>
              <a:gd name="T44" fmla="*/ 1234 w 3429"/>
              <a:gd name="T45" fmla="*/ 1195 h 3178"/>
              <a:gd name="T46" fmla="*/ 1418 w 3429"/>
              <a:gd name="T47" fmla="*/ 1264 h 3178"/>
              <a:gd name="T48" fmla="*/ 1651 w 3429"/>
              <a:gd name="T49" fmla="*/ 1297 h 3178"/>
              <a:gd name="T50" fmla="*/ 1899 w 3429"/>
              <a:gd name="T51" fmla="*/ 1286 h 3178"/>
              <a:gd name="T52" fmla="*/ 2111 w 3429"/>
              <a:gd name="T53" fmla="*/ 1234 h 3178"/>
              <a:gd name="T54" fmla="*/ 2262 w 3429"/>
              <a:gd name="T55" fmla="*/ 1149 h 3178"/>
              <a:gd name="T56" fmla="*/ 2371 w 3429"/>
              <a:gd name="T57" fmla="*/ 1211 h 3178"/>
              <a:gd name="T58" fmla="*/ 2513 w 3429"/>
              <a:gd name="T59" fmla="*/ 1658 h 3178"/>
              <a:gd name="T60" fmla="*/ 2421 w 3429"/>
              <a:gd name="T61" fmla="*/ 1777 h 3178"/>
              <a:gd name="T62" fmla="*/ 2243 w 3429"/>
              <a:gd name="T63" fmla="*/ 1871 h 3178"/>
              <a:gd name="T64" fmla="*/ 2000 w 3429"/>
              <a:gd name="T65" fmla="*/ 1934 h 3178"/>
              <a:gd name="T66" fmla="*/ 1715 w 3429"/>
              <a:gd name="T67" fmla="*/ 1956 h 3178"/>
              <a:gd name="T68" fmla="*/ 1428 w 3429"/>
              <a:gd name="T69" fmla="*/ 1934 h 3178"/>
              <a:gd name="T70" fmla="*/ 1186 w 3429"/>
              <a:gd name="T71" fmla="*/ 1871 h 3178"/>
              <a:gd name="T72" fmla="*/ 1008 w 3429"/>
              <a:gd name="T73" fmla="*/ 1777 h 3178"/>
              <a:gd name="T74" fmla="*/ 916 w 3429"/>
              <a:gd name="T75" fmla="*/ 1658 h 3178"/>
              <a:gd name="T76" fmla="*/ 1058 w 3429"/>
              <a:gd name="T77" fmla="*/ 1211 h 3178"/>
              <a:gd name="T78" fmla="*/ 1782 w 3429"/>
              <a:gd name="T79" fmla="*/ 4 h 3178"/>
              <a:gd name="T80" fmla="*/ 1903 w 3429"/>
              <a:gd name="T81" fmla="*/ 41 h 3178"/>
              <a:gd name="T82" fmla="*/ 1975 w 3429"/>
              <a:gd name="T83" fmla="*/ 115 h 3178"/>
              <a:gd name="T84" fmla="*/ 2043 w 3429"/>
              <a:gd name="T85" fmla="*/ 301 h 3178"/>
              <a:gd name="T86" fmla="*/ 2132 w 3429"/>
              <a:gd name="T87" fmla="*/ 547 h 3178"/>
              <a:gd name="T88" fmla="*/ 2085 w 3429"/>
              <a:gd name="T89" fmla="*/ 685 h 3178"/>
              <a:gd name="T90" fmla="*/ 1922 w 3429"/>
              <a:gd name="T91" fmla="*/ 749 h 3178"/>
              <a:gd name="T92" fmla="*/ 1715 w 3429"/>
              <a:gd name="T93" fmla="*/ 772 h 3178"/>
              <a:gd name="T94" fmla="*/ 1506 w 3429"/>
              <a:gd name="T95" fmla="*/ 749 h 3178"/>
              <a:gd name="T96" fmla="*/ 1345 w 3429"/>
              <a:gd name="T97" fmla="*/ 685 h 3178"/>
              <a:gd name="T98" fmla="*/ 1297 w 3429"/>
              <a:gd name="T99" fmla="*/ 547 h 3178"/>
              <a:gd name="T100" fmla="*/ 1387 w 3429"/>
              <a:gd name="T101" fmla="*/ 301 h 3178"/>
              <a:gd name="T102" fmla="*/ 1453 w 3429"/>
              <a:gd name="T103" fmla="*/ 115 h 3178"/>
              <a:gd name="T104" fmla="*/ 1525 w 3429"/>
              <a:gd name="T105" fmla="*/ 41 h 3178"/>
              <a:gd name="T106" fmla="*/ 1647 w 3429"/>
              <a:gd name="T107" fmla="*/ 4 h 3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429" h="3178">
                <a:moveTo>
                  <a:pt x="817" y="1864"/>
                </a:moveTo>
                <a:lnTo>
                  <a:pt x="740" y="2077"/>
                </a:lnTo>
                <a:lnTo>
                  <a:pt x="744" y="2112"/>
                </a:lnTo>
                <a:lnTo>
                  <a:pt x="755" y="2146"/>
                </a:lnTo>
                <a:lnTo>
                  <a:pt x="773" y="2180"/>
                </a:lnTo>
                <a:lnTo>
                  <a:pt x="797" y="2212"/>
                </a:lnTo>
                <a:lnTo>
                  <a:pt x="827" y="2243"/>
                </a:lnTo>
                <a:lnTo>
                  <a:pt x="864" y="2273"/>
                </a:lnTo>
                <a:lnTo>
                  <a:pt x="905" y="2300"/>
                </a:lnTo>
                <a:lnTo>
                  <a:pt x="952" y="2327"/>
                </a:lnTo>
                <a:lnTo>
                  <a:pt x="1003" y="2352"/>
                </a:lnTo>
                <a:lnTo>
                  <a:pt x="1060" y="2376"/>
                </a:lnTo>
                <a:lnTo>
                  <a:pt x="1120" y="2396"/>
                </a:lnTo>
                <a:lnTo>
                  <a:pt x="1184" y="2416"/>
                </a:lnTo>
                <a:lnTo>
                  <a:pt x="1251" y="2432"/>
                </a:lnTo>
                <a:lnTo>
                  <a:pt x="1322" y="2448"/>
                </a:lnTo>
                <a:lnTo>
                  <a:pt x="1396" y="2460"/>
                </a:lnTo>
                <a:lnTo>
                  <a:pt x="1472" y="2469"/>
                </a:lnTo>
                <a:lnTo>
                  <a:pt x="1551" y="2477"/>
                </a:lnTo>
                <a:lnTo>
                  <a:pt x="1631" y="2481"/>
                </a:lnTo>
                <a:lnTo>
                  <a:pt x="1715" y="2483"/>
                </a:lnTo>
                <a:lnTo>
                  <a:pt x="1797" y="2481"/>
                </a:lnTo>
                <a:lnTo>
                  <a:pt x="1877" y="2477"/>
                </a:lnTo>
                <a:lnTo>
                  <a:pt x="1957" y="2469"/>
                </a:lnTo>
                <a:lnTo>
                  <a:pt x="2034" y="2460"/>
                </a:lnTo>
                <a:lnTo>
                  <a:pt x="2107" y="2448"/>
                </a:lnTo>
                <a:lnTo>
                  <a:pt x="2177" y="2432"/>
                </a:lnTo>
                <a:lnTo>
                  <a:pt x="2245" y="2416"/>
                </a:lnTo>
                <a:lnTo>
                  <a:pt x="2310" y="2396"/>
                </a:lnTo>
                <a:lnTo>
                  <a:pt x="2370" y="2376"/>
                </a:lnTo>
                <a:lnTo>
                  <a:pt x="2425" y="2352"/>
                </a:lnTo>
                <a:lnTo>
                  <a:pt x="2477" y="2327"/>
                </a:lnTo>
                <a:lnTo>
                  <a:pt x="2524" y="2300"/>
                </a:lnTo>
                <a:lnTo>
                  <a:pt x="2565" y="2273"/>
                </a:lnTo>
                <a:lnTo>
                  <a:pt x="2601" y="2243"/>
                </a:lnTo>
                <a:lnTo>
                  <a:pt x="2632" y="2212"/>
                </a:lnTo>
                <a:lnTo>
                  <a:pt x="2656" y="2180"/>
                </a:lnTo>
                <a:lnTo>
                  <a:pt x="2674" y="2146"/>
                </a:lnTo>
                <a:lnTo>
                  <a:pt x="2685" y="2112"/>
                </a:lnTo>
                <a:lnTo>
                  <a:pt x="2689" y="2077"/>
                </a:lnTo>
                <a:lnTo>
                  <a:pt x="2612" y="1864"/>
                </a:lnTo>
                <a:lnTo>
                  <a:pt x="3283" y="2130"/>
                </a:lnTo>
                <a:lnTo>
                  <a:pt x="3320" y="2148"/>
                </a:lnTo>
                <a:lnTo>
                  <a:pt x="3353" y="2166"/>
                </a:lnTo>
                <a:lnTo>
                  <a:pt x="3379" y="2186"/>
                </a:lnTo>
                <a:lnTo>
                  <a:pt x="3399" y="2208"/>
                </a:lnTo>
                <a:lnTo>
                  <a:pt x="3415" y="2230"/>
                </a:lnTo>
                <a:lnTo>
                  <a:pt x="3424" y="2253"/>
                </a:lnTo>
                <a:lnTo>
                  <a:pt x="3429" y="2277"/>
                </a:lnTo>
                <a:lnTo>
                  <a:pt x="3428" y="2301"/>
                </a:lnTo>
                <a:lnTo>
                  <a:pt x="3420" y="2325"/>
                </a:lnTo>
                <a:lnTo>
                  <a:pt x="3408" y="2350"/>
                </a:lnTo>
                <a:lnTo>
                  <a:pt x="3389" y="2373"/>
                </a:lnTo>
                <a:lnTo>
                  <a:pt x="3365" y="2396"/>
                </a:lnTo>
                <a:lnTo>
                  <a:pt x="3336" y="2418"/>
                </a:lnTo>
                <a:lnTo>
                  <a:pt x="3300" y="2438"/>
                </a:lnTo>
                <a:lnTo>
                  <a:pt x="2039" y="3107"/>
                </a:lnTo>
                <a:lnTo>
                  <a:pt x="1996" y="3128"/>
                </a:lnTo>
                <a:lnTo>
                  <a:pt x="1949" y="3144"/>
                </a:lnTo>
                <a:lnTo>
                  <a:pt x="1900" y="3157"/>
                </a:lnTo>
                <a:lnTo>
                  <a:pt x="1848" y="3168"/>
                </a:lnTo>
                <a:lnTo>
                  <a:pt x="1795" y="3175"/>
                </a:lnTo>
                <a:lnTo>
                  <a:pt x="1742" y="3178"/>
                </a:lnTo>
                <a:lnTo>
                  <a:pt x="1688" y="3178"/>
                </a:lnTo>
                <a:lnTo>
                  <a:pt x="1634" y="3175"/>
                </a:lnTo>
                <a:lnTo>
                  <a:pt x="1580" y="3168"/>
                </a:lnTo>
                <a:lnTo>
                  <a:pt x="1529" y="3157"/>
                </a:lnTo>
                <a:lnTo>
                  <a:pt x="1479" y="3144"/>
                </a:lnTo>
                <a:lnTo>
                  <a:pt x="1434" y="3128"/>
                </a:lnTo>
                <a:lnTo>
                  <a:pt x="1390" y="3107"/>
                </a:lnTo>
                <a:lnTo>
                  <a:pt x="129" y="2438"/>
                </a:lnTo>
                <a:lnTo>
                  <a:pt x="94" y="2418"/>
                </a:lnTo>
                <a:lnTo>
                  <a:pt x="64" y="2396"/>
                </a:lnTo>
                <a:lnTo>
                  <a:pt x="40" y="2373"/>
                </a:lnTo>
                <a:lnTo>
                  <a:pt x="22" y="2350"/>
                </a:lnTo>
                <a:lnTo>
                  <a:pt x="8" y="2325"/>
                </a:lnTo>
                <a:lnTo>
                  <a:pt x="2" y="2301"/>
                </a:lnTo>
                <a:lnTo>
                  <a:pt x="0" y="2277"/>
                </a:lnTo>
                <a:lnTo>
                  <a:pt x="4" y="2253"/>
                </a:lnTo>
                <a:lnTo>
                  <a:pt x="15" y="2230"/>
                </a:lnTo>
                <a:lnTo>
                  <a:pt x="29" y="2208"/>
                </a:lnTo>
                <a:lnTo>
                  <a:pt x="50" y="2186"/>
                </a:lnTo>
                <a:lnTo>
                  <a:pt x="77" y="2166"/>
                </a:lnTo>
                <a:lnTo>
                  <a:pt x="108" y="2148"/>
                </a:lnTo>
                <a:lnTo>
                  <a:pt x="146" y="2130"/>
                </a:lnTo>
                <a:lnTo>
                  <a:pt x="817" y="1864"/>
                </a:lnTo>
                <a:close/>
                <a:moveTo>
                  <a:pt x="1110" y="1068"/>
                </a:moveTo>
                <a:lnTo>
                  <a:pt x="1123" y="1097"/>
                </a:lnTo>
                <a:lnTo>
                  <a:pt x="1142" y="1124"/>
                </a:lnTo>
                <a:lnTo>
                  <a:pt x="1168" y="1149"/>
                </a:lnTo>
                <a:lnTo>
                  <a:pt x="1198" y="1174"/>
                </a:lnTo>
                <a:lnTo>
                  <a:pt x="1234" y="1195"/>
                </a:lnTo>
                <a:lnTo>
                  <a:pt x="1274" y="1216"/>
                </a:lnTo>
                <a:lnTo>
                  <a:pt x="1318" y="1234"/>
                </a:lnTo>
                <a:lnTo>
                  <a:pt x="1367" y="1250"/>
                </a:lnTo>
                <a:lnTo>
                  <a:pt x="1418" y="1264"/>
                </a:lnTo>
                <a:lnTo>
                  <a:pt x="1473" y="1277"/>
                </a:lnTo>
                <a:lnTo>
                  <a:pt x="1530" y="1286"/>
                </a:lnTo>
                <a:lnTo>
                  <a:pt x="1590" y="1293"/>
                </a:lnTo>
                <a:lnTo>
                  <a:pt x="1651" y="1297"/>
                </a:lnTo>
                <a:lnTo>
                  <a:pt x="1715" y="1298"/>
                </a:lnTo>
                <a:lnTo>
                  <a:pt x="1777" y="1297"/>
                </a:lnTo>
                <a:lnTo>
                  <a:pt x="1839" y="1293"/>
                </a:lnTo>
                <a:lnTo>
                  <a:pt x="1899" y="1286"/>
                </a:lnTo>
                <a:lnTo>
                  <a:pt x="1957" y="1277"/>
                </a:lnTo>
                <a:lnTo>
                  <a:pt x="2011" y="1264"/>
                </a:lnTo>
                <a:lnTo>
                  <a:pt x="2063" y="1250"/>
                </a:lnTo>
                <a:lnTo>
                  <a:pt x="2111" y="1234"/>
                </a:lnTo>
                <a:lnTo>
                  <a:pt x="2156" y="1216"/>
                </a:lnTo>
                <a:lnTo>
                  <a:pt x="2195" y="1195"/>
                </a:lnTo>
                <a:lnTo>
                  <a:pt x="2231" y="1174"/>
                </a:lnTo>
                <a:lnTo>
                  <a:pt x="2262" y="1149"/>
                </a:lnTo>
                <a:lnTo>
                  <a:pt x="2287" y="1124"/>
                </a:lnTo>
                <a:lnTo>
                  <a:pt x="2307" y="1097"/>
                </a:lnTo>
                <a:lnTo>
                  <a:pt x="2320" y="1068"/>
                </a:lnTo>
                <a:lnTo>
                  <a:pt x="2371" y="1211"/>
                </a:lnTo>
                <a:lnTo>
                  <a:pt x="2422" y="1352"/>
                </a:lnTo>
                <a:lnTo>
                  <a:pt x="2472" y="1491"/>
                </a:lnTo>
                <a:lnTo>
                  <a:pt x="2520" y="1626"/>
                </a:lnTo>
                <a:lnTo>
                  <a:pt x="2513" y="1658"/>
                </a:lnTo>
                <a:lnTo>
                  <a:pt x="2499" y="1690"/>
                </a:lnTo>
                <a:lnTo>
                  <a:pt x="2478" y="1719"/>
                </a:lnTo>
                <a:lnTo>
                  <a:pt x="2452" y="1749"/>
                </a:lnTo>
                <a:lnTo>
                  <a:pt x="2421" y="1777"/>
                </a:lnTo>
                <a:lnTo>
                  <a:pt x="2384" y="1803"/>
                </a:lnTo>
                <a:lnTo>
                  <a:pt x="2341" y="1828"/>
                </a:lnTo>
                <a:lnTo>
                  <a:pt x="2294" y="1850"/>
                </a:lnTo>
                <a:lnTo>
                  <a:pt x="2243" y="1871"/>
                </a:lnTo>
                <a:lnTo>
                  <a:pt x="2188" y="1890"/>
                </a:lnTo>
                <a:lnTo>
                  <a:pt x="2128" y="1907"/>
                </a:lnTo>
                <a:lnTo>
                  <a:pt x="2066" y="1921"/>
                </a:lnTo>
                <a:lnTo>
                  <a:pt x="2000" y="1934"/>
                </a:lnTo>
                <a:lnTo>
                  <a:pt x="1933" y="1943"/>
                </a:lnTo>
                <a:lnTo>
                  <a:pt x="1862" y="1950"/>
                </a:lnTo>
                <a:lnTo>
                  <a:pt x="1789" y="1954"/>
                </a:lnTo>
                <a:lnTo>
                  <a:pt x="1715" y="1956"/>
                </a:lnTo>
                <a:lnTo>
                  <a:pt x="1640" y="1954"/>
                </a:lnTo>
                <a:lnTo>
                  <a:pt x="1567" y="1950"/>
                </a:lnTo>
                <a:lnTo>
                  <a:pt x="1496" y="1943"/>
                </a:lnTo>
                <a:lnTo>
                  <a:pt x="1428" y="1934"/>
                </a:lnTo>
                <a:lnTo>
                  <a:pt x="1363" y="1921"/>
                </a:lnTo>
                <a:lnTo>
                  <a:pt x="1300" y="1907"/>
                </a:lnTo>
                <a:lnTo>
                  <a:pt x="1241" y="1890"/>
                </a:lnTo>
                <a:lnTo>
                  <a:pt x="1186" y="1871"/>
                </a:lnTo>
                <a:lnTo>
                  <a:pt x="1135" y="1850"/>
                </a:lnTo>
                <a:lnTo>
                  <a:pt x="1088" y="1828"/>
                </a:lnTo>
                <a:lnTo>
                  <a:pt x="1045" y="1803"/>
                </a:lnTo>
                <a:lnTo>
                  <a:pt x="1008" y="1777"/>
                </a:lnTo>
                <a:lnTo>
                  <a:pt x="976" y="1749"/>
                </a:lnTo>
                <a:lnTo>
                  <a:pt x="950" y="1719"/>
                </a:lnTo>
                <a:lnTo>
                  <a:pt x="930" y="1690"/>
                </a:lnTo>
                <a:lnTo>
                  <a:pt x="916" y="1658"/>
                </a:lnTo>
                <a:lnTo>
                  <a:pt x="908" y="1626"/>
                </a:lnTo>
                <a:lnTo>
                  <a:pt x="957" y="1491"/>
                </a:lnTo>
                <a:lnTo>
                  <a:pt x="1007" y="1352"/>
                </a:lnTo>
                <a:lnTo>
                  <a:pt x="1058" y="1211"/>
                </a:lnTo>
                <a:lnTo>
                  <a:pt x="1110" y="1068"/>
                </a:lnTo>
                <a:close/>
                <a:moveTo>
                  <a:pt x="1715" y="0"/>
                </a:moveTo>
                <a:lnTo>
                  <a:pt x="1748" y="1"/>
                </a:lnTo>
                <a:lnTo>
                  <a:pt x="1782" y="4"/>
                </a:lnTo>
                <a:lnTo>
                  <a:pt x="1815" y="11"/>
                </a:lnTo>
                <a:lnTo>
                  <a:pt x="1846" y="19"/>
                </a:lnTo>
                <a:lnTo>
                  <a:pt x="1876" y="29"/>
                </a:lnTo>
                <a:lnTo>
                  <a:pt x="1903" y="41"/>
                </a:lnTo>
                <a:lnTo>
                  <a:pt x="1928" y="56"/>
                </a:lnTo>
                <a:lnTo>
                  <a:pt x="1948" y="73"/>
                </a:lnTo>
                <a:lnTo>
                  <a:pt x="1965" y="93"/>
                </a:lnTo>
                <a:lnTo>
                  <a:pt x="1975" y="115"/>
                </a:lnTo>
                <a:lnTo>
                  <a:pt x="1990" y="155"/>
                </a:lnTo>
                <a:lnTo>
                  <a:pt x="2006" y="199"/>
                </a:lnTo>
                <a:lnTo>
                  <a:pt x="2023" y="248"/>
                </a:lnTo>
                <a:lnTo>
                  <a:pt x="2043" y="301"/>
                </a:lnTo>
                <a:lnTo>
                  <a:pt x="2063" y="358"/>
                </a:lnTo>
                <a:lnTo>
                  <a:pt x="2085" y="417"/>
                </a:lnTo>
                <a:lnTo>
                  <a:pt x="2108" y="481"/>
                </a:lnTo>
                <a:lnTo>
                  <a:pt x="2132" y="547"/>
                </a:lnTo>
                <a:lnTo>
                  <a:pt x="2157" y="615"/>
                </a:lnTo>
                <a:lnTo>
                  <a:pt x="2138" y="640"/>
                </a:lnTo>
                <a:lnTo>
                  <a:pt x="2114" y="664"/>
                </a:lnTo>
                <a:lnTo>
                  <a:pt x="2085" y="685"/>
                </a:lnTo>
                <a:lnTo>
                  <a:pt x="2050" y="705"/>
                </a:lnTo>
                <a:lnTo>
                  <a:pt x="2011" y="721"/>
                </a:lnTo>
                <a:lnTo>
                  <a:pt x="1968" y="737"/>
                </a:lnTo>
                <a:lnTo>
                  <a:pt x="1922" y="749"/>
                </a:lnTo>
                <a:lnTo>
                  <a:pt x="1873" y="758"/>
                </a:lnTo>
                <a:lnTo>
                  <a:pt x="1822" y="766"/>
                </a:lnTo>
                <a:lnTo>
                  <a:pt x="1769" y="771"/>
                </a:lnTo>
                <a:lnTo>
                  <a:pt x="1715" y="772"/>
                </a:lnTo>
                <a:lnTo>
                  <a:pt x="1661" y="771"/>
                </a:lnTo>
                <a:lnTo>
                  <a:pt x="1608" y="766"/>
                </a:lnTo>
                <a:lnTo>
                  <a:pt x="1555" y="758"/>
                </a:lnTo>
                <a:lnTo>
                  <a:pt x="1506" y="749"/>
                </a:lnTo>
                <a:lnTo>
                  <a:pt x="1461" y="737"/>
                </a:lnTo>
                <a:lnTo>
                  <a:pt x="1418" y="721"/>
                </a:lnTo>
                <a:lnTo>
                  <a:pt x="1379" y="705"/>
                </a:lnTo>
                <a:lnTo>
                  <a:pt x="1345" y="685"/>
                </a:lnTo>
                <a:lnTo>
                  <a:pt x="1315" y="664"/>
                </a:lnTo>
                <a:lnTo>
                  <a:pt x="1291" y="640"/>
                </a:lnTo>
                <a:lnTo>
                  <a:pt x="1273" y="615"/>
                </a:lnTo>
                <a:lnTo>
                  <a:pt x="1297" y="547"/>
                </a:lnTo>
                <a:lnTo>
                  <a:pt x="1321" y="481"/>
                </a:lnTo>
                <a:lnTo>
                  <a:pt x="1344" y="417"/>
                </a:lnTo>
                <a:lnTo>
                  <a:pt x="1366" y="358"/>
                </a:lnTo>
                <a:lnTo>
                  <a:pt x="1387" y="301"/>
                </a:lnTo>
                <a:lnTo>
                  <a:pt x="1405" y="248"/>
                </a:lnTo>
                <a:lnTo>
                  <a:pt x="1423" y="199"/>
                </a:lnTo>
                <a:lnTo>
                  <a:pt x="1439" y="155"/>
                </a:lnTo>
                <a:lnTo>
                  <a:pt x="1453" y="115"/>
                </a:lnTo>
                <a:lnTo>
                  <a:pt x="1465" y="93"/>
                </a:lnTo>
                <a:lnTo>
                  <a:pt x="1480" y="73"/>
                </a:lnTo>
                <a:lnTo>
                  <a:pt x="1501" y="56"/>
                </a:lnTo>
                <a:lnTo>
                  <a:pt x="1525" y="41"/>
                </a:lnTo>
                <a:lnTo>
                  <a:pt x="1552" y="29"/>
                </a:lnTo>
                <a:lnTo>
                  <a:pt x="1583" y="19"/>
                </a:lnTo>
                <a:lnTo>
                  <a:pt x="1614" y="11"/>
                </a:lnTo>
                <a:lnTo>
                  <a:pt x="1647" y="4"/>
                </a:lnTo>
                <a:lnTo>
                  <a:pt x="1680" y="1"/>
                </a:lnTo>
                <a:lnTo>
                  <a:pt x="17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Freeform 46"/>
          <p:cNvSpPr>
            <a:spLocks noEditPoints="1"/>
          </p:cNvSpPr>
          <p:nvPr/>
        </p:nvSpPr>
        <p:spPr bwMode="auto">
          <a:xfrm>
            <a:off x="7116704" y="4640961"/>
            <a:ext cx="406585" cy="326162"/>
          </a:xfrm>
          <a:custGeom>
            <a:avLst/>
            <a:gdLst>
              <a:gd name="T0" fmla="*/ 1742 w 3459"/>
              <a:gd name="T1" fmla="*/ 2296 h 2765"/>
              <a:gd name="T2" fmla="*/ 1609 w 3459"/>
              <a:gd name="T3" fmla="*/ 2415 h 2765"/>
              <a:gd name="T4" fmla="*/ 1435 w 3459"/>
              <a:gd name="T5" fmla="*/ 2571 h 2765"/>
              <a:gd name="T6" fmla="*/ 1288 w 3459"/>
              <a:gd name="T7" fmla="*/ 2703 h 2765"/>
              <a:gd name="T8" fmla="*/ 1210 w 3459"/>
              <a:gd name="T9" fmla="*/ 2764 h 2765"/>
              <a:gd name="T10" fmla="*/ 1176 w 3459"/>
              <a:gd name="T11" fmla="*/ 1961 h 2765"/>
              <a:gd name="T12" fmla="*/ 3459 w 3459"/>
              <a:gd name="T13" fmla="*/ 64 h 2765"/>
              <a:gd name="T14" fmla="*/ 3434 w 3459"/>
              <a:gd name="T15" fmla="*/ 181 h 2765"/>
              <a:gd name="T16" fmla="*/ 3368 w 3459"/>
              <a:gd name="T17" fmla="*/ 462 h 2765"/>
              <a:gd name="T18" fmla="*/ 3275 w 3459"/>
              <a:gd name="T19" fmla="*/ 864 h 2765"/>
              <a:gd name="T20" fmla="*/ 3167 w 3459"/>
              <a:gd name="T21" fmla="*/ 1323 h 2765"/>
              <a:gd name="T22" fmla="*/ 3063 w 3459"/>
              <a:gd name="T23" fmla="*/ 1773 h 2765"/>
              <a:gd name="T24" fmla="*/ 2975 w 3459"/>
              <a:gd name="T25" fmla="*/ 2148 h 2765"/>
              <a:gd name="T26" fmla="*/ 2921 w 3459"/>
              <a:gd name="T27" fmla="*/ 2382 h 2765"/>
              <a:gd name="T28" fmla="*/ 2878 w 3459"/>
              <a:gd name="T29" fmla="*/ 2480 h 2765"/>
              <a:gd name="T30" fmla="*/ 2769 w 3459"/>
              <a:gd name="T31" fmla="*/ 2489 h 2765"/>
              <a:gd name="T32" fmla="*/ 2653 w 3459"/>
              <a:gd name="T33" fmla="*/ 2429 h 2765"/>
              <a:gd name="T34" fmla="*/ 2429 w 3459"/>
              <a:gd name="T35" fmla="*/ 2308 h 2765"/>
              <a:gd name="T36" fmla="*/ 2169 w 3459"/>
              <a:gd name="T37" fmla="*/ 2169 h 2765"/>
              <a:gd name="T38" fmla="*/ 1947 w 3459"/>
              <a:gd name="T39" fmla="*/ 2049 h 2765"/>
              <a:gd name="T40" fmla="*/ 1835 w 3459"/>
              <a:gd name="T41" fmla="*/ 1989 h 2765"/>
              <a:gd name="T42" fmla="*/ 1806 w 3459"/>
              <a:gd name="T43" fmla="*/ 1832 h 2765"/>
              <a:gd name="T44" fmla="*/ 1892 w 3459"/>
              <a:gd name="T45" fmla="*/ 1740 h 2765"/>
              <a:gd name="T46" fmla="*/ 2078 w 3459"/>
              <a:gd name="T47" fmla="*/ 1540 h 2765"/>
              <a:gd name="T48" fmla="*/ 2328 w 3459"/>
              <a:gd name="T49" fmla="*/ 1271 h 2765"/>
              <a:gd name="T50" fmla="*/ 2607 w 3459"/>
              <a:gd name="T51" fmla="*/ 971 h 2765"/>
              <a:gd name="T52" fmla="*/ 2877 w 3459"/>
              <a:gd name="T53" fmla="*/ 680 h 2765"/>
              <a:gd name="T54" fmla="*/ 3104 w 3459"/>
              <a:gd name="T55" fmla="*/ 437 h 2765"/>
              <a:gd name="T56" fmla="*/ 3249 w 3459"/>
              <a:gd name="T57" fmla="*/ 281 h 2765"/>
              <a:gd name="T58" fmla="*/ 3290 w 3459"/>
              <a:gd name="T59" fmla="*/ 225 h 2765"/>
              <a:gd name="T60" fmla="*/ 3245 w 3459"/>
              <a:gd name="T61" fmla="*/ 203 h 2765"/>
              <a:gd name="T62" fmla="*/ 3159 w 3459"/>
              <a:gd name="T63" fmla="*/ 267 h 2765"/>
              <a:gd name="T64" fmla="*/ 2944 w 3459"/>
              <a:gd name="T65" fmla="*/ 423 h 2765"/>
              <a:gd name="T66" fmla="*/ 2642 w 3459"/>
              <a:gd name="T67" fmla="*/ 643 h 2765"/>
              <a:gd name="T68" fmla="*/ 2292 w 3459"/>
              <a:gd name="T69" fmla="*/ 899 h 2765"/>
              <a:gd name="T70" fmla="*/ 1933 w 3459"/>
              <a:gd name="T71" fmla="*/ 1161 h 2765"/>
              <a:gd name="T72" fmla="*/ 1605 w 3459"/>
              <a:gd name="T73" fmla="*/ 1401 h 2765"/>
              <a:gd name="T74" fmla="*/ 1348 w 3459"/>
              <a:gd name="T75" fmla="*/ 1588 h 2765"/>
              <a:gd name="T76" fmla="*/ 1200 w 3459"/>
              <a:gd name="T77" fmla="*/ 1696 h 2765"/>
              <a:gd name="T78" fmla="*/ 746 w 3459"/>
              <a:gd name="T79" fmla="*/ 1538 h 2765"/>
              <a:gd name="T80" fmla="*/ 610 w 3459"/>
              <a:gd name="T81" fmla="*/ 1484 h 2765"/>
              <a:gd name="T82" fmla="*/ 389 w 3459"/>
              <a:gd name="T83" fmla="*/ 1396 h 2765"/>
              <a:gd name="T84" fmla="*/ 171 w 3459"/>
              <a:gd name="T85" fmla="*/ 1309 h 2765"/>
              <a:gd name="T86" fmla="*/ 43 w 3459"/>
              <a:gd name="T87" fmla="*/ 1258 h 2765"/>
              <a:gd name="T88" fmla="*/ 6 w 3459"/>
              <a:gd name="T89" fmla="*/ 1194 h 2765"/>
              <a:gd name="T90" fmla="*/ 82 w 3459"/>
              <a:gd name="T91" fmla="*/ 1155 h 2765"/>
              <a:gd name="T92" fmla="*/ 299 w 3459"/>
              <a:gd name="T93" fmla="*/ 1079 h 2765"/>
              <a:gd name="T94" fmla="*/ 667 w 3459"/>
              <a:gd name="T95" fmla="*/ 950 h 2765"/>
              <a:gd name="T96" fmla="*/ 1137 w 3459"/>
              <a:gd name="T97" fmla="*/ 786 h 2765"/>
              <a:gd name="T98" fmla="*/ 1659 w 3459"/>
              <a:gd name="T99" fmla="*/ 603 h 2765"/>
              <a:gd name="T100" fmla="*/ 2186 w 3459"/>
              <a:gd name="T101" fmla="*/ 419 h 2765"/>
              <a:gd name="T102" fmla="*/ 2668 w 3459"/>
              <a:gd name="T103" fmla="*/ 250 h 2765"/>
              <a:gd name="T104" fmla="*/ 3056 w 3459"/>
              <a:gd name="T105" fmla="*/ 114 h 2765"/>
              <a:gd name="T106" fmla="*/ 3303 w 3459"/>
              <a:gd name="T107" fmla="*/ 27 h 2765"/>
              <a:gd name="T108" fmla="*/ 3407 w 3459"/>
              <a:gd name="T109" fmla="*/ 0 h 2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459" h="2765">
                <a:moveTo>
                  <a:pt x="1176" y="1961"/>
                </a:moveTo>
                <a:lnTo>
                  <a:pt x="1774" y="2269"/>
                </a:lnTo>
                <a:lnTo>
                  <a:pt x="1772" y="2270"/>
                </a:lnTo>
                <a:lnTo>
                  <a:pt x="1765" y="2277"/>
                </a:lnTo>
                <a:lnTo>
                  <a:pt x="1756" y="2285"/>
                </a:lnTo>
                <a:lnTo>
                  <a:pt x="1742" y="2296"/>
                </a:lnTo>
                <a:lnTo>
                  <a:pt x="1726" y="2311"/>
                </a:lnTo>
                <a:lnTo>
                  <a:pt x="1707" y="2328"/>
                </a:lnTo>
                <a:lnTo>
                  <a:pt x="1685" y="2348"/>
                </a:lnTo>
                <a:lnTo>
                  <a:pt x="1662" y="2369"/>
                </a:lnTo>
                <a:lnTo>
                  <a:pt x="1637" y="2391"/>
                </a:lnTo>
                <a:lnTo>
                  <a:pt x="1609" y="2415"/>
                </a:lnTo>
                <a:lnTo>
                  <a:pt x="1582" y="2440"/>
                </a:lnTo>
                <a:lnTo>
                  <a:pt x="1552" y="2466"/>
                </a:lnTo>
                <a:lnTo>
                  <a:pt x="1523" y="2492"/>
                </a:lnTo>
                <a:lnTo>
                  <a:pt x="1493" y="2519"/>
                </a:lnTo>
                <a:lnTo>
                  <a:pt x="1464" y="2545"/>
                </a:lnTo>
                <a:lnTo>
                  <a:pt x="1435" y="2571"/>
                </a:lnTo>
                <a:lnTo>
                  <a:pt x="1407" y="2596"/>
                </a:lnTo>
                <a:lnTo>
                  <a:pt x="1380" y="2620"/>
                </a:lnTo>
                <a:lnTo>
                  <a:pt x="1354" y="2643"/>
                </a:lnTo>
                <a:lnTo>
                  <a:pt x="1330" y="2665"/>
                </a:lnTo>
                <a:lnTo>
                  <a:pt x="1308" y="2685"/>
                </a:lnTo>
                <a:lnTo>
                  <a:pt x="1288" y="2703"/>
                </a:lnTo>
                <a:lnTo>
                  <a:pt x="1270" y="2718"/>
                </a:lnTo>
                <a:lnTo>
                  <a:pt x="1256" y="2730"/>
                </a:lnTo>
                <a:lnTo>
                  <a:pt x="1246" y="2741"/>
                </a:lnTo>
                <a:lnTo>
                  <a:pt x="1238" y="2747"/>
                </a:lnTo>
                <a:lnTo>
                  <a:pt x="1224" y="2759"/>
                </a:lnTo>
                <a:lnTo>
                  <a:pt x="1210" y="2764"/>
                </a:lnTo>
                <a:lnTo>
                  <a:pt x="1198" y="2765"/>
                </a:lnTo>
                <a:lnTo>
                  <a:pt x="1189" y="2761"/>
                </a:lnTo>
                <a:lnTo>
                  <a:pt x="1181" y="2752"/>
                </a:lnTo>
                <a:lnTo>
                  <a:pt x="1177" y="2739"/>
                </a:lnTo>
                <a:lnTo>
                  <a:pt x="1176" y="2721"/>
                </a:lnTo>
                <a:lnTo>
                  <a:pt x="1176" y="1961"/>
                </a:lnTo>
                <a:close/>
                <a:moveTo>
                  <a:pt x="3407" y="0"/>
                </a:moveTo>
                <a:lnTo>
                  <a:pt x="3425" y="4"/>
                </a:lnTo>
                <a:lnTo>
                  <a:pt x="3440" y="13"/>
                </a:lnTo>
                <a:lnTo>
                  <a:pt x="3451" y="27"/>
                </a:lnTo>
                <a:lnTo>
                  <a:pt x="3457" y="44"/>
                </a:lnTo>
                <a:lnTo>
                  <a:pt x="3459" y="64"/>
                </a:lnTo>
                <a:lnTo>
                  <a:pt x="3456" y="87"/>
                </a:lnTo>
                <a:lnTo>
                  <a:pt x="3455" y="93"/>
                </a:lnTo>
                <a:lnTo>
                  <a:pt x="3452" y="106"/>
                </a:lnTo>
                <a:lnTo>
                  <a:pt x="3447" y="125"/>
                </a:lnTo>
                <a:lnTo>
                  <a:pt x="3441" y="151"/>
                </a:lnTo>
                <a:lnTo>
                  <a:pt x="3434" y="181"/>
                </a:lnTo>
                <a:lnTo>
                  <a:pt x="3425" y="217"/>
                </a:lnTo>
                <a:lnTo>
                  <a:pt x="3416" y="256"/>
                </a:lnTo>
                <a:lnTo>
                  <a:pt x="3406" y="301"/>
                </a:lnTo>
                <a:lnTo>
                  <a:pt x="3395" y="351"/>
                </a:lnTo>
                <a:lnTo>
                  <a:pt x="3382" y="404"/>
                </a:lnTo>
                <a:lnTo>
                  <a:pt x="3368" y="462"/>
                </a:lnTo>
                <a:lnTo>
                  <a:pt x="3355" y="522"/>
                </a:lnTo>
                <a:lnTo>
                  <a:pt x="3340" y="585"/>
                </a:lnTo>
                <a:lnTo>
                  <a:pt x="3324" y="651"/>
                </a:lnTo>
                <a:lnTo>
                  <a:pt x="3308" y="721"/>
                </a:lnTo>
                <a:lnTo>
                  <a:pt x="3292" y="792"/>
                </a:lnTo>
                <a:lnTo>
                  <a:pt x="3275" y="864"/>
                </a:lnTo>
                <a:lnTo>
                  <a:pt x="3257" y="939"/>
                </a:lnTo>
                <a:lnTo>
                  <a:pt x="3240" y="1014"/>
                </a:lnTo>
                <a:lnTo>
                  <a:pt x="3222" y="1090"/>
                </a:lnTo>
                <a:lnTo>
                  <a:pt x="3204" y="1168"/>
                </a:lnTo>
                <a:lnTo>
                  <a:pt x="3186" y="1246"/>
                </a:lnTo>
                <a:lnTo>
                  <a:pt x="3167" y="1323"/>
                </a:lnTo>
                <a:lnTo>
                  <a:pt x="3149" y="1401"/>
                </a:lnTo>
                <a:lnTo>
                  <a:pt x="3131" y="1477"/>
                </a:lnTo>
                <a:lnTo>
                  <a:pt x="3113" y="1553"/>
                </a:lnTo>
                <a:lnTo>
                  <a:pt x="3097" y="1628"/>
                </a:lnTo>
                <a:lnTo>
                  <a:pt x="3080" y="1701"/>
                </a:lnTo>
                <a:lnTo>
                  <a:pt x="3063" y="1773"/>
                </a:lnTo>
                <a:lnTo>
                  <a:pt x="3046" y="1842"/>
                </a:lnTo>
                <a:lnTo>
                  <a:pt x="3031" y="1909"/>
                </a:lnTo>
                <a:lnTo>
                  <a:pt x="3015" y="1974"/>
                </a:lnTo>
                <a:lnTo>
                  <a:pt x="3002" y="2035"/>
                </a:lnTo>
                <a:lnTo>
                  <a:pt x="2988" y="2093"/>
                </a:lnTo>
                <a:lnTo>
                  <a:pt x="2975" y="2148"/>
                </a:lnTo>
                <a:lnTo>
                  <a:pt x="2964" y="2198"/>
                </a:lnTo>
                <a:lnTo>
                  <a:pt x="2952" y="2244"/>
                </a:lnTo>
                <a:lnTo>
                  <a:pt x="2943" y="2286"/>
                </a:lnTo>
                <a:lnTo>
                  <a:pt x="2934" y="2324"/>
                </a:lnTo>
                <a:lnTo>
                  <a:pt x="2927" y="2356"/>
                </a:lnTo>
                <a:lnTo>
                  <a:pt x="2921" y="2382"/>
                </a:lnTo>
                <a:lnTo>
                  <a:pt x="2915" y="2403"/>
                </a:lnTo>
                <a:lnTo>
                  <a:pt x="2912" y="2418"/>
                </a:lnTo>
                <a:lnTo>
                  <a:pt x="2910" y="2427"/>
                </a:lnTo>
                <a:lnTo>
                  <a:pt x="2903" y="2448"/>
                </a:lnTo>
                <a:lnTo>
                  <a:pt x="2892" y="2465"/>
                </a:lnTo>
                <a:lnTo>
                  <a:pt x="2878" y="2480"/>
                </a:lnTo>
                <a:lnTo>
                  <a:pt x="2863" y="2490"/>
                </a:lnTo>
                <a:lnTo>
                  <a:pt x="2845" y="2498"/>
                </a:lnTo>
                <a:lnTo>
                  <a:pt x="2826" y="2502"/>
                </a:lnTo>
                <a:lnTo>
                  <a:pt x="2807" y="2501"/>
                </a:lnTo>
                <a:lnTo>
                  <a:pt x="2787" y="2498"/>
                </a:lnTo>
                <a:lnTo>
                  <a:pt x="2769" y="2489"/>
                </a:lnTo>
                <a:lnTo>
                  <a:pt x="2760" y="2485"/>
                </a:lnTo>
                <a:lnTo>
                  <a:pt x="2747" y="2478"/>
                </a:lnTo>
                <a:lnTo>
                  <a:pt x="2729" y="2468"/>
                </a:lnTo>
                <a:lnTo>
                  <a:pt x="2708" y="2457"/>
                </a:lnTo>
                <a:lnTo>
                  <a:pt x="2682" y="2443"/>
                </a:lnTo>
                <a:lnTo>
                  <a:pt x="2653" y="2429"/>
                </a:lnTo>
                <a:lnTo>
                  <a:pt x="2621" y="2411"/>
                </a:lnTo>
                <a:lnTo>
                  <a:pt x="2587" y="2393"/>
                </a:lnTo>
                <a:lnTo>
                  <a:pt x="2551" y="2373"/>
                </a:lnTo>
                <a:lnTo>
                  <a:pt x="2512" y="2352"/>
                </a:lnTo>
                <a:lnTo>
                  <a:pt x="2470" y="2330"/>
                </a:lnTo>
                <a:lnTo>
                  <a:pt x="2429" y="2308"/>
                </a:lnTo>
                <a:lnTo>
                  <a:pt x="2386" y="2285"/>
                </a:lnTo>
                <a:lnTo>
                  <a:pt x="2343" y="2262"/>
                </a:lnTo>
                <a:lnTo>
                  <a:pt x="2299" y="2239"/>
                </a:lnTo>
                <a:lnTo>
                  <a:pt x="2255" y="2215"/>
                </a:lnTo>
                <a:lnTo>
                  <a:pt x="2211" y="2192"/>
                </a:lnTo>
                <a:lnTo>
                  <a:pt x="2169" y="2169"/>
                </a:lnTo>
                <a:lnTo>
                  <a:pt x="2127" y="2147"/>
                </a:lnTo>
                <a:lnTo>
                  <a:pt x="2087" y="2125"/>
                </a:lnTo>
                <a:lnTo>
                  <a:pt x="2048" y="2105"/>
                </a:lnTo>
                <a:lnTo>
                  <a:pt x="2012" y="2085"/>
                </a:lnTo>
                <a:lnTo>
                  <a:pt x="1977" y="2067"/>
                </a:lnTo>
                <a:lnTo>
                  <a:pt x="1947" y="2049"/>
                </a:lnTo>
                <a:lnTo>
                  <a:pt x="1918" y="2035"/>
                </a:lnTo>
                <a:lnTo>
                  <a:pt x="1893" y="2021"/>
                </a:lnTo>
                <a:lnTo>
                  <a:pt x="1872" y="2010"/>
                </a:lnTo>
                <a:lnTo>
                  <a:pt x="1855" y="2001"/>
                </a:lnTo>
                <a:lnTo>
                  <a:pt x="1842" y="1994"/>
                </a:lnTo>
                <a:lnTo>
                  <a:pt x="1835" y="1989"/>
                </a:lnTo>
                <a:lnTo>
                  <a:pt x="1832" y="1988"/>
                </a:lnTo>
                <a:lnTo>
                  <a:pt x="1832" y="1988"/>
                </a:lnTo>
                <a:lnTo>
                  <a:pt x="1719" y="1928"/>
                </a:lnTo>
                <a:lnTo>
                  <a:pt x="1804" y="1834"/>
                </a:lnTo>
                <a:lnTo>
                  <a:pt x="1804" y="1834"/>
                </a:lnTo>
                <a:lnTo>
                  <a:pt x="1806" y="1832"/>
                </a:lnTo>
                <a:lnTo>
                  <a:pt x="1813" y="1826"/>
                </a:lnTo>
                <a:lnTo>
                  <a:pt x="1821" y="1816"/>
                </a:lnTo>
                <a:lnTo>
                  <a:pt x="1835" y="1802"/>
                </a:lnTo>
                <a:lnTo>
                  <a:pt x="1851" y="1784"/>
                </a:lnTo>
                <a:lnTo>
                  <a:pt x="1870" y="1764"/>
                </a:lnTo>
                <a:lnTo>
                  <a:pt x="1892" y="1740"/>
                </a:lnTo>
                <a:lnTo>
                  <a:pt x="1917" y="1713"/>
                </a:lnTo>
                <a:lnTo>
                  <a:pt x="1945" y="1684"/>
                </a:lnTo>
                <a:lnTo>
                  <a:pt x="1975" y="1651"/>
                </a:lnTo>
                <a:lnTo>
                  <a:pt x="2008" y="1616"/>
                </a:lnTo>
                <a:lnTo>
                  <a:pt x="2042" y="1579"/>
                </a:lnTo>
                <a:lnTo>
                  <a:pt x="2078" y="1540"/>
                </a:lnTo>
                <a:lnTo>
                  <a:pt x="2116" y="1499"/>
                </a:lnTo>
                <a:lnTo>
                  <a:pt x="2156" y="1456"/>
                </a:lnTo>
                <a:lnTo>
                  <a:pt x="2197" y="1411"/>
                </a:lnTo>
                <a:lnTo>
                  <a:pt x="2241" y="1366"/>
                </a:lnTo>
                <a:lnTo>
                  <a:pt x="2284" y="1319"/>
                </a:lnTo>
                <a:lnTo>
                  <a:pt x="2328" y="1271"/>
                </a:lnTo>
                <a:lnTo>
                  <a:pt x="2375" y="1221"/>
                </a:lnTo>
                <a:lnTo>
                  <a:pt x="2420" y="1172"/>
                </a:lnTo>
                <a:lnTo>
                  <a:pt x="2466" y="1122"/>
                </a:lnTo>
                <a:lnTo>
                  <a:pt x="2514" y="1072"/>
                </a:lnTo>
                <a:lnTo>
                  <a:pt x="2560" y="1021"/>
                </a:lnTo>
                <a:lnTo>
                  <a:pt x="2607" y="971"/>
                </a:lnTo>
                <a:lnTo>
                  <a:pt x="2654" y="921"/>
                </a:lnTo>
                <a:lnTo>
                  <a:pt x="2700" y="871"/>
                </a:lnTo>
                <a:lnTo>
                  <a:pt x="2746" y="822"/>
                </a:lnTo>
                <a:lnTo>
                  <a:pt x="2791" y="774"/>
                </a:lnTo>
                <a:lnTo>
                  <a:pt x="2835" y="726"/>
                </a:lnTo>
                <a:lnTo>
                  <a:pt x="2877" y="680"/>
                </a:lnTo>
                <a:lnTo>
                  <a:pt x="2919" y="636"/>
                </a:lnTo>
                <a:lnTo>
                  <a:pt x="2960" y="592"/>
                </a:lnTo>
                <a:lnTo>
                  <a:pt x="2999" y="550"/>
                </a:lnTo>
                <a:lnTo>
                  <a:pt x="3035" y="510"/>
                </a:lnTo>
                <a:lnTo>
                  <a:pt x="3071" y="472"/>
                </a:lnTo>
                <a:lnTo>
                  <a:pt x="3104" y="437"/>
                </a:lnTo>
                <a:lnTo>
                  <a:pt x="3134" y="404"/>
                </a:lnTo>
                <a:lnTo>
                  <a:pt x="3163" y="373"/>
                </a:lnTo>
                <a:lnTo>
                  <a:pt x="3189" y="345"/>
                </a:lnTo>
                <a:lnTo>
                  <a:pt x="3212" y="320"/>
                </a:lnTo>
                <a:lnTo>
                  <a:pt x="3232" y="298"/>
                </a:lnTo>
                <a:lnTo>
                  <a:pt x="3249" y="281"/>
                </a:lnTo>
                <a:lnTo>
                  <a:pt x="3264" y="265"/>
                </a:lnTo>
                <a:lnTo>
                  <a:pt x="3275" y="253"/>
                </a:lnTo>
                <a:lnTo>
                  <a:pt x="3281" y="246"/>
                </a:lnTo>
                <a:lnTo>
                  <a:pt x="3284" y="243"/>
                </a:lnTo>
                <a:lnTo>
                  <a:pt x="3289" y="234"/>
                </a:lnTo>
                <a:lnTo>
                  <a:pt x="3290" y="225"/>
                </a:lnTo>
                <a:lnTo>
                  <a:pt x="3288" y="216"/>
                </a:lnTo>
                <a:lnTo>
                  <a:pt x="3282" y="207"/>
                </a:lnTo>
                <a:lnTo>
                  <a:pt x="3275" y="201"/>
                </a:lnTo>
                <a:lnTo>
                  <a:pt x="3265" y="198"/>
                </a:lnTo>
                <a:lnTo>
                  <a:pt x="3256" y="199"/>
                </a:lnTo>
                <a:lnTo>
                  <a:pt x="3245" y="203"/>
                </a:lnTo>
                <a:lnTo>
                  <a:pt x="3241" y="206"/>
                </a:lnTo>
                <a:lnTo>
                  <a:pt x="3232" y="212"/>
                </a:lnTo>
                <a:lnTo>
                  <a:pt x="3220" y="222"/>
                </a:lnTo>
                <a:lnTo>
                  <a:pt x="3203" y="233"/>
                </a:lnTo>
                <a:lnTo>
                  <a:pt x="3183" y="249"/>
                </a:lnTo>
                <a:lnTo>
                  <a:pt x="3159" y="267"/>
                </a:lnTo>
                <a:lnTo>
                  <a:pt x="3130" y="287"/>
                </a:lnTo>
                <a:lnTo>
                  <a:pt x="3099" y="310"/>
                </a:lnTo>
                <a:lnTo>
                  <a:pt x="3065" y="335"/>
                </a:lnTo>
                <a:lnTo>
                  <a:pt x="3027" y="362"/>
                </a:lnTo>
                <a:lnTo>
                  <a:pt x="2987" y="392"/>
                </a:lnTo>
                <a:lnTo>
                  <a:pt x="2944" y="423"/>
                </a:lnTo>
                <a:lnTo>
                  <a:pt x="2899" y="456"/>
                </a:lnTo>
                <a:lnTo>
                  <a:pt x="2851" y="490"/>
                </a:lnTo>
                <a:lnTo>
                  <a:pt x="2801" y="527"/>
                </a:lnTo>
                <a:lnTo>
                  <a:pt x="2751" y="564"/>
                </a:lnTo>
                <a:lnTo>
                  <a:pt x="2697" y="603"/>
                </a:lnTo>
                <a:lnTo>
                  <a:pt x="2642" y="643"/>
                </a:lnTo>
                <a:lnTo>
                  <a:pt x="2586" y="684"/>
                </a:lnTo>
                <a:lnTo>
                  <a:pt x="2529" y="726"/>
                </a:lnTo>
                <a:lnTo>
                  <a:pt x="2470" y="769"/>
                </a:lnTo>
                <a:lnTo>
                  <a:pt x="2411" y="812"/>
                </a:lnTo>
                <a:lnTo>
                  <a:pt x="2352" y="855"/>
                </a:lnTo>
                <a:lnTo>
                  <a:pt x="2292" y="899"/>
                </a:lnTo>
                <a:lnTo>
                  <a:pt x="2232" y="943"/>
                </a:lnTo>
                <a:lnTo>
                  <a:pt x="2172" y="987"/>
                </a:lnTo>
                <a:lnTo>
                  <a:pt x="2111" y="1031"/>
                </a:lnTo>
                <a:lnTo>
                  <a:pt x="2052" y="1075"/>
                </a:lnTo>
                <a:lnTo>
                  <a:pt x="1992" y="1118"/>
                </a:lnTo>
                <a:lnTo>
                  <a:pt x="1933" y="1161"/>
                </a:lnTo>
                <a:lnTo>
                  <a:pt x="1876" y="1203"/>
                </a:lnTo>
                <a:lnTo>
                  <a:pt x="1819" y="1245"/>
                </a:lnTo>
                <a:lnTo>
                  <a:pt x="1763" y="1285"/>
                </a:lnTo>
                <a:lnTo>
                  <a:pt x="1708" y="1324"/>
                </a:lnTo>
                <a:lnTo>
                  <a:pt x="1656" y="1363"/>
                </a:lnTo>
                <a:lnTo>
                  <a:pt x="1605" y="1401"/>
                </a:lnTo>
                <a:lnTo>
                  <a:pt x="1557" y="1436"/>
                </a:lnTo>
                <a:lnTo>
                  <a:pt x="1509" y="1470"/>
                </a:lnTo>
                <a:lnTo>
                  <a:pt x="1465" y="1502"/>
                </a:lnTo>
                <a:lnTo>
                  <a:pt x="1424" y="1533"/>
                </a:lnTo>
                <a:lnTo>
                  <a:pt x="1384" y="1562"/>
                </a:lnTo>
                <a:lnTo>
                  <a:pt x="1348" y="1588"/>
                </a:lnTo>
                <a:lnTo>
                  <a:pt x="1314" y="1612"/>
                </a:lnTo>
                <a:lnTo>
                  <a:pt x="1285" y="1634"/>
                </a:lnTo>
                <a:lnTo>
                  <a:pt x="1257" y="1654"/>
                </a:lnTo>
                <a:lnTo>
                  <a:pt x="1234" y="1671"/>
                </a:lnTo>
                <a:lnTo>
                  <a:pt x="1215" y="1685"/>
                </a:lnTo>
                <a:lnTo>
                  <a:pt x="1200" y="1696"/>
                </a:lnTo>
                <a:lnTo>
                  <a:pt x="1189" y="1704"/>
                </a:lnTo>
                <a:lnTo>
                  <a:pt x="1181" y="1710"/>
                </a:lnTo>
                <a:lnTo>
                  <a:pt x="1179" y="1711"/>
                </a:lnTo>
                <a:lnTo>
                  <a:pt x="757" y="1542"/>
                </a:lnTo>
                <a:lnTo>
                  <a:pt x="754" y="1541"/>
                </a:lnTo>
                <a:lnTo>
                  <a:pt x="746" y="1538"/>
                </a:lnTo>
                <a:lnTo>
                  <a:pt x="732" y="1533"/>
                </a:lnTo>
                <a:lnTo>
                  <a:pt x="716" y="1526"/>
                </a:lnTo>
                <a:lnTo>
                  <a:pt x="695" y="1518"/>
                </a:lnTo>
                <a:lnTo>
                  <a:pt x="669" y="1507"/>
                </a:lnTo>
                <a:lnTo>
                  <a:pt x="641" y="1497"/>
                </a:lnTo>
                <a:lnTo>
                  <a:pt x="610" y="1484"/>
                </a:lnTo>
                <a:lnTo>
                  <a:pt x="577" y="1471"/>
                </a:lnTo>
                <a:lnTo>
                  <a:pt x="542" y="1457"/>
                </a:lnTo>
                <a:lnTo>
                  <a:pt x="505" y="1443"/>
                </a:lnTo>
                <a:lnTo>
                  <a:pt x="467" y="1427"/>
                </a:lnTo>
                <a:lnTo>
                  <a:pt x="428" y="1411"/>
                </a:lnTo>
                <a:lnTo>
                  <a:pt x="389" y="1396"/>
                </a:lnTo>
                <a:lnTo>
                  <a:pt x="350" y="1381"/>
                </a:lnTo>
                <a:lnTo>
                  <a:pt x="312" y="1365"/>
                </a:lnTo>
                <a:lnTo>
                  <a:pt x="274" y="1350"/>
                </a:lnTo>
                <a:lnTo>
                  <a:pt x="237" y="1336"/>
                </a:lnTo>
                <a:lnTo>
                  <a:pt x="202" y="1322"/>
                </a:lnTo>
                <a:lnTo>
                  <a:pt x="171" y="1309"/>
                </a:lnTo>
                <a:lnTo>
                  <a:pt x="140" y="1297"/>
                </a:lnTo>
                <a:lnTo>
                  <a:pt x="114" y="1286"/>
                </a:lnTo>
                <a:lnTo>
                  <a:pt x="90" y="1277"/>
                </a:lnTo>
                <a:lnTo>
                  <a:pt x="70" y="1269"/>
                </a:lnTo>
                <a:lnTo>
                  <a:pt x="54" y="1262"/>
                </a:lnTo>
                <a:lnTo>
                  <a:pt x="43" y="1258"/>
                </a:lnTo>
                <a:lnTo>
                  <a:pt x="24" y="1249"/>
                </a:lnTo>
                <a:lnTo>
                  <a:pt x="12" y="1239"/>
                </a:lnTo>
                <a:lnTo>
                  <a:pt x="3" y="1228"/>
                </a:lnTo>
                <a:lnTo>
                  <a:pt x="0" y="1216"/>
                </a:lnTo>
                <a:lnTo>
                  <a:pt x="1" y="1206"/>
                </a:lnTo>
                <a:lnTo>
                  <a:pt x="6" y="1194"/>
                </a:lnTo>
                <a:lnTo>
                  <a:pt x="16" y="1185"/>
                </a:lnTo>
                <a:lnTo>
                  <a:pt x="28" y="1175"/>
                </a:lnTo>
                <a:lnTo>
                  <a:pt x="44" y="1168"/>
                </a:lnTo>
                <a:lnTo>
                  <a:pt x="52" y="1166"/>
                </a:lnTo>
                <a:lnTo>
                  <a:pt x="64" y="1162"/>
                </a:lnTo>
                <a:lnTo>
                  <a:pt x="82" y="1155"/>
                </a:lnTo>
                <a:lnTo>
                  <a:pt x="105" y="1147"/>
                </a:lnTo>
                <a:lnTo>
                  <a:pt x="135" y="1137"/>
                </a:lnTo>
                <a:lnTo>
                  <a:pt x="169" y="1125"/>
                </a:lnTo>
                <a:lnTo>
                  <a:pt x="208" y="1111"/>
                </a:lnTo>
                <a:lnTo>
                  <a:pt x="252" y="1096"/>
                </a:lnTo>
                <a:lnTo>
                  <a:pt x="299" y="1079"/>
                </a:lnTo>
                <a:lnTo>
                  <a:pt x="352" y="1061"/>
                </a:lnTo>
                <a:lnTo>
                  <a:pt x="408" y="1041"/>
                </a:lnTo>
                <a:lnTo>
                  <a:pt x="468" y="1020"/>
                </a:lnTo>
                <a:lnTo>
                  <a:pt x="531" y="998"/>
                </a:lnTo>
                <a:lnTo>
                  <a:pt x="598" y="975"/>
                </a:lnTo>
                <a:lnTo>
                  <a:pt x="667" y="950"/>
                </a:lnTo>
                <a:lnTo>
                  <a:pt x="740" y="925"/>
                </a:lnTo>
                <a:lnTo>
                  <a:pt x="815" y="899"/>
                </a:lnTo>
                <a:lnTo>
                  <a:pt x="893" y="871"/>
                </a:lnTo>
                <a:lnTo>
                  <a:pt x="973" y="843"/>
                </a:lnTo>
                <a:lnTo>
                  <a:pt x="1054" y="815"/>
                </a:lnTo>
                <a:lnTo>
                  <a:pt x="1137" y="786"/>
                </a:lnTo>
                <a:lnTo>
                  <a:pt x="1222" y="756"/>
                </a:lnTo>
                <a:lnTo>
                  <a:pt x="1308" y="726"/>
                </a:lnTo>
                <a:lnTo>
                  <a:pt x="1394" y="695"/>
                </a:lnTo>
                <a:lnTo>
                  <a:pt x="1483" y="665"/>
                </a:lnTo>
                <a:lnTo>
                  <a:pt x="1570" y="634"/>
                </a:lnTo>
                <a:lnTo>
                  <a:pt x="1659" y="603"/>
                </a:lnTo>
                <a:lnTo>
                  <a:pt x="1749" y="572"/>
                </a:lnTo>
                <a:lnTo>
                  <a:pt x="1837" y="540"/>
                </a:lnTo>
                <a:lnTo>
                  <a:pt x="1926" y="510"/>
                </a:lnTo>
                <a:lnTo>
                  <a:pt x="2013" y="480"/>
                </a:lnTo>
                <a:lnTo>
                  <a:pt x="2099" y="448"/>
                </a:lnTo>
                <a:lnTo>
                  <a:pt x="2186" y="419"/>
                </a:lnTo>
                <a:lnTo>
                  <a:pt x="2270" y="388"/>
                </a:lnTo>
                <a:lnTo>
                  <a:pt x="2353" y="360"/>
                </a:lnTo>
                <a:lnTo>
                  <a:pt x="2436" y="331"/>
                </a:lnTo>
                <a:lnTo>
                  <a:pt x="2515" y="304"/>
                </a:lnTo>
                <a:lnTo>
                  <a:pt x="2593" y="276"/>
                </a:lnTo>
                <a:lnTo>
                  <a:pt x="2668" y="250"/>
                </a:lnTo>
                <a:lnTo>
                  <a:pt x="2740" y="224"/>
                </a:lnTo>
                <a:lnTo>
                  <a:pt x="2810" y="200"/>
                </a:lnTo>
                <a:lnTo>
                  <a:pt x="2876" y="177"/>
                </a:lnTo>
                <a:lnTo>
                  <a:pt x="2941" y="154"/>
                </a:lnTo>
                <a:lnTo>
                  <a:pt x="3000" y="133"/>
                </a:lnTo>
                <a:lnTo>
                  <a:pt x="3056" y="114"/>
                </a:lnTo>
                <a:lnTo>
                  <a:pt x="3108" y="95"/>
                </a:lnTo>
                <a:lnTo>
                  <a:pt x="3157" y="78"/>
                </a:lnTo>
                <a:lnTo>
                  <a:pt x="3200" y="63"/>
                </a:lnTo>
                <a:lnTo>
                  <a:pt x="3240" y="49"/>
                </a:lnTo>
                <a:lnTo>
                  <a:pt x="3274" y="37"/>
                </a:lnTo>
                <a:lnTo>
                  <a:pt x="3303" y="27"/>
                </a:lnTo>
                <a:lnTo>
                  <a:pt x="3326" y="19"/>
                </a:lnTo>
                <a:lnTo>
                  <a:pt x="3345" y="12"/>
                </a:lnTo>
                <a:lnTo>
                  <a:pt x="3358" y="8"/>
                </a:lnTo>
                <a:lnTo>
                  <a:pt x="3364" y="6"/>
                </a:lnTo>
                <a:lnTo>
                  <a:pt x="3387" y="0"/>
                </a:lnTo>
                <a:lnTo>
                  <a:pt x="340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45431" y="2453072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645431" y="2629672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02318" y="2453072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03309" y="2629672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45431" y="3651994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645431" y="3828594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02318" y="3651994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603309" y="3828594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645431" y="4850917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645431" y="5027517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302318" y="4850917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603309" y="5027517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4CC04-B50D-485D-9A4F-30F88629C7EA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1577675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362" y="388736"/>
            <a:ext cx="627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2046" y="1194022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2983707" y="2714625"/>
            <a:ext cx="2674937" cy="766763"/>
          </a:xfrm>
          <a:custGeom>
            <a:avLst/>
            <a:gdLst>
              <a:gd name="T0" fmla="*/ 10201 w 11797"/>
              <a:gd name="T1" fmla="*/ 3 h 3375"/>
              <a:gd name="T2" fmla="*/ 10452 w 11797"/>
              <a:gd name="T3" fmla="*/ 35 h 3375"/>
              <a:gd name="T4" fmla="*/ 10691 w 11797"/>
              <a:gd name="T5" fmla="*/ 103 h 3375"/>
              <a:gd name="T6" fmla="*/ 10914 w 11797"/>
              <a:gd name="T7" fmla="*/ 204 h 3375"/>
              <a:gd name="T8" fmla="*/ 11120 w 11797"/>
              <a:gd name="T9" fmla="*/ 337 h 3375"/>
              <a:gd name="T10" fmla="*/ 11302 w 11797"/>
              <a:gd name="T11" fmla="*/ 495 h 3375"/>
              <a:gd name="T12" fmla="*/ 11462 w 11797"/>
              <a:gd name="T13" fmla="*/ 679 h 3375"/>
              <a:gd name="T14" fmla="*/ 11594 w 11797"/>
              <a:gd name="T15" fmla="*/ 885 h 3375"/>
              <a:gd name="T16" fmla="*/ 11695 w 11797"/>
              <a:gd name="T17" fmla="*/ 1109 h 3375"/>
              <a:gd name="T18" fmla="*/ 11763 w 11797"/>
              <a:gd name="T19" fmla="*/ 1349 h 3375"/>
              <a:gd name="T20" fmla="*/ 11795 w 11797"/>
              <a:gd name="T21" fmla="*/ 1601 h 3375"/>
              <a:gd name="T22" fmla="*/ 11788 w 11797"/>
              <a:gd name="T23" fmla="*/ 1859 h 3375"/>
              <a:gd name="T24" fmla="*/ 11744 w 11797"/>
              <a:gd name="T25" fmla="*/ 2108 h 3375"/>
              <a:gd name="T26" fmla="*/ 11664 w 11797"/>
              <a:gd name="T27" fmla="*/ 2343 h 3375"/>
              <a:gd name="T28" fmla="*/ 11553 w 11797"/>
              <a:gd name="T29" fmla="*/ 2561 h 3375"/>
              <a:gd name="T30" fmla="*/ 11411 w 11797"/>
              <a:gd name="T31" fmla="*/ 2759 h 3375"/>
              <a:gd name="T32" fmla="*/ 11244 w 11797"/>
              <a:gd name="T33" fmla="*/ 2935 h 3375"/>
              <a:gd name="T34" fmla="*/ 11053 w 11797"/>
              <a:gd name="T35" fmla="*/ 3086 h 3375"/>
              <a:gd name="T36" fmla="*/ 10842 w 11797"/>
              <a:gd name="T37" fmla="*/ 3208 h 3375"/>
              <a:gd name="T38" fmla="*/ 10613 w 11797"/>
              <a:gd name="T39" fmla="*/ 3298 h 3375"/>
              <a:gd name="T40" fmla="*/ 10369 w 11797"/>
              <a:gd name="T41" fmla="*/ 3356 h 3375"/>
              <a:gd name="T42" fmla="*/ 10114 w 11797"/>
              <a:gd name="T43" fmla="*/ 3375 h 3375"/>
              <a:gd name="T44" fmla="*/ 56 w 11797"/>
              <a:gd name="T45" fmla="*/ 3282 h 3375"/>
              <a:gd name="T46" fmla="*/ 134 w 11797"/>
              <a:gd name="T47" fmla="*/ 3140 h 3375"/>
              <a:gd name="T48" fmla="*/ 205 w 11797"/>
              <a:gd name="T49" fmla="*/ 2992 h 3375"/>
              <a:gd name="T50" fmla="*/ 267 w 11797"/>
              <a:gd name="T51" fmla="*/ 2841 h 3375"/>
              <a:gd name="T52" fmla="*/ 323 w 11797"/>
              <a:gd name="T53" fmla="*/ 2686 h 3375"/>
              <a:gd name="T54" fmla="*/ 371 w 11797"/>
              <a:gd name="T55" fmla="*/ 2527 h 3375"/>
              <a:gd name="T56" fmla="*/ 410 w 11797"/>
              <a:gd name="T57" fmla="*/ 2365 h 3375"/>
              <a:gd name="T58" fmla="*/ 441 w 11797"/>
              <a:gd name="T59" fmla="*/ 2199 h 3375"/>
              <a:gd name="T60" fmla="*/ 464 w 11797"/>
              <a:gd name="T61" fmla="*/ 2031 h 3375"/>
              <a:gd name="T62" fmla="*/ 477 w 11797"/>
              <a:gd name="T63" fmla="*/ 1861 h 3375"/>
              <a:gd name="T64" fmla="*/ 482 w 11797"/>
              <a:gd name="T65" fmla="*/ 1688 h 3375"/>
              <a:gd name="T66" fmla="*/ 477 w 11797"/>
              <a:gd name="T67" fmla="*/ 1514 h 3375"/>
              <a:gd name="T68" fmla="*/ 464 w 11797"/>
              <a:gd name="T69" fmla="*/ 1344 h 3375"/>
              <a:gd name="T70" fmla="*/ 441 w 11797"/>
              <a:gd name="T71" fmla="*/ 1176 h 3375"/>
              <a:gd name="T72" fmla="*/ 410 w 11797"/>
              <a:gd name="T73" fmla="*/ 1010 h 3375"/>
              <a:gd name="T74" fmla="*/ 371 w 11797"/>
              <a:gd name="T75" fmla="*/ 848 h 3375"/>
              <a:gd name="T76" fmla="*/ 323 w 11797"/>
              <a:gd name="T77" fmla="*/ 689 h 3375"/>
              <a:gd name="T78" fmla="*/ 267 w 11797"/>
              <a:gd name="T79" fmla="*/ 534 h 3375"/>
              <a:gd name="T80" fmla="*/ 205 w 11797"/>
              <a:gd name="T81" fmla="*/ 383 h 3375"/>
              <a:gd name="T82" fmla="*/ 134 w 11797"/>
              <a:gd name="T83" fmla="*/ 236 h 3375"/>
              <a:gd name="T84" fmla="*/ 56 w 11797"/>
              <a:gd name="T85" fmla="*/ 93 h 3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797" h="3375">
                <a:moveTo>
                  <a:pt x="0" y="0"/>
                </a:moveTo>
                <a:lnTo>
                  <a:pt x="10114" y="0"/>
                </a:lnTo>
                <a:lnTo>
                  <a:pt x="10201" y="3"/>
                </a:lnTo>
                <a:lnTo>
                  <a:pt x="10285" y="9"/>
                </a:lnTo>
                <a:lnTo>
                  <a:pt x="10369" y="19"/>
                </a:lnTo>
                <a:lnTo>
                  <a:pt x="10452" y="35"/>
                </a:lnTo>
                <a:lnTo>
                  <a:pt x="10534" y="53"/>
                </a:lnTo>
                <a:lnTo>
                  <a:pt x="10613" y="77"/>
                </a:lnTo>
                <a:lnTo>
                  <a:pt x="10691" y="103"/>
                </a:lnTo>
                <a:lnTo>
                  <a:pt x="10768" y="133"/>
                </a:lnTo>
                <a:lnTo>
                  <a:pt x="10842" y="167"/>
                </a:lnTo>
                <a:lnTo>
                  <a:pt x="10914" y="204"/>
                </a:lnTo>
                <a:lnTo>
                  <a:pt x="10985" y="245"/>
                </a:lnTo>
                <a:lnTo>
                  <a:pt x="11053" y="289"/>
                </a:lnTo>
                <a:lnTo>
                  <a:pt x="11120" y="337"/>
                </a:lnTo>
                <a:lnTo>
                  <a:pt x="11182" y="386"/>
                </a:lnTo>
                <a:lnTo>
                  <a:pt x="11244" y="440"/>
                </a:lnTo>
                <a:lnTo>
                  <a:pt x="11302" y="495"/>
                </a:lnTo>
                <a:lnTo>
                  <a:pt x="11358" y="555"/>
                </a:lnTo>
                <a:lnTo>
                  <a:pt x="11411" y="616"/>
                </a:lnTo>
                <a:lnTo>
                  <a:pt x="11462" y="679"/>
                </a:lnTo>
                <a:lnTo>
                  <a:pt x="11509" y="746"/>
                </a:lnTo>
                <a:lnTo>
                  <a:pt x="11553" y="814"/>
                </a:lnTo>
                <a:lnTo>
                  <a:pt x="11594" y="885"/>
                </a:lnTo>
                <a:lnTo>
                  <a:pt x="11630" y="957"/>
                </a:lnTo>
                <a:lnTo>
                  <a:pt x="11664" y="1032"/>
                </a:lnTo>
                <a:lnTo>
                  <a:pt x="11695" y="1109"/>
                </a:lnTo>
                <a:lnTo>
                  <a:pt x="11721" y="1188"/>
                </a:lnTo>
                <a:lnTo>
                  <a:pt x="11744" y="1267"/>
                </a:lnTo>
                <a:lnTo>
                  <a:pt x="11763" y="1349"/>
                </a:lnTo>
                <a:lnTo>
                  <a:pt x="11777" y="1431"/>
                </a:lnTo>
                <a:lnTo>
                  <a:pt x="11788" y="1516"/>
                </a:lnTo>
                <a:lnTo>
                  <a:pt x="11795" y="1601"/>
                </a:lnTo>
                <a:lnTo>
                  <a:pt x="11797" y="1688"/>
                </a:lnTo>
                <a:lnTo>
                  <a:pt x="11795" y="1774"/>
                </a:lnTo>
                <a:lnTo>
                  <a:pt x="11788" y="1859"/>
                </a:lnTo>
                <a:lnTo>
                  <a:pt x="11777" y="1944"/>
                </a:lnTo>
                <a:lnTo>
                  <a:pt x="11763" y="2026"/>
                </a:lnTo>
                <a:lnTo>
                  <a:pt x="11744" y="2108"/>
                </a:lnTo>
                <a:lnTo>
                  <a:pt x="11721" y="2187"/>
                </a:lnTo>
                <a:lnTo>
                  <a:pt x="11695" y="2267"/>
                </a:lnTo>
                <a:lnTo>
                  <a:pt x="11664" y="2343"/>
                </a:lnTo>
                <a:lnTo>
                  <a:pt x="11630" y="2418"/>
                </a:lnTo>
                <a:lnTo>
                  <a:pt x="11594" y="2490"/>
                </a:lnTo>
                <a:lnTo>
                  <a:pt x="11553" y="2561"/>
                </a:lnTo>
                <a:lnTo>
                  <a:pt x="11509" y="2629"/>
                </a:lnTo>
                <a:lnTo>
                  <a:pt x="11462" y="2696"/>
                </a:lnTo>
                <a:lnTo>
                  <a:pt x="11411" y="2759"/>
                </a:lnTo>
                <a:lnTo>
                  <a:pt x="11358" y="2820"/>
                </a:lnTo>
                <a:lnTo>
                  <a:pt x="11302" y="2880"/>
                </a:lnTo>
                <a:lnTo>
                  <a:pt x="11244" y="2935"/>
                </a:lnTo>
                <a:lnTo>
                  <a:pt x="11182" y="2989"/>
                </a:lnTo>
                <a:lnTo>
                  <a:pt x="11120" y="3038"/>
                </a:lnTo>
                <a:lnTo>
                  <a:pt x="11053" y="3086"/>
                </a:lnTo>
                <a:lnTo>
                  <a:pt x="10985" y="3130"/>
                </a:lnTo>
                <a:lnTo>
                  <a:pt x="10914" y="3171"/>
                </a:lnTo>
                <a:lnTo>
                  <a:pt x="10842" y="3208"/>
                </a:lnTo>
                <a:lnTo>
                  <a:pt x="10768" y="3242"/>
                </a:lnTo>
                <a:lnTo>
                  <a:pt x="10691" y="3272"/>
                </a:lnTo>
                <a:lnTo>
                  <a:pt x="10613" y="3298"/>
                </a:lnTo>
                <a:lnTo>
                  <a:pt x="10534" y="3322"/>
                </a:lnTo>
                <a:lnTo>
                  <a:pt x="10452" y="3340"/>
                </a:lnTo>
                <a:lnTo>
                  <a:pt x="10369" y="3356"/>
                </a:lnTo>
                <a:lnTo>
                  <a:pt x="10285" y="3366"/>
                </a:lnTo>
                <a:lnTo>
                  <a:pt x="10201" y="3372"/>
                </a:lnTo>
                <a:lnTo>
                  <a:pt x="10114" y="3375"/>
                </a:lnTo>
                <a:lnTo>
                  <a:pt x="0" y="3375"/>
                </a:lnTo>
                <a:lnTo>
                  <a:pt x="29" y="3329"/>
                </a:lnTo>
                <a:lnTo>
                  <a:pt x="56" y="3282"/>
                </a:lnTo>
                <a:lnTo>
                  <a:pt x="82" y="3235"/>
                </a:lnTo>
                <a:lnTo>
                  <a:pt x="109" y="3187"/>
                </a:lnTo>
                <a:lnTo>
                  <a:pt x="134" y="3140"/>
                </a:lnTo>
                <a:lnTo>
                  <a:pt x="158" y="3090"/>
                </a:lnTo>
                <a:lnTo>
                  <a:pt x="181" y="3042"/>
                </a:lnTo>
                <a:lnTo>
                  <a:pt x="205" y="2992"/>
                </a:lnTo>
                <a:lnTo>
                  <a:pt x="227" y="2942"/>
                </a:lnTo>
                <a:lnTo>
                  <a:pt x="247" y="2892"/>
                </a:lnTo>
                <a:lnTo>
                  <a:pt x="267" y="2841"/>
                </a:lnTo>
                <a:lnTo>
                  <a:pt x="287" y="2789"/>
                </a:lnTo>
                <a:lnTo>
                  <a:pt x="306" y="2737"/>
                </a:lnTo>
                <a:lnTo>
                  <a:pt x="323" y="2686"/>
                </a:lnTo>
                <a:lnTo>
                  <a:pt x="340" y="2633"/>
                </a:lnTo>
                <a:lnTo>
                  <a:pt x="355" y="2580"/>
                </a:lnTo>
                <a:lnTo>
                  <a:pt x="371" y="2527"/>
                </a:lnTo>
                <a:lnTo>
                  <a:pt x="385" y="2473"/>
                </a:lnTo>
                <a:lnTo>
                  <a:pt x="398" y="2419"/>
                </a:lnTo>
                <a:lnTo>
                  <a:pt x="410" y="2365"/>
                </a:lnTo>
                <a:lnTo>
                  <a:pt x="421" y="2310"/>
                </a:lnTo>
                <a:lnTo>
                  <a:pt x="432" y="2255"/>
                </a:lnTo>
                <a:lnTo>
                  <a:pt x="441" y="2199"/>
                </a:lnTo>
                <a:lnTo>
                  <a:pt x="450" y="2143"/>
                </a:lnTo>
                <a:lnTo>
                  <a:pt x="457" y="2088"/>
                </a:lnTo>
                <a:lnTo>
                  <a:pt x="464" y="2031"/>
                </a:lnTo>
                <a:lnTo>
                  <a:pt x="469" y="1975"/>
                </a:lnTo>
                <a:lnTo>
                  <a:pt x="474" y="1917"/>
                </a:lnTo>
                <a:lnTo>
                  <a:pt x="477" y="1861"/>
                </a:lnTo>
                <a:lnTo>
                  <a:pt x="479" y="1803"/>
                </a:lnTo>
                <a:lnTo>
                  <a:pt x="482" y="1745"/>
                </a:lnTo>
                <a:lnTo>
                  <a:pt x="482" y="1688"/>
                </a:lnTo>
                <a:lnTo>
                  <a:pt x="482" y="1630"/>
                </a:lnTo>
                <a:lnTo>
                  <a:pt x="479" y="1572"/>
                </a:lnTo>
                <a:lnTo>
                  <a:pt x="477" y="1514"/>
                </a:lnTo>
                <a:lnTo>
                  <a:pt x="474" y="1458"/>
                </a:lnTo>
                <a:lnTo>
                  <a:pt x="469" y="1400"/>
                </a:lnTo>
                <a:lnTo>
                  <a:pt x="464" y="1344"/>
                </a:lnTo>
                <a:lnTo>
                  <a:pt x="457" y="1287"/>
                </a:lnTo>
                <a:lnTo>
                  <a:pt x="450" y="1232"/>
                </a:lnTo>
                <a:lnTo>
                  <a:pt x="441" y="1176"/>
                </a:lnTo>
                <a:lnTo>
                  <a:pt x="432" y="1120"/>
                </a:lnTo>
                <a:lnTo>
                  <a:pt x="421" y="1065"/>
                </a:lnTo>
                <a:lnTo>
                  <a:pt x="410" y="1010"/>
                </a:lnTo>
                <a:lnTo>
                  <a:pt x="398" y="956"/>
                </a:lnTo>
                <a:lnTo>
                  <a:pt x="385" y="902"/>
                </a:lnTo>
                <a:lnTo>
                  <a:pt x="371" y="848"/>
                </a:lnTo>
                <a:lnTo>
                  <a:pt x="355" y="795"/>
                </a:lnTo>
                <a:lnTo>
                  <a:pt x="340" y="742"/>
                </a:lnTo>
                <a:lnTo>
                  <a:pt x="323" y="689"/>
                </a:lnTo>
                <a:lnTo>
                  <a:pt x="306" y="638"/>
                </a:lnTo>
                <a:lnTo>
                  <a:pt x="287" y="586"/>
                </a:lnTo>
                <a:lnTo>
                  <a:pt x="267" y="534"/>
                </a:lnTo>
                <a:lnTo>
                  <a:pt x="247" y="483"/>
                </a:lnTo>
                <a:lnTo>
                  <a:pt x="227" y="433"/>
                </a:lnTo>
                <a:lnTo>
                  <a:pt x="205" y="383"/>
                </a:lnTo>
                <a:lnTo>
                  <a:pt x="181" y="333"/>
                </a:lnTo>
                <a:lnTo>
                  <a:pt x="158" y="285"/>
                </a:lnTo>
                <a:lnTo>
                  <a:pt x="134" y="236"/>
                </a:lnTo>
                <a:lnTo>
                  <a:pt x="109" y="188"/>
                </a:lnTo>
                <a:lnTo>
                  <a:pt x="82" y="140"/>
                </a:lnTo>
                <a:lnTo>
                  <a:pt x="56" y="93"/>
                </a:lnTo>
                <a:lnTo>
                  <a:pt x="29" y="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1818482" y="2543175"/>
            <a:ext cx="1106487" cy="1109663"/>
          </a:xfrm>
          <a:custGeom>
            <a:avLst/>
            <a:gdLst>
              <a:gd name="T0" fmla="*/ 2687 w 4876"/>
              <a:gd name="T1" fmla="*/ 13 h 4889"/>
              <a:gd name="T2" fmla="*/ 3047 w 4876"/>
              <a:gd name="T3" fmla="*/ 77 h 4889"/>
              <a:gd name="T4" fmla="*/ 3386 w 4876"/>
              <a:gd name="T5" fmla="*/ 193 h 4889"/>
              <a:gd name="T6" fmla="*/ 3701 w 4876"/>
              <a:gd name="T7" fmla="*/ 354 h 4889"/>
              <a:gd name="T8" fmla="*/ 3988 w 4876"/>
              <a:gd name="T9" fmla="*/ 559 h 4889"/>
              <a:gd name="T10" fmla="*/ 4242 w 4876"/>
              <a:gd name="T11" fmla="*/ 802 h 4889"/>
              <a:gd name="T12" fmla="*/ 4459 w 4876"/>
              <a:gd name="T13" fmla="*/ 1078 h 4889"/>
              <a:gd name="T14" fmla="*/ 4635 w 4876"/>
              <a:gd name="T15" fmla="*/ 1385 h 4889"/>
              <a:gd name="T16" fmla="*/ 4766 w 4876"/>
              <a:gd name="T17" fmla="*/ 1718 h 4889"/>
              <a:gd name="T18" fmla="*/ 4847 w 4876"/>
              <a:gd name="T19" fmla="*/ 2072 h 4889"/>
              <a:gd name="T20" fmla="*/ 4876 w 4876"/>
              <a:gd name="T21" fmla="*/ 2445 h 4889"/>
              <a:gd name="T22" fmla="*/ 4847 w 4876"/>
              <a:gd name="T23" fmla="*/ 2817 h 4889"/>
              <a:gd name="T24" fmla="*/ 4766 w 4876"/>
              <a:gd name="T25" fmla="*/ 3171 h 4889"/>
              <a:gd name="T26" fmla="*/ 4635 w 4876"/>
              <a:gd name="T27" fmla="*/ 3504 h 4889"/>
              <a:gd name="T28" fmla="*/ 4459 w 4876"/>
              <a:gd name="T29" fmla="*/ 3811 h 4889"/>
              <a:gd name="T30" fmla="*/ 4242 w 4876"/>
              <a:gd name="T31" fmla="*/ 4087 h 4889"/>
              <a:gd name="T32" fmla="*/ 3988 w 4876"/>
              <a:gd name="T33" fmla="*/ 4330 h 4889"/>
              <a:gd name="T34" fmla="*/ 3701 w 4876"/>
              <a:gd name="T35" fmla="*/ 4535 h 4889"/>
              <a:gd name="T36" fmla="*/ 3386 w 4876"/>
              <a:gd name="T37" fmla="*/ 4696 h 4889"/>
              <a:gd name="T38" fmla="*/ 3047 w 4876"/>
              <a:gd name="T39" fmla="*/ 4812 h 4889"/>
              <a:gd name="T40" fmla="*/ 2687 w 4876"/>
              <a:gd name="T41" fmla="*/ 4876 h 4889"/>
              <a:gd name="T42" fmla="*/ 2312 w 4876"/>
              <a:gd name="T43" fmla="*/ 4885 h 4889"/>
              <a:gd name="T44" fmla="*/ 1947 w 4876"/>
              <a:gd name="T45" fmla="*/ 4839 h 4889"/>
              <a:gd name="T46" fmla="*/ 1599 w 4876"/>
              <a:gd name="T47" fmla="*/ 4740 h 4889"/>
              <a:gd name="T48" fmla="*/ 1276 w 4876"/>
              <a:gd name="T49" fmla="*/ 4593 h 4889"/>
              <a:gd name="T50" fmla="*/ 979 w 4876"/>
              <a:gd name="T51" fmla="*/ 4403 h 4889"/>
              <a:gd name="T52" fmla="*/ 714 w 4876"/>
              <a:gd name="T53" fmla="*/ 4172 h 4889"/>
              <a:gd name="T54" fmla="*/ 484 w 4876"/>
              <a:gd name="T55" fmla="*/ 3907 h 4889"/>
              <a:gd name="T56" fmla="*/ 294 w 4876"/>
              <a:gd name="T57" fmla="*/ 3609 h 4889"/>
              <a:gd name="T58" fmla="*/ 148 w 4876"/>
              <a:gd name="T59" fmla="*/ 3285 h 4889"/>
              <a:gd name="T60" fmla="*/ 49 w 4876"/>
              <a:gd name="T61" fmla="*/ 2937 h 4889"/>
              <a:gd name="T62" fmla="*/ 3 w 4876"/>
              <a:gd name="T63" fmla="*/ 2571 h 4889"/>
              <a:gd name="T64" fmla="*/ 13 w 4876"/>
              <a:gd name="T65" fmla="*/ 2195 h 4889"/>
              <a:gd name="T66" fmla="*/ 77 w 4876"/>
              <a:gd name="T67" fmla="*/ 1833 h 4889"/>
              <a:gd name="T68" fmla="*/ 192 w 4876"/>
              <a:gd name="T69" fmla="*/ 1494 h 4889"/>
              <a:gd name="T70" fmla="*/ 352 w 4876"/>
              <a:gd name="T71" fmla="*/ 1177 h 4889"/>
              <a:gd name="T72" fmla="*/ 557 w 4876"/>
              <a:gd name="T73" fmla="*/ 890 h 4889"/>
              <a:gd name="T74" fmla="*/ 799 w 4876"/>
              <a:gd name="T75" fmla="*/ 635 h 4889"/>
              <a:gd name="T76" fmla="*/ 1075 w 4876"/>
              <a:gd name="T77" fmla="*/ 418 h 4889"/>
              <a:gd name="T78" fmla="*/ 1380 w 4876"/>
              <a:gd name="T79" fmla="*/ 242 h 4889"/>
              <a:gd name="T80" fmla="*/ 1712 w 4876"/>
              <a:gd name="T81" fmla="*/ 110 h 4889"/>
              <a:gd name="T82" fmla="*/ 2067 w 4876"/>
              <a:gd name="T83" fmla="*/ 29 h 4889"/>
              <a:gd name="T84" fmla="*/ 2437 w 4876"/>
              <a:gd name="T85" fmla="*/ 0 h 4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876" h="4889">
                <a:moveTo>
                  <a:pt x="2437" y="0"/>
                </a:moveTo>
                <a:lnTo>
                  <a:pt x="2563" y="4"/>
                </a:lnTo>
                <a:lnTo>
                  <a:pt x="2687" y="13"/>
                </a:lnTo>
                <a:lnTo>
                  <a:pt x="2809" y="29"/>
                </a:lnTo>
                <a:lnTo>
                  <a:pt x="2928" y="50"/>
                </a:lnTo>
                <a:lnTo>
                  <a:pt x="3047" y="77"/>
                </a:lnTo>
                <a:lnTo>
                  <a:pt x="3163" y="110"/>
                </a:lnTo>
                <a:lnTo>
                  <a:pt x="3276" y="149"/>
                </a:lnTo>
                <a:lnTo>
                  <a:pt x="3386" y="193"/>
                </a:lnTo>
                <a:lnTo>
                  <a:pt x="3495" y="242"/>
                </a:lnTo>
                <a:lnTo>
                  <a:pt x="3599" y="296"/>
                </a:lnTo>
                <a:lnTo>
                  <a:pt x="3701" y="354"/>
                </a:lnTo>
                <a:lnTo>
                  <a:pt x="3800" y="418"/>
                </a:lnTo>
                <a:lnTo>
                  <a:pt x="3896" y="486"/>
                </a:lnTo>
                <a:lnTo>
                  <a:pt x="3988" y="559"/>
                </a:lnTo>
                <a:lnTo>
                  <a:pt x="4076" y="635"/>
                </a:lnTo>
                <a:lnTo>
                  <a:pt x="4161" y="717"/>
                </a:lnTo>
                <a:lnTo>
                  <a:pt x="4242" y="802"/>
                </a:lnTo>
                <a:lnTo>
                  <a:pt x="4318" y="890"/>
                </a:lnTo>
                <a:lnTo>
                  <a:pt x="4391" y="982"/>
                </a:lnTo>
                <a:lnTo>
                  <a:pt x="4459" y="1078"/>
                </a:lnTo>
                <a:lnTo>
                  <a:pt x="4523" y="1177"/>
                </a:lnTo>
                <a:lnTo>
                  <a:pt x="4581" y="1280"/>
                </a:lnTo>
                <a:lnTo>
                  <a:pt x="4635" y="1385"/>
                </a:lnTo>
                <a:lnTo>
                  <a:pt x="4683" y="1494"/>
                </a:lnTo>
                <a:lnTo>
                  <a:pt x="4727" y="1604"/>
                </a:lnTo>
                <a:lnTo>
                  <a:pt x="4766" y="1718"/>
                </a:lnTo>
                <a:lnTo>
                  <a:pt x="4799" y="1833"/>
                </a:lnTo>
                <a:lnTo>
                  <a:pt x="4826" y="1952"/>
                </a:lnTo>
                <a:lnTo>
                  <a:pt x="4847" y="2072"/>
                </a:lnTo>
                <a:lnTo>
                  <a:pt x="4862" y="2195"/>
                </a:lnTo>
                <a:lnTo>
                  <a:pt x="4872" y="2318"/>
                </a:lnTo>
                <a:lnTo>
                  <a:pt x="4876" y="2445"/>
                </a:lnTo>
                <a:lnTo>
                  <a:pt x="4872" y="2571"/>
                </a:lnTo>
                <a:lnTo>
                  <a:pt x="4862" y="2694"/>
                </a:lnTo>
                <a:lnTo>
                  <a:pt x="4847" y="2817"/>
                </a:lnTo>
                <a:lnTo>
                  <a:pt x="4826" y="2937"/>
                </a:lnTo>
                <a:lnTo>
                  <a:pt x="4799" y="3056"/>
                </a:lnTo>
                <a:lnTo>
                  <a:pt x="4766" y="3171"/>
                </a:lnTo>
                <a:lnTo>
                  <a:pt x="4727" y="3285"/>
                </a:lnTo>
                <a:lnTo>
                  <a:pt x="4683" y="3395"/>
                </a:lnTo>
                <a:lnTo>
                  <a:pt x="4635" y="3504"/>
                </a:lnTo>
                <a:lnTo>
                  <a:pt x="4581" y="3609"/>
                </a:lnTo>
                <a:lnTo>
                  <a:pt x="4523" y="3712"/>
                </a:lnTo>
                <a:lnTo>
                  <a:pt x="4459" y="3811"/>
                </a:lnTo>
                <a:lnTo>
                  <a:pt x="4391" y="3907"/>
                </a:lnTo>
                <a:lnTo>
                  <a:pt x="4318" y="3999"/>
                </a:lnTo>
                <a:lnTo>
                  <a:pt x="4242" y="4087"/>
                </a:lnTo>
                <a:lnTo>
                  <a:pt x="4161" y="4172"/>
                </a:lnTo>
                <a:lnTo>
                  <a:pt x="4076" y="4254"/>
                </a:lnTo>
                <a:lnTo>
                  <a:pt x="3988" y="4330"/>
                </a:lnTo>
                <a:lnTo>
                  <a:pt x="3896" y="4403"/>
                </a:lnTo>
                <a:lnTo>
                  <a:pt x="3800" y="4471"/>
                </a:lnTo>
                <a:lnTo>
                  <a:pt x="3701" y="4535"/>
                </a:lnTo>
                <a:lnTo>
                  <a:pt x="3599" y="4593"/>
                </a:lnTo>
                <a:lnTo>
                  <a:pt x="3495" y="4647"/>
                </a:lnTo>
                <a:lnTo>
                  <a:pt x="3386" y="4696"/>
                </a:lnTo>
                <a:lnTo>
                  <a:pt x="3276" y="4740"/>
                </a:lnTo>
                <a:lnTo>
                  <a:pt x="3163" y="4779"/>
                </a:lnTo>
                <a:lnTo>
                  <a:pt x="3047" y="4812"/>
                </a:lnTo>
                <a:lnTo>
                  <a:pt x="2928" y="4839"/>
                </a:lnTo>
                <a:lnTo>
                  <a:pt x="2809" y="4860"/>
                </a:lnTo>
                <a:lnTo>
                  <a:pt x="2687" y="4876"/>
                </a:lnTo>
                <a:lnTo>
                  <a:pt x="2563" y="4885"/>
                </a:lnTo>
                <a:lnTo>
                  <a:pt x="2437" y="4889"/>
                </a:lnTo>
                <a:lnTo>
                  <a:pt x="2312" y="4885"/>
                </a:lnTo>
                <a:lnTo>
                  <a:pt x="2189" y="4876"/>
                </a:lnTo>
                <a:lnTo>
                  <a:pt x="2067" y="4860"/>
                </a:lnTo>
                <a:lnTo>
                  <a:pt x="1947" y="4839"/>
                </a:lnTo>
                <a:lnTo>
                  <a:pt x="1828" y="4812"/>
                </a:lnTo>
                <a:lnTo>
                  <a:pt x="1712" y="4779"/>
                </a:lnTo>
                <a:lnTo>
                  <a:pt x="1599" y="4740"/>
                </a:lnTo>
                <a:lnTo>
                  <a:pt x="1489" y="4696"/>
                </a:lnTo>
                <a:lnTo>
                  <a:pt x="1380" y="4647"/>
                </a:lnTo>
                <a:lnTo>
                  <a:pt x="1276" y="4593"/>
                </a:lnTo>
                <a:lnTo>
                  <a:pt x="1174" y="4535"/>
                </a:lnTo>
                <a:lnTo>
                  <a:pt x="1075" y="4471"/>
                </a:lnTo>
                <a:lnTo>
                  <a:pt x="979" y="4403"/>
                </a:lnTo>
                <a:lnTo>
                  <a:pt x="887" y="4330"/>
                </a:lnTo>
                <a:lnTo>
                  <a:pt x="799" y="4254"/>
                </a:lnTo>
                <a:lnTo>
                  <a:pt x="714" y="4172"/>
                </a:lnTo>
                <a:lnTo>
                  <a:pt x="633" y="4087"/>
                </a:lnTo>
                <a:lnTo>
                  <a:pt x="557" y="3999"/>
                </a:lnTo>
                <a:lnTo>
                  <a:pt x="484" y="3907"/>
                </a:lnTo>
                <a:lnTo>
                  <a:pt x="416" y="3811"/>
                </a:lnTo>
                <a:lnTo>
                  <a:pt x="352" y="3712"/>
                </a:lnTo>
                <a:lnTo>
                  <a:pt x="294" y="3609"/>
                </a:lnTo>
                <a:lnTo>
                  <a:pt x="240" y="3504"/>
                </a:lnTo>
                <a:lnTo>
                  <a:pt x="192" y="3395"/>
                </a:lnTo>
                <a:lnTo>
                  <a:pt x="148" y="3285"/>
                </a:lnTo>
                <a:lnTo>
                  <a:pt x="110" y="3171"/>
                </a:lnTo>
                <a:lnTo>
                  <a:pt x="77" y="3056"/>
                </a:lnTo>
                <a:lnTo>
                  <a:pt x="49" y="2937"/>
                </a:lnTo>
                <a:lnTo>
                  <a:pt x="28" y="2817"/>
                </a:lnTo>
                <a:lnTo>
                  <a:pt x="13" y="2694"/>
                </a:lnTo>
                <a:lnTo>
                  <a:pt x="3" y="2571"/>
                </a:lnTo>
                <a:lnTo>
                  <a:pt x="0" y="2445"/>
                </a:lnTo>
                <a:lnTo>
                  <a:pt x="3" y="2318"/>
                </a:lnTo>
                <a:lnTo>
                  <a:pt x="13" y="2195"/>
                </a:lnTo>
                <a:lnTo>
                  <a:pt x="28" y="2072"/>
                </a:lnTo>
                <a:lnTo>
                  <a:pt x="49" y="1952"/>
                </a:lnTo>
                <a:lnTo>
                  <a:pt x="77" y="1833"/>
                </a:lnTo>
                <a:lnTo>
                  <a:pt x="110" y="1718"/>
                </a:lnTo>
                <a:lnTo>
                  <a:pt x="148" y="1604"/>
                </a:lnTo>
                <a:lnTo>
                  <a:pt x="192" y="1494"/>
                </a:lnTo>
                <a:lnTo>
                  <a:pt x="240" y="1385"/>
                </a:lnTo>
                <a:lnTo>
                  <a:pt x="294" y="1280"/>
                </a:lnTo>
                <a:lnTo>
                  <a:pt x="352" y="1177"/>
                </a:lnTo>
                <a:lnTo>
                  <a:pt x="416" y="1078"/>
                </a:lnTo>
                <a:lnTo>
                  <a:pt x="484" y="982"/>
                </a:lnTo>
                <a:lnTo>
                  <a:pt x="557" y="890"/>
                </a:lnTo>
                <a:lnTo>
                  <a:pt x="633" y="802"/>
                </a:lnTo>
                <a:lnTo>
                  <a:pt x="714" y="717"/>
                </a:lnTo>
                <a:lnTo>
                  <a:pt x="799" y="635"/>
                </a:lnTo>
                <a:lnTo>
                  <a:pt x="887" y="559"/>
                </a:lnTo>
                <a:lnTo>
                  <a:pt x="979" y="486"/>
                </a:lnTo>
                <a:lnTo>
                  <a:pt x="1075" y="418"/>
                </a:lnTo>
                <a:lnTo>
                  <a:pt x="1174" y="354"/>
                </a:lnTo>
                <a:lnTo>
                  <a:pt x="1276" y="296"/>
                </a:lnTo>
                <a:lnTo>
                  <a:pt x="1380" y="242"/>
                </a:lnTo>
                <a:lnTo>
                  <a:pt x="1489" y="193"/>
                </a:lnTo>
                <a:lnTo>
                  <a:pt x="1599" y="149"/>
                </a:lnTo>
                <a:lnTo>
                  <a:pt x="1712" y="110"/>
                </a:lnTo>
                <a:lnTo>
                  <a:pt x="1828" y="77"/>
                </a:lnTo>
                <a:lnTo>
                  <a:pt x="1947" y="50"/>
                </a:lnTo>
                <a:lnTo>
                  <a:pt x="2067" y="29"/>
                </a:lnTo>
                <a:lnTo>
                  <a:pt x="2189" y="13"/>
                </a:lnTo>
                <a:lnTo>
                  <a:pt x="2312" y="4"/>
                </a:lnTo>
                <a:lnTo>
                  <a:pt x="243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/>
          <p:cNvSpPr>
            <a:spLocks noEditPoints="1"/>
          </p:cNvSpPr>
          <p:nvPr/>
        </p:nvSpPr>
        <p:spPr bwMode="auto">
          <a:xfrm>
            <a:off x="1669257" y="2393950"/>
            <a:ext cx="1404937" cy="1408113"/>
          </a:xfrm>
          <a:custGeom>
            <a:avLst/>
            <a:gdLst>
              <a:gd name="T0" fmla="*/ 3720 w 6193"/>
              <a:gd name="T1" fmla="*/ 63 h 6209"/>
              <a:gd name="T2" fmla="*/ 4370 w 6193"/>
              <a:gd name="T3" fmla="*/ 274 h 6209"/>
              <a:gd name="T4" fmla="*/ 4949 w 6193"/>
              <a:gd name="T5" fmla="*/ 617 h 6209"/>
              <a:gd name="T6" fmla="*/ 5438 w 6193"/>
              <a:gd name="T7" fmla="*/ 1072 h 6209"/>
              <a:gd name="T8" fmla="*/ 5819 w 6193"/>
              <a:gd name="T9" fmla="*/ 1625 h 6209"/>
              <a:gd name="T10" fmla="*/ 6075 w 6193"/>
              <a:gd name="T11" fmla="*/ 2255 h 6209"/>
              <a:gd name="T12" fmla="*/ 6189 w 6193"/>
              <a:gd name="T13" fmla="*/ 2945 h 6209"/>
              <a:gd name="T14" fmla="*/ 6145 w 6193"/>
              <a:gd name="T15" fmla="*/ 3654 h 6209"/>
              <a:gd name="T16" fmla="*/ 5950 w 6193"/>
              <a:gd name="T17" fmla="*/ 4313 h 6209"/>
              <a:gd name="T18" fmla="*/ 5621 w 6193"/>
              <a:gd name="T19" fmla="*/ 4902 h 6209"/>
              <a:gd name="T20" fmla="*/ 5178 w 6193"/>
              <a:gd name="T21" fmla="*/ 5402 h 6209"/>
              <a:gd name="T22" fmla="*/ 4637 w 6193"/>
              <a:gd name="T23" fmla="*/ 5798 h 6209"/>
              <a:gd name="T24" fmla="*/ 4017 w 6193"/>
              <a:gd name="T25" fmla="*/ 6069 h 6209"/>
              <a:gd name="T26" fmla="*/ 3335 w 6193"/>
              <a:gd name="T27" fmla="*/ 6200 h 6209"/>
              <a:gd name="T28" fmla="*/ 2625 w 6193"/>
              <a:gd name="T29" fmla="*/ 6174 h 6209"/>
              <a:gd name="T30" fmla="*/ 1961 w 6193"/>
              <a:gd name="T31" fmla="*/ 5994 h 6209"/>
              <a:gd name="T32" fmla="*/ 1366 w 6193"/>
              <a:gd name="T33" fmla="*/ 5679 h 6209"/>
              <a:gd name="T34" fmla="*/ 855 w 6193"/>
              <a:gd name="T35" fmla="*/ 5247 h 6209"/>
              <a:gd name="T36" fmla="*/ 449 w 6193"/>
              <a:gd name="T37" fmla="*/ 4714 h 6209"/>
              <a:gd name="T38" fmla="*/ 163 w 6193"/>
              <a:gd name="T39" fmla="*/ 4100 h 6209"/>
              <a:gd name="T40" fmla="*/ 16 w 6193"/>
              <a:gd name="T41" fmla="*/ 3421 h 6209"/>
              <a:gd name="T42" fmla="*/ 25 w 6193"/>
              <a:gd name="T43" fmla="*/ 2709 h 6209"/>
              <a:gd name="T44" fmla="*/ 188 w 6193"/>
              <a:gd name="T45" fmla="*/ 2037 h 6209"/>
              <a:gd name="T46" fmla="*/ 488 w 6193"/>
              <a:gd name="T47" fmla="*/ 1432 h 6209"/>
              <a:gd name="T48" fmla="*/ 907 w 6193"/>
              <a:gd name="T49" fmla="*/ 909 h 6209"/>
              <a:gd name="T50" fmla="*/ 1428 w 6193"/>
              <a:gd name="T51" fmla="*/ 489 h 6209"/>
              <a:gd name="T52" fmla="*/ 2032 w 6193"/>
              <a:gd name="T53" fmla="*/ 188 h 6209"/>
              <a:gd name="T54" fmla="*/ 2702 w 6193"/>
              <a:gd name="T55" fmla="*/ 25 h 6209"/>
              <a:gd name="T56" fmla="*/ 4765 w 6193"/>
              <a:gd name="T57" fmla="*/ 1172 h 6209"/>
              <a:gd name="T58" fmla="*/ 4312 w 6193"/>
              <a:gd name="T59" fmla="*/ 856 h 6209"/>
              <a:gd name="T60" fmla="*/ 3794 w 6193"/>
              <a:gd name="T61" fmla="*/ 645 h 6209"/>
              <a:gd name="T62" fmla="*/ 3228 w 6193"/>
              <a:gd name="T63" fmla="*/ 551 h 6209"/>
              <a:gd name="T64" fmla="*/ 2645 w 6193"/>
              <a:gd name="T65" fmla="*/ 588 h 6209"/>
              <a:gd name="T66" fmla="*/ 2104 w 6193"/>
              <a:gd name="T67" fmla="*/ 748 h 6209"/>
              <a:gd name="T68" fmla="*/ 1621 w 6193"/>
              <a:gd name="T69" fmla="*/ 1020 h 6209"/>
              <a:gd name="T70" fmla="*/ 1209 w 6193"/>
              <a:gd name="T71" fmla="*/ 1386 h 6209"/>
              <a:gd name="T72" fmla="*/ 884 w 6193"/>
              <a:gd name="T73" fmla="*/ 1832 h 6209"/>
              <a:gd name="T74" fmla="*/ 661 w 6193"/>
              <a:gd name="T75" fmla="*/ 2344 h 6209"/>
              <a:gd name="T76" fmla="*/ 554 w 6193"/>
              <a:gd name="T77" fmla="*/ 2908 h 6209"/>
              <a:gd name="T78" fmla="*/ 576 w 6193"/>
              <a:gd name="T79" fmla="*/ 3494 h 6209"/>
              <a:gd name="T80" fmla="*/ 723 w 6193"/>
              <a:gd name="T81" fmla="*/ 4042 h 6209"/>
              <a:gd name="T82" fmla="*/ 982 w 6193"/>
              <a:gd name="T83" fmla="*/ 4534 h 6209"/>
              <a:gd name="T84" fmla="*/ 1337 w 6193"/>
              <a:gd name="T85" fmla="*/ 4955 h 6209"/>
              <a:gd name="T86" fmla="*/ 1774 w 6193"/>
              <a:gd name="T87" fmla="*/ 5291 h 6209"/>
              <a:gd name="T88" fmla="*/ 2279 w 6193"/>
              <a:gd name="T89" fmla="*/ 5527 h 6209"/>
              <a:gd name="T90" fmla="*/ 2835 w 6193"/>
              <a:gd name="T91" fmla="*/ 5648 h 6209"/>
              <a:gd name="T92" fmla="*/ 3421 w 6193"/>
              <a:gd name="T93" fmla="*/ 5640 h 6209"/>
              <a:gd name="T94" fmla="*/ 3973 w 6193"/>
              <a:gd name="T95" fmla="*/ 5506 h 6209"/>
              <a:gd name="T96" fmla="*/ 4471 w 6193"/>
              <a:gd name="T97" fmla="*/ 5259 h 6209"/>
              <a:gd name="T98" fmla="*/ 4900 w 6193"/>
              <a:gd name="T99" fmla="*/ 4913 h 6209"/>
              <a:gd name="T100" fmla="*/ 5244 w 6193"/>
              <a:gd name="T101" fmla="*/ 4483 h 6209"/>
              <a:gd name="T102" fmla="*/ 5492 w 6193"/>
              <a:gd name="T103" fmla="*/ 3984 h 6209"/>
              <a:gd name="T104" fmla="*/ 5626 w 6193"/>
              <a:gd name="T105" fmla="*/ 3430 h 6209"/>
              <a:gd name="T106" fmla="*/ 5634 w 6193"/>
              <a:gd name="T107" fmla="*/ 2843 h 6209"/>
              <a:gd name="T108" fmla="*/ 5513 w 6193"/>
              <a:gd name="T109" fmla="*/ 2285 h 6209"/>
              <a:gd name="T110" fmla="*/ 5277 w 6193"/>
              <a:gd name="T111" fmla="*/ 1779 h 6209"/>
              <a:gd name="T112" fmla="*/ 4942 w 6193"/>
              <a:gd name="T113" fmla="*/ 1340 h 6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193" h="6209">
                <a:moveTo>
                  <a:pt x="3096" y="0"/>
                </a:moveTo>
                <a:lnTo>
                  <a:pt x="3176" y="1"/>
                </a:lnTo>
                <a:lnTo>
                  <a:pt x="3255" y="4"/>
                </a:lnTo>
                <a:lnTo>
                  <a:pt x="3335" y="9"/>
                </a:lnTo>
                <a:lnTo>
                  <a:pt x="3413" y="17"/>
                </a:lnTo>
                <a:lnTo>
                  <a:pt x="3491" y="25"/>
                </a:lnTo>
                <a:lnTo>
                  <a:pt x="3568" y="35"/>
                </a:lnTo>
                <a:lnTo>
                  <a:pt x="3645" y="48"/>
                </a:lnTo>
                <a:lnTo>
                  <a:pt x="3720" y="63"/>
                </a:lnTo>
                <a:lnTo>
                  <a:pt x="3795" y="79"/>
                </a:lnTo>
                <a:lnTo>
                  <a:pt x="3870" y="98"/>
                </a:lnTo>
                <a:lnTo>
                  <a:pt x="3944" y="118"/>
                </a:lnTo>
                <a:lnTo>
                  <a:pt x="4017" y="140"/>
                </a:lnTo>
                <a:lnTo>
                  <a:pt x="4090" y="163"/>
                </a:lnTo>
                <a:lnTo>
                  <a:pt x="4161" y="188"/>
                </a:lnTo>
                <a:lnTo>
                  <a:pt x="4232" y="215"/>
                </a:lnTo>
                <a:lnTo>
                  <a:pt x="4302" y="244"/>
                </a:lnTo>
                <a:lnTo>
                  <a:pt x="4370" y="274"/>
                </a:lnTo>
                <a:lnTo>
                  <a:pt x="4438" y="306"/>
                </a:lnTo>
                <a:lnTo>
                  <a:pt x="4507" y="339"/>
                </a:lnTo>
                <a:lnTo>
                  <a:pt x="4573" y="375"/>
                </a:lnTo>
                <a:lnTo>
                  <a:pt x="4637" y="411"/>
                </a:lnTo>
                <a:lnTo>
                  <a:pt x="4702" y="450"/>
                </a:lnTo>
                <a:lnTo>
                  <a:pt x="4765" y="489"/>
                </a:lnTo>
                <a:lnTo>
                  <a:pt x="4828" y="530"/>
                </a:lnTo>
                <a:lnTo>
                  <a:pt x="4889" y="573"/>
                </a:lnTo>
                <a:lnTo>
                  <a:pt x="4949" y="617"/>
                </a:lnTo>
                <a:lnTo>
                  <a:pt x="5008" y="662"/>
                </a:lnTo>
                <a:lnTo>
                  <a:pt x="5066" y="709"/>
                </a:lnTo>
                <a:lnTo>
                  <a:pt x="5123" y="757"/>
                </a:lnTo>
                <a:lnTo>
                  <a:pt x="5178" y="807"/>
                </a:lnTo>
                <a:lnTo>
                  <a:pt x="5233" y="858"/>
                </a:lnTo>
                <a:lnTo>
                  <a:pt x="5286" y="909"/>
                </a:lnTo>
                <a:lnTo>
                  <a:pt x="5338" y="962"/>
                </a:lnTo>
                <a:lnTo>
                  <a:pt x="5388" y="1017"/>
                </a:lnTo>
                <a:lnTo>
                  <a:pt x="5438" y="1072"/>
                </a:lnTo>
                <a:lnTo>
                  <a:pt x="5486" y="1130"/>
                </a:lnTo>
                <a:lnTo>
                  <a:pt x="5532" y="1188"/>
                </a:lnTo>
                <a:lnTo>
                  <a:pt x="5577" y="1247"/>
                </a:lnTo>
                <a:lnTo>
                  <a:pt x="5621" y="1307"/>
                </a:lnTo>
                <a:lnTo>
                  <a:pt x="5664" y="1369"/>
                </a:lnTo>
                <a:lnTo>
                  <a:pt x="5705" y="1432"/>
                </a:lnTo>
                <a:lnTo>
                  <a:pt x="5745" y="1495"/>
                </a:lnTo>
                <a:lnTo>
                  <a:pt x="5783" y="1560"/>
                </a:lnTo>
                <a:lnTo>
                  <a:pt x="5819" y="1625"/>
                </a:lnTo>
                <a:lnTo>
                  <a:pt x="5855" y="1691"/>
                </a:lnTo>
                <a:lnTo>
                  <a:pt x="5887" y="1759"/>
                </a:lnTo>
                <a:lnTo>
                  <a:pt x="5919" y="1828"/>
                </a:lnTo>
                <a:lnTo>
                  <a:pt x="5950" y="1896"/>
                </a:lnTo>
                <a:lnTo>
                  <a:pt x="5979" y="1966"/>
                </a:lnTo>
                <a:lnTo>
                  <a:pt x="6005" y="2037"/>
                </a:lnTo>
                <a:lnTo>
                  <a:pt x="6030" y="2109"/>
                </a:lnTo>
                <a:lnTo>
                  <a:pt x="6054" y="2181"/>
                </a:lnTo>
                <a:lnTo>
                  <a:pt x="6075" y="2255"/>
                </a:lnTo>
                <a:lnTo>
                  <a:pt x="6095" y="2329"/>
                </a:lnTo>
                <a:lnTo>
                  <a:pt x="6114" y="2404"/>
                </a:lnTo>
                <a:lnTo>
                  <a:pt x="6130" y="2479"/>
                </a:lnTo>
                <a:lnTo>
                  <a:pt x="6145" y="2555"/>
                </a:lnTo>
                <a:lnTo>
                  <a:pt x="6157" y="2632"/>
                </a:lnTo>
                <a:lnTo>
                  <a:pt x="6168" y="2709"/>
                </a:lnTo>
                <a:lnTo>
                  <a:pt x="6177" y="2788"/>
                </a:lnTo>
                <a:lnTo>
                  <a:pt x="6184" y="2866"/>
                </a:lnTo>
                <a:lnTo>
                  <a:pt x="6189" y="2945"/>
                </a:lnTo>
                <a:lnTo>
                  <a:pt x="6192" y="3025"/>
                </a:lnTo>
                <a:lnTo>
                  <a:pt x="6193" y="3105"/>
                </a:lnTo>
                <a:lnTo>
                  <a:pt x="6192" y="3184"/>
                </a:lnTo>
                <a:lnTo>
                  <a:pt x="6189" y="3264"/>
                </a:lnTo>
                <a:lnTo>
                  <a:pt x="6184" y="3343"/>
                </a:lnTo>
                <a:lnTo>
                  <a:pt x="6177" y="3421"/>
                </a:lnTo>
                <a:lnTo>
                  <a:pt x="6168" y="3500"/>
                </a:lnTo>
                <a:lnTo>
                  <a:pt x="6157" y="3577"/>
                </a:lnTo>
                <a:lnTo>
                  <a:pt x="6145" y="3654"/>
                </a:lnTo>
                <a:lnTo>
                  <a:pt x="6130" y="3730"/>
                </a:lnTo>
                <a:lnTo>
                  <a:pt x="6114" y="3806"/>
                </a:lnTo>
                <a:lnTo>
                  <a:pt x="6095" y="3880"/>
                </a:lnTo>
                <a:lnTo>
                  <a:pt x="6075" y="3954"/>
                </a:lnTo>
                <a:lnTo>
                  <a:pt x="6054" y="4028"/>
                </a:lnTo>
                <a:lnTo>
                  <a:pt x="6030" y="4100"/>
                </a:lnTo>
                <a:lnTo>
                  <a:pt x="6005" y="4172"/>
                </a:lnTo>
                <a:lnTo>
                  <a:pt x="5979" y="4243"/>
                </a:lnTo>
                <a:lnTo>
                  <a:pt x="5950" y="4313"/>
                </a:lnTo>
                <a:lnTo>
                  <a:pt x="5919" y="4381"/>
                </a:lnTo>
                <a:lnTo>
                  <a:pt x="5887" y="4450"/>
                </a:lnTo>
                <a:lnTo>
                  <a:pt x="5855" y="4518"/>
                </a:lnTo>
                <a:lnTo>
                  <a:pt x="5819" y="4584"/>
                </a:lnTo>
                <a:lnTo>
                  <a:pt x="5783" y="4649"/>
                </a:lnTo>
                <a:lnTo>
                  <a:pt x="5745" y="4714"/>
                </a:lnTo>
                <a:lnTo>
                  <a:pt x="5705" y="4777"/>
                </a:lnTo>
                <a:lnTo>
                  <a:pt x="5664" y="4840"/>
                </a:lnTo>
                <a:lnTo>
                  <a:pt x="5621" y="4902"/>
                </a:lnTo>
                <a:lnTo>
                  <a:pt x="5577" y="4962"/>
                </a:lnTo>
                <a:lnTo>
                  <a:pt x="5532" y="5021"/>
                </a:lnTo>
                <a:lnTo>
                  <a:pt x="5486" y="5079"/>
                </a:lnTo>
                <a:lnTo>
                  <a:pt x="5438" y="5137"/>
                </a:lnTo>
                <a:lnTo>
                  <a:pt x="5388" y="5192"/>
                </a:lnTo>
                <a:lnTo>
                  <a:pt x="5338" y="5247"/>
                </a:lnTo>
                <a:lnTo>
                  <a:pt x="5286" y="5300"/>
                </a:lnTo>
                <a:lnTo>
                  <a:pt x="5233" y="5351"/>
                </a:lnTo>
                <a:lnTo>
                  <a:pt x="5178" y="5402"/>
                </a:lnTo>
                <a:lnTo>
                  <a:pt x="5123" y="5452"/>
                </a:lnTo>
                <a:lnTo>
                  <a:pt x="5066" y="5500"/>
                </a:lnTo>
                <a:lnTo>
                  <a:pt x="5008" y="5547"/>
                </a:lnTo>
                <a:lnTo>
                  <a:pt x="4949" y="5592"/>
                </a:lnTo>
                <a:lnTo>
                  <a:pt x="4889" y="5636"/>
                </a:lnTo>
                <a:lnTo>
                  <a:pt x="4828" y="5679"/>
                </a:lnTo>
                <a:lnTo>
                  <a:pt x="4765" y="5720"/>
                </a:lnTo>
                <a:lnTo>
                  <a:pt x="4702" y="5759"/>
                </a:lnTo>
                <a:lnTo>
                  <a:pt x="4637" y="5798"/>
                </a:lnTo>
                <a:lnTo>
                  <a:pt x="4573" y="5834"/>
                </a:lnTo>
                <a:lnTo>
                  <a:pt x="4507" y="5870"/>
                </a:lnTo>
                <a:lnTo>
                  <a:pt x="4438" y="5903"/>
                </a:lnTo>
                <a:lnTo>
                  <a:pt x="4370" y="5935"/>
                </a:lnTo>
                <a:lnTo>
                  <a:pt x="4302" y="5965"/>
                </a:lnTo>
                <a:lnTo>
                  <a:pt x="4232" y="5994"/>
                </a:lnTo>
                <a:lnTo>
                  <a:pt x="4161" y="6021"/>
                </a:lnTo>
                <a:lnTo>
                  <a:pt x="4090" y="6046"/>
                </a:lnTo>
                <a:lnTo>
                  <a:pt x="4017" y="6069"/>
                </a:lnTo>
                <a:lnTo>
                  <a:pt x="3944" y="6091"/>
                </a:lnTo>
                <a:lnTo>
                  <a:pt x="3870" y="6111"/>
                </a:lnTo>
                <a:lnTo>
                  <a:pt x="3795" y="6130"/>
                </a:lnTo>
                <a:lnTo>
                  <a:pt x="3720" y="6146"/>
                </a:lnTo>
                <a:lnTo>
                  <a:pt x="3645" y="6161"/>
                </a:lnTo>
                <a:lnTo>
                  <a:pt x="3568" y="6174"/>
                </a:lnTo>
                <a:lnTo>
                  <a:pt x="3491" y="6184"/>
                </a:lnTo>
                <a:lnTo>
                  <a:pt x="3413" y="6192"/>
                </a:lnTo>
                <a:lnTo>
                  <a:pt x="3335" y="6200"/>
                </a:lnTo>
                <a:lnTo>
                  <a:pt x="3255" y="6205"/>
                </a:lnTo>
                <a:lnTo>
                  <a:pt x="3176" y="6208"/>
                </a:lnTo>
                <a:lnTo>
                  <a:pt x="3096" y="6209"/>
                </a:lnTo>
                <a:lnTo>
                  <a:pt x="3017" y="6208"/>
                </a:lnTo>
                <a:lnTo>
                  <a:pt x="2938" y="6205"/>
                </a:lnTo>
                <a:lnTo>
                  <a:pt x="2859" y="6200"/>
                </a:lnTo>
                <a:lnTo>
                  <a:pt x="2780" y="6192"/>
                </a:lnTo>
                <a:lnTo>
                  <a:pt x="2702" y="6184"/>
                </a:lnTo>
                <a:lnTo>
                  <a:pt x="2625" y="6174"/>
                </a:lnTo>
                <a:lnTo>
                  <a:pt x="2548" y="6161"/>
                </a:lnTo>
                <a:lnTo>
                  <a:pt x="2473" y="6146"/>
                </a:lnTo>
                <a:lnTo>
                  <a:pt x="2397" y="6130"/>
                </a:lnTo>
                <a:lnTo>
                  <a:pt x="2323" y="6111"/>
                </a:lnTo>
                <a:lnTo>
                  <a:pt x="2249" y="6091"/>
                </a:lnTo>
                <a:lnTo>
                  <a:pt x="2176" y="6069"/>
                </a:lnTo>
                <a:lnTo>
                  <a:pt x="2103" y="6046"/>
                </a:lnTo>
                <a:lnTo>
                  <a:pt x="2032" y="6021"/>
                </a:lnTo>
                <a:lnTo>
                  <a:pt x="1961" y="5994"/>
                </a:lnTo>
                <a:lnTo>
                  <a:pt x="1891" y="5965"/>
                </a:lnTo>
                <a:lnTo>
                  <a:pt x="1823" y="5935"/>
                </a:lnTo>
                <a:lnTo>
                  <a:pt x="1755" y="5903"/>
                </a:lnTo>
                <a:lnTo>
                  <a:pt x="1687" y="5870"/>
                </a:lnTo>
                <a:lnTo>
                  <a:pt x="1621" y="5834"/>
                </a:lnTo>
                <a:lnTo>
                  <a:pt x="1556" y="5798"/>
                </a:lnTo>
                <a:lnTo>
                  <a:pt x="1491" y="5759"/>
                </a:lnTo>
                <a:lnTo>
                  <a:pt x="1428" y="5720"/>
                </a:lnTo>
                <a:lnTo>
                  <a:pt x="1366" y="5679"/>
                </a:lnTo>
                <a:lnTo>
                  <a:pt x="1304" y="5636"/>
                </a:lnTo>
                <a:lnTo>
                  <a:pt x="1243" y="5592"/>
                </a:lnTo>
                <a:lnTo>
                  <a:pt x="1185" y="5547"/>
                </a:lnTo>
                <a:lnTo>
                  <a:pt x="1127" y="5500"/>
                </a:lnTo>
                <a:lnTo>
                  <a:pt x="1070" y="5452"/>
                </a:lnTo>
                <a:lnTo>
                  <a:pt x="1015" y="5402"/>
                </a:lnTo>
                <a:lnTo>
                  <a:pt x="960" y="5351"/>
                </a:lnTo>
                <a:lnTo>
                  <a:pt x="907" y="5300"/>
                </a:lnTo>
                <a:lnTo>
                  <a:pt x="855" y="5247"/>
                </a:lnTo>
                <a:lnTo>
                  <a:pt x="805" y="5192"/>
                </a:lnTo>
                <a:lnTo>
                  <a:pt x="755" y="5137"/>
                </a:lnTo>
                <a:lnTo>
                  <a:pt x="707" y="5079"/>
                </a:lnTo>
                <a:lnTo>
                  <a:pt x="661" y="5021"/>
                </a:lnTo>
                <a:lnTo>
                  <a:pt x="616" y="4962"/>
                </a:lnTo>
                <a:lnTo>
                  <a:pt x="572" y="4902"/>
                </a:lnTo>
                <a:lnTo>
                  <a:pt x="529" y="4840"/>
                </a:lnTo>
                <a:lnTo>
                  <a:pt x="488" y="4777"/>
                </a:lnTo>
                <a:lnTo>
                  <a:pt x="449" y="4714"/>
                </a:lnTo>
                <a:lnTo>
                  <a:pt x="410" y="4649"/>
                </a:lnTo>
                <a:lnTo>
                  <a:pt x="374" y="4584"/>
                </a:lnTo>
                <a:lnTo>
                  <a:pt x="339" y="4518"/>
                </a:lnTo>
                <a:lnTo>
                  <a:pt x="306" y="4450"/>
                </a:lnTo>
                <a:lnTo>
                  <a:pt x="274" y="4381"/>
                </a:lnTo>
                <a:lnTo>
                  <a:pt x="243" y="4313"/>
                </a:lnTo>
                <a:lnTo>
                  <a:pt x="214" y="4243"/>
                </a:lnTo>
                <a:lnTo>
                  <a:pt x="188" y="4172"/>
                </a:lnTo>
                <a:lnTo>
                  <a:pt x="163" y="4100"/>
                </a:lnTo>
                <a:lnTo>
                  <a:pt x="140" y="4028"/>
                </a:lnTo>
                <a:lnTo>
                  <a:pt x="118" y="3954"/>
                </a:lnTo>
                <a:lnTo>
                  <a:pt x="98" y="3880"/>
                </a:lnTo>
                <a:lnTo>
                  <a:pt x="79" y="3806"/>
                </a:lnTo>
                <a:lnTo>
                  <a:pt x="63" y="3730"/>
                </a:lnTo>
                <a:lnTo>
                  <a:pt x="48" y="3654"/>
                </a:lnTo>
                <a:lnTo>
                  <a:pt x="35" y="3577"/>
                </a:lnTo>
                <a:lnTo>
                  <a:pt x="25" y="3500"/>
                </a:lnTo>
                <a:lnTo>
                  <a:pt x="16" y="3421"/>
                </a:lnTo>
                <a:lnTo>
                  <a:pt x="9" y="3343"/>
                </a:lnTo>
                <a:lnTo>
                  <a:pt x="4" y="3264"/>
                </a:lnTo>
                <a:lnTo>
                  <a:pt x="1" y="3184"/>
                </a:lnTo>
                <a:lnTo>
                  <a:pt x="0" y="3105"/>
                </a:lnTo>
                <a:lnTo>
                  <a:pt x="1" y="3025"/>
                </a:lnTo>
                <a:lnTo>
                  <a:pt x="4" y="2945"/>
                </a:lnTo>
                <a:lnTo>
                  <a:pt x="9" y="2866"/>
                </a:lnTo>
                <a:lnTo>
                  <a:pt x="16" y="2788"/>
                </a:lnTo>
                <a:lnTo>
                  <a:pt x="25" y="2709"/>
                </a:lnTo>
                <a:lnTo>
                  <a:pt x="35" y="2632"/>
                </a:lnTo>
                <a:lnTo>
                  <a:pt x="48" y="2555"/>
                </a:lnTo>
                <a:lnTo>
                  <a:pt x="63" y="2479"/>
                </a:lnTo>
                <a:lnTo>
                  <a:pt x="79" y="2404"/>
                </a:lnTo>
                <a:lnTo>
                  <a:pt x="98" y="2329"/>
                </a:lnTo>
                <a:lnTo>
                  <a:pt x="118" y="2255"/>
                </a:lnTo>
                <a:lnTo>
                  <a:pt x="140" y="2181"/>
                </a:lnTo>
                <a:lnTo>
                  <a:pt x="163" y="2109"/>
                </a:lnTo>
                <a:lnTo>
                  <a:pt x="188" y="2037"/>
                </a:lnTo>
                <a:lnTo>
                  <a:pt x="214" y="1966"/>
                </a:lnTo>
                <a:lnTo>
                  <a:pt x="243" y="1896"/>
                </a:lnTo>
                <a:lnTo>
                  <a:pt x="274" y="1828"/>
                </a:lnTo>
                <a:lnTo>
                  <a:pt x="306" y="1759"/>
                </a:lnTo>
                <a:lnTo>
                  <a:pt x="339" y="1691"/>
                </a:lnTo>
                <a:lnTo>
                  <a:pt x="374" y="1625"/>
                </a:lnTo>
                <a:lnTo>
                  <a:pt x="410" y="1560"/>
                </a:lnTo>
                <a:lnTo>
                  <a:pt x="449" y="1495"/>
                </a:lnTo>
                <a:lnTo>
                  <a:pt x="488" y="1432"/>
                </a:lnTo>
                <a:lnTo>
                  <a:pt x="529" y="1369"/>
                </a:lnTo>
                <a:lnTo>
                  <a:pt x="572" y="1307"/>
                </a:lnTo>
                <a:lnTo>
                  <a:pt x="616" y="1247"/>
                </a:lnTo>
                <a:lnTo>
                  <a:pt x="661" y="1188"/>
                </a:lnTo>
                <a:lnTo>
                  <a:pt x="707" y="1130"/>
                </a:lnTo>
                <a:lnTo>
                  <a:pt x="755" y="1072"/>
                </a:lnTo>
                <a:lnTo>
                  <a:pt x="805" y="1017"/>
                </a:lnTo>
                <a:lnTo>
                  <a:pt x="855" y="962"/>
                </a:lnTo>
                <a:lnTo>
                  <a:pt x="907" y="909"/>
                </a:lnTo>
                <a:lnTo>
                  <a:pt x="960" y="858"/>
                </a:lnTo>
                <a:lnTo>
                  <a:pt x="1015" y="807"/>
                </a:lnTo>
                <a:lnTo>
                  <a:pt x="1070" y="757"/>
                </a:lnTo>
                <a:lnTo>
                  <a:pt x="1127" y="709"/>
                </a:lnTo>
                <a:lnTo>
                  <a:pt x="1185" y="662"/>
                </a:lnTo>
                <a:lnTo>
                  <a:pt x="1243" y="617"/>
                </a:lnTo>
                <a:lnTo>
                  <a:pt x="1304" y="573"/>
                </a:lnTo>
                <a:lnTo>
                  <a:pt x="1366" y="530"/>
                </a:lnTo>
                <a:lnTo>
                  <a:pt x="1428" y="489"/>
                </a:lnTo>
                <a:lnTo>
                  <a:pt x="1491" y="450"/>
                </a:lnTo>
                <a:lnTo>
                  <a:pt x="1556" y="411"/>
                </a:lnTo>
                <a:lnTo>
                  <a:pt x="1621" y="375"/>
                </a:lnTo>
                <a:lnTo>
                  <a:pt x="1687" y="339"/>
                </a:lnTo>
                <a:lnTo>
                  <a:pt x="1755" y="306"/>
                </a:lnTo>
                <a:lnTo>
                  <a:pt x="1823" y="274"/>
                </a:lnTo>
                <a:lnTo>
                  <a:pt x="1891" y="244"/>
                </a:lnTo>
                <a:lnTo>
                  <a:pt x="1961" y="215"/>
                </a:lnTo>
                <a:lnTo>
                  <a:pt x="2032" y="188"/>
                </a:lnTo>
                <a:lnTo>
                  <a:pt x="2103" y="163"/>
                </a:lnTo>
                <a:lnTo>
                  <a:pt x="2176" y="140"/>
                </a:lnTo>
                <a:lnTo>
                  <a:pt x="2249" y="118"/>
                </a:lnTo>
                <a:lnTo>
                  <a:pt x="2323" y="98"/>
                </a:lnTo>
                <a:lnTo>
                  <a:pt x="2397" y="79"/>
                </a:lnTo>
                <a:lnTo>
                  <a:pt x="2473" y="63"/>
                </a:lnTo>
                <a:lnTo>
                  <a:pt x="2548" y="48"/>
                </a:lnTo>
                <a:lnTo>
                  <a:pt x="2625" y="35"/>
                </a:lnTo>
                <a:lnTo>
                  <a:pt x="2702" y="25"/>
                </a:lnTo>
                <a:lnTo>
                  <a:pt x="2780" y="17"/>
                </a:lnTo>
                <a:lnTo>
                  <a:pt x="2859" y="9"/>
                </a:lnTo>
                <a:lnTo>
                  <a:pt x="2938" y="4"/>
                </a:lnTo>
                <a:lnTo>
                  <a:pt x="3017" y="1"/>
                </a:lnTo>
                <a:lnTo>
                  <a:pt x="3096" y="0"/>
                </a:lnTo>
                <a:close/>
                <a:moveTo>
                  <a:pt x="4900" y="1296"/>
                </a:moveTo>
                <a:lnTo>
                  <a:pt x="4856" y="1254"/>
                </a:lnTo>
                <a:lnTo>
                  <a:pt x="4811" y="1212"/>
                </a:lnTo>
                <a:lnTo>
                  <a:pt x="4765" y="1172"/>
                </a:lnTo>
                <a:lnTo>
                  <a:pt x="4719" y="1132"/>
                </a:lnTo>
                <a:lnTo>
                  <a:pt x="4670" y="1093"/>
                </a:lnTo>
                <a:lnTo>
                  <a:pt x="4622" y="1056"/>
                </a:lnTo>
                <a:lnTo>
                  <a:pt x="4573" y="1020"/>
                </a:lnTo>
                <a:lnTo>
                  <a:pt x="4522" y="984"/>
                </a:lnTo>
                <a:lnTo>
                  <a:pt x="4471" y="950"/>
                </a:lnTo>
                <a:lnTo>
                  <a:pt x="4419" y="918"/>
                </a:lnTo>
                <a:lnTo>
                  <a:pt x="4366" y="886"/>
                </a:lnTo>
                <a:lnTo>
                  <a:pt x="4312" y="856"/>
                </a:lnTo>
                <a:lnTo>
                  <a:pt x="4257" y="828"/>
                </a:lnTo>
                <a:lnTo>
                  <a:pt x="4202" y="800"/>
                </a:lnTo>
                <a:lnTo>
                  <a:pt x="4146" y="774"/>
                </a:lnTo>
                <a:lnTo>
                  <a:pt x="4089" y="748"/>
                </a:lnTo>
                <a:lnTo>
                  <a:pt x="4032" y="725"/>
                </a:lnTo>
                <a:lnTo>
                  <a:pt x="3973" y="703"/>
                </a:lnTo>
                <a:lnTo>
                  <a:pt x="3914" y="682"/>
                </a:lnTo>
                <a:lnTo>
                  <a:pt x="3855" y="662"/>
                </a:lnTo>
                <a:lnTo>
                  <a:pt x="3794" y="645"/>
                </a:lnTo>
                <a:lnTo>
                  <a:pt x="3734" y="628"/>
                </a:lnTo>
                <a:lnTo>
                  <a:pt x="3672" y="613"/>
                </a:lnTo>
                <a:lnTo>
                  <a:pt x="3611" y="600"/>
                </a:lnTo>
                <a:lnTo>
                  <a:pt x="3548" y="588"/>
                </a:lnTo>
                <a:lnTo>
                  <a:pt x="3485" y="578"/>
                </a:lnTo>
                <a:lnTo>
                  <a:pt x="3421" y="569"/>
                </a:lnTo>
                <a:lnTo>
                  <a:pt x="3358" y="561"/>
                </a:lnTo>
                <a:lnTo>
                  <a:pt x="3293" y="556"/>
                </a:lnTo>
                <a:lnTo>
                  <a:pt x="3228" y="551"/>
                </a:lnTo>
                <a:lnTo>
                  <a:pt x="3162" y="549"/>
                </a:lnTo>
                <a:lnTo>
                  <a:pt x="3096" y="548"/>
                </a:lnTo>
                <a:lnTo>
                  <a:pt x="3031" y="549"/>
                </a:lnTo>
                <a:lnTo>
                  <a:pt x="2965" y="551"/>
                </a:lnTo>
                <a:lnTo>
                  <a:pt x="2900" y="556"/>
                </a:lnTo>
                <a:lnTo>
                  <a:pt x="2835" y="561"/>
                </a:lnTo>
                <a:lnTo>
                  <a:pt x="2772" y="569"/>
                </a:lnTo>
                <a:lnTo>
                  <a:pt x="2708" y="578"/>
                </a:lnTo>
                <a:lnTo>
                  <a:pt x="2645" y="588"/>
                </a:lnTo>
                <a:lnTo>
                  <a:pt x="2583" y="600"/>
                </a:lnTo>
                <a:lnTo>
                  <a:pt x="2521" y="613"/>
                </a:lnTo>
                <a:lnTo>
                  <a:pt x="2459" y="628"/>
                </a:lnTo>
                <a:lnTo>
                  <a:pt x="2399" y="645"/>
                </a:lnTo>
                <a:lnTo>
                  <a:pt x="2339" y="662"/>
                </a:lnTo>
                <a:lnTo>
                  <a:pt x="2279" y="682"/>
                </a:lnTo>
                <a:lnTo>
                  <a:pt x="2220" y="703"/>
                </a:lnTo>
                <a:lnTo>
                  <a:pt x="2161" y="725"/>
                </a:lnTo>
                <a:lnTo>
                  <a:pt x="2104" y="748"/>
                </a:lnTo>
                <a:lnTo>
                  <a:pt x="2047" y="774"/>
                </a:lnTo>
                <a:lnTo>
                  <a:pt x="1991" y="800"/>
                </a:lnTo>
                <a:lnTo>
                  <a:pt x="1936" y="828"/>
                </a:lnTo>
                <a:lnTo>
                  <a:pt x="1881" y="856"/>
                </a:lnTo>
                <a:lnTo>
                  <a:pt x="1827" y="886"/>
                </a:lnTo>
                <a:lnTo>
                  <a:pt x="1774" y="918"/>
                </a:lnTo>
                <a:lnTo>
                  <a:pt x="1722" y="950"/>
                </a:lnTo>
                <a:lnTo>
                  <a:pt x="1671" y="984"/>
                </a:lnTo>
                <a:lnTo>
                  <a:pt x="1621" y="1020"/>
                </a:lnTo>
                <a:lnTo>
                  <a:pt x="1571" y="1056"/>
                </a:lnTo>
                <a:lnTo>
                  <a:pt x="1522" y="1093"/>
                </a:lnTo>
                <a:lnTo>
                  <a:pt x="1474" y="1132"/>
                </a:lnTo>
                <a:lnTo>
                  <a:pt x="1428" y="1172"/>
                </a:lnTo>
                <a:lnTo>
                  <a:pt x="1382" y="1212"/>
                </a:lnTo>
                <a:lnTo>
                  <a:pt x="1337" y="1254"/>
                </a:lnTo>
                <a:lnTo>
                  <a:pt x="1293" y="1296"/>
                </a:lnTo>
                <a:lnTo>
                  <a:pt x="1251" y="1340"/>
                </a:lnTo>
                <a:lnTo>
                  <a:pt x="1209" y="1386"/>
                </a:lnTo>
                <a:lnTo>
                  <a:pt x="1169" y="1432"/>
                </a:lnTo>
                <a:lnTo>
                  <a:pt x="1129" y="1478"/>
                </a:lnTo>
                <a:lnTo>
                  <a:pt x="1091" y="1527"/>
                </a:lnTo>
                <a:lnTo>
                  <a:pt x="1053" y="1575"/>
                </a:lnTo>
                <a:lnTo>
                  <a:pt x="1017" y="1625"/>
                </a:lnTo>
                <a:lnTo>
                  <a:pt x="982" y="1675"/>
                </a:lnTo>
                <a:lnTo>
                  <a:pt x="948" y="1726"/>
                </a:lnTo>
                <a:lnTo>
                  <a:pt x="916" y="1779"/>
                </a:lnTo>
                <a:lnTo>
                  <a:pt x="884" y="1832"/>
                </a:lnTo>
                <a:lnTo>
                  <a:pt x="854" y="1886"/>
                </a:lnTo>
                <a:lnTo>
                  <a:pt x="826" y="1941"/>
                </a:lnTo>
                <a:lnTo>
                  <a:pt x="798" y="1996"/>
                </a:lnTo>
                <a:lnTo>
                  <a:pt x="772" y="2052"/>
                </a:lnTo>
                <a:lnTo>
                  <a:pt x="747" y="2110"/>
                </a:lnTo>
                <a:lnTo>
                  <a:pt x="723" y="2167"/>
                </a:lnTo>
                <a:lnTo>
                  <a:pt x="701" y="2225"/>
                </a:lnTo>
                <a:lnTo>
                  <a:pt x="681" y="2285"/>
                </a:lnTo>
                <a:lnTo>
                  <a:pt x="661" y="2344"/>
                </a:lnTo>
                <a:lnTo>
                  <a:pt x="643" y="2405"/>
                </a:lnTo>
                <a:lnTo>
                  <a:pt x="627" y="2466"/>
                </a:lnTo>
                <a:lnTo>
                  <a:pt x="611" y="2527"/>
                </a:lnTo>
                <a:lnTo>
                  <a:pt x="598" y="2589"/>
                </a:lnTo>
                <a:lnTo>
                  <a:pt x="586" y="2652"/>
                </a:lnTo>
                <a:lnTo>
                  <a:pt x="576" y="2715"/>
                </a:lnTo>
                <a:lnTo>
                  <a:pt x="567" y="2779"/>
                </a:lnTo>
                <a:lnTo>
                  <a:pt x="560" y="2843"/>
                </a:lnTo>
                <a:lnTo>
                  <a:pt x="554" y="2908"/>
                </a:lnTo>
                <a:lnTo>
                  <a:pt x="550" y="2973"/>
                </a:lnTo>
                <a:lnTo>
                  <a:pt x="548" y="3039"/>
                </a:lnTo>
                <a:lnTo>
                  <a:pt x="546" y="3105"/>
                </a:lnTo>
                <a:lnTo>
                  <a:pt x="548" y="3170"/>
                </a:lnTo>
                <a:lnTo>
                  <a:pt x="550" y="3236"/>
                </a:lnTo>
                <a:lnTo>
                  <a:pt x="554" y="3301"/>
                </a:lnTo>
                <a:lnTo>
                  <a:pt x="560" y="3366"/>
                </a:lnTo>
                <a:lnTo>
                  <a:pt x="567" y="3430"/>
                </a:lnTo>
                <a:lnTo>
                  <a:pt x="576" y="3494"/>
                </a:lnTo>
                <a:lnTo>
                  <a:pt x="586" y="3557"/>
                </a:lnTo>
                <a:lnTo>
                  <a:pt x="598" y="3620"/>
                </a:lnTo>
                <a:lnTo>
                  <a:pt x="611" y="3682"/>
                </a:lnTo>
                <a:lnTo>
                  <a:pt x="627" y="3743"/>
                </a:lnTo>
                <a:lnTo>
                  <a:pt x="643" y="3804"/>
                </a:lnTo>
                <a:lnTo>
                  <a:pt x="661" y="3865"/>
                </a:lnTo>
                <a:lnTo>
                  <a:pt x="681" y="3924"/>
                </a:lnTo>
                <a:lnTo>
                  <a:pt x="701" y="3984"/>
                </a:lnTo>
                <a:lnTo>
                  <a:pt x="723" y="4042"/>
                </a:lnTo>
                <a:lnTo>
                  <a:pt x="747" y="4099"/>
                </a:lnTo>
                <a:lnTo>
                  <a:pt x="772" y="4157"/>
                </a:lnTo>
                <a:lnTo>
                  <a:pt x="798" y="4213"/>
                </a:lnTo>
                <a:lnTo>
                  <a:pt x="826" y="4268"/>
                </a:lnTo>
                <a:lnTo>
                  <a:pt x="854" y="4323"/>
                </a:lnTo>
                <a:lnTo>
                  <a:pt x="884" y="4377"/>
                </a:lnTo>
                <a:lnTo>
                  <a:pt x="916" y="4430"/>
                </a:lnTo>
                <a:lnTo>
                  <a:pt x="948" y="4483"/>
                </a:lnTo>
                <a:lnTo>
                  <a:pt x="982" y="4534"/>
                </a:lnTo>
                <a:lnTo>
                  <a:pt x="1017" y="4584"/>
                </a:lnTo>
                <a:lnTo>
                  <a:pt x="1053" y="4634"/>
                </a:lnTo>
                <a:lnTo>
                  <a:pt x="1091" y="4682"/>
                </a:lnTo>
                <a:lnTo>
                  <a:pt x="1129" y="4731"/>
                </a:lnTo>
                <a:lnTo>
                  <a:pt x="1169" y="4777"/>
                </a:lnTo>
                <a:lnTo>
                  <a:pt x="1209" y="4823"/>
                </a:lnTo>
                <a:lnTo>
                  <a:pt x="1251" y="4869"/>
                </a:lnTo>
                <a:lnTo>
                  <a:pt x="1293" y="4913"/>
                </a:lnTo>
                <a:lnTo>
                  <a:pt x="1337" y="4955"/>
                </a:lnTo>
                <a:lnTo>
                  <a:pt x="1382" y="4997"/>
                </a:lnTo>
                <a:lnTo>
                  <a:pt x="1428" y="5037"/>
                </a:lnTo>
                <a:lnTo>
                  <a:pt x="1474" y="5077"/>
                </a:lnTo>
                <a:lnTo>
                  <a:pt x="1523" y="5116"/>
                </a:lnTo>
                <a:lnTo>
                  <a:pt x="1571" y="5153"/>
                </a:lnTo>
                <a:lnTo>
                  <a:pt x="1621" y="5189"/>
                </a:lnTo>
                <a:lnTo>
                  <a:pt x="1671" y="5225"/>
                </a:lnTo>
                <a:lnTo>
                  <a:pt x="1722" y="5259"/>
                </a:lnTo>
                <a:lnTo>
                  <a:pt x="1774" y="5291"/>
                </a:lnTo>
                <a:lnTo>
                  <a:pt x="1827" y="5323"/>
                </a:lnTo>
                <a:lnTo>
                  <a:pt x="1881" y="5353"/>
                </a:lnTo>
                <a:lnTo>
                  <a:pt x="1936" y="5381"/>
                </a:lnTo>
                <a:lnTo>
                  <a:pt x="1991" y="5409"/>
                </a:lnTo>
                <a:lnTo>
                  <a:pt x="2047" y="5435"/>
                </a:lnTo>
                <a:lnTo>
                  <a:pt x="2104" y="5461"/>
                </a:lnTo>
                <a:lnTo>
                  <a:pt x="2161" y="5484"/>
                </a:lnTo>
                <a:lnTo>
                  <a:pt x="2220" y="5506"/>
                </a:lnTo>
                <a:lnTo>
                  <a:pt x="2279" y="5527"/>
                </a:lnTo>
                <a:lnTo>
                  <a:pt x="2339" y="5547"/>
                </a:lnTo>
                <a:lnTo>
                  <a:pt x="2399" y="5564"/>
                </a:lnTo>
                <a:lnTo>
                  <a:pt x="2459" y="5581"/>
                </a:lnTo>
                <a:lnTo>
                  <a:pt x="2521" y="5596"/>
                </a:lnTo>
                <a:lnTo>
                  <a:pt x="2583" y="5609"/>
                </a:lnTo>
                <a:lnTo>
                  <a:pt x="2645" y="5621"/>
                </a:lnTo>
                <a:lnTo>
                  <a:pt x="2708" y="5631"/>
                </a:lnTo>
                <a:lnTo>
                  <a:pt x="2772" y="5640"/>
                </a:lnTo>
                <a:lnTo>
                  <a:pt x="2835" y="5648"/>
                </a:lnTo>
                <a:lnTo>
                  <a:pt x="2900" y="5653"/>
                </a:lnTo>
                <a:lnTo>
                  <a:pt x="2965" y="5658"/>
                </a:lnTo>
                <a:lnTo>
                  <a:pt x="3031" y="5660"/>
                </a:lnTo>
                <a:lnTo>
                  <a:pt x="3096" y="5661"/>
                </a:lnTo>
                <a:lnTo>
                  <a:pt x="3162" y="5660"/>
                </a:lnTo>
                <a:lnTo>
                  <a:pt x="3228" y="5658"/>
                </a:lnTo>
                <a:lnTo>
                  <a:pt x="3293" y="5653"/>
                </a:lnTo>
                <a:lnTo>
                  <a:pt x="3358" y="5648"/>
                </a:lnTo>
                <a:lnTo>
                  <a:pt x="3421" y="5640"/>
                </a:lnTo>
                <a:lnTo>
                  <a:pt x="3485" y="5631"/>
                </a:lnTo>
                <a:lnTo>
                  <a:pt x="3548" y="5621"/>
                </a:lnTo>
                <a:lnTo>
                  <a:pt x="3611" y="5609"/>
                </a:lnTo>
                <a:lnTo>
                  <a:pt x="3672" y="5596"/>
                </a:lnTo>
                <a:lnTo>
                  <a:pt x="3734" y="5581"/>
                </a:lnTo>
                <a:lnTo>
                  <a:pt x="3794" y="5564"/>
                </a:lnTo>
                <a:lnTo>
                  <a:pt x="3855" y="5547"/>
                </a:lnTo>
                <a:lnTo>
                  <a:pt x="3914" y="5527"/>
                </a:lnTo>
                <a:lnTo>
                  <a:pt x="3973" y="5506"/>
                </a:lnTo>
                <a:lnTo>
                  <a:pt x="4032" y="5484"/>
                </a:lnTo>
                <a:lnTo>
                  <a:pt x="4089" y="5461"/>
                </a:lnTo>
                <a:lnTo>
                  <a:pt x="4146" y="5435"/>
                </a:lnTo>
                <a:lnTo>
                  <a:pt x="4202" y="5409"/>
                </a:lnTo>
                <a:lnTo>
                  <a:pt x="4257" y="5381"/>
                </a:lnTo>
                <a:lnTo>
                  <a:pt x="4312" y="5353"/>
                </a:lnTo>
                <a:lnTo>
                  <a:pt x="4366" y="5323"/>
                </a:lnTo>
                <a:lnTo>
                  <a:pt x="4419" y="5291"/>
                </a:lnTo>
                <a:lnTo>
                  <a:pt x="4471" y="5259"/>
                </a:lnTo>
                <a:lnTo>
                  <a:pt x="4522" y="5225"/>
                </a:lnTo>
                <a:lnTo>
                  <a:pt x="4573" y="5189"/>
                </a:lnTo>
                <a:lnTo>
                  <a:pt x="4622" y="5153"/>
                </a:lnTo>
                <a:lnTo>
                  <a:pt x="4670" y="5116"/>
                </a:lnTo>
                <a:lnTo>
                  <a:pt x="4719" y="5077"/>
                </a:lnTo>
                <a:lnTo>
                  <a:pt x="4765" y="5037"/>
                </a:lnTo>
                <a:lnTo>
                  <a:pt x="4811" y="4997"/>
                </a:lnTo>
                <a:lnTo>
                  <a:pt x="4856" y="4955"/>
                </a:lnTo>
                <a:lnTo>
                  <a:pt x="4900" y="4913"/>
                </a:lnTo>
                <a:lnTo>
                  <a:pt x="4942" y="4869"/>
                </a:lnTo>
                <a:lnTo>
                  <a:pt x="4984" y="4823"/>
                </a:lnTo>
                <a:lnTo>
                  <a:pt x="5024" y="4777"/>
                </a:lnTo>
                <a:lnTo>
                  <a:pt x="5064" y="4731"/>
                </a:lnTo>
                <a:lnTo>
                  <a:pt x="5102" y="4682"/>
                </a:lnTo>
                <a:lnTo>
                  <a:pt x="5140" y="4634"/>
                </a:lnTo>
                <a:lnTo>
                  <a:pt x="5176" y="4584"/>
                </a:lnTo>
                <a:lnTo>
                  <a:pt x="5211" y="4534"/>
                </a:lnTo>
                <a:lnTo>
                  <a:pt x="5244" y="4483"/>
                </a:lnTo>
                <a:lnTo>
                  <a:pt x="5277" y="4430"/>
                </a:lnTo>
                <a:lnTo>
                  <a:pt x="5309" y="4377"/>
                </a:lnTo>
                <a:lnTo>
                  <a:pt x="5339" y="4323"/>
                </a:lnTo>
                <a:lnTo>
                  <a:pt x="5367" y="4268"/>
                </a:lnTo>
                <a:lnTo>
                  <a:pt x="5395" y="4213"/>
                </a:lnTo>
                <a:lnTo>
                  <a:pt x="5421" y="4157"/>
                </a:lnTo>
                <a:lnTo>
                  <a:pt x="5447" y="4099"/>
                </a:lnTo>
                <a:lnTo>
                  <a:pt x="5470" y="4042"/>
                </a:lnTo>
                <a:lnTo>
                  <a:pt x="5492" y="3984"/>
                </a:lnTo>
                <a:lnTo>
                  <a:pt x="5513" y="3924"/>
                </a:lnTo>
                <a:lnTo>
                  <a:pt x="5532" y="3865"/>
                </a:lnTo>
                <a:lnTo>
                  <a:pt x="5550" y="3804"/>
                </a:lnTo>
                <a:lnTo>
                  <a:pt x="5566" y="3743"/>
                </a:lnTo>
                <a:lnTo>
                  <a:pt x="5582" y="3682"/>
                </a:lnTo>
                <a:lnTo>
                  <a:pt x="5595" y="3620"/>
                </a:lnTo>
                <a:lnTo>
                  <a:pt x="5607" y="3557"/>
                </a:lnTo>
                <a:lnTo>
                  <a:pt x="5617" y="3494"/>
                </a:lnTo>
                <a:lnTo>
                  <a:pt x="5626" y="3430"/>
                </a:lnTo>
                <a:lnTo>
                  <a:pt x="5634" y="3366"/>
                </a:lnTo>
                <a:lnTo>
                  <a:pt x="5639" y="3301"/>
                </a:lnTo>
                <a:lnTo>
                  <a:pt x="5643" y="3236"/>
                </a:lnTo>
                <a:lnTo>
                  <a:pt x="5646" y="3170"/>
                </a:lnTo>
                <a:lnTo>
                  <a:pt x="5647" y="3105"/>
                </a:lnTo>
                <a:lnTo>
                  <a:pt x="5646" y="3039"/>
                </a:lnTo>
                <a:lnTo>
                  <a:pt x="5643" y="2973"/>
                </a:lnTo>
                <a:lnTo>
                  <a:pt x="5639" y="2908"/>
                </a:lnTo>
                <a:lnTo>
                  <a:pt x="5634" y="2843"/>
                </a:lnTo>
                <a:lnTo>
                  <a:pt x="5626" y="2779"/>
                </a:lnTo>
                <a:lnTo>
                  <a:pt x="5617" y="2715"/>
                </a:lnTo>
                <a:lnTo>
                  <a:pt x="5607" y="2652"/>
                </a:lnTo>
                <a:lnTo>
                  <a:pt x="5595" y="2589"/>
                </a:lnTo>
                <a:lnTo>
                  <a:pt x="5582" y="2527"/>
                </a:lnTo>
                <a:lnTo>
                  <a:pt x="5566" y="2466"/>
                </a:lnTo>
                <a:lnTo>
                  <a:pt x="5550" y="2405"/>
                </a:lnTo>
                <a:lnTo>
                  <a:pt x="5532" y="2344"/>
                </a:lnTo>
                <a:lnTo>
                  <a:pt x="5513" y="2285"/>
                </a:lnTo>
                <a:lnTo>
                  <a:pt x="5492" y="2225"/>
                </a:lnTo>
                <a:lnTo>
                  <a:pt x="5470" y="2167"/>
                </a:lnTo>
                <a:lnTo>
                  <a:pt x="5447" y="2110"/>
                </a:lnTo>
                <a:lnTo>
                  <a:pt x="5421" y="2052"/>
                </a:lnTo>
                <a:lnTo>
                  <a:pt x="5395" y="1996"/>
                </a:lnTo>
                <a:lnTo>
                  <a:pt x="5367" y="1941"/>
                </a:lnTo>
                <a:lnTo>
                  <a:pt x="5339" y="1886"/>
                </a:lnTo>
                <a:lnTo>
                  <a:pt x="5309" y="1832"/>
                </a:lnTo>
                <a:lnTo>
                  <a:pt x="5277" y="1779"/>
                </a:lnTo>
                <a:lnTo>
                  <a:pt x="5244" y="1726"/>
                </a:lnTo>
                <a:lnTo>
                  <a:pt x="5211" y="1675"/>
                </a:lnTo>
                <a:lnTo>
                  <a:pt x="5176" y="1625"/>
                </a:lnTo>
                <a:lnTo>
                  <a:pt x="5140" y="1575"/>
                </a:lnTo>
                <a:lnTo>
                  <a:pt x="5102" y="1527"/>
                </a:lnTo>
                <a:lnTo>
                  <a:pt x="5064" y="1478"/>
                </a:lnTo>
                <a:lnTo>
                  <a:pt x="5024" y="1432"/>
                </a:lnTo>
                <a:lnTo>
                  <a:pt x="4984" y="1386"/>
                </a:lnTo>
                <a:lnTo>
                  <a:pt x="4942" y="1340"/>
                </a:lnTo>
                <a:lnTo>
                  <a:pt x="4900" y="1296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7847807" y="2714625"/>
            <a:ext cx="2674937" cy="766763"/>
          </a:xfrm>
          <a:custGeom>
            <a:avLst/>
            <a:gdLst>
              <a:gd name="T0" fmla="*/ 10201 w 11797"/>
              <a:gd name="T1" fmla="*/ 3 h 3375"/>
              <a:gd name="T2" fmla="*/ 10452 w 11797"/>
              <a:gd name="T3" fmla="*/ 35 h 3375"/>
              <a:gd name="T4" fmla="*/ 10691 w 11797"/>
              <a:gd name="T5" fmla="*/ 103 h 3375"/>
              <a:gd name="T6" fmla="*/ 10914 w 11797"/>
              <a:gd name="T7" fmla="*/ 204 h 3375"/>
              <a:gd name="T8" fmla="*/ 11120 w 11797"/>
              <a:gd name="T9" fmla="*/ 337 h 3375"/>
              <a:gd name="T10" fmla="*/ 11302 w 11797"/>
              <a:gd name="T11" fmla="*/ 495 h 3375"/>
              <a:gd name="T12" fmla="*/ 11462 w 11797"/>
              <a:gd name="T13" fmla="*/ 679 h 3375"/>
              <a:gd name="T14" fmla="*/ 11594 w 11797"/>
              <a:gd name="T15" fmla="*/ 885 h 3375"/>
              <a:gd name="T16" fmla="*/ 11695 w 11797"/>
              <a:gd name="T17" fmla="*/ 1109 h 3375"/>
              <a:gd name="T18" fmla="*/ 11763 w 11797"/>
              <a:gd name="T19" fmla="*/ 1349 h 3375"/>
              <a:gd name="T20" fmla="*/ 11795 w 11797"/>
              <a:gd name="T21" fmla="*/ 1601 h 3375"/>
              <a:gd name="T22" fmla="*/ 11788 w 11797"/>
              <a:gd name="T23" fmla="*/ 1859 h 3375"/>
              <a:gd name="T24" fmla="*/ 11744 w 11797"/>
              <a:gd name="T25" fmla="*/ 2108 h 3375"/>
              <a:gd name="T26" fmla="*/ 11664 w 11797"/>
              <a:gd name="T27" fmla="*/ 2343 h 3375"/>
              <a:gd name="T28" fmla="*/ 11553 w 11797"/>
              <a:gd name="T29" fmla="*/ 2561 h 3375"/>
              <a:gd name="T30" fmla="*/ 11411 w 11797"/>
              <a:gd name="T31" fmla="*/ 2759 h 3375"/>
              <a:gd name="T32" fmla="*/ 11244 w 11797"/>
              <a:gd name="T33" fmla="*/ 2935 h 3375"/>
              <a:gd name="T34" fmla="*/ 11053 w 11797"/>
              <a:gd name="T35" fmla="*/ 3086 h 3375"/>
              <a:gd name="T36" fmla="*/ 10842 w 11797"/>
              <a:gd name="T37" fmla="*/ 3208 h 3375"/>
              <a:gd name="T38" fmla="*/ 10613 w 11797"/>
              <a:gd name="T39" fmla="*/ 3298 h 3375"/>
              <a:gd name="T40" fmla="*/ 10369 w 11797"/>
              <a:gd name="T41" fmla="*/ 3356 h 3375"/>
              <a:gd name="T42" fmla="*/ 10114 w 11797"/>
              <a:gd name="T43" fmla="*/ 3375 h 3375"/>
              <a:gd name="T44" fmla="*/ 56 w 11797"/>
              <a:gd name="T45" fmla="*/ 3282 h 3375"/>
              <a:gd name="T46" fmla="*/ 134 w 11797"/>
              <a:gd name="T47" fmla="*/ 3140 h 3375"/>
              <a:gd name="T48" fmla="*/ 205 w 11797"/>
              <a:gd name="T49" fmla="*/ 2992 h 3375"/>
              <a:gd name="T50" fmla="*/ 267 w 11797"/>
              <a:gd name="T51" fmla="*/ 2841 h 3375"/>
              <a:gd name="T52" fmla="*/ 323 w 11797"/>
              <a:gd name="T53" fmla="*/ 2686 h 3375"/>
              <a:gd name="T54" fmla="*/ 371 w 11797"/>
              <a:gd name="T55" fmla="*/ 2527 h 3375"/>
              <a:gd name="T56" fmla="*/ 410 w 11797"/>
              <a:gd name="T57" fmla="*/ 2365 h 3375"/>
              <a:gd name="T58" fmla="*/ 441 w 11797"/>
              <a:gd name="T59" fmla="*/ 2199 h 3375"/>
              <a:gd name="T60" fmla="*/ 464 w 11797"/>
              <a:gd name="T61" fmla="*/ 2031 h 3375"/>
              <a:gd name="T62" fmla="*/ 477 w 11797"/>
              <a:gd name="T63" fmla="*/ 1861 h 3375"/>
              <a:gd name="T64" fmla="*/ 482 w 11797"/>
              <a:gd name="T65" fmla="*/ 1688 h 3375"/>
              <a:gd name="T66" fmla="*/ 477 w 11797"/>
              <a:gd name="T67" fmla="*/ 1514 h 3375"/>
              <a:gd name="T68" fmla="*/ 464 w 11797"/>
              <a:gd name="T69" fmla="*/ 1344 h 3375"/>
              <a:gd name="T70" fmla="*/ 441 w 11797"/>
              <a:gd name="T71" fmla="*/ 1176 h 3375"/>
              <a:gd name="T72" fmla="*/ 410 w 11797"/>
              <a:gd name="T73" fmla="*/ 1010 h 3375"/>
              <a:gd name="T74" fmla="*/ 371 w 11797"/>
              <a:gd name="T75" fmla="*/ 848 h 3375"/>
              <a:gd name="T76" fmla="*/ 323 w 11797"/>
              <a:gd name="T77" fmla="*/ 689 h 3375"/>
              <a:gd name="T78" fmla="*/ 267 w 11797"/>
              <a:gd name="T79" fmla="*/ 534 h 3375"/>
              <a:gd name="T80" fmla="*/ 205 w 11797"/>
              <a:gd name="T81" fmla="*/ 383 h 3375"/>
              <a:gd name="T82" fmla="*/ 134 w 11797"/>
              <a:gd name="T83" fmla="*/ 236 h 3375"/>
              <a:gd name="T84" fmla="*/ 56 w 11797"/>
              <a:gd name="T85" fmla="*/ 93 h 3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797" h="3375">
                <a:moveTo>
                  <a:pt x="0" y="0"/>
                </a:moveTo>
                <a:lnTo>
                  <a:pt x="10114" y="0"/>
                </a:lnTo>
                <a:lnTo>
                  <a:pt x="10201" y="3"/>
                </a:lnTo>
                <a:lnTo>
                  <a:pt x="10285" y="9"/>
                </a:lnTo>
                <a:lnTo>
                  <a:pt x="10369" y="19"/>
                </a:lnTo>
                <a:lnTo>
                  <a:pt x="10452" y="35"/>
                </a:lnTo>
                <a:lnTo>
                  <a:pt x="10534" y="53"/>
                </a:lnTo>
                <a:lnTo>
                  <a:pt x="10613" y="77"/>
                </a:lnTo>
                <a:lnTo>
                  <a:pt x="10691" y="103"/>
                </a:lnTo>
                <a:lnTo>
                  <a:pt x="10768" y="133"/>
                </a:lnTo>
                <a:lnTo>
                  <a:pt x="10842" y="167"/>
                </a:lnTo>
                <a:lnTo>
                  <a:pt x="10914" y="204"/>
                </a:lnTo>
                <a:lnTo>
                  <a:pt x="10985" y="245"/>
                </a:lnTo>
                <a:lnTo>
                  <a:pt x="11053" y="289"/>
                </a:lnTo>
                <a:lnTo>
                  <a:pt x="11120" y="337"/>
                </a:lnTo>
                <a:lnTo>
                  <a:pt x="11182" y="386"/>
                </a:lnTo>
                <a:lnTo>
                  <a:pt x="11244" y="440"/>
                </a:lnTo>
                <a:lnTo>
                  <a:pt x="11302" y="495"/>
                </a:lnTo>
                <a:lnTo>
                  <a:pt x="11358" y="555"/>
                </a:lnTo>
                <a:lnTo>
                  <a:pt x="11411" y="616"/>
                </a:lnTo>
                <a:lnTo>
                  <a:pt x="11462" y="679"/>
                </a:lnTo>
                <a:lnTo>
                  <a:pt x="11509" y="746"/>
                </a:lnTo>
                <a:lnTo>
                  <a:pt x="11553" y="814"/>
                </a:lnTo>
                <a:lnTo>
                  <a:pt x="11594" y="885"/>
                </a:lnTo>
                <a:lnTo>
                  <a:pt x="11630" y="957"/>
                </a:lnTo>
                <a:lnTo>
                  <a:pt x="11664" y="1032"/>
                </a:lnTo>
                <a:lnTo>
                  <a:pt x="11695" y="1109"/>
                </a:lnTo>
                <a:lnTo>
                  <a:pt x="11721" y="1188"/>
                </a:lnTo>
                <a:lnTo>
                  <a:pt x="11744" y="1267"/>
                </a:lnTo>
                <a:lnTo>
                  <a:pt x="11763" y="1349"/>
                </a:lnTo>
                <a:lnTo>
                  <a:pt x="11777" y="1431"/>
                </a:lnTo>
                <a:lnTo>
                  <a:pt x="11788" y="1516"/>
                </a:lnTo>
                <a:lnTo>
                  <a:pt x="11795" y="1601"/>
                </a:lnTo>
                <a:lnTo>
                  <a:pt x="11797" y="1688"/>
                </a:lnTo>
                <a:lnTo>
                  <a:pt x="11795" y="1774"/>
                </a:lnTo>
                <a:lnTo>
                  <a:pt x="11788" y="1859"/>
                </a:lnTo>
                <a:lnTo>
                  <a:pt x="11777" y="1944"/>
                </a:lnTo>
                <a:lnTo>
                  <a:pt x="11763" y="2026"/>
                </a:lnTo>
                <a:lnTo>
                  <a:pt x="11744" y="2108"/>
                </a:lnTo>
                <a:lnTo>
                  <a:pt x="11721" y="2187"/>
                </a:lnTo>
                <a:lnTo>
                  <a:pt x="11695" y="2267"/>
                </a:lnTo>
                <a:lnTo>
                  <a:pt x="11664" y="2343"/>
                </a:lnTo>
                <a:lnTo>
                  <a:pt x="11630" y="2418"/>
                </a:lnTo>
                <a:lnTo>
                  <a:pt x="11594" y="2490"/>
                </a:lnTo>
                <a:lnTo>
                  <a:pt x="11553" y="2561"/>
                </a:lnTo>
                <a:lnTo>
                  <a:pt x="11509" y="2629"/>
                </a:lnTo>
                <a:lnTo>
                  <a:pt x="11462" y="2696"/>
                </a:lnTo>
                <a:lnTo>
                  <a:pt x="11411" y="2759"/>
                </a:lnTo>
                <a:lnTo>
                  <a:pt x="11358" y="2820"/>
                </a:lnTo>
                <a:lnTo>
                  <a:pt x="11302" y="2880"/>
                </a:lnTo>
                <a:lnTo>
                  <a:pt x="11244" y="2935"/>
                </a:lnTo>
                <a:lnTo>
                  <a:pt x="11182" y="2989"/>
                </a:lnTo>
                <a:lnTo>
                  <a:pt x="11120" y="3038"/>
                </a:lnTo>
                <a:lnTo>
                  <a:pt x="11053" y="3086"/>
                </a:lnTo>
                <a:lnTo>
                  <a:pt x="10985" y="3130"/>
                </a:lnTo>
                <a:lnTo>
                  <a:pt x="10914" y="3171"/>
                </a:lnTo>
                <a:lnTo>
                  <a:pt x="10842" y="3208"/>
                </a:lnTo>
                <a:lnTo>
                  <a:pt x="10768" y="3242"/>
                </a:lnTo>
                <a:lnTo>
                  <a:pt x="10691" y="3272"/>
                </a:lnTo>
                <a:lnTo>
                  <a:pt x="10613" y="3298"/>
                </a:lnTo>
                <a:lnTo>
                  <a:pt x="10534" y="3322"/>
                </a:lnTo>
                <a:lnTo>
                  <a:pt x="10452" y="3340"/>
                </a:lnTo>
                <a:lnTo>
                  <a:pt x="10369" y="3356"/>
                </a:lnTo>
                <a:lnTo>
                  <a:pt x="10285" y="3366"/>
                </a:lnTo>
                <a:lnTo>
                  <a:pt x="10201" y="3372"/>
                </a:lnTo>
                <a:lnTo>
                  <a:pt x="10114" y="3375"/>
                </a:lnTo>
                <a:lnTo>
                  <a:pt x="0" y="3375"/>
                </a:lnTo>
                <a:lnTo>
                  <a:pt x="29" y="3329"/>
                </a:lnTo>
                <a:lnTo>
                  <a:pt x="56" y="3282"/>
                </a:lnTo>
                <a:lnTo>
                  <a:pt x="82" y="3235"/>
                </a:lnTo>
                <a:lnTo>
                  <a:pt x="109" y="3187"/>
                </a:lnTo>
                <a:lnTo>
                  <a:pt x="134" y="3140"/>
                </a:lnTo>
                <a:lnTo>
                  <a:pt x="158" y="3090"/>
                </a:lnTo>
                <a:lnTo>
                  <a:pt x="181" y="3042"/>
                </a:lnTo>
                <a:lnTo>
                  <a:pt x="205" y="2992"/>
                </a:lnTo>
                <a:lnTo>
                  <a:pt x="227" y="2942"/>
                </a:lnTo>
                <a:lnTo>
                  <a:pt x="247" y="2892"/>
                </a:lnTo>
                <a:lnTo>
                  <a:pt x="267" y="2841"/>
                </a:lnTo>
                <a:lnTo>
                  <a:pt x="287" y="2789"/>
                </a:lnTo>
                <a:lnTo>
                  <a:pt x="306" y="2737"/>
                </a:lnTo>
                <a:lnTo>
                  <a:pt x="323" y="2686"/>
                </a:lnTo>
                <a:lnTo>
                  <a:pt x="340" y="2633"/>
                </a:lnTo>
                <a:lnTo>
                  <a:pt x="355" y="2580"/>
                </a:lnTo>
                <a:lnTo>
                  <a:pt x="371" y="2527"/>
                </a:lnTo>
                <a:lnTo>
                  <a:pt x="385" y="2473"/>
                </a:lnTo>
                <a:lnTo>
                  <a:pt x="398" y="2419"/>
                </a:lnTo>
                <a:lnTo>
                  <a:pt x="410" y="2365"/>
                </a:lnTo>
                <a:lnTo>
                  <a:pt x="421" y="2310"/>
                </a:lnTo>
                <a:lnTo>
                  <a:pt x="432" y="2255"/>
                </a:lnTo>
                <a:lnTo>
                  <a:pt x="441" y="2199"/>
                </a:lnTo>
                <a:lnTo>
                  <a:pt x="450" y="2143"/>
                </a:lnTo>
                <a:lnTo>
                  <a:pt x="457" y="2088"/>
                </a:lnTo>
                <a:lnTo>
                  <a:pt x="464" y="2031"/>
                </a:lnTo>
                <a:lnTo>
                  <a:pt x="469" y="1975"/>
                </a:lnTo>
                <a:lnTo>
                  <a:pt x="474" y="1917"/>
                </a:lnTo>
                <a:lnTo>
                  <a:pt x="477" y="1861"/>
                </a:lnTo>
                <a:lnTo>
                  <a:pt x="479" y="1803"/>
                </a:lnTo>
                <a:lnTo>
                  <a:pt x="482" y="1745"/>
                </a:lnTo>
                <a:lnTo>
                  <a:pt x="482" y="1688"/>
                </a:lnTo>
                <a:lnTo>
                  <a:pt x="482" y="1630"/>
                </a:lnTo>
                <a:lnTo>
                  <a:pt x="479" y="1572"/>
                </a:lnTo>
                <a:lnTo>
                  <a:pt x="477" y="1514"/>
                </a:lnTo>
                <a:lnTo>
                  <a:pt x="474" y="1458"/>
                </a:lnTo>
                <a:lnTo>
                  <a:pt x="469" y="1400"/>
                </a:lnTo>
                <a:lnTo>
                  <a:pt x="464" y="1344"/>
                </a:lnTo>
                <a:lnTo>
                  <a:pt x="457" y="1287"/>
                </a:lnTo>
                <a:lnTo>
                  <a:pt x="450" y="1232"/>
                </a:lnTo>
                <a:lnTo>
                  <a:pt x="441" y="1176"/>
                </a:lnTo>
                <a:lnTo>
                  <a:pt x="432" y="1120"/>
                </a:lnTo>
                <a:lnTo>
                  <a:pt x="421" y="1065"/>
                </a:lnTo>
                <a:lnTo>
                  <a:pt x="410" y="1010"/>
                </a:lnTo>
                <a:lnTo>
                  <a:pt x="398" y="956"/>
                </a:lnTo>
                <a:lnTo>
                  <a:pt x="385" y="902"/>
                </a:lnTo>
                <a:lnTo>
                  <a:pt x="371" y="848"/>
                </a:lnTo>
                <a:lnTo>
                  <a:pt x="355" y="795"/>
                </a:lnTo>
                <a:lnTo>
                  <a:pt x="340" y="742"/>
                </a:lnTo>
                <a:lnTo>
                  <a:pt x="323" y="689"/>
                </a:lnTo>
                <a:lnTo>
                  <a:pt x="306" y="638"/>
                </a:lnTo>
                <a:lnTo>
                  <a:pt x="287" y="586"/>
                </a:lnTo>
                <a:lnTo>
                  <a:pt x="267" y="534"/>
                </a:lnTo>
                <a:lnTo>
                  <a:pt x="247" y="483"/>
                </a:lnTo>
                <a:lnTo>
                  <a:pt x="227" y="433"/>
                </a:lnTo>
                <a:lnTo>
                  <a:pt x="205" y="383"/>
                </a:lnTo>
                <a:lnTo>
                  <a:pt x="181" y="333"/>
                </a:lnTo>
                <a:lnTo>
                  <a:pt x="158" y="285"/>
                </a:lnTo>
                <a:lnTo>
                  <a:pt x="134" y="236"/>
                </a:lnTo>
                <a:lnTo>
                  <a:pt x="109" y="188"/>
                </a:lnTo>
                <a:lnTo>
                  <a:pt x="82" y="140"/>
                </a:lnTo>
                <a:lnTo>
                  <a:pt x="56" y="93"/>
                </a:lnTo>
                <a:lnTo>
                  <a:pt x="29" y="4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6"/>
          <p:cNvSpPr>
            <a:spLocks/>
          </p:cNvSpPr>
          <p:nvPr/>
        </p:nvSpPr>
        <p:spPr bwMode="auto">
          <a:xfrm>
            <a:off x="6682582" y="2543175"/>
            <a:ext cx="1106487" cy="1109663"/>
          </a:xfrm>
          <a:custGeom>
            <a:avLst/>
            <a:gdLst>
              <a:gd name="T0" fmla="*/ 2687 w 4876"/>
              <a:gd name="T1" fmla="*/ 13 h 4889"/>
              <a:gd name="T2" fmla="*/ 3047 w 4876"/>
              <a:gd name="T3" fmla="*/ 77 h 4889"/>
              <a:gd name="T4" fmla="*/ 3386 w 4876"/>
              <a:gd name="T5" fmla="*/ 193 h 4889"/>
              <a:gd name="T6" fmla="*/ 3701 w 4876"/>
              <a:gd name="T7" fmla="*/ 354 h 4889"/>
              <a:gd name="T8" fmla="*/ 3988 w 4876"/>
              <a:gd name="T9" fmla="*/ 559 h 4889"/>
              <a:gd name="T10" fmla="*/ 4242 w 4876"/>
              <a:gd name="T11" fmla="*/ 802 h 4889"/>
              <a:gd name="T12" fmla="*/ 4459 w 4876"/>
              <a:gd name="T13" fmla="*/ 1078 h 4889"/>
              <a:gd name="T14" fmla="*/ 4635 w 4876"/>
              <a:gd name="T15" fmla="*/ 1385 h 4889"/>
              <a:gd name="T16" fmla="*/ 4766 w 4876"/>
              <a:gd name="T17" fmla="*/ 1718 h 4889"/>
              <a:gd name="T18" fmla="*/ 4847 w 4876"/>
              <a:gd name="T19" fmla="*/ 2072 h 4889"/>
              <a:gd name="T20" fmla="*/ 4876 w 4876"/>
              <a:gd name="T21" fmla="*/ 2445 h 4889"/>
              <a:gd name="T22" fmla="*/ 4847 w 4876"/>
              <a:gd name="T23" fmla="*/ 2817 h 4889"/>
              <a:gd name="T24" fmla="*/ 4766 w 4876"/>
              <a:gd name="T25" fmla="*/ 3171 h 4889"/>
              <a:gd name="T26" fmla="*/ 4635 w 4876"/>
              <a:gd name="T27" fmla="*/ 3504 h 4889"/>
              <a:gd name="T28" fmla="*/ 4459 w 4876"/>
              <a:gd name="T29" fmla="*/ 3811 h 4889"/>
              <a:gd name="T30" fmla="*/ 4242 w 4876"/>
              <a:gd name="T31" fmla="*/ 4087 h 4889"/>
              <a:gd name="T32" fmla="*/ 3988 w 4876"/>
              <a:gd name="T33" fmla="*/ 4330 h 4889"/>
              <a:gd name="T34" fmla="*/ 3701 w 4876"/>
              <a:gd name="T35" fmla="*/ 4535 h 4889"/>
              <a:gd name="T36" fmla="*/ 3386 w 4876"/>
              <a:gd name="T37" fmla="*/ 4696 h 4889"/>
              <a:gd name="T38" fmla="*/ 3047 w 4876"/>
              <a:gd name="T39" fmla="*/ 4812 h 4889"/>
              <a:gd name="T40" fmla="*/ 2687 w 4876"/>
              <a:gd name="T41" fmla="*/ 4876 h 4889"/>
              <a:gd name="T42" fmla="*/ 2312 w 4876"/>
              <a:gd name="T43" fmla="*/ 4885 h 4889"/>
              <a:gd name="T44" fmla="*/ 1947 w 4876"/>
              <a:gd name="T45" fmla="*/ 4839 h 4889"/>
              <a:gd name="T46" fmla="*/ 1599 w 4876"/>
              <a:gd name="T47" fmla="*/ 4740 h 4889"/>
              <a:gd name="T48" fmla="*/ 1276 w 4876"/>
              <a:gd name="T49" fmla="*/ 4593 h 4889"/>
              <a:gd name="T50" fmla="*/ 979 w 4876"/>
              <a:gd name="T51" fmla="*/ 4403 h 4889"/>
              <a:gd name="T52" fmla="*/ 714 w 4876"/>
              <a:gd name="T53" fmla="*/ 4172 h 4889"/>
              <a:gd name="T54" fmla="*/ 484 w 4876"/>
              <a:gd name="T55" fmla="*/ 3907 h 4889"/>
              <a:gd name="T56" fmla="*/ 294 w 4876"/>
              <a:gd name="T57" fmla="*/ 3609 h 4889"/>
              <a:gd name="T58" fmla="*/ 148 w 4876"/>
              <a:gd name="T59" fmla="*/ 3285 h 4889"/>
              <a:gd name="T60" fmla="*/ 49 w 4876"/>
              <a:gd name="T61" fmla="*/ 2937 h 4889"/>
              <a:gd name="T62" fmla="*/ 3 w 4876"/>
              <a:gd name="T63" fmla="*/ 2571 h 4889"/>
              <a:gd name="T64" fmla="*/ 13 w 4876"/>
              <a:gd name="T65" fmla="*/ 2195 h 4889"/>
              <a:gd name="T66" fmla="*/ 77 w 4876"/>
              <a:gd name="T67" fmla="*/ 1833 h 4889"/>
              <a:gd name="T68" fmla="*/ 192 w 4876"/>
              <a:gd name="T69" fmla="*/ 1494 h 4889"/>
              <a:gd name="T70" fmla="*/ 352 w 4876"/>
              <a:gd name="T71" fmla="*/ 1177 h 4889"/>
              <a:gd name="T72" fmla="*/ 557 w 4876"/>
              <a:gd name="T73" fmla="*/ 890 h 4889"/>
              <a:gd name="T74" fmla="*/ 799 w 4876"/>
              <a:gd name="T75" fmla="*/ 635 h 4889"/>
              <a:gd name="T76" fmla="*/ 1075 w 4876"/>
              <a:gd name="T77" fmla="*/ 418 h 4889"/>
              <a:gd name="T78" fmla="*/ 1380 w 4876"/>
              <a:gd name="T79" fmla="*/ 242 h 4889"/>
              <a:gd name="T80" fmla="*/ 1712 w 4876"/>
              <a:gd name="T81" fmla="*/ 110 h 4889"/>
              <a:gd name="T82" fmla="*/ 2067 w 4876"/>
              <a:gd name="T83" fmla="*/ 29 h 4889"/>
              <a:gd name="T84" fmla="*/ 2437 w 4876"/>
              <a:gd name="T85" fmla="*/ 0 h 4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876" h="4889">
                <a:moveTo>
                  <a:pt x="2437" y="0"/>
                </a:moveTo>
                <a:lnTo>
                  <a:pt x="2563" y="4"/>
                </a:lnTo>
                <a:lnTo>
                  <a:pt x="2687" y="13"/>
                </a:lnTo>
                <a:lnTo>
                  <a:pt x="2809" y="29"/>
                </a:lnTo>
                <a:lnTo>
                  <a:pt x="2928" y="50"/>
                </a:lnTo>
                <a:lnTo>
                  <a:pt x="3047" y="77"/>
                </a:lnTo>
                <a:lnTo>
                  <a:pt x="3163" y="110"/>
                </a:lnTo>
                <a:lnTo>
                  <a:pt x="3276" y="149"/>
                </a:lnTo>
                <a:lnTo>
                  <a:pt x="3386" y="193"/>
                </a:lnTo>
                <a:lnTo>
                  <a:pt x="3495" y="242"/>
                </a:lnTo>
                <a:lnTo>
                  <a:pt x="3599" y="296"/>
                </a:lnTo>
                <a:lnTo>
                  <a:pt x="3701" y="354"/>
                </a:lnTo>
                <a:lnTo>
                  <a:pt x="3800" y="418"/>
                </a:lnTo>
                <a:lnTo>
                  <a:pt x="3896" y="486"/>
                </a:lnTo>
                <a:lnTo>
                  <a:pt x="3988" y="559"/>
                </a:lnTo>
                <a:lnTo>
                  <a:pt x="4076" y="635"/>
                </a:lnTo>
                <a:lnTo>
                  <a:pt x="4161" y="717"/>
                </a:lnTo>
                <a:lnTo>
                  <a:pt x="4242" y="802"/>
                </a:lnTo>
                <a:lnTo>
                  <a:pt x="4318" y="890"/>
                </a:lnTo>
                <a:lnTo>
                  <a:pt x="4391" y="982"/>
                </a:lnTo>
                <a:lnTo>
                  <a:pt x="4459" y="1078"/>
                </a:lnTo>
                <a:lnTo>
                  <a:pt x="4523" y="1177"/>
                </a:lnTo>
                <a:lnTo>
                  <a:pt x="4581" y="1280"/>
                </a:lnTo>
                <a:lnTo>
                  <a:pt x="4635" y="1385"/>
                </a:lnTo>
                <a:lnTo>
                  <a:pt x="4683" y="1494"/>
                </a:lnTo>
                <a:lnTo>
                  <a:pt x="4727" y="1604"/>
                </a:lnTo>
                <a:lnTo>
                  <a:pt x="4766" y="1718"/>
                </a:lnTo>
                <a:lnTo>
                  <a:pt x="4799" y="1833"/>
                </a:lnTo>
                <a:lnTo>
                  <a:pt x="4826" y="1952"/>
                </a:lnTo>
                <a:lnTo>
                  <a:pt x="4847" y="2072"/>
                </a:lnTo>
                <a:lnTo>
                  <a:pt x="4862" y="2195"/>
                </a:lnTo>
                <a:lnTo>
                  <a:pt x="4872" y="2318"/>
                </a:lnTo>
                <a:lnTo>
                  <a:pt x="4876" y="2445"/>
                </a:lnTo>
                <a:lnTo>
                  <a:pt x="4872" y="2571"/>
                </a:lnTo>
                <a:lnTo>
                  <a:pt x="4862" y="2694"/>
                </a:lnTo>
                <a:lnTo>
                  <a:pt x="4847" y="2817"/>
                </a:lnTo>
                <a:lnTo>
                  <a:pt x="4826" y="2937"/>
                </a:lnTo>
                <a:lnTo>
                  <a:pt x="4799" y="3056"/>
                </a:lnTo>
                <a:lnTo>
                  <a:pt x="4766" y="3171"/>
                </a:lnTo>
                <a:lnTo>
                  <a:pt x="4727" y="3285"/>
                </a:lnTo>
                <a:lnTo>
                  <a:pt x="4683" y="3395"/>
                </a:lnTo>
                <a:lnTo>
                  <a:pt x="4635" y="3504"/>
                </a:lnTo>
                <a:lnTo>
                  <a:pt x="4581" y="3609"/>
                </a:lnTo>
                <a:lnTo>
                  <a:pt x="4523" y="3712"/>
                </a:lnTo>
                <a:lnTo>
                  <a:pt x="4459" y="3811"/>
                </a:lnTo>
                <a:lnTo>
                  <a:pt x="4391" y="3907"/>
                </a:lnTo>
                <a:lnTo>
                  <a:pt x="4318" y="3999"/>
                </a:lnTo>
                <a:lnTo>
                  <a:pt x="4242" y="4087"/>
                </a:lnTo>
                <a:lnTo>
                  <a:pt x="4161" y="4172"/>
                </a:lnTo>
                <a:lnTo>
                  <a:pt x="4076" y="4254"/>
                </a:lnTo>
                <a:lnTo>
                  <a:pt x="3988" y="4330"/>
                </a:lnTo>
                <a:lnTo>
                  <a:pt x="3896" y="4403"/>
                </a:lnTo>
                <a:lnTo>
                  <a:pt x="3800" y="4471"/>
                </a:lnTo>
                <a:lnTo>
                  <a:pt x="3701" y="4535"/>
                </a:lnTo>
                <a:lnTo>
                  <a:pt x="3599" y="4593"/>
                </a:lnTo>
                <a:lnTo>
                  <a:pt x="3495" y="4647"/>
                </a:lnTo>
                <a:lnTo>
                  <a:pt x="3386" y="4696"/>
                </a:lnTo>
                <a:lnTo>
                  <a:pt x="3276" y="4740"/>
                </a:lnTo>
                <a:lnTo>
                  <a:pt x="3163" y="4779"/>
                </a:lnTo>
                <a:lnTo>
                  <a:pt x="3047" y="4812"/>
                </a:lnTo>
                <a:lnTo>
                  <a:pt x="2928" y="4839"/>
                </a:lnTo>
                <a:lnTo>
                  <a:pt x="2809" y="4860"/>
                </a:lnTo>
                <a:lnTo>
                  <a:pt x="2687" y="4876"/>
                </a:lnTo>
                <a:lnTo>
                  <a:pt x="2563" y="4885"/>
                </a:lnTo>
                <a:lnTo>
                  <a:pt x="2437" y="4889"/>
                </a:lnTo>
                <a:lnTo>
                  <a:pt x="2312" y="4885"/>
                </a:lnTo>
                <a:lnTo>
                  <a:pt x="2189" y="4876"/>
                </a:lnTo>
                <a:lnTo>
                  <a:pt x="2067" y="4860"/>
                </a:lnTo>
                <a:lnTo>
                  <a:pt x="1947" y="4839"/>
                </a:lnTo>
                <a:lnTo>
                  <a:pt x="1828" y="4812"/>
                </a:lnTo>
                <a:lnTo>
                  <a:pt x="1712" y="4779"/>
                </a:lnTo>
                <a:lnTo>
                  <a:pt x="1599" y="4740"/>
                </a:lnTo>
                <a:lnTo>
                  <a:pt x="1489" y="4696"/>
                </a:lnTo>
                <a:lnTo>
                  <a:pt x="1380" y="4647"/>
                </a:lnTo>
                <a:lnTo>
                  <a:pt x="1276" y="4593"/>
                </a:lnTo>
                <a:lnTo>
                  <a:pt x="1174" y="4535"/>
                </a:lnTo>
                <a:lnTo>
                  <a:pt x="1075" y="4471"/>
                </a:lnTo>
                <a:lnTo>
                  <a:pt x="979" y="4403"/>
                </a:lnTo>
                <a:lnTo>
                  <a:pt x="887" y="4330"/>
                </a:lnTo>
                <a:lnTo>
                  <a:pt x="799" y="4254"/>
                </a:lnTo>
                <a:lnTo>
                  <a:pt x="714" y="4172"/>
                </a:lnTo>
                <a:lnTo>
                  <a:pt x="633" y="4087"/>
                </a:lnTo>
                <a:lnTo>
                  <a:pt x="557" y="3999"/>
                </a:lnTo>
                <a:lnTo>
                  <a:pt x="484" y="3907"/>
                </a:lnTo>
                <a:lnTo>
                  <a:pt x="416" y="3811"/>
                </a:lnTo>
                <a:lnTo>
                  <a:pt x="352" y="3712"/>
                </a:lnTo>
                <a:lnTo>
                  <a:pt x="294" y="3609"/>
                </a:lnTo>
                <a:lnTo>
                  <a:pt x="240" y="3504"/>
                </a:lnTo>
                <a:lnTo>
                  <a:pt x="192" y="3395"/>
                </a:lnTo>
                <a:lnTo>
                  <a:pt x="148" y="3285"/>
                </a:lnTo>
                <a:lnTo>
                  <a:pt x="110" y="3171"/>
                </a:lnTo>
                <a:lnTo>
                  <a:pt x="77" y="3056"/>
                </a:lnTo>
                <a:lnTo>
                  <a:pt x="49" y="2937"/>
                </a:lnTo>
                <a:lnTo>
                  <a:pt x="28" y="2817"/>
                </a:lnTo>
                <a:lnTo>
                  <a:pt x="13" y="2694"/>
                </a:lnTo>
                <a:lnTo>
                  <a:pt x="3" y="2571"/>
                </a:lnTo>
                <a:lnTo>
                  <a:pt x="0" y="2445"/>
                </a:lnTo>
                <a:lnTo>
                  <a:pt x="3" y="2318"/>
                </a:lnTo>
                <a:lnTo>
                  <a:pt x="13" y="2195"/>
                </a:lnTo>
                <a:lnTo>
                  <a:pt x="28" y="2072"/>
                </a:lnTo>
                <a:lnTo>
                  <a:pt x="49" y="1952"/>
                </a:lnTo>
                <a:lnTo>
                  <a:pt x="77" y="1833"/>
                </a:lnTo>
                <a:lnTo>
                  <a:pt x="110" y="1718"/>
                </a:lnTo>
                <a:lnTo>
                  <a:pt x="148" y="1604"/>
                </a:lnTo>
                <a:lnTo>
                  <a:pt x="192" y="1494"/>
                </a:lnTo>
                <a:lnTo>
                  <a:pt x="240" y="1385"/>
                </a:lnTo>
                <a:lnTo>
                  <a:pt x="294" y="1280"/>
                </a:lnTo>
                <a:lnTo>
                  <a:pt x="352" y="1177"/>
                </a:lnTo>
                <a:lnTo>
                  <a:pt x="416" y="1078"/>
                </a:lnTo>
                <a:lnTo>
                  <a:pt x="484" y="982"/>
                </a:lnTo>
                <a:lnTo>
                  <a:pt x="557" y="890"/>
                </a:lnTo>
                <a:lnTo>
                  <a:pt x="633" y="802"/>
                </a:lnTo>
                <a:lnTo>
                  <a:pt x="714" y="717"/>
                </a:lnTo>
                <a:lnTo>
                  <a:pt x="799" y="635"/>
                </a:lnTo>
                <a:lnTo>
                  <a:pt x="887" y="559"/>
                </a:lnTo>
                <a:lnTo>
                  <a:pt x="979" y="486"/>
                </a:lnTo>
                <a:lnTo>
                  <a:pt x="1075" y="418"/>
                </a:lnTo>
                <a:lnTo>
                  <a:pt x="1174" y="354"/>
                </a:lnTo>
                <a:lnTo>
                  <a:pt x="1276" y="296"/>
                </a:lnTo>
                <a:lnTo>
                  <a:pt x="1380" y="242"/>
                </a:lnTo>
                <a:lnTo>
                  <a:pt x="1489" y="193"/>
                </a:lnTo>
                <a:lnTo>
                  <a:pt x="1599" y="149"/>
                </a:lnTo>
                <a:lnTo>
                  <a:pt x="1712" y="110"/>
                </a:lnTo>
                <a:lnTo>
                  <a:pt x="1828" y="77"/>
                </a:lnTo>
                <a:lnTo>
                  <a:pt x="1947" y="50"/>
                </a:lnTo>
                <a:lnTo>
                  <a:pt x="2067" y="29"/>
                </a:lnTo>
                <a:lnTo>
                  <a:pt x="2189" y="13"/>
                </a:lnTo>
                <a:lnTo>
                  <a:pt x="2312" y="4"/>
                </a:lnTo>
                <a:lnTo>
                  <a:pt x="2437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/>
          <p:cNvSpPr>
            <a:spLocks noEditPoints="1"/>
          </p:cNvSpPr>
          <p:nvPr/>
        </p:nvSpPr>
        <p:spPr bwMode="auto">
          <a:xfrm>
            <a:off x="6533357" y="2393950"/>
            <a:ext cx="1404937" cy="1408113"/>
          </a:xfrm>
          <a:custGeom>
            <a:avLst/>
            <a:gdLst>
              <a:gd name="T0" fmla="*/ 3720 w 6193"/>
              <a:gd name="T1" fmla="*/ 63 h 6209"/>
              <a:gd name="T2" fmla="*/ 4370 w 6193"/>
              <a:gd name="T3" fmla="*/ 274 h 6209"/>
              <a:gd name="T4" fmla="*/ 4949 w 6193"/>
              <a:gd name="T5" fmla="*/ 617 h 6209"/>
              <a:gd name="T6" fmla="*/ 5438 w 6193"/>
              <a:gd name="T7" fmla="*/ 1072 h 6209"/>
              <a:gd name="T8" fmla="*/ 5819 w 6193"/>
              <a:gd name="T9" fmla="*/ 1625 h 6209"/>
              <a:gd name="T10" fmla="*/ 6075 w 6193"/>
              <a:gd name="T11" fmla="*/ 2255 h 6209"/>
              <a:gd name="T12" fmla="*/ 6189 w 6193"/>
              <a:gd name="T13" fmla="*/ 2945 h 6209"/>
              <a:gd name="T14" fmla="*/ 6145 w 6193"/>
              <a:gd name="T15" fmla="*/ 3654 h 6209"/>
              <a:gd name="T16" fmla="*/ 5950 w 6193"/>
              <a:gd name="T17" fmla="*/ 4313 h 6209"/>
              <a:gd name="T18" fmla="*/ 5621 w 6193"/>
              <a:gd name="T19" fmla="*/ 4902 h 6209"/>
              <a:gd name="T20" fmla="*/ 5178 w 6193"/>
              <a:gd name="T21" fmla="*/ 5402 h 6209"/>
              <a:gd name="T22" fmla="*/ 4637 w 6193"/>
              <a:gd name="T23" fmla="*/ 5798 h 6209"/>
              <a:gd name="T24" fmla="*/ 4017 w 6193"/>
              <a:gd name="T25" fmla="*/ 6069 h 6209"/>
              <a:gd name="T26" fmla="*/ 3335 w 6193"/>
              <a:gd name="T27" fmla="*/ 6200 h 6209"/>
              <a:gd name="T28" fmla="*/ 2625 w 6193"/>
              <a:gd name="T29" fmla="*/ 6174 h 6209"/>
              <a:gd name="T30" fmla="*/ 1961 w 6193"/>
              <a:gd name="T31" fmla="*/ 5994 h 6209"/>
              <a:gd name="T32" fmla="*/ 1366 w 6193"/>
              <a:gd name="T33" fmla="*/ 5679 h 6209"/>
              <a:gd name="T34" fmla="*/ 855 w 6193"/>
              <a:gd name="T35" fmla="*/ 5247 h 6209"/>
              <a:gd name="T36" fmla="*/ 449 w 6193"/>
              <a:gd name="T37" fmla="*/ 4714 h 6209"/>
              <a:gd name="T38" fmla="*/ 163 w 6193"/>
              <a:gd name="T39" fmla="*/ 4100 h 6209"/>
              <a:gd name="T40" fmla="*/ 16 w 6193"/>
              <a:gd name="T41" fmla="*/ 3421 h 6209"/>
              <a:gd name="T42" fmla="*/ 25 w 6193"/>
              <a:gd name="T43" fmla="*/ 2709 h 6209"/>
              <a:gd name="T44" fmla="*/ 188 w 6193"/>
              <a:gd name="T45" fmla="*/ 2037 h 6209"/>
              <a:gd name="T46" fmla="*/ 488 w 6193"/>
              <a:gd name="T47" fmla="*/ 1432 h 6209"/>
              <a:gd name="T48" fmla="*/ 907 w 6193"/>
              <a:gd name="T49" fmla="*/ 909 h 6209"/>
              <a:gd name="T50" fmla="*/ 1428 w 6193"/>
              <a:gd name="T51" fmla="*/ 489 h 6209"/>
              <a:gd name="T52" fmla="*/ 2032 w 6193"/>
              <a:gd name="T53" fmla="*/ 188 h 6209"/>
              <a:gd name="T54" fmla="*/ 2702 w 6193"/>
              <a:gd name="T55" fmla="*/ 25 h 6209"/>
              <a:gd name="T56" fmla="*/ 4765 w 6193"/>
              <a:gd name="T57" fmla="*/ 1172 h 6209"/>
              <a:gd name="T58" fmla="*/ 4312 w 6193"/>
              <a:gd name="T59" fmla="*/ 856 h 6209"/>
              <a:gd name="T60" fmla="*/ 3794 w 6193"/>
              <a:gd name="T61" fmla="*/ 645 h 6209"/>
              <a:gd name="T62" fmla="*/ 3228 w 6193"/>
              <a:gd name="T63" fmla="*/ 551 h 6209"/>
              <a:gd name="T64" fmla="*/ 2645 w 6193"/>
              <a:gd name="T65" fmla="*/ 588 h 6209"/>
              <a:gd name="T66" fmla="*/ 2104 w 6193"/>
              <a:gd name="T67" fmla="*/ 748 h 6209"/>
              <a:gd name="T68" fmla="*/ 1621 w 6193"/>
              <a:gd name="T69" fmla="*/ 1020 h 6209"/>
              <a:gd name="T70" fmla="*/ 1209 w 6193"/>
              <a:gd name="T71" fmla="*/ 1386 h 6209"/>
              <a:gd name="T72" fmla="*/ 884 w 6193"/>
              <a:gd name="T73" fmla="*/ 1832 h 6209"/>
              <a:gd name="T74" fmla="*/ 661 w 6193"/>
              <a:gd name="T75" fmla="*/ 2344 h 6209"/>
              <a:gd name="T76" fmla="*/ 554 w 6193"/>
              <a:gd name="T77" fmla="*/ 2908 h 6209"/>
              <a:gd name="T78" fmla="*/ 576 w 6193"/>
              <a:gd name="T79" fmla="*/ 3494 h 6209"/>
              <a:gd name="T80" fmla="*/ 723 w 6193"/>
              <a:gd name="T81" fmla="*/ 4042 h 6209"/>
              <a:gd name="T82" fmla="*/ 982 w 6193"/>
              <a:gd name="T83" fmla="*/ 4534 h 6209"/>
              <a:gd name="T84" fmla="*/ 1337 w 6193"/>
              <a:gd name="T85" fmla="*/ 4955 h 6209"/>
              <a:gd name="T86" fmla="*/ 1774 w 6193"/>
              <a:gd name="T87" fmla="*/ 5291 h 6209"/>
              <a:gd name="T88" fmla="*/ 2279 w 6193"/>
              <a:gd name="T89" fmla="*/ 5527 h 6209"/>
              <a:gd name="T90" fmla="*/ 2835 w 6193"/>
              <a:gd name="T91" fmla="*/ 5648 h 6209"/>
              <a:gd name="T92" fmla="*/ 3421 w 6193"/>
              <a:gd name="T93" fmla="*/ 5640 h 6209"/>
              <a:gd name="T94" fmla="*/ 3973 w 6193"/>
              <a:gd name="T95" fmla="*/ 5506 h 6209"/>
              <a:gd name="T96" fmla="*/ 4471 w 6193"/>
              <a:gd name="T97" fmla="*/ 5259 h 6209"/>
              <a:gd name="T98" fmla="*/ 4900 w 6193"/>
              <a:gd name="T99" fmla="*/ 4913 h 6209"/>
              <a:gd name="T100" fmla="*/ 5244 w 6193"/>
              <a:gd name="T101" fmla="*/ 4483 h 6209"/>
              <a:gd name="T102" fmla="*/ 5492 w 6193"/>
              <a:gd name="T103" fmla="*/ 3984 h 6209"/>
              <a:gd name="T104" fmla="*/ 5626 w 6193"/>
              <a:gd name="T105" fmla="*/ 3430 h 6209"/>
              <a:gd name="T106" fmla="*/ 5634 w 6193"/>
              <a:gd name="T107" fmla="*/ 2843 h 6209"/>
              <a:gd name="T108" fmla="*/ 5513 w 6193"/>
              <a:gd name="T109" fmla="*/ 2285 h 6209"/>
              <a:gd name="T110" fmla="*/ 5277 w 6193"/>
              <a:gd name="T111" fmla="*/ 1779 h 6209"/>
              <a:gd name="T112" fmla="*/ 4942 w 6193"/>
              <a:gd name="T113" fmla="*/ 1340 h 6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193" h="6209">
                <a:moveTo>
                  <a:pt x="3096" y="0"/>
                </a:moveTo>
                <a:lnTo>
                  <a:pt x="3176" y="1"/>
                </a:lnTo>
                <a:lnTo>
                  <a:pt x="3255" y="4"/>
                </a:lnTo>
                <a:lnTo>
                  <a:pt x="3335" y="9"/>
                </a:lnTo>
                <a:lnTo>
                  <a:pt x="3413" y="17"/>
                </a:lnTo>
                <a:lnTo>
                  <a:pt x="3491" y="25"/>
                </a:lnTo>
                <a:lnTo>
                  <a:pt x="3568" y="35"/>
                </a:lnTo>
                <a:lnTo>
                  <a:pt x="3645" y="48"/>
                </a:lnTo>
                <a:lnTo>
                  <a:pt x="3720" y="63"/>
                </a:lnTo>
                <a:lnTo>
                  <a:pt x="3795" y="79"/>
                </a:lnTo>
                <a:lnTo>
                  <a:pt x="3870" y="98"/>
                </a:lnTo>
                <a:lnTo>
                  <a:pt x="3944" y="118"/>
                </a:lnTo>
                <a:lnTo>
                  <a:pt x="4017" y="140"/>
                </a:lnTo>
                <a:lnTo>
                  <a:pt x="4090" y="163"/>
                </a:lnTo>
                <a:lnTo>
                  <a:pt x="4161" y="188"/>
                </a:lnTo>
                <a:lnTo>
                  <a:pt x="4232" y="215"/>
                </a:lnTo>
                <a:lnTo>
                  <a:pt x="4302" y="244"/>
                </a:lnTo>
                <a:lnTo>
                  <a:pt x="4370" y="274"/>
                </a:lnTo>
                <a:lnTo>
                  <a:pt x="4438" y="306"/>
                </a:lnTo>
                <a:lnTo>
                  <a:pt x="4507" y="339"/>
                </a:lnTo>
                <a:lnTo>
                  <a:pt x="4573" y="375"/>
                </a:lnTo>
                <a:lnTo>
                  <a:pt x="4637" y="411"/>
                </a:lnTo>
                <a:lnTo>
                  <a:pt x="4702" y="450"/>
                </a:lnTo>
                <a:lnTo>
                  <a:pt x="4765" y="489"/>
                </a:lnTo>
                <a:lnTo>
                  <a:pt x="4828" y="530"/>
                </a:lnTo>
                <a:lnTo>
                  <a:pt x="4889" y="573"/>
                </a:lnTo>
                <a:lnTo>
                  <a:pt x="4949" y="617"/>
                </a:lnTo>
                <a:lnTo>
                  <a:pt x="5008" y="662"/>
                </a:lnTo>
                <a:lnTo>
                  <a:pt x="5066" y="709"/>
                </a:lnTo>
                <a:lnTo>
                  <a:pt x="5123" y="757"/>
                </a:lnTo>
                <a:lnTo>
                  <a:pt x="5178" y="807"/>
                </a:lnTo>
                <a:lnTo>
                  <a:pt x="5233" y="858"/>
                </a:lnTo>
                <a:lnTo>
                  <a:pt x="5286" y="909"/>
                </a:lnTo>
                <a:lnTo>
                  <a:pt x="5338" y="962"/>
                </a:lnTo>
                <a:lnTo>
                  <a:pt x="5388" y="1017"/>
                </a:lnTo>
                <a:lnTo>
                  <a:pt x="5438" y="1072"/>
                </a:lnTo>
                <a:lnTo>
                  <a:pt x="5486" y="1130"/>
                </a:lnTo>
                <a:lnTo>
                  <a:pt x="5532" y="1188"/>
                </a:lnTo>
                <a:lnTo>
                  <a:pt x="5577" y="1247"/>
                </a:lnTo>
                <a:lnTo>
                  <a:pt x="5621" y="1307"/>
                </a:lnTo>
                <a:lnTo>
                  <a:pt x="5664" y="1369"/>
                </a:lnTo>
                <a:lnTo>
                  <a:pt x="5705" y="1432"/>
                </a:lnTo>
                <a:lnTo>
                  <a:pt x="5745" y="1495"/>
                </a:lnTo>
                <a:lnTo>
                  <a:pt x="5783" y="1560"/>
                </a:lnTo>
                <a:lnTo>
                  <a:pt x="5819" y="1625"/>
                </a:lnTo>
                <a:lnTo>
                  <a:pt x="5855" y="1691"/>
                </a:lnTo>
                <a:lnTo>
                  <a:pt x="5887" y="1759"/>
                </a:lnTo>
                <a:lnTo>
                  <a:pt x="5919" y="1828"/>
                </a:lnTo>
                <a:lnTo>
                  <a:pt x="5950" y="1896"/>
                </a:lnTo>
                <a:lnTo>
                  <a:pt x="5979" y="1966"/>
                </a:lnTo>
                <a:lnTo>
                  <a:pt x="6005" y="2037"/>
                </a:lnTo>
                <a:lnTo>
                  <a:pt x="6030" y="2109"/>
                </a:lnTo>
                <a:lnTo>
                  <a:pt x="6054" y="2181"/>
                </a:lnTo>
                <a:lnTo>
                  <a:pt x="6075" y="2255"/>
                </a:lnTo>
                <a:lnTo>
                  <a:pt x="6095" y="2329"/>
                </a:lnTo>
                <a:lnTo>
                  <a:pt x="6114" y="2404"/>
                </a:lnTo>
                <a:lnTo>
                  <a:pt x="6130" y="2479"/>
                </a:lnTo>
                <a:lnTo>
                  <a:pt x="6145" y="2555"/>
                </a:lnTo>
                <a:lnTo>
                  <a:pt x="6157" y="2632"/>
                </a:lnTo>
                <a:lnTo>
                  <a:pt x="6168" y="2709"/>
                </a:lnTo>
                <a:lnTo>
                  <a:pt x="6177" y="2788"/>
                </a:lnTo>
                <a:lnTo>
                  <a:pt x="6184" y="2866"/>
                </a:lnTo>
                <a:lnTo>
                  <a:pt x="6189" y="2945"/>
                </a:lnTo>
                <a:lnTo>
                  <a:pt x="6192" y="3025"/>
                </a:lnTo>
                <a:lnTo>
                  <a:pt x="6193" y="3105"/>
                </a:lnTo>
                <a:lnTo>
                  <a:pt x="6192" y="3184"/>
                </a:lnTo>
                <a:lnTo>
                  <a:pt x="6189" y="3264"/>
                </a:lnTo>
                <a:lnTo>
                  <a:pt x="6184" y="3343"/>
                </a:lnTo>
                <a:lnTo>
                  <a:pt x="6177" y="3421"/>
                </a:lnTo>
                <a:lnTo>
                  <a:pt x="6168" y="3500"/>
                </a:lnTo>
                <a:lnTo>
                  <a:pt x="6157" y="3577"/>
                </a:lnTo>
                <a:lnTo>
                  <a:pt x="6145" y="3654"/>
                </a:lnTo>
                <a:lnTo>
                  <a:pt x="6130" y="3730"/>
                </a:lnTo>
                <a:lnTo>
                  <a:pt x="6114" y="3806"/>
                </a:lnTo>
                <a:lnTo>
                  <a:pt x="6095" y="3880"/>
                </a:lnTo>
                <a:lnTo>
                  <a:pt x="6075" y="3954"/>
                </a:lnTo>
                <a:lnTo>
                  <a:pt x="6054" y="4028"/>
                </a:lnTo>
                <a:lnTo>
                  <a:pt x="6030" y="4100"/>
                </a:lnTo>
                <a:lnTo>
                  <a:pt x="6005" y="4172"/>
                </a:lnTo>
                <a:lnTo>
                  <a:pt x="5979" y="4243"/>
                </a:lnTo>
                <a:lnTo>
                  <a:pt x="5950" y="4313"/>
                </a:lnTo>
                <a:lnTo>
                  <a:pt x="5919" y="4381"/>
                </a:lnTo>
                <a:lnTo>
                  <a:pt x="5887" y="4450"/>
                </a:lnTo>
                <a:lnTo>
                  <a:pt x="5855" y="4518"/>
                </a:lnTo>
                <a:lnTo>
                  <a:pt x="5819" y="4584"/>
                </a:lnTo>
                <a:lnTo>
                  <a:pt x="5783" y="4649"/>
                </a:lnTo>
                <a:lnTo>
                  <a:pt x="5745" y="4714"/>
                </a:lnTo>
                <a:lnTo>
                  <a:pt x="5705" y="4777"/>
                </a:lnTo>
                <a:lnTo>
                  <a:pt x="5664" y="4840"/>
                </a:lnTo>
                <a:lnTo>
                  <a:pt x="5621" y="4902"/>
                </a:lnTo>
                <a:lnTo>
                  <a:pt x="5577" y="4962"/>
                </a:lnTo>
                <a:lnTo>
                  <a:pt x="5532" y="5021"/>
                </a:lnTo>
                <a:lnTo>
                  <a:pt x="5486" y="5079"/>
                </a:lnTo>
                <a:lnTo>
                  <a:pt x="5438" y="5137"/>
                </a:lnTo>
                <a:lnTo>
                  <a:pt x="5388" y="5192"/>
                </a:lnTo>
                <a:lnTo>
                  <a:pt x="5338" y="5247"/>
                </a:lnTo>
                <a:lnTo>
                  <a:pt x="5286" y="5300"/>
                </a:lnTo>
                <a:lnTo>
                  <a:pt x="5233" y="5351"/>
                </a:lnTo>
                <a:lnTo>
                  <a:pt x="5178" y="5402"/>
                </a:lnTo>
                <a:lnTo>
                  <a:pt x="5123" y="5452"/>
                </a:lnTo>
                <a:lnTo>
                  <a:pt x="5066" y="5500"/>
                </a:lnTo>
                <a:lnTo>
                  <a:pt x="5008" y="5547"/>
                </a:lnTo>
                <a:lnTo>
                  <a:pt x="4949" y="5592"/>
                </a:lnTo>
                <a:lnTo>
                  <a:pt x="4889" y="5636"/>
                </a:lnTo>
                <a:lnTo>
                  <a:pt x="4828" y="5679"/>
                </a:lnTo>
                <a:lnTo>
                  <a:pt x="4765" y="5720"/>
                </a:lnTo>
                <a:lnTo>
                  <a:pt x="4702" y="5759"/>
                </a:lnTo>
                <a:lnTo>
                  <a:pt x="4637" y="5798"/>
                </a:lnTo>
                <a:lnTo>
                  <a:pt x="4573" y="5834"/>
                </a:lnTo>
                <a:lnTo>
                  <a:pt x="4507" y="5870"/>
                </a:lnTo>
                <a:lnTo>
                  <a:pt x="4438" y="5903"/>
                </a:lnTo>
                <a:lnTo>
                  <a:pt x="4370" y="5935"/>
                </a:lnTo>
                <a:lnTo>
                  <a:pt x="4302" y="5965"/>
                </a:lnTo>
                <a:lnTo>
                  <a:pt x="4232" y="5994"/>
                </a:lnTo>
                <a:lnTo>
                  <a:pt x="4161" y="6021"/>
                </a:lnTo>
                <a:lnTo>
                  <a:pt x="4090" y="6046"/>
                </a:lnTo>
                <a:lnTo>
                  <a:pt x="4017" y="6069"/>
                </a:lnTo>
                <a:lnTo>
                  <a:pt x="3944" y="6091"/>
                </a:lnTo>
                <a:lnTo>
                  <a:pt x="3870" y="6111"/>
                </a:lnTo>
                <a:lnTo>
                  <a:pt x="3795" y="6130"/>
                </a:lnTo>
                <a:lnTo>
                  <a:pt x="3720" y="6146"/>
                </a:lnTo>
                <a:lnTo>
                  <a:pt x="3645" y="6161"/>
                </a:lnTo>
                <a:lnTo>
                  <a:pt x="3568" y="6174"/>
                </a:lnTo>
                <a:lnTo>
                  <a:pt x="3491" y="6184"/>
                </a:lnTo>
                <a:lnTo>
                  <a:pt x="3413" y="6192"/>
                </a:lnTo>
                <a:lnTo>
                  <a:pt x="3335" y="6200"/>
                </a:lnTo>
                <a:lnTo>
                  <a:pt x="3255" y="6205"/>
                </a:lnTo>
                <a:lnTo>
                  <a:pt x="3176" y="6208"/>
                </a:lnTo>
                <a:lnTo>
                  <a:pt x="3096" y="6209"/>
                </a:lnTo>
                <a:lnTo>
                  <a:pt x="3017" y="6208"/>
                </a:lnTo>
                <a:lnTo>
                  <a:pt x="2938" y="6205"/>
                </a:lnTo>
                <a:lnTo>
                  <a:pt x="2859" y="6200"/>
                </a:lnTo>
                <a:lnTo>
                  <a:pt x="2780" y="6192"/>
                </a:lnTo>
                <a:lnTo>
                  <a:pt x="2702" y="6184"/>
                </a:lnTo>
                <a:lnTo>
                  <a:pt x="2625" y="6174"/>
                </a:lnTo>
                <a:lnTo>
                  <a:pt x="2548" y="6161"/>
                </a:lnTo>
                <a:lnTo>
                  <a:pt x="2473" y="6146"/>
                </a:lnTo>
                <a:lnTo>
                  <a:pt x="2397" y="6130"/>
                </a:lnTo>
                <a:lnTo>
                  <a:pt x="2323" y="6111"/>
                </a:lnTo>
                <a:lnTo>
                  <a:pt x="2249" y="6091"/>
                </a:lnTo>
                <a:lnTo>
                  <a:pt x="2176" y="6069"/>
                </a:lnTo>
                <a:lnTo>
                  <a:pt x="2103" y="6046"/>
                </a:lnTo>
                <a:lnTo>
                  <a:pt x="2032" y="6021"/>
                </a:lnTo>
                <a:lnTo>
                  <a:pt x="1961" y="5994"/>
                </a:lnTo>
                <a:lnTo>
                  <a:pt x="1891" y="5965"/>
                </a:lnTo>
                <a:lnTo>
                  <a:pt x="1823" y="5935"/>
                </a:lnTo>
                <a:lnTo>
                  <a:pt x="1755" y="5903"/>
                </a:lnTo>
                <a:lnTo>
                  <a:pt x="1687" y="5870"/>
                </a:lnTo>
                <a:lnTo>
                  <a:pt x="1621" y="5834"/>
                </a:lnTo>
                <a:lnTo>
                  <a:pt x="1556" y="5798"/>
                </a:lnTo>
                <a:lnTo>
                  <a:pt x="1491" y="5759"/>
                </a:lnTo>
                <a:lnTo>
                  <a:pt x="1428" y="5720"/>
                </a:lnTo>
                <a:lnTo>
                  <a:pt x="1366" y="5679"/>
                </a:lnTo>
                <a:lnTo>
                  <a:pt x="1304" y="5636"/>
                </a:lnTo>
                <a:lnTo>
                  <a:pt x="1243" y="5592"/>
                </a:lnTo>
                <a:lnTo>
                  <a:pt x="1185" y="5547"/>
                </a:lnTo>
                <a:lnTo>
                  <a:pt x="1127" y="5500"/>
                </a:lnTo>
                <a:lnTo>
                  <a:pt x="1070" y="5452"/>
                </a:lnTo>
                <a:lnTo>
                  <a:pt x="1015" y="5402"/>
                </a:lnTo>
                <a:lnTo>
                  <a:pt x="960" y="5351"/>
                </a:lnTo>
                <a:lnTo>
                  <a:pt x="907" y="5300"/>
                </a:lnTo>
                <a:lnTo>
                  <a:pt x="855" y="5247"/>
                </a:lnTo>
                <a:lnTo>
                  <a:pt x="805" y="5192"/>
                </a:lnTo>
                <a:lnTo>
                  <a:pt x="755" y="5137"/>
                </a:lnTo>
                <a:lnTo>
                  <a:pt x="707" y="5079"/>
                </a:lnTo>
                <a:lnTo>
                  <a:pt x="661" y="5021"/>
                </a:lnTo>
                <a:lnTo>
                  <a:pt x="616" y="4962"/>
                </a:lnTo>
                <a:lnTo>
                  <a:pt x="572" y="4902"/>
                </a:lnTo>
                <a:lnTo>
                  <a:pt x="529" y="4840"/>
                </a:lnTo>
                <a:lnTo>
                  <a:pt x="488" y="4777"/>
                </a:lnTo>
                <a:lnTo>
                  <a:pt x="449" y="4714"/>
                </a:lnTo>
                <a:lnTo>
                  <a:pt x="410" y="4649"/>
                </a:lnTo>
                <a:lnTo>
                  <a:pt x="374" y="4584"/>
                </a:lnTo>
                <a:lnTo>
                  <a:pt x="339" y="4518"/>
                </a:lnTo>
                <a:lnTo>
                  <a:pt x="306" y="4450"/>
                </a:lnTo>
                <a:lnTo>
                  <a:pt x="274" y="4381"/>
                </a:lnTo>
                <a:lnTo>
                  <a:pt x="243" y="4313"/>
                </a:lnTo>
                <a:lnTo>
                  <a:pt x="214" y="4243"/>
                </a:lnTo>
                <a:lnTo>
                  <a:pt x="188" y="4172"/>
                </a:lnTo>
                <a:lnTo>
                  <a:pt x="163" y="4100"/>
                </a:lnTo>
                <a:lnTo>
                  <a:pt x="140" y="4028"/>
                </a:lnTo>
                <a:lnTo>
                  <a:pt x="118" y="3954"/>
                </a:lnTo>
                <a:lnTo>
                  <a:pt x="98" y="3880"/>
                </a:lnTo>
                <a:lnTo>
                  <a:pt x="79" y="3806"/>
                </a:lnTo>
                <a:lnTo>
                  <a:pt x="63" y="3730"/>
                </a:lnTo>
                <a:lnTo>
                  <a:pt x="48" y="3654"/>
                </a:lnTo>
                <a:lnTo>
                  <a:pt x="35" y="3577"/>
                </a:lnTo>
                <a:lnTo>
                  <a:pt x="25" y="3500"/>
                </a:lnTo>
                <a:lnTo>
                  <a:pt x="16" y="3421"/>
                </a:lnTo>
                <a:lnTo>
                  <a:pt x="9" y="3343"/>
                </a:lnTo>
                <a:lnTo>
                  <a:pt x="4" y="3264"/>
                </a:lnTo>
                <a:lnTo>
                  <a:pt x="1" y="3184"/>
                </a:lnTo>
                <a:lnTo>
                  <a:pt x="0" y="3105"/>
                </a:lnTo>
                <a:lnTo>
                  <a:pt x="1" y="3025"/>
                </a:lnTo>
                <a:lnTo>
                  <a:pt x="4" y="2945"/>
                </a:lnTo>
                <a:lnTo>
                  <a:pt x="9" y="2866"/>
                </a:lnTo>
                <a:lnTo>
                  <a:pt x="16" y="2788"/>
                </a:lnTo>
                <a:lnTo>
                  <a:pt x="25" y="2709"/>
                </a:lnTo>
                <a:lnTo>
                  <a:pt x="35" y="2632"/>
                </a:lnTo>
                <a:lnTo>
                  <a:pt x="48" y="2555"/>
                </a:lnTo>
                <a:lnTo>
                  <a:pt x="63" y="2479"/>
                </a:lnTo>
                <a:lnTo>
                  <a:pt x="79" y="2404"/>
                </a:lnTo>
                <a:lnTo>
                  <a:pt x="98" y="2329"/>
                </a:lnTo>
                <a:lnTo>
                  <a:pt x="118" y="2255"/>
                </a:lnTo>
                <a:lnTo>
                  <a:pt x="140" y="2181"/>
                </a:lnTo>
                <a:lnTo>
                  <a:pt x="163" y="2109"/>
                </a:lnTo>
                <a:lnTo>
                  <a:pt x="188" y="2037"/>
                </a:lnTo>
                <a:lnTo>
                  <a:pt x="214" y="1966"/>
                </a:lnTo>
                <a:lnTo>
                  <a:pt x="243" y="1896"/>
                </a:lnTo>
                <a:lnTo>
                  <a:pt x="274" y="1828"/>
                </a:lnTo>
                <a:lnTo>
                  <a:pt x="306" y="1759"/>
                </a:lnTo>
                <a:lnTo>
                  <a:pt x="339" y="1691"/>
                </a:lnTo>
                <a:lnTo>
                  <a:pt x="374" y="1625"/>
                </a:lnTo>
                <a:lnTo>
                  <a:pt x="410" y="1560"/>
                </a:lnTo>
                <a:lnTo>
                  <a:pt x="449" y="1495"/>
                </a:lnTo>
                <a:lnTo>
                  <a:pt x="488" y="1432"/>
                </a:lnTo>
                <a:lnTo>
                  <a:pt x="529" y="1369"/>
                </a:lnTo>
                <a:lnTo>
                  <a:pt x="572" y="1307"/>
                </a:lnTo>
                <a:lnTo>
                  <a:pt x="616" y="1247"/>
                </a:lnTo>
                <a:lnTo>
                  <a:pt x="661" y="1188"/>
                </a:lnTo>
                <a:lnTo>
                  <a:pt x="707" y="1130"/>
                </a:lnTo>
                <a:lnTo>
                  <a:pt x="755" y="1072"/>
                </a:lnTo>
                <a:lnTo>
                  <a:pt x="805" y="1017"/>
                </a:lnTo>
                <a:lnTo>
                  <a:pt x="855" y="962"/>
                </a:lnTo>
                <a:lnTo>
                  <a:pt x="907" y="909"/>
                </a:lnTo>
                <a:lnTo>
                  <a:pt x="960" y="858"/>
                </a:lnTo>
                <a:lnTo>
                  <a:pt x="1015" y="807"/>
                </a:lnTo>
                <a:lnTo>
                  <a:pt x="1070" y="757"/>
                </a:lnTo>
                <a:lnTo>
                  <a:pt x="1127" y="709"/>
                </a:lnTo>
                <a:lnTo>
                  <a:pt x="1185" y="662"/>
                </a:lnTo>
                <a:lnTo>
                  <a:pt x="1243" y="617"/>
                </a:lnTo>
                <a:lnTo>
                  <a:pt x="1304" y="573"/>
                </a:lnTo>
                <a:lnTo>
                  <a:pt x="1366" y="530"/>
                </a:lnTo>
                <a:lnTo>
                  <a:pt x="1428" y="489"/>
                </a:lnTo>
                <a:lnTo>
                  <a:pt x="1491" y="450"/>
                </a:lnTo>
                <a:lnTo>
                  <a:pt x="1556" y="411"/>
                </a:lnTo>
                <a:lnTo>
                  <a:pt x="1621" y="375"/>
                </a:lnTo>
                <a:lnTo>
                  <a:pt x="1687" y="339"/>
                </a:lnTo>
                <a:lnTo>
                  <a:pt x="1755" y="306"/>
                </a:lnTo>
                <a:lnTo>
                  <a:pt x="1823" y="274"/>
                </a:lnTo>
                <a:lnTo>
                  <a:pt x="1891" y="244"/>
                </a:lnTo>
                <a:lnTo>
                  <a:pt x="1961" y="215"/>
                </a:lnTo>
                <a:lnTo>
                  <a:pt x="2032" y="188"/>
                </a:lnTo>
                <a:lnTo>
                  <a:pt x="2103" y="163"/>
                </a:lnTo>
                <a:lnTo>
                  <a:pt x="2176" y="140"/>
                </a:lnTo>
                <a:lnTo>
                  <a:pt x="2249" y="118"/>
                </a:lnTo>
                <a:lnTo>
                  <a:pt x="2323" y="98"/>
                </a:lnTo>
                <a:lnTo>
                  <a:pt x="2397" y="79"/>
                </a:lnTo>
                <a:lnTo>
                  <a:pt x="2473" y="63"/>
                </a:lnTo>
                <a:lnTo>
                  <a:pt x="2548" y="48"/>
                </a:lnTo>
                <a:lnTo>
                  <a:pt x="2625" y="35"/>
                </a:lnTo>
                <a:lnTo>
                  <a:pt x="2702" y="25"/>
                </a:lnTo>
                <a:lnTo>
                  <a:pt x="2780" y="17"/>
                </a:lnTo>
                <a:lnTo>
                  <a:pt x="2859" y="9"/>
                </a:lnTo>
                <a:lnTo>
                  <a:pt x="2938" y="4"/>
                </a:lnTo>
                <a:lnTo>
                  <a:pt x="3017" y="1"/>
                </a:lnTo>
                <a:lnTo>
                  <a:pt x="3096" y="0"/>
                </a:lnTo>
                <a:close/>
                <a:moveTo>
                  <a:pt x="4900" y="1296"/>
                </a:moveTo>
                <a:lnTo>
                  <a:pt x="4856" y="1254"/>
                </a:lnTo>
                <a:lnTo>
                  <a:pt x="4811" y="1212"/>
                </a:lnTo>
                <a:lnTo>
                  <a:pt x="4765" y="1172"/>
                </a:lnTo>
                <a:lnTo>
                  <a:pt x="4719" y="1132"/>
                </a:lnTo>
                <a:lnTo>
                  <a:pt x="4670" y="1093"/>
                </a:lnTo>
                <a:lnTo>
                  <a:pt x="4622" y="1056"/>
                </a:lnTo>
                <a:lnTo>
                  <a:pt x="4573" y="1020"/>
                </a:lnTo>
                <a:lnTo>
                  <a:pt x="4522" y="984"/>
                </a:lnTo>
                <a:lnTo>
                  <a:pt x="4471" y="950"/>
                </a:lnTo>
                <a:lnTo>
                  <a:pt x="4419" y="918"/>
                </a:lnTo>
                <a:lnTo>
                  <a:pt x="4366" y="886"/>
                </a:lnTo>
                <a:lnTo>
                  <a:pt x="4312" y="856"/>
                </a:lnTo>
                <a:lnTo>
                  <a:pt x="4257" y="828"/>
                </a:lnTo>
                <a:lnTo>
                  <a:pt x="4202" y="800"/>
                </a:lnTo>
                <a:lnTo>
                  <a:pt x="4146" y="774"/>
                </a:lnTo>
                <a:lnTo>
                  <a:pt x="4089" y="748"/>
                </a:lnTo>
                <a:lnTo>
                  <a:pt x="4032" y="725"/>
                </a:lnTo>
                <a:lnTo>
                  <a:pt x="3973" y="703"/>
                </a:lnTo>
                <a:lnTo>
                  <a:pt x="3914" y="682"/>
                </a:lnTo>
                <a:lnTo>
                  <a:pt x="3855" y="662"/>
                </a:lnTo>
                <a:lnTo>
                  <a:pt x="3794" y="645"/>
                </a:lnTo>
                <a:lnTo>
                  <a:pt x="3734" y="628"/>
                </a:lnTo>
                <a:lnTo>
                  <a:pt x="3672" y="613"/>
                </a:lnTo>
                <a:lnTo>
                  <a:pt x="3611" y="600"/>
                </a:lnTo>
                <a:lnTo>
                  <a:pt x="3548" y="588"/>
                </a:lnTo>
                <a:lnTo>
                  <a:pt x="3485" y="578"/>
                </a:lnTo>
                <a:lnTo>
                  <a:pt x="3421" y="569"/>
                </a:lnTo>
                <a:lnTo>
                  <a:pt x="3358" y="561"/>
                </a:lnTo>
                <a:lnTo>
                  <a:pt x="3293" y="556"/>
                </a:lnTo>
                <a:lnTo>
                  <a:pt x="3228" y="551"/>
                </a:lnTo>
                <a:lnTo>
                  <a:pt x="3162" y="549"/>
                </a:lnTo>
                <a:lnTo>
                  <a:pt x="3096" y="548"/>
                </a:lnTo>
                <a:lnTo>
                  <a:pt x="3031" y="549"/>
                </a:lnTo>
                <a:lnTo>
                  <a:pt x="2965" y="551"/>
                </a:lnTo>
                <a:lnTo>
                  <a:pt x="2900" y="556"/>
                </a:lnTo>
                <a:lnTo>
                  <a:pt x="2835" y="561"/>
                </a:lnTo>
                <a:lnTo>
                  <a:pt x="2772" y="569"/>
                </a:lnTo>
                <a:lnTo>
                  <a:pt x="2708" y="578"/>
                </a:lnTo>
                <a:lnTo>
                  <a:pt x="2645" y="588"/>
                </a:lnTo>
                <a:lnTo>
                  <a:pt x="2583" y="600"/>
                </a:lnTo>
                <a:lnTo>
                  <a:pt x="2521" y="613"/>
                </a:lnTo>
                <a:lnTo>
                  <a:pt x="2459" y="628"/>
                </a:lnTo>
                <a:lnTo>
                  <a:pt x="2399" y="645"/>
                </a:lnTo>
                <a:lnTo>
                  <a:pt x="2339" y="662"/>
                </a:lnTo>
                <a:lnTo>
                  <a:pt x="2279" y="682"/>
                </a:lnTo>
                <a:lnTo>
                  <a:pt x="2220" y="703"/>
                </a:lnTo>
                <a:lnTo>
                  <a:pt x="2161" y="725"/>
                </a:lnTo>
                <a:lnTo>
                  <a:pt x="2104" y="748"/>
                </a:lnTo>
                <a:lnTo>
                  <a:pt x="2047" y="774"/>
                </a:lnTo>
                <a:lnTo>
                  <a:pt x="1991" y="800"/>
                </a:lnTo>
                <a:lnTo>
                  <a:pt x="1936" y="828"/>
                </a:lnTo>
                <a:lnTo>
                  <a:pt x="1881" y="856"/>
                </a:lnTo>
                <a:lnTo>
                  <a:pt x="1827" y="886"/>
                </a:lnTo>
                <a:lnTo>
                  <a:pt x="1774" y="918"/>
                </a:lnTo>
                <a:lnTo>
                  <a:pt x="1722" y="950"/>
                </a:lnTo>
                <a:lnTo>
                  <a:pt x="1671" y="984"/>
                </a:lnTo>
                <a:lnTo>
                  <a:pt x="1621" y="1020"/>
                </a:lnTo>
                <a:lnTo>
                  <a:pt x="1571" y="1056"/>
                </a:lnTo>
                <a:lnTo>
                  <a:pt x="1522" y="1093"/>
                </a:lnTo>
                <a:lnTo>
                  <a:pt x="1474" y="1132"/>
                </a:lnTo>
                <a:lnTo>
                  <a:pt x="1428" y="1172"/>
                </a:lnTo>
                <a:lnTo>
                  <a:pt x="1382" y="1212"/>
                </a:lnTo>
                <a:lnTo>
                  <a:pt x="1337" y="1254"/>
                </a:lnTo>
                <a:lnTo>
                  <a:pt x="1293" y="1296"/>
                </a:lnTo>
                <a:lnTo>
                  <a:pt x="1251" y="1340"/>
                </a:lnTo>
                <a:lnTo>
                  <a:pt x="1209" y="1386"/>
                </a:lnTo>
                <a:lnTo>
                  <a:pt x="1169" y="1432"/>
                </a:lnTo>
                <a:lnTo>
                  <a:pt x="1129" y="1478"/>
                </a:lnTo>
                <a:lnTo>
                  <a:pt x="1091" y="1527"/>
                </a:lnTo>
                <a:lnTo>
                  <a:pt x="1053" y="1575"/>
                </a:lnTo>
                <a:lnTo>
                  <a:pt x="1017" y="1625"/>
                </a:lnTo>
                <a:lnTo>
                  <a:pt x="982" y="1675"/>
                </a:lnTo>
                <a:lnTo>
                  <a:pt x="948" y="1726"/>
                </a:lnTo>
                <a:lnTo>
                  <a:pt x="916" y="1779"/>
                </a:lnTo>
                <a:lnTo>
                  <a:pt x="884" y="1832"/>
                </a:lnTo>
                <a:lnTo>
                  <a:pt x="854" y="1886"/>
                </a:lnTo>
                <a:lnTo>
                  <a:pt x="826" y="1941"/>
                </a:lnTo>
                <a:lnTo>
                  <a:pt x="798" y="1996"/>
                </a:lnTo>
                <a:lnTo>
                  <a:pt x="772" y="2052"/>
                </a:lnTo>
                <a:lnTo>
                  <a:pt x="747" y="2110"/>
                </a:lnTo>
                <a:lnTo>
                  <a:pt x="723" y="2167"/>
                </a:lnTo>
                <a:lnTo>
                  <a:pt x="701" y="2225"/>
                </a:lnTo>
                <a:lnTo>
                  <a:pt x="681" y="2285"/>
                </a:lnTo>
                <a:lnTo>
                  <a:pt x="661" y="2344"/>
                </a:lnTo>
                <a:lnTo>
                  <a:pt x="643" y="2405"/>
                </a:lnTo>
                <a:lnTo>
                  <a:pt x="627" y="2466"/>
                </a:lnTo>
                <a:lnTo>
                  <a:pt x="611" y="2527"/>
                </a:lnTo>
                <a:lnTo>
                  <a:pt x="598" y="2589"/>
                </a:lnTo>
                <a:lnTo>
                  <a:pt x="586" y="2652"/>
                </a:lnTo>
                <a:lnTo>
                  <a:pt x="576" y="2715"/>
                </a:lnTo>
                <a:lnTo>
                  <a:pt x="567" y="2779"/>
                </a:lnTo>
                <a:lnTo>
                  <a:pt x="560" y="2843"/>
                </a:lnTo>
                <a:lnTo>
                  <a:pt x="554" y="2908"/>
                </a:lnTo>
                <a:lnTo>
                  <a:pt x="550" y="2973"/>
                </a:lnTo>
                <a:lnTo>
                  <a:pt x="548" y="3039"/>
                </a:lnTo>
                <a:lnTo>
                  <a:pt x="546" y="3105"/>
                </a:lnTo>
                <a:lnTo>
                  <a:pt x="548" y="3170"/>
                </a:lnTo>
                <a:lnTo>
                  <a:pt x="550" y="3236"/>
                </a:lnTo>
                <a:lnTo>
                  <a:pt x="554" y="3301"/>
                </a:lnTo>
                <a:lnTo>
                  <a:pt x="560" y="3366"/>
                </a:lnTo>
                <a:lnTo>
                  <a:pt x="567" y="3430"/>
                </a:lnTo>
                <a:lnTo>
                  <a:pt x="576" y="3494"/>
                </a:lnTo>
                <a:lnTo>
                  <a:pt x="586" y="3557"/>
                </a:lnTo>
                <a:lnTo>
                  <a:pt x="598" y="3620"/>
                </a:lnTo>
                <a:lnTo>
                  <a:pt x="611" y="3682"/>
                </a:lnTo>
                <a:lnTo>
                  <a:pt x="627" y="3743"/>
                </a:lnTo>
                <a:lnTo>
                  <a:pt x="643" y="3804"/>
                </a:lnTo>
                <a:lnTo>
                  <a:pt x="661" y="3865"/>
                </a:lnTo>
                <a:lnTo>
                  <a:pt x="681" y="3924"/>
                </a:lnTo>
                <a:lnTo>
                  <a:pt x="701" y="3984"/>
                </a:lnTo>
                <a:lnTo>
                  <a:pt x="723" y="4042"/>
                </a:lnTo>
                <a:lnTo>
                  <a:pt x="747" y="4099"/>
                </a:lnTo>
                <a:lnTo>
                  <a:pt x="772" y="4157"/>
                </a:lnTo>
                <a:lnTo>
                  <a:pt x="798" y="4213"/>
                </a:lnTo>
                <a:lnTo>
                  <a:pt x="826" y="4268"/>
                </a:lnTo>
                <a:lnTo>
                  <a:pt x="854" y="4323"/>
                </a:lnTo>
                <a:lnTo>
                  <a:pt x="884" y="4377"/>
                </a:lnTo>
                <a:lnTo>
                  <a:pt x="916" y="4430"/>
                </a:lnTo>
                <a:lnTo>
                  <a:pt x="948" y="4483"/>
                </a:lnTo>
                <a:lnTo>
                  <a:pt x="982" y="4534"/>
                </a:lnTo>
                <a:lnTo>
                  <a:pt x="1017" y="4584"/>
                </a:lnTo>
                <a:lnTo>
                  <a:pt x="1053" y="4634"/>
                </a:lnTo>
                <a:lnTo>
                  <a:pt x="1091" y="4682"/>
                </a:lnTo>
                <a:lnTo>
                  <a:pt x="1129" y="4731"/>
                </a:lnTo>
                <a:lnTo>
                  <a:pt x="1169" y="4777"/>
                </a:lnTo>
                <a:lnTo>
                  <a:pt x="1209" y="4823"/>
                </a:lnTo>
                <a:lnTo>
                  <a:pt x="1251" y="4869"/>
                </a:lnTo>
                <a:lnTo>
                  <a:pt x="1293" y="4913"/>
                </a:lnTo>
                <a:lnTo>
                  <a:pt x="1337" y="4955"/>
                </a:lnTo>
                <a:lnTo>
                  <a:pt x="1382" y="4997"/>
                </a:lnTo>
                <a:lnTo>
                  <a:pt x="1428" y="5037"/>
                </a:lnTo>
                <a:lnTo>
                  <a:pt x="1474" y="5077"/>
                </a:lnTo>
                <a:lnTo>
                  <a:pt x="1523" y="5116"/>
                </a:lnTo>
                <a:lnTo>
                  <a:pt x="1571" y="5153"/>
                </a:lnTo>
                <a:lnTo>
                  <a:pt x="1621" y="5189"/>
                </a:lnTo>
                <a:lnTo>
                  <a:pt x="1671" y="5225"/>
                </a:lnTo>
                <a:lnTo>
                  <a:pt x="1722" y="5259"/>
                </a:lnTo>
                <a:lnTo>
                  <a:pt x="1774" y="5291"/>
                </a:lnTo>
                <a:lnTo>
                  <a:pt x="1827" y="5323"/>
                </a:lnTo>
                <a:lnTo>
                  <a:pt x="1881" y="5353"/>
                </a:lnTo>
                <a:lnTo>
                  <a:pt x="1936" y="5381"/>
                </a:lnTo>
                <a:lnTo>
                  <a:pt x="1991" y="5409"/>
                </a:lnTo>
                <a:lnTo>
                  <a:pt x="2047" y="5435"/>
                </a:lnTo>
                <a:lnTo>
                  <a:pt x="2104" y="5461"/>
                </a:lnTo>
                <a:lnTo>
                  <a:pt x="2161" y="5484"/>
                </a:lnTo>
                <a:lnTo>
                  <a:pt x="2220" y="5506"/>
                </a:lnTo>
                <a:lnTo>
                  <a:pt x="2279" y="5527"/>
                </a:lnTo>
                <a:lnTo>
                  <a:pt x="2339" y="5547"/>
                </a:lnTo>
                <a:lnTo>
                  <a:pt x="2399" y="5564"/>
                </a:lnTo>
                <a:lnTo>
                  <a:pt x="2459" y="5581"/>
                </a:lnTo>
                <a:lnTo>
                  <a:pt x="2521" y="5596"/>
                </a:lnTo>
                <a:lnTo>
                  <a:pt x="2583" y="5609"/>
                </a:lnTo>
                <a:lnTo>
                  <a:pt x="2645" y="5621"/>
                </a:lnTo>
                <a:lnTo>
                  <a:pt x="2708" y="5631"/>
                </a:lnTo>
                <a:lnTo>
                  <a:pt x="2772" y="5640"/>
                </a:lnTo>
                <a:lnTo>
                  <a:pt x="2835" y="5648"/>
                </a:lnTo>
                <a:lnTo>
                  <a:pt x="2900" y="5653"/>
                </a:lnTo>
                <a:lnTo>
                  <a:pt x="2965" y="5658"/>
                </a:lnTo>
                <a:lnTo>
                  <a:pt x="3031" y="5660"/>
                </a:lnTo>
                <a:lnTo>
                  <a:pt x="3096" y="5661"/>
                </a:lnTo>
                <a:lnTo>
                  <a:pt x="3162" y="5660"/>
                </a:lnTo>
                <a:lnTo>
                  <a:pt x="3228" y="5658"/>
                </a:lnTo>
                <a:lnTo>
                  <a:pt x="3293" y="5653"/>
                </a:lnTo>
                <a:lnTo>
                  <a:pt x="3358" y="5648"/>
                </a:lnTo>
                <a:lnTo>
                  <a:pt x="3421" y="5640"/>
                </a:lnTo>
                <a:lnTo>
                  <a:pt x="3485" y="5631"/>
                </a:lnTo>
                <a:lnTo>
                  <a:pt x="3548" y="5621"/>
                </a:lnTo>
                <a:lnTo>
                  <a:pt x="3611" y="5609"/>
                </a:lnTo>
                <a:lnTo>
                  <a:pt x="3672" y="5596"/>
                </a:lnTo>
                <a:lnTo>
                  <a:pt x="3734" y="5581"/>
                </a:lnTo>
                <a:lnTo>
                  <a:pt x="3794" y="5564"/>
                </a:lnTo>
                <a:lnTo>
                  <a:pt x="3855" y="5547"/>
                </a:lnTo>
                <a:lnTo>
                  <a:pt x="3914" y="5527"/>
                </a:lnTo>
                <a:lnTo>
                  <a:pt x="3973" y="5506"/>
                </a:lnTo>
                <a:lnTo>
                  <a:pt x="4032" y="5484"/>
                </a:lnTo>
                <a:lnTo>
                  <a:pt x="4089" y="5461"/>
                </a:lnTo>
                <a:lnTo>
                  <a:pt x="4146" y="5435"/>
                </a:lnTo>
                <a:lnTo>
                  <a:pt x="4202" y="5409"/>
                </a:lnTo>
                <a:lnTo>
                  <a:pt x="4257" y="5381"/>
                </a:lnTo>
                <a:lnTo>
                  <a:pt x="4312" y="5353"/>
                </a:lnTo>
                <a:lnTo>
                  <a:pt x="4366" y="5323"/>
                </a:lnTo>
                <a:lnTo>
                  <a:pt x="4419" y="5291"/>
                </a:lnTo>
                <a:lnTo>
                  <a:pt x="4471" y="5259"/>
                </a:lnTo>
                <a:lnTo>
                  <a:pt x="4522" y="5225"/>
                </a:lnTo>
                <a:lnTo>
                  <a:pt x="4573" y="5189"/>
                </a:lnTo>
                <a:lnTo>
                  <a:pt x="4622" y="5153"/>
                </a:lnTo>
                <a:lnTo>
                  <a:pt x="4670" y="5116"/>
                </a:lnTo>
                <a:lnTo>
                  <a:pt x="4719" y="5077"/>
                </a:lnTo>
                <a:lnTo>
                  <a:pt x="4765" y="5037"/>
                </a:lnTo>
                <a:lnTo>
                  <a:pt x="4811" y="4997"/>
                </a:lnTo>
                <a:lnTo>
                  <a:pt x="4856" y="4955"/>
                </a:lnTo>
                <a:lnTo>
                  <a:pt x="4900" y="4913"/>
                </a:lnTo>
                <a:lnTo>
                  <a:pt x="4942" y="4869"/>
                </a:lnTo>
                <a:lnTo>
                  <a:pt x="4984" y="4823"/>
                </a:lnTo>
                <a:lnTo>
                  <a:pt x="5024" y="4777"/>
                </a:lnTo>
                <a:lnTo>
                  <a:pt x="5064" y="4731"/>
                </a:lnTo>
                <a:lnTo>
                  <a:pt x="5102" y="4682"/>
                </a:lnTo>
                <a:lnTo>
                  <a:pt x="5140" y="4634"/>
                </a:lnTo>
                <a:lnTo>
                  <a:pt x="5176" y="4584"/>
                </a:lnTo>
                <a:lnTo>
                  <a:pt x="5211" y="4534"/>
                </a:lnTo>
                <a:lnTo>
                  <a:pt x="5244" y="4483"/>
                </a:lnTo>
                <a:lnTo>
                  <a:pt x="5277" y="4430"/>
                </a:lnTo>
                <a:lnTo>
                  <a:pt x="5309" y="4377"/>
                </a:lnTo>
                <a:lnTo>
                  <a:pt x="5339" y="4323"/>
                </a:lnTo>
                <a:lnTo>
                  <a:pt x="5367" y="4268"/>
                </a:lnTo>
                <a:lnTo>
                  <a:pt x="5395" y="4213"/>
                </a:lnTo>
                <a:lnTo>
                  <a:pt x="5421" y="4157"/>
                </a:lnTo>
                <a:lnTo>
                  <a:pt x="5447" y="4099"/>
                </a:lnTo>
                <a:lnTo>
                  <a:pt x="5470" y="4042"/>
                </a:lnTo>
                <a:lnTo>
                  <a:pt x="5492" y="3984"/>
                </a:lnTo>
                <a:lnTo>
                  <a:pt x="5513" y="3924"/>
                </a:lnTo>
                <a:lnTo>
                  <a:pt x="5532" y="3865"/>
                </a:lnTo>
                <a:lnTo>
                  <a:pt x="5550" y="3804"/>
                </a:lnTo>
                <a:lnTo>
                  <a:pt x="5566" y="3743"/>
                </a:lnTo>
                <a:lnTo>
                  <a:pt x="5582" y="3682"/>
                </a:lnTo>
                <a:lnTo>
                  <a:pt x="5595" y="3620"/>
                </a:lnTo>
                <a:lnTo>
                  <a:pt x="5607" y="3557"/>
                </a:lnTo>
                <a:lnTo>
                  <a:pt x="5617" y="3494"/>
                </a:lnTo>
                <a:lnTo>
                  <a:pt x="5626" y="3430"/>
                </a:lnTo>
                <a:lnTo>
                  <a:pt x="5634" y="3366"/>
                </a:lnTo>
                <a:lnTo>
                  <a:pt x="5639" y="3301"/>
                </a:lnTo>
                <a:lnTo>
                  <a:pt x="5643" y="3236"/>
                </a:lnTo>
                <a:lnTo>
                  <a:pt x="5646" y="3170"/>
                </a:lnTo>
                <a:lnTo>
                  <a:pt x="5647" y="3105"/>
                </a:lnTo>
                <a:lnTo>
                  <a:pt x="5646" y="3039"/>
                </a:lnTo>
                <a:lnTo>
                  <a:pt x="5643" y="2973"/>
                </a:lnTo>
                <a:lnTo>
                  <a:pt x="5639" y="2908"/>
                </a:lnTo>
                <a:lnTo>
                  <a:pt x="5634" y="2843"/>
                </a:lnTo>
                <a:lnTo>
                  <a:pt x="5626" y="2779"/>
                </a:lnTo>
                <a:lnTo>
                  <a:pt x="5617" y="2715"/>
                </a:lnTo>
                <a:lnTo>
                  <a:pt x="5607" y="2652"/>
                </a:lnTo>
                <a:lnTo>
                  <a:pt x="5595" y="2589"/>
                </a:lnTo>
                <a:lnTo>
                  <a:pt x="5582" y="2527"/>
                </a:lnTo>
                <a:lnTo>
                  <a:pt x="5566" y="2466"/>
                </a:lnTo>
                <a:lnTo>
                  <a:pt x="5550" y="2405"/>
                </a:lnTo>
                <a:lnTo>
                  <a:pt x="5532" y="2344"/>
                </a:lnTo>
                <a:lnTo>
                  <a:pt x="5513" y="2285"/>
                </a:lnTo>
                <a:lnTo>
                  <a:pt x="5492" y="2225"/>
                </a:lnTo>
                <a:lnTo>
                  <a:pt x="5470" y="2167"/>
                </a:lnTo>
                <a:lnTo>
                  <a:pt x="5447" y="2110"/>
                </a:lnTo>
                <a:lnTo>
                  <a:pt x="5421" y="2052"/>
                </a:lnTo>
                <a:lnTo>
                  <a:pt x="5395" y="1996"/>
                </a:lnTo>
                <a:lnTo>
                  <a:pt x="5367" y="1941"/>
                </a:lnTo>
                <a:lnTo>
                  <a:pt x="5339" y="1886"/>
                </a:lnTo>
                <a:lnTo>
                  <a:pt x="5309" y="1832"/>
                </a:lnTo>
                <a:lnTo>
                  <a:pt x="5277" y="1779"/>
                </a:lnTo>
                <a:lnTo>
                  <a:pt x="5244" y="1726"/>
                </a:lnTo>
                <a:lnTo>
                  <a:pt x="5211" y="1675"/>
                </a:lnTo>
                <a:lnTo>
                  <a:pt x="5176" y="1625"/>
                </a:lnTo>
                <a:lnTo>
                  <a:pt x="5140" y="1575"/>
                </a:lnTo>
                <a:lnTo>
                  <a:pt x="5102" y="1527"/>
                </a:lnTo>
                <a:lnTo>
                  <a:pt x="5064" y="1478"/>
                </a:lnTo>
                <a:lnTo>
                  <a:pt x="5024" y="1432"/>
                </a:lnTo>
                <a:lnTo>
                  <a:pt x="4984" y="1386"/>
                </a:lnTo>
                <a:lnTo>
                  <a:pt x="4942" y="1340"/>
                </a:lnTo>
                <a:lnTo>
                  <a:pt x="4900" y="129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213645" y="2833831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49545" y="2833831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8" name="Freeform 5"/>
          <p:cNvSpPr>
            <a:spLocks/>
          </p:cNvSpPr>
          <p:nvPr/>
        </p:nvSpPr>
        <p:spPr bwMode="auto">
          <a:xfrm>
            <a:off x="2983707" y="4352925"/>
            <a:ext cx="2674937" cy="766763"/>
          </a:xfrm>
          <a:custGeom>
            <a:avLst/>
            <a:gdLst>
              <a:gd name="T0" fmla="*/ 10201 w 11797"/>
              <a:gd name="T1" fmla="*/ 3 h 3375"/>
              <a:gd name="T2" fmla="*/ 10452 w 11797"/>
              <a:gd name="T3" fmla="*/ 35 h 3375"/>
              <a:gd name="T4" fmla="*/ 10691 w 11797"/>
              <a:gd name="T5" fmla="*/ 103 h 3375"/>
              <a:gd name="T6" fmla="*/ 10914 w 11797"/>
              <a:gd name="T7" fmla="*/ 204 h 3375"/>
              <a:gd name="T8" fmla="*/ 11120 w 11797"/>
              <a:gd name="T9" fmla="*/ 337 h 3375"/>
              <a:gd name="T10" fmla="*/ 11302 w 11797"/>
              <a:gd name="T11" fmla="*/ 495 h 3375"/>
              <a:gd name="T12" fmla="*/ 11462 w 11797"/>
              <a:gd name="T13" fmla="*/ 679 h 3375"/>
              <a:gd name="T14" fmla="*/ 11594 w 11797"/>
              <a:gd name="T15" fmla="*/ 885 h 3375"/>
              <a:gd name="T16" fmla="*/ 11695 w 11797"/>
              <a:gd name="T17" fmla="*/ 1109 h 3375"/>
              <a:gd name="T18" fmla="*/ 11763 w 11797"/>
              <a:gd name="T19" fmla="*/ 1349 h 3375"/>
              <a:gd name="T20" fmla="*/ 11795 w 11797"/>
              <a:gd name="T21" fmla="*/ 1601 h 3375"/>
              <a:gd name="T22" fmla="*/ 11788 w 11797"/>
              <a:gd name="T23" fmla="*/ 1859 h 3375"/>
              <a:gd name="T24" fmla="*/ 11744 w 11797"/>
              <a:gd name="T25" fmla="*/ 2108 h 3375"/>
              <a:gd name="T26" fmla="*/ 11664 w 11797"/>
              <a:gd name="T27" fmla="*/ 2343 h 3375"/>
              <a:gd name="T28" fmla="*/ 11553 w 11797"/>
              <a:gd name="T29" fmla="*/ 2561 h 3375"/>
              <a:gd name="T30" fmla="*/ 11411 w 11797"/>
              <a:gd name="T31" fmla="*/ 2759 h 3375"/>
              <a:gd name="T32" fmla="*/ 11244 w 11797"/>
              <a:gd name="T33" fmla="*/ 2935 h 3375"/>
              <a:gd name="T34" fmla="*/ 11053 w 11797"/>
              <a:gd name="T35" fmla="*/ 3086 h 3375"/>
              <a:gd name="T36" fmla="*/ 10842 w 11797"/>
              <a:gd name="T37" fmla="*/ 3208 h 3375"/>
              <a:gd name="T38" fmla="*/ 10613 w 11797"/>
              <a:gd name="T39" fmla="*/ 3298 h 3375"/>
              <a:gd name="T40" fmla="*/ 10369 w 11797"/>
              <a:gd name="T41" fmla="*/ 3356 h 3375"/>
              <a:gd name="T42" fmla="*/ 10114 w 11797"/>
              <a:gd name="T43" fmla="*/ 3375 h 3375"/>
              <a:gd name="T44" fmla="*/ 56 w 11797"/>
              <a:gd name="T45" fmla="*/ 3282 h 3375"/>
              <a:gd name="T46" fmla="*/ 134 w 11797"/>
              <a:gd name="T47" fmla="*/ 3140 h 3375"/>
              <a:gd name="T48" fmla="*/ 205 w 11797"/>
              <a:gd name="T49" fmla="*/ 2992 h 3375"/>
              <a:gd name="T50" fmla="*/ 267 w 11797"/>
              <a:gd name="T51" fmla="*/ 2841 h 3375"/>
              <a:gd name="T52" fmla="*/ 323 w 11797"/>
              <a:gd name="T53" fmla="*/ 2686 h 3375"/>
              <a:gd name="T54" fmla="*/ 371 w 11797"/>
              <a:gd name="T55" fmla="*/ 2527 h 3375"/>
              <a:gd name="T56" fmla="*/ 410 w 11797"/>
              <a:gd name="T57" fmla="*/ 2365 h 3375"/>
              <a:gd name="T58" fmla="*/ 441 w 11797"/>
              <a:gd name="T59" fmla="*/ 2199 h 3375"/>
              <a:gd name="T60" fmla="*/ 464 w 11797"/>
              <a:gd name="T61" fmla="*/ 2031 h 3375"/>
              <a:gd name="T62" fmla="*/ 477 w 11797"/>
              <a:gd name="T63" fmla="*/ 1861 h 3375"/>
              <a:gd name="T64" fmla="*/ 482 w 11797"/>
              <a:gd name="T65" fmla="*/ 1688 h 3375"/>
              <a:gd name="T66" fmla="*/ 477 w 11797"/>
              <a:gd name="T67" fmla="*/ 1514 h 3375"/>
              <a:gd name="T68" fmla="*/ 464 w 11797"/>
              <a:gd name="T69" fmla="*/ 1344 h 3375"/>
              <a:gd name="T70" fmla="*/ 441 w 11797"/>
              <a:gd name="T71" fmla="*/ 1176 h 3375"/>
              <a:gd name="T72" fmla="*/ 410 w 11797"/>
              <a:gd name="T73" fmla="*/ 1010 h 3375"/>
              <a:gd name="T74" fmla="*/ 371 w 11797"/>
              <a:gd name="T75" fmla="*/ 848 h 3375"/>
              <a:gd name="T76" fmla="*/ 323 w 11797"/>
              <a:gd name="T77" fmla="*/ 689 h 3375"/>
              <a:gd name="T78" fmla="*/ 267 w 11797"/>
              <a:gd name="T79" fmla="*/ 534 h 3375"/>
              <a:gd name="T80" fmla="*/ 205 w 11797"/>
              <a:gd name="T81" fmla="*/ 383 h 3375"/>
              <a:gd name="T82" fmla="*/ 134 w 11797"/>
              <a:gd name="T83" fmla="*/ 236 h 3375"/>
              <a:gd name="T84" fmla="*/ 56 w 11797"/>
              <a:gd name="T85" fmla="*/ 93 h 3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797" h="3375">
                <a:moveTo>
                  <a:pt x="0" y="0"/>
                </a:moveTo>
                <a:lnTo>
                  <a:pt x="10114" y="0"/>
                </a:lnTo>
                <a:lnTo>
                  <a:pt x="10201" y="3"/>
                </a:lnTo>
                <a:lnTo>
                  <a:pt x="10285" y="9"/>
                </a:lnTo>
                <a:lnTo>
                  <a:pt x="10369" y="19"/>
                </a:lnTo>
                <a:lnTo>
                  <a:pt x="10452" y="35"/>
                </a:lnTo>
                <a:lnTo>
                  <a:pt x="10534" y="53"/>
                </a:lnTo>
                <a:lnTo>
                  <a:pt x="10613" y="77"/>
                </a:lnTo>
                <a:lnTo>
                  <a:pt x="10691" y="103"/>
                </a:lnTo>
                <a:lnTo>
                  <a:pt x="10768" y="133"/>
                </a:lnTo>
                <a:lnTo>
                  <a:pt x="10842" y="167"/>
                </a:lnTo>
                <a:lnTo>
                  <a:pt x="10914" y="204"/>
                </a:lnTo>
                <a:lnTo>
                  <a:pt x="10985" y="245"/>
                </a:lnTo>
                <a:lnTo>
                  <a:pt x="11053" y="289"/>
                </a:lnTo>
                <a:lnTo>
                  <a:pt x="11120" y="337"/>
                </a:lnTo>
                <a:lnTo>
                  <a:pt x="11182" y="386"/>
                </a:lnTo>
                <a:lnTo>
                  <a:pt x="11244" y="440"/>
                </a:lnTo>
                <a:lnTo>
                  <a:pt x="11302" y="495"/>
                </a:lnTo>
                <a:lnTo>
                  <a:pt x="11358" y="555"/>
                </a:lnTo>
                <a:lnTo>
                  <a:pt x="11411" y="616"/>
                </a:lnTo>
                <a:lnTo>
                  <a:pt x="11462" y="679"/>
                </a:lnTo>
                <a:lnTo>
                  <a:pt x="11509" y="746"/>
                </a:lnTo>
                <a:lnTo>
                  <a:pt x="11553" y="814"/>
                </a:lnTo>
                <a:lnTo>
                  <a:pt x="11594" y="885"/>
                </a:lnTo>
                <a:lnTo>
                  <a:pt x="11630" y="957"/>
                </a:lnTo>
                <a:lnTo>
                  <a:pt x="11664" y="1032"/>
                </a:lnTo>
                <a:lnTo>
                  <a:pt x="11695" y="1109"/>
                </a:lnTo>
                <a:lnTo>
                  <a:pt x="11721" y="1188"/>
                </a:lnTo>
                <a:lnTo>
                  <a:pt x="11744" y="1267"/>
                </a:lnTo>
                <a:lnTo>
                  <a:pt x="11763" y="1349"/>
                </a:lnTo>
                <a:lnTo>
                  <a:pt x="11777" y="1431"/>
                </a:lnTo>
                <a:lnTo>
                  <a:pt x="11788" y="1516"/>
                </a:lnTo>
                <a:lnTo>
                  <a:pt x="11795" y="1601"/>
                </a:lnTo>
                <a:lnTo>
                  <a:pt x="11797" y="1688"/>
                </a:lnTo>
                <a:lnTo>
                  <a:pt x="11795" y="1774"/>
                </a:lnTo>
                <a:lnTo>
                  <a:pt x="11788" y="1859"/>
                </a:lnTo>
                <a:lnTo>
                  <a:pt x="11777" y="1944"/>
                </a:lnTo>
                <a:lnTo>
                  <a:pt x="11763" y="2026"/>
                </a:lnTo>
                <a:lnTo>
                  <a:pt x="11744" y="2108"/>
                </a:lnTo>
                <a:lnTo>
                  <a:pt x="11721" y="2187"/>
                </a:lnTo>
                <a:lnTo>
                  <a:pt x="11695" y="2267"/>
                </a:lnTo>
                <a:lnTo>
                  <a:pt x="11664" y="2343"/>
                </a:lnTo>
                <a:lnTo>
                  <a:pt x="11630" y="2418"/>
                </a:lnTo>
                <a:lnTo>
                  <a:pt x="11594" y="2490"/>
                </a:lnTo>
                <a:lnTo>
                  <a:pt x="11553" y="2561"/>
                </a:lnTo>
                <a:lnTo>
                  <a:pt x="11509" y="2629"/>
                </a:lnTo>
                <a:lnTo>
                  <a:pt x="11462" y="2696"/>
                </a:lnTo>
                <a:lnTo>
                  <a:pt x="11411" y="2759"/>
                </a:lnTo>
                <a:lnTo>
                  <a:pt x="11358" y="2820"/>
                </a:lnTo>
                <a:lnTo>
                  <a:pt x="11302" y="2880"/>
                </a:lnTo>
                <a:lnTo>
                  <a:pt x="11244" y="2935"/>
                </a:lnTo>
                <a:lnTo>
                  <a:pt x="11182" y="2989"/>
                </a:lnTo>
                <a:lnTo>
                  <a:pt x="11120" y="3038"/>
                </a:lnTo>
                <a:lnTo>
                  <a:pt x="11053" y="3086"/>
                </a:lnTo>
                <a:lnTo>
                  <a:pt x="10985" y="3130"/>
                </a:lnTo>
                <a:lnTo>
                  <a:pt x="10914" y="3171"/>
                </a:lnTo>
                <a:lnTo>
                  <a:pt x="10842" y="3208"/>
                </a:lnTo>
                <a:lnTo>
                  <a:pt x="10768" y="3242"/>
                </a:lnTo>
                <a:lnTo>
                  <a:pt x="10691" y="3272"/>
                </a:lnTo>
                <a:lnTo>
                  <a:pt x="10613" y="3298"/>
                </a:lnTo>
                <a:lnTo>
                  <a:pt x="10534" y="3322"/>
                </a:lnTo>
                <a:lnTo>
                  <a:pt x="10452" y="3340"/>
                </a:lnTo>
                <a:lnTo>
                  <a:pt x="10369" y="3356"/>
                </a:lnTo>
                <a:lnTo>
                  <a:pt x="10285" y="3366"/>
                </a:lnTo>
                <a:lnTo>
                  <a:pt x="10201" y="3372"/>
                </a:lnTo>
                <a:lnTo>
                  <a:pt x="10114" y="3375"/>
                </a:lnTo>
                <a:lnTo>
                  <a:pt x="0" y="3375"/>
                </a:lnTo>
                <a:lnTo>
                  <a:pt x="29" y="3329"/>
                </a:lnTo>
                <a:lnTo>
                  <a:pt x="56" y="3282"/>
                </a:lnTo>
                <a:lnTo>
                  <a:pt x="82" y="3235"/>
                </a:lnTo>
                <a:lnTo>
                  <a:pt x="109" y="3187"/>
                </a:lnTo>
                <a:lnTo>
                  <a:pt x="134" y="3140"/>
                </a:lnTo>
                <a:lnTo>
                  <a:pt x="158" y="3090"/>
                </a:lnTo>
                <a:lnTo>
                  <a:pt x="181" y="3042"/>
                </a:lnTo>
                <a:lnTo>
                  <a:pt x="205" y="2992"/>
                </a:lnTo>
                <a:lnTo>
                  <a:pt x="227" y="2942"/>
                </a:lnTo>
                <a:lnTo>
                  <a:pt x="247" y="2892"/>
                </a:lnTo>
                <a:lnTo>
                  <a:pt x="267" y="2841"/>
                </a:lnTo>
                <a:lnTo>
                  <a:pt x="287" y="2789"/>
                </a:lnTo>
                <a:lnTo>
                  <a:pt x="306" y="2737"/>
                </a:lnTo>
                <a:lnTo>
                  <a:pt x="323" y="2686"/>
                </a:lnTo>
                <a:lnTo>
                  <a:pt x="340" y="2633"/>
                </a:lnTo>
                <a:lnTo>
                  <a:pt x="355" y="2580"/>
                </a:lnTo>
                <a:lnTo>
                  <a:pt x="371" y="2527"/>
                </a:lnTo>
                <a:lnTo>
                  <a:pt x="385" y="2473"/>
                </a:lnTo>
                <a:lnTo>
                  <a:pt x="398" y="2419"/>
                </a:lnTo>
                <a:lnTo>
                  <a:pt x="410" y="2365"/>
                </a:lnTo>
                <a:lnTo>
                  <a:pt x="421" y="2310"/>
                </a:lnTo>
                <a:lnTo>
                  <a:pt x="432" y="2255"/>
                </a:lnTo>
                <a:lnTo>
                  <a:pt x="441" y="2199"/>
                </a:lnTo>
                <a:lnTo>
                  <a:pt x="450" y="2143"/>
                </a:lnTo>
                <a:lnTo>
                  <a:pt x="457" y="2088"/>
                </a:lnTo>
                <a:lnTo>
                  <a:pt x="464" y="2031"/>
                </a:lnTo>
                <a:lnTo>
                  <a:pt x="469" y="1975"/>
                </a:lnTo>
                <a:lnTo>
                  <a:pt x="474" y="1917"/>
                </a:lnTo>
                <a:lnTo>
                  <a:pt x="477" y="1861"/>
                </a:lnTo>
                <a:lnTo>
                  <a:pt x="479" y="1803"/>
                </a:lnTo>
                <a:lnTo>
                  <a:pt x="482" y="1745"/>
                </a:lnTo>
                <a:lnTo>
                  <a:pt x="482" y="1688"/>
                </a:lnTo>
                <a:lnTo>
                  <a:pt x="482" y="1630"/>
                </a:lnTo>
                <a:lnTo>
                  <a:pt x="479" y="1572"/>
                </a:lnTo>
                <a:lnTo>
                  <a:pt x="477" y="1514"/>
                </a:lnTo>
                <a:lnTo>
                  <a:pt x="474" y="1458"/>
                </a:lnTo>
                <a:lnTo>
                  <a:pt x="469" y="1400"/>
                </a:lnTo>
                <a:lnTo>
                  <a:pt x="464" y="1344"/>
                </a:lnTo>
                <a:lnTo>
                  <a:pt x="457" y="1287"/>
                </a:lnTo>
                <a:lnTo>
                  <a:pt x="450" y="1232"/>
                </a:lnTo>
                <a:lnTo>
                  <a:pt x="441" y="1176"/>
                </a:lnTo>
                <a:lnTo>
                  <a:pt x="432" y="1120"/>
                </a:lnTo>
                <a:lnTo>
                  <a:pt x="421" y="1065"/>
                </a:lnTo>
                <a:lnTo>
                  <a:pt x="410" y="1010"/>
                </a:lnTo>
                <a:lnTo>
                  <a:pt x="398" y="956"/>
                </a:lnTo>
                <a:lnTo>
                  <a:pt x="385" y="902"/>
                </a:lnTo>
                <a:lnTo>
                  <a:pt x="371" y="848"/>
                </a:lnTo>
                <a:lnTo>
                  <a:pt x="355" y="795"/>
                </a:lnTo>
                <a:lnTo>
                  <a:pt x="340" y="742"/>
                </a:lnTo>
                <a:lnTo>
                  <a:pt x="323" y="689"/>
                </a:lnTo>
                <a:lnTo>
                  <a:pt x="306" y="638"/>
                </a:lnTo>
                <a:lnTo>
                  <a:pt x="287" y="586"/>
                </a:lnTo>
                <a:lnTo>
                  <a:pt x="267" y="534"/>
                </a:lnTo>
                <a:lnTo>
                  <a:pt x="247" y="483"/>
                </a:lnTo>
                <a:lnTo>
                  <a:pt x="227" y="433"/>
                </a:lnTo>
                <a:lnTo>
                  <a:pt x="205" y="383"/>
                </a:lnTo>
                <a:lnTo>
                  <a:pt x="181" y="333"/>
                </a:lnTo>
                <a:lnTo>
                  <a:pt x="158" y="285"/>
                </a:lnTo>
                <a:lnTo>
                  <a:pt x="134" y="236"/>
                </a:lnTo>
                <a:lnTo>
                  <a:pt x="109" y="188"/>
                </a:lnTo>
                <a:lnTo>
                  <a:pt x="82" y="140"/>
                </a:lnTo>
                <a:lnTo>
                  <a:pt x="56" y="93"/>
                </a:lnTo>
                <a:lnTo>
                  <a:pt x="29" y="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6"/>
          <p:cNvSpPr>
            <a:spLocks/>
          </p:cNvSpPr>
          <p:nvPr/>
        </p:nvSpPr>
        <p:spPr bwMode="auto">
          <a:xfrm>
            <a:off x="1818482" y="4181475"/>
            <a:ext cx="1106487" cy="1109663"/>
          </a:xfrm>
          <a:custGeom>
            <a:avLst/>
            <a:gdLst>
              <a:gd name="T0" fmla="*/ 2687 w 4876"/>
              <a:gd name="T1" fmla="*/ 13 h 4889"/>
              <a:gd name="T2" fmla="*/ 3047 w 4876"/>
              <a:gd name="T3" fmla="*/ 77 h 4889"/>
              <a:gd name="T4" fmla="*/ 3386 w 4876"/>
              <a:gd name="T5" fmla="*/ 193 h 4889"/>
              <a:gd name="T6" fmla="*/ 3701 w 4876"/>
              <a:gd name="T7" fmla="*/ 354 h 4889"/>
              <a:gd name="T8" fmla="*/ 3988 w 4876"/>
              <a:gd name="T9" fmla="*/ 559 h 4889"/>
              <a:gd name="T10" fmla="*/ 4242 w 4876"/>
              <a:gd name="T11" fmla="*/ 802 h 4889"/>
              <a:gd name="T12" fmla="*/ 4459 w 4876"/>
              <a:gd name="T13" fmla="*/ 1078 h 4889"/>
              <a:gd name="T14" fmla="*/ 4635 w 4876"/>
              <a:gd name="T15" fmla="*/ 1385 h 4889"/>
              <a:gd name="T16" fmla="*/ 4766 w 4876"/>
              <a:gd name="T17" fmla="*/ 1718 h 4889"/>
              <a:gd name="T18" fmla="*/ 4847 w 4876"/>
              <a:gd name="T19" fmla="*/ 2072 h 4889"/>
              <a:gd name="T20" fmla="*/ 4876 w 4876"/>
              <a:gd name="T21" fmla="*/ 2445 h 4889"/>
              <a:gd name="T22" fmla="*/ 4847 w 4876"/>
              <a:gd name="T23" fmla="*/ 2817 h 4889"/>
              <a:gd name="T24" fmla="*/ 4766 w 4876"/>
              <a:gd name="T25" fmla="*/ 3171 h 4889"/>
              <a:gd name="T26" fmla="*/ 4635 w 4876"/>
              <a:gd name="T27" fmla="*/ 3504 h 4889"/>
              <a:gd name="T28" fmla="*/ 4459 w 4876"/>
              <a:gd name="T29" fmla="*/ 3811 h 4889"/>
              <a:gd name="T30" fmla="*/ 4242 w 4876"/>
              <a:gd name="T31" fmla="*/ 4087 h 4889"/>
              <a:gd name="T32" fmla="*/ 3988 w 4876"/>
              <a:gd name="T33" fmla="*/ 4330 h 4889"/>
              <a:gd name="T34" fmla="*/ 3701 w 4876"/>
              <a:gd name="T35" fmla="*/ 4535 h 4889"/>
              <a:gd name="T36" fmla="*/ 3386 w 4876"/>
              <a:gd name="T37" fmla="*/ 4696 h 4889"/>
              <a:gd name="T38" fmla="*/ 3047 w 4876"/>
              <a:gd name="T39" fmla="*/ 4812 h 4889"/>
              <a:gd name="T40" fmla="*/ 2687 w 4876"/>
              <a:gd name="T41" fmla="*/ 4876 h 4889"/>
              <a:gd name="T42" fmla="*/ 2312 w 4876"/>
              <a:gd name="T43" fmla="*/ 4885 h 4889"/>
              <a:gd name="T44" fmla="*/ 1947 w 4876"/>
              <a:gd name="T45" fmla="*/ 4839 h 4889"/>
              <a:gd name="T46" fmla="*/ 1599 w 4876"/>
              <a:gd name="T47" fmla="*/ 4740 h 4889"/>
              <a:gd name="T48" fmla="*/ 1276 w 4876"/>
              <a:gd name="T49" fmla="*/ 4593 h 4889"/>
              <a:gd name="T50" fmla="*/ 979 w 4876"/>
              <a:gd name="T51" fmla="*/ 4403 h 4889"/>
              <a:gd name="T52" fmla="*/ 714 w 4876"/>
              <a:gd name="T53" fmla="*/ 4172 h 4889"/>
              <a:gd name="T54" fmla="*/ 484 w 4876"/>
              <a:gd name="T55" fmla="*/ 3907 h 4889"/>
              <a:gd name="T56" fmla="*/ 294 w 4876"/>
              <a:gd name="T57" fmla="*/ 3609 h 4889"/>
              <a:gd name="T58" fmla="*/ 148 w 4876"/>
              <a:gd name="T59" fmla="*/ 3285 h 4889"/>
              <a:gd name="T60" fmla="*/ 49 w 4876"/>
              <a:gd name="T61" fmla="*/ 2937 h 4889"/>
              <a:gd name="T62" fmla="*/ 3 w 4876"/>
              <a:gd name="T63" fmla="*/ 2571 h 4889"/>
              <a:gd name="T64" fmla="*/ 13 w 4876"/>
              <a:gd name="T65" fmla="*/ 2195 h 4889"/>
              <a:gd name="T66" fmla="*/ 77 w 4876"/>
              <a:gd name="T67" fmla="*/ 1833 h 4889"/>
              <a:gd name="T68" fmla="*/ 192 w 4876"/>
              <a:gd name="T69" fmla="*/ 1494 h 4889"/>
              <a:gd name="T70" fmla="*/ 352 w 4876"/>
              <a:gd name="T71" fmla="*/ 1177 h 4889"/>
              <a:gd name="T72" fmla="*/ 557 w 4876"/>
              <a:gd name="T73" fmla="*/ 890 h 4889"/>
              <a:gd name="T74" fmla="*/ 799 w 4876"/>
              <a:gd name="T75" fmla="*/ 635 h 4889"/>
              <a:gd name="T76" fmla="*/ 1075 w 4876"/>
              <a:gd name="T77" fmla="*/ 418 h 4889"/>
              <a:gd name="T78" fmla="*/ 1380 w 4876"/>
              <a:gd name="T79" fmla="*/ 242 h 4889"/>
              <a:gd name="T80" fmla="*/ 1712 w 4876"/>
              <a:gd name="T81" fmla="*/ 110 h 4889"/>
              <a:gd name="T82" fmla="*/ 2067 w 4876"/>
              <a:gd name="T83" fmla="*/ 29 h 4889"/>
              <a:gd name="T84" fmla="*/ 2437 w 4876"/>
              <a:gd name="T85" fmla="*/ 0 h 4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876" h="4889">
                <a:moveTo>
                  <a:pt x="2437" y="0"/>
                </a:moveTo>
                <a:lnTo>
                  <a:pt x="2563" y="4"/>
                </a:lnTo>
                <a:lnTo>
                  <a:pt x="2687" y="13"/>
                </a:lnTo>
                <a:lnTo>
                  <a:pt x="2809" y="29"/>
                </a:lnTo>
                <a:lnTo>
                  <a:pt x="2928" y="50"/>
                </a:lnTo>
                <a:lnTo>
                  <a:pt x="3047" y="77"/>
                </a:lnTo>
                <a:lnTo>
                  <a:pt x="3163" y="110"/>
                </a:lnTo>
                <a:lnTo>
                  <a:pt x="3276" y="149"/>
                </a:lnTo>
                <a:lnTo>
                  <a:pt x="3386" y="193"/>
                </a:lnTo>
                <a:lnTo>
                  <a:pt x="3495" y="242"/>
                </a:lnTo>
                <a:lnTo>
                  <a:pt x="3599" y="296"/>
                </a:lnTo>
                <a:lnTo>
                  <a:pt x="3701" y="354"/>
                </a:lnTo>
                <a:lnTo>
                  <a:pt x="3800" y="418"/>
                </a:lnTo>
                <a:lnTo>
                  <a:pt x="3896" y="486"/>
                </a:lnTo>
                <a:lnTo>
                  <a:pt x="3988" y="559"/>
                </a:lnTo>
                <a:lnTo>
                  <a:pt x="4076" y="635"/>
                </a:lnTo>
                <a:lnTo>
                  <a:pt x="4161" y="717"/>
                </a:lnTo>
                <a:lnTo>
                  <a:pt x="4242" y="802"/>
                </a:lnTo>
                <a:lnTo>
                  <a:pt x="4318" y="890"/>
                </a:lnTo>
                <a:lnTo>
                  <a:pt x="4391" y="982"/>
                </a:lnTo>
                <a:lnTo>
                  <a:pt x="4459" y="1078"/>
                </a:lnTo>
                <a:lnTo>
                  <a:pt x="4523" y="1177"/>
                </a:lnTo>
                <a:lnTo>
                  <a:pt x="4581" y="1280"/>
                </a:lnTo>
                <a:lnTo>
                  <a:pt x="4635" y="1385"/>
                </a:lnTo>
                <a:lnTo>
                  <a:pt x="4683" y="1494"/>
                </a:lnTo>
                <a:lnTo>
                  <a:pt x="4727" y="1604"/>
                </a:lnTo>
                <a:lnTo>
                  <a:pt x="4766" y="1718"/>
                </a:lnTo>
                <a:lnTo>
                  <a:pt x="4799" y="1833"/>
                </a:lnTo>
                <a:lnTo>
                  <a:pt x="4826" y="1952"/>
                </a:lnTo>
                <a:lnTo>
                  <a:pt x="4847" y="2072"/>
                </a:lnTo>
                <a:lnTo>
                  <a:pt x="4862" y="2195"/>
                </a:lnTo>
                <a:lnTo>
                  <a:pt x="4872" y="2318"/>
                </a:lnTo>
                <a:lnTo>
                  <a:pt x="4876" y="2445"/>
                </a:lnTo>
                <a:lnTo>
                  <a:pt x="4872" y="2571"/>
                </a:lnTo>
                <a:lnTo>
                  <a:pt x="4862" y="2694"/>
                </a:lnTo>
                <a:lnTo>
                  <a:pt x="4847" y="2817"/>
                </a:lnTo>
                <a:lnTo>
                  <a:pt x="4826" y="2937"/>
                </a:lnTo>
                <a:lnTo>
                  <a:pt x="4799" y="3056"/>
                </a:lnTo>
                <a:lnTo>
                  <a:pt x="4766" y="3171"/>
                </a:lnTo>
                <a:lnTo>
                  <a:pt x="4727" y="3285"/>
                </a:lnTo>
                <a:lnTo>
                  <a:pt x="4683" y="3395"/>
                </a:lnTo>
                <a:lnTo>
                  <a:pt x="4635" y="3504"/>
                </a:lnTo>
                <a:lnTo>
                  <a:pt x="4581" y="3609"/>
                </a:lnTo>
                <a:lnTo>
                  <a:pt x="4523" y="3712"/>
                </a:lnTo>
                <a:lnTo>
                  <a:pt x="4459" y="3811"/>
                </a:lnTo>
                <a:lnTo>
                  <a:pt x="4391" y="3907"/>
                </a:lnTo>
                <a:lnTo>
                  <a:pt x="4318" y="3999"/>
                </a:lnTo>
                <a:lnTo>
                  <a:pt x="4242" y="4087"/>
                </a:lnTo>
                <a:lnTo>
                  <a:pt x="4161" y="4172"/>
                </a:lnTo>
                <a:lnTo>
                  <a:pt x="4076" y="4254"/>
                </a:lnTo>
                <a:lnTo>
                  <a:pt x="3988" y="4330"/>
                </a:lnTo>
                <a:lnTo>
                  <a:pt x="3896" y="4403"/>
                </a:lnTo>
                <a:lnTo>
                  <a:pt x="3800" y="4471"/>
                </a:lnTo>
                <a:lnTo>
                  <a:pt x="3701" y="4535"/>
                </a:lnTo>
                <a:lnTo>
                  <a:pt x="3599" y="4593"/>
                </a:lnTo>
                <a:lnTo>
                  <a:pt x="3495" y="4647"/>
                </a:lnTo>
                <a:lnTo>
                  <a:pt x="3386" y="4696"/>
                </a:lnTo>
                <a:lnTo>
                  <a:pt x="3276" y="4740"/>
                </a:lnTo>
                <a:lnTo>
                  <a:pt x="3163" y="4779"/>
                </a:lnTo>
                <a:lnTo>
                  <a:pt x="3047" y="4812"/>
                </a:lnTo>
                <a:lnTo>
                  <a:pt x="2928" y="4839"/>
                </a:lnTo>
                <a:lnTo>
                  <a:pt x="2809" y="4860"/>
                </a:lnTo>
                <a:lnTo>
                  <a:pt x="2687" y="4876"/>
                </a:lnTo>
                <a:lnTo>
                  <a:pt x="2563" y="4885"/>
                </a:lnTo>
                <a:lnTo>
                  <a:pt x="2437" y="4889"/>
                </a:lnTo>
                <a:lnTo>
                  <a:pt x="2312" y="4885"/>
                </a:lnTo>
                <a:lnTo>
                  <a:pt x="2189" y="4876"/>
                </a:lnTo>
                <a:lnTo>
                  <a:pt x="2067" y="4860"/>
                </a:lnTo>
                <a:lnTo>
                  <a:pt x="1947" y="4839"/>
                </a:lnTo>
                <a:lnTo>
                  <a:pt x="1828" y="4812"/>
                </a:lnTo>
                <a:lnTo>
                  <a:pt x="1712" y="4779"/>
                </a:lnTo>
                <a:lnTo>
                  <a:pt x="1599" y="4740"/>
                </a:lnTo>
                <a:lnTo>
                  <a:pt x="1489" y="4696"/>
                </a:lnTo>
                <a:lnTo>
                  <a:pt x="1380" y="4647"/>
                </a:lnTo>
                <a:lnTo>
                  <a:pt x="1276" y="4593"/>
                </a:lnTo>
                <a:lnTo>
                  <a:pt x="1174" y="4535"/>
                </a:lnTo>
                <a:lnTo>
                  <a:pt x="1075" y="4471"/>
                </a:lnTo>
                <a:lnTo>
                  <a:pt x="979" y="4403"/>
                </a:lnTo>
                <a:lnTo>
                  <a:pt x="887" y="4330"/>
                </a:lnTo>
                <a:lnTo>
                  <a:pt x="799" y="4254"/>
                </a:lnTo>
                <a:lnTo>
                  <a:pt x="714" y="4172"/>
                </a:lnTo>
                <a:lnTo>
                  <a:pt x="633" y="4087"/>
                </a:lnTo>
                <a:lnTo>
                  <a:pt x="557" y="3999"/>
                </a:lnTo>
                <a:lnTo>
                  <a:pt x="484" y="3907"/>
                </a:lnTo>
                <a:lnTo>
                  <a:pt x="416" y="3811"/>
                </a:lnTo>
                <a:lnTo>
                  <a:pt x="352" y="3712"/>
                </a:lnTo>
                <a:lnTo>
                  <a:pt x="294" y="3609"/>
                </a:lnTo>
                <a:lnTo>
                  <a:pt x="240" y="3504"/>
                </a:lnTo>
                <a:lnTo>
                  <a:pt x="192" y="3395"/>
                </a:lnTo>
                <a:lnTo>
                  <a:pt x="148" y="3285"/>
                </a:lnTo>
                <a:lnTo>
                  <a:pt x="110" y="3171"/>
                </a:lnTo>
                <a:lnTo>
                  <a:pt x="77" y="3056"/>
                </a:lnTo>
                <a:lnTo>
                  <a:pt x="49" y="2937"/>
                </a:lnTo>
                <a:lnTo>
                  <a:pt x="28" y="2817"/>
                </a:lnTo>
                <a:lnTo>
                  <a:pt x="13" y="2694"/>
                </a:lnTo>
                <a:lnTo>
                  <a:pt x="3" y="2571"/>
                </a:lnTo>
                <a:lnTo>
                  <a:pt x="0" y="2445"/>
                </a:lnTo>
                <a:lnTo>
                  <a:pt x="3" y="2318"/>
                </a:lnTo>
                <a:lnTo>
                  <a:pt x="13" y="2195"/>
                </a:lnTo>
                <a:lnTo>
                  <a:pt x="28" y="2072"/>
                </a:lnTo>
                <a:lnTo>
                  <a:pt x="49" y="1952"/>
                </a:lnTo>
                <a:lnTo>
                  <a:pt x="77" y="1833"/>
                </a:lnTo>
                <a:lnTo>
                  <a:pt x="110" y="1718"/>
                </a:lnTo>
                <a:lnTo>
                  <a:pt x="148" y="1604"/>
                </a:lnTo>
                <a:lnTo>
                  <a:pt x="192" y="1494"/>
                </a:lnTo>
                <a:lnTo>
                  <a:pt x="240" y="1385"/>
                </a:lnTo>
                <a:lnTo>
                  <a:pt x="294" y="1280"/>
                </a:lnTo>
                <a:lnTo>
                  <a:pt x="352" y="1177"/>
                </a:lnTo>
                <a:lnTo>
                  <a:pt x="416" y="1078"/>
                </a:lnTo>
                <a:lnTo>
                  <a:pt x="484" y="982"/>
                </a:lnTo>
                <a:lnTo>
                  <a:pt x="557" y="890"/>
                </a:lnTo>
                <a:lnTo>
                  <a:pt x="633" y="802"/>
                </a:lnTo>
                <a:lnTo>
                  <a:pt x="714" y="717"/>
                </a:lnTo>
                <a:lnTo>
                  <a:pt x="799" y="635"/>
                </a:lnTo>
                <a:lnTo>
                  <a:pt x="887" y="559"/>
                </a:lnTo>
                <a:lnTo>
                  <a:pt x="979" y="486"/>
                </a:lnTo>
                <a:lnTo>
                  <a:pt x="1075" y="418"/>
                </a:lnTo>
                <a:lnTo>
                  <a:pt x="1174" y="354"/>
                </a:lnTo>
                <a:lnTo>
                  <a:pt x="1276" y="296"/>
                </a:lnTo>
                <a:lnTo>
                  <a:pt x="1380" y="242"/>
                </a:lnTo>
                <a:lnTo>
                  <a:pt x="1489" y="193"/>
                </a:lnTo>
                <a:lnTo>
                  <a:pt x="1599" y="149"/>
                </a:lnTo>
                <a:lnTo>
                  <a:pt x="1712" y="110"/>
                </a:lnTo>
                <a:lnTo>
                  <a:pt x="1828" y="77"/>
                </a:lnTo>
                <a:lnTo>
                  <a:pt x="1947" y="50"/>
                </a:lnTo>
                <a:lnTo>
                  <a:pt x="2067" y="29"/>
                </a:lnTo>
                <a:lnTo>
                  <a:pt x="2189" y="13"/>
                </a:lnTo>
                <a:lnTo>
                  <a:pt x="2312" y="4"/>
                </a:lnTo>
                <a:lnTo>
                  <a:pt x="24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/>
          <p:cNvSpPr>
            <a:spLocks noEditPoints="1"/>
          </p:cNvSpPr>
          <p:nvPr/>
        </p:nvSpPr>
        <p:spPr bwMode="auto">
          <a:xfrm>
            <a:off x="1669257" y="4032250"/>
            <a:ext cx="1404937" cy="1408113"/>
          </a:xfrm>
          <a:custGeom>
            <a:avLst/>
            <a:gdLst>
              <a:gd name="T0" fmla="*/ 3720 w 6193"/>
              <a:gd name="T1" fmla="*/ 63 h 6209"/>
              <a:gd name="T2" fmla="*/ 4370 w 6193"/>
              <a:gd name="T3" fmla="*/ 274 h 6209"/>
              <a:gd name="T4" fmla="*/ 4949 w 6193"/>
              <a:gd name="T5" fmla="*/ 617 h 6209"/>
              <a:gd name="T6" fmla="*/ 5438 w 6193"/>
              <a:gd name="T7" fmla="*/ 1072 h 6209"/>
              <a:gd name="T8" fmla="*/ 5819 w 6193"/>
              <a:gd name="T9" fmla="*/ 1625 h 6209"/>
              <a:gd name="T10" fmla="*/ 6075 w 6193"/>
              <a:gd name="T11" fmla="*/ 2255 h 6209"/>
              <a:gd name="T12" fmla="*/ 6189 w 6193"/>
              <a:gd name="T13" fmla="*/ 2945 h 6209"/>
              <a:gd name="T14" fmla="*/ 6145 w 6193"/>
              <a:gd name="T15" fmla="*/ 3654 h 6209"/>
              <a:gd name="T16" fmla="*/ 5950 w 6193"/>
              <a:gd name="T17" fmla="*/ 4313 h 6209"/>
              <a:gd name="T18" fmla="*/ 5621 w 6193"/>
              <a:gd name="T19" fmla="*/ 4902 h 6209"/>
              <a:gd name="T20" fmla="*/ 5178 w 6193"/>
              <a:gd name="T21" fmla="*/ 5402 h 6209"/>
              <a:gd name="T22" fmla="*/ 4637 w 6193"/>
              <a:gd name="T23" fmla="*/ 5798 h 6209"/>
              <a:gd name="T24" fmla="*/ 4017 w 6193"/>
              <a:gd name="T25" fmla="*/ 6069 h 6209"/>
              <a:gd name="T26" fmla="*/ 3335 w 6193"/>
              <a:gd name="T27" fmla="*/ 6200 h 6209"/>
              <a:gd name="T28" fmla="*/ 2625 w 6193"/>
              <a:gd name="T29" fmla="*/ 6174 h 6209"/>
              <a:gd name="T30" fmla="*/ 1961 w 6193"/>
              <a:gd name="T31" fmla="*/ 5994 h 6209"/>
              <a:gd name="T32" fmla="*/ 1366 w 6193"/>
              <a:gd name="T33" fmla="*/ 5679 h 6209"/>
              <a:gd name="T34" fmla="*/ 855 w 6193"/>
              <a:gd name="T35" fmla="*/ 5247 h 6209"/>
              <a:gd name="T36" fmla="*/ 449 w 6193"/>
              <a:gd name="T37" fmla="*/ 4714 h 6209"/>
              <a:gd name="T38" fmla="*/ 163 w 6193"/>
              <a:gd name="T39" fmla="*/ 4100 h 6209"/>
              <a:gd name="T40" fmla="*/ 16 w 6193"/>
              <a:gd name="T41" fmla="*/ 3421 h 6209"/>
              <a:gd name="T42" fmla="*/ 25 w 6193"/>
              <a:gd name="T43" fmla="*/ 2709 h 6209"/>
              <a:gd name="T44" fmla="*/ 188 w 6193"/>
              <a:gd name="T45" fmla="*/ 2037 h 6209"/>
              <a:gd name="T46" fmla="*/ 488 w 6193"/>
              <a:gd name="T47" fmla="*/ 1432 h 6209"/>
              <a:gd name="T48" fmla="*/ 907 w 6193"/>
              <a:gd name="T49" fmla="*/ 909 h 6209"/>
              <a:gd name="T50" fmla="*/ 1428 w 6193"/>
              <a:gd name="T51" fmla="*/ 489 h 6209"/>
              <a:gd name="T52" fmla="*/ 2032 w 6193"/>
              <a:gd name="T53" fmla="*/ 188 h 6209"/>
              <a:gd name="T54" fmla="*/ 2702 w 6193"/>
              <a:gd name="T55" fmla="*/ 25 h 6209"/>
              <a:gd name="T56" fmla="*/ 4765 w 6193"/>
              <a:gd name="T57" fmla="*/ 1172 h 6209"/>
              <a:gd name="T58" fmla="*/ 4312 w 6193"/>
              <a:gd name="T59" fmla="*/ 856 h 6209"/>
              <a:gd name="T60" fmla="*/ 3794 w 6193"/>
              <a:gd name="T61" fmla="*/ 645 h 6209"/>
              <a:gd name="T62" fmla="*/ 3228 w 6193"/>
              <a:gd name="T63" fmla="*/ 551 h 6209"/>
              <a:gd name="T64" fmla="*/ 2645 w 6193"/>
              <a:gd name="T65" fmla="*/ 588 h 6209"/>
              <a:gd name="T66" fmla="*/ 2104 w 6193"/>
              <a:gd name="T67" fmla="*/ 748 h 6209"/>
              <a:gd name="T68" fmla="*/ 1621 w 6193"/>
              <a:gd name="T69" fmla="*/ 1020 h 6209"/>
              <a:gd name="T70" fmla="*/ 1209 w 6193"/>
              <a:gd name="T71" fmla="*/ 1386 h 6209"/>
              <a:gd name="T72" fmla="*/ 884 w 6193"/>
              <a:gd name="T73" fmla="*/ 1832 h 6209"/>
              <a:gd name="T74" fmla="*/ 661 w 6193"/>
              <a:gd name="T75" fmla="*/ 2344 h 6209"/>
              <a:gd name="T76" fmla="*/ 554 w 6193"/>
              <a:gd name="T77" fmla="*/ 2908 h 6209"/>
              <a:gd name="T78" fmla="*/ 576 w 6193"/>
              <a:gd name="T79" fmla="*/ 3494 h 6209"/>
              <a:gd name="T80" fmla="*/ 723 w 6193"/>
              <a:gd name="T81" fmla="*/ 4042 h 6209"/>
              <a:gd name="T82" fmla="*/ 982 w 6193"/>
              <a:gd name="T83" fmla="*/ 4534 h 6209"/>
              <a:gd name="T84" fmla="*/ 1337 w 6193"/>
              <a:gd name="T85" fmla="*/ 4955 h 6209"/>
              <a:gd name="T86" fmla="*/ 1774 w 6193"/>
              <a:gd name="T87" fmla="*/ 5291 h 6209"/>
              <a:gd name="T88" fmla="*/ 2279 w 6193"/>
              <a:gd name="T89" fmla="*/ 5527 h 6209"/>
              <a:gd name="T90" fmla="*/ 2835 w 6193"/>
              <a:gd name="T91" fmla="*/ 5648 h 6209"/>
              <a:gd name="T92" fmla="*/ 3421 w 6193"/>
              <a:gd name="T93" fmla="*/ 5640 h 6209"/>
              <a:gd name="T94" fmla="*/ 3973 w 6193"/>
              <a:gd name="T95" fmla="*/ 5506 h 6209"/>
              <a:gd name="T96" fmla="*/ 4471 w 6193"/>
              <a:gd name="T97" fmla="*/ 5259 h 6209"/>
              <a:gd name="T98" fmla="*/ 4900 w 6193"/>
              <a:gd name="T99" fmla="*/ 4913 h 6209"/>
              <a:gd name="T100" fmla="*/ 5244 w 6193"/>
              <a:gd name="T101" fmla="*/ 4483 h 6209"/>
              <a:gd name="T102" fmla="*/ 5492 w 6193"/>
              <a:gd name="T103" fmla="*/ 3984 h 6209"/>
              <a:gd name="T104" fmla="*/ 5626 w 6193"/>
              <a:gd name="T105" fmla="*/ 3430 h 6209"/>
              <a:gd name="T106" fmla="*/ 5634 w 6193"/>
              <a:gd name="T107" fmla="*/ 2843 h 6209"/>
              <a:gd name="T108" fmla="*/ 5513 w 6193"/>
              <a:gd name="T109" fmla="*/ 2285 h 6209"/>
              <a:gd name="T110" fmla="*/ 5277 w 6193"/>
              <a:gd name="T111" fmla="*/ 1779 h 6209"/>
              <a:gd name="T112" fmla="*/ 4942 w 6193"/>
              <a:gd name="T113" fmla="*/ 1340 h 6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193" h="6209">
                <a:moveTo>
                  <a:pt x="3096" y="0"/>
                </a:moveTo>
                <a:lnTo>
                  <a:pt x="3176" y="1"/>
                </a:lnTo>
                <a:lnTo>
                  <a:pt x="3255" y="4"/>
                </a:lnTo>
                <a:lnTo>
                  <a:pt x="3335" y="9"/>
                </a:lnTo>
                <a:lnTo>
                  <a:pt x="3413" y="17"/>
                </a:lnTo>
                <a:lnTo>
                  <a:pt x="3491" y="25"/>
                </a:lnTo>
                <a:lnTo>
                  <a:pt x="3568" y="35"/>
                </a:lnTo>
                <a:lnTo>
                  <a:pt x="3645" y="48"/>
                </a:lnTo>
                <a:lnTo>
                  <a:pt x="3720" y="63"/>
                </a:lnTo>
                <a:lnTo>
                  <a:pt x="3795" y="79"/>
                </a:lnTo>
                <a:lnTo>
                  <a:pt x="3870" y="98"/>
                </a:lnTo>
                <a:lnTo>
                  <a:pt x="3944" y="118"/>
                </a:lnTo>
                <a:lnTo>
                  <a:pt x="4017" y="140"/>
                </a:lnTo>
                <a:lnTo>
                  <a:pt x="4090" y="163"/>
                </a:lnTo>
                <a:lnTo>
                  <a:pt x="4161" y="188"/>
                </a:lnTo>
                <a:lnTo>
                  <a:pt x="4232" y="215"/>
                </a:lnTo>
                <a:lnTo>
                  <a:pt x="4302" y="244"/>
                </a:lnTo>
                <a:lnTo>
                  <a:pt x="4370" y="274"/>
                </a:lnTo>
                <a:lnTo>
                  <a:pt x="4438" y="306"/>
                </a:lnTo>
                <a:lnTo>
                  <a:pt x="4507" y="339"/>
                </a:lnTo>
                <a:lnTo>
                  <a:pt x="4573" y="375"/>
                </a:lnTo>
                <a:lnTo>
                  <a:pt x="4637" y="411"/>
                </a:lnTo>
                <a:lnTo>
                  <a:pt x="4702" y="450"/>
                </a:lnTo>
                <a:lnTo>
                  <a:pt x="4765" y="489"/>
                </a:lnTo>
                <a:lnTo>
                  <a:pt x="4828" y="530"/>
                </a:lnTo>
                <a:lnTo>
                  <a:pt x="4889" y="573"/>
                </a:lnTo>
                <a:lnTo>
                  <a:pt x="4949" y="617"/>
                </a:lnTo>
                <a:lnTo>
                  <a:pt x="5008" y="662"/>
                </a:lnTo>
                <a:lnTo>
                  <a:pt x="5066" y="709"/>
                </a:lnTo>
                <a:lnTo>
                  <a:pt x="5123" y="757"/>
                </a:lnTo>
                <a:lnTo>
                  <a:pt x="5178" y="807"/>
                </a:lnTo>
                <a:lnTo>
                  <a:pt x="5233" y="858"/>
                </a:lnTo>
                <a:lnTo>
                  <a:pt x="5286" y="909"/>
                </a:lnTo>
                <a:lnTo>
                  <a:pt x="5338" y="962"/>
                </a:lnTo>
                <a:lnTo>
                  <a:pt x="5388" y="1017"/>
                </a:lnTo>
                <a:lnTo>
                  <a:pt x="5438" y="1072"/>
                </a:lnTo>
                <a:lnTo>
                  <a:pt x="5486" y="1130"/>
                </a:lnTo>
                <a:lnTo>
                  <a:pt x="5532" y="1188"/>
                </a:lnTo>
                <a:lnTo>
                  <a:pt x="5577" y="1247"/>
                </a:lnTo>
                <a:lnTo>
                  <a:pt x="5621" y="1307"/>
                </a:lnTo>
                <a:lnTo>
                  <a:pt x="5664" y="1369"/>
                </a:lnTo>
                <a:lnTo>
                  <a:pt x="5705" y="1432"/>
                </a:lnTo>
                <a:lnTo>
                  <a:pt x="5745" y="1495"/>
                </a:lnTo>
                <a:lnTo>
                  <a:pt x="5783" y="1560"/>
                </a:lnTo>
                <a:lnTo>
                  <a:pt x="5819" y="1625"/>
                </a:lnTo>
                <a:lnTo>
                  <a:pt x="5855" y="1691"/>
                </a:lnTo>
                <a:lnTo>
                  <a:pt x="5887" y="1759"/>
                </a:lnTo>
                <a:lnTo>
                  <a:pt x="5919" y="1828"/>
                </a:lnTo>
                <a:lnTo>
                  <a:pt x="5950" y="1896"/>
                </a:lnTo>
                <a:lnTo>
                  <a:pt x="5979" y="1966"/>
                </a:lnTo>
                <a:lnTo>
                  <a:pt x="6005" y="2037"/>
                </a:lnTo>
                <a:lnTo>
                  <a:pt x="6030" y="2109"/>
                </a:lnTo>
                <a:lnTo>
                  <a:pt x="6054" y="2181"/>
                </a:lnTo>
                <a:lnTo>
                  <a:pt x="6075" y="2255"/>
                </a:lnTo>
                <a:lnTo>
                  <a:pt x="6095" y="2329"/>
                </a:lnTo>
                <a:lnTo>
                  <a:pt x="6114" y="2404"/>
                </a:lnTo>
                <a:lnTo>
                  <a:pt x="6130" y="2479"/>
                </a:lnTo>
                <a:lnTo>
                  <a:pt x="6145" y="2555"/>
                </a:lnTo>
                <a:lnTo>
                  <a:pt x="6157" y="2632"/>
                </a:lnTo>
                <a:lnTo>
                  <a:pt x="6168" y="2709"/>
                </a:lnTo>
                <a:lnTo>
                  <a:pt x="6177" y="2788"/>
                </a:lnTo>
                <a:lnTo>
                  <a:pt x="6184" y="2866"/>
                </a:lnTo>
                <a:lnTo>
                  <a:pt x="6189" y="2945"/>
                </a:lnTo>
                <a:lnTo>
                  <a:pt x="6192" y="3025"/>
                </a:lnTo>
                <a:lnTo>
                  <a:pt x="6193" y="3105"/>
                </a:lnTo>
                <a:lnTo>
                  <a:pt x="6192" y="3184"/>
                </a:lnTo>
                <a:lnTo>
                  <a:pt x="6189" y="3264"/>
                </a:lnTo>
                <a:lnTo>
                  <a:pt x="6184" y="3343"/>
                </a:lnTo>
                <a:lnTo>
                  <a:pt x="6177" y="3421"/>
                </a:lnTo>
                <a:lnTo>
                  <a:pt x="6168" y="3500"/>
                </a:lnTo>
                <a:lnTo>
                  <a:pt x="6157" y="3577"/>
                </a:lnTo>
                <a:lnTo>
                  <a:pt x="6145" y="3654"/>
                </a:lnTo>
                <a:lnTo>
                  <a:pt x="6130" y="3730"/>
                </a:lnTo>
                <a:lnTo>
                  <a:pt x="6114" y="3806"/>
                </a:lnTo>
                <a:lnTo>
                  <a:pt x="6095" y="3880"/>
                </a:lnTo>
                <a:lnTo>
                  <a:pt x="6075" y="3954"/>
                </a:lnTo>
                <a:lnTo>
                  <a:pt x="6054" y="4028"/>
                </a:lnTo>
                <a:lnTo>
                  <a:pt x="6030" y="4100"/>
                </a:lnTo>
                <a:lnTo>
                  <a:pt x="6005" y="4172"/>
                </a:lnTo>
                <a:lnTo>
                  <a:pt x="5979" y="4243"/>
                </a:lnTo>
                <a:lnTo>
                  <a:pt x="5950" y="4313"/>
                </a:lnTo>
                <a:lnTo>
                  <a:pt x="5919" y="4381"/>
                </a:lnTo>
                <a:lnTo>
                  <a:pt x="5887" y="4450"/>
                </a:lnTo>
                <a:lnTo>
                  <a:pt x="5855" y="4518"/>
                </a:lnTo>
                <a:lnTo>
                  <a:pt x="5819" y="4584"/>
                </a:lnTo>
                <a:lnTo>
                  <a:pt x="5783" y="4649"/>
                </a:lnTo>
                <a:lnTo>
                  <a:pt x="5745" y="4714"/>
                </a:lnTo>
                <a:lnTo>
                  <a:pt x="5705" y="4777"/>
                </a:lnTo>
                <a:lnTo>
                  <a:pt x="5664" y="4840"/>
                </a:lnTo>
                <a:lnTo>
                  <a:pt x="5621" y="4902"/>
                </a:lnTo>
                <a:lnTo>
                  <a:pt x="5577" y="4962"/>
                </a:lnTo>
                <a:lnTo>
                  <a:pt x="5532" y="5021"/>
                </a:lnTo>
                <a:lnTo>
                  <a:pt x="5486" y="5079"/>
                </a:lnTo>
                <a:lnTo>
                  <a:pt x="5438" y="5137"/>
                </a:lnTo>
                <a:lnTo>
                  <a:pt x="5388" y="5192"/>
                </a:lnTo>
                <a:lnTo>
                  <a:pt x="5338" y="5247"/>
                </a:lnTo>
                <a:lnTo>
                  <a:pt x="5286" y="5300"/>
                </a:lnTo>
                <a:lnTo>
                  <a:pt x="5233" y="5351"/>
                </a:lnTo>
                <a:lnTo>
                  <a:pt x="5178" y="5402"/>
                </a:lnTo>
                <a:lnTo>
                  <a:pt x="5123" y="5452"/>
                </a:lnTo>
                <a:lnTo>
                  <a:pt x="5066" y="5500"/>
                </a:lnTo>
                <a:lnTo>
                  <a:pt x="5008" y="5547"/>
                </a:lnTo>
                <a:lnTo>
                  <a:pt x="4949" y="5592"/>
                </a:lnTo>
                <a:lnTo>
                  <a:pt x="4889" y="5636"/>
                </a:lnTo>
                <a:lnTo>
                  <a:pt x="4828" y="5679"/>
                </a:lnTo>
                <a:lnTo>
                  <a:pt x="4765" y="5720"/>
                </a:lnTo>
                <a:lnTo>
                  <a:pt x="4702" y="5759"/>
                </a:lnTo>
                <a:lnTo>
                  <a:pt x="4637" y="5798"/>
                </a:lnTo>
                <a:lnTo>
                  <a:pt x="4573" y="5834"/>
                </a:lnTo>
                <a:lnTo>
                  <a:pt x="4507" y="5870"/>
                </a:lnTo>
                <a:lnTo>
                  <a:pt x="4438" y="5903"/>
                </a:lnTo>
                <a:lnTo>
                  <a:pt x="4370" y="5935"/>
                </a:lnTo>
                <a:lnTo>
                  <a:pt x="4302" y="5965"/>
                </a:lnTo>
                <a:lnTo>
                  <a:pt x="4232" y="5994"/>
                </a:lnTo>
                <a:lnTo>
                  <a:pt x="4161" y="6021"/>
                </a:lnTo>
                <a:lnTo>
                  <a:pt x="4090" y="6046"/>
                </a:lnTo>
                <a:lnTo>
                  <a:pt x="4017" y="6069"/>
                </a:lnTo>
                <a:lnTo>
                  <a:pt x="3944" y="6091"/>
                </a:lnTo>
                <a:lnTo>
                  <a:pt x="3870" y="6111"/>
                </a:lnTo>
                <a:lnTo>
                  <a:pt x="3795" y="6130"/>
                </a:lnTo>
                <a:lnTo>
                  <a:pt x="3720" y="6146"/>
                </a:lnTo>
                <a:lnTo>
                  <a:pt x="3645" y="6161"/>
                </a:lnTo>
                <a:lnTo>
                  <a:pt x="3568" y="6174"/>
                </a:lnTo>
                <a:lnTo>
                  <a:pt x="3491" y="6184"/>
                </a:lnTo>
                <a:lnTo>
                  <a:pt x="3413" y="6192"/>
                </a:lnTo>
                <a:lnTo>
                  <a:pt x="3335" y="6200"/>
                </a:lnTo>
                <a:lnTo>
                  <a:pt x="3255" y="6205"/>
                </a:lnTo>
                <a:lnTo>
                  <a:pt x="3176" y="6208"/>
                </a:lnTo>
                <a:lnTo>
                  <a:pt x="3096" y="6209"/>
                </a:lnTo>
                <a:lnTo>
                  <a:pt x="3017" y="6208"/>
                </a:lnTo>
                <a:lnTo>
                  <a:pt x="2938" y="6205"/>
                </a:lnTo>
                <a:lnTo>
                  <a:pt x="2859" y="6200"/>
                </a:lnTo>
                <a:lnTo>
                  <a:pt x="2780" y="6192"/>
                </a:lnTo>
                <a:lnTo>
                  <a:pt x="2702" y="6184"/>
                </a:lnTo>
                <a:lnTo>
                  <a:pt x="2625" y="6174"/>
                </a:lnTo>
                <a:lnTo>
                  <a:pt x="2548" y="6161"/>
                </a:lnTo>
                <a:lnTo>
                  <a:pt x="2473" y="6146"/>
                </a:lnTo>
                <a:lnTo>
                  <a:pt x="2397" y="6130"/>
                </a:lnTo>
                <a:lnTo>
                  <a:pt x="2323" y="6111"/>
                </a:lnTo>
                <a:lnTo>
                  <a:pt x="2249" y="6091"/>
                </a:lnTo>
                <a:lnTo>
                  <a:pt x="2176" y="6069"/>
                </a:lnTo>
                <a:lnTo>
                  <a:pt x="2103" y="6046"/>
                </a:lnTo>
                <a:lnTo>
                  <a:pt x="2032" y="6021"/>
                </a:lnTo>
                <a:lnTo>
                  <a:pt x="1961" y="5994"/>
                </a:lnTo>
                <a:lnTo>
                  <a:pt x="1891" y="5965"/>
                </a:lnTo>
                <a:lnTo>
                  <a:pt x="1823" y="5935"/>
                </a:lnTo>
                <a:lnTo>
                  <a:pt x="1755" y="5903"/>
                </a:lnTo>
                <a:lnTo>
                  <a:pt x="1687" y="5870"/>
                </a:lnTo>
                <a:lnTo>
                  <a:pt x="1621" y="5834"/>
                </a:lnTo>
                <a:lnTo>
                  <a:pt x="1556" y="5798"/>
                </a:lnTo>
                <a:lnTo>
                  <a:pt x="1491" y="5759"/>
                </a:lnTo>
                <a:lnTo>
                  <a:pt x="1428" y="5720"/>
                </a:lnTo>
                <a:lnTo>
                  <a:pt x="1366" y="5679"/>
                </a:lnTo>
                <a:lnTo>
                  <a:pt x="1304" y="5636"/>
                </a:lnTo>
                <a:lnTo>
                  <a:pt x="1243" y="5592"/>
                </a:lnTo>
                <a:lnTo>
                  <a:pt x="1185" y="5547"/>
                </a:lnTo>
                <a:lnTo>
                  <a:pt x="1127" y="5500"/>
                </a:lnTo>
                <a:lnTo>
                  <a:pt x="1070" y="5452"/>
                </a:lnTo>
                <a:lnTo>
                  <a:pt x="1015" y="5402"/>
                </a:lnTo>
                <a:lnTo>
                  <a:pt x="960" y="5351"/>
                </a:lnTo>
                <a:lnTo>
                  <a:pt x="907" y="5300"/>
                </a:lnTo>
                <a:lnTo>
                  <a:pt x="855" y="5247"/>
                </a:lnTo>
                <a:lnTo>
                  <a:pt x="805" y="5192"/>
                </a:lnTo>
                <a:lnTo>
                  <a:pt x="755" y="5137"/>
                </a:lnTo>
                <a:lnTo>
                  <a:pt x="707" y="5079"/>
                </a:lnTo>
                <a:lnTo>
                  <a:pt x="661" y="5021"/>
                </a:lnTo>
                <a:lnTo>
                  <a:pt x="616" y="4962"/>
                </a:lnTo>
                <a:lnTo>
                  <a:pt x="572" y="4902"/>
                </a:lnTo>
                <a:lnTo>
                  <a:pt x="529" y="4840"/>
                </a:lnTo>
                <a:lnTo>
                  <a:pt x="488" y="4777"/>
                </a:lnTo>
                <a:lnTo>
                  <a:pt x="449" y="4714"/>
                </a:lnTo>
                <a:lnTo>
                  <a:pt x="410" y="4649"/>
                </a:lnTo>
                <a:lnTo>
                  <a:pt x="374" y="4584"/>
                </a:lnTo>
                <a:lnTo>
                  <a:pt x="339" y="4518"/>
                </a:lnTo>
                <a:lnTo>
                  <a:pt x="306" y="4450"/>
                </a:lnTo>
                <a:lnTo>
                  <a:pt x="274" y="4381"/>
                </a:lnTo>
                <a:lnTo>
                  <a:pt x="243" y="4313"/>
                </a:lnTo>
                <a:lnTo>
                  <a:pt x="214" y="4243"/>
                </a:lnTo>
                <a:lnTo>
                  <a:pt x="188" y="4172"/>
                </a:lnTo>
                <a:lnTo>
                  <a:pt x="163" y="4100"/>
                </a:lnTo>
                <a:lnTo>
                  <a:pt x="140" y="4028"/>
                </a:lnTo>
                <a:lnTo>
                  <a:pt x="118" y="3954"/>
                </a:lnTo>
                <a:lnTo>
                  <a:pt x="98" y="3880"/>
                </a:lnTo>
                <a:lnTo>
                  <a:pt x="79" y="3806"/>
                </a:lnTo>
                <a:lnTo>
                  <a:pt x="63" y="3730"/>
                </a:lnTo>
                <a:lnTo>
                  <a:pt x="48" y="3654"/>
                </a:lnTo>
                <a:lnTo>
                  <a:pt x="35" y="3577"/>
                </a:lnTo>
                <a:lnTo>
                  <a:pt x="25" y="3500"/>
                </a:lnTo>
                <a:lnTo>
                  <a:pt x="16" y="3421"/>
                </a:lnTo>
                <a:lnTo>
                  <a:pt x="9" y="3343"/>
                </a:lnTo>
                <a:lnTo>
                  <a:pt x="4" y="3264"/>
                </a:lnTo>
                <a:lnTo>
                  <a:pt x="1" y="3184"/>
                </a:lnTo>
                <a:lnTo>
                  <a:pt x="0" y="3105"/>
                </a:lnTo>
                <a:lnTo>
                  <a:pt x="1" y="3025"/>
                </a:lnTo>
                <a:lnTo>
                  <a:pt x="4" y="2945"/>
                </a:lnTo>
                <a:lnTo>
                  <a:pt x="9" y="2866"/>
                </a:lnTo>
                <a:lnTo>
                  <a:pt x="16" y="2788"/>
                </a:lnTo>
                <a:lnTo>
                  <a:pt x="25" y="2709"/>
                </a:lnTo>
                <a:lnTo>
                  <a:pt x="35" y="2632"/>
                </a:lnTo>
                <a:lnTo>
                  <a:pt x="48" y="2555"/>
                </a:lnTo>
                <a:lnTo>
                  <a:pt x="63" y="2479"/>
                </a:lnTo>
                <a:lnTo>
                  <a:pt x="79" y="2404"/>
                </a:lnTo>
                <a:lnTo>
                  <a:pt x="98" y="2329"/>
                </a:lnTo>
                <a:lnTo>
                  <a:pt x="118" y="2255"/>
                </a:lnTo>
                <a:lnTo>
                  <a:pt x="140" y="2181"/>
                </a:lnTo>
                <a:lnTo>
                  <a:pt x="163" y="2109"/>
                </a:lnTo>
                <a:lnTo>
                  <a:pt x="188" y="2037"/>
                </a:lnTo>
                <a:lnTo>
                  <a:pt x="214" y="1966"/>
                </a:lnTo>
                <a:lnTo>
                  <a:pt x="243" y="1896"/>
                </a:lnTo>
                <a:lnTo>
                  <a:pt x="274" y="1828"/>
                </a:lnTo>
                <a:lnTo>
                  <a:pt x="306" y="1759"/>
                </a:lnTo>
                <a:lnTo>
                  <a:pt x="339" y="1691"/>
                </a:lnTo>
                <a:lnTo>
                  <a:pt x="374" y="1625"/>
                </a:lnTo>
                <a:lnTo>
                  <a:pt x="410" y="1560"/>
                </a:lnTo>
                <a:lnTo>
                  <a:pt x="449" y="1495"/>
                </a:lnTo>
                <a:lnTo>
                  <a:pt x="488" y="1432"/>
                </a:lnTo>
                <a:lnTo>
                  <a:pt x="529" y="1369"/>
                </a:lnTo>
                <a:lnTo>
                  <a:pt x="572" y="1307"/>
                </a:lnTo>
                <a:lnTo>
                  <a:pt x="616" y="1247"/>
                </a:lnTo>
                <a:lnTo>
                  <a:pt x="661" y="1188"/>
                </a:lnTo>
                <a:lnTo>
                  <a:pt x="707" y="1130"/>
                </a:lnTo>
                <a:lnTo>
                  <a:pt x="755" y="1072"/>
                </a:lnTo>
                <a:lnTo>
                  <a:pt x="805" y="1017"/>
                </a:lnTo>
                <a:lnTo>
                  <a:pt x="855" y="962"/>
                </a:lnTo>
                <a:lnTo>
                  <a:pt x="907" y="909"/>
                </a:lnTo>
                <a:lnTo>
                  <a:pt x="960" y="858"/>
                </a:lnTo>
                <a:lnTo>
                  <a:pt x="1015" y="807"/>
                </a:lnTo>
                <a:lnTo>
                  <a:pt x="1070" y="757"/>
                </a:lnTo>
                <a:lnTo>
                  <a:pt x="1127" y="709"/>
                </a:lnTo>
                <a:lnTo>
                  <a:pt x="1185" y="662"/>
                </a:lnTo>
                <a:lnTo>
                  <a:pt x="1243" y="617"/>
                </a:lnTo>
                <a:lnTo>
                  <a:pt x="1304" y="573"/>
                </a:lnTo>
                <a:lnTo>
                  <a:pt x="1366" y="530"/>
                </a:lnTo>
                <a:lnTo>
                  <a:pt x="1428" y="489"/>
                </a:lnTo>
                <a:lnTo>
                  <a:pt x="1491" y="450"/>
                </a:lnTo>
                <a:lnTo>
                  <a:pt x="1556" y="411"/>
                </a:lnTo>
                <a:lnTo>
                  <a:pt x="1621" y="375"/>
                </a:lnTo>
                <a:lnTo>
                  <a:pt x="1687" y="339"/>
                </a:lnTo>
                <a:lnTo>
                  <a:pt x="1755" y="306"/>
                </a:lnTo>
                <a:lnTo>
                  <a:pt x="1823" y="274"/>
                </a:lnTo>
                <a:lnTo>
                  <a:pt x="1891" y="244"/>
                </a:lnTo>
                <a:lnTo>
                  <a:pt x="1961" y="215"/>
                </a:lnTo>
                <a:lnTo>
                  <a:pt x="2032" y="188"/>
                </a:lnTo>
                <a:lnTo>
                  <a:pt x="2103" y="163"/>
                </a:lnTo>
                <a:lnTo>
                  <a:pt x="2176" y="140"/>
                </a:lnTo>
                <a:lnTo>
                  <a:pt x="2249" y="118"/>
                </a:lnTo>
                <a:lnTo>
                  <a:pt x="2323" y="98"/>
                </a:lnTo>
                <a:lnTo>
                  <a:pt x="2397" y="79"/>
                </a:lnTo>
                <a:lnTo>
                  <a:pt x="2473" y="63"/>
                </a:lnTo>
                <a:lnTo>
                  <a:pt x="2548" y="48"/>
                </a:lnTo>
                <a:lnTo>
                  <a:pt x="2625" y="35"/>
                </a:lnTo>
                <a:lnTo>
                  <a:pt x="2702" y="25"/>
                </a:lnTo>
                <a:lnTo>
                  <a:pt x="2780" y="17"/>
                </a:lnTo>
                <a:lnTo>
                  <a:pt x="2859" y="9"/>
                </a:lnTo>
                <a:lnTo>
                  <a:pt x="2938" y="4"/>
                </a:lnTo>
                <a:lnTo>
                  <a:pt x="3017" y="1"/>
                </a:lnTo>
                <a:lnTo>
                  <a:pt x="3096" y="0"/>
                </a:lnTo>
                <a:close/>
                <a:moveTo>
                  <a:pt x="4900" y="1296"/>
                </a:moveTo>
                <a:lnTo>
                  <a:pt x="4856" y="1254"/>
                </a:lnTo>
                <a:lnTo>
                  <a:pt x="4811" y="1212"/>
                </a:lnTo>
                <a:lnTo>
                  <a:pt x="4765" y="1172"/>
                </a:lnTo>
                <a:lnTo>
                  <a:pt x="4719" y="1132"/>
                </a:lnTo>
                <a:lnTo>
                  <a:pt x="4670" y="1093"/>
                </a:lnTo>
                <a:lnTo>
                  <a:pt x="4622" y="1056"/>
                </a:lnTo>
                <a:lnTo>
                  <a:pt x="4573" y="1020"/>
                </a:lnTo>
                <a:lnTo>
                  <a:pt x="4522" y="984"/>
                </a:lnTo>
                <a:lnTo>
                  <a:pt x="4471" y="950"/>
                </a:lnTo>
                <a:lnTo>
                  <a:pt x="4419" y="918"/>
                </a:lnTo>
                <a:lnTo>
                  <a:pt x="4366" y="886"/>
                </a:lnTo>
                <a:lnTo>
                  <a:pt x="4312" y="856"/>
                </a:lnTo>
                <a:lnTo>
                  <a:pt x="4257" y="828"/>
                </a:lnTo>
                <a:lnTo>
                  <a:pt x="4202" y="800"/>
                </a:lnTo>
                <a:lnTo>
                  <a:pt x="4146" y="774"/>
                </a:lnTo>
                <a:lnTo>
                  <a:pt x="4089" y="748"/>
                </a:lnTo>
                <a:lnTo>
                  <a:pt x="4032" y="725"/>
                </a:lnTo>
                <a:lnTo>
                  <a:pt x="3973" y="703"/>
                </a:lnTo>
                <a:lnTo>
                  <a:pt x="3914" y="682"/>
                </a:lnTo>
                <a:lnTo>
                  <a:pt x="3855" y="662"/>
                </a:lnTo>
                <a:lnTo>
                  <a:pt x="3794" y="645"/>
                </a:lnTo>
                <a:lnTo>
                  <a:pt x="3734" y="628"/>
                </a:lnTo>
                <a:lnTo>
                  <a:pt x="3672" y="613"/>
                </a:lnTo>
                <a:lnTo>
                  <a:pt x="3611" y="600"/>
                </a:lnTo>
                <a:lnTo>
                  <a:pt x="3548" y="588"/>
                </a:lnTo>
                <a:lnTo>
                  <a:pt x="3485" y="578"/>
                </a:lnTo>
                <a:lnTo>
                  <a:pt x="3421" y="569"/>
                </a:lnTo>
                <a:lnTo>
                  <a:pt x="3358" y="561"/>
                </a:lnTo>
                <a:lnTo>
                  <a:pt x="3293" y="556"/>
                </a:lnTo>
                <a:lnTo>
                  <a:pt x="3228" y="551"/>
                </a:lnTo>
                <a:lnTo>
                  <a:pt x="3162" y="549"/>
                </a:lnTo>
                <a:lnTo>
                  <a:pt x="3096" y="548"/>
                </a:lnTo>
                <a:lnTo>
                  <a:pt x="3031" y="549"/>
                </a:lnTo>
                <a:lnTo>
                  <a:pt x="2965" y="551"/>
                </a:lnTo>
                <a:lnTo>
                  <a:pt x="2900" y="556"/>
                </a:lnTo>
                <a:lnTo>
                  <a:pt x="2835" y="561"/>
                </a:lnTo>
                <a:lnTo>
                  <a:pt x="2772" y="569"/>
                </a:lnTo>
                <a:lnTo>
                  <a:pt x="2708" y="578"/>
                </a:lnTo>
                <a:lnTo>
                  <a:pt x="2645" y="588"/>
                </a:lnTo>
                <a:lnTo>
                  <a:pt x="2583" y="600"/>
                </a:lnTo>
                <a:lnTo>
                  <a:pt x="2521" y="613"/>
                </a:lnTo>
                <a:lnTo>
                  <a:pt x="2459" y="628"/>
                </a:lnTo>
                <a:lnTo>
                  <a:pt x="2399" y="645"/>
                </a:lnTo>
                <a:lnTo>
                  <a:pt x="2339" y="662"/>
                </a:lnTo>
                <a:lnTo>
                  <a:pt x="2279" y="682"/>
                </a:lnTo>
                <a:lnTo>
                  <a:pt x="2220" y="703"/>
                </a:lnTo>
                <a:lnTo>
                  <a:pt x="2161" y="725"/>
                </a:lnTo>
                <a:lnTo>
                  <a:pt x="2104" y="748"/>
                </a:lnTo>
                <a:lnTo>
                  <a:pt x="2047" y="774"/>
                </a:lnTo>
                <a:lnTo>
                  <a:pt x="1991" y="800"/>
                </a:lnTo>
                <a:lnTo>
                  <a:pt x="1936" y="828"/>
                </a:lnTo>
                <a:lnTo>
                  <a:pt x="1881" y="856"/>
                </a:lnTo>
                <a:lnTo>
                  <a:pt x="1827" y="886"/>
                </a:lnTo>
                <a:lnTo>
                  <a:pt x="1774" y="918"/>
                </a:lnTo>
                <a:lnTo>
                  <a:pt x="1722" y="950"/>
                </a:lnTo>
                <a:lnTo>
                  <a:pt x="1671" y="984"/>
                </a:lnTo>
                <a:lnTo>
                  <a:pt x="1621" y="1020"/>
                </a:lnTo>
                <a:lnTo>
                  <a:pt x="1571" y="1056"/>
                </a:lnTo>
                <a:lnTo>
                  <a:pt x="1522" y="1093"/>
                </a:lnTo>
                <a:lnTo>
                  <a:pt x="1474" y="1132"/>
                </a:lnTo>
                <a:lnTo>
                  <a:pt x="1428" y="1172"/>
                </a:lnTo>
                <a:lnTo>
                  <a:pt x="1382" y="1212"/>
                </a:lnTo>
                <a:lnTo>
                  <a:pt x="1337" y="1254"/>
                </a:lnTo>
                <a:lnTo>
                  <a:pt x="1293" y="1296"/>
                </a:lnTo>
                <a:lnTo>
                  <a:pt x="1251" y="1340"/>
                </a:lnTo>
                <a:lnTo>
                  <a:pt x="1209" y="1386"/>
                </a:lnTo>
                <a:lnTo>
                  <a:pt x="1169" y="1432"/>
                </a:lnTo>
                <a:lnTo>
                  <a:pt x="1129" y="1478"/>
                </a:lnTo>
                <a:lnTo>
                  <a:pt x="1091" y="1527"/>
                </a:lnTo>
                <a:lnTo>
                  <a:pt x="1053" y="1575"/>
                </a:lnTo>
                <a:lnTo>
                  <a:pt x="1017" y="1625"/>
                </a:lnTo>
                <a:lnTo>
                  <a:pt x="982" y="1675"/>
                </a:lnTo>
                <a:lnTo>
                  <a:pt x="948" y="1726"/>
                </a:lnTo>
                <a:lnTo>
                  <a:pt x="916" y="1779"/>
                </a:lnTo>
                <a:lnTo>
                  <a:pt x="884" y="1832"/>
                </a:lnTo>
                <a:lnTo>
                  <a:pt x="854" y="1886"/>
                </a:lnTo>
                <a:lnTo>
                  <a:pt x="826" y="1941"/>
                </a:lnTo>
                <a:lnTo>
                  <a:pt x="798" y="1996"/>
                </a:lnTo>
                <a:lnTo>
                  <a:pt x="772" y="2052"/>
                </a:lnTo>
                <a:lnTo>
                  <a:pt x="747" y="2110"/>
                </a:lnTo>
                <a:lnTo>
                  <a:pt x="723" y="2167"/>
                </a:lnTo>
                <a:lnTo>
                  <a:pt x="701" y="2225"/>
                </a:lnTo>
                <a:lnTo>
                  <a:pt x="681" y="2285"/>
                </a:lnTo>
                <a:lnTo>
                  <a:pt x="661" y="2344"/>
                </a:lnTo>
                <a:lnTo>
                  <a:pt x="643" y="2405"/>
                </a:lnTo>
                <a:lnTo>
                  <a:pt x="627" y="2466"/>
                </a:lnTo>
                <a:lnTo>
                  <a:pt x="611" y="2527"/>
                </a:lnTo>
                <a:lnTo>
                  <a:pt x="598" y="2589"/>
                </a:lnTo>
                <a:lnTo>
                  <a:pt x="586" y="2652"/>
                </a:lnTo>
                <a:lnTo>
                  <a:pt x="576" y="2715"/>
                </a:lnTo>
                <a:lnTo>
                  <a:pt x="567" y="2779"/>
                </a:lnTo>
                <a:lnTo>
                  <a:pt x="560" y="2843"/>
                </a:lnTo>
                <a:lnTo>
                  <a:pt x="554" y="2908"/>
                </a:lnTo>
                <a:lnTo>
                  <a:pt x="550" y="2973"/>
                </a:lnTo>
                <a:lnTo>
                  <a:pt x="548" y="3039"/>
                </a:lnTo>
                <a:lnTo>
                  <a:pt x="546" y="3105"/>
                </a:lnTo>
                <a:lnTo>
                  <a:pt x="548" y="3170"/>
                </a:lnTo>
                <a:lnTo>
                  <a:pt x="550" y="3236"/>
                </a:lnTo>
                <a:lnTo>
                  <a:pt x="554" y="3301"/>
                </a:lnTo>
                <a:lnTo>
                  <a:pt x="560" y="3366"/>
                </a:lnTo>
                <a:lnTo>
                  <a:pt x="567" y="3430"/>
                </a:lnTo>
                <a:lnTo>
                  <a:pt x="576" y="3494"/>
                </a:lnTo>
                <a:lnTo>
                  <a:pt x="586" y="3557"/>
                </a:lnTo>
                <a:lnTo>
                  <a:pt x="598" y="3620"/>
                </a:lnTo>
                <a:lnTo>
                  <a:pt x="611" y="3682"/>
                </a:lnTo>
                <a:lnTo>
                  <a:pt x="627" y="3743"/>
                </a:lnTo>
                <a:lnTo>
                  <a:pt x="643" y="3804"/>
                </a:lnTo>
                <a:lnTo>
                  <a:pt x="661" y="3865"/>
                </a:lnTo>
                <a:lnTo>
                  <a:pt x="681" y="3924"/>
                </a:lnTo>
                <a:lnTo>
                  <a:pt x="701" y="3984"/>
                </a:lnTo>
                <a:lnTo>
                  <a:pt x="723" y="4042"/>
                </a:lnTo>
                <a:lnTo>
                  <a:pt x="747" y="4099"/>
                </a:lnTo>
                <a:lnTo>
                  <a:pt x="772" y="4157"/>
                </a:lnTo>
                <a:lnTo>
                  <a:pt x="798" y="4213"/>
                </a:lnTo>
                <a:lnTo>
                  <a:pt x="826" y="4268"/>
                </a:lnTo>
                <a:lnTo>
                  <a:pt x="854" y="4323"/>
                </a:lnTo>
                <a:lnTo>
                  <a:pt x="884" y="4377"/>
                </a:lnTo>
                <a:lnTo>
                  <a:pt x="916" y="4430"/>
                </a:lnTo>
                <a:lnTo>
                  <a:pt x="948" y="4483"/>
                </a:lnTo>
                <a:lnTo>
                  <a:pt x="982" y="4534"/>
                </a:lnTo>
                <a:lnTo>
                  <a:pt x="1017" y="4584"/>
                </a:lnTo>
                <a:lnTo>
                  <a:pt x="1053" y="4634"/>
                </a:lnTo>
                <a:lnTo>
                  <a:pt x="1091" y="4682"/>
                </a:lnTo>
                <a:lnTo>
                  <a:pt x="1129" y="4731"/>
                </a:lnTo>
                <a:lnTo>
                  <a:pt x="1169" y="4777"/>
                </a:lnTo>
                <a:lnTo>
                  <a:pt x="1209" y="4823"/>
                </a:lnTo>
                <a:lnTo>
                  <a:pt x="1251" y="4869"/>
                </a:lnTo>
                <a:lnTo>
                  <a:pt x="1293" y="4913"/>
                </a:lnTo>
                <a:lnTo>
                  <a:pt x="1337" y="4955"/>
                </a:lnTo>
                <a:lnTo>
                  <a:pt x="1382" y="4997"/>
                </a:lnTo>
                <a:lnTo>
                  <a:pt x="1428" y="5037"/>
                </a:lnTo>
                <a:lnTo>
                  <a:pt x="1474" y="5077"/>
                </a:lnTo>
                <a:lnTo>
                  <a:pt x="1523" y="5116"/>
                </a:lnTo>
                <a:lnTo>
                  <a:pt x="1571" y="5153"/>
                </a:lnTo>
                <a:lnTo>
                  <a:pt x="1621" y="5189"/>
                </a:lnTo>
                <a:lnTo>
                  <a:pt x="1671" y="5225"/>
                </a:lnTo>
                <a:lnTo>
                  <a:pt x="1722" y="5259"/>
                </a:lnTo>
                <a:lnTo>
                  <a:pt x="1774" y="5291"/>
                </a:lnTo>
                <a:lnTo>
                  <a:pt x="1827" y="5323"/>
                </a:lnTo>
                <a:lnTo>
                  <a:pt x="1881" y="5353"/>
                </a:lnTo>
                <a:lnTo>
                  <a:pt x="1936" y="5381"/>
                </a:lnTo>
                <a:lnTo>
                  <a:pt x="1991" y="5409"/>
                </a:lnTo>
                <a:lnTo>
                  <a:pt x="2047" y="5435"/>
                </a:lnTo>
                <a:lnTo>
                  <a:pt x="2104" y="5461"/>
                </a:lnTo>
                <a:lnTo>
                  <a:pt x="2161" y="5484"/>
                </a:lnTo>
                <a:lnTo>
                  <a:pt x="2220" y="5506"/>
                </a:lnTo>
                <a:lnTo>
                  <a:pt x="2279" y="5527"/>
                </a:lnTo>
                <a:lnTo>
                  <a:pt x="2339" y="5547"/>
                </a:lnTo>
                <a:lnTo>
                  <a:pt x="2399" y="5564"/>
                </a:lnTo>
                <a:lnTo>
                  <a:pt x="2459" y="5581"/>
                </a:lnTo>
                <a:lnTo>
                  <a:pt x="2521" y="5596"/>
                </a:lnTo>
                <a:lnTo>
                  <a:pt x="2583" y="5609"/>
                </a:lnTo>
                <a:lnTo>
                  <a:pt x="2645" y="5621"/>
                </a:lnTo>
                <a:lnTo>
                  <a:pt x="2708" y="5631"/>
                </a:lnTo>
                <a:lnTo>
                  <a:pt x="2772" y="5640"/>
                </a:lnTo>
                <a:lnTo>
                  <a:pt x="2835" y="5648"/>
                </a:lnTo>
                <a:lnTo>
                  <a:pt x="2900" y="5653"/>
                </a:lnTo>
                <a:lnTo>
                  <a:pt x="2965" y="5658"/>
                </a:lnTo>
                <a:lnTo>
                  <a:pt x="3031" y="5660"/>
                </a:lnTo>
                <a:lnTo>
                  <a:pt x="3096" y="5661"/>
                </a:lnTo>
                <a:lnTo>
                  <a:pt x="3162" y="5660"/>
                </a:lnTo>
                <a:lnTo>
                  <a:pt x="3228" y="5658"/>
                </a:lnTo>
                <a:lnTo>
                  <a:pt x="3293" y="5653"/>
                </a:lnTo>
                <a:lnTo>
                  <a:pt x="3358" y="5648"/>
                </a:lnTo>
                <a:lnTo>
                  <a:pt x="3421" y="5640"/>
                </a:lnTo>
                <a:lnTo>
                  <a:pt x="3485" y="5631"/>
                </a:lnTo>
                <a:lnTo>
                  <a:pt x="3548" y="5621"/>
                </a:lnTo>
                <a:lnTo>
                  <a:pt x="3611" y="5609"/>
                </a:lnTo>
                <a:lnTo>
                  <a:pt x="3672" y="5596"/>
                </a:lnTo>
                <a:lnTo>
                  <a:pt x="3734" y="5581"/>
                </a:lnTo>
                <a:lnTo>
                  <a:pt x="3794" y="5564"/>
                </a:lnTo>
                <a:lnTo>
                  <a:pt x="3855" y="5547"/>
                </a:lnTo>
                <a:lnTo>
                  <a:pt x="3914" y="5527"/>
                </a:lnTo>
                <a:lnTo>
                  <a:pt x="3973" y="5506"/>
                </a:lnTo>
                <a:lnTo>
                  <a:pt x="4032" y="5484"/>
                </a:lnTo>
                <a:lnTo>
                  <a:pt x="4089" y="5461"/>
                </a:lnTo>
                <a:lnTo>
                  <a:pt x="4146" y="5435"/>
                </a:lnTo>
                <a:lnTo>
                  <a:pt x="4202" y="5409"/>
                </a:lnTo>
                <a:lnTo>
                  <a:pt x="4257" y="5381"/>
                </a:lnTo>
                <a:lnTo>
                  <a:pt x="4312" y="5353"/>
                </a:lnTo>
                <a:lnTo>
                  <a:pt x="4366" y="5323"/>
                </a:lnTo>
                <a:lnTo>
                  <a:pt x="4419" y="5291"/>
                </a:lnTo>
                <a:lnTo>
                  <a:pt x="4471" y="5259"/>
                </a:lnTo>
                <a:lnTo>
                  <a:pt x="4522" y="5225"/>
                </a:lnTo>
                <a:lnTo>
                  <a:pt x="4573" y="5189"/>
                </a:lnTo>
                <a:lnTo>
                  <a:pt x="4622" y="5153"/>
                </a:lnTo>
                <a:lnTo>
                  <a:pt x="4670" y="5116"/>
                </a:lnTo>
                <a:lnTo>
                  <a:pt x="4719" y="5077"/>
                </a:lnTo>
                <a:lnTo>
                  <a:pt x="4765" y="5037"/>
                </a:lnTo>
                <a:lnTo>
                  <a:pt x="4811" y="4997"/>
                </a:lnTo>
                <a:lnTo>
                  <a:pt x="4856" y="4955"/>
                </a:lnTo>
                <a:lnTo>
                  <a:pt x="4900" y="4913"/>
                </a:lnTo>
                <a:lnTo>
                  <a:pt x="4942" y="4869"/>
                </a:lnTo>
                <a:lnTo>
                  <a:pt x="4984" y="4823"/>
                </a:lnTo>
                <a:lnTo>
                  <a:pt x="5024" y="4777"/>
                </a:lnTo>
                <a:lnTo>
                  <a:pt x="5064" y="4731"/>
                </a:lnTo>
                <a:lnTo>
                  <a:pt x="5102" y="4682"/>
                </a:lnTo>
                <a:lnTo>
                  <a:pt x="5140" y="4634"/>
                </a:lnTo>
                <a:lnTo>
                  <a:pt x="5176" y="4584"/>
                </a:lnTo>
                <a:lnTo>
                  <a:pt x="5211" y="4534"/>
                </a:lnTo>
                <a:lnTo>
                  <a:pt x="5244" y="4483"/>
                </a:lnTo>
                <a:lnTo>
                  <a:pt x="5277" y="4430"/>
                </a:lnTo>
                <a:lnTo>
                  <a:pt x="5309" y="4377"/>
                </a:lnTo>
                <a:lnTo>
                  <a:pt x="5339" y="4323"/>
                </a:lnTo>
                <a:lnTo>
                  <a:pt x="5367" y="4268"/>
                </a:lnTo>
                <a:lnTo>
                  <a:pt x="5395" y="4213"/>
                </a:lnTo>
                <a:lnTo>
                  <a:pt x="5421" y="4157"/>
                </a:lnTo>
                <a:lnTo>
                  <a:pt x="5447" y="4099"/>
                </a:lnTo>
                <a:lnTo>
                  <a:pt x="5470" y="4042"/>
                </a:lnTo>
                <a:lnTo>
                  <a:pt x="5492" y="3984"/>
                </a:lnTo>
                <a:lnTo>
                  <a:pt x="5513" y="3924"/>
                </a:lnTo>
                <a:lnTo>
                  <a:pt x="5532" y="3865"/>
                </a:lnTo>
                <a:lnTo>
                  <a:pt x="5550" y="3804"/>
                </a:lnTo>
                <a:lnTo>
                  <a:pt x="5566" y="3743"/>
                </a:lnTo>
                <a:lnTo>
                  <a:pt x="5582" y="3682"/>
                </a:lnTo>
                <a:lnTo>
                  <a:pt x="5595" y="3620"/>
                </a:lnTo>
                <a:lnTo>
                  <a:pt x="5607" y="3557"/>
                </a:lnTo>
                <a:lnTo>
                  <a:pt x="5617" y="3494"/>
                </a:lnTo>
                <a:lnTo>
                  <a:pt x="5626" y="3430"/>
                </a:lnTo>
                <a:lnTo>
                  <a:pt x="5634" y="3366"/>
                </a:lnTo>
                <a:lnTo>
                  <a:pt x="5639" y="3301"/>
                </a:lnTo>
                <a:lnTo>
                  <a:pt x="5643" y="3236"/>
                </a:lnTo>
                <a:lnTo>
                  <a:pt x="5646" y="3170"/>
                </a:lnTo>
                <a:lnTo>
                  <a:pt x="5647" y="3105"/>
                </a:lnTo>
                <a:lnTo>
                  <a:pt x="5646" y="3039"/>
                </a:lnTo>
                <a:lnTo>
                  <a:pt x="5643" y="2973"/>
                </a:lnTo>
                <a:lnTo>
                  <a:pt x="5639" y="2908"/>
                </a:lnTo>
                <a:lnTo>
                  <a:pt x="5634" y="2843"/>
                </a:lnTo>
                <a:lnTo>
                  <a:pt x="5626" y="2779"/>
                </a:lnTo>
                <a:lnTo>
                  <a:pt x="5617" y="2715"/>
                </a:lnTo>
                <a:lnTo>
                  <a:pt x="5607" y="2652"/>
                </a:lnTo>
                <a:lnTo>
                  <a:pt x="5595" y="2589"/>
                </a:lnTo>
                <a:lnTo>
                  <a:pt x="5582" y="2527"/>
                </a:lnTo>
                <a:lnTo>
                  <a:pt x="5566" y="2466"/>
                </a:lnTo>
                <a:lnTo>
                  <a:pt x="5550" y="2405"/>
                </a:lnTo>
                <a:lnTo>
                  <a:pt x="5532" y="2344"/>
                </a:lnTo>
                <a:lnTo>
                  <a:pt x="5513" y="2285"/>
                </a:lnTo>
                <a:lnTo>
                  <a:pt x="5492" y="2225"/>
                </a:lnTo>
                <a:lnTo>
                  <a:pt x="5470" y="2167"/>
                </a:lnTo>
                <a:lnTo>
                  <a:pt x="5447" y="2110"/>
                </a:lnTo>
                <a:lnTo>
                  <a:pt x="5421" y="2052"/>
                </a:lnTo>
                <a:lnTo>
                  <a:pt x="5395" y="1996"/>
                </a:lnTo>
                <a:lnTo>
                  <a:pt x="5367" y="1941"/>
                </a:lnTo>
                <a:lnTo>
                  <a:pt x="5339" y="1886"/>
                </a:lnTo>
                <a:lnTo>
                  <a:pt x="5309" y="1832"/>
                </a:lnTo>
                <a:lnTo>
                  <a:pt x="5277" y="1779"/>
                </a:lnTo>
                <a:lnTo>
                  <a:pt x="5244" y="1726"/>
                </a:lnTo>
                <a:lnTo>
                  <a:pt x="5211" y="1675"/>
                </a:lnTo>
                <a:lnTo>
                  <a:pt x="5176" y="1625"/>
                </a:lnTo>
                <a:lnTo>
                  <a:pt x="5140" y="1575"/>
                </a:lnTo>
                <a:lnTo>
                  <a:pt x="5102" y="1527"/>
                </a:lnTo>
                <a:lnTo>
                  <a:pt x="5064" y="1478"/>
                </a:lnTo>
                <a:lnTo>
                  <a:pt x="5024" y="1432"/>
                </a:lnTo>
                <a:lnTo>
                  <a:pt x="4984" y="1386"/>
                </a:lnTo>
                <a:lnTo>
                  <a:pt x="4942" y="1340"/>
                </a:lnTo>
                <a:lnTo>
                  <a:pt x="4900" y="129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>
            <a:off x="7847807" y="4352925"/>
            <a:ext cx="2674937" cy="766763"/>
          </a:xfrm>
          <a:custGeom>
            <a:avLst/>
            <a:gdLst>
              <a:gd name="T0" fmla="*/ 10201 w 11797"/>
              <a:gd name="T1" fmla="*/ 3 h 3375"/>
              <a:gd name="T2" fmla="*/ 10452 w 11797"/>
              <a:gd name="T3" fmla="*/ 35 h 3375"/>
              <a:gd name="T4" fmla="*/ 10691 w 11797"/>
              <a:gd name="T5" fmla="*/ 103 h 3375"/>
              <a:gd name="T6" fmla="*/ 10914 w 11797"/>
              <a:gd name="T7" fmla="*/ 204 h 3375"/>
              <a:gd name="T8" fmla="*/ 11120 w 11797"/>
              <a:gd name="T9" fmla="*/ 337 h 3375"/>
              <a:gd name="T10" fmla="*/ 11302 w 11797"/>
              <a:gd name="T11" fmla="*/ 495 h 3375"/>
              <a:gd name="T12" fmla="*/ 11462 w 11797"/>
              <a:gd name="T13" fmla="*/ 679 h 3375"/>
              <a:gd name="T14" fmla="*/ 11594 w 11797"/>
              <a:gd name="T15" fmla="*/ 885 h 3375"/>
              <a:gd name="T16" fmla="*/ 11695 w 11797"/>
              <a:gd name="T17" fmla="*/ 1109 h 3375"/>
              <a:gd name="T18" fmla="*/ 11763 w 11797"/>
              <a:gd name="T19" fmla="*/ 1349 h 3375"/>
              <a:gd name="T20" fmla="*/ 11795 w 11797"/>
              <a:gd name="T21" fmla="*/ 1601 h 3375"/>
              <a:gd name="T22" fmla="*/ 11788 w 11797"/>
              <a:gd name="T23" fmla="*/ 1859 h 3375"/>
              <a:gd name="T24" fmla="*/ 11744 w 11797"/>
              <a:gd name="T25" fmla="*/ 2108 h 3375"/>
              <a:gd name="T26" fmla="*/ 11664 w 11797"/>
              <a:gd name="T27" fmla="*/ 2343 h 3375"/>
              <a:gd name="T28" fmla="*/ 11553 w 11797"/>
              <a:gd name="T29" fmla="*/ 2561 h 3375"/>
              <a:gd name="T30" fmla="*/ 11411 w 11797"/>
              <a:gd name="T31" fmla="*/ 2759 h 3375"/>
              <a:gd name="T32" fmla="*/ 11244 w 11797"/>
              <a:gd name="T33" fmla="*/ 2935 h 3375"/>
              <a:gd name="T34" fmla="*/ 11053 w 11797"/>
              <a:gd name="T35" fmla="*/ 3086 h 3375"/>
              <a:gd name="T36" fmla="*/ 10842 w 11797"/>
              <a:gd name="T37" fmla="*/ 3208 h 3375"/>
              <a:gd name="T38" fmla="*/ 10613 w 11797"/>
              <a:gd name="T39" fmla="*/ 3298 h 3375"/>
              <a:gd name="T40" fmla="*/ 10369 w 11797"/>
              <a:gd name="T41" fmla="*/ 3356 h 3375"/>
              <a:gd name="T42" fmla="*/ 10114 w 11797"/>
              <a:gd name="T43" fmla="*/ 3375 h 3375"/>
              <a:gd name="T44" fmla="*/ 56 w 11797"/>
              <a:gd name="T45" fmla="*/ 3282 h 3375"/>
              <a:gd name="T46" fmla="*/ 134 w 11797"/>
              <a:gd name="T47" fmla="*/ 3140 h 3375"/>
              <a:gd name="T48" fmla="*/ 205 w 11797"/>
              <a:gd name="T49" fmla="*/ 2992 h 3375"/>
              <a:gd name="T50" fmla="*/ 267 w 11797"/>
              <a:gd name="T51" fmla="*/ 2841 h 3375"/>
              <a:gd name="T52" fmla="*/ 323 w 11797"/>
              <a:gd name="T53" fmla="*/ 2686 h 3375"/>
              <a:gd name="T54" fmla="*/ 371 w 11797"/>
              <a:gd name="T55" fmla="*/ 2527 h 3375"/>
              <a:gd name="T56" fmla="*/ 410 w 11797"/>
              <a:gd name="T57" fmla="*/ 2365 h 3375"/>
              <a:gd name="T58" fmla="*/ 441 w 11797"/>
              <a:gd name="T59" fmla="*/ 2199 h 3375"/>
              <a:gd name="T60" fmla="*/ 464 w 11797"/>
              <a:gd name="T61" fmla="*/ 2031 h 3375"/>
              <a:gd name="T62" fmla="*/ 477 w 11797"/>
              <a:gd name="T63" fmla="*/ 1861 h 3375"/>
              <a:gd name="T64" fmla="*/ 482 w 11797"/>
              <a:gd name="T65" fmla="*/ 1688 h 3375"/>
              <a:gd name="T66" fmla="*/ 477 w 11797"/>
              <a:gd name="T67" fmla="*/ 1514 h 3375"/>
              <a:gd name="T68" fmla="*/ 464 w 11797"/>
              <a:gd name="T69" fmla="*/ 1344 h 3375"/>
              <a:gd name="T70" fmla="*/ 441 w 11797"/>
              <a:gd name="T71" fmla="*/ 1176 h 3375"/>
              <a:gd name="T72" fmla="*/ 410 w 11797"/>
              <a:gd name="T73" fmla="*/ 1010 h 3375"/>
              <a:gd name="T74" fmla="*/ 371 w 11797"/>
              <a:gd name="T75" fmla="*/ 848 h 3375"/>
              <a:gd name="T76" fmla="*/ 323 w 11797"/>
              <a:gd name="T77" fmla="*/ 689 h 3375"/>
              <a:gd name="T78" fmla="*/ 267 w 11797"/>
              <a:gd name="T79" fmla="*/ 534 h 3375"/>
              <a:gd name="T80" fmla="*/ 205 w 11797"/>
              <a:gd name="T81" fmla="*/ 383 h 3375"/>
              <a:gd name="T82" fmla="*/ 134 w 11797"/>
              <a:gd name="T83" fmla="*/ 236 h 3375"/>
              <a:gd name="T84" fmla="*/ 56 w 11797"/>
              <a:gd name="T85" fmla="*/ 93 h 3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1797" h="3375">
                <a:moveTo>
                  <a:pt x="0" y="0"/>
                </a:moveTo>
                <a:lnTo>
                  <a:pt x="10114" y="0"/>
                </a:lnTo>
                <a:lnTo>
                  <a:pt x="10201" y="3"/>
                </a:lnTo>
                <a:lnTo>
                  <a:pt x="10285" y="9"/>
                </a:lnTo>
                <a:lnTo>
                  <a:pt x="10369" y="19"/>
                </a:lnTo>
                <a:lnTo>
                  <a:pt x="10452" y="35"/>
                </a:lnTo>
                <a:lnTo>
                  <a:pt x="10534" y="53"/>
                </a:lnTo>
                <a:lnTo>
                  <a:pt x="10613" y="77"/>
                </a:lnTo>
                <a:lnTo>
                  <a:pt x="10691" y="103"/>
                </a:lnTo>
                <a:lnTo>
                  <a:pt x="10768" y="133"/>
                </a:lnTo>
                <a:lnTo>
                  <a:pt x="10842" y="167"/>
                </a:lnTo>
                <a:lnTo>
                  <a:pt x="10914" y="204"/>
                </a:lnTo>
                <a:lnTo>
                  <a:pt x="10985" y="245"/>
                </a:lnTo>
                <a:lnTo>
                  <a:pt x="11053" y="289"/>
                </a:lnTo>
                <a:lnTo>
                  <a:pt x="11120" y="337"/>
                </a:lnTo>
                <a:lnTo>
                  <a:pt x="11182" y="386"/>
                </a:lnTo>
                <a:lnTo>
                  <a:pt x="11244" y="440"/>
                </a:lnTo>
                <a:lnTo>
                  <a:pt x="11302" y="495"/>
                </a:lnTo>
                <a:lnTo>
                  <a:pt x="11358" y="555"/>
                </a:lnTo>
                <a:lnTo>
                  <a:pt x="11411" y="616"/>
                </a:lnTo>
                <a:lnTo>
                  <a:pt x="11462" y="679"/>
                </a:lnTo>
                <a:lnTo>
                  <a:pt x="11509" y="746"/>
                </a:lnTo>
                <a:lnTo>
                  <a:pt x="11553" y="814"/>
                </a:lnTo>
                <a:lnTo>
                  <a:pt x="11594" y="885"/>
                </a:lnTo>
                <a:lnTo>
                  <a:pt x="11630" y="957"/>
                </a:lnTo>
                <a:lnTo>
                  <a:pt x="11664" y="1032"/>
                </a:lnTo>
                <a:lnTo>
                  <a:pt x="11695" y="1109"/>
                </a:lnTo>
                <a:lnTo>
                  <a:pt x="11721" y="1188"/>
                </a:lnTo>
                <a:lnTo>
                  <a:pt x="11744" y="1267"/>
                </a:lnTo>
                <a:lnTo>
                  <a:pt x="11763" y="1349"/>
                </a:lnTo>
                <a:lnTo>
                  <a:pt x="11777" y="1431"/>
                </a:lnTo>
                <a:lnTo>
                  <a:pt x="11788" y="1516"/>
                </a:lnTo>
                <a:lnTo>
                  <a:pt x="11795" y="1601"/>
                </a:lnTo>
                <a:lnTo>
                  <a:pt x="11797" y="1688"/>
                </a:lnTo>
                <a:lnTo>
                  <a:pt x="11795" y="1774"/>
                </a:lnTo>
                <a:lnTo>
                  <a:pt x="11788" y="1859"/>
                </a:lnTo>
                <a:lnTo>
                  <a:pt x="11777" y="1944"/>
                </a:lnTo>
                <a:lnTo>
                  <a:pt x="11763" y="2026"/>
                </a:lnTo>
                <a:lnTo>
                  <a:pt x="11744" y="2108"/>
                </a:lnTo>
                <a:lnTo>
                  <a:pt x="11721" y="2187"/>
                </a:lnTo>
                <a:lnTo>
                  <a:pt x="11695" y="2267"/>
                </a:lnTo>
                <a:lnTo>
                  <a:pt x="11664" y="2343"/>
                </a:lnTo>
                <a:lnTo>
                  <a:pt x="11630" y="2418"/>
                </a:lnTo>
                <a:lnTo>
                  <a:pt x="11594" y="2490"/>
                </a:lnTo>
                <a:lnTo>
                  <a:pt x="11553" y="2561"/>
                </a:lnTo>
                <a:lnTo>
                  <a:pt x="11509" y="2629"/>
                </a:lnTo>
                <a:lnTo>
                  <a:pt x="11462" y="2696"/>
                </a:lnTo>
                <a:lnTo>
                  <a:pt x="11411" y="2759"/>
                </a:lnTo>
                <a:lnTo>
                  <a:pt x="11358" y="2820"/>
                </a:lnTo>
                <a:lnTo>
                  <a:pt x="11302" y="2880"/>
                </a:lnTo>
                <a:lnTo>
                  <a:pt x="11244" y="2935"/>
                </a:lnTo>
                <a:lnTo>
                  <a:pt x="11182" y="2989"/>
                </a:lnTo>
                <a:lnTo>
                  <a:pt x="11120" y="3038"/>
                </a:lnTo>
                <a:lnTo>
                  <a:pt x="11053" y="3086"/>
                </a:lnTo>
                <a:lnTo>
                  <a:pt x="10985" y="3130"/>
                </a:lnTo>
                <a:lnTo>
                  <a:pt x="10914" y="3171"/>
                </a:lnTo>
                <a:lnTo>
                  <a:pt x="10842" y="3208"/>
                </a:lnTo>
                <a:lnTo>
                  <a:pt x="10768" y="3242"/>
                </a:lnTo>
                <a:lnTo>
                  <a:pt x="10691" y="3272"/>
                </a:lnTo>
                <a:lnTo>
                  <a:pt x="10613" y="3298"/>
                </a:lnTo>
                <a:lnTo>
                  <a:pt x="10534" y="3322"/>
                </a:lnTo>
                <a:lnTo>
                  <a:pt x="10452" y="3340"/>
                </a:lnTo>
                <a:lnTo>
                  <a:pt x="10369" y="3356"/>
                </a:lnTo>
                <a:lnTo>
                  <a:pt x="10285" y="3366"/>
                </a:lnTo>
                <a:lnTo>
                  <a:pt x="10201" y="3372"/>
                </a:lnTo>
                <a:lnTo>
                  <a:pt x="10114" y="3375"/>
                </a:lnTo>
                <a:lnTo>
                  <a:pt x="0" y="3375"/>
                </a:lnTo>
                <a:lnTo>
                  <a:pt x="29" y="3329"/>
                </a:lnTo>
                <a:lnTo>
                  <a:pt x="56" y="3282"/>
                </a:lnTo>
                <a:lnTo>
                  <a:pt x="82" y="3235"/>
                </a:lnTo>
                <a:lnTo>
                  <a:pt x="109" y="3187"/>
                </a:lnTo>
                <a:lnTo>
                  <a:pt x="134" y="3140"/>
                </a:lnTo>
                <a:lnTo>
                  <a:pt x="158" y="3090"/>
                </a:lnTo>
                <a:lnTo>
                  <a:pt x="181" y="3042"/>
                </a:lnTo>
                <a:lnTo>
                  <a:pt x="205" y="2992"/>
                </a:lnTo>
                <a:lnTo>
                  <a:pt x="227" y="2942"/>
                </a:lnTo>
                <a:lnTo>
                  <a:pt x="247" y="2892"/>
                </a:lnTo>
                <a:lnTo>
                  <a:pt x="267" y="2841"/>
                </a:lnTo>
                <a:lnTo>
                  <a:pt x="287" y="2789"/>
                </a:lnTo>
                <a:lnTo>
                  <a:pt x="306" y="2737"/>
                </a:lnTo>
                <a:lnTo>
                  <a:pt x="323" y="2686"/>
                </a:lnTo>
                <a:lnTo>
                  <a:pt x="340" y="2633"/>
                </a:lnTo>
                <a:lnTo>
                  <a:pt x="355" y="2580"/>
                </a:lnTo>
                <a:lnTo>
                  <a:pt x="371" y="2527"/>
                </a:lnTo>
                <a:lnTo>
                  <a:pt x="385" y="2473"/>
                </a:lnTo>
                <a:lnTo>
                  <a:pt x="398" y="2419"/>
                </a:lnTo>
                <a:lnTo>
                  <a:pt x="410" y="2365"/>
                </a:lnTo>
                <a:lnTo>
                  <a:pt x="421" y="2310"/>
                </a:lnTo>
                <a:lnTo>
                  <a:pt x="432" y="2255"/>
                </a:lnTo>
                <a:lnTo>
                  <a:pt x="441" y="2199"/>
                </a:lnTo>
                <a:lnTo>
                  <a:pt x="450" y="2143"/>
                </a:lnTo>
                <a:lnTo>
                  <a:pt x="457" y="2088"/>
                </a:lnTo>
                <a:lnTo>
                  <a:pt x="464" y="2031"/>
                </a:lnTo>
                <a:lnTo>
                  <a:pt x="469" y="1975"/>
                </a:lnTo>
                <a:lnTo>
                  <a:pt x="474" y="1917"/>
                </a:lnTo>
                <a:lnTo>
                  <a:pt x="477" y="1861"/>
                </a:lnTo>
                <a:lnTo>
                  <a:pt x="479" y="1803"/>
                </a:lnTo>
                <a:lnTo>
                  <a:pt x="482" y="1745"/>
                </a:lnTo>
                <a:lnTo>
                  <a:pt x="482" y="1688"/>
                </a:lnTo>
                <a:lnTo>
                  <a:pt x="482" y="1630"/>
                </a:lnTo>
                <a:lnTo>
                  <a:pt x="479" y="1572"/>
                </a:lnTo>
                <a:lnTo>
                  <a:pt x="477" y="1514"/>
                </a:lnTo>
                <a:lnTo>
                  <a:pt x="474" y="1458"/>
                </a:lnTo>
                <a:lnTo>
                  <a:pt x="469" y="1400"/>
                </a:lnTo>
                <a:lnTo>
                  <a:pt x="464" y="1344"/>
                </a:lnTo>
                <a:lnTo>
                  <a:pt x="457" y="1287"/>
                </a:lnTo>
                <a:lnTo>
                  <a:pt x="450" y="1232"/>
                </a:lnTo>
                <a:lnTo>
                  <a:pt x="441" y="1176"/>
                </a:lnTo>
                <a:lnTo>
                  <a:pt x="432" y="1120"/>
                </a:lnTo>
                <a:lnTo>
                  <a:pt x="421" y="1065"/>
                </a:lnTo>
                <a:lnTo>
                  <a:pt x="410" y="1010"/>
                </a:lnTo>
                <a:lnTo>
                  <a:pt x="398" y="956"/>
                </a:lnTo>
                <a:lnTo>
                  <a:pt x="385" y="902"/>
                </a:lnTo>
                <a:lnTo>
                  <a:pt x="371" y="848"/>
                </a:lnTo>
                <a:lnTo>
                  <a:pt x="355" y="795"/>
                </a:lnTo>
                <a:lnTo>
                  <a:pt x="340" y="742"/>
                </a:lnTo>
                <a:lnTo>
                  <a:pt x="323" y="689"/>
                </a:lnTo>
                <a:lnTo>
                  <a:pt x="306" y="638"/>
                </a:lnTo>
                <a:lnTo>
                  <a:pt x="287" y="586"/>
                </a:lnTo>
                <a:lnTo>
                  <a:pt x="267" y="534"/>
                </a:lnTo>
                <a:lnTo>
                  <a:pt x="247" y="483"/>
                </a:lnTo>
                <a:lnTo>
                  <a:pt x="227" y="433"/>
                </a:lnTo>
                <a:lnTo>
                  <a:pt x="205" y="383"/>
                </a:lnTo>
                <a:lnTo>
                  <a:pt x="181" y="333"/>
                </a:lnTo>
                <a:lnTo>
                  <a:pt x="158" y="285"/>
                </a:lnTo>
                <a:lnTo>
                  <a:pt x="134" y="236"/>
                </a:lnTo>
                <a:lnTo>
                  <a:pt x="109" y="188"/>
                </a:lnTo>
                <a:lnTo>
                  <a:pt x="82" y="140"/>
                </a:lnTo>
                <a:lnTo>
                  <a:pt x="56" y="93"/>
                </a:lnTo>
                <a:lnTo>
                  <a:pt x="29" y="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6"/>
          <p:cNvSpPr>
            <a:spLocks/>
          </p:cNvSpPr>
          <p:nvPr/>
        </p:nvSpPr>
        <p:spPr bwMode="auto">
          <a:xfrm>
            <a:off x="6682582" y="4181475"/>
            <a:ext cx="1106487" cy="1109663"/>
          </a:xfrm>
          <a:custGeom>
            <a:avLst/>
            <a:gdLst>
              <a:gd name="T0" fmla="*/ 2687 w 4876"/>
              <a:gd name="T1" fmla="*/ 13 h 4889"/>
              <a:gd name="T2" fmla="*/ 3047 w 4876"/>
              <a:gd name="T3" fmla="*/ 77 h 4889"/>
              <a:gd name="T4" fmla="*/ 3386 w 4876"/>
              <a:gd name="T5" fmla="*/ 193 h 4889"/>
              <a:gd name="T6" fmla="*/ 3701 w 4876"/>
              <a:gd name="T7" fmla="*/ 354 h 4889"/>
              <a:gd name="T8" fmla="*/ 3988 w 4876"/>
              <a:gd name="T9" fmla="*/ 559 h 4889"/>
              <a:gd name="T10" fmla="*/ 4242 w 4876"/>
              <a:gd name="T11" fmla="*/ 802 h 4889"/>
              <a:gd name="T12" fmla="*/ 4459 w 4876"/>
              <a:gd name="T13" fmla="*/ 1078 h 4889"/>
              <a:gd name="T14" fmla="*/ 4635 w 4876"/>
              <a:gd name="T15" fmla="*/ 1385 h 4889"/>
              <a:gd name="T16" fmla="*/ 4766 w 4876"/>
              <a:gd name="T17" fmla="*/ 1718 h 4889"/>
              <a:gd name="T18" fmla="*/ 4847 w 4876"/>
              <a:gd name="T19" fmla="*/ 2072 h 4889"/>
              <a:gd name="T20" fmla="*/ 4876 w 4876"/>
              <a:gd name="T21" fmla="*/ 2445 h 4889"/>
              <a:gd name="T22" fmla="*/ 4847 w 4876"/>
              <a:gd name="T23" fmla="*/ 2817 h 4889"/>
              <a:gd name="T24" fmla="*/ 4766 w 4876"/>
              <a:gd name="T25" fmla="*/ 3171 h 4889"/>
              <a:gd name="T26" fmla="*/ 4635 w 4876"/>
              <a:gd name="T27" fmla="*/ 3504 h 4889"/>
              <a:gd name="T28" fmla="*/ 4459 w 4876"/>
              <a:gd name="T29" fmla="*/ 3811 h 4889"/>
              <a:gd name="T30" fmla="*/ 4242 w 4876"/>
              <a:gd name="T31" fmla="*/ 4087 h 4889"/>
              <a:gd name="T32" fmla="*/ 3988 w 4876"/>
              <a:gd name="T33" fmla="*/ 4330 h 4889"/>
              <a:gd name="T34" fmla="*/ 3701 w 4876"/>
              <a:gd name="T35" fmla="*/ 4535 h 4889"/>
              <a:gd name="T36" fmla="*/ 3386 w 4876"/>
              <a:gd name="T37" fmla="*/ 4696 h 4889"/>
              <a:gd name="T38" fmla="*/ 3047 w 4876"/>
              <a:gd name="T39" fmla="*/ 4812 h 4889"/>
              <a:gd name="T40" fmla="*/ 2687 w 4876"/>
              <a:gd name="T41" fmla="*/ 4876 h 4889"/>
              <a:gd name="T42" fmla="*/ 2312 w 4876"/>
              <a:gd name="T43" fmla="*/ 4885 h 4889"/>
              <a:gd name="T44" fmla="*/ 1947 w 4876"/>
              <a:gd name="T45" fmla="*/ 4839 h 4889"/>
              <a:gd name="T46" fmla="*/ 1599 w 4876"/>
              <a:gd name="T47" fmla="*/ 4740 h 4889"/>
              <a:gd name="T48" fmla="*/ 1276 w 4876"/>
              <a:gd name="T49" fmla="*/ 4593 h 4889"/>
              <a:gd name="T50" fmla="*/ 979 w 4876"/>
              <a:gd name="T51" fmla="*/ 4403 h 4889"/>
              <a:gd name="T52" fmla="*/ 714 w 4876"/>
              <a:gd name="T53" fmla="*/ 4172 h 4889"/>
              <a:gd name="T54" fmla="*/ 484 w 4876"/>
              <a:gd name="T55" fmla="*/ 3907 h 4889"/>
              <a:gd name="T56" fmla="*/ 294 w 4876"/>
              <a:gd name="T57" fmla="*/ 3609 h 4889"/>
              <a:gd name="T58" fmla="*/ 148 w 4876"/>
              <a:gd name="T59" fmla="*/ 3285 h 4889"/>
              <a:gd name="T60" fmla="*/ 49 w 4876"/>
              <a:gd name="T61" fmla="*/ 2937 h 4889"/>
              <a:gd name="T62" fmla="*/ 3 w 4876"/>
              <a:gd name="T63" fmla="*/ 2571 h 4889"/>
              <a:gd name="T64" fmla="*/ 13 w 4876"/>
              <a:gd name="T65" fmla="*/ 2195 h 4889"/>
              <a:gd name="T66" fmla="*/ 77 w 4876"/>
              <a:gd name="T67" fmla="*/ 1833 h 4889"/>
              <a:gd name="T68" fmla="*/ 192 w 4876"/>
              <a:gd name="T69" fmla="*/ 1494 h 4889"/>
              <a:gd name="T70" fmla="*/ 352 w 4876"/>
              <a:gd name="T71" fmla="*/ 1177 h 4889"/>
              <a:gd name="T72" fmla="*/ 557 w 4876"/>
              <a:gd name="T73" fmla="*/ 890 h 4889"/>
              <a:gd name="T74" fmla="*/ 799 w 4876"/>
              <a:gd name="T75" fmla="*/ 635 h 4889"/>
              <a:gd name="T76" fmla="*/ 1075 w 4876"/>
              <a:gd name="T77" fmla="*/ 418 h 4889"/>
              <a:gd name="T78" fmla="*/ 1380 w 4876"/>
              <a:gd name="T79" fmla="*/ 242 h 4889"/>
              <a:gd name="T80" fmla="*/ 1712 w 4876"/>
              <a:gd name="T81" fmla="*/ 110 h 4889"/>
              <a:gd name="T82" fmla="*/ 2067 w 4876"/>
              <a:gd name="T83" fmla="*/ 29 h 4889"/>
              <a:gd name="T84" fmla="*/ 2437 w 4876"/>
              <a:gd name="T85" fmla="*/ 0 h 48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876" h="4889">
                <a:moveTo>
                  <a:pt x="2437" y="0"/>
                </a:moveTo>
                <a:lnTo>
                  <a:pt x="2563" y="4"/>
                </a:lnTo>
                <a:lnTo>
                  <a:pt x="2687" y="13"/>
                </a:lnTo>
                <a:lnTo>
                  <a:pt x="2809" y="29"/>
                </a:lnTo>
                <a:lnTo>
                  <a:pt x="2928" y="50"/>
                </a:lnTo>
                <a:lnTo>
                  <a:pt x="3047" y="77"/>
                </a:lnTo>
                <a:lnTo>
                  <a:pt x="3163" y="110"/>
                </a:lnTo>
                <a:lnTo>
                  <a:pt x="3276" y="149"/>
                </a:lnTo>
                <a:lnTo>
                  <a:pt x="3386" y="193"/>
                </a:lnTo>
                <a:lnTo>
                  <a:pt x="3495" y="242"/>
                </a:lnTo>
                <a:lnTo>
                  <a:pt x="3599" y="296"/>
                </a:lnTo>
                <a:lnTo>
                  <a:pt x="3701" y="354"/>
                </a:lnTo>
                <a:lnTo>
                  <a:pt x="3800" y="418"/>
                </a:lnTo>
                <a:lnTo>
                  <a:pt x="3896" y="486"/>
                </a:lnTo>
                <a:lnTo>
                  <a:pt x="3988" y="559"/>
                </a:lnTo>
                <a:lnTo>
                  <a:pt x="4076" y="635"/>
                </a:lnTo>
                <a:lnTo>
                  <a:pt x="4161" y="717"/>
                </a:lnTo>
                <a:lnTo>
                  <a:pt x="4242" y="802"/>
                </a:lnTo>
                <a:lnTo>
                  <a:pt x="4318" y="890"/>
                </a:lnTo>
                <a:lnTo>
                  <a:pt x="4391" y="982"/>
                </a:lnTo>
                <a:lnTo>
                  <a:pt x="4459" y="1078"/>
                </a:lnTo>
                <a:lnTo>
                  <a:pt x="4523" y="1177"/>
                </a:lnTo>
                <a:lnTo>
                  <a:pt x="4581" y="1280"/>
                </a:lnTo>
                <a:lnTo>
                  <a:pt x="4635" y="1385"/>
                </a:lnTo>
                <a:lnTo>
                  <a:pt x="4683" y="1494"/>
                </a:lnTo>
                <a:lnTo>
                  <a:pt x="4727" y="1604"/>
                </a:lnTo>
                <a:lnTo>
                  <a:pt x="4766" y="1718"/>
                </a:lnTo>
                <a:lnTo>
                  <a:pt x="4799" y="1833"/>
                </a:lnTo>
                <a:lnTo>
                  <a:pt x="4826" y="1952"/>
                </a:lnTo>
                <a:lnTo>
                  <a:pt x="4847" y="2072"/>
                </a:lnTo>
                <a:lnTo>
                  <a:pt x="4862" y="2195"/>
                </a:lnTo>
                <a:lnTo>
                  <a:pt x="4872" y="2318"/>
                </a:lnTo>
                <a:lnTo>
                  <a:pt x="4876" y="2445"/>
                </a:lnTo>
                <a:lnTo>
                  <a:pt x="4872" y="2571"/>
                </a:lnTo>
                <a:lnTo>
                  <a:pt x="4862" y="2694"/>
                </a:lnTo>
                <a:lnTo>
                  <a:pt x="4847" y="2817"/>
                </a:lnTo>
                <a:lnTo>
                  <a:pt x="4826" y="2937"/>
                </a:lnTo>
                <a:lnTo>
                  <a:pt x="4799" y="3056"/>
                </a:lnTo>
                <a:lnTo>
                  <a:pt x="4766" y="3171"/>
                </a:lnTo>
                <a:lnTo>
                  <a:pt x="4727" y="3285"/>
                </a:lnTo>
                <a:lnTo>
                  <a:pt x="4683" y="3395"/>
                </a:lnTo>
                <a:lnTo>
                  <a:pt x="4635" y="3504"/>
                </a:lnTo>
                <a:lnTo>
                  <a:pt x="4581" y="3609"/>
                </a:lnTo>
                <a:lnTo>
                  <a:pt x="4523" y="3712"/>
                </a:lnTo>
                <a:lnTo>
                  <a:pt x="4459" y="3811"/>
                </a:lnTo>
                <a:lnTo>
                  <a:pt x="4391" y="3907"/>
                </a:lnTo>
                <a:lnTo>
                  <a:pt x="4318" y="3999"/>
                </a:lnTo>
                <a:lnTo>
                  <a:pt x="4242" y="4087"/>
                </a:lnTo>
                <a:lnTo>
                  <a:pt x="4161" y="4172"/>
                </a:lnTo>
                <a:lnTo>
                  <a:pt x="4076" y="4254"/>
                </a:lnTo>
                <a:lnTo>
                  <a:pt x="3988" y="4330"/>
                </a:lnTo>
                <a:lnTo>
                  <a:pt x="3896" y="4403"/>
                </a:lnTo>
                <a:lnTo>
                  <a:pt x="3800" y="4471"/>
                </a:lnTo>
                <a:lnTo>
                  <a:pt x="3701" y="4535"/>
                </a:lnTo>
                <a:lnTo>
                  <a:pt x="3599" y="4593"/>
                </a:lnTo>
                <a:lnTo>
                  <a:pt x="3495" y="4647"/>
                </a:lnTo>
                <a:lnTo>
                  <a:pt x="3386" y="4696"/>
                </a:lnTo>
                <a:lnTo>
                  <a:pt x="3276" y="4740"/>
                </a:lnTo>
                <a:lnTo>
                  <a:pt x="3163" y="4779"/>
                </a:lnTo>
                <a:lnTo>
                  <a:pt x="3047" y="4812"/>
                </a:lnTo>
                <a:lnTo>
                  <a:pt x="2928" y="4839"/>
                </a:lnTo>
                <a:lnTo>
                  <a:pt x="2809" y="4860"/>
                </a:lnTo>
                <a:lnTo>
                  <a:pt x="2687" y="4876"/>
                </a:lnTo>
                <a:lnTo>
                  <a:pt x="2563" y="4885"/>
                </a:lnTo>
                <a:lnTo>
                  <a:pt x="2437" y="4889"/>
                </a:lnTo>
                <a:lnTo>
                  <a:pt x="2312" y="4885"/>
                </a:lnTo>
                <a:lnTo>
                  <a:pt x="2189" y="4876"/>
                </a:lnTo>
                <a:lnTo>
                  <a:pt x="2067" y="4860"/>
                </a:lnTo>
                <a:lnTo>
                  <a:pt x="1947" y="4839"/>
                </a:lnTo>
                <a:lnTo>
                  <a:pt x="1828" y="4812"/>
                </a:lnTo>
                <a:lnTo>
                  <a:pt x="1712" y="4779"/>
                </a:lnTo>
                <a:lnTo>
                  <a:pt x="1599" y="4740"/>
                </a:lnTo>
                <a:lnTo>
                  <a:pt x="1489" y="4696"/>
                </a:lnTo>
                <a:lnTo>
                  <a:pt x="1380" y="4647"/>
                </a:lnTo>
                <a:lnTo>
                  <a:pt x="1276" y="4593"/>
                </a:lnTo>
                <a:lnTo>
                  <a:pt x="1174" y="4535"/>
                </a:lnTo>
                <a:lnTo>
                  <a:pt x="1075" y="4471"/>
                </a:lnTo>
                <a:lnTo>
                  <a:pt x="979" y="4403"/>
                </a:lnTo>
                <a:lnTo>
                  <a:pt x="887" y="4330"/>
                </a:lnTo>
                <a:lnTo>
                  <a:pt x="799" y="4254"/>
                </a:lnTo>
                <a:lnTo>
                  <a:pt x="714" y="4172"/>
                </a:lnTo>
                <a:lnTo>
                  <a:pt x="633" y="4087"/>
                </a:lnTo>
                <a:lnTo>
                  <a:pt x="557" y="3999"/>
                </a:lnTo>
                <a:lnTo>
                  <a:pt x="484" y="3907"/>
                </a:lnTo>
                <a:lnTo>
                  <a:pt x="416" y="3811"/>
                </a:lnTo>
                <a:lnTo>
                  <a:pt x="352" y="3712"/>
                </a:lnTo>
                <a:lnTo>
                  <a:pt x="294" y="3609"/>
                </a:lnTo>
                <a:lnTo>
                  <a:pt x="240" y="3504"/>
                </a:lnTo>
                <a:lnTo>
                  <a:pt x="192" y="3395"/>
                </a:lnTo>
                <a:lnTo>
                  <a:pt x="148" y="3285"/>
                </a:lnTo>
                <a:lnTo>
                  <a:pt x="110" y="3171"/>
                </a:lnTo>
                <a:lnTo>
                  <a:pt x="77" y="3056"/>
                </a:lnTo>
                <a:lnTo>
                  <a:pt x="49" y="2937"/>
                </a:lnTo>
                <a:lnTo>
                  <a:pt x="28" y="2817"/>
                </a:lnTo>
                <a:lnTo>
                  <a:pt x="13" y="2694"/>
                </a:lnTo>
                <a:lnTo>
                  <a:pt x="3" y="2571"/>
                </a:lnTo>
                <a:lnTo>
                  <a:pt x="0" y="2445"/>
                </a:lnTo>
                <a:lnTo>
                  <a:pt x="3" y="2318"/>
                </a:lnTo>
                <a:lnTo>
                  <a:pt x="13" y="2195"/>
                </a:lnTo>
                <a:lnTo>
                  <a:pt x="28" y="2072"/>
                </a:lnTo>
                <a:lnTo>
                  <a:pt x="49" y="1952"/>
                </a:lnTo>
                <a:lnTo>
                  <a:pt x="77" y="1833"/>
                </a:lnTo>
                <a:lnTo>
                  <a:pt x="110" y="1718"/>
                </a:lnTo>
                <a:lnTo>
                  <a:pt x="148" y="1604"/>
                </a:lnTo>
                <a:lnTo>
                  <a:pt x="192" y="1494"/>
                </a:lnTo>
                <a:lnTo>
                  <a:pt x="240" y="1385"/>
                </a:lnTo>
                <a:lnTo>
                  <a:pt x="294" y="1280"/>
                </a:lnTo>
                <a:lnTo>
                  <a:pt x="352" y="1177"/>
                </a:lnTo>
                <a:lnTo>
                  <a:pt x="416" y="1078"/>
                </a:lnTo>
                <a:lnTo>
                  <a:pt x="484" y="982"/>
                </a:lnTo>
                <a:lnTo>
                  <a:pt x="557" y="890"/>
                </a:lnTo>
                <a:lnTo>
                  <a:pt x="633" y="802"/>
                </a:lnTo>
                <a:lnTo>
                  <a:pt x="714" y="717"/>
                </a:lnTo>
                <a:lnTo>
                  <a:pt x="799" y="635"/>
                </a:lnTo>
                <a:lnTo>
                  <a:pt x="887" y="559"/>
                </a:lnTo>
                <a:lnTo>
                  <a:pt x="979" y="486"/>
                </a:lnTo>
                <a:lnTo>
                  <a:pt x="1075" y="418"/>
                </a:lnTo>
                <a:lnTo>
                  <a:pt x="1174" y="354"/>
                </a:lnTo>
                <a:lnTo>
                  <a:pt x="1276" y="296"/>
                </a:lnTo>
                <a:lnTo>
                  <a:pt x="1380" y="242"/>
                </a:lnTo>
                <a:lnTo>
                  <a:pt x="1489" y="193"/>
                </a:lnTo>
                <a:lnTo>
                  <a:pt x="1599" y="149"/>
                </a:lnTo>
                <a:lnTo>
                  <a:pt x="1712" y="110"/>
                </a:lnTo>
                <a:lnTo>
                  <a:pt x="1828" y="77"/>
                </a:lnTo>
                <a:lnTo>
                  <a:pt x="1947" y="50"/>
                </a:lnTo>
                <a:lnTo>
                  <a:pt x="2067" y="29"/>
                </a:lnTo>
                <a:lnTo>
                  <a:pt x="2189" y="13"/>
                </a:lnTo>
                <a:lnTo>
                  <a:pt x="2312" y="4"/>
                </a:lnTo>
                <a:lnTo>
                  <a:pt x="243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7"/>
          <p:cNvSpPr>
            <a:spLocks noEditPoints="1"/>
          </p:cNvSpPr>
          <p:nvPr/>
        </p:nvSpPr>
        <p:spPr bwMode="auto">
          <a:xfrm>
            <a:off x="6533357" y="4032250"/>
            <a:ext cx="1404937" cy="1408113"/>
          </a:xfrm>
          <a:custGeom>
            <a:avLst/>
            <a:gdLst>
              <a:gd name="T0" fmla="*/ 3720 w 6193"/>
              <a:gd name="T1" fmla="*/ 63 h 6209"/>
              <a:gd name="T2" fmla="*/ 4370 w 6193"/>
              <a:gd name="T3" fmla="*/ 274 h 6209"/>
              <a:gd name="T4" fmla="*/ 4949 w 6193"/>
              <a:gd name="T5" fmla="*/ 617 h 6209"/>
              <a:gd name="T6" fmla="*/ 5438 w 6193"/>
              <a:gd name="T7" fmla="*/ 1072 h 6209"/>
              <a:gd name="T8" fmla="*/ 5819 w 6193"/>
              <a:gd name="T9" fmla="*/ 1625 h 6209"/>
              <a:gd name="T10" fmla="*/ 6075 w 6193"/>
              <a:gd name="T11" fmla="*/ 2255 h 6209"/>
              <a:gd name="T12" fmla="*/ 6189 w 6193"/>
              <a:gd name="T13" fmla="*/ 2945 h 6209"/>
              <a:gd name="T14" fmla="*/ 6145 w 6193"/>
              <a:gd name="T15" fmla="*/ 3654 h 6209"/>
              <a:gd name="T16" fmla="*/ 5950 w 6193"/>
              <a:gd name="T17" fmla="*/ 4313 h 6209"/>
              <a:gd name="T18" fmla="*/ 5621 w 6193"/>
              <a:gd name="T19" fmla="*/ 4902 h 6209"/>
              <a:gd name="T20" fmla="*/ 5178 w 6193"/>
              <a:gd name="T21" fmla="*/ 5402 h 6209"/>
              <a:gd name="T22" fmla="*/ 4637 w 6193"/>
              <a:gd name="T23" fmla="*/ 5798 h 6209"/>
              <a:gd name="T24" fmla="*/ 4017 w 6193"/>
              <a:gd name="T25" fmla="*/ 6069 h 6209"/>
              <a:gd name="T26" fmla="*/ 3335 w 6193"/>
              <a:gd name="T27" fmla="*/ 6200 h 6209"/>
              <a:gd name="T28" fmla="*/ 2625 w 6193"/>
              <a:gd name="T29" fmla="*/ 6174 h 6209"/>
              <a:gd name="T30" fmla="*/ 1961 w 6193"/>
              <a:gd name="T31" fmla="*/ 5994 h 6209"/>
              <a:gd name="T32" fmla="*/ 1366 w 6193"/>
              <a:gd name="T33" fmla="*/ 5679 h 6209"/>
              <a:gd name="T34" fmla="*/ 855 w 6193"/>
              <a:gd name="T35" fmla="*/ 5247 h 6209"/>
              <a:gd name="T36" fmla="*/ 449 w 6193"/>
              <a:gd name="T37" fmla="*/ 4714 h 6209"/>
              <a:gd name="T38" fmla="*/ 163 w 6193"/>
              <a:gd name="T39" fmla="*/ 4100 h 6209"/>
              <a:gd name="T40" fmla="*/ 16 w 6193"/>
              <a:gd name="T41" fmla="*/ 3421 h 6209"/>
              <a:gd name="T42" fmla="*/ 25 w 6193"/>
              <a:gd name="T43" fmla="*/ 2709 h 6209"/>
              <a:gd name="T44" fmla="*/ 188 w 6193"/>
              <a:gd name="T45" fmla="*/ 2037 h 6209"/>
              <a:gd name="T46" fmla="*/ 488 w 6193"/>
              <a:gd name="T47" fmla="*/ 1432 h 6209"/>
              <a:gd name="T48" fmla="*/ 907 w 6193"/>
              <a:gd name="T49" fmla="*/ 909 h 6209"/>
              <a:gd name="T50" fmla="*/ 1428 w 6193"/>
              <a:gd name="T51" fmla="*/ 489 h 6209"/>
              <a:gd name="T52" fmla="*/ 2032 w 6193"/>
              <a:gd name="T53" fmla="*/ 188 h 6209"/>
              <a:gd name="T54" fmla="*/ 2702 w 6193"/>
              <a:gd name="T55" fmla="*/ 25 h 6209"/>
              <a:gd name="T56" fmla="*/ 4765 w 6193"/>
              <a:gd name="T57" fmla="*/ 1172 h 6209"/>
              <a:gd name="T58" fmla="*/ 4312 w 6193"/>
              <a:gd name="T59" fmla="*/ 856 h 6209"/>
              <a:gd name="T60" fmla="*/ 3794 w 6193"/>
              <a:gd name="T61" fmla="*/ 645 h 6209"/>
              <a:gd name="T62" fmla="*/ 3228 w 6193"/>
              <a:gd name="T63" fmla="*/ 551 h 6209"/>
              <a:gd name="T64" fmla="*/ 2645 w 6193"/>
              <a:gd name="T65" fmla="*/ 588 h 6209"/>
              <a:gd name="T66" fmla="*/ 2104 w 6193"/>
              <a:gd name="T67" fmla="*/ 748 h 6209"/>
              <a:gd name="T68" fmla="*/ 1621 w 6193"/>
              <a:gd name="T69" fmla="*/ 1020 h 6209"/>
              <a:gd name="T70" fmla="*/ 1209 w 6193"/>
              <a:gd name="T71" fmla="*/ 1386 h 6209"/>
              <a:gd name="T72" fmla="*/ 884 w 6193"/>
              <a:gd name="T73" fmla="*/ 1832 h 6209"/>
              <a:gd name="T74" fmla="*/ 661 w 6193"/>
              <a:gd name="T75" fmla="*/ 2344 h 6209"/>
              <a:gd name="T76" fmla="*/ 554 w 6193"/>
              <a:gd name="T77" fmla="*/ 2908 h 6209"/>
              <a:gd name="T78" fmla="*/ 576 w 6193"/>
              <a:gd name="T79" fmla="*/ 3494 h 6209"/>
              <a:gd name="T80" fmla="*/ 723 w 6193"/>
              <a:gd name="T81" fmla="*/ 4042 h 6209"/>
              <a:gd name="T82" fmla="*/ 982 w 6193"/>
              <a:gd name="T83" fmla="*/ 4534 h 6209"/>
              <a:gd name="T84" fmla="*/ 1337 w 6193"/>
              <a:gd name="T85" fmla="*/ 4955 h 6209"/>
              <a:gd name="T86" fmla="*/ 1774 w 6193"/>
              <a:gd name="T87" fmla="*/ 5291 h 6209"/>
              <a:gd name="T88" fmla="*/ 2279 w 6193"/>
              <a:gd name="T89" fmla="*/ 5527 h 6209"/>
              <a:gd name="T90" fmla="*/ 2835 w 6193"/>
              <a:gd name="T91" fmla="*/ 5648 h 6209"/>
              <a:gd name="T92" fmla="*/ 3421 w 6193"/>
              <a:gd name="T93" fmla="*/ 5640 h 6209"/>
              <a:gd name="T94" fmla="*/ 3973 w 6193"/>
              <a:gd name="T95" fmla="*/ 5506 h 6209"/>
              <a:gd name="T96" fmla="*/ 4471 w 6193"/>
              <a:gd name="T97" fmla="*/ 5259 h 6209"/>
              <a:gd name="T98" fmla="*/ 4900 w 6193"/>
              <a:gd name="T99" fmla="*/ 4913 h 6209"/>
              <a:gd name="T100" fmla="*/ 5244 w 6193"/>
              <a:gd name="T101" fmla="*/ 4483 h 6209"/>
              <a:gd name="T102" fmla="*/ 5492 w 6193"/>
              <a:gd name="T103" fmla="*/ 3984 h 6209"/>
              <a:gd name="T104" fmla="*/ 5626 w 6193"/>
              <a:gd name="T105" fmla="*/ 3430 h 6209"/>
              <a:gd name="T106" fmla="*/ 5634 w 6193"/>
              <a:gd name="T107" fmla="*/ 2843 h 6209"/>
              <a:gd name="T108" fmla="*/ 5513 w 6193"/>
              <a:gd name="T109" fmla="*/ 2285 h 6209"/>
              <a:gd name="T110" fmla="*/ 5277 w 6193"/>
              <a:gd name="T111" fmla="*/ 1779 h 6209"/>
              <a:gd name="T112" fmla="*/ 4942 w 6193"/>
              <a:gd name="T113" fmla="*/ 1340 h 6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193" h="6209">
                <a:moveTo>
                  <a:pt x="3096" y="0"/>
                </a:moveTo>
                <a:lnTo>
                  <a:pt x="3176" y="1"/>
                </a:lnTo>
                <a:lnTo>
                  <a:pt x="3255" y="4"/>
                </a:lnTo>
                <a:lnTo>
                  <a:pt x="3335" y="9"/>
                </a:lnTo>
                <a:lnTo>
                  <a:pt x="3413" y="17"/>
                </a:lnTo>
                <a:lnTo>
                  <a:pt x="3491" y="25"/>
                </a:lnTo>
                <a:lnTo>
                  <a:pt x="3568" y="35"/>
                </a:lnTo>
                <a:lnTo>
                  <a:pt x="3645" y="48"/>
                </a:lnTo>
                <a:lnTo>
                  <a:pt x="3720" y="63"/>
                </a:lnTo>
                <a:lnTo>
                  <a:pt x="3795" y="79"/>
                </a:lnTo>
                <a:lnTo>
                  <a:pt x="3870" y="98"/>
                </a:lnTo>
                <a:lnTo>
                  <a:pt x="3944" y="118"/>
                </a:lnTo>
                <a:lnTo>
                  <a:pt x="4017" y="140"/>
                </a:lnTo>
                <a:lnTo>
                  <a:pt x="4090" y="163"/>
                </a:lnTo>
                <a:lnTo>
                  <a:pt x="4161" y="188"/>
                </a:lnTo>
                <a:lnTo>
                  <a:pt x="4232" y="215"/>
                </a:lnTo>
                <a:lnTo>
                  <a:pt x="4302" y="244"/>
                </a:lnTo>
                <a:lnTo>
                  <a:pt x="4370" y="274"/>
                </a:lnTo>
                <a:lnTo>
                  <a:pt x="4438" y="306"/>
                </a:lnTo>
                <a:lnTo>
                  <a:pt x="4507" y="339"/>
                </a:lnTo>
                <a:lnTo>
                  <a:pt x="4573" y="375"/>
                </a:lnTo>
                <a:lnTo>
                  <a:pt x="4637" y="411"/>
                </a:lnTo>
                <a:lnTo>
                  <a:pt x="4702" y="450"/>
                </a:lnTo>
                <a:lnTo>
                  <a:pt x="4765" y="489"/>
                </a:lnTo>
                <a:lnTo>
                  <a:pt x="4828" y="530"/>
                </a:lnTo>
                <a:lnTo>
                  <a:pt x="4889" y="573"/>
                </a:lnTo>
                <a:lnTo>
                  <a:pt x="4949" y="617"/>
                </a:lnTo>
                <a:lnTo>
                  <a:pt x="5008" y="662"/>
                </a:lnTo>
                <a:lnTo>
                  <a:pt x="5066" y="709"/>
                </a:lnTo>
                <a:lnTo>
                  <a:pt x="5123" y="757"/>
                </a:lnTo>
                <a:lnTo>
                  <a:pt x="5178" y="807"/>
                </a:lnTo>
                <a:lnTo>
                  <a:pt x="5233" y="858"/>
                </a:lnTo>
                <a:lnTo>
                  <a:pt x="5286" y="909"/>
                </a:lnTo>
                <a:lnTo>
                  <a:pt x="5338" y="962"/>
                </a:lnTo>
                <a:lnTo>
                  <a:pt x="5388" y="1017"/>
                </a:lnTo>
                <a:lnTo>
                  <a:pt x="5438" y="1072"/>
                </a:lnTo>
                <a:lnTo>
                  <a:pt x="5486" y="1130"/>
                </a:lnTo>
                <a:lnTo>
                  <a:pt x="5532" y="1188"/>
                </a:lnTo>
                <a:lnTo>
                  <a:pt x="5577" y="1247"/>
                </a:lnTo>
                <a:lnTo>
                  <a:pt x="5621" y="1307"/>
                </a:lnTo>
                <a:lnTo>
                  <a:pt x="5664" y="1369"/>
                </a:lnTo>
                <a:lnTo>
                  <a:pt x="5705" y="1432"/>
                </a:lnTo>
                <a:lnTo>
                  <a:pt x="5745" y="1495"/>
                </a:lnTo>
                <a:lnTo>
                  <a:pt x="5783" y="1560"/>
                </a:lnTo>
                <a:lnTo>
                  <a:pt x="5819" y="1625"/>
                </a:lnTo>
                <a:lnTo>
                  <a:pt x="5855" y="1691"/>
                </a:lnTo>
                <a:lnTo>
                  <a:pt x="5887" y="1759"/>
                </a:lnTo>
                <a:lnTo>
                  <a:pt x="5919" y="1828"/>
                </a:lnTo>
                <a:lnTo>
                  <a:pt x="5950" y="1896"/>
                </a:lnTo>
                <a:lnTo>
                  <a:pt x="5979" y="1966"/>
                </a:lnTo>
                <a:lnTo>
                  <a:pt x="6005" y="2037"/>
                </a:lnTo>
                <a:lnTo>
                  <a:pt x="6030" y="2109"/>
                </a:lnTo>
                <a:lnTo>
                  <a:pt x="6054" y="2181"/>
                </a:lnTo>
                <a:lnTo>
                  <a:pt x="6075" y="2255"/>
                </a:lnTo>
                <a:lnTo>
                  <a:pt x="6095" y="2329"/>
                </a:lnTo>
                <a:lnTo>
                  <a:pt x="6114" y="2404"/>
                </a:lnTo>
                <a:lnTo>
                  <a:pt x="6130" y="2479"/>
                </a:lnTo>
                <a:lnTo>
                  <a:pt x="6145" y="2555"/>
                </a:lnTo>
                <a:lnTo>
                  <a:pt x="6157" y="2632"/>
                </a:lnTo>
                <a:lnTo>
                  <a:pt x="6168" y="2709"/>
                </a:lnTo>
                <a:lnTo>
                  <a:pt x="6177" y="2788"/>
                </a:lnTo>
                <a:lnTo>
                  <a:pt x="6184" y="2866"/>
                </a:lnTo>
                <a:lnTo>
                  <a:pt x="6189" y="2945"/>
                </a:lnTo>
                <a:lnTo>
                  <a:pt x="6192" y="3025"/>
                </a:lnTo>
                <a:lnTo>
                  <a:pt x="6193" y="3105"/>
                </a:lnTo>
                <a:lnTo>
                  <a:pt x="6192" y="3184"/>
                </a:lnTo>
                <a:lnTo>
                  <a:pt x="6189" y="3264"/>
                </a:lnTo>
                <a:lnTo>
                  <a:pt x="6184" y="3343"/>
                </a:lnTo>
                <a:lnTo>
                  <a:pt x="6177" y="3421"/>
                </a:lnTo>
                <a:lnTo>
                  <a:pt x="6168" y="3500"/>
                </a:lnTo>
                <a:lnTo>
                  <a:pt x="6157" y="3577"/>
                </a:lnTo>
                <a:lnTo>
                  <a:pt x="6145" y="3654"/>
                </a:lnTo>
                <a:lnTo>
                  <a:pt x="6130" y="3730"/>
                </a:lnTo>
                <a:lnTo>
                  <a:pt x="6114" y="3806"/>
                </a:lnTo>
                <a:lnTo>
                  <a:pt x="6095" y="3880"/>
                </a:lnTo>
                <a:lnTo>
                  <a:pt x="6075" y="3954"/>
                </a:lnTo>
                <a:lnTo>
                  <a:pt x="6054" y="4028"/>
                </a:lnTo>
                <a:lnTo>
                  <a:pt x="6030" y="4100"/>
                </a:lnTo>
                <a:lnTo>
                  <a:pt x="6005" y="4172"/>
                </a:lnTo>
                <a:lnTo>
                  <a:pt x="5979" y="4243"/>
                </a:lnTo>
                <a:lnTo>
                  <a:pt x="5950" y="4313"/>
                </a:lnTo>
                <a:lnTo>
                  <a:pt x="5919" y="4381"/>
                </a:lnTo>
                <a:lnTo>
                  <a:pt x="5887" y="4450"/>
                </a:lnTo>
                <a:lnTo>
                  <a:pt x="5855" y="4518"/>
                </a:lnTo>
                <a:lnTo>
                  <a:pt x="5819" y="4584"/>
                </a:lnTo>
                <a:lnTo>
                  <a:pt x="5783" y="4649"/>
                </a:lnTo>
                <a:lnTo>
                  <a:pt x="5745" y="4714"/>
                </a:lnTo>
                <a:lnTo>
                  <a:pt x="5705" y="4777"/>
                </a:lnTo>
                <a:lnTo>
                  <a:pt x="5664" y="4840"/>
                </a:lnTo>
                <a:lnTo>
                  <a:pt x="5621" y="4902"/>
                </a:lnTo>
                <a:lnTo>
                  <a:pt x="5577" y="4962"/>
                </a:lnTo>
                <a:lnTo>
                  <a:pt x="5532" y="5021"/>
                </a:lnTo>
                <a:lnTo>
                  <a:pt x="5486" y="5079"/>
                </a:lnTo>
                <a:lnTo>
                  <a:pt x="5438" y="5137"/>
                </a:lnTo>
                <a:lnTo>
                  <a:pt x="5388" y="5192"/>
                </a:lnTo>
                <a:lnTo>
                  <a:pt x="5338" y="5247"/>
                </a:lnTo>
                <a:lnTo>
                  <a:pt x="5286" y="5300"/>
                </a:lnTo>
                <a:lnTo>
                  <a:pt x="5233" y="5351"/>
                </a:lnTo>
                <a:lnTo>
                  <a:pt x="5178" y="5402"/>
                </a:lnTo>
                <a:lnTo>
                  <a:pt x="5123" y="5452"/>
                </a:lnTo>
                <a:lnTo>
                  <a:pt x="5066" y="5500"/>
                </a:lnTo>
                <a:lnTo>
                  <a:pt x="5008" y="5547"/>
                </a:lnTo>
                <a:lnTo>
                  <a:pt x="4949" y="5592"/>
                </a:lnTo>
                <a:lnTo>
                  <a:pt x="4889" y="5636"/>
                </a:lnTo>
                <a:lnTo>
                  <a:pt x="4828" y="5679"/>
                </a:lnTo>
                <a:lnTo>
                  <a:pt x="4765" y="5720"/>
                </a:lnTo>
                <a:lnTo>
                  <a:pt x="4702" y="5759"/>
                </a:lnTo>
                <a:lnTo>
                  <a:pt x="4637" y="5798"/>
                </a:lnTo>
                <a:lnTo>
                  <a:pt x="4573" y="5834"/>
                </a:lnTo>
                <a:lnTo>
                  <a:pt x="4507" y="5870"/>
                </a:lnTo>
                <a:lnTo>
                  <a:pt x="4438" y="5903"/>
                </a:lnTo>
                <a:lnTo>
                  <a:pt x="4370" y="5935"/>
                </a:lnTo>
                <a:lnTo>
                  <a:pt x="4302" y="5965"/>
                </a:lnTo>
                <a:lnTo>
                  <a:pt x="4232" y="5994"/>
                </a:lnTo>
                <a:lnTo>
                  <a:pt x="4161" y="6021"/>
                </a:lnTo>
                <a:lnTo>
                  <a:pt x="4090" y="6046"/>
                </a:lnTo>
                <a:lnTo>
                  <a:pt x="4017" y="6069"/>
                </a:lnTo>
                <a:lnTo>
                  <a:pt x="3944" y="6091"/>
                </a:lnTo>
                <a:lnTo>
                  <a:pt x="3870" y="6111"/>
                </a:lnTo>
                <a:lnTo>
                  <a:pt x="3795" y="6130"/>
                </a:lnTo>
                <a:lnTo>
                  <a:pt x="3720" y="6146"/>
                </a:lnTo>
                <a:lnTo>
                  <a:pt x="3645" y="6161"/>
                </a:lnTo>
                <a:lnTo>
                  <a:pt x="3568" y="6174"/>
                </a:lnTo>
                <a:lnTo>
                  <a:pt x="3491" y="6184"/>
                </a:lnTo>
                <a:lnTo>
                  <a:pt x="3413" y="6192"/>
                </a:lnTo>
                <a:lnTo>
                  <a:pt x="3335" y="6200"/>
                </a:lnTo>
                <a:lnTo>
                  <a:pt x="3255" y="6205"/>
                </a:lnTo>
                <a:lnTo>
                  <a:pt x="3176" y="6208"/>
                </a:lnTo>
                <a:lnTo>
                  <a:pt x="3096" y="6209"/>
                </a:lnTo>
                <a:lnTo>
                  <a:pt x="3017" y="6208"/>
                </a:lnTo>
                <a:lnTo>
                  <a:pt x="2938" y="6205"/>
                </a:lnTo>
                <a:lnTo>
                  <a:pt x="2859" y="6200"/>
                </a:lnTo>
                <a:lnTo>
                  <a:pt x="2780" y="6192"/>
                </a:lnTo>
                <a:lnTo>
                  <a:pt x="2702" y="6184"/>
                </a:lnTo>
                <a:lnTo>
                  <a:pt x="2625" y="6174"/>
                </a:lnTo>
                <a:lnTo>
                  <a:pt x="2548" y="6161"/>
                </a:lnTo>
                <a:lnTo>
                  <a:pt x="2473" y="6146"/>
                </a:lnTo>
                <a:lnTo>
                  <a:pt x="2397" y="6130"/>
                </a:lnTo>
                <a:lnTo>
                  <a:pt x="2323" y="6111"/>
                </a:lnTo>
                <a:lnTo>
                  <a:pt x="2249" y="6091"/>
                </a:lnTo>
                <a:lnTo>
                  <a:pt x="2176" y="6069"/>
                </a:lnTo>
                <a:lnTo>
                  <a:pt x="2103" y="6046"/>
                </a:lnTo>
                <a:lnTo>
                  <a:pt x="2032" y="6021"/>
                </a:lnTo>
                <a:lnTo>
                  <a:pt x="1961" y="5994"/>
                </a:lnTo>
                <a:lnTo>
                  <a:pt x="1891" y="5965"/>
                </a:lnTo>
                <a:lnTo>
                  <a:pt x="1823" y="5935"/>
                </a:lnTo>
                <a:lnTo>
                  <a:pt x="1755" y="5903"/>
                </a:lnTo>
                <a:lnTo>
                  <a:pt x="1687" y="5870"/>
                </a:lnTo>
                <a:lnTo>
                  <a:pt x="1621" y="5834"/>
                </a:lnTo>
                <a:lnTo>
                  <a:pt x="1556" y="5798"/>
                </a:lnTo>
                <a:lnTo>
                  <a:pt x="1491" y="5759"/>
                </a:lnTo>
                <a:lnTo>
                  <a:pt x="1428" y="5720"/>
                </a:lnTo>
                <a:lnTo>
                  <a:pt x="1366" y="5679"/>
                </a:lnTo>
                <a:lnTo>
                  <a:pt x="1304" y="5636"/>
                </a:lnTo>
                <a:lnTo>
                  <a:pt x="1243" y="5592"/>
                </a:lnTo>
                <a:lnTo>
                  <a:pt x="1185" y="5547"/>
                </a:lnTo>
                <a:lnTo>
                  <a:pt x="1127" y="5500"/>
                </a:lnTo>
                <a:lnTo>
                  <a:pt x="1070" y="5452"/>
                </a:lnTo>
                <a:lnTo>
                  <a:pt x="1015" y="5402"/>
                </a:lnTo>
                <a:lnTo>
                  <a:pt x="960" y="5351"/>
                </a:lnTo>
                <a:lnTo>
                  <a:pt x="907" y="5300"/>
                </a:lnTo>
                <a:lnTo>
                  <a:pt x="855" y="5247"/>
                </a:lnTo>
                <a:lnTo>
                  <a:pt x="805" y="5192"/>
                </a:lnTo>
                <a:lnTo>
                  <a:pt x="755" y="5137"/>
                </a:lnTo>
                <a:lnTo>
                  <a:pt x="707" y="5079"/>
                </a:lnTo>
                <a:lnTo>
                  <a:pt x="661" y="5021"/>
                </a:lnTo>
                <a:lnTo>
                  <a:pt x="616" y="4962"/>
                </a:lnTo>
                <a:lnTo>
                  <a:pt x="572" y="4902"/>
                </a:lnTo>
                <a:lnTo>
                  <a:pt x="529" y="4840"/>
                </a:lnTo>
                <a:lnTo>
                  <a:pt x="488" y="4777"/>
                </a:lnTo>
                <a:lnTo>
                  <a:pt x="449" y="4714"/>
                </a:lnTo>
                <a:lnTo>
                  <a:pt x="410" y="4649"/>
                </a:lnTo>
                <a:lnTo>
                  <a:pt x="374" y="4584"/>
                </a:lnTo>
                <a:lnTo>
                  <a:pt x="339" y="4518"/>
                </a:lnTo>
                <a:lnTo>
                  <a:pt x="306" y="4450"/>
                </a:lnTo>
                <a:lnTo>
                  <a:pt x="274" y="4381"/>
                </a:lnTo>
                <a:lnTo>
                  <a:pt x="243" y="4313"/>
                </a:lnTo>
                <a:lnTo>
                  <a:pt x="214" y="4243"/>
                </a:lnTo>
                <a:lnTo>
                  <a:pt x="188" y="4172"/>
                </a:lnTo>
                <a:lnTo>
                  <a:pt x="163" y="4100"/>
                </a:lnTo>
                <a:lnTo>
                  <a:pt x="140" y="4028"/>
                </a:lnTo>
                <a:lnTo>
                  <a:pt x="118" y="3954"/>
                </a:lnTo>
                <a:lnTo>
                  <a:pt x="98" y="3880"/>
                </a:lnTo>
                <a:lnTo>
                  <a:pt x="79" y="3806"/>
                </a:lnTo>
                <a:lnTo>
                  <a:pt x="63" y="3730"/>
                </a:lnTo>
                <a:lnTo>
                  <a:pt x="48" y="3654"/>
                </a:lnTo>
                <a:lnTo>
                  <a:pt x="35" y="3577"/>
                </a:lnTo>
                <a:lnTo>
                  <a:pt x="25" y="3500"/>
                </a:lnTo>
                <a:lnTo>
                  <a:pt x="16" y="3421"/>
                </a:lnTo>
                <a:lnTo>
                  <a:pt x="9" y="3343"/>
                </a:lnTo>
                <a:lnTo>
                  <a:pt x="4" y="3264"/>
                </a:lnTo>
                <a:lnTo>
                  <a:pt x="1" y="3184"/>
                </a:lnTo>
                <a:lnTo>
                  <a:pt x="0" y="3105"/>
                </a:lnTo>
                <a:lnTo>
                  <a:pt x="1" y="3025"/>
                </a:lnTo>
                <a:lnTo>
                  <a:pt x="4" y="2945"/>
                </a:lnTo>
                <a:lnTo>
                  <a:pt x="9" y="2866"/>
                </a:lnTo>
                <a:lnTo>
                  <a:pt x="16" y="2788"/>
                </a:lnTo>
                <a:lnTo>
                  <a:pt x="25" y="2709"/>
                </a:lnTo>
                <a:lnTo>
                  <a:pt x="35" y="2632"/>
                </a:lnTo>
                <a:lnTo>
                  <a:pt x="48" y="2555"/>
                </a:lnTo>
                <a:lnTo>
                  <a:pt x="63" y="2479"/>
                </a:lnTo>
                <a:lnTo>
                  <a:pt x="79" y="2404"/>
                </a:lnTo>
                <a:lnTo>
                  <a:pt x="98" y="2329"/>
                </a:lnTo>
                <a:lnTo>
                  <a:pt x="118" y="2255"/>
                </a:lnTo>
                <a:lnTo>
                  <a:pt x="140" y="2181"/>
                </a:lnTo>
                <a:lnTo>
                  <a:pt x="163" y="2109"/>
                </a:lnTo>
                <a:lnTo>
                  <a:pt x="188" y="2037"/>
                </a:lnTo>
                <a:lnTo>
                  <a:pt x="214" y="1966"/>
                </a:lnTo>
                <a:lnTo>
                  <a:pt x="243" y="1896"/>
                </a:lnTo>
                <a:lnTo>
                  <a:pt x="274" y="1828"/>
                </a:lnTo>
                <a:lnTo>
                  <a:pt x="306" y="1759"/>
                </a:lnTo>
                <a:lnTo>
                  <a:pt x="339" y="1691"/>
                </a:lnTo>
                <a:lnTo>
                  <a:pt x="374" y="1625"/>
                </a:lnTo>
                <a:lnTo>
                  <a:pt x="410" y="1560"/>
                </a:lnTo>
                <a:lnTo>
                  <a:pt x="449" y="1495"/>
                </a:lnTo>
                <a:lnTo>
                  <a:pt x="488" y="1432"/>
                </a:lnTo>
                <a:lnTo>
                  <a:pt x="529" y="1369"/>
                </a:lnTo>
                <a:lnTo>
                  <a:pt x="572" y="1307"/>
                </a:lnTo>
                <a:lnTo>
                  <a:pt x="616" y="1247"/>
                </a:lnTo>
                <a:lnTo>
                  <a:pt x="661" y="1188"/>
                </a:lnTo>
                <a:lnTo>
                  <a:pt x="707" y="1130"/>
                </a:lnTo>
                <a:lnTo>
                  <a:pt x="755" y="1072"/>
                </a:lnTo>
                <a:lnTo>
                  <a:pt x="805" y="1017"/>
                </a:lnTo>
                <a:lnTo>
                  <a:pt x="855" y="962"/>
                </a:lnTo>
                <a:lnTo>
                  <a:pt x="907" y="909"/>
                </a:lnTo>
                <a:lnTo>
                  <a:pt x="960" y="858"/>
                </a:lnTo>
                <a:lnTo>
                  <a:pt x="1015" y="807"/>
                </a:lnTo>
                <a:lnTo>
                  <a:pt x="1070" y="757"/>
                </a:lnTo>
                <a:lnTo>
                  <a:pt x="1127" y="709"/>
                </a:lnTo>
                <a:lnTo>
                  <a:pt x="1185" y="662"/>
                </a:lnTo>
                <a:lnTo>
                  <a:pt x="1243" y="617"/>
                </a:lnTo>
                <a:lnTo>
                  <a:pt x="1304" y="573"/>
                </a:lnTo>
                <a:lnTo>
                  <a:pt x="1366" y="530"/>
                </a:lnTo>
                <a:lnTo>
                  <a:pt x="1428" y="489"/>
                </a:lnTo>
                <a:lnTo>
                  <a:pt x="1491" y="450"/>
                </a:lnTo>
                <a:lnTo>
                  <a:pt x="1556" y="411"/>
                </a:lnTo>
                <a:lnTo>
                  <a:pt x="1621" y="375"/>
                </a:lnTo>
                <a:lnTo>
                  <a:pt x="1687" y="339"/>
                </a:lnTo>
                <a:lnTo>
                  <a:pt x="1755" y="306"/>
                </a:lnTo>
                <a:lnTo>
                  <a:pt x="1823" y="274"/>
                </a:lnTo>
                <a:lnTo>
                  <a:pt x="1891" y="244"/>
                </a:lnTo>
                <a:lnTo>
                  <a:pt x="1961" y="215"/>
                </a:lnTo>
                <a:lnTo>
                  <a:pt x="2032" y="188"/>
                </a:lnTo>
                <a:lnTo>
                  <a:pt x="2103" y="163"/>
                </a:lnTo>
                <a:lnTo>
                  <a:pt x="2176" y="140"/>
                </a:lnTo>
                <a:lnTo>
                  <a:pt x="2249" y="118"/>
                </a:lnTo>
                <a:lnTo>
                  <a:pt x="2323" y="98"/>
                </a:lnTo>
                <a:lnTo>
                  <a:pt x="2397" y="79"/>
                </a:lnTo>
                <a:lnTo>
                  <a:pt x="2473" y="63"/>
                </a:lnTo>
                <a:lnTo>
                  <a:pt x="2548" y="48"/>
                </a:lnTo>
                <a:lnTo>
                  <a:pt x="2625" y="35"/>
                </a:lnTo>
                <a:lnTo>
                  <a:pt x="2702" y="25"/>
                </a:lnTo>
                <a:lnTo>
                  <a:pt x="2780" y="17"/>
                </a:lnTo>
                <a:lnTo>
                  <a:pt x="2859" y="9"/>
                </a:lnTo>
                <a:lnTo>
                  <a:pt x="2938" y="4"/>
                </a:lnTo>
                <a:lnTo>
                  <a:pt x="3017" y="1"/>
                </a:lnTo>
                <a:lnTo>
                  <a:pt x="3096" y="0"/>
                </a:lnTo>
                <a:close/>
                <a:moveTo>
                  <a:pt x="4900" y="1296"/>
                </a:moveTo>
                <a:lnTo>
                  <a:pt x="4856" y="1254"/>
                </a:lnTo>
                <a:lnTo>
                  <a:pt x="4811" y="1212"/>
                </a:lnTo>
                <a:lnTo>
                  <a:pt x="4765" y="1172"/>
                </a:lnTo>
                <a:lnTo>
                  <a:pt x="4719" y="1132"/>
                </a:lnTo>
                <a:lnTo>
                  <a:pt x="4670" y="1093"/>
                </a:lnTo>
                <a:lnTo>
                  <a:pt x="4622" y="1056"/>
                </a:lnTo>
                <a:lnTo>
                  <a:pt x="4573" y="1020"/>
                </a:lnTo>
                <a:lnTo>
                  <a:pt x="4522" y="984"/>
                </a:lnTo>
                <a:lnTo>
                  <a:pt x="4471" y="950"/>
                </a:lnTo>
                <a:lnTo>
                  <a:pt x="4419" y="918"/>
                </a:lnTo>
                <a:lnTo>
                  <a:pt x="4366" y="886"/>
                </a:lnTo>
                <a:lnTo>
                  <a:pt x="4312" y="856"/>
                </a:lnTo>
                <a:lnTo>
                  <a:pt x="4257" y="828"/>
                </a:lnTo>
                <a:lnTo>
                  <a:pt x="4202" y="800"/>
                </a:lnTo>
                <a:lnTo>
                  <a:pt x="4146" y="774"/>
                </a:lnTo>
                <a:lnTo>
                  <a:pt x="4089" y="748"/>
                </a:lnTo>
                <a:lnTo>
                  <a:pt x="4032" y="725"/>
                </a:lnTo>
                <a:lnTo>
                  <a:pt x="3973" y="703"/>
                </a:lnTo>
                <a:lnTo>
                  <a:pt x="3914" y="682"/>
                </a:lnTo>
                <a:lnTo>
                  <a:pt x="3855" y="662"/>
                </a:lnTo>
                <a:lnTo>
                  <a:pt x="3794" y="645"/>
                </a:lnTo>
                <a:lnTo>
                  <a:pt x="3734" y="628"/>
                </a:lnTo>
                <a:lnTo>
                  <a:pt x="3672" y="613"/>
                </a:lnTo>
                <a:lnTo>
                  <a:pt x="3611" y="600"/>
                </a:lnTo>
                <a:lnTo>
                  <a:pt x="3548" y="588"/>
                </a:lnTo>
                <a:lnTo>
                  <a:pt x="3485" y="578"/>
                </a:lnTo>
                <a:lnTo>
                  <a:pt x="3421" y="569"/>
                </a:lnTo>
                <a:lnTo>
                  <a:pt x="3358" y="561"/>
                </a:lnTo>
                <a:lnTo>
                  <a:pt x="3293" y="556"/>
                </a:lnTo>
                <a:lnTo>
                  <a:pt x="3228" y="551"/>
                </a:lnTo>
                <a:lnTo>
                  <a:pt x="3162" y="549"/>
                </a:lnTo>
                <a:lnTo>
                  <a:pt x="3096" y="548"/>
                </a:lnTo>
                <a:lnTo>
                  <a:pt x="3031" y="549"/>
                </a:lnTo>
                <a:lnTo>
                  <a:pt x="2965" y="551"/>
                </a:lnTo>
                <a:lnTo>
                  <a:pt x="2900" y="556"/>
                </a:lnTo>
                <a:lnTo>
                  <a:pt x="2835" y="561"/>
                </a:lnTo>
                <a:lnTo>
                  <a:pt x="2772" y="569"/>
                </a:lnTo>
                <a:lnTo>
                  <a:pt x="2708" y="578"/>
                </a:lnTo>
                <a:lnTo>
                  <a:pt x="2645" y="588"/>
                </a:lnTo>
                <a:lnTo>
                  <a:pt x="2583" y="600"/>
                </a:lnTo>
                <a:lnTo>
                  <a:pt x="2521" y="613"/>
                </a:lnTo>
                <a:lnTo>
                  <a:pt x="2459" y="628"/>
                </a:lnTo>
                <a:lnTo>
                  <a:pt x="2399" y="645"/>
                </a:lnTo>
                <a:lnTo>
                  <a:pt x="2339" y="662"/>
                </a:lnTo>
                <a:lnTo>
                  <a:pt x="2279" y="682"/>
                </a:lnTo>
                <a:lnTo>
                  <a:pt x="2220" y="703"/>
                </a:lnTo>
                <a:lnTo>
                  <a:pt x="2161" y="725"/>
                </a:lnTo>
                <a:lnTo>
                  <a:pt x="2104" y="748"/>
                </a:lnTo>
                <a:lnTo>
                  <a:pt x="2047" y="774"/>
                </a:lnTo>
                <a:lnTo>
                  <a:pt x="1991" y="800"/>
                </a:lnTo>
                <a:lnTo>
                  <a:pt x="1936" y="828"/>
                </a:lnTo>
                <a:lnTo>
                  <a:pt x="1881" y="856"/>
                </a:lnTo>
                <a:lnTo>
                  <a:pt x="1827" y="886"/>
                </a:lnTo>
                <a:lnTo>
                  <a:pt x="1774" y="918"/>
                </a:lnTo>
                <a:lnTo>
                  <a:pt x="1722" y="950"/>
                </a:lnTo>
                <a:lnTo>
                  <a:pt x="1671" y="984"/>
                </a:lnTo>
                <a:lnTo>
                  <a:pt x="1621" y="1020"/>
                </a:lnTo>
                <a:lnTo>
                  <a:pt x="1571" y="1056"/>
                </a:lnTo>
                <a:lnTo>
                  <a:pt x="1522" y="1093"/>
                </a:lnTo>
                <a:lnTo>
                  <a:pt x="1474" y="1132"/>
                </a:lnTo>
                <a:lnTo>
                  <a:pt x="1428" y="1172"/>
                </a:lnTo>
                <a:lnTo>
                  <a:pt x="1382" y="1212"/>
                </a:lnTo>
                <a:lnTo>
                  <a:pt x="1337" y="1254"/>
                </a:lnTo>
                <a:lnTo>
                  <a:pt x="1293" y="1296"/>
                </a:lnTo>
                <a:lnTo>
                  <a:pt x="1251" y="1340"/>
                </a:lnTo>
                <a:lnTo>
                  <a:pt x="1209" y="1386"/>
                </a:lnTo>
                <a:lnTo>
                  <a:pt x="1169" y="1432"/>
                </a:lnTo>
                <a:lnTo>
                  <a:pt x="1129" y="1478"/>
                </a:lnTo>
                <a:lnTo>
                  <a:pt x="1091" y="1527"/>
                </a:lnTo>
                <a:lnTo>
                  <a:pt x="1053" y="1575"/>
                </a:lnTo>
                <a:lnTo>
                  <a:pt x="1017" y="1625"/>
                </a:lnTo>
                <a:lnTo>
                  <a:pt x="982" y="1675"/>
                </a:lnTo>
                <a:lnTo>
                  <a:pt x="948" y="1726"/>
                </a:lnTo>
                <a:lnTo>
                  <a:pt x="916" y="1779"/>
                </a:lnTo>
                <a:lnTo>
                  <a:pt x="884" y="1832"/>
                </a:lnTo>
                <a:lnTo>
                  <a:pt x="854" y="1886"/>
                </a:lnTo>
                <a:lnTo>
                  <a:pt x="826" y="1941"/>
                </a:lnTo>
                <a:lnTo>
                  <a:pt x="798" y="1996"/>
                </a:lnTo>
                <a:lnTo>
                  <a:pt x="772" y="2052"/>
                </a:lnTo>
                <a:lnTo>
                  <a:pt x="747" y="2110"/>
                </a:lnTo>
                <a:lnTo>
                  <a:pt x="723" y="2167"/>
                </a:lnTo>
                <a:lnTo>
                  <a:pt x="701" y="2225"/>
                </a:lnTo>
                <a:lnTo>
                  <a:pt x="681" y="2285"/>
                </a:lnTo>
                <a:lnTo>
                  <a:pt x="661" y="2344"/>
                </a:lnTo>
                <a:lnTo>
                  <a:pt x="643" y="2405"/>
                </a:lnTo>
                <a:lnTo>
                  <a:pt x="627" y="2466"/>
                </a:lnTo>
                <a:lnTo>
                  <a:pt x="611" y="2527"/>
                </a:lnTo>
                <a:lnTo>
                  <a:pt x="598" y="2589"/>
                </a:lnTo>
                <a:lnTo>
                  <a:pt x="586" y="2652"/>
                </a:lnTo>
                <a:lnTo>
                  <a:pt x="576" y="2715"/>
                </a:lnTo>
                <a:lnTo>
                  <a:pt x="567" y="2779"/>
                </a:lnTo>
                <a:lnTo>
                  <a:pt x="560" y="2843"/>
                </a:lnTo>
                <a:lnTo>
                  <a:pt x="554" y="2908"/>
                </a:lnTo>
                <a:lnTo>
                  <a:pt x="550" y="2973"/>
                </a:lnTo>
                <a:lnTo>
                  <a:pt x="548" y="3039"/>
                </a:lnTo>
                <a:lnTo>
                  <a:pt x="546" y="3105"/>
                </a:lnTo>
                <a:lnTo>
                  <a:pt x="548" y="3170"/>
                </a:lnTo>
                <a:lnTo>
                  <a:pt x="550" y="3236"/>
                </a:lnTo>
                <a:lnTo>
                  <a:pt x="554" y="3301"/>
                </a:lnTo>
                <a:lnTo>
                  <a:pt x="560" y="3366"/>
                </a:lnTo>
                <a:lnTo>
                  <a:pt x="567" y="3430"/>
                </a:lnTo>
                <a:lnTo>
                  <a:pt x="576" y="3494"/>
                </a:lnTo>
                <a:lnTo>
                  <a:pt x="586" y="3557"/>
                </a:lnTo>
                <a:lnTo>
                  <a:pt x="598" y="3620"/>
                </a:lnTo>
                <a:lnTo>
                  <a:pt x="611" y="3682"/>
                </a:lnTo>
                <a:lnTo>
                  <a:pt x="627" y="3743"/>
                </a:lnTo>
                <a:lnTo>
                  <a:pt x="643" y="3804"/>
                </a:lnTo>
                <a:lnTo>
                  <a:pt x="661" y="3865"/>
                </a:lnTo>
                <a:lnTo>
                  <a:pt x="681" y="3924"/>
                </a:lnTo>
                <a:lnTo>
                  <a:pt x="701" y="3984"/>
                </a:lnTo>
                <a:lnTo>
                  <a:pt x="723" y="4042"/>
                </a:lnTo>
                <a:lnTo>
                  <a:pt x="747" y="4099"/>
                </a:lnTo>
                <a:lnTo>
                  <a:pt x="772" y="4157"/>
                </a:lnTo>
                <a:lnTo>
                  <a:pt x="798" y="4213"/>
                </a:lnTo>
                <a:lnTo>
                  <a:pt x="826" y="4268"/>
                </a:lnTo>
                <a:lnTo>
                  <a:pt x="854" y="4323"/>
                </a:lnTo>
                <a:lnTo>
                  <a:pt x="884" y="4377"/>
                </a:lnTo>
                <a:lnTo>
                  <a:pt x="916" y="4430"/>
                </a:lnTo>
                <a:lnTo>
                  <a:pt x="948" y="4483"/>
                </a:lnTo>
                <a:lnTo>
                  <a:pt x="982" y="4534"/>
                </a:lnTo>
                <a:lnTo>
                  <a:pt x="1017" y="4584"/>
                </a:lnTo>
                <a:lnTo>
                  <a:pt x="1053" y="4634"/>
                </a:lnTo>
                <a:lnTo>
                  <a:pt x="1091" y="4682"/>
                </a:lnTo>
                <a:lnTo>
                  <a:pt x="1129" y="4731"/>
                </a:lnTo>
                <a:lnTo>
                  <a:pt x="1169" y="4777"/>
                </a:lnTo>
                <a:lnTo>
                  <a:pt x="1209" y="4823"/>
                </a:lnTo>
                <a:lnTo>
                  <a:pt x="1251" y="4869"/>
                </a:lnTo>
                <a:lnTo>
                  <a:pt x="1293" y="4913"/>
                </a:lnTo>
                <a:lnTo>
                  <a:pt x="1337" y="4955"/>
                </a:lnTo>
                <a:lnTo>
                  <a:pt x="1382" y="4997"/>
                </a:lnTo>
                <a:lnTo>
                  <a:pt x="1428" y="5037"/>
                </a:lnTo>
                <a:lnTo>
                  <a:pt x="1474" y="5077"/>
                </a:lnTo>
                <a:lnTo>
                  <a:pt x="1523" y="5116"/>
                </a:lnTo>
                <a:lnTo>
                  <a:pt x="1571" y="5153"/>
                </a:lnTo>
                <a:lnTo>
                  <a:pt x="1621" y="5189"/>
                </a:lnTo>
                <a:lnTo>
                  <a:pt x="1671" y="5225"/>
                </a:lnTo>
                <a:lnTo>
                  <a:pt x="1722" y="5259"/>
                </a:lnTo>
                <a:lnTo>
                  <a:pt x="1774" y="5291"/>
                </a:lnTo>
                <a:lnTo>
                  <a:pt x="1827" y="5323"/>
                </a:lnTo>
                <a:lnTo>
                  <a:pt x="1881" y="5353"/>
                </a:lnTo>
                <a:lnTo>
                  <a:pt x="1936" y="5381"/>
                </a:lnTo>
                <a:lnTo>
                  <a:pt x="1991" y="5409"/>
                </a:lnTo>
                <a:lnTo>
                  <a:pt x="2047" y="5435"/>
                </a:lnTo>
                <a:lnTo>
                  <a:pt x="2104" y="5461"/>
                </a:lnTo>
                <a:lnTo>
                  <a:pt x="2161" y="5484"/>
                </a:lnTo>
                <a:lnTo>
                  <a:pt x="2220" y="5506"/>
                </a:lnTo>
                <a:lnTo>
                  <a:pt x="2279" y="5527"/>
                </a:lnTo>
                <a:lnTo>
                  <a:pt x="2339" y="5547"/>
                </a:lnTo>
                <a:lnTo>
                  <a:pt x="2399" y="5564"/>
                </a:lnTo>
                <a:lnTo>
                  <a:pt x="2459" y="5581"/>
                </a:lnTo>
                <a:lnTo>
                  <a:pt x="2521" y="5596"/>
                </a:lnTo>
                <a:lnTo>
                  <a:pt x="2583" y="5609"/>
                </a:lnTo>
                <a:lnTo>
                  <a:pt x="2645" y="5621"/>
                </a:lnTo>
                <a:lnTo>
                  <a:pt x="2708" y="5631"/>
                </a:lnTo>
                <a:lnTo>
                  <a:pt x="2772" y="5640"/>
                </a:lnTo>
                <a:lnTo>
                  <a:pt x="2835" y="5648"/>
                </a:lnTo>
                <a:lnTo>
                  <a:pt x="2900" y="5653"/>
                </a:lnTo>
                <a:lnTo>
                  <a:pt x="2965" y="5658"/>
                </a:lnTo>
                <a:lnTo>
                  <a:pt x="3031" y="5660"/>
                </a:lnTo>
                <a:lnTo>
                  <a:pt x="3096" y="5661"/>
                </a:lnTo>
                <a:lnTo>
                  <a:pt x="3162" y="5660"/>
                </a:lnTo>
                <a:lnTo>
                  <a:pt x="3228" y="5658"/>
                </a:lnTo>
                <a:lnTo>
                  <a:pt x="3293" y="5653"/>
                </a:lnTo>
                <a:lnTo>
                  <a:pt x="3358" y="5648"/>
                </a:lnTo>
                <a:lnTo>
                  <a:pt x="3421" y="5640"/>
                </a:lnTo>
                <a:lnTo>
                  <a:pt x="3485" y="5631"/>
                </a:lnTo>
                <a:lnTo>
                  <a:pt x="3548" y="5621"/>
                </a:lnTo>
                <a:lnTo>
                  <a:pt x="3611" y="5609"/>
                </a:lnTo>
                <a:lnTo>
                  <a:pt x="3672" y="5596"/>
                </a:lnTo>
                <a:lnTo>
                  <a:pt x="3734" y="5581"/>
                </a:lnTo>
                <a:lnTo>
                  <a:pt x="3794" y="5564"/>
                </a:lnTo>
                <a:lnTo>
                  <a:pt x="3855" y="5547"/>
                </a:lnTo>
                <a:lnTo>
                  <a:pt x="3914" y="5527"/>
                </a:lnTo>
                <a:lnTo>
                  <a:pt x="3973" y="5506"/>
                </a:lnTo>
                <a:lnTo>
                  <a:pt x="4032" y="5484"/>
                </a:lnTo>
                <a:lnTo>
                  <a:pt x="4089" y="5461"/>
                </a:lnTo>
                <a:lnTo>
                  <a:pt x="4146" y="5435"/>
                </a:lnTo>
                <a:lnTo>
                  <a:pt x="4202" y="5409"/>
                </a:lnTo>
                <a:lnTo>
                  <a:pt x="4257" y="5381"/>
                </a:lnTo>
                <a:lnTo>
                  <a:pt x="4312" y="5353"/>
                </a:lnTo>
                <a:lnTo>
                  <a:pt x="4366" y="5323"/>
                </a:lnTo>
                <a:lnTo>
                  <a:pt x="4419" y="5291"/>
                </a:lnTo>
                <a:lnTo>
                  <a:pt x="4471" y="5259"/>
                </a:lnTo>
                <a:lnTo>
                  <a:pt x="4522" y="5225"/>
                </a:lnTo>
                <a:lnTo>
                  <a:pt x="4573" y="5189"/>
                </a:lnTo>
                <a:lnTo>
                  <a:pt x="4622" y="5153"/>
                </a:lnTo>
                <a:lnTo>
                  <a:pt x="4670" y="5116"/>
                </a:lnTo>
                <a:lnTo>
                  <a:pt x="4719" y="5077"/>
                </a:lnTo>
                <a:lnTo>
                  <a:pt x="4765" y="5037"/>
                </a:lnTo>
                <a:lnTo>
                  <a:pt x="4811" y="4997"/>
                </a:lnTo>
                <a:lnTo>
                  <a:pt x="4856" y="4955"/>
                </a:lnTo>
                <a:lnTo>
                  <a:pt x="4900" y="4913"/>
                </a:lnTo>
                <a:lnTo>
                  <a:pt x="4942" y="4869"/>
                </a:lnTo>
                <a:lnTo>
                  <a:pt x="4984" y="4823"/>
                </a:lnTo>
                <a:lnTo>
                  <a:pt x="5024" y="4777"/>
                </a:lnTo>
                <a:lnTo>
                  <a:pt x="5064" y="4731"/>
                </a:lnTo>
                <a:lnTo>
                  <a:pt x="5102" y="4682"/>
                </a:lnTo>
                <a:lnTo>
                  <a:pt x="5140" y="4634"/>
                </a:lnTo>
                <a:lnTo>
                  <a:pt x="5176" y="4584"/>
                </a:lnTo>
                <a:lnTo>
                  <a:pt x="5211" y="4534"/>
                </a:lnTo>
                <a:lnTo>
                  <a:pt x="5244" y="4483"/>
                </a:lnTo>
                <a:lnTo>
                  <a:pt x="5277" y="4430"/>
                </a:lnTo>
                <a:lnTo>
                  <a:pt x="5309" y="4377"/>
                </a:lnTo>
                <a:lnTo>
                  <a:pt x="5339" y="4323"/>
                </a:lnTo>
                <a:lnTo>
                  <a:pt x="5367" y="4268"/>
                </a:lnTo>
                <a:lnTo>
                  <a:pt x="5395" y="4213"/>
                </a:lnTo>
                <a:lnTo>
                  <a:pt x="5421" y="4157"/>
                </a:lnTo>
                <a:lnTo>
                  <a:pt x="5447" y="4099"/>
                </a:lnTo>
                <a:lnTo>
                  <a:pt x="5470" y="4042"/>
                </a:lnTo>
                <a:lnTo>
                  <a:pt x="5492" y="3984"/>
                </a:lnTo>
                <a:lnTo>
                  <a:pt x="5513" y="3924"/>
                </a:lnTo>
                <a:lnTo>
                  <a:pt x="5532" y="3865"/>
                </a:lnTo>
                <a:lnTo>
                  <a:pt x="5550" y="3804"/>
                </a:lnTo>
                <a:lnTo>
                  <a:pt x="5566" y="3743"/>
                </a:lnTo>
                <a:lnTo>
                  <a:pt x="5582" y="3682"/>
                </a:lnTo>
                <a:lnTo>
                  <a:pt x="5595" y="3620"/>
                </a:lnTo>
                <a:lnTo>
                  <a:pt x="5607" y="3557"/>
                </a:lnTo>
                <a:lnTo>
                  <a:pt x="5617" y="3494"/>
                </a:lnTo>
                <a:lnTo>
                  <a:pt x="5626" y="3430"/>
                </a:lnTo>
                <a:lnTo>
                  <a:pt x="5634" y="3366"/>
                </a:lnTo>
                <a:lnTo>
                  <a:pt x="5639" y="3301"/>
                </a:lnTo>
                <a:lnTo>
                  <a:pt x="5643" y="3236"/>
                </a:lnTo>
                <a:lnTo>
                  <a:pt x="5646" y="3170"/>
                </a:lnTo>
                <a:lnTo>
                  <a:pt x="5647" y="3105"/>
                </a:lnTo>
                <a:lnTo>
                  <a:pt x="5646" y="3039"/>
                </a:lnTo>
                <a:lnTo>
                  <a:pt x="5643" y="2973"/>
                </a:lnTo>
                <a:lnTo>
                  <a:pt x="5639" y="2908"/>
                </a:lnTo>
                <a:lnTo>
                  <a:pt x="5634" y="2843"/>
                </a:lnTo>
                <a:lnTo>
                  <a:pt x="5626" y="2779"/>
                </a:lnTo>
                <a:lnTo>
                  <a:pt x="5617" y="2715"/>
                </a:lnTo>
                <a:lnTo>
                  <a:pt x="5607" y="2652"/>
                </a:lnTo>
                <a:lnTo>
                  <a:pt x="5595" y="2589"/>
                </a:lnTo>
                <a:lnTo>
                  <a:pt x="5582" y="2527"/>
                </a:lnTo>
                <a:lnTo>
                  <a:pt x="5566" y="2466"/>
                </a:lnTo>
                <a:lnTo>
                  <a:pt x="5550" y="2405"/>
                </a:lnTo>
                <a:lnTo>
                  <a:pt x="5532" y="2344"/>
                </a:lnTo>
                <a:lnTo>
                  <a:pt x="5513" y="2285"/>
                </a:lnTo>
                <a:lnTo>
                  <a:pt x="5492" y="2225"/>
                </a:lnTo>
                <a:lnTo>
                  <a:pt x="5470" y="2167"/>
                </a:lnTo>
                <a:lnTo>
                  <a:pt x="5447" y="2110"/>
                </a:lnTo>
                <a:lnTo>
                  <a:pt x="5421" y="2052"/>
                </a:lnTo>
                <a:lnTo>
                  <a:pt x="5395" y="1996"/>
                </a:lnTo>
                <a:lnTo>
                  <a:pt x="5367" y="1941"/>
                </a:lnTo>
                <a:lnTo>
                  <a:pt x="5339" y="1886"/>
                </a:lnTo>
                <a:lnTo>
                  <a:pt x="5309" y="1832"/>
                </a:lnTo>
                <a:lnTo>
                  <a:pt x="5277" y="1779"/>
                </a:lnTo>
                <a:lnTo>
                  <a:pt x="5244" y="1726"/>
                </a:lnTo>
                <a:lnTo>
                  <a:pt x="5211" y="1675"/>
                </a:lnTo>
                <a:lnTo>
                  <a:pt x="5176" y="1625"/>
                </a:lnTo>
                <a:lnTo>
                  <a:pt x="5140" y="1575"/>
                </a:lnTo>
                <a:lnTo>
                  <a:pt x="5102" y="1527"/>
                </a:lnTo>
                <a:lnTo>
                  <a:pt x="5064" y="1478"/>
                </a:lnTo>
                <a:lnTo>
                  <a:pt x="5024" y="1432"/>
                </a:lnTo>
                <a:lnTo>
                  <a:pt x="4984" y="1386"/>
                </a:lnTo>
                <a:lnTo>
                  <a:pt x="4942" y="1340"/>
                </a:lnTo>
                <a:lnTo>
                  <a:pt x="4900" y="129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213645" y="4472131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349545" y="4472131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2" name="Freeform 268"/>
          <p:cNvSpPr>
            <a:spLocks noEditPoints="1"/>
          </p:cNvSpPr>
          <p:nvPr/>
        </p:nvSpPr>
        <p:spPr bwMode="auto">
          <a:xfrm>
            <a:off x="7000955" y="4485897"/>
            <a:ext cx="481013" cy="500819"/>
          </a:xfrm>
          <a:custGeom>
            <a:avLst/>
            <a:gdLst>
              <a:gd name="T0" fmla="*/ 2039 w 3222"/>
              <a:gd name="T1" fmla="*/ 471 h 3355"/>
              <a:gd name="T2" fmla="*/ 2038 w 3222"/>
              <a:gd name="T3" fmla="*/ 760 h 3355"/>
              <a:gd name="T4" fmla="*/ 2125 w 3222"/>
              <a:gd name="T5" fmla="*/ 1195 h 3355"/>
              <a:gd name="T6" fmla="*/ 2316 w 3222"/>
              <a:gd name="T7" fmla="*/ 1647 h 3355"/>
              <a:gd name="T8" fmla="*/ 2534 w 3222"/>
              <a:gd name="T9" fmla="*/ 1968 h 3355"/>
              <a:gd name="T10" fmla="*/ 2730 w 3222"/>
              <a:gd name="T11" fmla="*/ 2168 h 3355"/>
              <a:gd name="T12" fmla="*/ 2851 w 3222"/>
              <a:gd name="T13" fmla="*/ 2239 h 3355"/>
              <a:gd name="T14" fmla="*/ 2892 w 3222"/>
              <a:gd name="T15" fmla="*/ 2132 h 3355"/>
              <a:gd name="T16" fmla="*/ 2872 w 3222"/>
              <a:gd name="T17" fmla="*/ 1810 h 3355"/>
              <a:gd name="T18" fmla="*/ 2739 w 3222"/>
              <a:gd name="T19" fmla="*/ 1341 h 3355"/>
              <a:gd name="T20" fmla="*/ 2532 w 3222"/>
              <a:gd name="T21" fmla="*/ 921 h 3355"/>
              <a:gd name="T22" fmla="*/ 2319 w 3222"/>
              <a:gd name="T23" fmla="*/ 618 h 3355"/>
              <a:gd name="T24" fmla="*/ 2146 w 3222"/>
              <a:gd name="T25" fmla="*/ 439 h 3355"/>
              <a:gd name="T26" fmla="*/ 2044 w 3222"/>
              <a:gd name="T27" fmla="*/ 3 h 3355"/>
              <a:gd name="T28" fmla="*/ 2281 w 3222"/>
              <a:gd name="T29" fmla="*/ 127 h 3355"/>
              <a:gd name="T30" fmla="*/ 2548 w 3222"/>
              <a:gd name="T31" fmla="*/ 407 h 3355"/>
              <a:gd name="T32" fmla="*/ 2808 w 3222"/>
              <a:gd name="T33" fmla="*/ 808 h 3355"/>
              <a:gd name="T34" fmla="*/ 3027 w 3222"/>
              <a:gd name="T35" fmla="*/ 1282 h 3355"/>
              <a:gd name="T36" fmla="*/ 3166 w 3222"/>
              <a:gd name="T37" fmla="*/ 1743 h 3355"/>
              <a:gd name="T38" fmla="*/ 3221 w 3222"/>
              <a:gd name="T39" fmla="*/ 2146 h 3355"/>
              <a:gd name="T40" fmla="*/ 3189 w 3222"/>
              <a:gd name="T41" fmla="*/ 2448 h 3355"/>
              <a:gd name="T42" fmla="*/ 3067 w 3222"/>
              <a:gd name="T43" fmla="*/ 2605 h 3355"/>
              <a:gd name="T44" fmla="*/ 2901 w 3222"/>
              <a:gd name="T45" fmla="*/ 2612 h 3355"/>
              <a:gd name="T46" fmla="*/ 2730 w 3222"/>
              <a:gd name="T47" fmla="*/ 2527 h 3355"/>
              <a:gd name="T48" fmla="*/ 2517 w 3222"/>
              <a:gd name="T49" fmla="*/ 2403 h 3355"/>
              <a:gd name="T50" fmla="*/ 2230 w 3222"/>
              <a:gd name="T51" fmla="*/ 2294 h 3355"/>
              <a:gd name="T52" fmla="*/ 1831 w 3222"/>
              <a:gd name="T53" fmla="*/ 2253 h 3355"/>
              <a:gd name="T54" fmla="*/ 1544 w 3222"/>
              <a:gd name="T55" fmla="*/ 2304 h 3355"/>
              <a:gd name="T56" fmla="*/ 1478 w 3222"/>
              <a:gd name="T57" fmla="*/ 2440 h 3355"/>
              <a:gd name="T58" fmla="*/ 1543 w 3222"/>
              <a:gd name="T59" fmla="*/ 2601 h 3355"/>
              <a:gd name="T60" fmla="*/ 1631 w 3222"/>
              <a:gd name="T61" fmla="*/ 2801 h 3355"/>
              <a:gd name="T62" fmla="*/ 1706 w 3222"/>
              <a:gd name="T63" fmla="*/ 2923 h 3355"/>
              <a:gd name="T64" fmla="*/ 1819 w 3222"/>
              <a:gd name="T65" fmla="*/ 3001 h 3355"/>
              <a:gd name="T66" fmla="*/ 1848 w 3222"/>
              <a:gd name="T67" fmla="*/ 3120 h 3355"/>
              <a:gd name="T68" fmla="*/ 1739 w 3222"/>
              <a:gd name="T69" fmla="*/ 3214 h 3355"/>
              <a:gd name="T70" fmla="*/ 1544 w 3222"/>
              <a:gd name="T71" fmla="*/ 3288 h 3355"/>
              <a:gd name="T72" fmla="*/ 1377 w 3222"/>
              <a:gd name="T73" fmla="*/ 3350 h 3355"/>
              <a:gd name="T74" fmla="*/ 1257 w 3222"/>
              <a:gd name="T75" fmla="*/ 3309 h 3355"/>
              <a:gd name="T76" fmla="*/ 1166 w 3222"/>
              <a:gd name="T77" fmla="*/ 3173 h 3355"/>
              <a:gd name="T78" fmla="*/ 1073 w 3222"/>
              <a:gd name="T79" fmla="*/ 2961 h 3355"/>
              <a:gd name="T80" fmla="*/ 972 w 3222"/>
              <a:gd name="T81" fmla="*/ 2730 h 3355"/>
              <a:gd name="T82" fmla="*/ 888 w 3222"/>
              <a:gd name="T83" fmla="*/ 2645 h 3355"/>
              <a:gd name="T84" fmla="*/ 758 w 3222"/>
              <a:gd name="T85" fmla="*/ 2612 h 3355"/>
              <a:gd name="T86" fmla="*/ 649 w 3222"/>
              <a:gd name="T87" fmla="*/ 2531 h 3355"/>
              <a:gd name="T88" fmla="*/ 557 w 3222"/>
              <a:gd name="T89" fmla="*/ 2561 h 3355"/>
              <a:gd name="T90" fmla="*/ 408 w 3222"/>
              <a:gd name="T91" fmla="*/ 2591 h 3355"/>
              <a:gd name="T92" fmla="*/ 185 w 3222"/>
              <a:gd name="T93" fmla="*/ 2496 h 3355"/>
              <a:gd name="T94" fmla="*/ 34 w 3222"/>
              <a:gd name="T95" fmla="*/ 2309 h 3355"/>
              <a:gd name="T96" fmla="*/ 2 w 3222"/>
              <a:gd name="T97" fmla="*/ 2090 h 3355"/>
              <a:gd name="T98" fmla="*/ 72 w 3222"/>
              <a:gd name="T99" fmla="*/ 1876 h 3355"/>
              <a:gd name="T100" fmla="*/ 432 w 3222"/>
              <a:gd name="T101" fmla="*/ 1680 h 3355"/>
              <a:gd name="T102" fmla="*/ 1021 w 3222"/>
              <a:gd name="T103" fmla="*/ 1360 h 3355"/>
              <a:gd name="T104" fmla="*/ 1396 w 3222"/>
              <a:gd name="T105" fmla="*/ 1053 h 3355"/>
              <a:gd name="T106" fmla="*/ 1610 w 3222"/>
              <a:gd name="T107" fmla="*/ 767 h 3355"/>
              <a:gd name="T108" fmla="*/ 1717 w 3222"/>
              <a:gd name="T109" fmla="*/ 513 h 3355"/>
              <a:gd name="T110" fmla="*/ 1770 w 3222"/>
              <a:gd name="T111" fmla="*/ 299 h 3355"/>
              <a:gd name="T112" fmla="*/ 1821 w 3222"/>
              <a:gd name="T113" fmla="*/ 133 h 3355"/>
              <a:gd name="T114" fmla="*/ 1922 w 3222"/>
              <a:gd name="T115" fmla="*/ 24 h 3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2" h="3355">
                <a:moveTo>
                  <a:pt x="2076" y="399"/>
                </a:moveTo>
                <a:lnTo>
                  <a:pt x="2068" y="399"/>
                </a:lnTo>
                <a:lnTo>
                  <a:pt x="2060" y="406"/>
                </a:lnTo>
                <a:lnTo>
                  <a:pt x="2051" y="421"/>
                </a:lnTo>
                <a:lnTo>
                  <a:pt x="2045" y="442"/>
                </a:lnTo>
                <a:lnTo>
                  <a:pt x="2039" y="471"/>
                </a:lnTo>
                <a:lnTo>
                  <a:pt x="2035" y="505"/>
                </a:lnTo>
                <a:lnTo>
                  <a:pt x="2032" y="546"/>
                </a:lnTo>
                <a:lnTo>
                  <a:pt x="2030" y="592"/>
                </a:lnTo>
                <a:lnTo>
                  <a:pt x="2031" y="643"/>
                </a:lnTo>
                <a:lnTo>
                  <a:pt x="2033" y="699"/>
                </a:lnTo>
                <a:lnTo>
                  <a:pt x="2038" y="760"/>
                </a:lnTo>
                <a:lnTo>
                  <a:pt x="2045" y="824"/>
                </a:lnTo>
                <a:lnTo>
                  <a:pt x="2055" y="893"/>
                </a:lnTo>
                <a:lnTo>
                  <a:pt x="2067" y="964"/>
                </a:lnTo>
                <a:lnTo>
                  <a:pt x="2084" y="1038"/>
                </a:lnTo>
                <a:lnTo>
                  <a:pt x="2102" y="1115"/>
                </a:lnTo>
                <a:lnTo>
                  <a:pt x="2125" y="1195"/>
                </a:lnTo>
                <a:lnTo>
                  <a:pt x="2151" y="1276"/>
                </a:lnTo>
                <a:lnTo>
                  <a:pt x="2181" y="1359"/>
                </a:lnTo>
                <a:lnTo>
                  <a:pt x="2215" y="1442"/>
                </a:lnTo>
                <a:lnTo>
                  <a:pt x="2247" y="1514"/>
                </a:lnTo>
                <a:lnTo>
                  <a:pt x="2281" y="1582"/>
                </a:lnTo>
                <a:lnTo>
                  <a:pt x="2316" y="1647"/>
                </a:lnTo>
                <a:lnTo>
                  <a:pt x="2352" y="1708"/>
                </a:lnTo>
                <a:lnTo>
                  <a:pt x="2388" y="1767"/>
                </a:lnTo>
                <a:lnTo>
                  <a:pt x="2424" y="1823"/>
                </a:lnTo>
                <a:lnTo>
                  <a:pt x="2461" y="1874"/>
                </a:lnTo>
                <a:lnTo>
                  <a:pt x="2498" y="1923"/>
                </a:lnTo>
                <a:lnTo>
                  <a:pt x="2534" y="1968"/>
                </a:lnTo>
                <a:lnTo>
                  <a:pt x="2569" y="2010"/>
                </a:lnTo>
                <a:lnTo>
                  <a:pt x="2604" y="2048"/>
                </a:lnTo>
                <a:lnTo>
                  <a:pt x="2638" y="2083"/>
                </a:lnTo>
                <a:lnTo>
                  <a:pt x="2670" y="2115"/>
                </a:lnTo>
                <a:lnTo>
                  <a:pt x="2701" y="2143"/>
                </a:lnTo>
                <a:lnTo>
                  <a:pt x="2730" y="2168"/>
                </a:lnTo>
                <a:lnTo>
                  <a:pt x="2757" y="2189"/>
                </a:lnTo>
                <a:lnTo>
                  <a:pt x="2782" y="2206"/>
                </a:lnTo>
                <a:lnTo>
                  <a:pt x="2803" y="2220"/>
                </a:lnTo>
                <a:lnTo>
                  <a:pt x="2822" y="2230"/>
                </a:lnTo>
                <a:lnTo>
                  <a:pt x="2839" y="2236"/>
                </a:lnTo>
                <a:lnTo>
                  <a:pt x="2851" y="2239"/>
                </a:lnTo>
                <a:lnTo>
                  <a:pt x="2860" y="2238"/>
                </a:lnTo>
                <a:lnTo>
                  <a:pt x="2869" y="2231"/>
                </a:lnTo>
                <a:lnTo>
                  <a:pt x="2877" y="2216"/>
                </a:lnTo>
                <a:lnTo>
                  <a:pt x="2883" y="2195"/>
                </a:lnTo>
                <a:lnTo>
                  <a:pt x="2888" y="2167"/>
                </a:lnTo>
                <a:lnTo>
                  <a:pt x="2892" y="2132"/>
                </a:lnTo>
                <a:lnTo>
                  <a:pt x="2894" y="2092"/>
                </a:lnTo>
                <a:lnTo>
                  <a:pt x="2894" y="2045"/>
                </a:lnTo>
                <a:lnTo>
                  <a:pt x="2892" y="1994"/>
                </a:lnTo>
                <a:lnTo>
                  <a:pt x="2888" y="1937"/>
                </a:lnTo>
                <a:lnTo>
                  <a:pt x="2881" y="1876"/>
                </a:lnTo>
                <a:lnTo>
                  <a:pt x="2872" y="1810"/>
                </a:lnTo>
                <a:lnTo>
                  <a:pt x="2858" y="1741"/>
                </a:lnTo>
                <a:lnTo>
                  <a:pt x="2842" y="1667"/>
                </a:lnTo>
                <a:lnTo>
                  <a:pt x="2822" y="1590"/>
                </a:lnTo>
                <a:lnTo>
                  <a:pt x="2798" y="1509"/>
                </a:lnTo>
                <a:lnTo>
                  <a:pt x="2771" y="1427"/>
                </a:lnTo>
                <a:lnTo>
                  <a:pt x="2739" y="1341"/>
                </a:lnTo>
                <a:lnTo>
                  <a:pt x="2703" y="1253"/>
                </a:lnTo>
                <a:lnTo>
                  <a:pt x="2671" y="1181"/>
                </a:lnTo>
                <a:lnTo>
                  <a:pt x="2638" y="1112"/>
                </a:lnTo>
                <a:lnTo>
                  <a:pt x="2603" y="1045"/>
                </a:lnTo>
                <a:lnTo>
                  <a:pt x="2568" y="981"/>
                </a:lnTo>
                <a:lnTo>
                  <a:pt x="2532" y="921"/>
                </a:lnTo>
                <a:lnTo>
                  <a:pt x="2496" y="863"/>
                </a:lnTo>
                <a:lnTo>
                  <a:pt x="2459" y="807"/>
                </a:lnTo>
                <a:lnTo>
                  <a:pt x="2424" y="755"/>
                </a:lnTo>
                <a:lnTo>
                  <a:pt x="2388" y="706"/>
                </a:lnTo>
                <a:lnTo>
                  <a:pt x="2353" y="660"/>
                </a:lnTo>
                <a:lnTo>
                  <a:pt x="2319" y="618"/>
                </a:lnTo>
                <a:lnTo>
                  <a:pt x="2286" y="578"/>
                </a:lnTo>
                <a:lnTo>
                  <a:pt x="2254" y="543"/>
                </a:lnTo>
                <a:lnTo>
                  <a:pt x="2224" y="511"/>
                </a:lnTo>
                <a:lnTo>
                  <a:pt x="2195" y="484"/>
                </a:lnTo>
                <a:lnTo>
                  <a:pt x="2170" y="459"/>
                </a:lnTo>
                <a:lnTo>
                  <a:pt x="2146" y="439"/>
                </a:lnTo>
                <a:lnTo>
                  <a:pt x="2124" y="423"/>
                </a:lnTo>
                <a:lnTo>
                  <a:pt x="2105" y="410"/>
                </a:lnTo>
                <a:lnTo>
                  <a:pt x="2089" y="402"/>
                </a:lnTo>
                <a:lnTo>
                  <a:pt x="2076" y="399"/>
                </a:lnTo>
                <a:close/>
                <a:moveTo>
                  <a:pt x="2010" y="0"/>
                </a:moveTo>
                <a:lnTo>
                  <a:pt x="2044" y="3"/>
                </a:lnTo>
                <a:lnTo>
                  <a:pt x="2080" y="10"/>
                </a:lnTo>
                <a:lnTo>
                  <a:pt x="2118" y="24"/>
                </a:lnTo>
                <a:lnTo>
                  <a:pt x="2157" y="42"/>
                </a:lnTo>
                <a:lnTo>
                  <a:pt x="2197" y="66"/>
                </a:lnTo>
                <a:lnTo>
                  <a:pt x="2239" y="94"/>
                </a:lnTo>
                <a:lnTo>
                  <a:pt x="2281" y="127"/>
                </a:lnTo>
                <a:lnTo>
                  <a:pt x="2325" y="163"/>
                </a:lnTo>
                <a:lnTo>
                  <a:pt x="2368" y="204"/>
                </a:lnTo>
                <a:lnTo>
                  <a:pt x="2413" y="249"/>
                </a:lnTo>
                <a:lnTo>
                  <a:pt x="2457" y="299"/>
                </a:lnTo>
                <a:lnTo>
                  <a:pt x="2503" y="352"/>
                </a:lnTo>
                <a:lnTo>
                  <a:pt x="2548" y="407"/>
                </a:lnTo>
                <a:lnTo>
                  <a:pt x="2592" y="467"/>
                </a:lnTo>
                <a:lnTo>
                  <a:pt x="2637" y="530"/>
                </a:lnTo>
                <a:lnTo>
                  <a:pt x="2681" y="596"/>
                </a:lnTo>
                <a:lnTo>
                  <a:pt x="2725" y="664"/>
                </a:lnTo>
                <a:lnTo>
                  <a:pt x="2767" y="735"/>
                </a:lnTo>
                <a:lnTo>
                  <a:pt x="2808" y="808"/>
                </a:lnTo>
                <a:lnTo>
                  <a:pt x="2850" y="885"/>
                </a:lnTo>
                <a:lnTo>
                  <a:pt x="2889" y="963"/>
                </a:lnTo>
                <a:lnTo>
                  <a:pt x="2927" y="1042"/>
                </a:lnTo>
                <a:lnTo>
                  <a:pt x="2964" y="1124"/>
                </a:lnTo>
                <a:lnTo>
                  <a:pt x="2997" y="1203"/>
                </a:lnTo>
                <a:lnTo>
                  <a:pt x="3027" y="1282"/>
                </a:lnTo>
                <a:lnTo>
                  <a:pt x="3056" y="1361"/>
                </a:lnTo>
                <a:lnTo>
                  <a:pt x="3083" y="1439"/>
                </a:lnTo>
                <a:lnTo>
                  <a:pt x="3107" y="1516"/>
                </a:lnTo>
                <a:lnTo>
                  <a:pt x="3128" y="1594"/>
                </a:lnTo>
                <a:lnTo>
                  <a:pt x="3148" y="1669"/>
                </a:lnTo>
                <a:lnTo>
                  <a:pt x="3166" y="1743"/>
                </a:lnTo>
                <a:lnTo>
                  <a:pt x="3180" y="1815"/>
                </a:lnTo>
                <a:lnTo>
                  <a:pt x="3194" y="1886"/>
                </a:lnTo>
                <a:lnTo>
                  <a:pt x="3204" y="1955"/>
                </a:lnTo>
                <a:lnTo>
                  <a:pt x="3211" y="2022"/>
                </a:lnTo>
                <a:lnTo>
                  <a:pt x="3218" y="2086"/>
                </a:lnTo>
                <a:lnTo>
                  <a:pt x="3221" y="2146"/>
                </a:lnTo>
                <a:lnTo>
                  <a:pt x="3222" y="2205"/>
                </a:lnTo>
                <a:lnTo>
                  <a:pt x="3220" y="2261"/>
                </a:lnTo>
                <a:lnTo>
                  <a:pt x="3215" y="2313"/>
                </a:lnTo>
                <a:lnTo>
                  <a:pt x="3209" y="2362"/>
                </a:lnTo>
                <a:lnTo>
                  <a:pt x="3200" y="2407"/>
                </a:lnTo>
                <a:lnTo>
                  <a:pt x="3189" y="2448"/>
                </a:lnTo>
                <a:lnTo>
                  <a:pt x="3175" y="2487"/>
                </a:lnTo>
                <a:lnTo>
                  <a:pt x="3159" y="2520"/>
                </a:lnTo>
                <a:lnTo>
                  <a:pt x="3140" y="2547"/>
                </a:lnTo>
                <a:lnTo>
                  <a:pt x="3118" y="2572"/>
                </a:lnTo>
                <a:lnTo>
                  <a:pt x="3094" y="2591"/>
                </a:lnTo>
                <a:lnTo>
                  <a:pt x="3067" y="2605"/>
                </a:lnTo>
                <a:lnTo>
                  <a:pt x="3038" y="2614"/>
                </a:lnTo>
                <a:lnTo>
                  <a:pt x="3010" y="2621"/>
                </a:lnTo>
                <a:lnTo>
                  <a:pt x="2982" y="2623"/>
                </a:lnTo>
                <a:lnTo>
                  <a:pt x="2956" y="2623"/>
                </a:lnTo>
                <a:lnTo>
                  <a:pt x="2929" y="2619"/>
                </a:lnTo>
                <a:lnTo>
                  <a:pt x="2901" y="2612"/>
                </a:lnTo>
                <a:lnTo>
                  <a:pt x="2874" y="2603"/>
                </a:lnTo>
                <a:lnTo>
                  <a:pt x="2846" y="2591"/>
                </a:lnTo>
                <a:lnTo>
                  <a:pt x="2818" y="2577"/>
                </a:lnTo>
                <a:lnTo>
                  <a:pt x="2790" y="2562"/>
                </a:lnTo>
                <a:lnTo>
                  <a:pt x="2760" y="2545"/>
                </a:lnTo>
                <a:lnTo>
                  <a:pt x="2730" y="2527"/>
                </a:lnTo>
                <a:lnTo>
                  <a:pt x="2698" y="2507"/>
                </a:lnTo>
                <a:lnTo>
                  <a:pt x="2665" y="2488"/>
                </a:lnTo>
                <a:lnTo>
                  <a:pt x="2630" y="2467"/>
                </a:lnTo>
                <a:lnTo>
                  <a:pt x="2594" y="2445"/>
                </a:lnTo>
                <a:lnTo>
                  <a:pt x="2557" y="2425"/>
                </a:lnTo>
                <a:lnTo>
                  <a:pt x="2517" y="2403"/>
                </a:lnTo>
                <a:lnTo>
                  <a:pt x="2475" y="2382"/>
                </a:lnTo>
                <a:lnTo>
                  <a:pt x="2432" y="2363"/>
                </a:lnTo>
                <a:lnTo>
                  <a:pt x="2385" y="2343"/>
                </a:lnTo>
                <a:lnTo>
                  <a:pt x="2336" y="2326"/>
                </a:lnTo>
                <a:lnTo>
                  <a:pt x="2284" y="2309"/>
                </a:lnTo>
                <a:lnTo>
                  <a:pt x="2230" y="2294"/>
                </a:lnTo>
                <a:lnTo>
                  <a:pt x="2172" y="2280"/>
                </a:lnTo>
                <a:lnTo>
                  <a:pt x="2110" y="2270"/>
                </a:lnTo>
                <a:lnTo>
                  <a:pt x="2046" y="2261"/>
                </a:lnTo>
                <a:lnTo>
                  <a:pt x="1978" y="2256"/>
                </a:lnTo>
                <a:lnTo>
                  <a:pt x="1906" y="2253"/>
                </a:lnTo>
                <a:lnTo>
                  <a:pt x="1831" y="2253"/>
                </a:lnTo>
                <a:lnTo>
                  <a:pt x="1752" y="2256"/>
                </a:lnTo>
                <a:lnTo>
                  <a:pt x="1668" y="2263"/>
                </a:lnTo>
                <a:lnTo>
                  <a:pt x="1633" y="2268"/>
                </a:lnTo>
                <a:lnTo>
                  <a:pt x="1600" y="2277"/>
                </a:lnTo>
                <a:lnTo>
                  <a:pt x="1570" y="2289"/>
                </a:lnTo>
                <a:lnTo>
                  <a:pt x="1544" y="2304"/>
                </a:lnTo>
                <a:lnTo>
                  <a:pt x="1521" y="2322"/>
                </a:lnTo>
                <a:lnTo>
                  <a:pt x="1503" y="2341"/>
                </a:lnTo>
                <a:lnTo>
                  <a:pt x="1488" y="2364"/>
                </a:lnTo>
                <a:lnTo>
                  <a:pt x="1479" y="2388"/>
                </a:lnTo>
                <a:lnTo>
                  <a:pt x="1476" y="2413"/>
                </a:lnTo>
                <a:lnTo>
                  <a:pt x="1478" y="2440"/>
                </a:lnTo>
                <a:lnTo>
                  <a:pt x="1486" y="2469"/>
                </a:lnTo>
                <a:lnTo>
                  <a:pt x="1494" y="2488"/>
                </a:lnTo>
                <a:lnTo>
                  <a:pt x="1505" y="2511"/>
                </a:lnTo>
                <a:lnTo>
                  <a:pt x="1516" y="2539"/>
                </a:lnTo>
                <a:lnTo>
                  <a:pt x="1530" y="2569"/>
                </a:lnTo>
                <a:lnTo>
                  <a:pt x="1543" y="2601"/>
                </a:lnTo>
                <a:lnTo>
                  <a:pt x="1559" y="2635"/>
                </a:lnTo>
                <a:lnTo>
                  <a:pt x="1573" y="2670"/>
                </a:lnTo>
                <a:lnTo>
                  <a:pt x="1589" y="2704"/>
                </a:lnTo>
                <a:lnTo>
                  <a:pt x="1604" y="2738"/>
                </a:lnTo>
                <a:lnTo>
                  <a:pt x="1619" y="2771"/>
                </a:lnTo>
                <a:lnTo>
                  <a:pt x="1631" y="2801"/>
                </a:lnTo>
                <a:lnTo>
                  <a:pt x="1643" y="2828"/>
                </a:lnTo>
                <a:lnTo>
                  <a:pt x="1654" y="2852"/>
                </a:lnTo>
                <a:lnTo>
                  <a:pt x="1662" y="2871"/>
                </a:lnTo>
                <a:lnTo>
                  <a:pt x="1673" y="2891"/>
                </a:lnTo>
                <a:lnTo>
                  <a:pt x="1688" y="2907"/>
                </a:lnTo>
                <a:lnTo>
                  <a:pt x="1706" y="2923"/>
                </a:lnTo>
                <a:lnTo>
                  <a:pt x="1724" y="2937"/>
                </a:lnTo>
                <a:lnTo>
                  <a:pt x="1744" y="2949"/>
                </a:lnTo>
                <a:lnTo>
                  <a:pt x="1765" y="2962"/>
                </a:lnTo>
                <a:lnTo>
                  <a:pt x="1784" y="2974"/>
                </a:lnTo>
                <a:lnTo>
                  <a:pt x="1803" y="2988"/>
                </a:lnTo>
                <a:lnTo>
                  <a:pt x="1819" y="3001"/>
                </a:lnTo>
                <a:lnTo>
                  <a:pt x="1833" y="3016"/>
                </a:lnTo>
                <a:lnTo>
                  <a:pt x="1843" y="3033"/>
                </a:lnTo>
                <a:lnTo>
                  <a:pt x="1851" y="3055"/>
                </a:lnTo>
                <a:lnTo>
                  <a:pt x="1854" y="3076"/>
                </a:lnTo>
                <a:lnTo>
                  <a:pt x="1854" y="3098"/>
                </a:lnTo>
                <a:lnTo>
                  <a:pt x="1848" y="3120"/>
                </a:lnTo>
                <a:lnTo>
                  <a:pt x="1840" y="3140"/>
                </a:lnTo>
                <a:lnTo>
                  <a:pt x="1828" y="3160"/>
                </a:lnTo>
                <a:lnTo>
                  <a:pt x="1810" y="3177"/>
                </a:lnTo>
                <a:lnTo>
                  <a:pt x="1788" y="3193"/>
                </a:lnTo>
                <a:lnTo>
                  <a:pt x="1762" y="3205"/>
                </a:lnTo>
                <a:lnTo>
                  <a:pt x="1739" y="3214"/>
                </a:lnTo>
                <a:lnTo>
                  <a:pt x="1712" y="3224"/>
                </a:lnTo>
                <a:lnTo>
                  <a:pt x="1682" y="3236"/>
                </a:lnTo>
                <a:lnTo>
                  <a:pt x="1650" y="3248"/>
                </a:lnTo>
                <a:lnTo>
                  <a:pt x="1614" y="3261"/>
                </a:lnTo>
                <a:lnTo>
                  <a:pt x="1579" y="3274"/>
                </a:lnTo>
                <a:lnTo>
                  <a:pt x="1544" y="3288"/>
                </a:lnTo>
                <a:lnTo>
                  <a:pt x="1510" y="3301"/>
                </a:lnTo>
                <a:lnTo>
                  <a:pt x="1477" y="3313"/>
                </a:lnTo>
                <a:lnTo>
                  <a:pt x="1447" y="3325"/>
                </a:lnTo>
                <a:lnTo>
                  <a:pt x="1419" y="3335"/>
                </a:lnTo>
                <a:lnTo>
                  <a:pt x="1396" y="3344"/>
                </a:lnTo>
                <a:lnTo>
                  <a:pt x="1377" y="3350"/>
                </a:lnTo>
                <a:lnTo>
                  <a:pt x="1359" y="3355"/>
                </a:lnTo>
                <a:lnTo>
                  <a:pt x="1339" y="3355"/>
                </a:lnTo>
                <a:lnTo>
                  <a:pt x="1318" y="3348"/>
                </a:lnTo>
                <a:lnTo>
                  <a:pt x="1298" y="3339"/>
                </a:lnTo>
                <a:lnTo>
                  <a:pt x="1277" y="3326"/>
                </a:lnTo>
                <a:lnTo>
                  <a:pt x="1257" y="3309"/>
                </a:lnTo>
                <a:lnTo>
                  <a:pt x="1237" y="3291"/>
                </a:lnTo>
                <a:lnTo>
                  <a:pt x="1220" y="3269"/>
                </a:lnTo>
                <a:lnTo>
                  <a:pt x="1203" y="3246"/>
                </a:lnTo>
                <a:lnTo>
                  <a:pt x="1189" y="3222"/>
                </a:lnTo>
                <a:lnTo>
                  <a:pt x="1176" y="3196"/>
                </a:lnTo>
                <a:lnTo>
                  <a:pt x="1166" y="3173"/>
                </a:lnTo>
                <a:lnTo>
                  <a:pt x="1155" y="3145"/>
                </a:lnTo>
                <a:lnTo>
                  <a:pt x="1140" y="3114"/>
                </a:lnTo>
                <a:lnTo>
                  <a:pt x="1125" y="3079"/>
                </a:lnTo>
                <a:lnTo>
                  <a:pt x="1108" y="3041"/>
                </a:lnTo>
                <a:lnTo>
                  <a:pt x="1091" y="3001"/>
                </a:lnTo>
                <a:lnTo>
                  <a:pt x="1073" y="2961"/>
                </a:lnTo>
                <a:lnTo>
                  <a:pt x="1055" y="2920"/>
                </a:lnTo>
                <a:lnTo>
                  <a:pt x="1037" y="2878"/>
                </a:lnTo>
                <a:lnTo>
                  <a:pt x="1019" y="2837"/>
                </a:lnTo>
                <a:lnTo>
                  <a:pt x="1002" y="2799"/>
                </a:lnTo>
                <a:lnTo>
                  <a:pt x="987" y="2763"/>
                </a:lnTo>
                <a:lnTo>
                  <a:pt x="972" y="2730"/>
                </a:lnTo>
                <a:lnTo>
                  <a:pt x="959" y="2700"/>
                </a:lnTo>
                <a:lnTo>
                  <a:pt x="949" y="2681"/>
                </a:lnTo>
                <a:lnTo>
                  <a:pt x="936" y="2668"/>
                </a:lnTo>
                <a:lnTo>
                  <a:pt x="923" y="2658"/>
                </a:lnTo>
                <a:lnTo>
                  <a:pt x="906" y="2650"/>
                </a:lnTo>
                <a:lnTo>
                  <a:pt x="888" y="2645"/>
                </a:lnTo>
                <a:lnTo>
                  <a:pt x="870" y="2641"/>
                </a:lnTo>
                <a:lnTo>
                  <a:pt x="849" y="2638"/>
                </a:lnTo>
                <a:lnTo>
                  <a:pt x="827" y="2635"/>
                </a:lnTo>
                <a:lnTo>
                  <a:pt x="806" y="2630"/>
                </a:lnTo>
                <a:lnTo>
                  <a:pt x="782" y="2623"/>
                </a:lnTo>
                <a:lnTo>
                  <a:pt x="758" y="2612"/>
                </a:lnTo>
                <a:lnTo>
                  <a:pt x="733" y="2599"/>
                </a:lnTo>
                <a:lnTo>
                  <a:pt x="709" y="2580"/>
                </a:lnTo>
                <a:lnTo>
                  <a:pt x="683" y="2557"/>
                </a:lnTo>
                <a:lnTo>
                  <a:pt x="659" y="2527"/>
                </a:lnTo>
                <a:lnTo>
                  <a:pt x="657" y="2528"/>
                </a:lnTo>
                <a:lnTo>
                  <a:pt x="649" y="2531"/>
                </a:lnTo>
                <a:lnTo>
                  <a:pt x="638" y="2534"/>
                </a:lnTo>
                <a:lnTo>
                  <a:pt x="624" y="2538"/>
                </a:lnTo>
                <a:lnTo>
                  <a:pt x="609" y="2543"/>
                </a:lnTo>
                <a:lnTo>
                  <a:pt x="591" y="2549"/>
                </a:lnTo>
                <a:lnTo>
                  <a:pt x="574" y="2556"/>
                </a:lnTo>
                <a:lnTo>
                  <a:pt x="557" y="2561"/>
                </a:lnTo>
                <a:lnTo>
                  <a:pt x="542" y="2566"/>
                </a:lnTo>
                <a:lnTo>
                  <a:pt x="528" y="2571"/>
                </a:lnTo>
                <a:lnTo>
                  <a:pt x="519" y="2575"/>
                </a:lnTo>
                <a:lnTo>
                  <a:pt x="483" y="2586"/>
                </a:lnTo>
                <a:lnTo>
                  <a:pt x="446" y="2591"/>
                </a:lnTo>
                <a:lnTo>
                  <a:pt x="408" y="2591"/>
                </a:lnTo>
                <a:lnTo>
                  <a:pt x="370" y="2585"/>
                </a:lnTo>
                <a:lnTo>
                  <a:pt x="331" y="2574"/>
                </a:lnTo>
                <a:lnTo>
                  <a:pt x="294" y="2560"/>
                </a:lnTo>
                <a:lnTo>
                  <a:pt x="257" y="2542"/>
                </a:lnTo>
                <a:lnTo>
                  <a:pt x="221" y="2521"/>
                </a:lnTo>
                <a:lnTo>
                  <a:pt x="185" y="2496"/>
                </a:lnTo>
                <a:lnTo>
                  <a:pt x="153" y="2469"/>
                </a:lnTo>
                <a:lnTo>
                  <a:pt x="123" y="2439"/>
                </a:lnTo>
                <a:lnTo>
                  <a:pt x="95" y="2408"/>
                </a:lnTo>
                <a:lnTo>
                  <a:pt x="71" y="2376"/>
                </a:lnTo>
                <a:lnTo>
                  <a:pt x="51" y="2343"/>
                </a:lnTo>
                <a:lnTo>
                  <a:pt x="34" y="2309"/>
                </a:lnTo>
                <a:lnTo>
                  <a:pt x="22" y="2276"/>
                </a:lnTo>
                <a:lnTo>
                  <a:pt x="12" y="2241"/>
                </a:lnTo>
                <a:lnTo>
                  <a:pt x="5" y="2205"/>
                </a:lnTo>
                <a:lnTo>
                  <a:pt x="2" y="2167"/>
                </a:lnTo>
                <a:lnTo>
                  <a:pt x="0" y="2128"/>
                </a:lnTo>
                <a:lnTo>
                  <a:pt x="2" y="2090"/>
                </a:lnTo>
                <a:lnTo>
                  <a:pt x="6" y="2050"/>
                </a:lnTo>
                <a:lnTo>
                  <a:pt x="14" y="2012"/>
                </a:lnTo>
                <a:lnTo>
                  <a:pt x="25" y="1975"/>
                </a:lnTo>
                <a:lnTo>
                  <a:pt x="37" y="1940"/>
                </a:lnTo>
                <a:lnTo>
                  <a:pt x="54" y="1907"/>
                </a:lnTo>
                <a:lnTo>
                  <a:pt x="72" y="1876"/>
                </a:lnTo>
                <a:lnTo>
                  <a:pt x="95" y="1848"/>
                </a:lnTo>
                <a:lnTo>
                  <a:pt x="120" y="1825"/>
                </a:lnTo>
                <a:lnTo>
                  <a:pt x="148" y="1804"/>
                </a:lnTo>
                <a:lnTo>
                  <a:pt x="179" y="1789"/>
                </a:lnTo>
                <a:lnTo>
                  <a:pt x="310" y="1735"/>
                </a:lnTo>
                <a:lnTo>
                  <a:pt x="432" y="1680"/>
                </a:lnTo>
                <a:lnTo>
                  <a:pt x="548" y="1627"/>
                </a:lnTo>
                <a:lnTo>
                  <a:pt x="655" y="1572"/>
                </a:lnTo>
                <a:lnTo>
                  <a:pt x="757" y="1519"/>
                </a:lnTo>
                <a:lnTo>
                  <a:pt x="851" y="1466"/>
                </a:lnTo>
                <a:lnTo>
                  <a:pt x="939" y="1412"/>
                </a:lnTo>
                <a:lnTo>
                  <a:pt x="1021" y="1360"/>
                </a:lnTo>
                <a:lnTo>
                  <a:pt x="1097" y="1307"/>
                </a:lnTo>
                <a:lnTo>
                  <a:pt x="1167" y="1256"/>
                </a:lnTo>
                <a:lnTo>
                  <a:pt x="1232" y="1204"/>
                </a:lnTo>
                <a:lnTo>
                  <a:pt x="1291" y="1153"/>
                </a:lnTo>
                <a:lnTo>
                  <a:pt x="1346" y="1102"/>
                </a:lnTo>
                <a:lnTo>
                  <a:pt x="1396" y="1053"/>
                </a:lnTo>
                <a:lnTo>
                  <a:pt x="1442" y="1003"/>
                </a:lnTo>
                <a:lnTo>
                  <a:pt x="1483" y="955"/>
                </a:lnTo>
                <a:lnTo>
                  <a:pt x="1520" y="906"/>
                </a:lnTo>
                <a:lnTo>
                  <a:pt x="1553" y="859"/>
                </a:lnTo>
                <a:lnTo>
                  <a:pt x="1583" y="812"/>
                </a:lnTo>
                <a:lnTo>
                  <a:pt x="1610" y="767"/>
                </a:lnTo>
                <a:lnTo>
                  <a:pt x="1634" y="723"/>
                </a:lnTo>
                <a:lnTo>
                  <a:pt x="1656" y="678"/>
                </a:lnTo>
                <a:lnTo>
                  <a:pt x="1673" y="636"/>
                </a:lnTo>
                <a:lnTo>
                  <a:pt x="1690" y="594"/>
                </a:lnTo>
                <a:lnTo>
                  <a:pt x="1705" y="553"/>
                </a:lnTo>
                <a:lnTo>
                  <a:pt x="1717" y="513"/>
                </a:lnTo>
                <a:lnTo>
                  <a:pt x="1728" y="474"/>
                </a:lnTo>
                <a:lnTo>
                  <a:pt x="1738" y="437"/>
                </a:lnTo>
                <a:lnTo>
                  <a:pt x="1747" y="400"/>
                </a:lnTo>
                <a:lnTo>
                  <a:pt x="1755" y="365"/>
                </a:lnTo>
                <a:lnTo>
                  <a:pt x="1763" y="331"/>
                </a:lnTo>
                <a:lnTo>
                  <a:pt x="1770" y="299"/>
                </a:lnTo>
                <a:lnTo>
                  <a:pt x="1777" y="267"/>
                </a:lnTo>
                <a:lnTo>
                  <a:pt x="1784" y="237"/>
                </a:lnTo>
                <a:lnTo>
                  <a:pt x="1792" y="209"/>
                </a:lnTo>
                <a:lnTo>
                  <a:pt x="1800" y="182"/>
                </a:lnTo>
                <a:lnTo>
                  <a:pt x="1809" y="157"/>
                </a:lnTo>
                <a:lnTo>
                  <a:pt x="1821" y="133"/>
                </a:lnTo>
                <a:lnTo>
                  <a:pt x="1832" y="110"/>
                </a:lnTo>
                <a:lnTo>
                  <a:pt x="1846" y="90"/>
                </a:lnTo>
                <a:lnTo>
                  <a:pt x="1862" y="70"/>
                </a:lnTo>
                <a:lnTo>
                  <a:pt x="1880" y="54"/>
                </a:lnTo>
                <a:lnTo>
                  <a:pt x="1899" y="38"/>
                </a:lnTo>
                <a:lnTo>
                  <a:pt x="1922" y="24"/>
                </a:lnTo>
                <a:lnTo>
                  <a:pt x="1948" y="11"/>
                </a:lnTo>
                <a:lnTo>
                  <a:pt x="1978" y="3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" name="Freeform 308"/>
          <p:cNvSpPr>
            <a:spLocks noEditPoints="1"/>
          </p:cNvSpPr>
          <p:nvPr/>
        </p:nvSpPr>
        <p:spPr bwMode="auto">
          <a:xfrm>
            <a:off x="2073357" y="2826989"/>
            <a:ext cx="606344" cy="542034"/>
          </a:xfrm>
          <a:custGeom>
            <a:avLst/>
            <a:gdLst>
              <a:gd name="T0" fmla="*/ 2749 w 3366"/>
              <a:gd name="T1" fmla="*/ 368 h 3009"/>
              <a:gd name="T2" fmla="*/ 2795 w 3366"/>
              <a:gd name="T3" fmla="*/ 372 h 3009"/>
              <a:gd name="T4" fmla="*/ 2845 w 3366"/>
              <a:gd name="T5" fmla="*/ 384 h 3009"/>
              <a:gd name="T6" fmla="*/ 2907 w 3366"/>
              <a:gd name="T7" fmla="*/ 409 h 3009"/>
              <a:gd name="T8" fmla="*/ 3332 w 3366"/>
              <a:gd name="T9" fmla="*/ 696 h 3009"/>
              <a:gd name="T10" fmla="*/ 3358 w 3366"/>
              <a:gd name="T11" fmla="*/ 722 h 3009"/>
              <a:gd name="T12" fmla="*/ 3366 w 3366"/>
              <a:gd name="T13" fmla="*/ 752 h 3009"/>
              <a:gd name="T14" fmla="*/ 3358 w 3366"/>
              <a:gd name="T15" fmla="*/ 782 h 3009"/>
              <a:gd name="T16" fmla="*/ 3332 w 3366"/>
              <a:gd name="T17" fmla="*/ 808 h 3009"/>
              <a:gd name="T18" fmla="*/ 2907 w 3366"/>
              <a:gd name="T19" fmla="*/ 1095 h 3009"/>
              <a:gd name="T20" fmla="*/ 2845 w 3366"/>
              <a:gd name="T21" fmla="*/ 1121 h 3009"/>
              <a:gd name="T22" fmla="*/ 2795 w 3366"/>
              <a:gd name="T23" fmla="*/ 1133 h 3009"/>
              <a:gd name="T24" fmla="*/ 2749 w 3366"/>
              <a:gd name="T25" fmla="*/ 1137 h 3009"/>
              <a:gd name="T26" fmla="*/ 1598 w 3366"/>
              <a:gd name="T27" fmla="*/ 368 h 3009"/>
              <a:gd name="T28" fmla="*/ 1430 w 3366"/>
              <a:gd name="T29" fmla="*/ 0 h 3009"/>
              <a:gd name="T30" fmla="*/ 1465 w 3366"/>
              <a:gd name="T31" fmla="*/ 9 h 3009"/>
              <a:gd name="T32" fmla="*/ 1489 w 3366"/>
              <a:gd name="T33" fmla="*/ 33 h 3009"/>
              <a:gd name="T34" fmla="*/ 1498 w 3366"/>
              <a:gd name="T35" fmla="*/ 67 h 3009"/>
              <a:gd name="T36" fmla="*/ 1495 w 3366"/>
              <a:gd name="T37" fmla="*/ 2959 h 3009"/>
              <a:gd name="T38" fmla="*/ 1478 w 3366"/>
              <a:gd name="T39" fmla="*/ 2990 h 3009"/>
              <a:gd name="T40" fmla="*/ 1448 w 3366"/>
              <a:gd name="T41" fmla="*/ 3007 h 3009"/>
              <a:gd name="T42" fmla="*/ 1279 w 3366"/>
              <a:gd name="T43" fmla="*/ 3009 h 3009"/>
              <a:gd name="T44" fmla="*/ 1245 w 3366"/>
              <a:gd name="T45" fmla="*/ 3000 h 3009"/>
              <a:gd name="T46" fmla="*/ 1221 w 3366"/>
              <a:gd name="T47" fmla="*/ 2976 h 3009"/>
              <a:gd name="T48" fmla="*/ 1212 w 3366"/>
              <a:gd name="T49" fmla="*/ 2942 h 3009"/>
              <a:gd name="T50" fmla="*/ 617 w 3366"/>
              <a:gd name="T51" fmla="*/ 1471 h 3009"/>
              <a:gd name="T52" fmla="*/ 571 w 3366"/>
              <a:gd name="T53" fmla="*/ 1467 h 3009"/>
              <a:gd name="T54" fmla="*/ 521 w 3366"/>
              <a:gd name="T55" fmla="*/ 1455 h 3009"/>
              <a:gd name="T56" fmla="*/ 459 w 3366"/>
              <a:gd name="T57" fmla="*/ 1430 h 3009"/>
              <a:gd name="T58" fmla="*/ 34 w 3366"/>
              <a:gd name="T59" fmla="*/ 1143 h 3009"/>
              <a:gd name="T60" fmla="*/ 8 w 3366"/>
              <a:gd name="T61" fmla="*/ 1116 h 3009"/>
              <a:gd name="T62" fmla="*/ 0 w 3366"/>
              <a:gd name="T63" fmla="*/ 1086 h 3009"/>
              <a:gd name="T64" fmla="*/ 8 w 3366"/>
              <a:gd name="T65" fmla="*/ 1057 h 3009"/>
              <a:gd name="T66" fmla="*/ 34 w 3366"/>
              <a:gd name="T67" fmla="*/ 1030 h 3009"/>
              <a:gd name="T68" fmla="*/ 459 w 3366"/>
              <a:gd name="T69" fmla="*/ 744 h 3009"/>
              <a:gd name="T70" fmla="*/ 521 w 3366"/>
              <a:gd name="T71" fmla="*/ 718 h 3009"/>
              <a:gd name="T72" fmla="*/ 571 w 3366"/>
              <a:gd name="T73" fmla="*/ 706 h 3009"/>
              <a:gd name="T74" fmla="*/ 617 w 3366"/>
              <a:gd name="T75" fmla="*/ 702 h 3009"/>
              <a:gd name="T76" fmla="*/ 1212 w 3366"/>
              <a:gd name="T77" fmla="*/ 67 h 3009"/>
              <a:gd name="T78" fmla="*/ 1221 w 3366"/>
              <a:gd name="T79" fmla="*/ 33 h 3009"/>
              <a:gd name="T80" fmla="*/ 1245 w 3366"/>
              <a:gd name="T81" fmla="*/ 9 h 3009"/>
              <a:gd name="T82" fmla="*/ 1279 w 3366"/>
              <a:gd name="T83" fmla="*/ 0 h 3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366" h="3009">
                <a:moveTo>
                  <a:pt x="1598" y="368"/>
                </a:moveTo>
                <a:lnTo>
                  <a:pt x="2749" y="368"/>
                </a:lnTo>
                <a:lnTo>
                  <a:pt x="2771" y="369"/>
                </a:lnTo>
                <a:lnTo>
                  <a:pt x="2795" y="372"/>
                </a:lnTo>
                <a:lnTo>
                  <a:pt x="2819" y="377"/>
                </a:lnTo>
                <a:lnTo>
                  <a:pt x="2845" y="384"/>
                </a:lnTo>
                <a:lnTo>
                  <a:pt x="2877" y="395"/>
                </a:lnTo>
                <a:lnTo>
                  <a:pt x="2907" y="409"/>
                </a:lnTo>
                <a:lnTo>
                  <a:pt x="2933" y="423"/>
                </a:lnTo>
                <a:lnTo>
                  <a:pt x="3332" y="696"/>
                </a:lnTo>
                <a:lnTo>
                  <a:pt x="3347" y="709"/>
                </a:lnTo>
                <a:lnTo>
                  <a:pt x="3358" y="722"/>
                </a:lnTo>
                <a:lnTo>
                  <a:pt x="3364" y="738"/>
                </a:lnTo>
                <a:lnTo>
                  <a:pt x="3366" y="752"/>
                </a:lnTo>
                <a:lnTo>
                  <a:pt x="3364" y="767"/>
                </a:lnTo>
                <a:lnTo>
                  <a:pt x="3358" y="782"/>
                </a:lnTo>
                <a:lnTo>
                  <a:pt x="3347" y="796"/>
                </a:lnTo>
                <a:lnTo>
                  <a:pt x="3332" y="808"/>
                </a:lnTo>
                <a:lnTo>
                  <a:pt x="2933" y="1081"/>
                </a:lnTo>
                <a:lnTo>
                  <a:pt x="2907" y="1095"/>
                </a:lnTo>
                <a:lnTo>
                  <a:pt x="2877" y="1109"/>
                </a:lnTo>
                <a:lnTo>
                  <a:pt x="2845" y="1121"/>
                </a:lnTo>
                <a:lnTo>
                  <a:pt x="2819" y="1128"/>
                </a:lnTo>
                <a:lnTo>
                  <a:pt x="2795" y="1133"/>
                </a:lnTo>
                <a:lnTo>
                  <a:pt x="2771" y="1136"/>
                </a:lnTo>
                <a:lnTo>
                  <a:pt x="2749" y="1137"/>
                </a:lnTo>
                <a:lnTo>
                  <a:pt x="1734" y="1137"/>
                </a:lnTo>
                <a:lnTo>
                  <a:pt x="1598" y="368"/>
                </a:lnTo>
                <a:close/>
                <a:moveTo>
                  <a:pt x="1279" y="0"/>
                </a:moveTo>
                <a:lnTo>
                  <a:pt x="1430" y="0"/>
                </a:lnTo>
                <a:lnTo>
                  <a:pt x="1448" y="2"/>
                </a:lnTo>
                <a:lnTo>
                  <a:pt x="1465" y="9"/>
                </a:lnTo>
                <a:lnTo>
                  <a:pt x="1478" y="19"/>
                </a:lnTo>
                <a:lnTo>
                  <a:pt x="1489" y="33"/>
                </a:lnTo>
                <a:lnTo>
                  <a:pt x="1495" y="50"/>
                </a:lnTo>
                <a:lnTo>
                  <a:pt x="1498" y="67"/>
                </a:lnTo>
                <a:lnTo>
                  <a:pt x="1498" y="2942"/>
                </a:lnTo>
                <a:lnTo>
                  <a:pt x="1495" y="2959"/>
                </a:lnTo>
                <a:lnTo>
                  <a:pt x="1489" y="2976"/>
                </a:lnTo>
                <a:lnTo>
                  <a:pt x="1478" y="2990"/>
                </a:lnTo>
                <a:lnTo>
                  <a:pt x="1465" y="3000"/>
                </a:lnTo>
                <a:lnTo>
                  <a:pt x="1448" y="3007"/>
                </a:lnTo>
                <a:lnTo>
                  <a:pt x="1430" y="3009"/>
                </a:lnTo>
                <a:lnTo>
                  <a:pt x="1279" y="3009"/>
                </a:lnTo>
                <a:lnTo>
                  <a:pt x="1261" y="3007"/>
                </a:lnTo>
                <a:lnTo>
                  <a:pt x="1245" y="3000"/>
                </a:lnTo>
                <a:lnTo>
                  <a:pt x="1231" y="2990"/>
                </a:lnTo>
                <a:lnTo>
                  <a:pt x="1221" y="2976"/>
                </a:lnTo>
                <a:lnTo>
                  <a:pt x="1214" y="2959"/>
                </a:lnTo>
                <a:lnTo>
                  <a:pt x="1212" y="2942"/>
                </a:lnTo>
                <a:lnTo>
                  <a:pt x="1212" y="1471"/>
                </a:lnTo>
                <a:lnTo>
                  <a:pt x="617" y="1471"/>
                </a:lnTo>
                <a:lnTo>
                  <a:pt x="595" y="1470"/>
                </a:lnTo>
                <a:lnTo>
                  <a:pt x="571" y="1467"/>
                </a:lnTo>
                <a:lnTo>
                  <a:pt x="546" y="1462"/>
                </a:lnTo>
                <a:lnTo>
                  <a:pt x="521" y="1455"/>
                </a:lnTo>
                <a:lnTo>
                  <a:pt x="489" y="1444"/>
                </a:lnTo>
                <a:lnTo>
                  <a:pt x="459" y="1430"/>
                </a:lnTo>
                <a:lnTo>
                  <a:pt x="434" y="1415"/>
                </a:lnTo>
                <a:lnTo>
                  <a:pt x="34" y="1143"/>
                </a:lnTo>
                <a:lnTo>
                  <a:pt x="19" y="1130"/>
                </a:lnTo>
                <a:lnTo>
                  <a:pt x="8" y="1116"/>
                </a:lnTo>
                <a:lnTo>
                  <a:pt x="2" y="1101"/>
                </a:lnTo>
                <a:lnTo>
                  <a:pt x="0" y="1086"/>
                </a:lnTo>
                <a:lnTo>
                  <a:pt x="2" y="1072"/>
                </a:lnTo>
                <a:lnTo>
                  <a:pt x="8" y="1057"/>
                </a:lnTo>
                <a:lnTo>
                  <a:pt x="19" y="1043"/>
                </a:lnTo>
                <a:lnTo>
                  <a:pt x="34" y="1030"/>
                </a:lnTo>
                <a:lnTo>
                  <a:pt x="434" y="758"/>
                </a:lnTo>
                <a:lnTo>
                  <a:pt x="459" y="744"/>
                </a:lnTo>
                <a:lnTo>
                  <a:pt x="489" y="729"/>
                </a:lnTo>
                <a:lnTo>
                  <a:pt x="521" y="718"/>
                </a:lnTo>
                <a:lnTo>
                  <a:pt x="546" y="711"/>
                </a:lnTo>
                <a:lnTo>
                  <a:pt x="571" y="706"/>
                </a:lnTo>
                <a:lnTo>
                  <a:pt x="595" y="703"/>
                </a:lnTo>
                <a:lnTo>
                  <a:pt x="617" y="702"/>
                </a:lnTo>
                <a:lnTo>
                  <a:pt x="1212" y="702"/>
                </a:lnTo>
                <a:lnTo>
                  <a:pt x="1212" y="67"/>
                </a:lnTo>
                <a:lnTo>
                  <a:pt x="1214" y="50"/>
                </a:lnTo>
                <a:lnTo>
                  <a:pt x="1221" y="33"/>
                </a:lnTo>
                <a:lnTo>
                  <a:pt x="1231" y="19"/>
                </a:lnTo>
                <a:lnTo>
                  <a:pt x="1245" y="9"/>
                </a:lnTo>
                <a:lnTo>
                  <a:pt x="1261" y="2"/>
                </a:lnTo>
                <a:lnTo>
                  <a:pt x="12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" name="Freeform 66"/>
          <p:cNvSpPr>
            <a:spLocks noEditPoints="1"/>
          </p:cNvSpPr>
          <p:nvPr/>
        </p:nvSpPr>
        <p:spPr bwMode="auto">
          <a:xfrm>
            <a:off x="6950262" y="2841511"/>
            <a:ext cx="578784" cy="512990"/>
          </a:xfrm>
          <a:custGeom>
            <a:avLst/>
            <a:gdLst>
              <a:gd name="T0" fmla="*/ 1706 w 3411"/>
              <a:gd name="T1" fmla="*/ 2203 h 3241"/>
              <a:gd name="T2" fmla="*/ 2269 w 3411"/>
              <a:gd name="T3" fmla="*/ 2670 h 3241"/>
              <a:gd name="T4" fmla="*/ 2284 w 3411"/>
              <a:gd name="T5" fmla="*/ 2680 h 3241"/>
              <a:gd name="T6" fmla="*/ 2301 w 3411"/>
              <a:gd name="T7" fmla="*/ 2687 h 3241"/>
              <a:gd name="T8" fmla="*/ 2318 w 3411"/>
              <a:gd name="T9" fmla="*/ 2689 h 3241"/>
              <a:gd name="T10" fmla="*/ 2334 w 3411"/>
              <a:gd name="T11" fmla="*/ 2687 h 3241"/>
              <a:gd name="T12" fmla="*/ 2348 w 3411"/>
              <a:gd name="T13" fmla="*/ 2682 h 3241"/>
              <a:gd name="T14" fmla="*/ 2362 w 3411"/>
              <a:gd name="T15" fmla="*/ 2675 h 3241"/>
              <a:gd name="T16" fmla="*/ 2778 w 3411"/>
              <a:gd name="T17" fmla="*/ 2402 h 3241"/>
              <a:gd name="T18" fmla="*/ 2778 w 3411"/>
              <a:gd name="T19" fmla="*/ 2563 h 3241"/>
              <a:gd name="T20" fmla="*/ 1706 w 3411"/>
              <a:gd name="T21" fmla="*/ 3241 h 3241"/>
              <a:gd name="T22" fmla="*/ 632 w 3411"/>
              <a:gd name="T23" fmla="*/ 2563 h 3241"/>
              <a:gd name="T24" fmla="*/ 632 w 3411"/>
              <a:gd name="T25" fmla="*/ 2402 h 3241"/>
              <a:gd name="T26" fmla="*/ 1049 w 3411"/>
              <a:gd name="T27" fmla="*/ 2675 h 3241"/>
              <a:gd name="T28" fmla="*/ 1062 w 3411"/>
              <a:gd name="T29" fmla="*/ 2682 h 3241"/>
              <a:gd name="T30" fmla="*/ 1077 w 3411"/>
              <a:gd name="T31" fmla="*/ 2687 h 3241"/>
              <a:gd name="T32" fmla="*/ 1092 w 3411"/>
              <a:gd name="T33" fmla="*/ 2689 h 3241"/>
              <a:gd name="T34" fmla="*/ 1110 w 3411"/>
              <a:gd name="T35" fmla="*/ 2687 h 3241"/>
              <a:gd name="T36" fmla="*/ 1128 w 3411"/>
              <a:gd name="T37" fmla="*/ 2680 h 3241"/>
              <a:gd name="T38" fmla="*/ 1143 w 3411"/>
              <a:gd name="T39" fmla="*/ 2670 h 3241"/>
              <a:gd name="T40" fmla="*/ 1706 w 3411"/>
              <a:gd name="T41" fmla="*/ 2203 h 3241"/>
              <a:gd name="T42" fmla="*/ 2716 w 3411"/>
              <a:gd name="T43" fmla="*/ 1218 h 3241"/>
              <a:gd name="T44" fmla="*/ 3334 w 3411"/>
              <a:gd name="T45" fmla="*/ 1715 h 3241"/>
              <a:gd name="T46" fmla="*/ 2333 w 3411"/>
              <a:gd name="T47" fmla="*/ 2373 h 3241"/>
              <a:gd name="T48" fmla="*/ 1706 w 3411"/>
              <a:gd name="T49" fmla="*/ 1851 h 3241"/>
              <a:gd name="T50" fmla="*/ 2716 w 3411"/>
              <a:gd name="T51" fmla="*/ 1218 h 3241"/>
              <a:gd name="T52" fmla="*/ 694 w 3411"/>
              <a:gd name="T53" fmla="*/ 1218 h 3241"/>
              <a:gd name="T54" fmla="*/ 1706 w 3411"/>
              <a:gd name="T55" fmla="*/ 1851 h 3241"/>
              <a:gd name="T56" fmla="*/ 1079 w 3411"/>
              <a:gd name="T57" fmla="*/ 2373 h 3241"/>
              <a:gd name="T58" fmla="*/ 77 w 3411"/>
              <a:gd name="T59" fmla="*/ 1715 h 3241"/>
              <a:gd name="T60" fmla="*/ 694 w 3411"/>
              <a:gd name="T61" fmla="*/ 1218 h 3241"/>
              <a:gd name="T62" fmla="*/ 2397 w 3411"/>
              <a:gd name="T63" fmla="*/ 0 h 3241"/>
              <a:gd name="T64" fmla="*/ 3411 w 3411"/>
              <a:gd name="T65" fmla="*/ 634 h 3241"/>
              <a:gd name="T66" fmla="*/ 2716 w 3411"/>
              <a:gd name="T67" fmla="*/ 1218 h 3241"/>
              <a:gd name="T68" fmla="*/ 1706 w 3411"/>
              <a:gd name="T69" fmla="*/ 560 h 3241"/>
              <a:gd name="T70" fmla="*/ 2397 w 3411"/>
              <a:gd name="T71" fmla="*/ 0 h 3241"/>
              <a:gd name="T72" fmla="*/ 1015 w 3411"/>
              <a:gd name="T73" fmla="*/ 0 h 3241"/>
              <a:gd name="T74" fmla="*/ 1706 w 3411"/>
              <a:gd name="T75" fmla="*/ 560 h 3241"/>
              <a:gd name="T76" fmla="*/ 694 w 3411"/>
              <a:gd name="T77" fmla="*/ 1218 h 3241"/>
              <a:gd name="T78" fmla="*/ 0 w 3411"/>
              <a:gd name="T79" fmla="*/ 634 h 3241"/>
              <a:gd name="T80" fmla="*/ 1015 w 3411"/>
              <a:gd name="T81" fmla="*/ 0 h 3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11" h="3241">
                <a:moveTo>
                  <a:pt x="1706" y="2203"/>
                </a:moveTo>
                <a:lnTo>
                  <a:pt x="2269" y="2670"/>
                </a:lnTo>
                <a:lnTo>
                  <a:pt x="2284" y="2680"/>
                </a:lnTo>
                <a:lnTo>
                  <a:pt x="2301" y="2687"/>
                </a:lnTo>
                <a:lnTo>
                  <a:pt x="2318" y="2689"/>
                </a:lnTo>
                <a:lnTo>
                  <a:pt x="2334" y="2687"/>
                </a:lnTo>
                <a:lnTo>
                  <a:pt x="2348" y="2682"/>
                </a:lnTo>
                <a:lnTo>
                  <a:pt x="2362" y="2675"/>
                </a:lnTo>
                <a:lnTo>
                  <a:pt x="2778" y="2402"/>
                </a:lnTo>
                <a:lnTo>
                  <a:pt x="2778" y="2563"/>
                </a:lnTo>
                <a:lnTo>
                  <a:pt x="1706" y="3241"/>
                </a:lnTo>
                <a:lnTo>
                  <a:pt x="632" y="2563"/>
                </a:lnTo>
                <a:lnTo>
                  <a:pt x="632" y="2402"/>
                </a:lnTo>
                <a:lnTo>
                  <a:pt x="1049" y="2675"/>
                </a:lnTo>
                <a:lnTo>
                  <a:pt x="1062" y="2682"/>
                </a:lnTo>
                <a:lnTo>
                  <a:pt x="1077" y="2687"/>
                </a:lnTo>
                <a:lnTo>
                  <a:pt x="1092" y="2689"/>
                </a:lnTo>
                <a:lnTo>
                  <a:pt x="1110" y="2687"/>
                </a:lnTo>
                <a:lnTo>
                  <a:pt x="1128" y="2680"/>
                </a:lnTo>
                <a:lnTo>
                  <a:pt x="1143" y="2670"/>
                </a:lnTo>
                <a:lnTo>
                  <a:pt x="1706" y="2203"/>
                </a:lnTo>
                <a:close/>
                <a:moveTo>
                  <a:pt x="2716" y="1218"/>
                </a:moveTo>
                <a:lnTo>
                  <a:pt x="3334" y="1715"/>
                </a:lnTo>
                <a:lnTo>
                  <a:pt x="2333" y="2373"/>
                </a:lnTo>
                <a:lnTo>
                  <a:pt x="1706" y="1851"/>
                </a:lnTo>
                <a:lnTo>
                  <a:pt x="2716" y="1218"/>
                </a:lnTo>
                <a:close/>
                <a:moveTo>
                  <a:pt x="694" y="1218"/>
                </a:moveTo>
                <a:lnTo>
                  <a:pt x="1706" y="1851"/>
                </a:lnTo>
                <a:lnTo>
                  <a:pt x="1079" y="2373"/>
                </a:lnTo>
                <a:lnTo>
                  <a:pt x="77" y="1715"/>
                </a:lnTo>
                <a:lnTo>
                  <a:pt x="694" y="1218"/>
                </a:lnTo>
                <a:close/>
                <a:moveTo>
                  <a:pt x="2397" y="0"/>
                </a:moveTo>
                <a:lnTo>
                  <a:pt x="3411" y="634"/>
                </a:lnTo>
                <a:lnTo>
                  <a:pt x="2716" y="1218"/>
                </a:lnTo>
                <a:lnTo>
                  <a:pt x="1706" y="560"/>
                </a:lnTo>
                <a:lnTo>
                  <a:pt x="2397" y="0"/>
                </a:lnTo>
                <a:close/>
                <a:moveTo>
                  <a:pt x="1015" y="0"/>
                </a:moveTo>
                <a:lnTo>
                  <a:pt x="1706" y="560"/>
                </a:lnTo>
                <a:lnTo>
                  <a:pt x="694" y="1218"/>
                </a:lnTo>
                <a:lnTo>
                  <a:pt x="0" y="634"/>
                </a:lnTo>
                <a:lnTo>
                  <a:pt x="10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5" name="Freeform 46"/>
          <p:cNvSpPr>
            <a:spLocks noEditPoints="1"/>
          </p:cNvSpPr>
          <p:nvPr/>
        </p:nvSpPr>
        <p:spPr bwMode="auto">
          <a:xfrm>
            <a:off x="2113985" y="4525694"/>
            <a:ext cx="525088" cy="421224"/>
          </a:xfrm>
          <a:custGeom>
            <a:avLst/>
            <a:gdLst>
              <a:gd name="T0" fmla="*/ 1742 w 3459"/>
              <a:gd name="T1" fmla="*/ 2296 h 2765"/>
              <a:gd name="T2" fmla="*/ 1609 w 3459"/>
              <a:gd name="T3" fmla="*/ 2415 h 2765"/>
              <a:gd name="T4" fmla="*/ 1435 w 3459"/>
              <a:gd name="T5" fmla="*/ 2571 h 2765"/>
              <a:gd name="T6" fmla="*/ 1288 w 3459"/>
              <a:gd name="T7" fmla="*/ 2703 h 2765"/>
              <a:gd name="T8" fmla="*/ 1210 w 3459"/>
              <a:gd name="T9" fmla="*/ 2764 h 2765"/>
              <a:gd name="T10" fmla="*/ 1176 w 3459"/>
              <a:gd name="T11" fmla="*/ 1961 h 2765"/>
              <a:gd name="T12" fmla="*/ 3459 w 3459"/>
              <a:gd name="T13" fmla="*/ 64 h 2765"/>
              <a:gd name="T14" fmla="*/ 3434 w 3459"/>
              <a:gd name="T15" fmla="*/ 181 h 2765"/>
              <a:gd name="T16" fmla="*/ 3368 w 3459"/>
              <a:gd name="T17" fmla="*/ 462 h 2765"/>
              <a:gd name="T18" fmla="*/ 3275 w 3459"/>
              <a:gd name="T19" fmla="*/ 864 h 2765"/>
              <a:gd name="T20" fmla="*/ 3167 w 3459"/>
              <a:gd name="T21" fmla="*/ 1323 h 2765"/>
              <a:gd name="T22" fmla="*/ 3063 w 3459"/>
              <a:gd name="T23" fmla="*/ 1773 h 2765"/>
              <a:gd name="T24" fmla="*/ 2975 w 3459"/>
              <a:gd name="T25" fmla="*/ 2148 h 2765"/>
              <a:gd name="T26" fmla="*/ 2921 w 3459"/>
              <a:gd name="T27" fmla="*/ 2382 h 2765"/>
              <a:gd name="T28" fmla="*/ 2878 w 3459"/>
              <a:gd name="T29" fmla="*/ 2480 h 2765"/>
              <a:gd name="T30" fmla="*/ 2769 w 3459"/>
              <a:gd name="T31" fmla="*/ 2489 h 2765"/>
              <a:gd name="T32" fmla="*/ 2653 w 3459"/>
              <a:gd name="T33" fmla="*/ 2429 h 2765"/>
              <a:gd name="T34" fmla="*/ 2429 w 3459"/>
              <a:gd name="T35" fmla="*/ 2308 h 2765"/>
              <a:gd name="T36" fmla="*/ 2169 w 3459"/>
              <a:gd name="T37" fmla="*/ 2169 h 2765"/>
              <a:gd name="T38" fmla="*/ 1947 w 3459"/>
              <a:gd name="T39" fmla="*/ 2049 h 2765"/>
              <a:gd name="T40" fmla="*/ 1835 w 3459"/>
              <a:gd name="T41" fmla="*/ 1989 h 2765"/>
              <a:gd name="T42" fmla="*/ 1806 w 3459"/>
              <a:gd name="T43" fmla="*/ 1832 h 2765"/>
              <a:gd name="T44" fmla="*/ 1892 w 3459"/>
              <a:gd name="T45" fmla="*/ 1740 h 2765"/>
              <a:gd name="T46" fmla="*/ 2078 w 3459"/>
              <a:gd name="T47" fmla="*/ 1540 h 2765"/>
              <a:gd name="T48" fmla="*/ 2328 w 3459"/>
              <a:gd name="T49" fmla="*/ 1271 h 2765"/>
              <a:gd name="T50" fmla="*/ 2607 w 3459"/>
              <a:gd name="T51" fmla="*/ 971 h 2765"/>
              <a:gd name="T52" fmla="*/ 2877 w 3459"/>
              <a:gd name="T53" fmla="*/ 680 h 2765"/>
              <a:gd name="T54" fmla="*/ 3104 w 3459"/>
              <a:gd name="T55" fmla="*/ 437 h 2765"/>
              <a:gd name="T56" fmla="*/ 3249 w 3459"/>
              <a:gd name="T57" fmla="*/ 281 h 2765"/>
              <a:gd name="T58" fmla="*/ 3290 w 3459"/>
              <a:gd name="T59" fmla="*/ 225 h 2765"/>
              <a:gd name="T60" fmla="*/ 3245 w 3459"/>
              <a:gd name="T61" fmla="*/ 203 h 2765"/>
              <a:gd name="T62" fmla="*/ 3159 w 3459"/>
              <a:gd name="T63" fmla="*/ 267 h 2765"/>
              <a:gd name="T64" fmla="*/ 2944 w 3459"/>
              <a:gd name="T65" fmla="*/ 423 h 2765"/>
              <a:gd name="T66" fmla="*/ 2642 w 3459"/>
              <a:gd name="T67" fmla="*/ 643 h 2765"/>
              <a:gd name="T68" fmla="*/ 2292 w 3459"/>
              <a:gd name="T69" fmla="*/ 899 h 2765"/>
              <a:gd name="T70" fmla="*/ 1933 w 3459"/>
              <a:gd name="T71" fmla="*/ 1161 h 2765"/>
              <a:gd name="T72" fmla="*/ 1605 w 3459"/>
              <a:gd name="T73" fmla="*/ 1401 h 2765"/>
              <a:gd name="T74" fmla="*/ 1348 w 3459"/>
              <a:gd name="T75" fmla="*/ 1588 h 2765"/>
              <a:gd name="T76" fmla="*/ 1200 w 3459"/>
              <a:gd name="T77" fmla="*/ 1696 h 2765"/>
              <a:gd name="T78" fmla="*/ 746 w 3459"/>
              <a:gd name="T79" fmla="*/ 1538 h 2765"/>
              <a:gd name="T80" fmla="*/ 610 w 3459"/>
              <a:gd name="T81" fmla="*/ 1484 h 2765"/>
              <a:gd name="T82" fmla="*/ 389 w 3459"/>
              <a:gd name="T83" fmla="*/ 1396 h 2765"/>
              <a:gd name="T84" fmla="*/ 171 w 3459"/>
              <a:gd name="T85" fmla="*/ 1309 h 2765"/>
              <a:gd name="T86" fmla="*/ 43 w 3459"/>
              <a:gd name="T87" fmla="*/ 1258 h 2765"/>
              <a:gd name="T88" fmla="*/ 6 w 3459"/>
              <a:gd name="T89" fmla="*/ 1194 h 2765"/>
              <a:gd name="T90" fmla="*/ 82 w 3459"/>
              <a:gd name="T91" fmla="*/ 1155 h 2765"/>
              <a:gd name="T92" fmla="*/ 299 w 3459"/>
              <a:gd name="T93" fmla="*/ 1079 h 2765"/>
              <a:gd name="T94" fmla="*/ 667 w 3459"/>
              <a:gd name="T95" fmla="*/ 950 h 2765"/>
              <a:gd name="T96" fmla="*/ 1137 w 3459"/>
              <a:gd name="T97" fmla="*/ 786 h 2765"/>
              <a:gd name="T98" fmla="*/ 1659 w 3459"/>
              <a:gd name="T99" fmla="*/ 603 h 2765"/>
              <a:gd name="T100" fmla="*/ 2186 w 3459"/>
              <a:gd name="T101" fmla="*/ 419 h 2765"/>
              <a:gd name="T102" fmla="*/ 2668 w 3459"/>
              <a:gd name="T103" fmla="*/ 250 h 2765"/>
              <a:gd name="T104" fmla="*/ 3056 w 3459"/>
              <a:gd name="T105" fmla="*/ 114 h 2765"/>
              <a:gd name="T106" fmla="*/ 3303 w 3459"/>
              <a:gd name="T107" fmla="*/ 27 h 2765"/>
              <a:gd name="T108" fmla="*/ 3407 w 3459"/>
              <a:gd name="T109" fmla="*/ 0 h 2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459" h="2765">
                <a:moveTo>
                  <a:pt x="1176" y="1961"/>
                </a:moveTo>
                <a:lnTo>
                  <a:pt x="1774" y="2269"/>
                </a:lnTo>
                <a:lnTo>
                  <a:pt x="1772" y="2270"/>
                </a:lnTo>
                <a:lnTo>
                  <a:pt x="1765" y="2277"/>
                </a:lnTo>
                <a:lnTo>
                  <a:pt x="1756" y="2285"/>
                </a:lnTo>
                <a:lnTo>
                  <a:pt x="1742" y="2296"/>
                </a:lnTo>
                <a:lnTo>
                  <a:pt x="1726" y="2311"/>
                </a:lnTo>
                <a:lnTo>
                  <a:pt x="1707" y="2328"/>
                </a:lnTo>
                <a:lnTo>
                  <a:pt x="1685" y="2348"/>
                </a:lnTo>
                <a:lnTo>
                  <a:pt x="1662" y="2369"/>
                </a:lnTo>
                <a:lnTo>
                  <a:pt x="1637" y="2391"/>
                </a:lnTo>
                <a:lnTo>
                  <a:pt x="1609" y="2415"/>
                </a:lnTo>
                <a:lnTo>
                  <a:pt x="1582" y="2440"/>
                </a:lnTo>
                <a:lnTo>
                  <a:pt x="1552" y="2466"/>
                </a:lnTo>
                <a:lnTo>
                  <a:pt x="1523" y="2492"/>
                </a:lnTo>
                <a:lnTo>
                  <a:pt x="1493" y="2519"/>
                </a:lnTo>
                <a:lnTo>
                  <a:pt x="1464" y="2545"/>
                </a:lnTo>
                <a:lnTo>
                  <a:pt x="1435" y="2571"/>
                </a:lnTo>
                <a:lnTo>
                  <a:pt x="1407" y="2596"/>
                </a:lnTo>
                <a:lnTo>
                  <a:pt x="1380" y="2620"/>
                </a:lnTo>
                <a:lnTo>
                  <a:pt x="1354" y="2643"/>
                </a:lnTo>
                <a:lnTo>
                  <a:pt x="1330" y="2665"/>
                </a:lnTo>
                <a:lnTo>
                  <a:pt x="1308" y="2685"/>
                </a:lnTo>
                <a:lnTo>
                  <a:pt x="1288" y="2703"/>
                </a:lnTo>
                <a:lnTo>
                  <a:pt x="1270" y="2718"/>
                </a:lnTo>
                <a:lnTo>
                  <a:pt x="1256" y="2730"/>
                </a:lnTo>
                <a:lnTo>
                  <a:pt x="1246" y="2741"/>
                </a:lnTo>
                <a:lnTo>
                  <a:pt x="1238" y="2747"/>
                </a:lnTo>
                <a:lnTo>
                  <a:pt x="1224" y="2759"/>
                </a:lnTo>
                <a:lnTo>
                  <a:pt x="1210" y="2764"/>
                </a:lnTo>
                <a:lnTo>
                  <a:pt x="1198" y="2765"/>
                </a:lnTo>
                <a:lnTo>
                  <a:pt x="1189" y="2761"/>
                </a:lnTo>
                <a:lnTo>
                  <a:pt x="1181" y="2752"/>
                </a:lnTo>
                <a:lnTo>
                  <a:pt x="1177" y="2739"/>
                </a:lnTo>
                <a:lnTo>
                  <a:pt x="1176" y="2721"/>
                </a:lnTo>
                <a:lnTo>
                  <a:pt x="1176" y="1961"/>
                </a:lnTo>
                <a:close/>
                <a:moveTo>
                  <a:pt x="3407" y="0"/>
                </a:moveTo>
                <a:lnTo>
                  <a:pt x="3425" y="4"/>
                </a:lnTo>
                <a:lnTo>
                  <a:pt x="3440" y="13"/>
                </a:lnTo>
                <a:lnTo>
                  <a:pt x="3451" y="27"/>
                </a:lnTo>
                <a:lnTo>
                  <a:pt x="3457" y="44"/>
                </a:lnTo>
                <a:lnTo>
                  <a:pt x="3459" y="64"/>
                </a:lnTo>
                <a:lnTo>
                  <a:pt x="3456" y="87"/>
                </a:lnTo>
                <a:lnTo>
                  <a:pt x="3455" y="93"/>
                </a:lnTo>
                <a:lnTo>
                  <a:pt x="3452" y="106"/>
                </a:lnTo>
                <a:lnTo>
                  <a:pt x="3447" y="125"/>
                </a:lnTo>
                <a:lnTo>
                  <a:pt x="3441" y="151"/>
                </a:lnTo>
                <a:lnTo>
                  <a:pt x="3434" y="181"/>
                </a:lnTo>
                <a:lnTo>
                  <a:pt x="3425" y="217"/>
                </a:lnTo>
                <a:lnTo>
                  <a:pt x="3416" y="256"/>
                </a:lnTo>
                <a:lnTo>
                  <a:pt x="3406" y="301"/>
                </a:lnTo>
                <a:lnTo>
                  <a:pt x="3395" y="351"/>
                </a:lnTo>
                <a:lnTo>
                  <a:pt x="3382" y="404"/>
                </a:lnTo>
                <a:lnTo>
                  <a:pt x="3368" y="462"/>
                </a:lnTo>
                <a:lnTo>
                  <a:pt x="3355" y="522"/>
                </a:lnTo>
                <a:lnTo>
                  <a:pt x="3340" y="585"/>
                </a:lnTo>
                <a:lnTo>
                  <a:pt x="3324" y="651"/>
                </a:lnTo>
                <a:lnTo>
                  <a:pt x="3308" y="721"/>
                </a:lnTo>
                <a:lnTo>
                  <a:pt x="3292" y="792"/>
                </a:lnTo>
                <a:lnTo>
                  <a:pt x="3275" y="864"/>
                </a:lnTo>
                <a:lnTo>
                  <a:pt x="3257" y="939"/>
                </a:lnTo>
                <a:lnTo>
                  <a:pt x="3240" y="1014"/>
                </a:lnTo>
                <a:lnTo>
                  <a:pt x="3222" y="1090"/>
                </a:lnTo>
                <a:lnTo>
                  <a:pt x="3204" y="1168"/>
                </a:lnTo>
                <a:lnTo>
                  <a:pt x="3186" y="1246"/>
                </a:lnTo>
                <a:lnTo>
                  <a:pt x="3167" y="1323"/>
                </a:lnTo>
                <a:lnTo>
                  <a:pt x="3149" y="1401"/>
                </a:lnTo>
                <a:lnTo>
                  <a:pt x="3131" y="1477"/>
                </a:lnTo>
                <a:lnTo>
                  <a:pt x="3113" y="1553"/>
                </a:lnTo>
                <a:lnTo>
                  <a:pt x="3097" y="1628"/>
                </a:lnTo>
                <a:lnTo>
                  <a:pt x="3080" y="1701"/>
                </a:lnTo>
                <a:lnTo>
                  <a:pt x="3063" y="1773"/>
                </a:lnTo>
                <a:lnTo>
                  <a:pt x="3046" y="1842"/>
                </a:lnTo>
                <a:lnTo>
                  <a:pt x="3031" y="1909"/>
                </a:lnTo>
                <a:lnTo>
                  <a:pt x="3015" y="1974"/>
                </a:lnTo>
                <a:lnTo>
                  <a:pt x="3002" y="2035"/>
                </a:lnTo>
                <a:lnTo>
                  <a:pt x="2988" y="2093"/>
                </a:lnTo>
                <a:lnTo>
                  <a:pt x="2975" y="2148"/>
                </a:lnTo>
                <a:lnTo>
                  <a:pt x="2964" y="2198"/>
                </a:lnTo>
                <a:lnTo>
                  <a:pt x="2952" y="2244"/>
                </a:lnTo>
                <a:lnTo>
                  <a:pt x="2943" y="2286"/>
                </a:lnTo>
                <a:lnTo>
                  <a:pt x="2934" y="2324"/>
                </a:lnTo>
                <a:lnTo>
                  <a:pt x="2927" y="2356"/>
                </a:lnTo>
                <a:lnTo>
                  <a:pt x="2921" y="2382"/>
                </a:lnTo>
                <a:lnTo>
                  <a:pt x="2915" y="2403"/>
                </a:lnTo>
                <a:lnTo>
                  <a:pt x="2912" y="2418"/>
                </a:lnTo>
                <a:lnTo>
                  <a:pt x="2910" y="2427"/>
                </a:lnTo>
                <a:lnTo>
                  <a:pt x="2903" y="2448"/>
                </a:lnTo>
                <a:lnTo>
                  <a:pt x="2892" y="2465"/>
                </a:lnTo>
                <a:lnTo>
                  <a:pt x="2878" y="2480"/>
                </a:lnTo>
                <a:lnTo>
                  <a:pt x="2863" y="2490"/>
                </a:lnTo>
                <a:lnTo>
                  <a:pt x="2845" y="2498"/>
                </a:lnTo>
                <a:lnTo>
                  <a:pt x="2826" y="2502"/>
                </a:lnTo>
                <a:lnTo>
                  <a:pt x="2807" y="2501"/>
                </a:lnTo>
                <a:lnTo>
                  <a:pt x="2787" y="2498"/>
                </a:lnTo>
                <a:lnTo>
                  <a:pt x="2769" y="2489"/>
                </a:lnTo>
                <a:lnTo>
                  <a:pt x="2760" y="2485"/>
                </a:lnTo>
                <a:lnTo>
                  <a:pt x="2747" y="2478"/>
                </a:lnTo>
                <a:lnTo>
                  <a:pt x="2729" y="2468"/>
                </a:lnTo>
                <a:lnTo>
                  <a:pt x="2708" y="2457"/>
                </a:lnTo>
                <a:lnTo>
                  <a:pt x="2682" y="2443"/>
                </a:lnTo>
                <a:lnTo>
                  <a:pt x="2653" y="2429"/>
                </a:lnTo>
                <a:lnTo>
                  <a:pt x="2621" y="2411"/>
                </a:lnTo>
                <a:lnTo>
                  <a:pt x="2587" y="2393"/>
                </a:lnTo>
                <a:lnTo>
                  <a:pt x="2551" y="2373"/>
                </a:lnTo>
                <a:lnTo>
                  <a:pt x="2512" y="2352"/>
                </a:lnTo>
                <a:lnTo>
                  <a:pt x="2470" y="2330"/>
                </a:lnTo>
                <a:lnTo>
                  <a:pt x="2429" y="2308"/>
                </a:lnTo>
                <a:lnTo>
                  <a:pt x="2386" y="2285"/>
                </a:lnTo>
                <a:lnTo>
                  <a:pt x="2343" y="2262"/>
                </a:lnTo>
                <a:lnTo>
                  <a:pt x="2299" y="2239"/>
                </a:lnTo>
                <a:lnTo>
                  <a:pt x="2255" y="2215"/>
                </a:lnTo>
                <a:lnTo>
                  <a:pt x="2211" y="2192"/>
                </a:lnTo>
                <a:lnTo>
                  <a:pt x="2169" y="2169"/>
                </a:lnTo>
                <a:lnTo>
                  <a:pt x="2127" y="2147"/>
                </a:lnTo>
                <a:lnTo>
                  <a:pt x="2087" y="2125"/>
                </a:lnTo>
                <a:lnTo>
                  <a:pt x="2048" y="2105"/>
                </a:lnTo>
                <a:lnTo>
                  <a:pt x="2012" y="2085"/>
                </a:lnTo>
                <a:lnTo>
                  <a:pt x="1977" y="2067"/>
                </a:lnTo>
                <a:lnTo>
                  <a:pt x="1947" y="2049"/>
                </a:lnTo>
                <a:lnTo>
                  <a:pt x="1918" y="2035"/>
                </a:lnTo>
                <a:lnTo>
                  <a:pt x="1893" y="2021"/>
                </a:lnTo>
                <a:lnTo>
                  <a:pt x="1872" y="2010"/>
                </a:lnTo>
                <a:lnTo>
                  <a:pt x="1855" y="2001"/>
                </a:lnTo>
                <a:lnTo>
                  <a:pt x="1842" y="1994"/>
                </a:lnTo>
                <a:lnTo>
                  <a:pt x="1835" y="1989"/>
                </a:lnTo>
                <a:lnTo>
                  <a:pt x="1832" y="1988"/>
                </a:lnTo>
                <a:lnTo>
                  <a:pt x="1832" y="1988"/>
                </a:lnTo>
                <a:lnTo>
                  <a:pt x="1719" y="1928"/>
                </a:lnTo>
                <a:lnTo>
                  <a:pt x="1804" y="1834"/>
                </a:lnTo>
                <a:lnTo>
                  <a:pt x="1804" y="1834"/>
                </a:lnTo>
                <a:lnTo>
                  <a:pt x="1806" y="1832"/>
                </a:lnTo>
                <a:lnTo>
                  <a:pt x="1813" y="1826"/>
                </a:lnTo>
                <a:lnTo>
                  <a:pt x="1821" y="1816"/>
                </a:lnTo>
                <a:lnTo>
                  <a:pt x="1835" y="1802"/>
                </a:lnTo>
                <a:lnTo>
                  <a:pt x="1851" y="1784"/>
                </a:lnTo>
                <a:lnTo>
                  <a:pt x="1870" y="1764"/>
                </a:lnTo>
                <a:lnTo>
                  <a:pt x="1892" y="1740"/>
                </a:lnTo>
                <a:lnTo>
                  <a:pt x="1917" y="1713"/>
                </a:lnTo>
                <a:lnTo>
                  <a:pt x="1945" y="1684"/>
                </a:lnTo>
                <a:lnTo>
                  <a:pt x="1975" y="1651"/>
                </a:lnTo>
                <a:lnTo>
                  <a:pt x="2008" y="1616"/>
                </a:lnTo>
                <a:lnTo>
                  <a:pt x="2042" y="1579"/>
                </a:lnTo>
                <a:lnTo>
                  <a:pt x="2078" y="1540"/>
                </a:lnTo>
                <a:lnTo>
                  <a:pt x="2116" y="1499"/>
                </a:lnTo>
                <a:lnTo>
                  <a:pt x="2156" y="1456"/>
                </a:lnTo>
                <a:lnTo>
                  <a:pt x="2197" y="1411"/>
                </a:lnTo>
                <a:lnTo>
                  <a:pt x="2241" y="1366"/>
                </a:lnTo>
                <a:lnTo>
                  <a:pt x="2284" y="1319"/>
                </a:lnTo>
                <a:lnTo>
                  <a:pt x="2328" y="1271"/>
                </a:lnTo>
                <a:lnTo>
                  <a:pt x="2375" y="1221"/>
                </a:lnTo>
                <a:lnTo>
                  <a:pt x="2420" y="1172"/>
                </a:lnTo>
                <a:lnTo>
                  <a:pt x="2466" y="1122"/>
                </a:lnTo>
                <a:lnTo>
                  <a:pt x="2514" y="1072"/>
                </a:lnTo>
                <a:lnTo>
                  <a:pt x="2560" y="1021"/>
                </a:lnTo>
                <a:lnTo>
                  <a:pt x="2607" y="971"/>
                </a:lnTo>
                <a:lnTo>
                  <a:pt x="2654" y="921"/>
                </a:lnTo>
                <a:lnTo>
                  <a:pt x="2700" y="871"/>
                </a:lnTo>
                <a:lnTo>
                  <a:pt x="2746" y="822"/>
                </a:lnTo>
                <a:lnTo>
                  <a:pt x="2791" y="774"/>
                </a:lnTo>
                <a:lnTo>
                  <a:pt x="2835" y="726"/>
                </a:lnTo>
                <a:lnTo>
                  <a:pt x="2877" y="680"/>
                </a:lnTo>
                <a:lnTo>
                  <a:pt x="2919" y="636"/>
                </a:lnTo>
                <a:lnTo>
                  <a:pt x="2960" y="592"/>
                </a:lnTo>
                <a:lnTo>
                  <a:pt x="2999" y="550"/>
                </a:lnTo>
                <a:lnTo>
                  <a:pt x="3035" y="510"/>
                </a:lnTo>
                <a:lnTo>
                  <a:pt x="3071" y="472"/>
                </a:lnTo>
                <a:lnTo>
                  <a:pt x="3104" y="437"/>
                </a:lnTo>
                <a:lnTo>
                  <a:pt x="3134" y="404"/>
                </a:lnTo>
                <a:lnTo>
                  <a:pt x="3163" y="373"/>
                </a:lnTo>
                <a:lnTo>
                  <a:pt x="3189" y="345"/>
                </a:lnTo>
                <a:lnTo>
                  <a:pt x="3212" y="320"/>
                </a:lnTo>
                <a:lnTo>
                  <a:pt x="3232" y="298"/>
                </a:lnTo>
                <a:lnTo>
                  <a:pt x="3249" y="281"/>
                </a:lnTo>
                <a:lnTo>
                  <a:pt x="3264" y="265"/>
                </a:lnTo>
                <a:lnTo>
                  <a:pt x="3275" y="253"/>
                </a:lnTo>
                <a:lnTo>
                  <a:pt x="3281" y="246"/>
                </a:lnTo>
                <a:lnTo>
                  <a:pt x="3284" y="243"/>
                </a:lnTo>
                <a:lnTo>
                  <a:pt x="3289" y="234"/>
                </a:lnTo>
                <a:lnTo>
                  <a:pt x="3290" y="225"/>
                </a:lnTo>
                <a:lnTo>
                  <a:pt x="3288" y="216"/>
                </a:lnTo>
                <a:lnTo>
                  <a:pt x="3282" y="207"/>
                </a:lnTo>
                <a:lnTo>
                  <a:pt x="3275" y="201"/>
                </a:lnTo>
                <a:lnTo>
                  <a:pt x="3265" y="198"/>
                </a:lnTo>
                <a:lnTo>
                  <a:pt x="3256" y="199"/>
                </a:lnTo>
                <a:lnTo>
                  <a:pt x="3245" y="203"/>
                </a:lnTo>
                <a:lnTo>
                  <a:pt x="3241" y="206"/>
                </a:lnTo>
                <a:lnTo>
                  <a:pt x="3232" y="212"/>
                </a:lnTo>
                <a:lnTo>
                  <a:pt x="3220" y="222"/>
                </a:lnTo>
                <a:lnTo>
                  <a:pt x="3203" y="233"/>
                </a:lnTo>
                <a:lnTo>
                  <a:pt x="3183" y="249"/>
                </a:lnTo>
                <a:lnTo>
                  <a:pt x="3159" y="267"/>
                </a:lnTo>
                <a:lnTo>
                  <a:pt x="3130" y="287"/>
                </a:lnTo>
                <a:lnTo>
                  <a:pt x="3099" y="310"/>
                </a:lnTo>
                <a:lnTo>
                  <a:pt x="3065" y="335"/>
                </a:lnTo>
                <a:lnTo>
                  <a:pt x="3027" y="362"/>
                </a:lnTo>
                <a:lnTo>
                  <a:pt x="2987" y="392"/>
                </a:lnTo>
                <a:lnTo>
                  <a:pt x="2944" y="423"/>
                </a:lnTo>
                <a:lnTo>
                  <a:pt x="2899" y="456"/>
                </a:lnTo>
                <a:lnTo>
                  <a:pt x="2851" y="490"/>
                </a:lnTo>
                <a:lnTo>
                  <a:pt x="2801" y="527"/>
                </a:lnTo>
                <a:lnTo>
                  <a:pt x="2751" y="564"/>
                </a:lnTo>
                <a:lnTo>
                  <a:pt x="2697" y="603"/>
                </a:lnTo>
                <a:lnTo>
                  <a:pt x="2642" y="643"/>
                </a:lnTo>
                <a:lnTo>
                  <a:pt x="2586" y="684"/>
                </a:lnTo>
                <a:lnTo>
                  <a:pt x="2529" y="726"/>
                </a:lnTo>
                <a:lnTo>
                  <a:pt x="2470" y="769"/>
                </a:lnTo>
                <a:lnTo>
                  <a:pt x="2411" y="812"/>
                </a:lnTo>
                <a:lnTo>
                  <a:pt x="2352" y="855"/>
                </a:lnTo>
                <a:lnTo>
                  <a:pt x="2292" y="899"/>
                </a:lnTo>
                <a:lnTo>
                  <a:pt x="2232" y="943"/>
                </a:lnTo>
                <a:lnTo>
                  <a:pt x="2172" y="987"/>
                </a:lnTo>
                <a:lnTo>
                  <a:pt x="2111" y="1031"/>
                </a:lnTo>
                <a:lnTo>
                  <a:pt x="2052" y="1075"/>
                </a:lnTo>
                <a:lnTo>
                  <a:pt x="1992" y="1118"/>
                </a:lnTo>
                <a:lnTo>
                  <a:pt x="1933" y="1161"/>
                </a:lnTo>
                <a:lnTo>
                  <a:pt x="1876" y="1203"/>
                </a:lnTo>
                <a:lnTo>
                  <a:pt x="1819" y="1245"/>
                </a:lnTo>
                <a:lnTo>
                  <a:pt x="1763" y="1285"/>
                </a:lnTo>
                <a:lnTo>
                  <a:pt x="1708" y="1324"/>
                </a:lnTo>
                <a:lnTo>
                  <a:pt x="1656" y="1363"/>
                </a:lnTo>
                <a:lnTo>
                  <a:pt x="1605" y="1401"/>
                </a:lnTo>
                <a:lnTo>
                  <a:pt x="1557" y="1436"/>
                </a:lnTo>
                <a:lnTo>
                  <a:pt x="1509" y="1470"/>
                </a:lnTo>
                <a:lnTo>
                  <a:pt x="1465" y="1502"/>
                </a:lnTo>
                <a:lnTo>
                  <a:pt x="1424" y="1533"/>
                </a:lnTo>
                <a:lnTo>
                  <a:pt x="1384" y="1562"/>
                </a:lnTo>
                <a:lnTo>
                  <a:pt x="1348" y="1588"/>
                </a:lnTo>
                <a:lnTo>
                  <a:pt x="1314" y="1612"/>
                </a:lnTo>
                <a:lnTo>
                  <a:pt x="1285" y="1634"/>
                </a:lnTo>
                <a:lnTo>
                  <a:pt x="1257" y="1654"/>
                </a:lnTo>
                <a:lnTo>
                  <a:pt x="1234" y="1671"/>
                </a:lnTo>
                <a:lnTo>
                  <a:pt x="1215" y="1685"/>
                </a:lnTo>
                <a:lnTo>
                  <a:pt x="1200" y="1696"/>
                </a:lnTo>
                <a:lnTo>
                  <a:pt x="1189" y="1704"/>
                </a:lnTo>
                <a:lnTo>
                  <a:pt x="1181" y="1710"/>
                </a:lnTo>
                <a:lnTo>
                  <a:pt x="1179" y="1711"/>
                </a:lnTo>
                <a:lnTo>
                  <a:pt x="757" y="1542"/>
                </a:lnTo>
                <a:lnTo>
                  <a:pt x="754" y="1541"/>
                </a:lnTo>
                <a:lnTo>
                  <a:pt x="746" y="1538"/>
                </a:lnTo>
                <a:lnTo>
                  <a:pt x="732" y="1533"/>
                </a:lnTo>
                <a:lnTo>
                  <a:pt x="716" y="1526"/>
                </a:lnTo>
                <a:lnTo>
                  <a:pt x="695" y="1518"/>
                </a:lnTo>
                <a:lnTo>
                  <a:pt x="669" y="1507"/>
                </a:lnTo>
                <a:lnTo>
                  <a:pt x="641" y="1497"/>
                </a:lnTo>
                <a:lnTo>
                  <a:pt x="610" y="1484"/>
                </a:lnTo>
                <a:lnTo>
                  <a:pt x="577" y="1471"/>
                </a:lnTo>
                <a:lnTo>
                  <a:pt x="542" y="1457"/>
                </a:lnTo>
                <a:lnTo>
                  <a:pt x="505" y="1443"/>
                </a:lnTo>
                <a:lnTo>
                  <a:pt x="467" y="1427"/>
                </a:lnTo>
                <a:lnTo>
                  <a:pt x="428" y="1411"/>
                </a:lnTo>
                <a:lnTo>
                  <a:pt x="389" y="1396"/>
                </a:lnTo>
                <a:lnTo>
                  <a:pt x="350" y="1381"/>
                </a:lnTo>
                <a:lnTo>
                  <a:pt x="312" y="1365"/>
                </a:lnTo>
                <a:lnTo>
                  <a:pt x="274" y="1350"/>
                </a:lnTo>
                <a:lnTo>
                  <a:pt x="237" y="1336"/>
                </a:lnTo>
                <a:lnTo>
                  <a:pt x="202" y="1322"/>
                </a:lnTo>
                <a:lnTo>
                  <a:pt x="171" y="1309"/>
                </a:lnTo>
                <a:lnTo>
                  <a:pt x="140" y="1297"/>
                </a:lnTo>
                <a:lnTo>
                  <a:pt x="114" y="1286"/>
                </a:lnTo>
                <a:lnTo>
                  <a:pt x="90" y="1277"/>
                </a:lnTo>
                <a:lnTo>
                  <a:pt x="70" y="1269"/>
                </a:lnTo>
                <a:lnTo>
                  <a:pt x="54" y="1262"/>
                </a:lnTo>
                <a:lnTo>
                  <a:pt x="43" y="1258"/>
                </a:lnTo>
                <a:lnTo>
                  <a:pt x="24" y="1249"/>
                </a:lnTo>
                <a:lnTo>
                  <a:pt x="12" y="1239"/>
                </a:lnTo>
                <a:lnTo>
                  <a:pt x="3" y="1228"/>
                </a:lnTo>
                <a:lnTo>
                  <a:pt x="0" y="1216"/>
                </a:lnTo>
                <a:lnTo>
                  <a:pt x="1" y="1206"/>
                </a:lnTo>
                <a:lnTo>
                  <a:pt x="6" y="1194"/>
                </a:lnTo>
                <a:lnTo>
                  <a:pt x="16" y="1185"/>
                </a:lnTo>
                <a:lnTo>
                  <a:pt x="28" y="1175"/>
                </a:lnTo>
                <a:lnTo>
                  <a:pt x="44" y="1168"/>
                </a:lnTo>
                <a:lnTo>
                  <a:pt x="52" y="1166"/>
                </a:lnTo>
                <a:lnTo>
                  <a:pt x="64" y="1162"/>
                </a:lnTo>
                <a:lnTo>
                  <a:pt x="82" y="1155"/>
                </a:lnTo>
                <a:lnTo>
                  <a:pt x="105" y="1147"/>
                </a:lnTo>
                <a:lnTo>
                  <a:pt x="135" y="1137"/>
                </a:lnTo>
                <a:lnTo>
                  <a:pt x="169" y="1125"/>
                </a:lnTo>
                <a:lnTo>
                  <a:pt x="208" y="1111"/>
                </a:lnTo>
                <a:lnTo>
                  <a:pt x="252" y="1096"/>
                </a:lnTo>
                <a:lnTo>
                  <a:pt x="299" y="1079"/>
                </a:lnTo>
                <a:lnTo>
                  <a:pt x="352" y="1061"/>
                </a:lnTo>
                <a:lnTo>
                  <a:pt x="408" y="1041"/>
                </a:lnTo>
                <a:lnTo>
                  <a:pt x="468" y="1020"/>
                </a:lnTo>
                <a:lnTo>
                  <a:pt x="531" y="998"/>
                </a:lnTo>
                <a:lnTo>
                  <a:pt x="598" y="975"/>
                </a:lnTo>
                <a:lnTo>
                  <a:pt x="667" y="950"/>
                </a:lnTo>
                <a:lnTo>
                  <a:pt x="740" y="925"/>
                </a:lnTo>
                <a:lnTo>
                  <a:pt x="815" y="899"/>
                </a:lnTo>
                <a:lnTo>
                  <a:pt x="893" y="871"/>
                </a:lnTo>
                <a:lnTo>
                  <a:pt x="973" y="843"/>
                </a:lnTo>
                <a:lnTo>
                  <a:pt x="1054" y="815"/>
                </a:lnTo>
                <a:lnTo>
                  <a:pt x="1137" y="786"/>
                </a:lnTo>
                <a:lnTo>
                  <a:pt x="1222" y="756"/>
                </a:lnTo>
                <a:lnTo>
                  <a:pt x="1308" y="726"/>
                </a:lnTo>
                <a:lnTo>
                  <a:pt x="1394" y="695"/>
                </a:lnTo>
                <a:lnTo>
                  <a:pt x="1483" y="665"/>
                </a:lnTo>
                <a:lnTo>
                  <a:pt x="1570" y="634"/>
                </a:lnTo>
                <a:lnTo>
                  <a:pt x="1659" y="603"/>
                </a:lnTo>
                <a:lnTo>
                  <a:pt x="1749" y="572"/>
                </a:lnTo>
                <a:lnTo>
                  <a:pt x="1837" y="540"/>
                </a:lnTo>
                <a:lnTo>
                  <a:pt x="1926" y="510"/>
                </a:lnTo>
                <a:lnTo>
                  <a:pt x="2013" y="480"/>
                </a:lnTo>
                <a:lnTo>
                  <a:pt x="2099" y="448"/>
                </a:lnTo>
                <a:lnTo>
                  <a:pt x="2186" y="419"/>
                </a:lnTo>
                <a:lnTo>
                  <a:pt x="2270" y="388"/>
                </a:lnTo>
                <a:lnTo>
                  <a:pt x="2353" y="360"/>
                </a:lnTo>
                <a:lnTo>
                  <a:pt x="2436" y="331"/>
                </a:lnTo>
                <a:lnTo>
                  <a:pt x="2515" y="304"/>
                </a:lnTo>
                <a:lnTo>
                  <a:pt x="2593" y="276"/>
                </a:lnTo>
                <a:lnTo>
                  <a:pt x="2668" y="250"/>
                </a:lnTo>
                <a:lnTo>
                  <a:pt x="2740" y="224"/>
                </a:lnTo>
                <a:lnTo>
                  <a:pt x="2810" y="200"/>
                </a:lnTo>
                <a:lnTo>
                  <a:pt x="2876" y="177"/>
                </a:lnTo>
                <a:lnTo>
                  <a:pt x="2941" y="154"/>
                </a:lnTo>
                <a:lnTo>
                  <a:pt x="3000" y="133"/>
                </a:lnTo>
                <a:lnTo>
                  <a:pt x="3056" y="114"/>
                </a:lnTo>
                <a:lnTo>
                  <a:pt x="3108" y="95"/>
                </a:lnTo>
                <a:lnTo>
                  <a:pt x="3157" y="78"/>
                </a:lnTo>
                <a:lnTo>
                  <a:pt x="3200" y="63"/>
                </a:lnTo>
                <a:lnTo>
                  <a:pt x="3240" y="49"/>
                </a:lnTo>
                <a:lnTo>
                  <a:pt x="3274" y="37"/>
                </a:lnTo>
                <a:lnTo>
                  <a:pt x="3303" y="27"/>
                </a:lnTo>
                <a:lnTo>
                  <a:pt x="3326" y="19"/>
                </a:lnTo>
                <a:lnTo>
                  <a:pt x="3345" y="12"/>
                </a:lnTo>
                <a:lnTo>
                  <a:pt x="3358" y="8"/>
                </a:lnTo>
                <a:lnTo>
                  <a:pt x="3364" y="6"/>
                </a:lnTo>
                <a:lnTo>
                  <a:pt x="3387" y="0"/>
                </a:lnTo>
                <a:lnTo>
                  <a:pt x="340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58EDBA-4C1D-4882-BDE2-5F3231FFFDC3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420949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2168" y="869492"/>
            <a:ext cx="4148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2168" y="2439420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6" name="Rectangle 5"/>
          <p:cNvSpPr/>
          <p:nvPr/>
        </p:nvSpPr>
        <p:spPr>
          <a:xfrm>
            <a:off x="772169" y="3126050"/>
            <a:ext cx="4688831" cy="1686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nascetur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ridiculus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mus.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venenatis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899940" y="2303009"/>
            <a:ext cx="462759" cy="462759"/>
          </a:xfrm>
          <a:custGeom>
            <a:avLst/>
            <a:gdLst>
              <a:gd name="connsiteX0" fmla="*/ 0 w 1253911"/>
              <a:gd name="connsiteY0" fmla="*/ 626957 h 1253912"/>
              <a:gd name="connsiteX1" fmla="*/ 76200 w 1253911"/>
              <a:gd name="connsiteY1" fmla="*/ 550757 h 1253912"/>
              <a:gd name="connsiteX2" fmla="*/ 550756 w 1253911"/>
              <a:gd name="connsiteY2" fmla="*/ 550757 h 1253912"/>
              <a:gd name="connsiteX3" fmla="*/ 550756 w 1253911"/>
              <a:gd name="connsiteY3" fmla="*/ 76200 h 1253912"/>
              <a:gd name="connsiteX4" fmla="*/ 626956 w 1253911"/>
              <a:gd name="connsiteY4" fmla="*/ 0 h 1253912"/>
              <a:gd name="connsiteX5" fmla="*/ 703156 w 1253911"/>
              <a:gd name="connsiteY5" fmla="*/ 76200 h 1253912"/>
              <a:gd name="connsiteX6" fmla="*/ 703156 w 1253911"/>
              <a:gd name="connsiteY6" fmla="*/ 550757 h 1253912"/>
              <a:gd name="connsiteX7" fmla="*/ 1177711 w 1253911"/>
              <a:gd name="connsiteY7" fmla="*/ 550757 h 1253912"/>
              <a:gd name="connsiteX8" fmla="*/ 1253911 w 1253911"/>
              <a:gd name="connsiteY8" fmla="*/ 626957 h 1253912"/>
              <a:gd name="connsiteX9" fmla="*/ 1177711 w 1253911"/>
              <a:gd name="connsiteY9" fmla="*/ 703157 h 1253912"/>
              <a:gd name="connsiteX10" fmla="*/ 703156 w 1253911"/>
              <a:gd name="connsiteY10" fmla="*/ 703157 h 1253912"/>
              <a:gd name="connsiteX11" fmla="*/ 703156 w 1253911"/>
              <a:gd name="connsiteY11" fmla="*/ 1177712 h 1253912"/>
              <a:gd name="connsiteX12" fmla="*/ 626956 w 1253911"/>
              <a:gd name="connsiteY12" fmla="*/ 1253912 h 1253912"/>
              <a:gd name="connsiteX13" fmla="*/ 550756 w 1253911"/>
              <a:gd name="connsiteY13" fmla="*/ 1177712 h 1253912"/>
              <a:gd name="connsiteX14" fmla="*/ 550756 w 1253911"/>
              <a:gd name="connsiteY14" fmla="*/ 703157 h 1253912"/>
              <a:gd name="connsiteX15" fmla="*/ 76200 w 1253911"/>
              <a:gd name="connsiteY15" fmla="*/ 703157 h 1253912"/>
              <a:gd name="connsiteX16" fmla="*/ 0 w 1253911"/>
              <a:gd name="connsiteY16" fmla="*/ 626957 h 125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53911" h="1253912">
                <a:moveTo>
                  <a:pt x="0" y="626957"/>
                </a:moveTo>
                <a:cubicBezTo>
                  <a:pt x="0" y="584873"/>
                  <a:pt x="34116" y="550757"/>
                  <a:pt x="76200" y="550757"/>
                </a:cubicBezTo>
                <a:lnTo>
                  <a:pt x="550756" y="550757"/>
                </a:lnTo>
                <a:lnTo>
                  <a:pt x="550756" y="76200"/>
                </a:lnTo>
                <a:cubicBezTo>
                  <a:pt x="550756" y="34116"/>
                  <a:pt x="584872" y="0"/>
                  <a:pt x="626956" y="0"/>
                </a:cubicBezTo>
                <a:cubicBezTo>
                  <a:pt x="669040" y="0"/>
                  <a:pt x="703156" y="34116"/>
                  <a:pt x="703156" y="76200"/>
                </a:cubicBezTo>
                <a:lnTo>
                  <a:pt x="703156" y="550757"/>
                </a:lnTo>
                <a:lnTo>
                  <a:pt x="1177711" y="550757"/>
                </a:lnTo>
                <a:cubicBezTo>
                  <a:pt x="1219795" y="550757"/>
                  <a:pt x="1253911" y="584873"/>
                  <a:pt x="1253911" y="626957"/>
                </a:cubicBezTo>
                <a:cubicBezTo>
                  <a:pt x="1253911" y="669041"/>
                  <a:pt x="1219795" y="703157"/>
                  <a:pt x="1177711" y="703157"/>
                </a:cubicBezTo>
                <a:lnTo>
                  <a:pt x="703156" y="703157"/>
                </a:lnTo>
                <a:lnTo>
                  <a:pt x="703156" y="1177712"/>
                </a:lnTo>
                <a:cubicBezTo>
                  <a:pt x="703156" y="1219796"/>
                  <a:pt x="669040" y="1253912"/>
                  <a:pt x="626956" y="1253912"/>
                </a:cubicBezTo>
                <a:cubicBezTo>
                  <a:pt x="584872" y="1253912"/>
                  <a:pt x="550756" y="1219796"/>
                  <a:pt x="550756" y="1177712"/>
                </a:cubicBezTo>
                <a:lnTo>
                  <a:pt x="550756" y="703157"/>
                </a:lnTo>
                <a:lnTo>
                  <a:pt x="76200" y="703157"/>
                </a:lnTo>
                <a:cubicBezTo>
                  <a:pt x="34116" y="703157"/>
                  <a:pt x="0" y="669041"/>
                  <a:pt x="0" y="62695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76767" y="5264646"/>
            <a:ext cx="355562" cy="355562"/>
            <a:chOff x="6129338" y="1020763"/>
            <a:chExt cx="1979613" cy="1979613"/>
          </a:xfr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6600000" scaled="0"/>
          </a:gradFill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6929438" y="1820863"/>
              <a:ext cx="379413" cy="379413"/>
            </a:xfrm>
            <a:custGeom>
              <a:avLst/>
              <a:gdLst>
                <a:gd name="T0" fmla="*/ 952 w 955"/>
                <a:gd name="T1" fmla="*/ 526 h 955"/>
                <a:gd name="T2" fmla="*/ 939 w 955"/>
                <a:gd name="T3" fmla="*/ 598 h 955"/>
                <a:gd name="T4" fmla="*/ 917 w 955"/>
                <a:gd name="T5" fmla="*/ 663 h 955"/>
                <a:gd name="T6" fmla="*/ 886 w 955"/>
                <a:gd name="T7" fmla="*/ 726 h 955"/>
                <a:gd name="T8" fmla="*/ 845 w 955"/>
                <a:gd name="T9" fmla="*/ 781 h 955"/>
                <a:gd name="T10" fmla="*/ 798 w 955"/>
                <a:gd name="T11" fmla="*/ 831 h 955"/>
                <a:gd name="T12" fmla="*/ 744 w 955"/>
                <a:gd name="T13" fmla="*/ 874 h 955"/>
                <a:gd name="T14" fmla="*/ 684 w 955"/>
                <a:gd name="T15" fmla="*/ 908 h 955"/>
                <a:gd name="T16" fmla="*/ 619 w 955"/>
                <a:gd name="T17" fmla="*/ 934 h 955"/>
                <a:gd name="T18" fmla="*/ 550 w 955"/>
                <a:gd name="T19" fmla="*/ 950 h 955"/>
                <a:gd name="T20" fmla="*/ 477 w 955"/>
                <a:gd name="T21" fmla="*/ 955 h 955"/>
                <a:gd name="T22" fmla="*/ 404 w 955"/>
                <a:gd name="T23" fmla="*/ 950 h 955"/>
                <a:gd name="T24" fmla="*/ 335 w 955"/>
                <a:gd name="T25" fmla="*/ 934 h 955"/>
                <a:gd name="T26" fmla="*/ 271 w 955"/>
                <a:gd name="T27" fmla="*/ 908 h 955"/>
                <a:gd name="T28" fmla="*/ 211 w 955"/>
                <a:gd name="T29" fmla="*/ 874 h 955"/>
                <a:gd name="T30" fmla="*/ 156 w 955"/>
                <a:gd name="T31" fmla="*/ 831 h 955"/>
                <a:gd name="T32" fmla="*/ 109 w 955"/>
                <a:gd name="T33" fmla="*/ 781 h 955"/>
                <a:gd name="T34" fmla="*/ 69 w 955"/>
                <a:gd name="T35" fmla="*/ 726 h 955"/>
                <a:gd name="T36" fmla="*/ 38 w 955"/>
                <a:gd name="T37" fmla="*/ 663 h 955"/>
                <a:gd name="T38" fmla="*/ 14 w 955"/>
                <a:gd name="T39" fmla="*/ 598 h 955"/>
                <a:gd name="T40" fmla="*/ 2 w 955"/>
                <a:gd name="T41" fmla="*/ 526 h 955"/>
                <a:gd name="T42" fmla="*/ 0 w 955"/>
                <a:gd name="T43" fmla="*/ 454 h 955"/>
                <a:gd name="T44" fmla="*/ 10 w 955"/>
                <a:gd name="T45" fmla="*/ 381 h 955"/>
                <a:gd name="T46" fmla="*/ 29 w 955"/>
                <a:gd name="T47" fmla="*/ 313 h 955"/>
                <a:gd name="T48" fmla="*/ 58 w 955"/>
                <a:gd name="T49" fmla="*/ 250 h 955"/>
                <a:gd name="T50" fmla="*/ 95 w 955"/>
                <a:gd name="T51" fmla="*/ 192 h 955"/>
                <a:gd name="T52" fmla="*/ 139 w 955"/>
                <a:gd name="T53" fmla="*/ 141 h 955"/>
                <a:gd name="T54" fmla="*/ 192 w 955"/>
                <a:gd name="T55" fmla="*/ 95 h 955"/>
                <a:gd name="T56" fmla="*/ 249 w 955"/>
                <a:gd name="T57" fmla="*/ 58 h 955"/>
                <a:gd name="T58" fmla="*/ 313 w 955"/>
                <a:gd name="T59" fmla="*/ 29 h 955"/>
                <a:gd name="T60" fmla="*/ 381 w 955"/>
                <a:gd name="T61" fmla="*/ 10 h 955"/>
                <a:gd name="T62" fmla="*/ 452 w 955"/>
                <a:gd name="T63" fmla="*/ 1 h 955"/>
                <a:gd name="T64" fmla="*/ 526 w 955"/>
                <a:gd name="T65" fmla="*/ 3 h 955"/>
                <a:gd name="T66" fmla="*/ 596 w 955"/>
                <a:gd name="T67" fmla="*/ 16 h 955"/>
                <a:gd name="T68" fmla="*/ 663 w 955"/>
                <a:gd name="T69" fmla="*/ 38 h 955"/>
                <a:gd name="T70" fmla="*/ 725 w 955"/>
                <a:gd name="T71" fmla="*/ 69 h 955"/>
                <a:gd name="T72" fmla="*/ 781 w 955"/>
                <a:gd name="T73" fmla="*/ 110 h 955"/>
                <a:gd name="T74" fmla="*/ 831 w 955"/>
                <a:gd name="T75" fmla="*/ 156 h 955"/>
                <a:gd name="T76" fmla="*/ 873 w 955"/>
                <a:gd name="T77" fmla="*/ 211 h 955"/>
                <a:gd name="T78" fmla="*/ 908 w 955"/>
                <a:gd name="T79" fmla="*/ 271 h 955"/>
                <a:gd name="T80" fmla="*/ 933 w 955"/>
                <a:gd name="T81" fmla="*/ 336 h 955"/>
                <a:gd name="T82" fmla="*/ 949 w 955"/>
                <a:gd name="T83" fmla="*/ 405 h 955"/>
                <a:gd name="T84" fmla="*/ 955 w 955"/>
                <a:gd name="T85" fmla="*/ 478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5" h="955">
                  <a:moveTo>
                    <a:pt x="955" y="478"/>
                  </a:moveTo>
                  <a:lnTo>
                    <a:pt x="954" y="503"/>
                  </a:lnTo>
                  <a:lnTo>
                    <a:pt x="952" y="526"/>
                  </a:lnTo>
                  <a:lnTo>
                    <a:pt x="949" y="551"/>
                  </a:lnTo>
                  <a:lnTo>
                    <a:pt x="945" y="574"/>
                  </a:lnTo>
                  <a:lnTo>
                    <a:pt x="939" y="598"/>
                  </a:lnTo>
                  <a:lnTo>
                    <a:pt x="933" y="620"/>
                  </a:lnTo>
                  <a:lnTo>
                    <a:pt x="926" y="642"/>
                  </a:lnTo>
                  <a:lnTo>
                    <a:pt x="917" y="663"/>
                  </a:lnTo>
                  <a:lnTo>
                    <a:pt x="908" y="684"/>
                  </a:lnTo>
                  <a:lnTo>
                    <a:pt x="897" y="706"/>
                  </a:lnTo>
                  <a:lnTo>
                    <a:pt x="886" y="726"/>
                  </a:lnTo>
                  <a:lnTo>
                    <a:pt x="873" y="745"/>
                  </a:lnTo>
                  <a:lnTo>
                    <a:pt x="860" y="763"/>
                  </a:lnTo>
                  <a:lnTo>
                    <a:pt x="845" y="781"/>
                  </a:lnTo>
                  <a:lnTo>
                    <a:pt x="831" y="799"/>
                  </a:lnTo>
                  <a:lnTo>
                    <a:pt x="814" y="816"/>
                  </a:lnTo>
                  <a:lnTo>
                    <a:pt x="798" y="831"/>
                  </a:lnTo>
                  <a:lnTo>
                    <a:pt x="781" y="846"/>
                  </a:lnTo>
                  <a:lnTo>
                    <a:pt x="763" y="860"/>
                  </a:lnTo>
                  <a:lnTo>
                    <a:pt x="744" y="874"/>
                  </a:lnTo>
                  <a:lnTo>
                    <a:pt x="725" y="886"/>
                  </a:lnTo>
                  <a:lnTo>
                    <a:pt x="705" y="897"/>
                  </a:lnTo>
                  <a:lnTo>
                    <a:pt x="684" y="908"/>
                  </a:lnTo>
                  <a:lnTo>
                    <a:pt x="663" y="917"/>
                  </a:lnTo>
                  <a:lnTo>
                    <a:pt x="642" y="926"/>
                  </a:lnTo>
                  <a:lnTo>
                    <a:pt x="619" y="934"/>
                  </a:lnTo>
                  <a:lnTo>
                    <a:pt x="596" y="941"/>
                  </a:lnTo>
                  <a:lnTo>
                    <a:pt x="574" y="945"/>
                  </a:lnTo>
                  <a:lnTo>
                    <a:pt x="550" y="950"/>
                  </a:lnTo>
                  <a:lnTo>
                    <a:pt x="526" y="953"/>
                  </a:lnTo>
                  <a:lnTo>
                    <a:pt x="501" y="955"/>
                  </a:lnTo>
                  <a:lnTo>
                    <a:pt x="477" y="955"/>
                  </a:lnTo>
                  <a:lnTo>
                    <a:pt x="452" y="955"/>
                  </a:lnTo>
                  <a:lnTo>
                    <a:pt x="429" y="953"/>
                  </a:lnTo>
                  <a:lnTo>
                    <a:pt x="404" y="950"/>
                  </a:lnTo>
                  <a:lnTo>
                    <a:pt x="381" y="945"/>
                  </a:lnTo>
                  <a:lnTo>
                    <a:pt x="358" y="941"/>
                  </a:lnTo>
                  <a:lnTo>
                    <a:pt x="335" y="934"/>
                  </a:lnTo>
                  <a:lnTo>
                    <a:pt x="313" y="926"/>
                  </a:lnTo>
                  <a:lnTo>
                    <a:pt x="292" y="917"/>
                  </a:lnTo>
                  <a:lnTo>
                    <a:pt x="271" y="908"/>
                  </a:lnTo>
                  <a:lnTo>
                    <a:pt x="249" y="897"/>
                  </a:lnTo>
                  <a:lnTo>
                    <a:pt x="229" y="886"/>
                  </a:lnTo>
                  <a:lnTo>
                    <a:pt x="211" y="874"/>
                  </a:lnTo>
                  <a:lnTo>
                    <a:pt x="192" y="860"/>
                  </a:lnTo>
                  <a:lnTo>
                    <a:pt x="174" y="846"/>
                  </a:lnTo>
                  <a:lnTo>
                    <a:pt x="156" y="831"/>
                  </a:lnTo>
                  <a:lnTo>
                    <a:pt x="139" y="816"/>
                  </a:lnTo>
                  <a:lnTo>
                    <a:pt x="124" y="799"/>
                  </a:lnTo>
                  <a:lnTo>
                    <a:pt x="109" y="781"/>
                  </a:lnTo>
                  <a:lnTo>
                    <a:pt x="95" y="763"/>
                  </a:lnTo>
                  <a:lnTo>
                    <a:pt x="81" y="745"/>
                  </a:lnTo>
                  <a:lnTo>
                    <a:pt x="69" y="726"/>
                  </a:lnTo>
                  <a:lnTo>
                    <a:pt x="58" y="706"/>
                  </a:lnTo>
                  <a:lnTo>
                    <a:pt x="47" y="684"/>
                  </a:lnTo>
                  <a:lnTo>
                    <a:pt x="38" y="663"/>
                  </a:lnTo>
                  <a:lnTo>
                    <a:pt x="29" y="642"/>
                  </a:lnTo>
                  <a:lnTo>
                    <a:pt x="21" y="620"/>
                  </a:lnTo>
                  <a:lnTo>
                    <a:pt x="14" y="598"/>
                  </a:lnTo>
                  <a:lnTo>
                    <a:pt x="10" y="574"/>
                  </a:lnTo>
                  <a:lnTo>
                    <a:pt x="6" y="551"/>
                  </a:lnTo>
                  <a:lnTo>
                    <a:pt x="2" y="526"/>
                  </a:lnTo>
                  <a:lnTo>
                    <a:pt x="0" y="503"/>
                  </a:lnTo>
                  <a:lnTo>
                    <a:pt x="0" y="478"/>
                  </a:lnTo>
                  <a:lnTo>
                    <a:pt x="0" y="454"/>
                  </a:lnTo>
                  <a:lnTo>
                    <a:pt x="2" y="429"/>
                  </a:lnTo>
                  <a:lnTo>
                    <a:pt x="6" y="405"/>
                  </a:lnTo>
                  <a:lnTo>
                    <a:pt x="10" y="381"/>
                  </a:lnTo>
                  <a:lnTo>
                    <a:pt x="14" y="359"/>
                  </a:lnTo>
                  <a:lnTo>
                    <a:pt x="21" y="336"/>
                  </a:lnTo>
                  <a:lnTo>
                    <a:pt x="29" y="313"/>
                  </a:lnTo>
                  <a:lnTo>
                    <a:pt x="38" y="292"/>
                  </a:lnTo>
                  <a:lnTo>
                    <a:pt x="47" y="271"/>
                  </a:lnTo>
                  <a:lnTo>
                    <a:pt x="58" y="250"/>
                  </a:lnTo>
                  <a:lnTo>
                    <a:pt x="69" y="230"/>
                  </a:lnTo>
                  <a:lnTo>
                    <a:pt x="81" y="211"/>
                  </a:lnTo>
                  <a:lnTo>
                    <a:pt x="95" y="192"/>
                  </a:lnTo>
                  <a:lnTo>
                    <a:pt x="109" y="174"/>
                  </a:lnTo>
                  <a:lnTo>
                    <a:pt x="124" y="156"/>
                  </a:lnTo>
                  <a:lnTo>
                    <a:pt x="139" y="141"/>
                  </a:lnTo>
                  <a:lnTo>
                    <a:pt x="156" y="124"/>
                  </a:lnTo>
                  <a:lnTo>
                    <a:pt x="174" y="110"/>
                  </a:lnTo>
                  <a:lnTo>
                    <a:pt x="192" y="95"/>
                  </a:lnTo>
                  <a:lnTo>
                    <a:pt x="211" y="82"/>
                  </a:lnTo>
                  <a:lnTo>
                    <a:pt x="229" y="69"/>
                  </a:lnTo>
                  <a:lnTo>
                    <a:pt x="249" y="58"/>
                  </a:lnTo>
                  <a:lnTo>
                    <a:pt x="271" y="47"/>
                  </a:lnTo>
                  <a:lnTo>
                    <a:pt x="292" y="38"/>
                  </a:lnTo>
                  <a:lnTo>
                    <a:pt x="313" y="29"/>
                  </a:lnTo>
                  <a:lnTo>
                    <a:pt x="335" y="22"/>
                  </a:lnTo>
                  <a:lnTo>
                    <a:pt x="358" y="16"/>
                  </a:lnTo>
                  <a:lnTo>
                    <a:pt x="381" y="10"/>
                  </a:lnTo>
                  <a:lnTo>
                    <a:pt x="404" y="6"/>
                  </a:lnTo>
                  <a:lnTo>
                    <a:pt x="429" y="3"/>
                  </a:lnTo>
                  <a:lnTo>
                    <a:pt x="452" y="1"/>
                  </a:lnTo>
                  <a:lnTo>
                    <a:pt x="477" y="0"/>
                  </a:lnTo>
                  <a:lnTo>
                    <a:pt x="501" y="1"/>
                  </a:lnTo>
                  <a:lnTo>
                    <a:pt x="526" y="3"/>
                  </a:lnTo>
                  <a:lnTo>
                    <a:pt x="550" y="6"/>
                  </a:lnTo>
                  <a:lnTo>
                    <a:pt x="574" y="10"/>
                  </a:lnTo>
                  <a:lnTo>
                    <a:pt x="596" y="16"/>
                  </a:lnTo>
                  <a:lnTo>
                    <a:pt x="619" y="22"/>
                  </a:lnTo>
                  <a:lnTo>
                    <a:pt x="642" y="29"/>
                  </a:lnTo>
                  <a:lnTo>
                    <a:pt x="663" y="38"/>
                  </a:lnTo>
                  <a:lnTo>
                    <a:pt x="684" y="47"/>
                  </a:lnTo>
                  <a:lnTo>
                    <a:pt x="705" y="58"/>
                  </a:lnTo>
                  <a:lnTo>
                    <a:pt x="725" y="69"/>
                  </a:lnTo>
                  <a:lnTo>
                    <a:pt x="744" y="82"/>
                  </a:lnTo>
                  <a:lnTo>
                    <a:pt x="763" y="95"/>
                  </a:lnTo>
                  <a:lnTo>
                    <a:pt x="781" y="110"/>
                  </a:lnTo>
                  <a:lnTo>
                    <a:pt x="798" y="124"/>
                  </a:lnTo>
                  <a:lnTo>
                    <a:pt x="814" y="141"/>
                  </a:lnTo>
                  <a:lnTo>
                    <a:pt x="831" y="156"/>
                  </a:lnTo>
                  <a:lnTo>
                    <a:pt x="845" y="174"/>
                  </a:lnTo>
                  <a:lnTo>
                    <a:pt x="860" y="192"/>
                  </a:lnTo>
                  <a:lnTo>
                    <a:pt x="873" y="211"/>
                  </a:lnTo>
                  <a:lnTo>
                    <a:pt x="886" y="230"/>
                  </a:lnTo>
                  <a:lnTo>
                    <a:pt x="897" y="250"/>
                  </a:lnTo>
                  <a:lnTo>
                    <a:pt x="908" y="271"/>
                  </a:lnTo>
                  <a:lnTo>
                    <a:pt x="917" y="292"/>
                  </a:lnTo>
                  <a:lnTo>
                    <a:pt x="926" y="313"/>
                  </a:lnTo>
                  <a:lnTo>
                    <a:pt x="933" y="336"/>
                  </a:lnTo>
                  <a:lnTo>
                    <a:pt x="939" y="359"/>
                  </a:lnTo>
                  <a:lnTo>
                    <a:pt x="945" y="381"/>
                  </a:lnTo>
                  <a:lnTo>
                    <a:pt x="949" y="405"/>
                  </a:lnTo>
                  <a:lnTo>
                    <a:pt x="952" y="429"/>
                  </a:lnTo>
                  <a:lnTo>
                    <a:pt x="954" y="454"/>
                  </a:lnTo>
                  <a:lnTo>
                    <a:pt x="955" y="47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6653213" y="1544638"/>
              <a:ext cx="931863" cy="931863"/>
            </a:xfrm>
            <a:custGeom>
              <a:avLst/>
              <a:gdLst>
                <a:gd name="T0" fmla="*/ 2216 w 2348"/>
                <a:gd name="T1" fmla="*/ 201 h 2347"/>
                <a:gd name="T2" fmla="*/ 2086 w 2348"/>
                <a:gd name="T3" fmla="*/ 89 h 2347"/>
                <a:gd name="T4" fmla="*/ 1919 w 2348"/>
                <a:gd name="T5" fmla="*/ 28 h 2347"/>
                <a:gd name="T6" fmla="*/ 1604 w 2348"/>
                <a:gd name="T7" fmla="*/ 2 h 2347"/>
                <a:gd name="T8" fmla="*/ 943 w 2348"/>
                <a:gd name="T9" fmla="*/ 0 h 2347"/>
                <a:gd name="T10" fmla="*/ 545 w 2348"/>
                <a:gd name="T11" fmla="*/ 11 h 2347"/>
                <a:gd name="T12" fmla="*/ 329 w 2348"/>
                <a:gd name="T13" fmla="*/ 58 h 2347"/>
                <a:gd name="T14" fmla="*/ 182 w 2348"/>
                <a:gd name="T15" fmla="*/ 147 h 2347"/>
                <a:gd name="T16" fmla="*/ 78 w 2348"/>
                <a:gd name="T17" fmla="*/ 284 h 2347"/>
                <a:gd name="T18" fmla="*/ 22 w 2348"/>
                <a:gd name="T19" fmla="*/ 464 h 2347"/>
                <a:gd name="T20" fmla="*/ 2 w 2348"/>
                <a:gd name="T21" fmla="*/ 798 h 2347"/>
                <a:gd name="T22" fmla="*/ 1 w 2348"/>
                <a:gd name="T23" fmla="*/ 1485 h 2347"/>
                <a:gd name="T24" fmla="*/ 16 w 2348"/>
                <a:gd name="T25" fmla="*/ 1846 h 2347"/>
                <a:gd name="T26" fmla="*/ 68 w 2348"/>
                <a:gd name="T27" fmla="*/ 2041 h 2347"/>
                <a:gd name="T28" fmla="*/ 164 w 2348"/>
                <a:gd name="T29" fmla="*/ 2184 h 2347"/>
                <a:gd name="T30" fmla="*/ 306 w 2348"/>
                <a:gd name="T31" fmla="*/ 2281 h 2347"/>
                <a:gd name="T32" fmla="*/ 502 w 2348"/>
                <a:gd name="T33" fmla="*/ 2332 h 2347"/>
                <a:gd name="T34" fmla="*/ 863 w 2348"/>
                <a:gd name="T35" fmla="*/ 2347 h 2347"/>
                <a:gd name="T36" fmla="*/ 1550 w 2348"/>
                <a:gd name="T37" fmla="*/ 2346 h 2347"/>
                <a:gd name="T38" fmla="*/ 1884 w 2348"/>
                <a:gd name="T39" fmla="*/ 2326 h 2347"/>
                <a:gd name="T40" fmla="*/ 2064 w 2348"/>
                <a:gd name="T41" fmla="*/ 2269 h 2347"/>
                <a:gd name="T42" fmla="*/ 2200 w 2348"/>
                <a:gd name="T43" fmla="*/ 2166 h 2347"/>
                <a:gd name="T44" fmla="*/ 2290 w 2348"/>
                <a:gd name="T45" fmla="*/ 2019 h 2347"/>
                <a:gd name="T46" fmla="*/ 2337 w 2348"/>
                <a:gd name="T47" fmla="*/ 1801 h 2347"/>
                <a:gd name="T48" fmla="*/ 2348 w 2348"/>
                <a:gd name="T49" fmla="*/ 1405 h 2347"/>
                <a:gd name="T50" fmla="*/ 2346 w 2348"/>
                <a:gd name="T51" fmla="*/ 744 h 2347"/>
                <a:gd name="T52" fmla="*/ 2320 w 2348"/>
                <a:gd name="T53" fmla="*/ 429 h 2347"/>
                <a:gd name="T54" fmla="*/ 1136 w 2348"/>
                <a:gd name="T55" fmla="*/ 1908 h 2347"/>
                <a:gd name="T56" fmla="*/ 887 w 2348"/>
                <a:gd name="T57" fmla="*/ 1852 h 2347"/>
                <a:gd name="T58" fmla="*/ 679 w 2348"/>
                <a:gd name="T59" fmla="*/ 1718 h 2347"/>
                <a:gd name="T60" fmla="*/ 528 w 2348"/>
                <a:gd name="T61" fmla="*/ 1524 h 2347"/>
                <a:gd name="T62" fmla="*/ 447 w 2348"/>
                <a:gd name="T63" fmla="*/ 1286 h 2347"/>
                <a:gd name="T64" fmla="*/ 454 w 2348"/>
                <a:gd name="T65" fmla="*/ 1026 h 2347"/>
                <a:gd name="T66" fmla="*/ 545 w 2348"/>
                <a:gd name="T67" fmla="*/ 792 h 2347"/>
                <a:gd name="T68" fmla="*/ 706 w 2348"/>
                <a:gd name="T69" fmla="*/ 606 h 2347"/>
                <a:gd name="T70" fmla="*/ 921 w 2348"/>
                <a:gd name="T71" fmla="*/ 484 h 2347"/>
                <a:gd name="T72" fmla="*/ 1174 w 2348"/>
                <a:gd name="T73" fmla="*/ 439 h 2347"/>
                <a:gd name="T74" fmla="*/ 1427 w 2348"/>
                <a:gd name="T75" fmla="*/ 484 h 2347"/>
                <a:gd name="T76" fmla="*/ 1642 w 2348"/>
                <a:gd name="T77" fmla="*/ 606 h 2347"/>
                <a:gd name="T78" fmla="*/ 1803 w 2348"/>
                <a:gd name="T79" fmla="*/ 792 h 2347"/>
                <a:gd name="T80" fmla="*/ 1895 w 2348"/>
                <a:gd name="T81" fmla="*/ 1026 h 2347"/>
                <a:gd name="T82" fmla="*/ 1901 w 2348"/>
                <a:gd name="T83" fmla="*/ 1286 h 2347"/>
                <a:gd name="T84" fmla="*/ 1821 w 2348"/>
                <a:gd name="T85" fmla="*/ 1524 h 2347"/>
                <a:gd name="T86" fmla="*/ 1668 w 2348"/>
                <a:gd name="T87" fmla="*/ 1718 h 2347"/>
                <a:gd name="T88" fmla="*/ 1460 w 2348"/>
                <a:gd name="T89" fmla="*/ 1852 h 2347"/>
                <a:gd name="T90" fmla="*/ 1212 w 2348"/>
                <a:gd name="T91" fmla="*/ 1908 h 2347"/>
                <a:gd name="T92" fmla="*/ 1857 w 2348"/>
                <a:gd name="T93" fmla="*/ 560 h 2347"/>
                <a:gd name="T94" fmla="*/ 1780 w 2348"/>
                <a:gd name="T95" fmla="*/ 476 h 2347"/>
                <a:gd name="T96" fmla="*/ 1774 w 2348"/>
                <a:gd name="T97" fmla="*/ 359 h 2347"/>
                <a:gd name="T98" fmla="*/ 1842 w 2348"/>
                <a:gd name="T99" fmla="*/ 267 h 2347"/>
                <a:gd name="T100" fmla="*/ 1956 w 2348"/>
                <a:gd name="T101" fmla="*/ 239 h 2347"/>
                <a:gd name="T102" fmla="*/ 2060 w 2348"/>
                <a:gd name="T103" fmla="*/ 288 h 2347"/>
                <a:gd name="T104" fmla="*/ 2110 w 2348"/>
                <a:gd name="T105" fmla="*/ 392 h 2347"/>
                <a:gd name="T106" fmla="*/ 2081 w 2348"/>
                <a:gd name="T107" fmla="*/ 506 h 2347"/>
                <a:gd name="T108" fmla="*/ 1989 w 2348"/>
                <a:gd name="T109" fmla="*/ 574 h 2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48" h="2347">
                  <a:moveTo>
                    <a:pt x="2290" y="329"/>
                  </a:moveTo>
                  <a:lnTo>
                    <a:pt x="2281" y="306"/>
                  </a:lnTo>
                  <a:lnTo>
                    <a:pt x="2271" y="284"/>
                  </a:lnTo>
                  <a:lnTo>
                    <a:pt x="2259" y="262"/>
                  </a:lnTo>
                  <a:lnTo>
                    <a:pt x="2247" y="241"/>
                  </a:lnTo>
                  <a:lnTo>
                    <a:pt x="2232" y="221"/>
                  </a:lnTo>
                  <a:lnTo>
                    <a:pt x="2216" y="201"/>
                  </a:lnTo>
                  <a:lnTo>
                    <a:pt x="2201" y="183"/>
                  </a:lnTo>
                  <a:lnTo>
                    <a:pt x="2183" y="165"/>
                  </a:lnTo>
                  <a:lnTo>
                    <a:pt x="2165" y="147"/>
                  </a:lnTo>
                  <a:lnTo>
                    <a:pt x="2147" y="132"/>
                  </a:lnTo>
                  <a:lnTo>
                    <a:pt x="2127" y="116"/>
                  </a:lnTo>
                  <a:lnTo>
                    <a:pt x="2107" y="101"/>
                  </a:lnTo>
                  <a:lnTo>
                    <a:pt x="2086" y="89"/>
                  </a:lnTo>
                  <a:lnTo>
                    <a:pt x="2064" y="77"/>
                  </a:lnTo>
                  <a:lnTo>
                    <a:pt x="2042" y="67"/>
                  </a:lnTo>
                  <a:lnTo>
                    <a:pt x="2018" y="58"/>
                  </a:lnTo>
                  <a:lnTo>
                    <a:pt x="1998" y="50"/>
                  </a:lnTo>
                  <a:lnTo>
                    <a:pt x="1976" y="42"/>
                  </a:lnTo>
                  <a:lnTo>
                    <a:pt x="1949" y="35"/>
                  </a:lnTo>
                  <a:lnTo>
                    <a:pt x="1919" y="28"/>
                  </a:lnTo>
                  <a:lnTo>
                    <a:pt x="1884" y="21"/>
                  </a:lnTo>
                  <a:lnTo>
                    <a:pt x="1847" y="16"/>
                  </a:lnTo>
                  <a:lnTo>
                    <a:pt x="1802" y="11"/>
                  </a:lnTo>
                  <a:lnTo>
                    <a:pt x="1753" y="8"/>
                  </a:lnTo>
                  <a:lnTo>
                    <a:pt x="1701" y="6"/>
                  </a:lnTo>
                  <a:lnTo>
                    <a:pt x="1653" y="5"/>
                  </a:lnTo>
                  <a:lnTo>
                    <a:pt x="1604" y="2"/>
                  </a:lnTo>
                  <a:lnTo>
                    <a:pt x="1550" y="1"/>
                  </a:lnTo>
                  <a:lnTo>
                    <a:pt x="1486" y="1"/>
                  </a:lnTo>
                  <a:lnTo>
                    <a:pt x="1404" y="0"/>
                  </a:lnTo>
                  <a:lnTo>
                    <a:pt x="1303" y="0"/>
                  </a:lnTo>
                  <a:lnTo>
                    <a:pt x="1174" y="0"/>
                  </a:lnTo>
                  <a:lnTo>
                    <a:pt x="1046" y="0"/>
                  </a:lnTo>
                  <a:lnTo>
                    <a:pt x="943" y="0"/>
                  </a:lnTo>
                  <a:lnTo>
                    <a:pt x="863" y="1"/>
                  </a:lnTo>
                  <a:lnTo>
                    <a:pt x="798" y="1"/>
                  </a:lnTo>
                  <a:lnTo>
                    <a:pt x="744" y="2"/>
                  </a:lnTo>
                  <a:lnTo>
                    <a:pt x="696" y="3"/>
                  </a:lnTo>
                  <a:lnTo>
                    <a:pt x="648" y="6"/>
                  </a:lnTo>
                  <a:lnTo>
                    <a:pt x="596" y="8"/>
                  </a:lnTo>
                  <a:lnTo>
                    <a:pt x="545" y="11"/>
                  </a:lnTo>
                  <a:lnTo>
                    <a:pt x="502" y="16"/>
                  </a:lnTo>
                  <a:lnTo>
                    <a:pt x="463" y="21"/>
                  </a:lnTo>
                  <a:lnTo>
                    <a:pt x="430" y="28"/>
                  </a:lnTo>
                  <a:lnTo>
                    <a:pt x="400" y="35"/>
                  </a:lnTo>
                  <a:lnTo>
                    <a:pt x="373" y="42"/>
                  </a:lnTo>
                  <a:lnTo>
                    <a:pt x="349" y="50"/>
                  </a:lnTo>
                  <a:lnTo>
                    <a:pt x="329" y="58"/>
                  </a:lnTo>
                  <a:lnTo>
                    <a:pt x="307" y="67"/>
                  </a:lnTo>
                  <a:lnTo>
                    <a:pt x="284" y="77"/>
                  </a:lnTo>
                  <a:lnTo>
                    <a:pt x="263" y="89"/>
                  </a:lnTo>
                  <a:lnTo>
                    <a:pt x="241" y="101"/>
                  </a:lnTo>
                  <a:lnTo>
                    <a:pt x="221" y="116"/>
                  </a:lnTo>
                  <a:lnTo>
                    <a:pt x="201" y="132"/>
                  </a:lnTo>
                  <a:lnTo>
                    <a:pt x="182" y="147"/>
                  </a:lnTo>
                  <a:lnTo>
                    <a:pt x="164" y="165"/>
                  </a:lnTo>
                  <a:lnTo>
                    <a:pt x="148" y="183"/>
                  </a:lnTo>
                  <a:lnTo>
                    <a:pt x="131" y="201"/>
                  </a:lnTo>
                  <a:lnTo>
                    <a:pt x="117" y="221"/>
                  </a:lnTo>
                  <a:lnTo>
                    <a:pt x="102" y="241"/>
                  </a:lnTo>
                  <a:lnTo>
                    <a:pt x="89" y="262"/>
                  </a:lnTo>
                  <a:lnTo>
                    <a:pt x="78" y="284"/>
                  </a:lnTo>
                  <a:lnTo>
                    <a:pt x="68" y="306"/>
                  </a:lnTo>
                  <a:lnTo>
                    <a:pt x="58" y="329"/>
                  </a:lnTo>
                  <a:lnTo>
                    <a:pt x="50" y="350"/>
                  </a:lnTo>
                  <a:lnTo>
                    <a:pt x="43" y="372"/>
                  </a:lnTo>
                  <a:lnTo>
                    <a:pt x="35" y="399"/>
                  </a:lnTo>
                  <a:lnTo>
                    <a:pt x="29" y="429"/>
                  </a:lnTo>
                  <a:lnTo>
                    <a:pt x="22" y="464"/>
                  </a:lnTo>
                  <a:lnTo>
                    <a:pt x="16" y="501"/>
                  </a:lnTo>
                  <a:lnTo>
                    <a:pt x="12" y="546"/>
                  </a:lnTo>
                  <a:lnTo>
                    <a:pt x="9" y="595"/>
                  </a:lnTo>
                  <a:lnTo>
                    <a:pt x="6" y="647"/>
                  </a:lnTo>
                  <a:lnTo>
                    <a:pt x="4" y="695"/>
                  </a:lnTo>
                  <a:lnTo>
                    <a:pt x="3" y="744"/>
                  </a:lnTo>
                  <a:lnTo>
                    <a:pt x="2" y="798"/>
                  </a:lnTo>
                  <a:lnTo>
                    <a:pt x="1" y="862"/>
                  </a:lnTo>
                  <a:lnTo>
                    <a:pt x="1" y="944"/>
                  </a:lnTo>
                  <a:lnTo>
                    <a:pt x="1" y="1045"/>
                  </a:lnTo>
                  <a:lnTo>
                    <a:pt x="0" y="1174"/>
                  </a:lnTo>
                  <a:lnTo>
                    <a:pt x="1" y="1302"/>
                  </a:lnTo>
                  <a:lnTo>
                    <a:pt x="1" y="1405"/>
                  </a:lnTo>
                  <a:lnTo>
                    <a:pt x="1" y="1485"/>
                  </a:lnTo>
                  <a:lnTo>
                    <a:pt x="2" y="1550"/>
                  </a:lnTo>
                  <a:lnTo>
                    <a:pt x="3" y="1604"/>
                  </a:lnTo>
                  <a:lnTo>
                    <a:pt x="4" y="1652"/>
                  </a:lnTo>
                  <a:lnTo>
                    <a:pt x="6" y="1700"/>
                  </a:lnTo>
                  <a:lnTo>
                    <a:pt x="9" y="1752"/>
                  </a:lnTo>
                  <a:lnTo>
                    <a:pt x="12" y="1801"/>
                  </a:lnTo>
                  <a:lnTo>
                    <a:pt x="16" y="1846"/>
                  </a:lnTo>
                  <a:lnTo>
                    <a:pt x="22" y="1885"/>
                  </a:lnTo>
                  <a:lnTo>
                    <a:pt x="29" y="1918"/>
                  </a:lnTo>
                  <a:lnTo>
                    <a:pt x="35" y="1949"/>
                  </a:lnTo>
                  <a:lnTo>
                    <a:pt x="43" y="1975"/>
                  </a:lnTo>
                  <a:lnTo>
                    <a:pt x="50" y="1999"/>
                  </a:lnTo>
                  <a:lnTo>
                    <a:pt x="58" y="2019"/>
                  </a:lnTo>
                  <a:lnTo>
                    <a:pt x="68" y="2041"/>
                  </a:lnTo>
                  <a:lnTo>
                    <a:pt x="78" y="2064"/>
                  </a:lnTo>
                  <a:lnTo>
                    <a:pt x="89" y="2086"/>
                  </a:lnTo>
                  <a:lnTo>
                    <a:pt x="102" y="2107"/>
                  </a:lnTo>
                  <a:lnTo>
                    <a:pt x="117" y="2127"/>
                  </a:lnTo>
                  <a:lnTo>
                    <a:pt x="131" y="2147"/>
                  </a:lnTo>
                  <a:lnTo>
                    <a:pt x="148" y="2166"/>
                  </a:lnTo>
                  <a:lnTo>
                    <a:pt x="164" y="2184"/>
                  </a:lnTo>
                  <a:lnTo>
                    <a:pt x="182" y="2200"/>
                  </a:lnTo>
                  <a:lnTo>
                    <a:pt x="201" y="2217"/>
                  </a:lnTo>
                  <a:lnTo>
                    <a:pt x="221" y="2232"/>
                  </a:lnTo>
                  <a:lnTo>
                    <a:pt x="241" y="2246"/>
                  </a:lnTo>
                  <a:lnTo>
                    <a:pt x="263" y="2258"/>
                  </a:lnTo>
                  <a:lnTo>
                    <a:pt x="284" y="2271"/>
                  </a:lnTo>
                  <a:lnTo>
                    <a:pt x="306" y="2281"/>
                  </a:lnTo>
                  <a:lnTo>
                    <a:pt x="329" y="2291"/>
                  </a:lnTo>
                  <a:lnTo>
                    <a:pt x="349" y="2297"/>
                  </a:lnTo>
                  <a:lnTo>
                    <a:pt x="373" y="2305"/>
                  </a:lnTo>
                  <a:lnTo>
                    <a:pt x="400" y="2313"/>
                  </a:lnTo>
                  <a:lnTo>
                    <a:pt x="430" y="2320"/>
                  </a:lnTo>
                  <a:lnTo>
                    <a:pt x="463" y="2326"/>
                  </a:lnTo>
                  <a:lnTo>
                    <a:pt x="502" y="2332"/>
                  </a:lnTo>
                  <a:lnTo>
                    <a:pt x="545" y="2336"/>
                  </a:lnTo>
                  <a:lnTo>
                    <a:pt x="596" y="2340"/>
                  </a:lnTo>
                  <a:lnTo>
                    <a:pt x="648" y="2342"/>
                  </a:lnTo>
                  <a:lnTo>
                    <a:pt x="696" y="2344"/>
                  </a:lnTo>
                  <a:lnTo>
                    <a:pt x="744" y="2345"/>
                  </a:lnTo>
                  <a:lnTo>
                    <a:pt x="798" y="2346"/>
                  </a:lnTo>
                  <a:lnTo>
                    <a:pt x="863" y="2347"/>
                  </a:lnTo>
                  <a:lnTo>
                    <a:pt x="943" y="2347"/>
                  </a:lnTo>
                  <a:lnTo>
                    <a:pt x="1046" y="2347"/>
                  </a:lnTo>
                  <a:lnTo>
                    <a:pt x="1174" y="2347"/>
                  </a:lnTo>
                  <a:lnTo>
                    <a:pt x="1303" y="2347"/>
                  </a:lnTo>
                  <a:lnTo>
                    <a:pt x="1404" y="2347"/>
                  </a:lnTo>
                  <a:lnTo>
                    <a:pt x="1486" y="2347"/>
                  </a:lnTo>
                  <a:lnTo>
                    <a:pt x="1550" y="2346"/>
                  </a:lnTo>
                  <a:lnTo>
                    <a:pt x="1604" y="2345"/>
                  </a:lnTo>
                  <a:lnTo>
                    <a:pt x="1653" y="2344"/>
                  </a:lnTo>
                  <a:lnTo>
                    <a:pt x="1701" y="2342"/>
                  </a:lnTo>
                  <a:lnTo>
                    <a:pt x="1753" y="2340"/>
                  </a:lnTo>
                  <a:lnTo>
                    <a:pt x="1802" y="2336"/>
                  </a:lnTo>
                  <a:lnTo>
                    <a:pt x="1847" y="2332"/>
                  </a:lnTo>
                  <a:lnTo>
                    <a:pt x="1884" y="2326"/>
                  </a:lnTo>
                  <a:lnTo>
                    <a:pt x="1919" y="2320"/>
                  </a:lnTo>
                  <a:lnTo>
                    <a:pt x="1949" y="2313"/>
                  </a:lnTo>
                  <a:lnTo>
                    <a:pt x="1976" y="2305"/>
                  </a:lnTo>
                  <a:lnTo>
                    <a:pt x="1998" y="2297"/>
                  </a:lnTo>
                  <a:lnTo>
                    <a:pt x="2018" y="2291"/>
                  </a:lnTo>
                  <a:lnTo>
                    <a:pt x="2042" y="2281"/>
                  </a:lnTo>
                  <a:lnTo>
                    <a:pt x="2064" y="2269"/>
                  </a:lnTo>
                  <a:lnTo>
                    <a:pt x="2086" y="2258"/>
                  </a:lnTo>
                  <a:lnTo>
                    <a:pt x="2107" y="2245"/>
                  </a:lnTo>
                  <a:lnTo>
                    <a:pt x="2127" y="2232"/>
                  </a:lnTo>
                  <a:lnTo>
                    <a:pt x="2147" y="2216"/>
                  </a:lnTo>
                  <a:lnTo>
                    <a:pt x="2165" y="2200"/>
                  </a:lnTo>
                  <a:lnTo>
                    <a:pt x="2183" y="2184"/>
                  </a:lnTo>
                  <a:lnTo>
                    <a:pt x="2200" y="2166"/>
                  </a:lnTo>
                  <a:lnTo>
                    <a:pt x="2216" y="2147"/>
                  </a:lnTo>
                  <a:lnTo>
                    <a:pt x="2231" y="2127"/>
                  </a:lnTo>
                  <a:lnTo>
                    <a:pt x="2245" y="2107"/>
                  </a:lnTo>
                  <a:lnTo>
                    <a:pt x="2258" y="2086"/>
                  </a:lnTo>
                  <a:lnTo>
                    <a:pt x="2270" y="2064"/>
                  </a:lnTo>
                  <a:lnTo>
                    <a:pt x="2281" y="2041"/>
                  </a:lnTo>
                  <a:lnTo>
                    <a:pt x="2290" y="2019"/>
                  </a:lnTo>
                  <a:lnTo>
                    <a:pt x="2298" y="1999"/>
                  </a:lnTo>
                  <a:lnTo>
                    <a:pt x="2306" y="1975"/>
                  </a:lnTo>
                  <a:lnTo>
                    <a:pt x="2313" y="1949"/>
                  </a:lnTo>
                  <a:lnTo>
                    <a:pt x="2320" y="1918"/>
                  </a:lnTo>
                  <a:lnTo>
                    <a:pt x="2327" y="1885"/>
                  </a:lnTo>
                  <a:lnTo>
                    <a:pt x="2332" y="1846"/>
                  </a:lnTo>
                  <a:lnTo>
                    <a:pt x="2337" y="1801"/>
                  </a:lnTo>
                  <a:lnTo>
                    <a:pt x="2340" y="1752"/>
                  </a:lnTo>
                  <a:lnTo>
                    <a:pt x="2342" y="1700"/>
                  </a:lnTo>
                  <a:lnTo>
                    <a:pt x="2343" y="1652"/>
                  </a:lnTo>
                  <a:lnTo>
                    <a:pt x="2346" y="1604"/>
                  </a:lnTo>
                  <a:lnTo>
                    <a:pt x="2347" y="1550"/>
                  </a:lnTo>
                  <a:lnTo>
                    <a:pt x="2347" y="1485"/>
                  </a:lnTo>
                  <a:lnTo>
                    <a:pt x="2348" y="1405"/>
                  </a:lnTo>
                  <a:lnTo>
                    <a:pt x="2348" y="1302"/>
                  </a:lnTo>
                  <a:lnTo>
                    <a:pt x="2348" y="1174"/>
                  </a:lnTo>
                  <a:lnTo>
                    <a:pt x="2348" y="1045"/>
                  </a:lnTo>
                  <a:lnTo>
                    <a:pt x="2348" y="944"/>
                  </a:lnTo>
                  <a:lnTo>
                    <a:pt x="2347" y="862"/>
                  </a:lnTo>
                  <a:lnTo>
                    <a:pt x="2347" y="798"/>
                  </a:lnTo>
                  <a:lnTo>
                    <a:pt x="2346" y="744"/>
                  </a:lnTo>
                  <a:lnTo>
                    <a:pt x="2343" y="695"/>
                  </a:lnTo>
                  <a:lnTo>
                    <a:pt x="2342" y="647"/>
                  </a:lnTo>
                  <a:lnTo>
                    <a:pt x="2340" y="595"/>
                  </a:lnTo>
                  <a:lnTo>
                    <a:pt x="2337" y="546"/>
                  </a:lnTo>
                  <a:lnTo>
                    <a:pt x="2332" y="501"/>
                  </a:lnTo>
                  <a:lnTo>
                    <a:pt x="2327" y="464"/>
                  </a:lnTo>
                  <a:lnTo>
                    <a:pt x="2320" y="429"/>
                  </a:lnTo>
                  <a:lnTo>
                    <a:pt x="2313" y="399"/>
                  </a:lnTo>
                  <a:lnTo>
                    <a:pt x="2306" y="372"/>
                  </a:lnTo>
                  <a:lnTo>
                    <a:pt x="2298" y="350"/>
                  </a:lnTo>
                  <a:lnTo>
                    <a:pt x="2290" y="329"/>
                  </a:lnTo>
                  <a:lnTo>
                    <a:pt x="2290" y="329"/>
                  </a:lnTo>
                  <a:close/>
                  <a:moveTo>
                    <a:pt x="1174" y="1910"/>
                  </a:moveTo>
                  <a:lnTo>
                    <a:pt x="1136" y="1908"/>
                  </a:lnTo>
                  <a:lnTo>
                    <a:pt x="1099" y="1905"/>
                  </a:lnTo>
                  <a:lnTo>
                    <a:pt x="1062" y="1901"/>
                  </a:lnTo>
                  <a:lnTo>
                    <a:pt x="1026" y="1894"/>
                  </a:lnTo>
                  <a:lnTo>
                    <a:pt x="990" y="1886"/>
                  </a:lnTo>
                  <a:lnTo>
                    <a:pt x="955" y="1876"/>
                  </a:lnTo>
                  <a:lnTo>
                    <a:pt x="921" y="1865"/>
                  </a:lnTo>
                  <a:lnTo>
                    <a:pt x="887" y="1852"/>
                  </a:lnTo>
                  <a:lnTo>
                    <a:pt x="855" y="1837"/>
                  </a:lnTo>
                  <a:lnTo>
                    <a:pt x="824" y="1820"/>
                  </a:lnTo>
                  <a:lnTo>
                    <a:pt x="793" y="1803"/>
                  </a:lnTo>
                  <a:lnTo>
                    <a:pt x="763" y="1784"/>
                  </a:lnTo>
                  <a:lnTo>
                    <a:pt x="734" y="1764"/>
                  </a:lnTo>
                  <a:lnTo>
                    <a:pt x="706" y="1741"/>
                  </a:lnTo>
                  <a:lnTo>
                    <a:pt x="679" y="1718"/>
                  </a:lnTo>
                  <a:lnTo>
                    <a:pt x="655" y="1693"/>
                  </a:lnTo>
                  <a:lnTo>
                    <a:pt x="630" y="1668"/>
                  </a:lnTo>
                  <a:lnTo>
                    <a:pt x="607" y="1641"/>
                  </a:lnTo>
                  <a:lnTo>
                    <a:pt x="584" y="1614"/>
                  </a:lnTo>
                  <a:lnTo>
                    <a:pt x="564" y="1585"/>
                  </a:lnTo>
                  <a:lnTo>
                    <a:pt x="545" y="1555"/>
                  </a:lnTo>
                  <a:lnTo>
                    <a:pt x="528" y="1524"/>
                  </a:lnTo>
                  <a:lnTo>
                    <a:pt x="511" y="1493"/>
                  </a:lnTo>
                  <a:lnTo>
                    <a:pt x="496" y="1461"/>
                  </a:lnTo>
                  <a:lnTo>
                    <a:pt x="483" y="1427"/>
                  </a:lnTo>
                  <a:lnTo>
                    <a:pt x="472" y="1393"/>
                  </a:lnTo>
                  <a:lnTo>
                    <a:pt x="462" y="1358"/>
                  </a:lnTo>
                  <a:lnTo>
                    <a:pt x="454" y="1322"/>
                  </a:lnTo>
                  <a:lnTo>
                    <a:pt x="447" y="1286"/>
                  </a:lnTo>
                  <a:lnTo>
                    <a:pt x="443" y="1249"/>
                  </a:lnTo>
                  <a:lnTo>
                    <a:pt x="440" y="1212"/>
                  </a:lnTo>
                  <a:lnTo>
                    <a:pt x="439" y="1174"/>
                  </a:lnTo>
                  <a:lnTo>
                    <a:pt x="440" y="1136"/>
                  </a:lnTo>
                  <a:lnTo>
                    <a:pt x="443" y="1099"/>
                  </a:lnTo>
                  <a:lnTo>
                    <a:pt x="447" y="1062"/>
                  </a:lnTo>
                  <a:lnTo>
                    <a:pt x="454" y="1026"/>
                  </a:lnTo>
                  <a:lnTo>
                    <a:pt x="462" y="990"/>
                  </a:lnTo>
                  <a:lnTo>
                    <a:pt x="472" y="955"/>
                  </a:lnTo>
                  <a:lnTo>
                    <a:pt x="483" y="921"/>
                  </a:lnTo>
                  <a:lnTo>
                    <a:pt x="496" y="888"/>
                  </a:lnTo>
                  <a:lnTo>
                    <a:pt x="511" y="855"/>
                  </a:lnTo>
                  <a:lnTo>
                    <a:pt x="528" y="823"/>
                  </a:lnTo>
                  <a:lnTo>
                    <a:pt x="545" y="792"/>
                  </a:lnTo>
                  <a:lnTo>
                    <a:pt x="564" y="763"/>
                  </a:lnTo>
                  <a:lnTo>
                    <a:pt x="584" y="734"/>
                  </a:lnTo>
                  <a:lnTo>
                    <a:pt x="607" y="706"/>
                  </a:lnTo>
                  <a:lnTo>
                    <a:pt x="630" y="680"/>
                  </a:lnTo>
                  <a:lnTo>
                    <a:pt x="655" y="654"/>
                  </a:lnTo>
                  <a:lnTo>
                    <a:pt x="679" y="630"/>
                  </a:lnTo>
                  <a:lnTo>
                    <a:pt x="706" y="606"/>
                  </a:lnTo>
                  <a:lnTo>
                    <a:pt x="734" y="585"/>
                  </a:lnTo>
                  <a:lnTo>
                    <a:pt x="763" y="564"/>
                  </a:lnTo>
                  <a:lnTo>
                    <a:pt x="793" y="545"/>
                  </a:lnTo>
                  <a:lnTo>
                    <a:pt x="824" y="527"/>
                  </a:lnTo>
                  <a:lnTo>
                    <a:pt x="855" y="511"/>
                  </a:lnTo>
                  <a:lnTo>
                    <a:pt x="887" y="496"/>
                  </a:lnTo>
                  <a:lnTo>
                    <a:pt x="921" y="484"/>
                  </a:lnTo>
                  <a:lnTo>
                    <a:pt x="955" y="471"/>
                  </a:lnTo>
                  <a:lnTo>
                    <a:pt x="990" y="461"/>
                  </a:lnTo>
                  <a:lnTo>
                    <a:pt x="1026" y="454"/>
                  </a:lnTo>
                  <a:lnTo>
                    <a:pt x="1062" y="447"/>
                  </a:lnTo>
                  <a:lnTo>
                    <a:pt x="1099" y="442"/>
                  </a:lnTo>
                  <a:lnTo>
                    <a:pt x="1136" y="439"/>
                  </a:lnTo>
                  <a:lnTo>
                    <a:pt x="1174" y="439"/>
                  </a:lnTo>
                  <a:lnTo>
                    <a:pt x="1212" y="439"/>
                  </a:lnTo>
                  <a:lnTo>
                    <a:pt x="1250" y="442"/>
                  </a:lnTo>
                  <a:lnTo>
                    <a:pt x="1286" y="447"/>
                  </a:lnTo>
                  <a:lnTo>
                    <a:pt x="1322" y="454"/>
                  </a:lnTo>
                  <a:lnTo>
                    <a:pt x="1358" y="461"/>
                  </a:lnTo>
                  <a:lnTo>
                    <a:pt x="1393" y="471"/>
                  </a:lnTo>
                  <a:lnTo>
                    <a:pt x="1427" y="484"/>
                  </a:lnTo>
                  <a:lnTo>
                    <a:pt x="1460" y="496"/>
                  </a:lnTo>
                  <a:lnTo>
                    <a:pt x="1492" y="511"/>
                  </a:lnTo>
                  <a:lnTo>
                    <a:pt x="1525" y="527"/>
                  </a:lnTo>
                  <a:lnTo>
                    <a:pt x="1556" y="545"/>
                  </a:lnTo>
                  <a:lnTo>
                    <a:pt x="1585" y="564"/>
                  </a:lnTo>
                  <a:lnTo>
                    <a:pt x="1614" y="585"/>
                  </a:lnTo>
                  <a:lnTo>
                    <a:pt x="1642" y="606"/>
                  </a:lnTo>
                  <a:lnTo>
                    <a:pt x="1668" y="630"/>
                  </a:lnTo>
                  <a:lnTo>
                    <a:pt x="1694" y="654"/>
                  </a:lnTo>
                  <a:lnTo>
                    <a:pt x="1719" y="680"/>
                  </a:lnTo>
                  <a:lnTo>
                    <a:pt x="1742" y="706"/>
                  </a:lnTo>
                  <a:lnTo>
                    <a:pt x="1763" y="734"/>
                  </a:lnTo>
                  <a:lnTo>
                    <a:pt x="1784" y="763"/>
                  </a:lnTo>
                  <a:lnTo>
                    <a:pt x="1803" y="792"/>
                  </a:lnTo>
                  <a:lnTo>
                    <a:pt x="1821" y="823"/>
                  </a:lnTo>
                  <a:lnTo>
                    <a:pt x="1837" y="855"/>
                  </a:lnTo>
                  <a:lnTo>
                    <a:pt x="1852" y="888"/>
                  </a:lnTo>
                  <a:lnTo>
                    <a:pt x="1864" y="921"/>
                  </a:lnTo>
                  <a:lnTo>
                    <a:pt x="1877" y="955"/>
                  </a:lnTo>
                  <a:lnTo>
                    <a:pt x="1887" y="990"/>
                  </a:lnTo>
                  <a:lnTo>
                    <a:pt x="1895" y="1026"/>
                  </a:lnTo>
                  <a:lnTo>
                    <a:pt x="1901" y="1062"/>
                  </a:lnTo>
                  <a:lnTo>
                    <a:pt x="1906" y="1099"/>
                  </a:lnTo>
                  <a:lnTo>
                    <a:pt x="1909" y="1136"/>
                  </a:lnTo>
                  <a:lnTo>
                    <a:pt x="1909" y="1174"/>
                  </a:lnTo>
                  <a:lnTo>
                    <a:pt x="1909" y="1212"/>
                  </a:lnTo>
                  <a:lnTo>
                    <a:pt x="1906" y="1249"/>
                  </a:lnTo>
                  <a:lnTo>
                    <a:pt x="1901" y="1286"/>
                  </a:lnTo>
                  <a:lnTo>
                    <a:pt x="1895" y="1322"/>
                  </a:lnTo>
                  <a:lnTo>
                    <a:pt x="1887" y="1358"/>
                  </a:lnTo>
                  <a:lnTo>
                    <a:pt x="1877" y="1393"/>
                  </a:lnTo>
                  <a:lnTo>
                    <a:pt x="1864" y="1427"/>
                  </a:lnTo>
                  <a:lnTo>
                    <a:pt x="1852" y="1461"/>
                  </a:lnTo>
                  <a:lnTo>
                    <a:pt x="1837" y="1493"/>
                  </a:lnTo>
                  <a:lnTo>
                    <a:pt x="1821" y="1524"/>
                  </a:lnTo>
                  <a:lnTo>
                    <a:pt x="1803" y="1555"/>
                  </a:lnTo>
                  <a:lnTo>
                    <a:pt x="1784" y="1585"/>
                  </a:lnTo>
                  <a:lnTo>
                    <a:pt x="1763" y="1614"/>
                  </a:lnTo>
                  <a:lnTo>
                    <a:pt x="1742" y="1641"/>
                  </a:lnTo>
                  <a:lnTo>
                    <a:pt x="1719" y="1668"/>
                  </a:lnTo>
                  <a:lnTo>
                    <a:pt x="1694" y="1693"/>
                  </a:lnTo>
                  <a:lnTo>
                    <a:pt x="1668" y="1718"/>
                  </a:lnTo>
                  <a:lnTo>
                    <a:pt x="1642" y="1741"/>
                  </a:lnTo>
                  <a:lnTo>
                    <a:pt x="1614" y="1764"/>
                  </a:lnTo>
                  <a:lnTo>
                    <a:pt x="1585" y="1784"/>
                  </a:lnTo>
                  <a:lnTo>
                    <a:pt x="1556" y="1803"/>
                  </a:lnTo>
                  <a:lnTo>
                    <a:pt x="1525" y="1820"/>
                  </a:lnTo>
                  <a:lnTo>
                    <a:pt x="1492" y="1837"/>
                  </a:lnTo>
                  <a:lnTo>
                    <a:pt x="1460" y="1852"/>
                  </a:lnTo>
                  <a:lnTo>
                    <a:pt x="1427" y="1865"/>
                  </a:lnTo>
                  <a:lnTo>
                    <a:pt x="1393" y="1876"/>
                  </a:lnTo>
                  <a:lnTo>
                    <a:pt x="1358" y="1886"/>
                  </a:lnTo>
                  <a:lnTo>
                    <a:pt x="1322" y="1894"/>
                  </a:lnTo>
                  <a:lnTo>
                    <a:pt x="1286" y="1901"/>
                  </a:lnTo>
                  <a:lnTo>
                    <a:pt x="1250" y="1905"/>
                  </a:lnTo>
                  <a:lnTo>
                    <a:pt x="1212" y="1908"/>
                  </a:lnTo>
                  <a:lnTo>
                    <a:pt x="1174" y="1910"/>
                  </a:lnTo>
                  <a:close/>
                  <a:moveTo>
                    <a:pt x="1939" y="582"/>
                  </a:moveTo>
                  <a:lnTo>
                    <a:pt x="1921" y="581"/>
                  </a:lnTo>
                  <a:lnTo>
                    <a:pt x="1903" y="578"/>
                  </a:lnTo>
                  <a:lnTo>
                    <a:pt x="1888" y="574"/>
                  </a:lnTo>
                  <a:lnTo>
                    <a:pt x="1871" y="568"/>
                  </a:lnTo>
                  <a:lnTo>
                    <a:pt x="1857" y="560"/>
                  </a:lnTo>
                  <a:lnTo>
                    <a:pt x="1842" y="552"/>
                  </a:lnTo>
                  <a:lnTo>
                    <a:pt x="1829" y="542"/>
                  </a:lnTo>
                  <a:lnTo>
                    <a:pt x="1817" y="530"/>
                  </a:lnTo>
                  <a:lnTo>
                    <a:pt x="1805" y="519"/>
                  </a:lnTo>
                  <a:lnTo>
                    <a:pt x="1796" y="506"/>
                  </a:lnTo>
                  <a:lnTo>
                    <a:pt x="1788" y="491"/>
                  </a:lnTo>
                  <a:lnTo>
                    <a:pt x="1780" y="476"/>
                  </a:lnTo>
                  <a:lnTo>
                    <a:pt x="1774" y="460"/>
                  </a:lnTo>
                  <a:lnTo>
                    <a:pt x="1770" y="445"/>
                  </a:lnTo>
                  <a:lnTo>
                    <a:pt x="1768" y="427"/>
                  </a:lnTo>
                  <a:lnTo>
                    <a:pt x="1766" y="409"/>
                  </a:lnTo>
                  <a:lnTo>
                    <a:pt x="1768" y="392"/>
                  </a:lnTo>
                  <a:lnTo>
                    <a:pt x="1770" y="374"/>
                  </a:lnTo>
                  <a:lnTo>
                    <a:pt x="1774" y="359"/>
                  </a:lnTo>
                  <a:lnTo>
                    <a:pt x="1780" y="342"/>
                  </a:lnTo>
                  <a:lnTo>
                    <a:pt x="1788" y="328"/>
                  </a:lnTo>
                  <a:lnTo>
                    <a:pt x="1796" y="313"/>
                  </a:lnTo>
                  <a:lnTo>
                    <a:pt x="1805" y="300"/>
                  </a:lnTo>
                  <a:lnTo>
                    <a:pt x="1817" y="288"/>
                  </a:lnTo>
                  <a:lnTo>
                    <a:pt x="1829" y="276"/>
                  </a:lnTo>
                  <a:lnTo>
                    <a:pt x="1842" y="267"/>
                  </a:lnTo>
                  <a:lnTo>
                    <a:pt x="1857" y="259"/>
                  </a:lnTo>
                  <a:lnTo>
                    <a:pt x="1871" y="251"/>
                  </a:lnTo>
                  <a:lnTo>
                    <a:pt x="1888" y="245"/>
                  </a:lnTo>
                  <a:lnTo>
                    <a:pt x="1903" y="241"/>
                  </a:lnTo>
                  <a:lnTo>
                    <a:pt x="1921" y="239"/>
                  </a:lnTo>
                  <a:lnTo>
                    <a:pt x="1939" y="237"/>
                  </a:lnTo>
                  <a:lnTo>
                    <a:pt x="1956" y="239"/>
                  </a:lnTo>
                  <a:lnTo>
                    <a:pt x="1974" y="241"/>
                  </a:lnTo>
                  <a:lnTo>
                    <a:pt x="1989" y="245"/>
                  </a:lnTo>
                  <a:lnTo>
                    <a:pt x="2006" y="251"/>
                  </a:lnTo>
                  <a:lnTo>
                    <a:pt x="2020" y="259"/>
                  </a:lnTo>
                  <a:lnTo>
                    <a:pt x="2035" y="267"/>
                  </a:lnTo>
                  <a:lnTo>
                    <a:pt x="2048" y="276"/>
                  </a:lnTo>
                  <a:lnTo>
                    <a:pt x="2060" y="288"/>
                  </a:lnTo>
                  <a:lnTo>
                    <a:pt x="2072" y="300"/>
                  </a:lnTo>
                  <a:lnTo>
                    <a:pt x="2081" y="313"/>
                  </a:lnTo>
                  <a:lnTo>
                    <a:pt x="2089" y="328"/>
                  </a:lnTo>
                  <a:lnTo>
                    <a:pt x="2097" y="342"/>
                  </a:lnTo>
                  <a:lnTo>
                    <a:pt x="2103" y="359"/>
                  </a:lnTo>
                  <a:lnTo>
                    <a:pt x="2107" y="374"/>
                  </a:lnTo>
                  <a:lnTo>
                    <a:pt x="2110" y="392"/>
                  </a:lnTo>
                  <a:lnTo>
                    <a:pt x="2111" y="409"/>
                  </a:lnTo>
                  <a:lnTo>
                    <a:pt x="2110" y="427"/>
                  </a:lnTo>
                  <a:lnTo>
                    <a:pt x="2107" y="445"/>
                  </a:lnTo>
                  <a:lnTo>
                    <a:pt x="2103" y="460"/>
                  </a:lnTo>
                  <a:lnTo>
                    <a:pt x="2097" y="476"/>
                  </a:lnTo>
                  <a:lnTo>
                    <a:pt x="2089" y="491"/>
                  </a:lnTo>
                  <a:lnTo>
                    <a:pt x="2081" y="506"/>
                  </a:lnTo>
                  <a:lnTo>
                    <a:pt x="2072" y="519"/>
                  </a:lnTo>
                  <a:lnTo>
                    <a:pt x="2060" y="530"/>
                  </a:lnTo>
                  <a:lnTo>
                    <a:pt x="2048" y="542"/>
                  </a:lnTo>
                  <a:lnTo>
                    <a:pt x="2035" y="552"/>
                  </a:lnTo>
                  <a:lnTo>
                    <a:pt x="2020" y="560"/>
                  </a:lnTo>
                  <a:lnTo>
                    <a:pt x="2006" y="568"/>
                  </a:lnTo>
                  <a:lnTo>
                    <a:pt x="1989" y="574"/>
                  </a:lnTo>
                  <a:lnTo>
                    <a:pt x="1974" y="578"/>
                  </a:lnTo>
                  <a:lnTo>
                    <a:pt x="1956" y="581"/>
                  </a:lnTo>
                  <a:lnTo>
                    <a:pt x="1939" y="5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6129338" y="1020763"/>
              <a:ext cx="1979613" cy="1979613"/>
            </a:xfrm>
            <a:custGeom>
              <a:avLst/>
              <a:gdLst>
                <a:gd name="T0" fmla="*/ 1870 w 4987"/>
                <a:gd name="T1" fmla="*/ 79 h 4987"/>
                <a:gd name="T2" fmla="*/ 1201 w 4987"/>
                <a:gd name="T3" fmla="*/ 361 h 4987"/>
                <a:gd name="T4" fmla="*/ 647 w 4987"/>
                <a:gd name="T5" fmla="*/ 817 h 4987"/>
                <a:gd name="T6" fmla="*/ 245 w 4987"/>
                <a:gd name="T7" fmla="*/ 1413 h 4987"/>
                <a:gd name="T8" fmla="*/ 27 w 4987"/>
                <a:gd name="T9" fmla="*/ 2114 h 4987"/>
                <a:gd name="T10" fmla="*/ 27 w 4987"/>
                <a:gd name="T11" fmla="*/ 2873 h 4987"/>
                <a:gd name="T12" fmla="*/ 245 w 4987"/>
                <a:gd name="T13" fmla="*/ 3575 h 4987"/>
                <a:gd name="T14" fmla="*/ 647 w 4987"/>
                <a:gd name="T15" fmla="*/ 4171 h 4987"/>
                <a:gd name="T16" fmla="*/ 1201 w 4987"/>
                <a:gd name="T17" fmla="*/ 4627 h 4987"/>
                <a:gd name="T18" fmla="*/ 1870 w 4987"/>
                <a:gd name="T19" fmla="*/ 4910 h 4987"/>
                <a:gd name="T20" fmla="*/ 2622 w 4987"/>
                <a:gd name="T21" fmla="*/ 4984 h 4987"/>
                <a:gd name="T22" fmla="*/ 3351 w 4987"/>
                <a:gd name="T23" fmla="*/ 4836 h 4987"/>
                <a:gd name="T24" fmla="*/ 3986 w 4987"/>
                <a:gd name="T25" fmla="*/ 4492 h 4987"/>
                <a:gd name="T26" fmla="*/ 4491 w 4987"/>
                <a:gd name="T27" fmla="*/ 3986 h 4987"/>
                <a:gd name="T28" fmla="*/ 4835 w 4987"/>
                <a:gd name="T29" fmla="*/ 3351 h 4987"/>
                <a:gd name="T30" fmla="*/ 4984 w 4987"/>
                <a:gd name="T31" fmla="*/ 2622 h 4987"/>
                <a:gd name="T32" fmla="*/ 4908 w 4987"/>
                <a:gd name="T33" fmla="*/ 1870 h 4987"/>
                <a:gd name="T34" fmla="*/ 4626 w 4987"/>
                <a:gd name="T35" fmla="*/ 1201 h 4987"/>
                <a:gd name="T36" fmla="*/ 4169 w 4987"/>
                <a:gd name="T37" fmla="*/ 648 h 4987"/>
                <a:gd name="T38" fmla="*/ 3574 w 4987"/>
                <a:gd name="T39" fmla="*/ 246 h 4987"/>
                <a:gd name="T40" fmla="*/ 2873 w 4987"/>
                <a:gd name="T41" fmla="*/ 29 h 4987"/>
                <a:gd name="T42" fmla="*/ 3909 w 4987"/>
                <a:gd name="T43" fmla="*/ 3191 h 4987"/>
                <a:gd name="T44" fmla="*/ 3850 w 4987"/>
                <a:gd name="T45" fmla="*/ 3432 h 4987"/>
                <a:gd name="T46" fmla="*/ 3736 w 4987"/>
                <a:gd name="T47" fmla="*/ 3629 h 4987"/>
                <a:gd name="T48" fmla="*/ 3568 w 4987"/>
                <a:gd name="T49" fmla="*/ 3781 h 4987"/>
                <a:gd name="T50" fmla="*/ 3359 w 4987"/>
                <a:gd name="T51" fmla="*/ 3875 h 4987"/>
                <a:gd name="T52" fmla="*/ 3083 w 4987"/>
                <a:gd name="T53" fmla="*/ 3917 h 4987"/>
                <a:gd name="T54" fmla="*/ 2728 w 4987"/>
                <a:gd name="T55" fmla="*/ 3926 h 4987"/>
                <a:gd name="T56" fmla="*/ 2110 w 4987"/>
                <a:gd name="T57" fmla="*/ 3924 h 4987"/>
                <a:gd name="T58" fmla="*/ 1797 w 4987"/>
                <a:gd name="T59" fmla="*/ 3909 h 4987"/>
                <a:gd name="T60" fmla="*/ 1555 w 4987"/>
                <a:gd name="T61" fmla="*/ 3851 h 4987"/>
                <a:gd name="T62" fmla="*/ 1358 w 4987"/>
                <a:gd name="T63" fmla="*/ 3736 h 4987"/>
                <a:gd name="T64" fmla="*/ 1205 w 4987"/>
                <a:gd name="T65" fmla="*/ 3568 h 4987"/>
                <a:gd name="T66" fmla="*/ 1113 w 4987"/>
                <a:gd name="T67" fmla="*/ 3361 h 4987"/>
                <a:gd name="T68" fmla="*/ 1070 w 4987"/>
                <a:gd name="T69" fmla="*/ 3085 h 4987"/>
                <a:gd name="T70" fmla="*/ 1061 w 4987"/>
                <a:gd name="T71" fmla="*/ 2728 h 4987"/>
                <a:gd name="T72" fmla="*/ 1062 w 4987"/>
                <a:gd name="T73" fmla="*/ 2110 h 4987"/>
                <a:gd name="T74" fmla="*/ 1078 w 4987"/>
                <a:gd name="T75" fmla="*/ 1798 h 4987"/>
                <a:gd name="T76" fmla="*/ 1136 w 4987"/>
                <a:gd name="T77" fmla="*/ 1556 h 4987"/>
                <a:gd name="T78" fmla="*/ 1250 w 4987"/>
                <a:gd name="T79" fmla="*/ 1359 h 4987"/>
                <a:gd name="T80" fmla="*/ 1419 w 4987"/>
                <a:gd name="T81" fmla="*/ 1205 h 4987"/>
                <a:gd name="T82" fmla="*/ 1626 w 4987"/>
                <a:gd name="T83" fmla="*/ 1113 h 4987"/>
                <a:gd name="T84" fmla="*/ 1902 w 4987"/>
                <a:gd name="T85" fmla="*/ 1071 h 4987"/>
                <a:gd name="T86" fmla="*/ 2259 w 4987"/>
                <a:gd name="T87" fmla="*/ 1062 h 4987"/>
                <a:gd name="T88" fmla="*/ 2877 w 4987"/>
                <a:gd name="T89" fmla="*/ 1064 h 4987"/>
                <a:gd name="T90" fmla="*/ 3189 w 4987"/>
                <a:gd name="T91" fmla="*/ 1078 h 4987"/>
                <a:gd name="T92" fmla="*/ 3431 w 4987"/>
                <a:gd name="T93" fmla="*/ 1137 h 4987"/>
                <a:gd name="T94" fmla="*/ 3628 w 4987"/>
                <a:gd name="T95" fmla="*/ 1251 h 4987"/>
                <a:gd name="T96" fmla="*/ 3782 w 4987"/>
                <a:gd name="T97" fmla="*/ 1420 h 4987"/>
                <a:gd name="T98" fmla="*/ 3874 w 4987"/>
                <a:gd name="T99" fmla="*/ 1628 h 4987"/>
                <a:gd name="T100" fmla="*/ 3916 w 4987"/>
                <a:gd name="T101" fmla="*/ 1904 h 4987"/>
                <a:gd name="T102" fmla="*/ 3924 w 4987"/>
                <a:gd name="T103" fmla="*/ 2259 h 4987"/>
                <a:gd name="T104" fmla="*/ 3923 w 4987"/>
                <a:gd name="T105" fmla="*/ 2878 h 4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987" h="4987">
                  <a:moveTo>
                    <a:pt x="2493" y="0"/>
                  </a:moveTo>
                  <a:lnTo>
                    <a:pt x="2365" y="3"/>
                  </a:lnTo>
                  <a:lnTo>
                    <a:pt x="2238" y="13"/>
                  </a:lnTo>
                  <a:lnTo>
                    <a:pt x="2113" y="29"/>
                  </a:lnTo>
                  <a:lnTo>
                    <a:pt x="1990" y="50"/>
                  </a:lnTo>
                  <a:lnTo>
                    <a:pt x="1870" y="79"/>
                  </a:lnTo>
                  <a:lnTo>
                    <a:pt x="1752" y="113"/>
                  </a:lnTo>
                  <a:lnTo>
                    <a:pt x="1636" y="152"/>
                  </a:lnTo>
                  <a:lnTo>
                    <a:pt x="1522" y="196"/>
                  </a:lnTo>
                  <a:lnTo>
                    <a:pt x="1412" y="246"/>
                  </a:lnTo>
                  <a:lnTo>
                    <a:pt x="1304" y="301"/>
                  </a:lnTo>
                  <a:lnTo>
                    <a:pt x="1201" y="361"/>
                  </a:lnTo>
                  <a:lnTo>
                    <a:pt x="1099" y="426"/>
                  </a:lnTo>
                  <a:lnTo>
                    <a:pt x="1001" y="496"/>
                  </a:lnTo>
                  <a:lnTo>
                    <a:pt x="906" y="569"/>
                  </a:lnTo>
                  <a:lnTo>
                    <a:pt x="816" y="648"/>
                  </a:lnTo>
                  <a:lnTo>
                    <a:pt x="729" y="731"/>
                  </a:lnTo>
                  <a:lnTo>
                    <a:pt x="647" y="817"/>
                  </a:lnTo>
                  <a:lnTo>
                    <a:pt x="569" y="908"/>
                  </a:lnTo>
                  <a:lnTo>
                    <a:pt x="494" y="1002"/>
                  </a:lnTo>
                  <a:lnTo>
                    <a:pt x="425" y="1100"/>
                  </a:lnTo>
                  <a:lnTo>
                    <a:pt x="361" y="1201"/>
                  </a:lnTo>
                  <a:lnTo>
                    <a:pt x="300" y="1306"/>
                  </a:lnTo>
                  <a:lnTo>
                    <a:pt x="245" y="1413"/>
                  </a:lnTo>
                  <a:lnTo>
                    <a:pt x="196" y="1523"/>
                  </a:lnTo>
                  <a:lnTo>
                    <a:pt x="151" y="1637"/>
                  </a:lnTo>
                  <a:lnTo>
                    <a:pt x="111" y="1752"/>
                  </a:lnTo>
                  <a:lnTo>
                    <a:pt x="78" y="1870"/>
                  </a:lnTo>
                  <a:lnTo>
                    <a:pt x="50" y="1991"/>
                  </a:lnTo>
                  <a:lnTo>
                    <a:pt x="27" y="2114"/>
                  </a:lnTo>
                  <a:lnTo>
                    <a:pt x="12" y="2239"/>
                  </a:lnTo>
                  <a:lnTo>
                    <a:pt x="3" y="2365"/>
                  </a:lnTo>
                  <a:lnTo>
                    <a:pt x="0" y="2494"/>
                  </a:lnTo>
                  <a:lnTo>
                    <a:pt x="3" y="2622"/>
                  </a:lnTo>
                  <a:lnTo>
                    <a:pt x="12" y="2748"/>
                  </a:lnTo>
                  <a:lnTo>
                    <a:pt x="27" y="2873"/>
                  </a:lnTo>
                  <a:lnTo>
                    <a:pt x="50" y="2997"/>
                  </a:lnTo>
                  <a:lnTo>
                    <a:pt x="78" y="3117"/>
                  </a:lnTo>
                  <a:lnTo>
                    <a:pt x="111" y="3235"/>
                  </a:lnTo>
                  <a:lnTo>
                    <a:pt x="151" y="3351"/>
                  </a:lnTo>
                  <a:lnTo>
                    <a:pt x="196" y="3465"/>
                  </a:lnTo>
                  <a:lnTo>
                    <a:pt x="245" y="3575"/>
                  </a:lnTo>
                  <a:lnTo>
                    <a:pt x="300" y="3683"/>
                  </a:lnTo>
                  <a:lnTo>
                    <a:pt x="361" y="3787"/>
                  </a:lnTo>
                  <a:lnTo>
                    <a:pt x="425" y="3888"/>
                  </a:lnTo>
                  <a:lnTo>
                    <a:pt x="494" y="3986"/>
                  </a:lnTo>
                  <a:lnTo>
                    <a:pt x="569" y="4080"/>
                  </a:lnTo>
                  <a:lnTo>
                    <a:pt x="647" y="4171"/>
                  </a:lnTo>
                  <a:lnTo>
                    <a:pt x="729" y="4257"/>
                  </a:lnTo>
                  <a:lnTo>
                    <a:pt x="816" y="4340"/>
                  </a:lnTo>
                  <a:lnTo>
                    <a:pt x="906" y="4418"/>
                  </a:lnTo>
                  <a:lnTo>
                    <a:pt x="1001" y="4492"/>
                  </a:lnTo>
                  <a:lnTo>
                    <a:pt x="1099" y="4562"/>
                  </a:lnTo>
                  <a:lnTo>
                    <a:pt x="1201" y="4627"/>
                  </a:lnTo>
                  <a:lnTo>
                    <a:pt x="1304" y="4687"/>
                  </a:lnTo>
                  <a:lnTo>
                    <a:pt x="1412" y="4741"/>
                  </a:lnTo>
                  <a:lnTo>
                    <a:pt x="1522" y="4791"/>
                  </a:lnTo>
                  <a:lnTo>
                    <a:pt x="1636" y="4836"/>
                  </a:lnTo>
                  <a:lnTo>
                    <a:pt x="1752" y="4876"/>
                  </a:lnTo>
                  <a:lnTo>
                    <a:pt x="1870" y="4910"/>
                  </a:lnTo>
                  <a:lnTo>
                    <a:pt x="1990" y="4937"/>
                  </a:lnTo>
                  <a:lnTo>
                    <a:pt x="2113" y="4959"/>
                  </a:lnTo>
                  <a:lnTo>
                    <a:pt x="2238" y="4975"/>
                  </a:lnTo>
                  <a:lnTo>
                    <a:pt x="2365" y="4984"/>
                  </a:lnTo>
                  <a:lnTo>
                    <a:pt x="2493" y="4987"/>
                  </a:lnTo>
                  <a:lnTo>
                    <a:pt x="2622" y="4984"/>
                  </a:lnTo>
                  <a:lnTo>
                    <a:pt x="2748" y="4975"/>
                  </a:lnTo>
                  <a:lnTo>
                    <a:pt x="2873" y="4959"/>
                  </a:lnTo>
                  <a:lnTo>
                    <a:pt x="2995" y="4937"/>
                  </a:lnTo>
                  <a:lnTo>
                    <a:pt x="3117" y="4910"/>
                  </a:lnTo>
                  <a:lnTo>
                    <a:pt x="3235" y="4876"/>
                  </a:lnTo>
                  <a:lnTo>
                    <a:pt x="3351" y="4836"/>
                  </a:lnTo>
                  <a:lnTo>
                    <a:pt x="3464" y="4791"/>
                  </a:lnTo>
                  <a:lnTo>
                    <a:pt x="3574" y="4741"/>
                  </a:lnTo>
                  <a:lnTo>
                    <a:pt x="3681" y="4687"/>
                  </a:lnTo>
                  <a:lnTo>
                    <a:pt x="3786" y="4627"/>
                  </a:lnTo>
                  <a:lnTo>
                    <a:pt x="3887" y="4562"/>
                  </a:lnTo>
                  <a:lnTo>
                    <a:pt x="3986" y="4492"/>
                  </a:lnTo>
                  <a:lnTo>
                    <a:pt x="4079" y="4418"/>
                  </a:lnTo>
                  <a:lnTo>
                    <a:pt x="4169" y="4340"/>
                  </a:lnTo>
                  <a:lnTo>
                    <a:pt x="4256" y="4257"/>
                  </a:lnTo>
                  <a:lnTo>
                    <a:pt x="4339" y="4171"/>
                  </a:lnTo>
                  <a:lnTo>
                    <a:pt x="4418" y="4080"/>
                  </a:lnTo>
                  <a:lnTo>
                    <a:pt x="4491" y="3986"/>
                  </a:lnTo>
                  <a:lnTo>
                    <a:pt x="4561" y="3888"/>
                  </a:lnTo>
                  <a:lnTo>
                    <a:pt x="4626" y="3787"/>
                  </a:lnTo>
                  <a:lnTo>
                    <a:pt x="4686" y="3683"/>
                  </a:lnTo>
                  <a:lnTo>
                    <a:pt x="4741" y="3575"/>
                  </a:lnTo>
                  <a:lnTo>
                    <a:pt x="4791" y="3465"/>
                  </a:lnTo>
                  <a:lnTo>
                    <a:pt x="4835" y="3351"/>
                  </a:lnTo>
                  <a:lnTo>
                    <a:pt x="4874" y="3235"/>
                  </a:lnTo>
                  <a:lnTo>
                    <a:pt x="4908" y="3117"/>
                  </a:lnTo>
                  <a:lnTo>
                    <a:pt x="4937" y="2997"/>
                  </a:lnTo>
                  <a:lnTo>
                    <a:pt x="4958" y="2873"/>
                  </a:lnTo>
                  <a:lnTo>
                    <a:pt x="4974" y="2748"/>
                  </a:lnTo>
                  <a:lnTo>
                    <a:pt x="4984" y="2622"/>
                  </a:lnTo>
                  <a:lnTo>
                    <a:pt x="4987" y="2494"/>
                  </a:lnTo>
                  <a:lnTo>
                    <a:pt x="4984" y="2365"/>
                  </a:lnTo>
                  <a:lnTo>
                    <a:pt x="4974" y="2239"/>
                  </a:lnTo>
                  <a:lnTo>
                    <a:pt x="4958" y="2114"/>
                  </a:lnTo>
                  <a:lnTo>
                    <a:pt x="4937" y="1991"/>
                  </a:lnTo>
                  <a:lnTo>
                    <a:pt x="4908" y="1870"/>
                  </a:lnTo>
                  <a:lnTo>
                    <a:pt x="4874" y="1752"/>
                  </a:lnTo>
                  <a:lnTo>
                    <a:pt x="4835" y="1637"/>
                  </a:lnTo>
                  <a:lnTo>
                    <a:pt x="4791" y="1523"/>
                  </a:lnTo>
                  <a:lnTo>
                    <a:pt x="4741" y="1413"/>
                  </a:lnTo>
                  <a:lnTo>
                    <a:pt x="4686" y="1306"/>
                  </a:lnTo>
                  <a:lnTo>
                    <a:pt x="4626" y="1201"/>
                  </a:lnTo>
                  <a:lnTo>
                    <a:pt x="4561" y="1100"/>
                  </a:lnTo>
                  <a:lnTo>
                    <a:pt x="4491" y="1002"/>
                  </a:lnTo>
                  <a:lnTo>
                    <a:pt x="4418" y="908"/>
                  </a:lnTo>
                  <a:lnTo>
                    <a:pt x="4339" y="817"/>
                  </a:lnTo>
                  <a:lnTo>
                    <a:pt x="4256" y="731"/>
                  </a:lnTo>
                  <a:lnTo>
                    <a:pt x="4169" y="648"/>
                  </a:lnTo>
                  <a:lnTo>
                    <a:pt x="4079" y="569"/>
                  </a:lnTo>
                  <a:lnTo>
                    <a:pt x="3986" y="496"/>
                  </a:lnTo>
                  <a:lnTo>
                    <a:pt x="3887" y="426"/>
                  </a:lnTo>
                  <a:lnTo>
                    <a:pt x="3786" y="361"/>
                  </a:lnTo>
                  <a:lnTo>
                    <a:pt x="3681" y="301"/>
                  </a:lnTo>
                  <a:lnTo>
                    <a:pt x="3574" y="246"/>
                  </a:lnTo>
                  <a:lnTo>
                    <a:pt x="3464" y="196"/>
                  </a:lnTo>
                  <a:lnTo>
                    <a:pt x="3351" y="152"/>
                  </a:lnTo>
                  <a:lnTo>
                    <a:pt x="3235" y="113"/>
                  </a:lnTo>
                  <a:lnTo>
                    <a:pt x="3117" y="79"/>
                  </a:lnTo>
                  <a:lnTo>
                    <a:pt x="2995" y="50"/>
                  </a:lnTo>
                  <a:lnTo>
                    <a:pt x="2873" y="29"/>
                  </a:lnTo>
                  <a:lnTo>
                    <a:pt x="2748" y="13"/>
                  </a:lnTo>
                  <a:lnTo>
                    <a:pt x="2622" y="3"/>
                  </a:lnTo>
                  <a:lnTo>
                    <a:pt x="2493" y="0"/>
                  </a:lnTo>
                  <a:close/>
                  <a:moveTo>
                    <a:pt x="3916" y="3085"/>
                  </a:moveTo>
                  <a:lnTo>
                    <a:pt x="3913" y="3139"/>
                  </a:lnTo>
                  <a:lnTo>
                    <a:pt x="3909" y="3191"/>
                  </a:lnTo>
                  <a:lnTo>
                    <a:pt x="3902" y="3237"/>
                  </a:lnTo>
                  <a:lnTo>
                    <a:pt x="3894" y="3281"/>
                  </a:lnTo>
                  <a:lnTo>
                    <a:pt x="3885" y="3322"/>
                  </a:lnTo>
                  <a:lnTo>
                    <a:pt x="3874" y="3361"/>
                  </a:lnTo>
                  <a:lnTo>
                    <a:pt x="3863" y="3397"/>
                  </a:lnTo>
                  <a:lnTo>
                    <a:pt x="3850" y="3432"/>
                  </a:lnTo>
                  <a:lnTo>
                    <a:pt x="3835" y="3468"/>
                  </a:lnTo>
                  <a:lnTo>
                    <a:pt x="3818" y="3502"/>
                  </a:lnTo>
                  <a:lnTo>
                    <a:pt x="3801" y="3536"/>
                  </a:lnTo>
                  <a:lnTo>
                    <a:pt x="3781" y="3568"/>
                  </a:lnTo>
                  <a:lnTo>
                    <a:pt x="3758" y="3599"/>
                  </a:lnTo>
                  <a:lnTo>
                    <a:pt x="3736" y="3629"/>
                  </a:lnTo>
                  <a:lnTo>
                    <a:pt x="3710" y="3658"/>
                  </a:lnTo>
                  <a:lnTo>
                    <a:pt x="3685" y="3685"/>
                  </a:lnTo>
                  <a:lnTo>
                    <a:pt x="3657" y="3712"/>
                  </a:lnTo>
                  <a:lnTo>
                    <a:pt x="3629" y="3736"/>
                  </a:lnTo>
                  <a:lnTo>
                    <a:pt x="3599" y="3760"/>
                  </a:lnTo>
                  <a:lnTo>
                    <a:pt x="3568" y="3781"/>
                  </a:lnTo>
                  <a:lnTo>
                    <a:pt x="3534" y="3801"/>
                  </a:lnTo>
                  <a:lnTo>
                    <a:pt x="3501" y="3819"/>
                  </a:lnTo>
                  <a:lnTo>
                    <a:pt x="3466" y="3836"/>
                  </a:lnTo>
                  <a:lnTo>
                    <a:pt x="3431" y="3851"/>
                  </a:lnTo>
                  <a:lnTo>
                    <a:pt x="3396" y="3863"/>
                  </a:lnTo>
                  <a:lnTo>
                    <a:pt x="3359" y="3875"/>
                  </a:lnTo>
                  <a:lnTo>
                    <a:pt x="3322" y="3886"/>
                  </a:lnTo>
                  <a:lnTo>
                    <a:pt x="3280" y="3895"/>
                  </a:lnTo>
                  <a:lnTo>
                    <a:pt x="3237" y="3902"/>
                  </a:lnTo>
                  <a:lnTo>
                    <a:pt x="3189" y="3909"/>
                  </a:lnTo>
                  <a:lnTo>
                    <a:pt x="3139" y="3914"/>
                  </a:lnTo>
                  <a:lnTo>
                    <a:pt x="3083" y="3917"/>
                  </a:lnTo>
                  <a:lnTo>
                    <a:pt x="3031" y="3919"/>
                  </a:lnTo>
                  <a:lnTo>
                    <a:pt x="2982" y="3921"/>
                  </a:lnTo>
                  <a:lnTo>
                    <a:pt x="2932" y="3922"/>
                  </a:lnTo>
                  <a:lnTo>
                    <a:pt x="2877" y="3924"/>
                  </a:lnTo>
                  <a:lnTo>
                    <a:pt x="2810" y="3925"/>
                  </a:lnTo>
                  <a:lnTo>
                    <a:pt x="2728" y="3926"/>
                  </a:lnTo>
                  <a:lnTo>
                    <a:pt x="2624" y="3926"/>
                  </a:lnTo>
                  <a:lnTo>
                    <a:pt x="2493" y="3926"/>
                  </a:lnTo>
                  <a:lnTo>
                    <a:pt x="2362" y="3926"/>
                  </a:lnTo>
                  <a:lnTo>
                    <a:pt x="2259" y="3926"/>
                  </a:lnTo>
                  <a:lnTo>
                    <a:pt x="2175" y="3925"/>
                  </a:lnTo>
                  <a:lnTo>
                    <a:pt x="2110" y="3924"/>
                  </a:lnTo>
                  <a:lnTo>
                    <a:pt x="2054" y="3922"/>
                  </a:lnTo>
                  <a:lnTo>
                    <a:pt x="2005" y="3921"/>
                  </a:lnTo>
                  <a:lnTo>
                    <a:pt x="1956" y="3919"/>
                  </a:lnTo>
                  <a:lnTo>
                    <a:pt x="1902" y="3917"/>
                  </a:lnTo>
                  <a:lnTo>
                    <a:pt x="1848" y="3914"/>
                  </a:lnTo>
                  <a:lnTo>
                    <a:pt x="1797" y="3909"/>
                  </a:lnTo>
                  <a:lnTo>
                    <a:pt x="1750" y="3902"/>
                  </a:lnTo>
                  <a:lnTo>
                    <a:pt x="1706" y="3895"/>
                  </a:lnTo>
                  <a:lnTo>
                    <a:pt x="1665" y="3886"/>
                  </a:lnTo>
                  <a:lnTo>
                    <a:pt x="1626" y="3875"/>
                  </a:lnTo>
                  <a:lnTo>
                    <a:pt x="1590" y="3863"/>
                  </a:lnTo>
                  <a:lnTo>
                    <a:pt x="1555" y="3851"/>
                  </a:lnTo>
                  <a:lnTo>
                    <a:pt x="1520" y="3837"/>
                  </a:lnTo>
                  <a:lnTo>
                    <a:pt x="1486" y="3820"/>
                  </a:lnTo>
                  <a:lnTo>
                    <a:pt x="1452" y="3802"/>
                  </a:lnTo>
                  <a:lnTo>
                    <a:pt x="1419" y="3782"/>
                  </a:lnTo>
                  <a:lnTo>
                    <a:pt x="1388" y="3760"/>
                  </a:lnTo>
                  <a:lnTo>
                    <a:pt x="1358" y="3736"/>
                  </a:lnTo>
                  <a:lnTo>
                    <a:pt x="1329" y="3712"/>
                  </a:lnTo>
                  <a:lnTo>
                    <a:pt x="1302" y="3685"/>
                  </a:lnTo>
                  <a:lnTo>
                    <a:pt x="1275" y="3658"/>
                  </a:lnTo>
                  <a:lnTo>
                    <a:pt x="1250" y="3629"/>
                  </a:lnTo>
                  <a:lnTo>
                    <a:pt x="1227" y="3599"/>
                  </a:lnTo>
                  <a:lnTo>
                    <a:pt x="1205" y="3568"/>
                  </a:lnTo>
                  <a:lnTo>
                    <a:pt x="1185" y="3535"/>
                  </a:lnTo>
                  <a:lnTo>
                    <a:pt x="1167" y="3501"/>
                  </a:lnTo>
                  <a:lnTo>
                    <a:pt x="1150" y="3467"/>
                  </a:lnTo>
                  <a:lnTo>
                    <a:pt x="1136" y="3432"/>
                  </a:lnTo>
                  <a:lnTo>
                    <a:pt x="1124" y="3397"/>
                  </a:lnTo>
                  <a:lnTo>
                    <a:pt x="1113" y="3361"/>
                  </a:lnTo>
                  <a:lnTo>
                    <a:pt x="1101" y="3322"/>
                  </a:lnTo>
                  <a:lnTo>
                    <a:pt x="1092" y="3281"/>
                  </a:lnTo>
                  <a:lnTo>
                    <a:pt x="1085" y="3237"/>
                  </a:lnTo>
                  <a:lnTo>
                    <a:pt x="1078" y="3191"/>
                  </a:lnTo>
                  <a:lnTo>
                    <a:pt x="1074" y="3139"/>
                  </a:lnTo>
                  <a:lnTo>
                    <a:pt x="1070" y="3085"/>
                  </a:lnTo>
                  <a:lnTo>
                    <a:pt x="1068" y="3031"/>
                  </a:lnTo>
                  <a:lnTo>
                    <a:pt x="1066" y="2982"/>
                  </a:lnTo>
                  <a:lnTo>
                    <a:pt x="1063" y="2933"/>
                  </a:lnTo>
                  <a:lnTo>
                    <a:pt x="1062" y="2878"/>
                  </a:lnTo>
                  <a:lnTo>
                    <a:pt x="1062" y="2812"/>
                  </a:lnTo>
                  <a:lnTo>
                    <a:pt x="1061" y="2728"/>
                  </a:lnTo>
                  <a:lnTo>
                    <a:pt x="1061" y="2625"/>
                  </a:lnTo>
                  <a:lnTo>
                    <a:pt x="1061" y="2494"/>
                  </a:lnTo>
                  <a:lnTo>
                    <a:pt x="1061" y="2363"/>
                  </a:lnTo>
                  <a:lnTo>
                    <a:pt x="1061" y="2259"/>
                  </a:lnTo>
                  <a:lnTo>
                    <a:pt x="1062" y="2177"/>
                  </a:lnTo>
                  <a:lnTo>
                    <a:pt x="1062" y="2110"/>
                  </a:lnTo>
                  <a:lnTo>
                    <a:pt x="1063" y="2055"/>
                  </a:lnTo>
                  <a:lnTo>
                    <a:pt x="1066" y="2005"/>
                  </a:lnTo>
                  <a:lnTo>
                    <a:pt x="1067" y="1956"/>
                  </a:lnTo>
                  <a:lnTo>
                    <a:pt x="1070" y="1904"/>
                  </a:lnTo>
                  <a:lnTo>
                    <a:pt x="1074" y="1848"/>
                  </a:lnTo>
                  <a:lnTo>
                    <a:pt x="1078" y="1798"/>
                  </a:lnTo>
                  <a:lnTo>
                    <a:pt x="1085" y="1750"/>
                  </a:lnTo>
                  <a:lnTo>
                    <a:pt x="1092" y="1707"/>
                  </a:lnTo>
                  <a:lnTo>
                    <a:pt x="1101" y="1665"/>
                  </a:lnTo>
                  <a:lnTo>
                    <a:pt x="1111" y="1628"/>
                  </a:lnTo>
                  <a:lnTo>
                    <a:pt x="1124" y="1591"/>
                  </a:lnTo>
                  <a:lnTo>
                    <a:pt x="1136" y="1556"/>
                  </a:lnTo>
                  <a:lnTo>
                    <a:pt x="1150" y="1521"/>
                  </a:lnTo>
                  <a:lnTo>
                    <a:pt x="1167" y="1486"/>
                  </a:lnTo>
                  <a:lnTo>
                    <a:pt x="1185" y="1453"/>
                  </a:lnTo>
                  <a:lnTo>
                    <a:pt x="1205" y="1420"/>
                  </a:lnTo>
                  <a:lnTo>
                    <a:pt x="1226" y="1389"/>
                  </a:lnTo>
                  <a:lnTo>
                    <a:pt x="1250" y="1359"/>
                  </a:lnTo>
                  <a:lnTo>
                    <a:pt x="1275" y="1330"/>
                  </a:lnTo>
                  <a:lnTo>
                    <a:pt x="1302" y="1302"/>
                  </a:lnTo>
                  <a:lnTo>
                    <a:pt x="1329" y="1276"/>
                  </a:lnTo>
                  <a:lnTo>
                    <a:pt x="1358" y="1251"/>
                  </a:lnTo>
                  <a:lnTo>
                    <a:pt x="1388" y="1228"/>
                  </a:lnTo>
                  <a:lnTo>
                    <a:pt x="1419" y="1205"/>
                  </a:lnTo>
                  <a:lnTo>
                    <a:pt x="1452" y="1186"/>
                  </a:lnTo>
                  <a:lnTo>
                    <a:pt x="1486" y="1167"/>
                  </a:lnTo>
                  <a:lnTo>
                    <a:pt x="1520" y="1152"/>
                  </a:lnTo>
                  <a:lnTo>
                    <a:pt x="1555" y="1137"/>
                  </a:lnTo>
                  <a:lnTo>
                    <a:pt x="1590" y="1124"/>
                  </a:lnTo>
                  <a:lnTo>
                    <a:pt x="1626" y="1113"/>
                  </a:lnTo>
                  <a:lnTo>
                    <a:pt x="1665" y="1102"/>
                  </a:lnTo>
                  <a:lnTo>
                    <a:pt x="1706" y="1093"/>
                  </a:lnTo>
                  <a:lnTo>
                    <a:pt x="1750" y="1085"/>
                  </a:lnTo>
                  <a:lnTo>
                    <a:pt x="1797" y="1078"/>
                  </a:lnTo>
                  <a:lnTo>
                    <a:pt x="1848" y="1074"/>
                  </a:lnTo>
                  <a:lnTo>
                    <a:pt x="1902" y="1071"/>
                  </a:lnTo>
                  <a:lnTo>
                    <a:pt x="1956" y="1068"/>
                  </a:lnTo>
                  <a:lnTo>
                    <a:pt x="2005" y="1066"/>
                  </a:lnTo>
                  <a:lnTo>
                    <a:pt x="2054" y="1065"/>
                  </a:lnTo>
                  <a:lnTo>
                    <a:pt x="2110" y="1064"/>
                  </a:lnTo>
                  <a:lnTo>
                    <a:pt x="2175" y="1063"/>
                  </a:lnTo>
                  <a:lnTo>
                    <a:pt x="2259" y="1062"/>
                  </a:lnTo>
                  <a:lnTo>
                    <a:pt x="2362" y="1062"/>
                  </a:lnTo>
                  <a:lnTo>
                    <a:pt x="2493" y="1062"/>
                  </a:lnTo>
                  <a:lnTo>
                    <a:pt x="2624" y="1062"/>
                  </a:lnTo>
                  <a:lnTo>
                    <a:pt x="2728" y="1062"/>
                  </a:lnTo>
                  <a:lnTo>
                    <a:pt x="2810" y="1063"/>
                  </a:lnTo>
                  <a:lnTo>
                    <a:pt x="2877" y="1064"/>
                  </a:lnTo>
                  <a:lnTo>
                    <a:pt x="2932" y="1065"/>
                  </a:lnTo>
                  <a:lnTo>
                    <a:pt x="2982" y="1066"/>
                  </a:lnTo>
                  <a:lnTo>
                    <a:pt x="3031" y="1068"/>
                  </a:lnTo>
                  <a:lnTo>
                    <a:pt x="3083" y="1071"/>
                  </a:lnTo>
                  <a:lnTo>
                    <a:pt x="3139" y="1074"/>
                  </a:lnTo>
                  <a:lnTo>
                    <a:pt x="3189" y="1078"/>
                  </a:lnTo>
                  <a:lnTo>
                    <a:pt x="3237" y="1085"/>
                  </a:lnTo>
                  <a:lnTo>
                    <a:pt x="3280" y="1093"/>
                  </a:lnTo>
                  <a:lnTo>
                    <a:pt x="3322" y="1102"/>
                  </a:lnTo>
                  <a:lnTo>
                    <a:pt x="3359" y="1113"/>
                  </a:lnTo>
                  <a:lnTo>
                    <a:pt x="3396" y="1124"/>
                  </a:lnTo>
                  <a:lnTo>
                    <a:pt x="3431" y="1137"/>
                  </a:lnTo>
                  <a:lnTo>
                    <a:pt x="3466" y="1152"/>
                  </a:lnTo>
                  <a:lnTo>
                    <a:pt x="3501" y="1167"/>
                  </a:lnTo>
                  <a:lnTo>
                    <a:pt x="3534" y="1185"/>
                  </a:lnTo>
                  <a:lnTo>
                    <a:pt x="3567" y="1205"/>
                  </a:lnTo>
                  <a:lnTo>
                    <a:pt x="3598" y="1228"/>
                  </a:lnTo>
                  <a:lnTo>
                    <a:pt x="3628" y="1251"/>
                  </a:lnTo>
                  <a:lnTo>
                    <a:pt x="3657" y="1276"/>
                  </a:lnTo>
                  <a:lnTo>
                    <a:pt x="3685" y="1302"/>
                  </a:lnTo>
                  <a:lnTo>
                    <a:pt x="3711" y="1330"/>
                  </a:lnTo>
                  <a:lnTo>
                    <a:pt x="3736" y="1359"/>
                  </a:lnTo>
                  <a:lnTo>
                    <a:pt x="3759" y="1389"/>
                  </a:lnTo>
                  <a:lnTo>
                    <a:pt x="3782" y="1420"/>
                  </a:lnTo>
                  <a:lnTo>
                    <a:pt x="3801" y="1453"/>
                  </a:lnTo>
                  <a:lnTo>
                    <a:pt x="3820" y="1486"/>
                  </a:lnTo>
                  <a:lnTo>
                    <a:pt x="3835" y="1521"/>
                  </a:lnTo>
                  <a:lnTo>
                    <a:pt x="3850" y="1556"/>
                  </a:lnTo>
                  <a:lnTo>
                    <a:pt x="3863" y="1591"/>
                  </a:lnTo>
                  <a:lnTo>
                    <a:pt x="3874" y="1628"/>
                  </a:lnTo>
                  <a:lnTo>
                    <a:pt x="3885" y="1665"/>
                  </a:lnTo>
                  <a:lnTo>
                    <a:pt x="3894" y="1707"/>
                  </a:lnTo>
                  <a:lnTo>
                    <a:pt x="3902" y="1750"/>
                  </a:lnTo>
                  <a:lnTo>
                    <a:pt x="3909" y="1798"/>
                  </a:lnTo>
                  <a:lnTo>
                    <a:pt x="3913" y="1848"/>
                  </a:lnTo>
                  <a:lnTo>
                    <a:pt x="3916" y="1904"/>
                  </a:lnTo>
                  <a:lnTo>
                    <a:pt x="3919" y="1956"/>
                  </a:lnTo>
                  <a:lnTo>
                    <a:pt x="3921" y="2005"/>
                  </a:lnTo>
                  <a:lnTo>
                    <a:pt x="3922" y="2055"/>
                  </a:lnTo>
                  <a:lnTo>
                    <a:pt x="3923" y="2110"/>
                  </a:lnTo>
                  <a:lnTo>
                    <a:pt x="3924" y="2177"/>
                  </a:lnTo>
                  <a:lnTo>
                    <a:pt x="3924" y="2259"/>
                  </a:lnTo>
                  <a:lnTo>
                    <a:pt x="3925" y="2363"/>
                  </a:lnTo>
                  <a:lnTo>
                    <a:pt x="3925" y="2494"/>
                  </a:lnTo>
                  <a:lnTo>
                    <a:pt x="3925" y="2625"/>
                  </a:lnTo>
                  <a:lnTo>
                    <a:pt x="3924" y="2728"/>
                  </a:lnTo>
                  <a:lnTo>
                    <a:pt x="3924" y="2812"/>
                  </a:lnTo>
                  <a:lnTo>
                    <a:pt x="3923" y="2878"/>
                  </a:lnTo>
                  <a:lnTo>
                    <a:pt x="3922" y="2933"/>
                  </a:lnTo>
                  <a:lnTo>
                    <a:pt x="3921" y="2982"/>
                  </a:lnTo>
                  <a:lnTo>
                    <a:pt x="3919" y="3031"/>
                  </a:lnTo>
                  <a:lnTo>
                    <a:pt x="3916" y="308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26423" y="5303256"/>
            <a:ext cx="2585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@</a:t>
            </a:r>
            <a:r>
              <a:rPr lang="en-US" sz="1200" spc="3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Instagram_account</a:t>
            </a:r>
            <a:endParaRPr lang="en-US" sz="1200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42DC64D0-DFF0-49F3-821C-D71E84F999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1" r="22921"/>
          <a:stretch>
            <a:fillRect/>
          </a:stretch>
        </p:blipFill>
        <p:spPr/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CC0D87-68BD-426A-9937-2D047F243B3F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4117022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362" y="388736"/>
            <a:ext cx="627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2046" y="1194022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066800" y="2627313"/>
            <a:ext cx="2408238" cy="1865313"/>
            <a:chOff x="1066800" y="2627313"/>
            <a:chExt cx="2408238" cy="1865313"/>
          </a:xfrm>
          <a:solidFill>
            <a:schemeClr val="bg2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066800" y="2627313"/>
              <a:ext cx="2408238" cy="1666875"/>
            </a:xfrm>
            <a:custGeom>
              <a:avLst/>
              <a:gdLst>
                <a:gd name="T0" fmla="*/ 4168 w 4550"/>
                <a:gd name="T1" fmla="*/ 0 h 3149"/>
                <a:gd name="T2" fmla="*/ 4227 w 4550"/>
                <a:gd name="T3" fmla="*/ 8 h 3149"/>
                <a:gd name="T4" fmla="*/ 4285 w 4550"/>
                <a:gd name="T5" fmla="*/ 25 h 3149"/>
                <a:gd name="T6" fmla="*/ 4339 w 4550"/>
                <a:gd name="T7" fmla="*/ 49 h 3149"/>
                <a:gd name="T8" fmla="*/ 4387 w 4550"/>
                <a:gd name="T9" fmla="*/ 81 h 3149"/>
                <a:gd name="T10" fmla="*/ 4431 w 4550"/>
                <a:gd name="T11" fmla="*/ 119 h 3149"/>
                <a:gd name="T12" fmla="*/ 4469 w 4550"/>
                <a:gd name="T13" fmla="*/ 163 h 3149"/>
                <a:gd name="T14" fmla="*/ 4501 w 4550"/>
                <a:gd name="T15" fmla="*/ 211 h 3149"/>
                <a:gd name="T16" fmla="*/ 4525 w 4550"/>
                <a:gd name="T17" fmla="*/ 265 h 3149"/>
                <a:gd name="T18" fmla="*/ 4542 w 4550"/>
                <a:gd name="T19" fmla="*/ 323 h 3149"/>
                <a:gd name="T20" fmla="*/ 4550 w 4550"/>
                <a:gd name="T21" fmla="*/ 383 h 3149"/>
                <a:gd name="T22" fmla="*/ 4550 w 4550"/>
                <a:gd name="T23" fmla="*/ 2765 h 3149"/>
                <a:gd name="T24" fmla="*/ 4542 w 4550"/>
                <a:gd name="T25" fmla="*/ 2826 h 3149"/>
                <a:gd name="T26" fmla="*/ 4525 w 4550"/>
                <a:gd name="T27" fmla="*/ 2883 h 3149"/>
                <a:gd name="T28" fmla="*/ 4501 w 4550"/>
                <a:gd name="T29" fmla="*/ 2936 h 3149"/>
                <a:gd name="T30" fmla="*/ 4469 w 4550"/>
                <a:gd name="T31" fmla="*/ 2986 h 3149"/>
                <a:gd name="T32" fmla="*/ 4431 w 4550"/>
                <a:gd name="T33" fmla="*/ 3030 h 3149"/>
                <a:gd name="T34" fmla="*/ 4387 w 4550"/>
                <a:gd name="T35" fmla="*/ 3068 h 3149"/>
                <a:gd name="T36" fmla="*/ 4339 w 4550"/>
                <a:gd name="T37" fmla="*/ 3099 h 3149"/>
                <a:gd name="T38" fmla="*/ 4285 w 4550"/>
                <a:gd name="T39" fmla="*/ 3124 h 3149"/>
                <a:gd name="T40" fmla="*/ 4227 w 4550"/>
                <a:gd name="T41" fmla="*/ 3140 h 3149"/>
                <a:gd name="T42" fmla="*/ 4168 w 4550"/>
                <a:gd name="T43" fmla="*/ 3148 h 3149"/>
                <a:gd name="T44" fmla="*/ 384 w 4550"/>
                <a:gd name="T45" fmla="*/ 3148 h 3149"/>
                <a:gd name="T46" fmla="*/ 323 w 4550"/>
                <a:gd name="T47" fmla="*/ 3140 h 3149"/>
                <a:gd name="T48" fmla="*/ 265 w 4550"/>
                <a:gd name="T49" fmla="*/ 3124 h 3149"/>
                <a:gd name="T50" fmla="*/ 211 w 4550"/>
                <a:gd name="T51" fmla="*/ 3099 h 3149"/>
                <a:gd name="T52" fmla="*/ 163 w 4550"/>
                <a:gd name="T53" fmla="*/ 3068 h 3149"/>
                <a:gd name="T54" fmla="*/ 119 w 4550"/>
                <a:gd name="T55" fmla="*/ 3030 h 3149"/>
                <a:gd name="T56" fmla="*/ 81 w 4550"/>
                <a:gd name="T57" fmla="*/ 2986 h 3149"/>
                <a:gd name="T58" fmla="*/ 49 w 4550"/>
                <a:gd name="T59" fmla="*/ 2936 h 3149"/>
                <a:gd name="T60" fmla="*/ 25 w 4550"/>
                <a:gd name="T61" fmla="*/ 2883 h 3149"/>
                <a:gd name="T62" fmla="*/ 8 w 4550"/>
                <a:gd name="T63" fmla="*/ 2826 h 3149"/>
                <a:gd name="T64" fmla="*/ 0 w 4550"/>
                <a:gd name="T65" fmla="*/ 2765 h 3149"/>
                <a:gd name="T66" fmla="*/ 0 w 4550"/>
                <a:gd name="T67" fmla="*/ 383 h 3149"/>
                <a:gd name="T68" fmla="*/ 8 w 4550"/>
                <a:gd name="T69" fmla="*/ 323 h 3149"/>
                <a:gd name="T70" fmla="*/ 25 w 4550"/>
                <a:gd name="T71" fmla="*/ 265 h 3149"/>
                <a:gd name="T72" fmla="*/ 49 w 4550"/>
                <a:gd name="T73" fmla="*/ 211 h 3149"/>
                <a:gd name="T74" fmla="*/ 81 w 4550"/>
                <a:gd name="T75" fmla="*/ 163 h 3149"/>
                <a:gd name="T76" fmla="*/ 119 w 4550"/>
                <a:gd name="T77" fmla="*/ 119 h 3149"/>
                <a:gd name="T78" fmla="*/ 163 w 4550"/>
                <a:gd name="T79" fmla="*/ 81 h 3149"/>
                <a:gd name="T80" fmla="*/ 211 w 4550"/>
                <a:gd name="T81" fmla="*/ 49 h 3149"/>
                <a:gd name="T82" fmla="*/ 265 w 4550"/>
                <a:gd name="T83" fmla="*/ 25 h 3149"/>
                <a:gd name="T84" fmla="*/ 323 w 4550"/>
                <a:gd name="T85" fmla="*/ 8 h 3149"/>
                <a:gd name="T86" fmla="*/ 384 w 4550"/>
                <a:gd name="T87" fmla="*/ 0 h 3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50" h="3149">
                  <a:moveTo>
                    <a:pt x="404" y="0"/>
                  </a:moveTo>
                  <a:lnTo>
                    <a:pt x="4146" y="0"/>
                  </a:lnTo>
                  <a:lnTo>
                    <a:pt x="4168" y="0"/>
                  </a:lnTo>
                  <a:lnTo>
                    <a:pt x="4188" y="2"/>
                  </a:lnTo>
                  <a:lnTo>
                    <a:pt x="4208" y="5"/>
                  </a:lnTo>
                  <a:lnTo>
                    <a:pt x="4227" y="8"/>
                  </a:lnTo>
                  <a:lnTo>
                    <a:pt x="4247" y="13"/>
                  </a:lnTo>
                  <a:lnTo>
                    <a:pt x="4266" y="18"/>
                  </a:lnTo>
                  <a:lnTo>
                    <a:pt x="4285" y="25"/>
                  </a:lnTo>
                  <a:lnTo>
                    <a:pt x="4303" y="32"/>
                  </a:lnTo>
                  <a:lnTo>
                    <a:pt x="4321" y="40"/>
                  </a:lnTo>
                  <a:lnTo>
                    <a:pt x="4339" y="49"/>
                  </a:lnTo>
                  <a:lnTo>
                    <a:pt x="4355" y="58"/>
                  </a:lnTo>
                  <a:lnTo>
                    <a:pt x="4372" y="69"/>
                  </a:lnTo>
                  <a:lnTo>
                    <a:pt x="4387" y="81"/>
                  </a:lnTo>
                  <a:lnTo>
                    <a:pt x="4403" y="93"/>
                  </a:lnTo>
                  <a:lnTo>
                    <a:pt x="4417" y="106"/>
                  </a:lnTo>
                  <a:lnTo>
                    <a:pt x="4431" y="119"/>
                  </a:lnTo>
                  <a:lnTo>
                    <a:pt x="4444" y="133"/>
                  </a:lnTo>
                  <a:lnTo>
                    <a:pt x="4457" y="147"/>
                  </a:lnTo>
                  <a:lnTo>
                    <a:pt x="4469" y="163"/>
                  </a:lnTo>
                  <a:lnTo>
                    <a:pt x="4481" y="178"/>
                  </a:lnTo>
                  <a:lnTo>
                    <a:pt x="4492" y="195"/>
                  </a:lnTo>
                  <a:lnTo>
                    <a:pt x="4501" y="211"/>
                  </a:lnTo>
                  <a:lnTo>
                    <a:pt x="4510" y="229"/>
                  </a:lnTo>
                  <a:lnTo>
                    <a:pt x="4518" y="247"/>
                  </a:lnTo>
                  <a:lnTo>
                    <a:pt x="4525" y="265"/>
                  </a:lnTo>
                  <a:lnTo>
                    <a:pt x="4532" y="284"/>
                  </a:lnTo>
                  <a:lnTo>
                    <a:pt x="4537" y="303"/>
                  </a:lnTo>
                  <a:lnTo>
                    <a:pt x="4542" y="323"/>
                  </a:lnTo>
                  <a:lnTo>
                    <a:pt x="4545" y="342"/>
                  </a:lnTo>
                  <a:lnTo>
                    <a:pt x="4548" y="362"/>
                  </a:lnTo>
                  <a:lnTo>
                    <a:pt x="4550" y="383"/>
                  </a:lnTo>
                  <a:lnTo>
                    <a:pt x="4550" y="404"/>
                  </a:lnTo>
                  <a:lnTo>
                    <a:pt x="4550" y="2745"/>
                  </a:lnTo>
                  <a:lnTo>
                    <a:pt x="4550" y="2765"/>
                  </a:lnTo>
                  <a:lnTo>
                    <a:pt x="4548" y="2785"/>
                  </a:lnTo>
                  <a:lnTo>
                    <a:pt x="4545" y="2806"/>
                  </a:lnTo>
                  <a:lnTo>
                    <a:pt x="4542" y="2826"/>
                  </a:lnTo>
                  <a:lnTo>
                    <a:pt x="4537" y="2845"/>
                  </a:lnTo>
                  <a:lnTo>
                    <a:pt x="4532" y="2864"/>
                  </a:lnTo>
                  <a:lnTo>
                    <a:pt x="4525" y="2883"/>
                  </a:lnTo>
                  <a:lnTo>
                    <a:pt x="4518" y="2902"/>
                  </a:lnTo>
                  <a:lnTo>
                    <a:pt x="4510" y="2920"/>
                  </a:lnTo>
                  <a:lnTo>
                    <a:pt x="4501" y="2936"/>
                  </a:lnTo>
                  <a:lnTo>
                    <a:pt x="4492" y="2954"/>
                  </a:lnTo>
                  <a:lnTo>
                    <a:pt x="4481" y="2969"/>
                  </a:lnTo>
                  <a:lnTo>
                    <a:pt x="4469" y="2986"/>
                  </a:lnTo>
                  <a:lnTo>
                    <a:pt x="4457" y="3002"/>
                  </a:lnTo>
                  <a:lnTo>
                    <a:pt x="4444" y="3016"/>
                  </a:lnTo>
                  <a:lnTo>
                    <a:pt x="4431" y="3030"/>
                  </a:lnTo>
                  <a:lnTo>
                    <a:pt x="4417" y="3043"/>
                  </a:lnTo>
                  <a:lnTo>
                    <a:pt x="4403" y="3056"/>
                  </a:lnTo>
                  <a:lnTo>
                    <a:pt x="4387" y="3068"/>
                  </a:lnTo>
                  <a:lnTo>
                    <a:pt x="4372" y="3079"/>
                  </a:lnTo>
                  <a:lnTo>
                    <a:pt x="4355" y="3089"/>
                  </a:lnTo>
                  <a:lnTo>
                    <a:pt x="4339" y="3099"/>
                  </a:lnTo>
                  <a:lnTo>
                    <a:pt x="4321" y="3108"/>
                  </a:lnTo>
                  <a:lnTo>
                    <a:pt x="4303" y="3117"/>
                  </a:lnTo>
                  <a:lnTo>
                    <a:pt x="4285" y="3124"/>
                  </a:lnTo>
                  <a:lnTo>
                    <a:pt x="4266" y="3130"/>
                  </a:lnTo>
                  <a:lnTo>
                    <a:pt x="4247" y="3136"/>
                  </a:lnTo>
                  <a:lnTo>
                    <a:pt x="4227" y="3140"/>
                  </a:lnTo>
                  <a:lnTo>
                    <a:pt x="4208" y="3144"/>
                  </a:lnTo>
                  <a:lnTo>
                    <a:pt x="4188" y="3146"/>
                  </a:lnTo>
                  <a:lnTo>
                    <a:pt x="4168" y="3148"/>
                  </a:lnTo>
                  <a:lnTo>
                    <a:pt x="4146" y="3149"/>
                  </a:lnTo>
                  <a:lnTo>
                    <a:pt x="404" y="3149"/>
                  </a:lnTo>
                  <a:lnTo>
                    <a:pt x="384" y="3148"/>
                  </a:lnTo>
                  <a:lnTo>
                    <a:pt x="362" y="3146"/>
                  </a:lnTo>
                  <a:lnTo>
                    <a:pt x="342" y="3144"/>
                  </a:lnTo>
                  <a:lnTo>
                    <a:pt x="323" y="3140"/>
                  </a:lnTo>
                  <a:lnTo>
                    <a:pt x="303" y="3136"/>
                  </a:lnTo>
                  <a:lnTo>
                    <a:pt x="284" y="3130"/>
                  </a:lnTo>
                  <a:lnTo>
                    <a:pt x="265" y="3124"/>
                  </a:lnTo>
                  <a:lnTo>
                    <a:pt x="247" y="3117"/>
                  </a:lnTo>
                  <a:lnTo>
                    <a:pt x="229" y="3108"/>
                  </a:lnTo>
                  <a:lnTo>
                    <a:pt x="211" y="3099"/>
                  </a:lnTo>
                  <a:lnTo>
                    <a:pt x="195" y="3089"/>
                  </a:lnTo>
                  <a:lnTo>
                    <a:pt x="178" y="3079"/>
                  </a:lnTo>
                  <a:lnTo>
                    <a:pt x="163" y="3068"/>
                  </a:lnTo>
                  <a:lnTo>
                    <a:pt x="147" y="3056"/>
                  </a:lnTo>
                  <a:lnTo>
                    <a:pt x="133" y="3043"/>
                  </a:lnTo>
                  <a:lnTo>
                    <a:pt x="119" y="3030"/>
                  </a:lnTo>
                  <a:lnTo>
                    <a:pt x="106" y="3016"/>
                  </a:lnTo>
                  <a:lnTo>
                    <a:pt x="93" y="3002"/>
                  </a:lnTo>
                  <a:lnTo>
                    <a:pt x="81" y="2986"/>
                  </a:lnTo>
                  <a:lnTo>
                    <a:pt x="69" y="2969"/>
                  </a:lnTo>
                  <a:lnTo>
                    <a:pt x="58" y="2954"/>
                  </a:lnTo>
                  <a:lnTo>
                    <a:pt x="49" y="2936"/>
                  </a:lnTo>
                  <a:lnTo>
                    <a:pt x="40" y="2920"/>
                  </a:lnTo>
                  <a:lnTo>
                    <a:pt x="32" y="2902"/>
                  </a:lnTo>
                  <a:lnTo>
                    <a:pt x="25" y="2883"/>
                  </a:lnTo>
                  <a:lnTo>
                    <a:pt x="18" y="2864"/>
                  </a:lnTo>
                  <a:lnTo>
                    <a:pt x="13" y="2845"/>
                  </a:lnTo>
                  <a:lnTo>
                    <a:pt x="8" y="2826"/>
                  </a:lnTo>
                  <a:lnTo>
                    <a:pt x="5" y="2806"/>
                  </a:lnTo>
                  <a:lnTo>
                    <a:pt x="2" y="2785"/>
                  </a:lnTo>
                  <a:lnTo>
                    <a:pt x="0" y="2765"/>
                  </a:lnTo>
                  <a:lnTo>
                    <a:pt x="0" y="2745"/>
                  </a:lnTo>
                  <a:lnTo>
                    <a:pt x="0" y="404"/>
                  </a:lnTo>
                  <a:lnTo>
                    <a:pt x="0" y="383"/>
                  </a:lnTo>
                  <a:lnTo>
                    <a:pt x="2" y="362"/>
                  </a:lnTo>
                  <a:lnTo>
                    <a:pt x="5" y="342"/>
                  </a:lnTo>
                  <a:lnTo>
                    <a:pt x="8" y="323"/>
                  </a:lnTo>
                  <a:lnTo>
                    <a:pt x="13" y="303"/>
                  </a:lnTo>
                  <a:lnTo>
                    <a:pt x="18" y="284"/>
                  </a:lnTo>
                  <a:lnTo>
                    <a:pt x="25" y="265"/>
                  </a:lnTo>
                  <a:lnTo>
                    <a:pt x="32" y="247"/>
                  </a:lnTo>
                  <a:lnTo>
                    <a:pt x="40" y="229"/>
                  </a:lnTo>
                  <a:lnTo>
                    <a:pt x="49" y="211"/>
                  </a:lnTo>
                  <a:lnTo>
                    <a:pt x="58" y="195"/>
                  </a:lnTo>
                  <a:lnTo>
                    <a:pt x="69" y="178"/>
                  </a:lnTo>
                  <a:lnTo>
                    <a:pt x="81" y="163"/>
                  </a:lnTo>
                  <a:lnTo>
                    <a:pt x="93" y="147"/>
                  </a:lnTo>
                  <a:lnTo>
                    <a:pt x="106" y="133"/>
                  </a:lnTo>
                  <a:lnTo>
                    <a:pt x="119" y="119"/>
                  </a:lnTo>
                  <a:lnTo>
                    <a:pt x="133" y="106"/>
                  </a:lnTo>
                  <a:lnTo>
                    <a:pt x="147" y="93"/>
                  </a:lnTo>
                  <a:lnTo>
                    <a:pt x="163" y="81"/>
                  </a:lnTo>
                  <a:lnTo>
                    <a:pt x="178" y="69"/>
                  </a:lnTo>
                  <a:lnTo>
                    <a:pt x="195" y="58"/>
                  </a:lnTo>
                  <a:lnTo>
                    <a:pt x="211" y="49"/>
                  </a:lnTo>
                  <a:lnTo>
                    <a:pt x="229" y="40"/>
                  </a:lnTo>
                  <a:lnTo>
                    <a:pt x="247" y="32"/>
                  </a:lnTo>
                  <a:lnTo>
                    <a:pt x="265" y="25"/>
                  </a:lnTo>
                  <a:lnTo>
                    <a:pt x="284" y="18"/>
                  </a:lnTo>
                  <a:lnTo>
                    <a:pt x="303" y="13"/>
                  </a:lnTo>
                  <a:lnTo>
                    <a:pt x="323" y="8"/>
                  </a:lnTo>
                  <a:lnTo>
                    <a:pt x="342" y="5"/>
                  </a:lnTo>
                  <a:lnTo>
                    <a:pt x="362" y="2"/>
                  </a:lnTo>
                  <a:lnTo>
                    <a:pt x="384" y="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492250" y="4194176"/>
              <a:ext cx="346075" cy="298450"/>
            </a:xfrm>
            <a:custGeom>
              <a:avLst/>
              <a:gdLst>
                <a:gd name="T0" fmla="*/ 327 w 654"/>
                <a:gd name="T1" fmla="*/ 565 h 565"/>
                <a:gd name="T2" fmla="*/ 490 w 654"/>
                <a:gd name="T3" fmla="*/ 283 h 565"/>
                <a:gd name="T4" fmla="*/ 654 w 654"/>
                <a:gd name="T5" fmla="*/ 0 h 565"/>
                <a:gd name="T6" fmla="*/ 327 w 654"/>
                <a:gd name="T7" fmla="*/ 0 h 565"/>
                <a:gd name="T8" fmla="*/ 0 w 654"/>
                <a:gd name="T9" fmla="*/ 0 h 565"/>
                <a:gd name="T10" fmla="*/ 163 w 654"/>
                <a:gd name="T11" fmla="*/ 283 h 565"/>
                <a:gd name="T12" fmla="*/ 327 w 654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4" h="565">
                  <a:moveTo>
                    <a:pt x="327" y="565"/>
                  </a:moveTo>
                  <a:lnTo>
                    <a:pt x="490" y="283"/>
                  </a:lnTo>
                  <a:lnTo>
                    <a:pt x="654" y="0"/>
                  </a:lnTo>
                  <a:lnTo>
                    <a:pt x="327" y="0"/>
                  </a:lnTo>
                  <a:lnTo>
                    <a:pt x="0" y="0"/>
                  </a:lnTo>
                  <a:lnTo>
                    <a:pt x="163" y="283"/>
                  </a:lnTo>
                  <a:lnTo>
                    <a:pt x="327" y="56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17913" y="3552826"/>
            <a:ext cx="2406650" cy="1865312"/>
            <a:chOff x="3617913" y="3552826"/>
            <a:chExt cx="2406650" cy="1865312"/>
          </a:xfrm>
          <a:solidFill>
            <a:schemeClr val="tx2"/>
          </a:solidFill>
        </p:grpSpPr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3617913" y="3751263"/>
              <a:ext cx="2406650" cy="1666875"/>
            </a:xfrm>
            <a:custGeom>
              <a:avLst/>
              <a:gdLst>
                <a:gd name="T0" fmla="*/ 382 w 4550"/>
                <a:gd name="T1" fmla="*/ 3149 h 3149"/>
                <a:gd name="T2" fmla="*/ 322 w 4550"/>
                <a:gd name="T3" fmla="*/ 3141 h 3149"/>
                <a:gd name="T4" fmla="*/ 265 w 4550"/>
                <a:gd name="T5" fmla="*/ 3124 h 3149"/>
                <a:gd name="T6" fmla="*/ 211 w 4550"/>
                <a:gd name="T7" fmla="*/ 3100 h 3149"/>
                <a:gd name="T8" fmla="*/ 162 w 4550"/>
                <a:gd name="T9" fmla="*/ 3068 h 3149"/>
                <a:gd name="T10" fmla="*/ 119 w 4550"/>
                <a:gd name="T11" fmla="*/ 3030 h 3149"/>
                <a:gd name="T12" fmla="*/ 79 w 4550"/>
                <a:gd name="T13" fmla="*/ 2986 h 3149"/>
                <a:gd name="T14" fmla="*/ 48 w 4550"/>
                <a:gd name="T15" fmla="*/ 2938 h 3149"/>
                <a:gd name="T16" fmla="*/ 23 w 4550"/>
                <a:gd name="T17" fmla="*/ 2884 h 3149"/>
                <a:gd name="T18" fmla="*/ 8 w 4550"/>
                <a:gd name="T19" fmla="*/ 2826 h 3149"/>
                <a:gd name="T20" fmla="*/ 0 w 4550"/>
                <a:gd name="T21" fmla="*/ 2766 h 3149"/>
                <a:gd name="T22" fmla="*/ 0 w 4550"/>
                <a:gd name="T23" fmla="*/ 384 h 3149"/>
                <a:gd name="T24" fmla="*/ 8 w 4550"/>
                <a:gd name="T25" fmla="*/ 323 h 3149"/>
                <a:gd name="T26" fmla="*/ 23 w 4550"/>
                <a:gd name="T27" fmla="*/ 266 h 3149"/>
                <a:gd name="T28" fmla="*/ 48 w 4550"/>
                <a:gd name="T29" fmla="*/ 213 h 3149"/>
                <a:gd name="T30" fmla="*/ 79 w 4550"/>
                <a:gd name="T31" fmla="*/ 163 h 3149"/>
                <a:gd name="T32" fmla="*/ 119 w 4550"/>
                <a:gd name="T33" fmla="*/ 119 h 3149"/>
                <a:gd name="T34" fmla="*/ 162 w 4550"/>
                <a:gd name="T35" fmla="*/ 81 h 3149"/>
                <a:gd name="T36" fmla="*/ 211 w 4550"/>
                <a:gd name="T37" fmla="*/ 50 h 3149"/>
                <a:gd name="T38" fmla="*/ 265 w 4550"/>
                <a:gd name="T39" fmla="*/ 25 h 3149"/>
                <a:gd name="T40" fmla="*/ 322 w 4550"/>
                <a:gd name="T41" fmla="*/ 9 h 3149"/>
                <a:gd name="T42" fmla="*/ 382 w 4550"/>
                <a:gd name="T43" fmla="*/ 1 h 3149"/>
                <a:gd name="T44" fmla="*/ 4166 w 4550"/>
                <a:gd name="T45" fmla="*/ 1 h 3149"/>
                <a:gd name="T46" fmla="*/ 4227 w 4550"/>
                <a:gd name="T47" fmla="*/ 9 h 3149"/>
                <a:gd name="T48" fmla="*/ 4284 w 4550"/>
                <a:gd name="T49" fmla="*/ 25 h 3149"/>
                <a:gd name="T50" fmla="*/ 4337 w 4550"/>
                <a:gd name="T51" fmla="*/ 50 h 3149"/>
                <a:gd name="T52" fmla="*/ 4387 w 4550"/>
                <a:gd name="T53" fmla="*/ 81 h 3149"/>
                <a:gd name="T54" fmla="*/ 4431 w 4550"/>
                <a:gd name="T55" fmla="*/ 119 h 3149"/>
                <a:gd name="T56" fmla="*/ 4469 w 4550"/>
                <a:gd name="T57" fmla="*/ 163 h 3149"/>
                <a:gd name="T58" fmla="*/ 4500 w 4550"/>
                <a:gd name="T59" fmla="*/ 213 h 3149"/>
                <a:gd name="T60" fmla="*/ 4525 w 4550"/>
                <a:gd name="T61" fmla="*/ 266 h 3149"/>
                <a:gd name="T62" fmla="*/ 4541 w 4550"/>
                <a:gd name="T63" fmla="*/ 323 h 3149"/>
                <a:gd name="T64" fmla="*/ 4549 w 4550"/>
                <a:gd name="T65" fmla="*/ 384 h 3149"/>
                <a:gd name="T66" fmla="*/ 4549 w 4550"/>
                <a:gd name="T67" fmla="*/ 2766 h 3149"/>
                <a:gd name="T68" fmla="*/ 4541 w 4550"/>
                <a:gd name="T69" fmla="*/ 2826 h 3149"/>
                <a:gd name="T70" fmla="*/ 4525 w 4550"/>
                <a:gd name="T71" fmla="*/ 2884 h 3149"/>
                <a:gd name="T72" fmla="*/ 4500 w 4550"/>
                <a:gd name="T73" fmla="*/ 2938 h 3149"/>
                <a:gd name="T74" fmla="*/ 4469 w 4550"/>
                <a:gd name="T75" fmla="*/ 2986 h 3149"/>
                <a:gd name="T76" fmla="*/ 4431 w 4550"/>
                <a:gd name="T77" fmla="*/ 3030 h 3149"/>
                <a:gd name="T78" fmla="*/ 4387 w 4550"/>
                <a:gd name="T79" fmla="*/ 3068 h 3149"/>
                <a:gd name="T80" fmla="*/ 4337 w 4550"/>
                <a:gd name="T81" fmla="*/ 3100 h 3149"/>
                <a:gd name="T82" fmla="*/ 4284 w 4550"/>
                <a:gd name="T83" fmla="*/ 3124 h 3149"/>
                <a:gd name="T84" fmla="*/ 4227 w 4550"/>
                <a:gd name="T85" fmla="*/ 3141 h 3149"/>
                <a:gd name="T86" fmla="*/ 4166 w 4550"/>
                <a:gd name="T87" fmla="*/ 3149 h 3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50" h="3149">
                  <a:moveTo>
                    <a:pt x="4146" y="3149"/>
                  </a:moveTo>
                  <a:lnTo>
                    <a:pt x="404" y="3149"/>
                  </a:lnTo>
                  <a:lnTo>
                    <a:pt x="382" y="3149"/>
                  </a:lnTo>
                  <a:lnTo>
                    <a:pt x="362" y="3147"/>
                  </a:lnTo>
                  <a:lnTo>
                    <a:pt x="342" y="3144"/>
                  </a:lnTo>
                  <a:lnTo>
                    <a:pt x="322" y="3141"/>
                  </a:lnTo>
                  <a:lnTo>
                    <a:pt x="303" y="3136"/>
                  </a:lnTo>
                  <a:lnTo>
                    <a:pt x="284" y="3131"/>
                  </a:lnTo>
                  <a:lnTo>
                    <a:pt x="265" y="3124"/>
                  </a:lnTo>
                  <a:lnTo>
                    <a:pt x="247" y="3117"/>
                  </a:lnTo>
                  <a:lnTo>
                    <a:pt x="229" y="3109"/>
                  </a:lnTo>
                  <a:lnTo>
                    <a:pt x="211" y="3100"/>
                  </a:lnTo>
                  <a:lnTo>
                    <a:pt x="195" y="3091"/>
                  </a:lnTo>
                  <a:lnTo>
                    <a:pt x="178" y="3080"/>
                  </a:lnTo>
                  <a:lnTo>
                    <a:pt x="162" y="3068"/>
                  </a:lnTo>
                  <a:lnTo>
                    <a:pt x="147" y="3056"/>
                  </a:lnTo>
                  <a:lnTo>
                    <a:pt x="132" y="3043"/>
                  </a:lnTo>
                  <a:lnTo>
                    <a:pt x="119" y="3030"/>
                  </a:lnTo>
                  <a:lnTo>
                    <a:pt x="104" y="3016"/>
                  </a:lnTo>
                  <a:lnTo>
                    <a:pt x="92" y="3002"/>
                  </a:lnTo>
                  <a:lnTo>
                    <a:pt x="79" y="2986"/>
                  </a:lnTo>
                  <a:lnTo>
                    <a:pt x="69" y="2971"/>
                  </a:lnTo>
                  <a:lnTo>
                    <a:pt x="58" y="2954"/>
                  </a:lnTo>
                  <a:lnTo>
                    <a:pt x="48" y="2938"/>
                  </a:lnTo>
                  <a:lnTo>
                    <a:pt x="39" y="2920"/>
                  </a:lnTo>
                  <a:lnTo>
                    <a:pt x="31" y="2902"/>
                  </a:lnTo>
                  <a:lnTo>
                    <a:pt x="23" y="2884"/>
                  </a:lnTo>
                  <a:lnTo>
                    <a:pt x="18" y="2865"/>
                  </a:lnTo>
                  <a:lnTo>
                    <a:pt x="12" y="2846"/>
                  </a:lnTo>
                  <a:lnTo>
                    <a:pt x="8" y="2826"/>
                  </a:lnTo>
                  <a:lnTo>
                    <a:pt x="4" y="2807"/>
                  </a:lnTo>
                  <a:lnTo>
                    <a:pt x="1" y="2787"/>
                  </a:lnTo>
                  <a:lnTo>
                    <a:pt x="0" y="2766"/>
                  </a:lnTo>
                  <a:lnTo>
                    <a:pt x="0" y="2745"/>
                  </a:lnTo>
                  <a:lnTo>
                    <a:pt x="0" y="404"/>
                  </a:lnTo>
                  <a:lnTo>
                    <a:pt x="0" y="384"/>
                  </a:lnTo>
                  <a:lnTo>
                    <a:pt x="1" y="364"/>
                  </a:lnTo>
                  <a:lnTo>
                    <a:pt x="4" y="343"/>
                  </a:lnTo>
                  <a:lnTo>
                    <a:pt x="8" y="323"/>
                  </a:lnTo>
                  <a:lnTo>
                    <a:pt x="12" y="304"/>
                  </a:lnTo>
                  <a:lnTo>
                    <a:pt x="18" y="285"/>
                  </a:lnTo>
                  <a:lnTo>
                    <a:pt x="23" y="266"/>
                  </a:lnTo>
                  <a:lnTo>
                    <a:pt x="31" y="247"/>
                  </a:lnTo>
                  <a:lnTo>
                    <a:pt x="39" y="229"/>
                  </a:lnTo>
                  <a:lnTo>
                    <a:pt x="48" y="213"/>
                  </a:lnTo>
                  <a:lnTo>
                    <a:pt x="58" y="195"/>
                  </a:lnTo>
                  <a:lnTo>
                    <a:pt x="69" y="180"/>
                  </a:lnTo>
                  <a:lnTo>
                    <a:pt x="79" y="163"/>
                  </a:lnTo>
                  <a:lnTo>
                    <a:pt x="92" y="147"/>
                  </a:lnTo>
                  <a:lnTo>
                    <a:pt x="104" y="133"/>
                  </a:lnTo>
                  <a:lnTo>
                    <a:pt x="119" y="119"/>
                  </a:lnTo>
                  <a:lnTo>
                    <a:pt x="132" y="106"/>
                  </a:lnTo>
                  <a:lnTo>
                    <a:pt x="147" y="93"/>
                  </a:lnTo>
                  <a:lnTo>
                    <a:pt x="162" y="81"/>
                  </a:lnTo>
                  <a:lnTo>
                    <a:pt x="178" y="70"/>
                  </a:lnTo>
                  <a:lnTo>
                    <a:pt x="195" y="60"/>
                  </a:lnTo>
                  <a:lnTo>
                    <a:pt x="211" y="50"/>
                  </a:lnTo>
                  <a:lnTo>
                    <a:pt x="229" y="41"/>
                  </a:lnTo>
                  <a:lnTo>
                    <a:pt x="247" y="32"/>
                  </a:lnTo>
                  <a:lnTo>
                    <a:pt x="265" y="25"/>
                  </a:lnTo>
                  <a:lnTo>
                    <a:pt x="284" y="19"/>
                  </a:lnTo>
                  <a:lnTo>
                    <a:pt x="303" y="13"/>
                  </a:lnTo>
                  <a:lnTo>
                    <a:pt x="322" y="9"/>
                  </a:lnTo>
                  <a:lnTo>
                    <a:pt x="342" y="5"/>
                  </a:lnTo>
                  <a:lnTo>
                    <a:pt x="362" y="3"/>
                  </a:lnTo>
                  <a:lnTo>
                    <a:pt x="382" y="1"/>
                  </a:lnTo>
                  <a:lnTo>
                    <a:pt x="404" y="0"/>
                  </a:lnTo>
                  <a:lnTo>
                    <a:pt x="4146" y="0"/>
                  </a:lnTo>
                  <a:lnTo>
                    <a:pt x="4166" y="1"/>
                  </a:lnTo>
                  <a:lnTo>
                    <a:pt x="4186" y="3"/>
                  </a:lnTo>
                  <a:lnTo>
                    <a:pt x="4206" y="5"/>
                  </a:lnTo>
                  <a:lnTo>
                    <a:pt x="4227" y="9"/>
                  </a:lnTo>
                  <a:lnTo>
                    <a:pt x="4246" y="13"/>
                  </a:lnTo>
                  <a:lnTo>
                    <a:pt x="4266" y="19"/>
                  </a:lnTo>
                  <a:lnTo>
                    <a:pt x="4284" y="25"/>
                  </a:lnTo>
                  <a:lnTo>
                    <a:pt x="4303" y="32"/>
                  </a:lnTo>
                  <a:lnTo>
                    <a:pt x="4320" y="41"/>
                  </a:lnTo>
                  <a:lnTo>
                    <a:pt x="4337" y="50"/>
                  </a:lnTo>
                  <a:lnTo>
                    <a:pt x="4355" y="60"/>
                  </a:lnTo>
                  <a:lnTo>
                    <a:pt x="4370" y="70"/>
                  </a:lnTo>
                  <a:lnTo>
                    <a:pt x="4387" y="81"/>
                  </a:lnTo>
                  <a:lnTo>
                    <a:pt x="4402" y="93"/>
                  </a:lnTo>
                  <a:lnTo>
                    <a:pt x="4417" y="106"/>
                  </a:lnTo>
                  <a:lnTo>
                    <a:pt x="4431" y="119"/>
                  </a:lnTo>
                  <a:lnTo>
                    <a:pt x="4444" y="133"/>
                  </a:lnTo>
                  <a:lnTo>
                    <a:pt x="4457" y="147"/>
                  </a:lnTo>
                  <a:lnTo>
                    <a:pt x="4469" y="163"/>
                  </a:lnTo>
                  <a:lnTo>
                    <a:pt x="4480" y="180"/>
                  </a:lnTo>
                  <a:lnTo>
                    <a:pt x="4490" y="195"/>
                  </a:lnTo>
                  <a:lnTo>
                    <a:pt x="4500" y="213"/>
                  </a:lnTo>
                  <a:lnTo>
                    <a:pt x="4509" y="229"/>
                  </a:lnTo>
                  <a:lnTo>
                    <a:pt x="4518" y="247"/>
                  </a:lnTo>
                  <a:lnTo>
                    <a:pt x="4525" y="266"/>
                  </a:lnTo>
                  <a:lnTo>
                    <a:pt x="4531" y="285"/>
                  </a:lnTo>
                  <a:lnTo>
                    <a:pt x="4537" y="304"/>
                  </a:lnTo>
                  <a:lnTo>
                    <a:pt x="4541" y="323"/>
                  </a:lnTo>
                  <a:lnTo>
                    <a:pt x="4545" y="343"/>
                  </a:lnTo>
                  <a:lnTo>
                    <a:pt x="4547" y="364"/>
                  </a:lnTo>
                  <a:lnTo>
                    <a:pt x="4549" y="384"/>
                  </a:lnTo>
                  <a:lnTo>
                    <a:pt x="4550" y="404"/>
                  </a:lnTo>
                  <a:lnTo>
                    <a:pt x="4550" y="2745"/>
                  </a:lnTo>
                  <a:lnTo>
                    <a:pt x="4549" y="2766"/>
                  </a:lnTo>
                  <a:lnTo>
                    <a:pt x="4547" y="2787"/>
                  </a:lnTo>
                  <a:lnTo>
                    <a:pt x="4545" y="2807"/>
                  </a:lnTo>
                  <a:lnTo>
                    <a:pt x="4541" y="2826"/>
                  </a:lnTo>
                  <a:lnTo>
                    <a:pt x="4537" y="2846"/>
                  </a:lnTo>
                  <a:lnTo>
                    <a:pt x="4531" y="2865"/>
                  </a:lnTo>
                  <a:lnTo>
                    <a:pt x="4525" y="2884"/>
                  </a:lnTo>
                  <a:lnTo>
                    <a:pt x="4518" y="2902"/>
                  </a:lnTo>
                  <a:lnTo>
                    <a:pt x="4509" y="2920"/>
                  </a:lnTo>
                  <a:lnTo>
                    <a:pt x="4500" y="2938"/>
                  </a:lnTo>
                  <a:lnTo>
                    <a:pt x="4490" y="2954"/>
                  </a:lnTo>
                  <a:lnTo>
                    <a:pt x="4480" y="2971"/>
                  </a:lnTo>
                  <a:lnTo>
                    <a:pt x="4469" y="2986"/>
                  </a:lnTo>
                  <a:lnTo>
                    <a:pt x="4457" y="3002"/>
                  </a:lnTo>
                  <a:lnTo>
                    <a:pt x="4444" y="3016"/>
                  </a:lnTo>
                  <a:lnTo>
                    <a:pt x="4431" y="3030"/>
                  </a:lnTo>
                  <a:lnTo>
                    <a:pt x="4417" y="3043"/>
                  </a:lnTo>
                  <a:lnTo>
                    <a:pt x="4402" y="3056"/>
                  </a:lnTo>
                  <a:lnTo>
                    <a:pt x="4387" y="3068"/>
                  </a:lnTo>
                  <a:lnTo>
                    <a:pt x="4370" y="3080"/>
                  </a:lnTo>
                  <a:lnTo>
                    <a:pt x="4355" y="3091"/>
                  </a:lnTo>
                  <a:lnTo>
                    <a:pt x="4337" y="3100"/>
                  </a:lnTo>
                  <a:lnTo>
                    <a:pt x="4320" y="3109"/>
                  </a:lnTo>
                  <a:lnTo>
                    <a:pt x="4303" y="3117"/>
                  </a:lnTo>
                  <a:lnTo>
                    <a:pt x="4284" y="3124"/>
                  </a:lnTo>
                  <a:lnTo>
                    <a:pt x="4266" y="3131"/>
                  </a:lnTo>
                  <a:lnTo>
                    <a:pt x="4246" y="3136"/>
                  </a:lnTo>
                  <a:lnTo>
                    <a:pt x="4227" y="3141"/>
                  </a:lnTo>
                  <a:lnTo>
                    <a:pt x="4206" y="3144"/>
                  </a:lnTo>
                  <a:lnTo>
                    <a:pt x="4186" y="3147"/>
                  </a:lnTo>
                  <a:lnTo>
                    <a:pt x="4166" y="3149"/>
                  </a:lnTo>
                  <a:lnTo>
                    <a:pt x="4146" y="3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5253038" y="3552826"/>
              <a:ext cx="346075" cy="298450"/>
            </a:xfrm>
            <a:custGeom>
              <a:avLst/>
              <a:gdLst>
                <a:gd name="T0" fmla="*/ 327 w 653"/>
                <a:gd name="T1" fmla="*/ 0 h 565"/>
                <a:gd name="T2" fmla="*/ 163 w 653"/>
                <a:gd name="T3" fmla="*/ 282 h 565"/>
                <a:gd name="T4" fmla="*/ 0 w 653"/>
                <a:gd name="T5" fmla="*/ 565 h 565"/>
                <a:gd name="T6" fmla="*/ 327 w 653"/>
                <a:gd name="T7" fmla="*/ 565 h 565"/>
                <a:gd name="T8" fmla="*/ 653 w 653"/>
                <a:gd name="T9" fmla="*/ 565 h 565"/>
                <a:gd name="T10" fmla="*/ 490 w 653"/>
                <a:gd name="T11" fmla="*/ 282 h 565"/>
                <a:gd name="T12" fmla="*/ 327 w 653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3" h="565">
                  <a:moveTo>
                    <a:pt x="327" y="0"/>
                  </a:moveTo>
                  <a:lnTo>
                    <a:pt x="163" y="282"/>
                  </a:lnTo>
                  <a:lnTo>
                    <a:pt x="0" y="565"/>
                  </a:lnTo>
                  <a:lnTo>
                    <a:pt x="327" y="565"/>
                  </a:lnTo>
                  <a:lnTo>
                    <a:pt x="653" y="565"/>
                  </a:lnTo>
                  <a:lnTo>
                    <a:pt x="490" y="282"/>
                  </a:lnTo>
                  <a:lnTo>
                    <a:pt x="3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67438" y="2627313"/>
            <a:ext cx="2406650" cy="1865313"/>
            <a:chOff x="6167438" y="2627313"/>
            <a:chExt cx="2406650" cy="1865313"/>
          </a:xfrm>
          <a:solidFill>
            <a:schemeClr val="accent1"/>
          </a:solidFill>
        </p:grpSpPr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6167438" y="2627313"/>
              <a:ext cx="2406650" cy="1666875"/>
            </a:xfrm>
            <a:custGeom>
              <a:avLst/>
              <a:gdLst>
                <a:gd name="T0" fmla="*/ 4168 w 4550"/>
                <a:gd name="T1" fmla="*/ 0 h 3149"/>
                <a:gd name="T2" fmla="*/ 4228 w 4550"/>
                <a:gd name="T3" fmla="*/ 8 h 3149"/>
                <a:gd name="T4" fmla="*/ 4285 w 4550"/>
                <a:gd name="T5" fmla="*/ 25 h 3149"/>
                <a:gd name="T6" fmla="*/ 4339 w 4550"/>
                <a:gd name="T7" fmla="*/ 49 h 3149"/>
                <a:gd name="T8" fmla="*/ 4388 w 4550"/>
                <a:gd name="T9" fmla="*/ 81 h 3149"/>
                <a:gd name="T10" fmla="*/ 4431 w 4550"/>
                <a:gd name="T11" fmla="*/ 119 h 3149"/>
                <a:gd name="T12" fmla="*/ 4471 w 4550"/>
                <a:gd name="T13" fmla="*/ 163 h 3149"/>
                <a:gd name="T14" fmla="*/ 4502 w 4550"/>
                <a:gd name="T15" fmla="*/ 211 h 3149"/>
                <a:gd name="T16" fmla="*/ 4527 w 4550"/>
                <a:gd name="T17" fmla="*/ 265 h 3149"/>
                <a:gd name="T18" fmla="*/ 4542 w 4550"/>
                <a:gd name="T19" fmla="*/ 323 h 3149"/>
                <a:gd name="T20" fmla="*/ 4550 w 4550"/>
                <a:gd name="T21" fmla="*/ 383 h 3149"/>
                <a:gd name="T22" fmla="*/ 4550 w 4550"/>
                <a:gd name="T23" fmla="*/ 2765 h 3149"/>
                <a:gd name="T24" fmla="*/ 4542 w 4550"/>
                <a:gd name="T25" fmla="*/ 2826 h 3149"/>
                <a:gd name="T26" fmla="*/ 4527 w 4550"/>
                <a:gd name="T27" fmla="*/ 2883 h 3149"/>
                <a:gd name="T28" fmla="*/ 4502 w 4550"/>
                <a:gd name="T29" fmla="*/ 2936 h 3149"/>
                <a:gd name="T30" fmla="*/ 4471 w 4550"/>
                <a:gd name="T31" fmla="*/ 2986 h 3149"/>
                <a:gd name="T32" fmla="*/ 4431 w 4550"/>
                <a:gd name="T33" fmla="*/ 3030 h 3149"/>
                <a:gd name="T34" fmla="*/ 4388 w 4550"/>
                <a:gd name="T35" fmla="*/ 3068 h 3149"/>
                <a:gd name="T36" fmla="*/ 4339 w 4550"/>
                <a:gd name="T37" fmla="*/ 3099 h 3149"/>
                <a:gd name="T38" fmla="*/ 4285 w 4550"/>
                <a:gd name="T39" fmla="*/ 3124 h 3149"/>
                <a:gd name="T40" fmla="*/ 4228 w 4550"/>
                <a:gd name="T41" fmla="*/ 3140 h 3149"/>
                <a:gd name="T42" fmla="*/ 4168 w 4550"/>
                <a:gd name="T43" fmla="*/ 3148 h 3149"/>
                <a:gd name="T44" fmla="*/ 384 w 4550"/>
                <a:gd name="T45" fmla="*/ 3148 h 3149"/>
                <a:gd name="T46" fmla="*/ 323 w 4550"/>
                <a:gd name="T47" fmla="*/ 3140 h 3149"/>
                <a:gd name="T48" fmla="*/ 266 w 4550"/>
                <a:gd name="T49" fmla="*/ 3124 h 3149"/>
                <a:gd name="T50" fmla="*/ 213 w 4550"/>
                <a:gd name="T51" fmla="*/ 3099 h 3149"/>
                <a:gd name="T52" fmla="*/ 163 w 4550"/>
                <a:gd name="T53" fmla="*/ 3068 h 3149"/>
                <a:gd name="T54" fmla="*/ 119 w 4550"/>
                <a:gd name="T55" fmla="*/ 3030 h 3149"/>
                <a:gd name="T56" fmla="*/ 81 w 4550"/>
                <a:gd name="T57" fmla="*/ 2986 h 3149"/>
                <a:gd name="T58" fmla="*/ 49 w 4550"/>
                <a:gd name="T59" fmla="*/ 2936 h 3149"/>
                <a:gd name="T60" fmla="*/ 25 w 4550"/>
                <a:gd name="T61" fmla="*/ 2883 h 3149"/>
                <a:gd name="T62" fmla="*/ 9 w 4550"/>
                <a:gd name="T63" fmla="*/ 2826 h 3149"/>
                <a:gd name="T64" fmla="*/ 1 w 4550"/>
                <a:gd name="T65" fmla="*/ 2765 h 3149"/>
                <a:gd name="T66" fmla="*/ 1 w 4550"/>
                <a:gd name="T67" fmla="*/ 383 h 3149"/>
                <a:gd name="T68" fmla="*/ 9 w 4550"/>
                <a:gd name="T69" fmla="*/ 323 h 3149"/>
                <a:gd name="T70" fmla="*/ 25 w 4550"/>
                <a:gd name="T71" fmla="*/ 265 h 3149"/>
                <a:gd name="T72" fmla="*/ 49 w 4550"/>
                <a:gd name="T73" fmla="*/ 211 h 3149"/>
                <a:gd name="T74" fmla="*/ 81 w 4550"/>
                <a:gd name="T75" fmla="*/ 163 h 3149"/>
                <a:gd name="T76" fmla="*/ 119 w 4550"/>
                <a:gd name="T77" fmla="*/ 119 h 3149"/>
                <a:gd name="T78" fmla="*/ 163 w 4550"/>
                <a:gd name="T79" fmla="*/ 81 h 3149"/>
                <a:gd name="T80" fmla="*/ 213 w 4550"/>
                <a:gd name="T81" fmla="*/ 49 h 3149"/>
                <a:gd name="T82" fmla="*/ 266 w 4550"/>
                <a:gd name="T83" fmla="*/ 25 h 3149"/>
                <a:gd name="T84" fmla="*/ 323 w 4550"/>
                <a:gd name="T85" fmla="*/ 8 h 3149"/>
                <a:gd name="T86" fmla="*/ 384 w 4550"/>
                <a:gd name="T87" fmla="*/ 0 h 3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50" h="3149">
                  <a:moveTo>
                    <a:pt x="404" y="0"/>
                  </a:moveTo>
                  <a:lnTo>
                    <a:pt x="4146" y="0"/>
                  </a:lnTo>
                  <a:lnTo>
                    <a:pt x="4168" y="0"/>
                  </a:lnTo>
                  <a:lnTo>
                    <a:pt x="4188" y="2"/>
                  </a:lnTo>
                  <a:lnTo>
                    <a:pt x="4208" y="5"/>
                  </a:lnTo>
                  <a:lnTo>
                    <a:pt x="4228" y="8"/>
                  </a:lnTo>
                  <a:lnTo>
                    <a:pt x="4247" y="13"/>
                  </a:lnTo>
                  <a:lnTo>
                    <a:pt x="4266" y="18"/>
                  </a:lnTo>
                  <a:lnTo>
                    <a:pt x="4285" y="25"/>
                  </a:lnTo>
                  <a:lnTo>
                    <a:pt x="4303" y="32"/>
                  </a:lnTo>
                  <a:lnTo>
                    <a:pt x="4321" y="40"/>
                  </a:lnTo>
                  <a:lnTo>
                    <a:pt x="4339" y="49"/>
                  </a:lnTo>
                  <a:lnTo>
                    <a:pt x="4355" y="58"/>
                  </a:lnTo>
                  <a:lnTo>
                    <a:pt x="4372" y="69"/>
                  </a:lnTo>
                  <a:lnTo>
                    <a:pt x="4388" y="81"/>
                  </a:lnTo>
                  <a:lnTo>
                    <a:pt x="4403" y="93"/>
                  </a:lnTo>
                  <a:lnTo>
                    <a:pt x="4418" y="106"/>
                  </a:lnTo>
                  <a:lnTo>
                    <a:pt x="4431" y="119"/>
                  </a:lnTo>
                  <a:lnTo>
                    <a:pt x="4446" y="133"/>
                  </a:lnTo>
                  <a:lnTo>
                    <a:pt x="4458" y="147"/>
                  </a:lnTo>
                  <a:lnTo>
                    <a:pt x="4471" y="163"/>
                  </a:lnTo>
                  <a:lnTo>
                    <a:pt x="4481" y="178"/>
                  </a:lnTo>
                  <a:lnTo>
                    <a:pt x="4492" y="195"/>
                  </a:lnTo>
                  <a:lnTo>
                    <a:pt x="4502" y="211"/>
                  </a:lnTo>
                  <a:lnTo>
                    <a:pt x="4511" y="229"/>
                  </a:lnTo>
                  <a:lnTo>
                    <a:pt x="4519" y="247"/>
                  </a:lnTo>
                  <a:lnTo>
                    <a:pt x="4527" y="265"/>
                  </a:lnTo>
                  <a:lnTo>
                    <a:pt x="4532" y="284"/>
                  </a:lnTo>
                  <a:lnTo>
                    <a:pt x="4538" y="303"/>
                  </a:lnTo>
                  <a:lnTo>
                    <a:pt x="4542" y="323"/>
                  </a:lnTo>
                  <a:lnTo>
                    <a:pt x="4546" y="342"/>
                  </a:lnTo>
                  <a:lnTo>
                    <a:pt x="4549" y="362"/>
                  </a:lnTo>
                  <a:lnTo>
                    <a:pt x="4550" y="383"/>
                  </a:lnTo>
                  <a:lnTo>
                    <a:pt x="4550" y="404"/>
                  </a:lnTo>
                  <a:lnTo>
                    <a:pt x="4550" y="2745"/>
                  </a:lnTo>
                  <a:lnTo>
                    <a:pt x="4550" y="2765"/>
                  </a:lnTo>
                  <a:lnTo>
                    <a:pt x="4549" y="2785"/>
                  </a:lnTo>
                  <a:lnTo>
                    <a:pt x="4546" y="2806"/>
                  </a:lnTo>
                  <a:lnTo>
                    <a:pt x="4542" y="2826"/>
                  </a:lnTo>
                  <a:lnTo>
                    <a:pt x="4538" y="2845"/>
                  </a:lnTo>
                  <a:lnTo>
                    <a:pt x="4532" y="2864"/>
                  </a:lnTo>
                  <a:lnTo>
                    <a:pt x="4527" y="2883"/>
                  </a:lnTo>
                  <a:lnTo>
                    <a:pt x="4519" y="2902"/>
                  </a:lnTo>
                  <a:lnTo>
                    <a:pt x="4511" y="2920"/>
                  </a:lnTo>
                  <a:lnTo>
                    <a:pt x="4502" y="2936"/>
                  </a:lnTo>
                  <a:lnTo>
                    <a:pt x="4492" y="2954"/>
                  </a:lnTo>
                  <a:lnTo>
                    <a:pt x="4481" y="2969"/>
                  </a:lnTo>
                  <a:lnTo>
                    <a:pt x="4471" y="2986"/>
                  </a:lnTo>
                  <a:lnTo>
                    <a:pt x="4458" y="3002"/>
                  </a:lnTo>
                  <a:lnTo>
                    <a:pt x="4446" y="3016"/>
                  </a:lnTo>
                  <a:lnTo>
                    <a:pt x="4431" y="3030"/>
                  </a:lnTo>
                  <a:lnTo>
                    <a:pt x="4418" y="3043"/>
                  </a:lnTo>
                  <a:lnTo>
                    <a:pt x="4403" y="3056"/>
                  </a:lnTo>
                  <a:lnTo>
                    <a:pt x="4388" y="3068"/>
                  </a:lnTo>
                  <a:lnTo>
                    <a:pt x="4372" y="3079"/>
                  </a:lnTo>
                  <a:lnTo>
                    <a:pt x="4355" y="3089"/>
                  </a:lnTo>
                  <a:lnTo>
                    <a:pt x="4339" y="3099"/>
                  </a:lnTo>
                  <a:lnTo>
                    <a:pt x="4321" y="3108"/>
                  </a:lnTo>
                  <a:lnTo>
                    <a:pt x="4303" y="3117"/>
                  </a:lnTo>
                  <a:lnTo>
                    <a:pt x="4285" y="3124"/>
                  </a:lnTo>
                  <a:lnTo>
                    <a:pt x="4266" y="3130"/>
                  </a:lnTo>
                  <a:lnTo>
                    <a:pt x="4247" y="3136"/>
                  </a:lnTo>
                  <a:lnTo>
                    <a:pt x="4228" y="3140"/>
                  </a:lnTo>
                  <a:lnTo>
                    <a:pt x="4208" y="3144"/>
                  </a:lnTo>
                  <a:lnTo>
                    <a:pt x="4188" y="3146"/>
                  </a:lnTo>
                  <a:lnTo>
                    <a:pt x="4168" y="3148"/>
                  </a:lnTo>
                  <a:lnTo>
                    <a:pt x="4146" y="3149"/>
                  </a:lnTo>
                  <a:lnTo>
                    <a:pt x="404" y="3149"/>
                  </a:lnTo>
                  <a:lnTo>
                    <a:pt x="384" y="3148"/>
                  </a:lnTo>
                  <a:lnTo>
                    <a:pt x="364" y="3146"/>
                  </a:lnTo>
                  <a:lnTo>
                    <a:pt x="344" y="3144"/>
                  </a:lnTo>
                  <a:lnTo>
                    <a:pt x="323" y="3140"/>
                  </a:lnTo>
                  <a:lnTo>
                    <a:pt x="304" y="3136"/>
                  </a:lnTo>
                  <a:lnTo>
                    <a:pt x="284" y="3130"/>
                  </a:lnTo>
                  <a:lnTo>
                    <a:pt x="266" y="3124"/>
                  </a:lnTo>
                  <a:lnTo>
                    <a:pt x="247" y="3117"/>
                  </a:lnTo>
                  <a:lnTo>
                    <a:pt x="230" y="3108"/>
                  </a:lnTo>
                  <a:lnTo>
                    <a:pt x="213" y="3099"/>
                  </a:lnTo>
                  <a:lnTo>
                    <a:pt x="195" y="3089"/>
                  </a:lnTo>
                  <a:lnTo>
                    <a:pt x="180" y="3079"/>
                  </a:lnTo>
                  <a:lnTo>
                    <a:pt x="163" y="3068"/>
                  </a:lnTo>
                  <a:lnTo>
                    <a:pt x="148" y="3056"/>
                  </a:lnTo>
                  <a:lnTo>
                    <a:pt x="133" y="3043"/>
                  </a:lnTo>
                  <a:lnTo>
                    <a:pt x="119" y="3030"/>
                  </a:lnTo>
                  <a:lnTo>
                    <a:pt x="106" y="3016"/>
                  </a:lnTo>
                  <a:lnTo>
                    <a:pt x="93" y="3002"/>
                  </a:lnTo>
                  <a:lnTo>
                    <a:pt x="81" y="2986"/>
                  </a:lnTo>
                  <a:lnTo>
                    <a:pt x="70" y="2969"/>
                  </a:lnTo>
                  <a:lnTo>
                    <a:pt x="60" y="2954"/>
                  </a:lnTo>
                  <a:lnTo>
                    <a:pt x="49" y="2936"/>
                  </a:lnTo>
                  <a:lnTo>
                    <a:pt x="41" y="2920"/>
                  </a:lnTo>
                  <a:lnTo>
                    <a:pt x="32" y="2902"/>
                  </a:lnTo>
                  <a:lnTo>
                    <a:pt x="25" y="2883"/>
                  </a:lnTo>
                  <a:lnTo>
                    <a:pt x="19" y="2864"/>
                  </a:lnTo>
                  <a:lnTo>
                    <a:pt x="13" y="2845"/>
                  </a:lnTo>
                  <a:lnTo>
                    <a:pt x="9" y="2826"/>
                  </a:lnTo>
                  <a:lnTo>
                    <a:pt x="5" y="2806"/>
                  </a:lnTo>
                  <a:lnTo>
                    <a:pt x="3" y="2785"/>
                  </a:lnTo>
                  <a:lnTo>
                    <a:pt x="1" y="2765"/>
                  </a:lnTo>
                  <a:lnTo>
                    <a:pt x="0" y="2745"/>
                  </a:lnTo>
                  <a:lnTo>
                    <a:pt x="0" y="404"/>
                  </a:lnTo>
                  <a:lnTo>
                    <a:pt x="1" y="383"/>
                  </a:lnTo>
                  <a:lnTo>
                    <a:pt x="3" y="362"/>
                  </a:lnTo>
                  <a:lnTo>
                    <a:pt x="5" y="342"/>
                  </a:lnTo>
                  <a:lnTo>
                    <a:pt x="9" y="323"/>
                  </a:lnTo>
                  <a:lnTo>
                    <a:pt x="13" y="303"/>
                  </a:lnTo>
                  <a:lnTo>
                    <a:pt x="19" y="284"/>
                  </a:lnTo>
                  <a:lnTo>
                    <a:pt x="25" y="265"/>
                  </a:lnTo>
                  <a:lnTo>
                    <a:pt x="32" y="247"/>
                  </a:lnTo>
                  <a:lnTo>
                    <a:pt x="41" y="229"/>
                  </a:lnTo>
                  <a:lnTo>
                    <a:pt x="49" y="211"/>
                  </a:lnTo>
                  <a:lnTo>
                    <a:pt x="60" y="195"/>
                  </a:lnTo>
                  <a:lnTo>
                    <a:pt x="70" y="178"/>
                  </a:lnTo>
                  <a:lnTo>
                    <a:pt x="81" y="163"/>
                  </a:lnTo>
                  <a:lnTo>
                    <a:pt x="93" y="147"/>
                  </a:lnTo>
                  <a:lnTo>
                    <a:pt x="106" y="133"/>
                  </a:lnTo>
                  <a:lnTo>
                    <a:pt x="119" y="119"/>
                  </a:lnTo>
                  <a:lnTo>
                    <a:pt x="133" y="106"/>
                  </a:lnTo>
                  <a:lnTo>
                    <a:pt x="148" y="93"/>
                  </a:lnTo>
                  <a:lnTo>
                    <a:pt x="163" y="81"/>
                  </a:lnTo>
                  <a:lnTo>
                    <a:pt x="180" y="69"/>
                  </a:lnTo>
                  <a:lnTo>
                    <a:pt x="195" y="58"/>
                  </a:lnTo>
                  <a:lnTo>
                    <a:pt x="213" y="49"/>
                  </a:lnTo>
                  <a:lnTo>
                    <a:pt x="230" y="40"/>
                  </a:lnTo>
                  <a:lnTo>
                    <a:pt x="247" y="32"/>
                  </a:lnTo>
                  <a:lnTo>
                    <a:pt x="266" y="25"/>
                  </a:lnTo>
                  <a:lnTo>
                    <a:pt x="284" y="18"/>
                  </a:lnTo>
                  <a:lnTo>
                    <a:pt x="304" y="13"/>
                  </a:lnTo>
                  <a:lnTo>
                    <a:pt x="323" y="8"/>
                  </a:lnTo>
                  <a:lnTo>
                    <a:pt x="344" y="5"/>
                  </a:lnTo>
                  <a:lnTo>
                    <a:pt x="364" y="2"/>
                  </a:lnTo>
                  <a:lnTo>
                    <a:pt x="384" y="0"/>
                  </a:lnTo>
                  <a:lnTo>
                    <a:pt x="40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6592888" y="4194176"/>
              <a:ext cx="346075" cy="298450"/>
            </a:xfrm>
            <a:custGeom>
              <a:avLst/>
              <a:gdLst>
                <a:gd name="T0" fmla="*/ 326 w 653"/>
                <a:gd name="T1" fmla="*/ 565 h 565"/>
                <a:gd name="T2" fmla="*/ 490 w 653"/>
                <a:gd name="T3" fmla="*/ 283 h 565"/>
                <a:gd name="T4" fmla="*/ 653 w 653"/>
                <a:gd name="T5" fmla="*/ 0 h 565"/>
                <a:gd name="T6" fmla="*/ 326 w 653"/>
                <a:gd name="T7" fmla="*/ 0 h 565"/>
                <a:gd name="T8" fmla="*/ 0 w 653"/>
                <a:gd name="T9" fmla="*/ 0 h 565"/>
                <a:gd name="T10" fmla="*/ 163 w 653"/>
                <a:gd name="T11" fmla="*/ 283 h 565"/>
                <a:gd name="T12" fmla="*/ 326 w 653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3" h="565">
                  <a:moveTo>
                    <a:pt x="326" y="565"/>
                  </a:moveTo>
                  <a:lnTo>
                    <a:pt x="490" y="283"/>
                  </a:lnTo>
                  <a:lnTo>
                    <a:pt x="653" y="0"/>
                  </a:lnTo>
                  <a:lnTo>
                    <a:pt x="326" y="0"/>
                  </a:lnTo>
                  <a:lnTo>
                    <a:pt x="0" y="0"/>
                  </a:lnTo>
                  <a:lnTo>
                    <a:pt x="163" y="283"/>
                  </a:lnTo>
                  <a:lnTo>
                    <a:pt x="326" y="5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716963" y="3552826"/>
            <a:ext cx="2408238" cy="1865312"/>
            <a:chOff x="8716963" y="3552826"/>
            <a:chExt cx="2408238" cy="1865312"/>
          </a:xfrm>
          <a:solidFill>
            <a:schemeClr val="accent2"/>
          </a:solidFill>
        </p:grpSpPr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8716963" y="3751263"/>
              <a:ext cx="2408238" cy="1666875"/>
            </a:xfrm>
            <a:custGeom>
              <a:avLst/>
              <a:gdLst>
                <a:gd name="T0" fmla="*/ 382 w 4550"/>
                <a:gd name="T1" fmla="*/ 3149 h 3149"/>
                <a:gd name="T2" fmla="*/ 323 w 4550"/>
                <a:gd name="T3" fmla="*/ 3141 h 3149"/>
                <a:gd name="T4" fmla="*/ 265 w 4550"/>
                <a:gd name="T5" fmla="*/ 3124 h 3149"/>
                <a:gd name="T6" fmla="*/ 211 w 4550"/>
                <a:gd name="T7" fmla="*/ 3100 h 3149"/>
                <a:gd name="T8" fmla="*/ 163 w 4550"/>
                <a:gd name="T9" fmla="*/ 3068 h 3149"/>
                <a:gd name="T10" fmla="*/ 119 w 4550"/>
                <a:gd name="T11" fmla="*/ 3030 h 3149"/>
                <a:gd name="T12" fmla="*/ 81 w 4550"/>
                <a:gd name="T13" fmla="*/ 2986 h 3149"/>
                <a:gd name="T14" fmla="*/ 49 w 4550"/>
                <a:gd name="T15" fmla="*/ 2938 h 3149"/>
                <a:gd name="T16" fmla="*/ 25 w 4550"/>
                <a:gd name="T17" fmla="*/ 2884 h 3149"/>
                <a:gd name="T18" fmla="*/ 8 w 4550"/>
                <a:gd name="T19" fmla="*/ 2826 h 3149"/>
                <a:gd name="T20" fmla="*/ 0 w 4550"/>
                <a:gd name="T21" fmla="*/ 2766 h 3149"/>
                <a:gd name="T22" fmla="*/ 0 w 4550"/>
                <a:gd name="T23" fmla="*/ 384 h 3149"/>
                <a:gd name="T24" fmla="*/ 8 w 4550"/>
                <a:gd name="T25" fmla="*/ 323 h 3149"/>
                <a:gd name="T26" fmla="*/ 25 w 4550"/>
                <a:gd name="T27" fmla="*/ 266 h 3149"/>
                <a:gd name="T28" fmla="*/ 49 w 4550"/>
                <a:gd name="T29" fmla="*/ 213 h 3149"/>
                <a:gd name="T30" fmla="*/ 81 w 4550"/>
                <a:gd name="T31" fmla="*/ 163 h 3149"/>
                <a:gd name="T32" fmla="*/ 119 w 4550"/>
                <a:gd name="T33" fmla="*/ 119 h 3149"/>
                <a:gd name="T34" fmla="*/ 163 w 4550"/>
                <a:gd name="T35" fmla="*/ 81 h 3149"/>
                <a:gd name="T36" fmla="*/ 211 w 4550"/>
                <a:gd name="T37" fmla="*/ 50 h 3149"/>
                <a:gd name="T38" fmla="*/ 265 w 4550"/>
                <a:gd name="T39" fmla="*/ 25 h 3149"/>
                <a:gd name="T40" fmla="*/ 323 w 4550"/>
                <a:gd name="T41" fmla="*/ 9 h 3149"/>
                <a:gd name="T42" fmla="*/ 382 w 4550"/>
                <a:gd name="T43" fmla="*/ 1 h 3149"/>
                <a:gd name="T44" fmla="*/ 4166 w 4550"/>
                <a:gd name="T45" fmla="*/ 1 h 3149"/>
                <a:gd name="T46" fmla="*/ 4227 w 4550"/>
                <a:gd name="T47" fmla="*/ 9 h 3149"/>
                <a:gd name="T48" fmla="*/ 4285 w 4550"/>
                <a:gd name="T49" fmla="*/ 25 h 3149"/>
                <a:gd name="T50" fmla="*/ 4339 w 4550"/>
                <a:gd name="T51" fmla="*/ 50 h 3149"/>
                <a:gd name="T52" fmla="*/ 4387 w 4550"/>
                <a:gd name="T53" fmla="*/ 81 h 3149"/>
                <a:gd name="T54" fmla="*/ 4431 w 4550"/>
                <a:gd name="T55" fmla="*/ 119 h 3149"/>
                <a:gd name="T56" fmla="*/ 4469 w 4550"/>
                <a:gd name="T57" fmla="*/ 163 h 3149"/>
                <a:gd name="T58" fmla="*/ 4501 w 4550"/>
                <a:gd name="T59" fmla="*/ 213 h 3149"/>
                <a:gd name="T60" fmla="*/ 4525 w 4550"/>
                <a:gd name="T61" fmla="*/ 266 h 3149"/>
                <a:gd name="T62" fmla="*/ 4542 w 4550"/>
                <a:gd name="T63" fmla="*/ 323 h 3149"/>
                <a:gd name="T64" fmla="*/ 4550 w 4550"/>
                <a:gd name="T65" fmla="*/ 384 h 3149"/>
                <a:gd name="T66" fmla="*/ 4550 w 4550"/>
                <a:gd name="T67" fmla="*/ 2766 h 3149"/>
                <a:gd name="T68" fmla="*/ 4542 w 4550"/>
                <a:gd name="T69" fmla="*/ 2826 h 3149"/>
                <a:gd name="T70" fmla="*/ 4525 w 4550"/>
                <a:gd name="T71" fmla="*/ 2884 h 3149"/>
                <a:gd name="T72" fmla="*/ 4501 w 4550"/>
                <a:gd name="T73" fmla="*/ 2938 h 3149"/>
                <a:gd name="T74" fmla="*/ 4469 w 4550"/>
                <a:gd name="T75" fmla="*/ 2986 h 3149"/>
                <a:gd name="T76" fmla="*/ 4431 w 4550"/>
                <a:gd name="T77" fmla="*/ 3030 h 3149"/>
                <a:gd name="T78" fmla="*/ 4387 w 4550"/>
                <a:gd name="T79" fmla="*/ 3068 h 3149"/>
                <a:gd name="T80" fmla="*/ 4339 w 4550"/>
                <a:gd name="T81" fmla="*/ 3100 h 3149"/>
                <a:gd name="T82" fmla="*/ 4285 w 4550"/>
                <a:gd name="T83" fmla="*/ 3124 h 3149"/>
                <a:gd name="T84" fmla="*/ 4227 w 4550"/>
                <a:gd name="T85" fmla="*/ 3141 h 3149"/>
                <a:gd name="T86" fmla="*/ 4166 w 4550"/>
                <a:gd name="T87" fmla="*/ 3149 h 3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50" h="3149">
                  <a:moveTo>
                    <a:pt x="4146" y="3149"/>
                  </a:moveTo>
                  <a:lnTo>
                    <a:pt x="404" y="3149"/>
                  </a:lnTo>
                  <a:lnTo>
                    <a:pt x="382" y="3149"/>
                  </a:lnTo>
                  <a:lnTo>
                    <a:pt x="362" y="3147"/>
                  </a:lnTo>
                  <a:lnTo>
                    <a:pt x="342" y="3144"/>
                  </a:lnTo>
                  <a:lnTo>
                    <a:pt x="323" y="3141"/>
                  </a:lnTo>
                  <a:lnTo>
                    <a:pt x="303" y="3136"/>
                  </a:lnTo>
                  <a:lnTo>
                    <a:pt x="284" y="3131"/>
                  </a:lnTo>
                  <a:lnTo>
                    <a:pt x="265" y="3124"/>
                  </a:lnTo>
                  <a:lnTo>
                    <a:pt x="247" y="3117"/>
                  </a:lnTo>
                  <a:lnTo>
                    <a:pt x="229" y="3109"/>
                  </a:lnTo>
                  <a:lnTo>
                    <a:pt x="211" y="3100"/>
                  </a:lnTo>
                  <a:lnTo>
                    <a:pt x="195" y="3091"/>
                  </a:lnTo>
                  <a:lnTo>
                    <a:pt x="178" y="3080"/>
                  </a:lnTo>
                  <a:lnTo>
                    <a:pt x="163" y="3068"/>
                  </a:lnTo>
                  <a:lnTo>
                    <a:pt x="147" y="3056"/>
                  </a:lnTo>
                  <a:lnTo>
                    <a:pt x="133" y="3043"/>
                  </a:lnTo>
                  <a:lnTo>
                    <a:pt x="119" y="3030"/>
                  </a:lnTo>
                  <a:lnTo>
                    <a:pt x="106" y="3016"/>
                  </a:lnTo>
                  <a:lnTo>
                    <a:pt x="93" y="3002"/>
                  </a:lnTo>
                  <a:lnTo>
                    <a:pt x="81" y="2986"/>
                  </a:lnTo>
                  <a:lnTo>
                    <a:pt x="69" y="2971"/>
                  </a:lnTo>
                  <a:lnTo>
                    <a:pt x="58" y="2954"/>
                  </a:lnTo>
                  <a:lnTo>
                    <a:pt x="49" y="2938"/>
                  </a:lnTo>
                  <a:lnTo>
                    <a:pt x="40" y="2920"/>
                  </a:lnTo>
                  <a:lnTo>
                    <a:pt x="32" y="2902"/>
                  </a:lnTo>
                  <a:lnTo>
                    <a:pt x="25" y="2884"/>
                  </a:lnTo>
                  <a:lnTo>
                    <a:pt x="18" y="2865"/>
                  </a:lnTo>
                  <a:lnTo>
                    <a:pt x="13" y="2846"/>
                  </a:lnTo>
                  <a:lnTo>
                    <a:pt x="8" y="2826"/>
                  </a:lnTo>
                  <a:lnTo>
                    <a:pt x="5" y="2807"/>
                  </a:lnTo>
                  <a:lnTo>
                    <a:pt x="2" y="2787"/>
                  </a:lnTo>
                  <a:lnTo>
                    <a:pt x="0" y="2766"/>
                  </a:lnTo>
                  <a:lnTo>
                    <a:pt x="0" y="2745"/>
                  </a:lnTo>
                  <a:lnTo>
                    <a:pt x="0" y="404"/>
                  </a:lnTo>
                  <a:lnTo>
                    <a:pt x="0" y="384"/>
                  </a:lnTo>
                  <a:lnTo>
                    <a:pt x="2" y="364"/>
                  </a:lnTo>
                  <a:lnTo>
                    <a:pt x="5" y="343"/>
                  </a:lnTo>
                  <a:lnTo>
                    <a:pt x="8" y="323"/>
                  </a:lnTo>
                  <a:lnTo>
                    <a:pt x="13" y="304"/>
                  </a:lnTo>
                  <a:lnTo>
                    <a:pt x="18" y="285"/>
                  </a:lnTo>
                  <a:lnTo>
                    <a:pt x="25" y="266"/>
                  </a:lnTo>
                  <a:lnTo>
                    <a:pt x="32" y="247"/>
                  </a:lnTo>
                  <a:lnTo>
                    <a:pt x="40" y="229"/>
                  </a:lnTo>
                  <a:lnTo>
                    <a:pt x="49" y="213"/>
                  </a:lnTo>
                  <a:lnTo>
                    <a:pt x="58" y="195"/>
                  </a:lnTo>
                  <a:lnTo>
                    <a:pt x="69" y="180"/>
                  </a:lnTo>
                  <a:lnTo>
                    <a:pt x="81" y="163"/>
                  </a:lnTo>
                  <a:lnTo>
                    <a:pt x="93" y="147"/>
                  </a:lnTo>
                  <a:lnTo>
                    <a:pt x="106" y="133"/>
                  </a:lnTo>
                  <a:lnTo>
                    <a:pt x="119" y="119"/>
                  </a:lnTo>
                  <a:lnTo>
                    <a:pt x="133" y="106"/>
                  </a:lnTo>
                  <a:lnTo>
                    <a:pt x="147" y="93"/>
                  </a:lnTo>
                  <a:lnTo>
                    <a:pt x="163" y="81"/>
                  </a:lnTo>
                  <a:lnTo>
                    <a:pt x="178" y="70"/>
                  </a:lnTo>
                  <a:lnTo>
                    <a:pt x="195" y="60"/>
                  </a:lnTo>
                  <a:lnTo>
                    <a:pt x="211" y="50"/>
                  </a:lnTo>
                  <a:lnTo>
                    <a:pt x="229" y="41"/>
                  </a:lnTo>
                  <a:lnTo>
                    <a:pt x="247" y="32"/>
                  </a:lnTo>
                  <a:lnTo>
                    <a:pt x="265" y="25"/>
                  </a:lnTo>
                  <a:lnTo>
                    <a:pt x="284" y="19"/>
                  </a:lnTo>
                  <a:lnTo>
                    <a:pt x="303" y="13"/>
                  </a:lnTo>
                  <a:lnTo>
                    <a:pt x="323" y="9"/>
                  </a:lnTo>
                  <a:lnTo>
                    <a:pt x="342" y="5"/>
                  </a:lnTo>
                  <a:lnTo>
                    <a:pt x="362" y="3"/>
                  </a:lnTo>
                  <a:lnTo>
                    <a:pt x="382" y="1"/>
                  </a:lnTo>
                  <a:lnTo>
                    <a:pt x="404" y="0"/>
                  </a:lnTo>
                  <a:lnTo>
                    <a:pt x="4146" y="0"/>
                  </a:lnTo>
                  <a:lnTo>
                    <a:pt x="4166" y="1"/>
                  </a:lnTo>
                  <a:lnTo>
                    <a:pt x="4188" y="3"/>
                  </a:lnTo>
                  <a:lnTo>
                    <a:pt x="4208" y="5"/>
                  </a:lnTo>
                  <a:lnTo>
                    <a:pt x="4227" y="9"/>
                  </a:lnTo>
                  <a:lnTo>
                    <a:pt x="4247" y="13"/>
                  </a:lnTo>
                  <a:lnTo>
                    <a:pt x="4266" y="19"/>
                  </a:lnTo>
                  <a:lnTo>
                    <a:pt x="4285" y="25"/>
                  </a:lnTo>
                  <a:lnTo>
                    <a:pt x="4303" y="32"/>
                  </a:lnTo>
                  <a:lnTo>
                    <a:pt x="4321" y="41"/>
                  </a:lnTo>
                  <a:lnTo>
                    <a:pt x="4339" y="50"/>
                  </a:lnTo>
                  <a:lnTo>
                    <a:pt x="4355" y="60"/>
                  </a:lnTo>
                  <a:lnTo>
                    <a:pt x="4372" y="70"/>
                  </a:lnTo>
                  <a:lnTo>
                    <a:pt x="4387" y="81"/>
                  </a:lnTo>
                  <a:lnTo>
                    <a:pt x="4403" y="93"/>
                  </a:lnTo>
                  <a:lnTo>
                    <a:pt x="4417" y="106"/>
                  </a:lnTo>
                  <a:lnTo>
                    <a:pt x="4431" y="119"/>
                  </a:lnTo>
                  <a:lnTo>
                    <a:pt x="4444" y="133"/>
                  </a:lnTo>
                  <a:lnTo>
                    <a:pt x="4457" y="147"/>
                  </a:lnTo>
                  <a:lnTo>
                    <a:pt x="4469" y="163"/>
                  </a:lnTo>
                  <a:lnTo>
                    <a:pt x="4481" y="180"/>
                  </a:lnTo>
                  <a:lnTo>
                    <a:pt x="4492" y="195"/>
                  </a:lnTo>
                  <a:lnTo>
                    <a:pt x="4501" y="213"/>
                  </a:lnTo>
                  <a:lnTo>
                    <a:pt x="4510" y="229"/>
                  </a:lnTo>
                  <a:lnTo>
                    <a:pt x="4518" y="247"/>
                  </a:lnTo>
                  <a:lnTo>
                    <a:pt x="4525" y="266"/>
                  </a:lnTo>
                  <a:lnTo>
                    <a:pt x="4532" y="285"/>
                  </a:lnTo>
                  <a:lnTo>
                    <a:pt x="4537" y="304"/>
                  </a:lnTo>
                  <a:lnTo>
                    <a:pt x="4542" y="323"/>
                  </a:lnTo>
                  <a:lnTo>
                    <a:pt x="4545" y="343"/>
                  </a:lnTo>
                  <a:lnTo>
                    <a:pt x="4548" y="364"/>
                  </a:lnTo>
                  <a:lnTo>
                    <a:pt x="4550" y="384"/>
                  </a:lnTo>
                  <a:lnTo>
                    <a:pt x="4550" y="404"/>
                  </a:lnTo>
                  <a:lnTo>
                    <a:pt x="4550" y="2745"/>
                  </a:lnTo>
                  <a:lnTo>
                    <a:pt x="4550" y="2766"/>
                  </a:lnTo>
                  <a:lnTo>
                    <a:pt x="4548" y="2787"/>
                  </a:lnTo>
                  <a:lnTo>
                    <a:pt x="4545" y="2807"/>
                  </a:lnTo>
                  <a:lnTo>
                    <a:pt x="4542" y="2826"/>
                  </a:lnTo>
                  <a:lnTo>
                    <a:pt x="4537" y="2846"/>
                  </a:lnTo>
                  <a:lnTo>
                    <a:pt x="4532" y="2865"/>
                  </a:lnTo>
                  <a:lnTo>
                    <a:pt x="4525" y="2884"/>
                  </a:lnTo>
                  <a:lnTo>
                    <a:pt x="4518" y="2902"/>
                  </a:lnTo>
                  <a:lnTo>
                    <a:pt x="4510" y="2920"/>
                  </a:lnTo>
                  <a:lnTo>
                    <a:pt x="4501" y="2938"/>
                  </a:lnTo>
                  <a:lnTo>
                    <a:pt x="4492" y="2954"/>
                  </a:lnTo>
                  <a:lnTo>
                    <a:pt x="4481" y="2971"/>
                  </a:lnTo>
                  <a:lnTo>
                    <a:pt x="4469" y="2986"/>
                  </a:lnTo>
                  <a:lnTo>
                    <a:pt x="4457" y="3002"/>
                  </a:lnTo>
                  <a:lnTo>
                    <a:pt x="4444" y="3016"/>
                  </a:lnTo>
                  <a:lnTo>
                    <a:pt x="4431" y="3030"/>
                  </a:lnTo>
                  <a:lnTo>
                    <a:pt x="4417" y="3043"/>
                  </a:lnTo>
                  <a:lnTo>
                    <a:pt x="4403" y="3056"/>
                  </a:lnTo>
                  <a:lnTo>
                    <a:pt x="4387" y="3068"/>
                  </a:lnTo>
                  <a:lnTo>
                    <a:pt x="4372" y="3080"/>
                  </a:lnTo>
                  <a:lnTo>
                    <a:pt x="4355" y="3091"/>
                  </a:lnTo>
                  <a:lnTo>
                    <a:pt x="4339" y="3100"/>
                  </a:lnTo>
                  <a:lnTo>
                    <a:pt x="4321" y="3109"/>
                  </a:lnTo>
                  <a:lnTo>
                    <a:pt x="4303" y="3117"/>
                  </a:lnTo>
                  <a:lnTo>
                    <a:pt x="4285" y="3124"/>
                  </a:lnTo>
                  <a:lnTo>
                    <a:pt x="4266" y="3131"/>
                  </a:lnTo>
                  <a:lnTo>
                    <a:pt x="4247" y="3136"/>
                  </a:lnTo>
                  <a:lnTo>
                    <a:pt x="4227" y="3141"/>
                  </a:lnTo>
                  <a:lnTo>
                    <a:pt x="4208" y="3144"/>
                  </a:lnTo>
                  <a:lnTo>
                    <a:pt x="4188" y="3147"/>
                  </a:lnTo>
                  <a:lnTo>
                    <a:pt x="4166" y="3149"/>
                  </a:lnTo>
                  <a:lnTo>
                    <a:pt x="4146" y="3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10353675" y="3552826"/>
              <a:ext cx="346075" cy="298450"/>
            </a:xfrm>
            <a:custGeom>
              <a:avLst/>
              <a:gdLst>
                <a:gd name="T0" fmla="*/ 327 w 654"/>
                <a:gd name="T1" fmla="*/ 0 h 565"/>
                <a:gd name="T2" fmla="*/ 164 w 654"/>
                <a:gd name="T3" fmla="*/ 282 h 565"/>
                <a:gd name="T4" fmla="*/ 0 w 654"/>
                <a:gd name="T5" fmla="*/ 565 h 565"/>
                <a:gd name="T6" fmla="*/ 327 w 654"/>
                <a:gd name="T7" fmla="*/ 565 h 565"/>
                <a:gd name="T8" fmla="*/ 654 w 654"/>
                <a:gd name="T9" fmla="*/ 565 h 565"/>
                <a:gd name="T10" fmla="*/ 491 w 654"/>
                <a:gd name="T11" fmla="*/ 282 h 565"/>
                <a:gd name="T12" fmla="*/ 327 w 654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4" h="565">
                  <a:moveTo>
                    <a:pt x="327" y="0"/>
                  </a:moveTo>
                  <a:lnTo>
                    <a:pt x="164" y="282"/>
                  </a:lnTo>
                  <a:lnTo>
                    <a:pt x="0" y="565"/>
                  </a:lnTo>
                  <a:lnTo>
                    <a:pt x="327" y="565"/>
                  </a:lnTo>
                  <a:lnTo>
                    <a:pt x="654" y="565"/>
                  </a:lnTo>
                  <a:lnTo>
                    <a:pt x="491" y="282"/>
                  </a:lnTo>
                  <a:lnTo>
                    <a:pt x="3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reeform 268"/>
          <p:cNvSpPr>
            <a:spLocks noEditPoints="1"/>
          </p:cNvSpPr>
          <p:nvPr/>
        </p:nvSpPr>
        <p:spPr bwMode="auto">
          <a:xfrm>
            <a:off x="1309029" y="2859010"/>
            <a:ext cx="366443" cy="381532"/>
          </a:xfrm>
          <a:custGeom>
            <a:avLst/>
            <a:gdLst>
              <a:gd name="T0" fmla="*/ 2039 w 3222"/>
              <a:gd name="T1" fmla="*/ 471 h 3355"/>
              <a:gd name="T2" fmla="*/ 2038 w 3222"/>
              <a:gd name="T3" fmla="*/ 760 h 3355"/>
              <a:gd name="T4" fmla="*/ 2125 w 3222"/>
              <a:gd name="T5" fmla="*/ 1195 h 3355"/>
              <a:gd name="T6" fmla="*/ 2316 w 3222"/>
              <a:gd name="T7" fmla="*/ 1647 h 3355"/>
              <a:gd name="T8" fmla="*/ 2534 w 3222"/>
              <a:gd name="T9" fmla="*/ 1968 h 3355"/>
              <a:gd name="T10" fmla="*/ 2730 w 3222"/>
              <a:gd name="T11" fmla="*/ 2168 h 3355"/>
              <a:gd name="T12" fmla="*/ 2851 w 3222"/>
              <a:gd name="T13" fmla="*/ 2239 h 3355"/>
              <a:gd name="T14" fmla="*/ 2892 w 3222"/>
              <a:gd name="T15" fmla="*/ 2132 h 3355"/>
              <a:gd name="T16" fmla="*/ 2872 w 3222"/>
              <a:gd name="T17" fmla="*/ 1810 h 3355"/>
              <a:gd name="T18" fmla="*/ 2739 w 3222"/>
              <a:gd name="T19" fmla="*/ 1341 h 3355"/>
              <a:gd name="T20" fmla="*/ 2532 w 3222"/>
              <a:gd name="T21" fmla="*/ 921 h 3355"/>
              <a:gd name="T22" fmla="*/ 2319 w 3222"/>
              <a:gd name="T23" fmla="*/ 618 h 3355"/>
              <a:gd name="T24" fmla="*/ 2146 w 3222"/>
              <a:gd name="T25" fmla="*/ 439 h 3355"/>
              <a:gd name="T26" fmla="*/ 2044 w 3222"/>
              <a:gd name="T27" fmla="*/ 3 h 3355"/>
              <a:gd name="T28" fmla="*/ 2281 w 3222"/>
              <a:gd name="T29" fmla="*/ 127 h 3355"/>
              <a:gd name="T30" fmla="*/ 2548 w 3222"/>
              <a:gd name="T31" fmla="*/ 407 h 3355"/>
              <a:gd name="T32" fmla="*/ 2808 w 3222"/>
              <a:gd name="T33" fmla="*/ 808 h 3355"/>
              <a:gd name="T34" fmla="*/ 3027 w 3222"/>
              <a:gd name="T35" fmla="*/ 1282 h 3355"/>
              <a:gd name="T36" fmla="*/ 3166 w 3222"/>
              <a:gd name="T37" fmla="*/ 1743 h 3355"/>
              <a:gd name="T38" fmla="*/ 3221 w 3222"/>
              <a:gd name="T39" fmla="*/ 2146 h 3355"/>
              <a:gd name="T40" fmla="*/ 3189 w 3222"/>
              <a:gd name="T41" fmla="*/ 2448 h 3355"/>
              <a:gd name="T42" fmla="*/ 3067 w 3222"/>
              <a:gd name="T43" fmla="*/ 2605 h 3355"/>
              <a:gd name="T44" fmla="*/ 2901 w 3222"/>
              <a:gd name="T45" fmla="*/ 2612 h 3355"/>
              <a:gd name="T46" fmla="*/ 2730 w 3222"/>
              <a:gd name="T47" fmla="*/ 2527 h 3355"/>
              <a:gd name="T48" fmla="*/ 2517 w 3222"/>
              <a:gd name="T49" fmla="*/ 2403 h 3355"/>
              <a:gd name="T50" fmla="*/ 2230 w 3222"/>
              <a:gd name="T51" fmla="*/ 2294 h 3355"/>
              <a:gd name="T52" fmla="*/ 1831 w 3222"/>
              <a:gd name="T53" fmla="*/ 2253 h 3355"/>
              <a:gd name="T54" fmla="*/ 1544 w 3222"/>
              <a:gd name="T55" fmla="*/ 2304 h 3355"/>
              <a:gd name="T56" fmla="*/ 1478 w 3222"/>
              <a:gd name="T57" fmla="*/ 2440 h 3355"/>
              <a:gd name="T58" fmla="*/ 1543 w 3222"/>
              <a:gd name="T59" fmla="*/ 2601 h 3355"/>
              <a:gd name="T60" fmla="*/ 1631 w 3222"/>
              <a:gd name="T61" fmla="*/ 2801 h 3355"/>
              <a:gd name="T62" fmla="*/ 1706 w 3222"/>
              <a:gd name="T63" fmla="*/ 2923 h 3355"/>
              <a:gd name="T64" fmla="*/ 1819 w 3222"/>
              <a:gd name="T65" fmla="*/ 3001 h 3355"/>
              <a:gd name="T66" fmla="*/ 1848 w 3222"/>
              <a:gd name="T67" fmla="*/ 3120 h 3355"/>
              <a:gd name="T68" fmla="*/ 1739 w 3222"/>
              <a:gd name="T69" fmla="*/ 3214 h 3355"/>
              <a:gd name="T70" fmla="*/ 1544 w 3222"/>
              <a:gd name="T71" fmla="*/ 3288 h 3355"/>
              <a:gd name="T72" fmla="*/ 1377 w 3222"/>
              <a:gd name="T73" fmla="*/ 3350 h 3355"/>
              <a:gd name="T74" fmla="*/ 1257 w 3222"/>
              <a:gd name="T75" fmla="*/ 3309 h 3355"/>
              <a:gd name="T76" fmla="*/ 1166 w 3222"/>
              <a:gd name="T77" fmla="*/ 3173 h 3355"/>
              <a:gd name="T78" fmla="*/ 1073 w 3222"/>
              <a:gd name="T79" fmla="*/ 2961 h 3355"/>
              <a:gd name="T80" fmla="*/ 972 w 3222"/>
              <a:gd name="T81" fmla="*/ 2730 h 3355"/>
              <a:gd name="T82" fmla="*/ 888 w 3222"/>
              <a:gd name="T83" fmla="*/ 2645 h 3355"/>
              <a:gd name="T84" fmla="*/ 758 w 3222"/>
              <a:gd name="T85" fmla="*/ 2612 h 3355"/>
              <a:gd name="T86" fmla="*/ 649 w 3222"/>
              <a:gd name="T87" fmla="*/ 2531 h 3355"/>
              <a:gd name="T88" fmla="*/ 557 w 3222"/>
              <a:gd name="T89" fmla="*/ 2561 h 3355"/>
              <a:gd name="T90" fmla="*/ 408 w 3222"/>
              <a:gd name="T91" fmla="*/ 2591 h 3355"/>
              <a:gd name="T92" fmla="*/ 185 w 3222"/>
              <a:gd name="T93" fmla="*/ 2496 h 3355"/>
              <a:gd name="T94" fmla="*/ 34 w 3222"/>
              <a:gd name="T95" fmla="*/ 2309 h 3355"/>
              <a:gd name="T96" fmla="*/ 2 w 3222"/>
              <a:gd name="T97" fmla="*/ 2090 h 3355"/>
              <a:gd name="T98" fmla="*/ 72 w 3222"/>
              <a:gd name="T99" fmla="*/ 1876 h 3355"/>
              <a:gd name="T100" fmla="*/ 432 w 3222"/>
              <a:gd name="T101" fmla="*/ 1680 h 3355"/>
              <a:gd name="T102" fmla="*/ 1021 w 3222"/>
              <a:gd name="T103" fmla="*/ 1360 h 3355"/>
              <a:gd name="T104" fmla="*/ 1396 w 3222"/>
              <a:gd name="T105" fmla="*/ 1053 h 3355"/>
              <a:gd name="T106" fmla="*/ 1610 w 3222"/>
              <a:gd name="T107" fmla="*/ 767 h 3355"/>
              <a:gd name="T108" fmla="*/ 1717 w 3222"/>
              <a:gd name="T109" fmla="*/ 513 h 3355"/>
              <a:gd name="T110" fmla="*/ 1770 w 3222"/>
              <a:gd name="T111" fmla="*/ 299 h 3355"/>
              <a:gd name="T112" fmla="*/ 1821 w 3222"/>
              <a:gd name="T113" fmla="*/ 133 h 3355"/>
              <a:gd name="T114" fmla="*/ 1922 w 3222"/>
              <a:gd name="T115" fmla="*/ 24 h 3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2" h="3355">
                <a:moveTo>
                  <a:pt x="2076" y="399"/>
                </a:moveTo>
                <a:lnTo>
                  <a:pt x="2068" y="399"/>
                </a:lnTo>
                <a:lnTo>
                  <a:pt x="2060" y="406"/>
                </a:lnTo>
                <a:lnTo>
                  <a:pt x="2051" y="421"/>
                </a:lnTo>
                <a:lnTo>
                  <a:pt x="2045" y="442"/>
                </a:lnTo>
                <a:lnTo>
                  <a:pt x="2039" y="471"/>
                </a:lnTo>
                <a:lnTo>
                  <a:pt x="2035" y="505"/>
                </a:lnTo>
                <a:lnTo>
                  <a:pt x="2032" y="546"/>
                </a:lnTo>
                <a:lnTo>
                  <a:pt x="2030" y="592"/>
                </a:lnTo>
                <a:lnTo>
                  <a:pt x="2031" y="643"/>
                </a:lnTo>
                <a:lnTo>
                  <a:pt x="2033" y="699"/>
                </a:lnTo>
                <a:lnTo>
                  <a:pt x="2038" y="760"/>
                </a:lnTo>
                <a:lnTo>
                  <a:pt x="2045" y="824"/>
                </a:lnTo>
                <a:lnTo>
                  <a:pt x="2055" y="893"/>
                </a:lnTo>
                <a:lnTo>
                  <a:pt x="2067" y="964"/>
                </a:lnTo>
                <a:lnTo>
                  <a:pt x="2084" y="1038"/>
                </a:lnTo>
                <a:lnTo>
                  <a:pt x="2102" y="1115"/>
                </a:lnTo>
                <a:lnTo>
                  <a:pt x="2125" y="1195"/>
                </a:lnTo>
                <a:lnTo>
                  <a:pt x="2151" y="1276"/>
                </a:lnTo>
                <a:lnTo>
                  <a:pt x="2181" y="1359"/>
                </a:lnTo>
                <a:lnTo>
                  <a:pt x="2215" y="1442"/>
                </a:lnTo>
                <a:lnTo>
                  <a:pt x="2247" y="1514"/>
                </a:lnTo>
                <a:lnTo>
                  <a:pt x="2281" y="1582"/>
                </a:lnTo>
                <a:lnTo>
                  <a:pt x="2316" y="1647"/>
                </a:lnTo>
                <a:lnTo>
                  <a:pt x="2352" y="1708"/>
                </a:lnTo>
                <a:lnTo>
                  <a:pt x="2388" y="1767"/>
                </a:lnTo>
                <a:lnTo>
                  <a:pt x="2424" y="1823"/>
                </a:lnTo>
                <a:lnTo>
                  <a:pt x="2461" y="1874"/>
                </a:lnTo>
                <a:lnTo>
                  <a:pt x="2498" y="1923"/>
                </a:lnTo>
                <a:lnTo>
                  <a:pt x="2534" y="1968"/>
                </a:lnTo>
                <a:lnTo>
                  <a:pt x="2569" y="2010"/>
                </a:lnTo>
                <a:lnTo>
                  <a:pt x="2604" y="2048"/>
                </a:lnTo>
                <a:lnTo>
                  <a:pt x="2638" y="2083"/>
                </a:lnTo>
                <a:lnTo>
                  <a:pt x="2670" y="2115"/>
                </a:lnTo>
                <a:lnTo>
                  <a:pt x="2701" y="2143"/>
                </a:lnTo>
                <a:lnTo>
                  <a:pt x="2730" y="2168"/>
                </a:lnTo>
                <a:lnTo>
                  <a:pt x="2757" y="2189"/>
                </a:lnTo>
                <a:lnTo>
                  <a:pt x="2782" y="2206"/>
                </a:lnTo>
                <a:lnTo>
                  <a:pt x="2803" y="2220"/>
                </a:lnTo>
                <a:lnTo>
                  <a:pt x="2822" y="2230"/>
                </a:lnTo>
                <a:lnTo>
                  <a:pt x="2839" y="2236"/>
                </a:lnTo>
                <a:lnTo>
                  <a:pt x="2851" y="2239"/>
                </a:lnTo>
                <a:lnTo>
                  <a:pt x="2860" y="2238"/>
                </a:lnTo>
                <a:lnTo>
                  <a:pt x="2869" y="2231"/>
                </a:lnTo>
                <a:lnTo>
                  <a:pt x="2877" y="2216"/>
                </a:lnTo>
                <a:lnTo>
                  <a:pt x="2883" y="2195"/>
                </a:lnTo>
                <a:lnTo>
                  <a:pt x="2888" y="2167"/>
                </a:lnTo>
                <a:lnTo>
                  <a:pt x="2892" y="2132"/>
                </a:lnTo>
                <a:lnTo>
                  <a:pt x="2894" y="2092"/>
                </a:lnTo>
                <a:lnTo>
                  <a:pt x="2894" y="2045"/>
                </a:lnTo>
                <a:lnTo>
                  <a:pt x="2892" y="1994"/>
                </a:lnTo>
                <a:lnTo>
                  <a:pt x="2888" y="1937"/>
                </a:lnTo>
                <a:lnTo>
                  <a:pt x="2881" y="1876"/>
                </a:lnTo>
                <a:lnTo>
                  <a:pt x="2872" y="1810"/>
                </a:lnTo>
                <a:lnTo>
                  <a:pt x="2858" y="1741"/>
                </a:lnTo>
                <a:lnTo>
                  <a:pt x="2842" y="1667"/>
                </a:lnTo>
                <a:lnTo>
                  <a:pt x="2822" y="1590"/>
                </a:lnTo>
                <a:lnTo>
                  <a:pt x="2798" y="1509"/>
                </a:lnTo>
                <a:lnTo>
                  <a:pt x="2771" y="1427"/>
                </a:lnTo>
                <a:lnTo>
                  <a:pt x="2739" y="1341"/>
                </a:lnTo>
                <a:lnTo>
                  <a:pt x="2703" y="1253"/>
                </a:lnTo>
                <a:lnTo>
                  <a:pt x="2671" y="1181"/>
                </a:lnTo>
                <a:lnTo>
                  <a:pt x="2638" y="1112"/>
                </a:lnTo>
                <a:lnTo>
                  <a:pt x="2603" y="1045"/>
                </a:lnTo>
                <a:lnTo>
                  <a:pt x="2568" y="981"/>
                </a:lnTo>
                <a:lnTo>
                  <a:pt x="2532" y="921"/>
                </a:lnTo>
                <a:lnTo>
                  <a:pt x="2496" y="863"/>
                </a:lnTo>
                <a:lnTo>
                  <a:pt x="2459" y="807"/>
                </a:lnTo>
                <a:lnTo>
                  <a:pt x="2424" y="755"/>
                </a:lnTo>
                <a:lnTo>
                  <a:pt x="2388" y="706"/>
                </a:lnTo>
                <a:lnTo>
                  <a:pt x="2353" y="660"/>
                </a:lnTo>
                <a:lnTo>
                  <a:pt x="2319" y="618"/>
                </a:lnTo>
                <a:lnTo>
                  <a:pt x="2286" y="578"/>
                </a:lnTo>
                <a:lnTo>
                  <a:pt x="2254" y="543"/>
                </a:lnTo>
                <a:lnTo>
                  <a:pt x="2224" y="511"/>
                </a:lnTo>
                <a:lnTo>
                  <a:pt x="2195" y="484"/>
                </a:lnTo>
                <a:lnTo>
                  <a:pt x="2170" y="459"/>
                </a:lnTo>
                <a:lnTo>
                  <a:pt x="2146" y="439"/>
                </a:lnTo>
                <a:lnTo>
                  <a:pt x="2124" y="423"/>
                </a:lnTo>
                <a:lnTo>
                  <a:pt x="2105" y="410"/>
                </a:lnTo>
                <a:lnTo>
                  <a:pt x="2089" y="402"/>
                </a:lnTo>
                <a:lnTo>
                  <a:pt x="2076" y="399"/>
                </a:lnTo>
                <a:close/>
                <a:moveTo>
                  <a:pt x="2010" y="0"/>
                </a:moveTo>
                <a:lnTo>
                  <a:pt x="2044" y="3"/>
                </a:lnTo>
                <a:lnTo>
                  <a:pt x="2080" y="10"/>
                </a:lnTo>
                <a:lnTo>
                  <a:pt x="2118" y="24"/>
                </a:lnTo>
                <a:lnTo>
                  <a:pt x="2157" y="42"/>
                </a:lnTo>
                <a:lnTo>
                  <a:pt x="2197" y="66"/>
                </a:lnTo>
                <a:lnTo>
                  <a:pt x="2239" y="94"/>
                </a:lnTo>
                <a:lnTo>
                  <a:pt x="2281" y="127"/>
                </a:lnTo>
                <a:lnTo>
                  <a:pt x="2325" y="163"/>
                </a:lnTo>
                <a:lnTo>
                  <a:pt x="2368" y="204"/>
                </a:lnTo>
                <a:lnTo>
                  <a:pt x="2413" y="249"/>
                </a:lnTo>
                <a:lnTo>
                  <a:pt x="2457" y="299"/>
                </a:lnTo>
                <a:lnTo>
                  <a:pt x="2503" y="352"/>
                </a:lnTo>
                <a:lnTo>
                  <a:pt x="2548" y="407"/>
                </a:lnTo>
                <a:lnTo>
                  <a:pt x="2592" y="467"/>
                </a:lnTo>
                <a:lnTo>
                  <a:pt x="2637" y="530"/>
                </a:lnTo>
                <a:lnTo>
                  <a:pt x="2681" y="596"/>
                </a:lnTo>
                <a:lnTo>
                  <a:pt x="2725" y="664"/>
                </a:lnTo>
                <a:lnTo>
                  <a:pt x="2767" y="735"/>
                </a:lnTo>
                <a:lnTo>
                  <a:pt x="2808" y="808"/>
                </a:lnTo>
                <a:lnTo>
                  <a:pt x="2850" y="885"/>
                </a:lnTo>
                <a:lnTo>
                  <a:pt x="2889" y="963"/>
                </a:lnTo>
                <a:lnTo>
                  <a:pt x="2927" y="1042"/>
                </a:lnTo>
                <a:lnTo>
                  <a:pt x="2964" y="1124"/>
                </a:lnTo>
                <a:lnTo>
                  <a:pt x="2997" y="1203"/>
                </a:lnTo>
                <a:lnTo>
                  <a:pt x="3027" y="1282"/>
                </a:lnTo>
                <a:lnTo>
                  <a:pt x="3056" y="1361"/>
                </a:lnTo>
                <a:lnTo>
                  <a:pt x="3083" y="1439"/>
                </a:lnTo>
                <a:lnTo>
                  <a:pt x="3107" y="1516"/>
                </a:lnTo>
                <a:lnTo>
                  <a:pt x="3128" y="1594"/>
                </a:lnTo>
                <a:lnTo>
                  <a:pt x="3148" y="1669"/>
                </a:lnTo>
                <a:lnTo>
                  <a:pt x="3166" y="1743"/>
                </a:lnTo>
                <a:lnTo>
                  <a:pt x="3180" y="1815"/>
                </a:lnTo>
                <a:lnTo>
                  <a:pt x="3194" y="1886"/>
                </a:lnTo>
                <a:lnTo>
                  <a:pt x="3204" y="1955"/>
                </a:lnTo>
                <a:lnTo>
                  <a:pt x="3211" y="2022"/>
                </a:lnTo>
                <a:lnTo>
                  <a:pt x="3218" y="2086"/>
                </a:lnTo>
                <a:lnTo>
                  <a:pt x="3221" y="2146"/>
                </a:lnTo>
                <a:lnTo>
                  <a:pt x="3222" y="2205"/>
                </a:lnTo>
                <a:lnTo>
                  <a:pt x="3220" y="2261"/>
                </a:lnTo>
                <a:lnTo>
                  <a:pt x="3215" y="2313"/>
                </a:lnTo>
                <a:lnTo>
                  <a:pt x="3209" y="2362"/>
                </a:lnTo>
                <a:lnTo>
                  <a:pt x="3200" y="2407"/>
                </a:lnTo>
                <a:lnTo>
                  <a:pt x="3189" y="2448"/>
                </a:lnTo>
                <a:lnTo>
                  <a:pt x="3175" y="2487"/>
                </a:lnTo>
                <a:lnTo>
                  <a:pt x="3159" y="2520"/>
                </a:lnTo>
                <a:lnTo>
                  <a:pt x="3140" y="2547"/>
                </a:lnTo>
                <a:lnTo>
                  <a:pt x="3118" y="2572"/>
                </a:lnTo>
                <a:lnTo>
                  <a:pt x="3094" y="2591"/>
                </a:lnTo>
                <a:lnTo>
                  <a:pt x="3067" y="2605"/>
                </a:lnTo>
                <a:lnTo>
                  <a:pt x="3038" y="2614"/>
                </a:lnTo>
                <a:lnTo>
                  <a:pt x="3010" y="2621"/>
                </a:lnTo>
                <a:lnTo>
                  <a:pt x="2982" y="2623"/>
                </a:lnTo>
                <a:lnTo>
                  <a:pt x="2956" y="2623"/>
                </a:lnTo>
                <a:lnTo>
                  <a:pt x="2929" y="2619"/>
                </a:lnTo>
                <a:lnTo>
                  <a:pt x="2901" y="2612"/>
                </a:lnTo>
                <a:lnTo>
                  <a:pt x="2874" y="2603"/>
                </a:lnTo>
                <a:lnTo>
                  <a:pt x="2846" y="2591"/>
                </a:lnTo>
                <a:lnTo>
                  <a:pt x="2818" y="2577"/>
                </a:lnTo>
                <a:lnTo>
                  <a:pt x="2790" y="2562"/>
                </a:lnTo>
                <a:lnTo>
                  <a:pt x="2760" y="2545"/>
                </a:lnTo>
                <a:lnTo>
                  <a:pt x="2730" y="2527"/>
                </a:lnTo>
                <a:lnTo>
                  <a:pt x="2698" y="2507"/>
                </a:lnTo>
                <a:lnTo>
                  <a:pt x="2665" y="2488"/>
                </a:lnTo>
                <a:lnTo>
                  <a:pt x="2630" y="2467"/>
                </a:lnTo>
                <a:lnTo>
                  <a:pt x="2594" y="2445"/>
                </a:lnTo>
                <a:lnTo>
                  <a:pt x="2557" y="2425"/>
                </a:lnTo>
                <a:lnTo>
                  <a:pt x="2517" y="2403"/>
                </a:lnTo>
                <a:lnTo>
                  <a:pt x="2475" y="2382"/>
                </a:lnTo>
                <a:lnTo>
                  <a:pt x="2432" y="2363"/>
                </a:lnTo>
                <a:lnTo>
                  <a:pt x="2385" y="2343"/>
                </a:lnTo>
                <a:lnTo>
                  <a:pt x="2336" y="2326"/>
                </a:lnTo>
                <a:lnTo>
                  <a:pt x="2284" y="2309"/>
                </a:lnTo>
                <a:lnTo>
                  <a:pt x="2230" y="2294"/>
                </a:lnTo>
                <a:lnTo>
                  <a:pt x="2172" y="2280"/>
                </a:lnTo>
                <a:lnTo>
                  <a:pt x="2110" y="2270"/>
                </a:lnTo>
                <a:lnTo>
                  <a:pt x="2046" y="2261"/>
                </a:lnTo>
                <a:lnTo>
                  <a:pt x="1978" y="2256"/>
                </a:lnTo>
                <a:lnTo>
                  <a:pt x="1906" y="2253"/>
                </a:lnTo>
                <a:lnTo>
                  <a:pt x="1831" y="2253"/>
                </a:lnTo>
                <a:lnTo>
                  <a:pt x="1752" y="2256"/>
                </a:lnTo>
                <a:lnTo>
                  <a:pt x="1668" y="2263"/>
                </a:lnTo>
                <a:lnTo>
                  <a:pt x="1633" y="2268"/>
                </a:lnTo>
                <a:lnTo>
                  <a:pt x="1600" y="2277"/>
                </a:lnTo>
                <a:lnTo>
                  <a:pt x="1570" y="2289"/>
                </a:lnTo>
                <a:lnTo>
                  <a:pt x="1544" y="2304"/>
                </a:lnTo>
                <a:lnTo>
                  <a:pt x="1521" y="2322"/>
                </a:lnTo>
                <a:lnTo>
                  <a:pt x="1503" y="2341"/>
                </a:lnTo>
                <a:lnTo>
                  <a:pt x="1488" y="2364"/>
                </a:lnTo>
                <a:lnTo>
                  <a:pt x="1479" y="2388"/>
                </a:lnTo>
                <a:lnTo>
                  <a:pt x="1476" y="2413"/>
                </a:lnTo>
                <a:lnTo>
                  <a:pt x="1478" y="2440"/>
                </a:lnTo>
                <a:lnTo>
                  <a:pt x="1486" y="2469"/>
                </a:lnTo>
                <a:lnTo>
                  <a:pt x="1494" y="2488"/>
                </a:lnTo>
                <a:lnTo>
                  <a:pt x="1505" y="2511"/>
                </a:lnTo>
                <a:lnTo>
                  <a:pt x="1516" y="2539"/>
                </a:lnTo>
                <a:lnTo>
                  <a:pt x="1530" y="2569"/>
                </a:lnTo>
                <a:lnTo>
                  <a:pt x="1543" y="2601"/>
                </a:lnTo>
                <a:lnTo>
                  <a:pt x="1559" y="2635"/>
                </a:lnTo>
                <a:lnTo>
                  <a:pt x="1573" y="2670"/>
                </a:lnTo>
                <a:lnTo>
                  <a:pt x="1589" y="2704"/>
                </a:lnTo>
                <a:lnTo>
                  <a:pt x="1604" y="2738"/>
                </a:lnTo>
                <a:lnTo>
                  <a:pt x="1619" y="2771"/>
                </a:lnTo>
                <a:lnTo>
                  <a:pt x="1631" y="2801"/>
                </a:lnTo>
                <a:lnTo>
                  <a:pt x="1643" y="2828"/>
                </a:lnTo>
                <a:lnTo>
                  <a:pt x="1654" y="2852"/>
                </a:lnTo>
                <a:lnTo>
                  <a:pt x="1662" y="2871"/>
                </a:lnTo>
                <a:lnTo>
                  <a:pt x="1673" y="2891"/>
                </a:lnTo>
                <a:lnTo>
                  <a:pt x="1688" y="2907"/>
                </a:lnTo>
                <a:lnTo>
                  <a:pt x="1706" y="2923"/>
                </a:lnTo>
                <a:lnTo>
                  <a:pt x="1724" y="2937"/>
                </a:lnTo>
                <a:lnTo>
                  <a:pt x="1744" y="2949"/>
                </a:lnTo>
                <a:lnTo>
                  <a:pt x="1765" y="2962"/>
                </a:lnTo>
                <a:lnTo>
                  <a:pt x="1784" y="2974"/>
                </a:lnTo>
                <a:lnTo>
                  <a:pt x="1803" y="2988"/>
                </a:lnTo>
                <a:lnTo>
                  <a:pt x="1819" y="3001"/>
                </a:lnTo>
                <a:lnTo>
                  <a:pt x="1833" y="3016"/>
                </a:lnTo>
                <a:lnTo>
                  <a:pt x="1843" y="3033"/>
                </a:lnTo>
                <a:lnTo>
                  <a:pt x="1851" y="3055"/>
                </a:lnTo>
                <a:lnTo>
                  <a:pt x="1854" y="3076"/>
                </a:lnTo>
                <a:lnTo>
                  <a:pt x="1854" y="3098"/>
                </a:lnTo>
                <a:lnTo>
                  <a:pt x="1848" y="3120"/>
                </a:lnTo>
                <a:lnTo>
                  <a:pt x="1840" y="3140"/>
                </a:lnTo>
                <a:lnTo>
                  <a:pt x="1828" y="3160"/>
                </a:lnTo>
                <a:lnTo>
                  <a:pt x="1810" y="3177"/>
                </a:lnTo>
                <a:lnTo>
                  <a:pt x="1788" y="3193"/>
                </a:lnTo>
                <a:lnTo>
                  <a:pt x="1762" y="3205"/>
                </a:lnTo>
                <a:lnTo>
                  <a:pt x="1739" y="3214"/>
                </a:lnTo>
                <a:lnTo>
                  <a:pt x="1712" y="3224"/>
                </a:lnTo>
                <a:lnTo>
                  <a:pt x="1682" y="3236"/>
                </a:lnTo>
                <a:lnTo>
                  <a:pt x="1650" y="3248"/>
                </a:lnTo>
                <a:lnTo>
                  <a:pt x="1614" y="3261"/>
                </a:lnTo>
                <a:lnTo>
                  <a:pt x="1579" y="3274"/>
                </a:lnTo>
                <a:lnTo>
                  <a:pt x="1544" y="3288"/>
                </a:lnTo>
                <a:lnTo>
                  <a:pt x="1510" y="3301"/>
                </a:lnTo>
                <a:lnTo>
                  <a:pt x="1477" y="3313"/>
                </a:lnTo>
                <a:lnTo>
                  <a:pt x="1447" y="3325"/>
                </a:lnTo>
                <a:lnTo>
                  <a:pt x="1419" y="3335"/>
                </a:lnTo>
                <a:lnTo>
                  <a:pt x="1396" y="3344"/>
                </a:lnTo>
                <a:lnTo>
                  <a:pt x="1377" y="3350"/>
                </a:lnTo>
                <a:lnTo>
                  <a:pt x="1359" y="3355"/>
                </a:lnTo>
                <a:lnTo>
                  <a:pt x="1339" y="3355"/>
                </a:lnTo>
                <a:lnTo>
                  <a:pt x="1318" y="3348"/>
                </a:lnTo>
                <a:lnTo>
                  <a:pt x="1298" y="3339"/>
                </a:lnTo>
                <a:lnTo>
                  <a:pt x="1277" y="3326"/>
                </a:lnTo>
                <a:lnTo>
                  <a:pt x="1257" y="3309"/>
                </a:lnTo>
                <a:lnTo>
                  <a:pt x="1237" y="3291"/>
                </a:lnTo>
                <a:lnTo>
                  <a:pt x="1220" y="3269"/>
                </a:lnTo>
                <a:lnTo>
                  <a:pt x="1203" y="3246"/>
                </a:lnTo>
                <a:lnTo>
                  <a:pt x="1189" y="3222"/>
                </a:lnTo>
                <a:lnTo>
                  <a:pt x="1176" y="3196"/>
                </a:lnTo>
                <a:lnTo>
                  <a:pt x="1166" y="3173"/>
                </a:lnTo>
                <a:lnTo>
                  <a:pt x="1155" y="3145"/>
                </a:lnTo>
                <a:lnTo>
                  <a:pt x="1140" y="3114"/>
                </a:lnTo>
                <a:lnTo>
                  <a:pt x="1125" y="3079"/>
                </a:lnTo>
                <a:lnTo>
                  <a:pt x="1108" y="3041"/>
                </a:lnTo>
                <a:lnTo>
                  <a:pt x="1091" y="3001"/>
                </a:lnTo>
                <a:lnTo>
                  <a:pt x="1073" y="2961"/>
                </a:lnTo>
                <a:lnTo>
                  <a:pt x="1055" y="2920"/>
                </a:lnTo>
                <a:lnTo>
                  <a:pt x="1037" y="2878"/>
                </a:lnTo>
                <a:lnTo>
                  <a:pt x="1019" y="2837"/>
                </a:lnTo>
                <a:lnTo>
                  <a:pt x="1002" y="2799"/>
                </a:lnTo>
                <a:lnTo>
                  <a:pt x="987" y="2763"/>
                </a:lnTo>
                <a:lnTo>
                  <a:pt x="972" y="2730"/>
                </a:lnTo>
                <a:lnTo>
                  <a:pt x="959" y="2700"/>
                </a:lnTo>
                <a:lnTo>
                  <a:pt x="949" y="2681"/>
                </a:lnTo>
                <a:lnTo>
                  <a:pt x="936" y="2668"/>
                </a:lnTo>
                <a:lnTo>
                  <a:pt x="923" y="2658"/>
                </a:lnTo>
                <a:lnTo>
                  <a:pt x="906" y="2650"/>
                </a:lnTo>
                <a:lnTo>
                  <a:pt x="888" y="2645"/>
                </a:lnTo>
                <a:lnTo>
                  <a:pt x="870" y="2641"/>
                </a:lnTo>
                <a:lnTo>
                  <a:pt x="849" y="2638"/>
                </a:lnTo>
                <a:lnTo>
                  <a:pt x="827" y="2635"/>
                </a:lnTo>
                <a:lnTo>
                  <a:pt x="806" y="2630"/>
                </a:lnTo>
                <a:lnTo>
                  <a:pt x="782" y="2623"/>
                </a:lnTo>
                <a:lnTo>
                  <a:pt x="758" y="2612"/>
                </a:lnTo>
                <a:lnTo>
                  <a:pt x="733" y="2599"/>
                </a:lnTo>
                <a:lnTo>
                  <a:pt x="709" y="2580"/>
                </a:lnTo>
                <a:lnTo>
                  <a:pt x="683" y="2557"/>
                </a:lnTo>
                <a:lnTo>
                  <a:pt x="659" y="2527"/>
                </a:lnTo>
                <a:lnTo>
                  <a:pt x="657" y="2528"/>
                </a:lnTo>
                <a:lnTo>
                  <a:pt x="649" y="2531"/>
                </a:lnTo>
                <a:lnTo>
                  <a:pt x="638" y="2534"/>
                </a:lnTo>
                <a:lnTo>
                  <a:pt x="624" y="2538"/>
                </a:lnTo>
                <a:lnTo>
                  <a:pt x="609" y="2543"/>
                </a:lnTo>
                <a:lnTo>
                  <a:pt x="591" y="2549"/>
                </a:lnTo>
                <a:lnTo>
                  <a:pt x="574" y="2556"/>
                </a:lnTo>
                <a:lnTo>
                  <a:pt x="557" y="2561"/>
                </a:lnTo>
                <a:lnTo>
                  <a:pt x="542" y="2566"/>
                </a:lnTo>
                <a:lnTo>
                  <a:pt x="528" y="2571"/>
                </a:lnTo>
                <a:lnTo>
                  <a:pt x="519" y="2575"/>
                </a:lnTo>
                <a:lnTo>
                  <a:pt x="483" y="2586"/>
                </a:lnTo>
                <a:lnTo>
                  <a:pt x="446" y="2591"/>
                </a:lnTo>
                <a:lnTo>
                  <a:pt x="408" y="2591"/>
                </a:lnTo>
                <a:lnTo>
                  <a:pt x="370" y="2585"/>
                </a:lnTo>
                <a:lnTo>
                  <a:pt x="331" y="2574"/>
                </a:lnTo>
                <a:lnTo>
                  <a:pt x="294" y="2560"/>
                </a:lnTo>
                <a:lnTo>
                  <a:pt x="257" y="2542"/>
                </a:lnTo>
                <a:lnTo>
                  <a:pt x="221" y="2521"/>
                </a:lnTo>
                <a:lnTo>
                  <a:pt x="185" y="2496"/>
                </a:lnTo>
                <a:lnTo>
                  <a:pt x="153" y="2469"/>
                </a:lnTo>
                <a:lnTo>
                  <a:pt x="123" y="2439"/>
                </a:lnTo>
                <a:lnTo>
                  <a:pt x="95" y="2408"/>
                </a:lnTo>
                <a:lnTo>
                  <a:pt x="71" y="2376"/>
                </a:lnTo>
                <a:lnTo>
                  <a:pt x="51" y="2343"/>
                </a:lnTo>
                <a:lnTo>
                  <a:pt x="34" y="2309"/>
                </a:lnTo>
                <a:lnTo>
                  <a:pt x="22" y="2276"/>
                </a:lnTo>
                <a:lnTo>
                  <a:pt x="12" y="2241"/>
                </a:lnTo>
                <a:lnTo>
                  <a:pt x="5" y="2205"/>
                </a:lnTo>
                <a:lnTo>
                  <a:pt x="2" y="2167"/>
                </a:lnTo>
                <a:lnTo>
                  <a:pt x="0" y="2128"/>
                </a:lnTo>
                <a:lnTo>
                  <a:pt x="2" y="2090"/>
                </a:lnTo>
                <a:lnTo>
                  <a:pt x="6" y="2050"/>
                </a:lnTo>
                <a:lnTo>
                  <a:pt x="14" y="2012"/>
                </a:lnTo>
                <a:lnTo>
                  <a:pt x="25" y="1975"/>
                </a:lnTo>
                <a:lnTo>
                  <a:pt x="37" y="1940"/>
                </a:lnTo>
                <a:lnTo>
                  <a:pt x="54" y="1907"/>
                </a:lnTo>
                <a:lnTo>
                  <a:pt x="72" y="1876"/>
                </a:lnTo>
                <a:lnTo>
                  <a:pt x="95" y="1848"/>
                </a:lnTo>
                <a:lnTo>
                  <a:pt x="120" y="1825"/>
                </a:lnTo>
                <a:lnTo>
                  <a:pt x="148" y="1804"/>
                </a:lnTo>
                <a:lnTo>
                  <a:pt x="179" y="1789"/>
                </a:lnTo>
                <a:lnTo>
                  <a:pt x="310" y="1735"/>
                </a:lnTo>
                <a:lnTo>
                  <a:pt x="432" y="1680"/>
                </a:lnTo>
                <a:lnTo>
                  <a:pt x="548" y="1627"/>
                </a:lnTo>
                <a:lnTo>
                  <a:pt x="655" y="1572"/>
                </a:lnTo>
                <a:lnTo>
                  <a:pt x="757" y="1519"/>
                </a:lnTo>
                <a:lnTo>
                  <a:pt x="851" y="1466"/>
                </a:lnTo>
                <a:lnTo>
                  <a:pt x="939" y="1412"/>
                </a:lnTo>
                <a:lnTo>
                  <a:pt x="1021" y="1360"/>
                </a:lnTo>
                <a:lnTo>
                  <a:pt x="1097" y="1307"/>
                </a:lnTo>
                <a:lnTo>
                  <a:pt x="1167" y="1256"/>
                </a:lnTo>
                <a:lnTo>
                  <a:pt x="1232" y="1204"/>
                </a:lnTo>
                <a:lnTo>
                  <a:pt x="1291" y="1153"/>
                </a:lnTo>
                <a:lnTo>
                  <a:pt x="1346" y="1102"/>
                </a:lnTo>
                <a:lnTo>
                  <a:pt x="1396" y="1053"/>
                </a:lnTo>
                <a:lnTo>
                  <a:pt x="1442" y="1003"/>
                </a:lnTo>
                <a:lnTo>
                  <a:pt x="1483" y="955"/>
                </a:lnTo>
                <a:lnTo>
                  <a:pt x="1520" y="906"/>
                </a:lnTo>
                <a:lnTo>
                  <a:pt x="1553" y="859"/>
                </a:lnTo>
                <a:lnTo>
                  <a:pt x="1583" y="812"/>
                </a:lnTo>
                <a:lnTo>
                  <a:pt x="1610" y="767"/>
                </a:lnTo>
                <a:lnTo>
                  <a:pt x="1634" y="723"/>
                </a:lnTo>
                <a:lnTo>
                  <a:pt x="1656" y="678"/>
                </a:lnTo>
                <a:lnTo>
                  <a:pt x="1673" y="636"/>
                </a:lnTo>
                <a:lnTo>
                  <a:pt x="1690" y="594"/>
                </a:lnTo>
                <a:lnTo>
                  <a:pt x="1705" y="553"/>
                </a:lnTo>
                <a:lnTo>
                  <a:pt x="1717" y="513"/>
                </a:lnTo>
                <a:lnTo>
                  <a:pt x="1728" y="474"/>
                </a:lnTo>
                <a:lnTo>
                  <a:pt x="1738" y="437"/>
                </a:lnTo>
                <a:lnTo>
                  <a:pt x="1747" y="400"/>
                </a:lnTo>
                <a:lnTo>
                  <a:pt x="1755" y="365"/>
                </a:lnTo>
                <a:lnTo>
                  <a:pt x="1763" y="331"/>
                </a:lnTo>
                <a:lnTo>
                  <a:pt x="1770" y="299"/>
                </a:lnTo>
                <a:lnTo>
                  <a:pt x="1777" y="267"/>
                </a:lnTo>
                <a:lnTo>
                  <a:pt x="1784" y="237"/>
                </a:lnTo>
                <a:lnTo>
                  <a:pt x="1792" y="209"/>
                </a:lnTo>
                <a:lnTo>
                  <a:pt x="1800" y="182"/>
                </a:lnTo>
                <a:lnTo>
                  <a:pt x="1809" y="157"/>
                </a:lnTo>
                <a:lnTo>
                  <a:pt x="1821" y="133"/>
                </a:lnTo>
                <a:lnTo>
                  <a:pt x="1832" y="110"/>
                </a:lnTo>
                <a:lnTo>
                  <a:pt x="1846" y="90"/>
                </a:lnTo>
                <a:lnTo>
                  <a:pt x="1862" y="70"/>
                </a:lnTo>
                <a:lnTo>
                  <a:pt x="1880" y="54"/>
                </a:lnTo>
                <a:lnTo>
                  <a:pt x="1899" y="38"/>
                </a:lnTo>
                <a:lnTo>
                  <a:pt x="1922" y="24"/>
                </a:lnTo>
                <a:lnTo>
                  <a:pt x="1948" y="11"/>
                </a:lnTo>
                <a:lnTo>
                  <a:pt x="1978" y="3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0" name="Freeform 308"/>
          <p:cNvSpPr>
            <a:spLocks noEditPoints="1"/>
          </p:cNvSpPr>
          <p:nvPr/>
        </p:nvSpPr>
        <p:spPr bwMode="auto">
          <a:xfrm>
            <a:off x="8911452" y="3921133"/>
            <a:ext cx="461922" cy="412930"/>
          </a:xfrm>
          <a:custGeom>
            <a:avLst/>
            <a:gdLst>
              <a:gd name="T0" fmla="*/ 2749 w 3366"/>
              <a:gd name="T1" fmla="*/ 368 h 3009"/>
              <a:gd name="T2" fmla="*/ 2795 w 3366"/>
              <a:gd name="T3" fmla="*/ 372 h 3009"/>
              <a:gd name="T4" fmla="*/ 2845 w 3366"/>
              <a:gd name="T5" fmla="*/ 384 h 3009"/>
              <a:gd name="T6" fmla="*/ 2907 w 3366"/>
              <a:gd name="T7" fmla="*/ 409 h 3009"/>
              <a:gd name="T8" fmla="*/ 3332 w 3366"/>
              <a:gd name="T9" fmla="*/ 696 h 3009"/>
              <a:gd name="T10" fmla="*/ 3358 w 3366"/>
              <a:gd name="T11" fmla="*/ 722 h 3009"/>
              <a:gd name="T12" fmla="*/ 3366 w 3366"/>
              <a:gd name="T13" fmla="*/ 752 h 3009"/>
              <a:gd name="T14" fmla="*/ 3358 w 3366"/>
              <a:gd name="T15" fmla="*/ 782 h 3009"/>
              <a:gd name="T16" fmla="*/ 3332 w 3366"/>
              <a:gd name="T17" fmla="*/ 808 h 3009"/>
              <a:gd name="T18" fmla="*/ 2907 w 3366"/>
              <a:gd name="T19" fmla="*/ 1095 h 3009"/>
              <a:gd name="T20" fmla="*/ 2845 w 3366"/>
              <a:gd name="T21" fmla="*/ 1121 h 3009"/>
              <a:gd name="T22" fmla="*/ 2795 w 3366"/>
              <a:gd name="T23" fmla="*/ 1133 h 3009"/>
              <a:gd name="T24" fmla="*/ 2749 w 3366"/>
              <a:gd name="T25" fmla="*/ 1137 h 3009"/>
              <a:gd name="T26" fmla="*/ 1598 w 3366"/>
              <a:gd name="T27" fmla="*/ 368 h 3009"/>
              <a:gd name="T28" fmla="*/ 1430 w 3366"/>
              <a:gd name="T29" fmla="*/ 0 h 3009"/>
              <a:gd name="T30" fmla="*/ 1465 w 3366"/>
              <a:gd name="T31" fmla="*/ 9 h 3009"/>
              <a:gd name="T32" fmla="*/ 1489 w 3366"/>
              <a:gd name="T33" fmla="*/ 33 h 3009"/>
              <a:gd name="T34" fmla="*/ 1498 w 3366"/>
              <a:gd name="T35" fmla="*/ 67 h 3009"/>
              <a:gd name="T36" fmla="*/ 1495 w 3366"/>
              <a:gd name="T37" fmla="*/ 2959 h 3009"/>
              <a:gd name="T38" fmla="*/ 1478 w 3366"/>
              <a:gd name="T39" fmla="*/ 2990 h 3009"/>
              <a:gd name="T40" fmla="*/ 1448 w 3366"/>
              <a:gd name="T41" fmla="*/ 3007 h 3009"/>
              <a:gd name="T42" fmla="*/ 1279 w 3366"/>
              <a:gd name="T43" fmla="*/ 3009 h 3009"/>
              <a:gd name="T44" fmla="*/ 1245 w 3366"/>
              <a:gd name="T45" fmla="*/ 3000 h 3009"/>
              <a:gd name="T46" fmla="*/ 1221 w 3366"/>
              <a:gd name="T47" fmla="*/ 2976 h 3009"/>
              <a:gd name="T48" fmla="*/ 1212 w 3366"/>
              <a:gd name="T49" fmla="*/ 2942 h 3009"/>
              <a:gd name="T50" fmla="*/ 617 w 3366"/>
              <a:gd name="T51" fmla="*/ 1471 h 3009"/>
              <a:gd name="T52" fmla="*/ 571 w 3366"/>
              <a:gd name="T53" fmla="*/ 1467 h 3009"/>
              <a:gd name="T54" fmla="*/ 521 w 3366"/>
              <a:gd name="T55" fmla="*/ 1455 h 3009"/>
              <a:gd name="T56" fmla="*/ 459 w 3366"/>
              <a:gd name="T57" fmla="*/ 1430 h 3009"/>
              <a:gd name="T58" fmla="*/ 34 w 3366"/>
              <a:gd name="T59" fmla="*/ 1143 h 3009"/>
              <a:gd name="T60" fmla="*/ 8 w 3366"/>
              <a:gd name="T61" fmla="*/ 1116 h 3009"/>
              <a:gd name="T62" fmla="*/ 0 w 3366"/>
              <a:gd name="T63" fmla="*/ 1086 h 3009"/>
              <a:gd name="T64" fmla="*/ 8 w 3366"/>
              <a:gd name="T65" fmla="*/ 1057 h 3009"/>
              <a:gd name="T66" fmla="*/ 34 w 3366"/>
              <a:gd name="T67" fmla="*/ 1030 h 3009"/>
              <a:gd name="T68" fmla="*/ 459 w 3366"/>
              <a:gd name="T69" fmla="*/ 744 h 3009"/>
              <a:gd name="T70" fmla="*/ 521 w 3366"/>
              <a:gd name="T71" fmla="*/ 718 h 3009"/>
              <a:gd name="T72" fmla="*/ 571 w 3366"/>
              <a:gd name="T73" fmla="*/ 706 h 3009"/>
              <a:gd name="T74" fmla="*/ 617 w 3366"/>
              <a:gd name="T75" fmla="*/ 702 h 3009"/>
              <a:gd name="T76" fmla="*/ 1212 w 3366"/>
              <a:gd name="T77" fmla="*/ 67 h 3009"/>
              <a:gd name="T78" fmla="*/ 1221 w 3366"/>
              <a:gd name="T79" fmla="*/ 33 h 3009"/>
              <a:gd name="T80" fmla="*/ 1245 w 3366"/>
              <a:gd name="T81" fmla="*/ 9 h 3009"/>
              <a:gd name="T82" fmla="*/ 1279 w 3366"/>
              <a:gd name="T83" fmla="*/ 0 h 3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366" h="3009">
                <a:moveTo>
                  <a:pt x="1598" y="368"/>
                </a:moveTo>
                <a:lnTo>
                  <a:pt x="2749" y="368"/>
                </a:lnTo>
                <a:lnTo>
                  <a:pt x="2771" y="369"/>
                </a:lnTo>
                <a:lnTo>
                  <a:pt x="2795" y="372"/>
                </a:lnTo>
                <a:lnTo>
                  <a:pt x="2819" y="377"/>
                </a:lnTo>
                <a:lnTo>
                  <a:pt x="2845" y="384"/>
                </a:lnTo>
                <a:lnTo>
                  <a:pt x="2877" y="395"/>
                </a:lnTo>
                <a:lnTo>
                  <a:pt x="2907" y="409"/>
                </a:lnTo>
                <a:lnTo>
                  <a:pt x="2933" y="423"/>
                </a:lnTo>
                <a:lnTo>
                  <a:pt x="3332" y="696"/>
                </a:lnTo>
                <a:lnTo>
                  <a:pt x="3347" y="709"/>
                </a:lnTo>
                <a:lnTo>
                  <a:pt x="3358" y="722"/>
                </a:lnTo>
                <a:lnTo>
                  <a:pt x="3364" y="738"/>
                </a:lnTo>
                <a:lnTo>
                  <a:pt x="3366" y="752"/>
                </a:lnTo>
                <a:lnTo>
                  <a:pt x="3364" y="767"/>
                </a:lnTo>
                <a:lnTo>
                  <a:pt x="3358" y="782"/>
                </a:lnTo>
                <a:lnTo>
                  <a:pt x="3347" y="796"/>
                </a:lnTo>
                <a:lnTo>
                  <a:pt x="3332" y="808"/>
                </a:lnTo>
                <a:lnTo>
                  <a:pt x="2933" y="1081"/>
                </a:lnTo>
                <a:lnTo>
                  <a:pt x="2907" y="1095"/>
                </a:lnTo>
                <a:lnTo>
                  <a:pt x="2877" y="1109"/>
                </a:lnTo>
                <a:lnTo>
                  <a:pt x="2845" y="1121"/>
                </a:lnTo>
                <a:lnTo>
                  <a:pt x="2819" y="1128"/>
                </a:lnTo>
                <a:lnTo>
                  <a:pt x="2795" y="1133"/>
                </a:lnTo>
                <a:lnTo>
                  <a:pt x="2771" y="1136"/>
                </a:lnTo>
                <a:lnTo>
                  <a:pt x="2749" y="1137"/>
                </a:lnTo>
                <a:lnTo>
                  <a:pt x="1734" y="1137"/>
                </a:lnTo>
                <a:lnTo>
                  <a:pt x="1598" y="368"/>
                </a:lnTo>
                <a:close/>
                <a:moveTo>
                  <a:pt x="1279" y="0"/>
                </a:moveTo>
                <a:lnTo>
                  <a:pt x="1430" y="0"/>
                </a:lnTo>
                <a:lnTo>
                  <a:pt x="1448" y="2"/>
                </a:lnTo>
                <a:lnTo>
                  <a:pt x="1465" y="9"/>
                </a:lnTo>
                <a:lnTo>
                  <a:pt x="1478" y="19"/>
                </a:lnTo>
                <a:lnTo>
                  <a:pt x="1489" y="33"/>
                </a:lnTo>
                <a:lnTo>
                  <a:pt x="1495" y="50"/>
                </a:lnTo>
                <a:lnTo>
                  <a:pt x="1498" y="67"/>
                </a:lnTo>
                <a:lnTo>
                  <a:pt x="1498" y="2942"/>
                </a:lnTo>
                <a:lnTo>
                  <a:pt x="1495" y="2959"/>
                </a:lnTo>
                <a:lnTo>
                  <a:pt x="1489" y="2976"/>
                </a:lnTo>
                <a:lnTo>
                  <a:pt x="1478" y="2990"/>
                </a:lnTo>
                <a:lnTo>
                  <a:pt x="1465" y="3000"/>
                </a:lnTo>
                <a:lnTo>
                  <a:pt x="1448" y="3007"/>
                </a:lnTo>
                <a:lnTo>
                  <a:pt x="1430" y="3009"/>
                </a:lnTo>
                <a:lnTo>
                  <a:pt x="1279" y="3009"/>
                </a:lnTo>
                <a:lnTo>
                  <a:pt x="1261" y="3007"/>
                </a:lnTo>
                <a:lnTo>
                  <a:pt x="1245" y="3000"/>
                </a:lnTo>
                <a:lnTo>
                  <a:pt x="1231" y="2990"/>
                </a:lnTo>
                <a:lnTo>
                  <a:pt x="1221" y="2976"/>
                </a:lnTo>
                <a:lnTo>
                  <a:pt x="1214" y="2959"/>
                </a:lnTo>
                <a:lnTo>
                  <a:pt x="1212" y="2942"/>
                </a:lnTo>
                <a:lnTo>
                  <a:pt x="1212" y="1471"/>
                </a:lnTo>
                <a:lnTo>
                  <a:pt x="617" y="1471"/>
                </a:lnTo>
                <a:lnTo>
                  <a:pt x="595" y="1470"/>
                </a:lnTo>
                <a:lnTo>
                  <a:pt x="571" y="1467"/>
                </a:lnTo>
                <a:lnTo>
                  <a:pt x="546" y="1462"/>
                </a:lnTo>
                <a:lnTo>
                  <a:pt x="521" y="1455"/>
                </a:lnTo>
                <a:lnTo>
                  <a:pt x="489" y="1444"/>
                </a:lnTo>
                <a:lnTo>
                  <a:pt x="459" y="1430"/>
                </a:lnTo>
                <a:lnTo>
                  <a:pt x="434" y="1415"/>
                </a:lnTo>
                <a:lnTo>
                  <a:pt x="34" y="1143"/>
                </a:lnTo>
                <a:lnTo>
                  <a:pt x="19" y="1130"/>
                </a:lnTo>
                <a:lnTo>
                  <a:pt x="8" y="1116"/>
                </a:lnTo>
                <a:lnTo>
                  <a:pt x="2" y="1101"/>
                </a:lnTo>
                <a:lnTo>
                  <a:pt x="0" y="1086"/>
                </a:lnTo>
                <a:lnTo>
                  <a:pt x="2" y="1072"/>
                </a:lnTo>
                <a:lnTo>
                  <a:pt x="8" y="1057"/>
                </a:lnTo>
                <a:lnTo>
                  <a:pt x="19" y="1043"/>
                </a:lnTo>
                <a:lnTo>
                  <a:pt x="34" y="1030"/>
                </a:lnTo>
                <a:lnTo>
                  <a:pt x="434" y="758"/>
                </a:lnTo>
                <a:lnTo>
                  <a:pt x="459" y="744"/>
                </a:lnTo>
                <a:lnTo>
                  <a:pt x="489" y="729"/>
                </a:lnTo>
                <a:lnTo>
                  <a:pt x="521" y="718"/>
                </a:lnTo>
                <a:lnTo>
                  <a:pt x="546" y="711"/>
                </a:lnTo>
                <a:lnTo>
                  <a:pt x="571" y="706"/>
                </a:lnTo>
                <a:lnTo>
                  <a:pt x="595" y="703"/>
                </a:lnTo>
                <a:lnTo>
                  <a:pt x="617" y="702"/>
                </a:lnTo>
                <a:lnTo>
                  <a:pt x="1212" y="702"/>
                </a:lnTo>
                <a:lnTo>
                  <a:pt x="1212" y="67"/>
                </a:lnTo>
                <a:lnTo>
                  <a:pt x="1214" y="50"/>
                </a:lnTo>
                <a:lnTo>
                  <a:pt x="1221" y="33"/>
                </a:lnTo>
                <a:lnTo>
                  <a:pt x="1231" y="19"/>
                </a:lnTo>
                <a:lnTo>
                  <a:pt x="1245" y="9"/>
                </a:lnTo>
                <a:lnTo>
                  <a:pt x="1261" y="2"/>
                </a:lnTo>
                <a:lnTo>
                  <a:pt x="12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1" name="Freeform 66"/>
          <p:cNvSpPr>
            <a:spLocks noEditPoints="1"/>
          </p:cNvSpPr>
          <p:nvPr/>
        </p:nvSpPr>
        <p:spPr bwMode="auto">
          <a:xfrm>
            <a:off x="3775397" y="3998774"/>
            <a:ext cx="440926" cy="390804"/>
          </a:xfrm>
          <a:custGeom>
            <a:avLst/>
            <a:gdLst>
              <a:gd name="T0" fmla="*/ 1706 w 3411"/>
              <a:gd name="T1" fmla="*/ 2203 h 3241"/>
              <a:gd name="T2" fmla="*/ 2269 w 3411"/>
              <a:gd name="T3" fmla="*/ 2670 h 3241"/>
              <a:gd name="T4" fmla="*/ 2284 w 3411"/>
              <a:gd name="T5" fmla="*/ 2680 h 3241"/>
              <a:gd name="T6" fmla="*/ 2301 w 3411"/>
              <a:gd name="T7" fmla="*/ 2687 h 3241"/>
              <a:gd name="T8" fmla="*/ 2318 w 3411"/>
              <a:gd name="T9" fmla="*/ 2689 h 3241"/>
              <a:gd name="T10" fmla="*/ 2334 w 3411"/>
              <a:gd name="T11" fmla="*/ 2687 h 3241"/>
              <a:gd name="T12" fmla="*/ 2348 w 3411"/>
              <a:gd name="T13" fmla="*/ 2682 h 3241"/>
              <a:gd name="T14" fmla="*/ 2362 w 3411"/>
              <a:gd name="T15" fmla="*/ 2675 h 3241"/>
              <a:gd name="T16" fmla="*/ 2778 w 3411"/>
              <a:gd name="T17" fmla="*/ 2402 h 3241"/>
              <a:gd name="T18" fmla="*/ 2778 w 3411"/>
              <a:gd name="T19" fmla="*/ 2563 h 3241"/>
              <a:gd name="T20" fmla="*/ 1706 w 3411"/>
              <a:gd name="T21" fmla="*/ 3241 h 3241"/>
              <a:gd name="T22" fmla="*/ 632 w 3411"/>
              <a:gd name="T23" fmla="*/ 2563 h 3241"/>
              <a:gd name="T24" fmla="*/ 632 w 3411"/>
              <a:gd name="T25" fmla="*/ 2402 h 3241"/>
              <a:gd name="T26" fmla="*/ 1049 w 3411"/>
              <a:gd name="T27" fmla="*/ 2675 h 3241"/>
              <a:gd name="T28" fmla="*/ 1062 w 3411"/>
              <a:gd name="T29" fmla="*/ 2682 h 3241"/>
              <a:gd name="T30" fmla="*/ 1077 w 3411"/>
              <a:gd name="T31" fmla="*/ 2687 h 3241"/>
              <a:gd name="T32" fmla="*/ 1092 w 3411"/>
              <a:gd name="T33" fmla="*/ 2689 h 3241"/>
              <a:gd name="T34" fmla="*/ 1110 w 3411"/>
              <a:gd name="T35" fmla="*/ 2687 h 3241"/>
              <a:gd name="T36" fmla="*/ 1128 w 3411"/>
              <a:gd name="T37" fmla="*/ 2680 h 3241"/>
              <a:gd name="T38" fmla="*/ 1143 w 3411"/>
              <a:gd name="T39" fmla="*/ 2670 h 3241"/>
              <a:gd name="T40" fmla="*/ 1706 w 3411"/>
              <a:gd name="T41" fmla="*/ 2203 h 3241"/>
              <a:gd name="T42" fmla="*/ 2716 w 3411"/>
              <a:gd name="T43" fmla="*/ 1218 h 3241"/>
              <a:gd name="T44" fmla="*/ 3334 w 3411"/>
              <a:gd name="T45" fmla="*/ 1715 h 3241"/>
              <a:gd name="T46" fmla="*/ 2333 w 3411"/>
              <a:gd name="T47" fmla="*/ 2373 h 3241"/>
              <a:gd name="T48" fmla="*/ 1706 w 3411"/>
              <a:gd name="T49" fmla="*/ 1851 h 3241"/>
              <a:gd name="T50" fmla="*/ 2716 w 3411"/>
              <a:gd name="T51" fmla="*/ 1218 h 3241"/>
              <a:gd name="T52" fmla="*/ 694 w 3411"/>
              <a:gd name="T53" fmla="*/ 1218 h 3241"/>
              <a:gd name="T54" fmla="*/ 1706 w 3411"/>
              <a:gd name="T55" fmla="*/ 1851 h 3241"/>
              <a:gd name="T56" fmla="*/ 1079 w 3411"/>
              <a:gd name="T57" fmla="*/ 2373 h 3241"/>
              <a:gd name="T58" fmla="*/ 77 w 3411"/>
              <a:gd name="T59" fmla="*/ 1715 h 3241"/>
              <a:gd name="T60" fmla="*/ 694 w 3411"/>
              <a:gd name="T61" fmla="*/ 1218 h 3241"/>
              <a:gd name="T62" fmla="*/ 2397 w 3411"/>
              <a:gd name="T63" fmla="*/ 0 h 3241"/>
              <a:gd name="T64" fmla="*/ 3411 w 3411"/>
              <a:gd name="T65" fmla="*/ 634 h 3241"/>
              <a:gd name="T66" fmla="*/ 2716 w 3411"/>
              <a:gd name="T67" fmla="*/ 1218 h 3241"/>
              <a:gd name="T68" fmla="*/ 1706 w 3411"/>
              <a:gd name="T69" fmla="*/ 560 h 3241"/>
              <a:gd name="T70" fmla="*/ 2397 w 3411"/>
              <a:gd name="T71" fmla="*/ 0 h 3241"/>
              <a:gd name="T72" fmla="*/ 1015 w 3411"/>
              <a:gd name="T73" fmla="*/ 0 h 3241"/>
              <a:gd name="T74" fmla="*/ 1706 w 3411"/>
              <a:gd name="T75" fmla="*/ 560 h 3241"/>
              <a:gd name="T76" fmla="*/ 694 w 3411"/>
              <a:gd name="T77" fmla="*/ 1218 h 3241"/>
              <a:gd name="T78" fmla="*/ 0 w 3411"/>
              <a:gd name="T79" fmla="*/ 634 h 3241"/>
              <a:gd name="T80" fmla="*/ 1015 w 3411"/>
              <a:gd name="T81" fmla="*/ 0 h 3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11" h="3241">
                <a:moveTo>
                  <a:pt x="1706" y="2203"/>
                </a:moveTo>
                <a:lnTo>
                  <a:pt x="2269" y="2670"/>
                </a:lnTo>
                <a:lnTo>
                  <a:pt x="2284" y="2680"/>
                </a:lnTo>
                <a:lnTo>
                  <a:pt x="2301" y="2687"/>
                </a:lnTo>
                <a:lnTo>
                  <a:pt x="2318" y="2689"/>
                </a:lnTo>
                <a:lnTo>
                  <a:pt x="2334" y="2687"/>
                </a:lnTo>
                <a:lnTo>
                  <a:pt x="2348" y="2682"/>
                </a:lnTo>
                <a:lnTo>
                  <a:pt x="2362" y="2675"/>
                </a:lnTo>
                <a:lnTo>
                  <a:pt x="2778" y="2402"/>
                </a:lnTo>
                <a:lnTo>
                  <a:pt x="2778" y="2563"/>
                </a:lnTo>
                <a:lnTo>
                  <a:pt x="1706" y="3241"/>
                </a:lnTo>
                <a:lnTo>
                  <a:pt x="632" y="2563"/>
                </a:lnTo>
                <a:lnTo>
                  <a:pt x="632" y="2402"/>
                </a:lnTo>
                <a:lnTo>
                  <a:pt x="1049" y="2675"/>
                </a:lnTo>
                <a:lnTo>
                  <a:pt x="1062" y="2682"/>
                </a:lnTo>
                <a:lnTo>
                  <a:pt x="1077" y="2687"/>
                </a:lnTo>
                <a:lnTo>
                  <a:pt x="1092" y="2689"/>
                </a:lnTo>
                <a:lnTo>
                  <a:pt x="1110" y="2687"/>
                </a:lnTo>
                <a:lnTo>
                  <a:pt x="1128" y="2680"/>
                </a:lnTo>
                <a:lnTo>
                  <a:pt x="1143" y="2670"/>
                </a:lnTo>
                <a:lnTo>
                  <a:pt x="1706" y="2203"/>
                </a:lnTo>
                <a:close/>
                <a:moveTo>
                  <a:pt x="2716" y="1218"/>
                </a:moveTo>
                <a:lnTo>
                  <a:pt x="3334" y="1715"/>
                </a:lnTo>
                <a:lnTo>
                  <a:pt x="2333" y="2373"/>
                </a:lnTo>
                <a:lnTo>
                  <a:pt x="1706" y="1851"/>
                </a:lnTo>
                <a:lnTo>
                  <a:pt x="2716" y="1218"/>
                </a:lnTo>
                <a:close/>
                <a:moveTo>
                  <a:pt x="694" y="1218"/>
                </a:moveTo>
                <a:lnTo>
                  <a:pt x="1706" y="1851"/>
                </a:lnTo>
                <a:lnTo>
                  <a:pt x="1079" y="2373"/>
                </a:lnTo>
                <a:lnTo>
                  <a:pt x="77" y="1715"/>
                </a:lnTo>
                <a:lnTo>
                  <a:pt x="694" y="1218"/>
                </a:lnTo>
                <a:close/>
                <a:moveTo>
                  <a:pt x="2397" y="0"/>
                </a:moveTo>
                <a:lnTo>
                  <a:pt x="3411" y="634"/>
                </a:lnTo>
                <a:lnTo>
                  <a:pt x="2716" y="1218"/>
                </a:lnTo>
                <a:lnTo>
                  <a:pt x="1706" y="560"/>
                </a:lnTo>
                <a:lnTo>
                  <a:pt x="2397" y="0"/>
                </a:lnTo>
                <a:close/>
                <a:moveTo>
                  <a:pt x="1015" y="0"/>
                </a:moveTo>
                <a:lnTo>
                  <a:pt x="1706" y="560"/>
                </a:lnTo>
                <a:lnTo>
                  <a:pt x="694" y="1218"/>
                </a:lnTo>
                <a:lnTo>
                  <a:pt x="0" y="634"/>
                </a:lnTo>
                <a:lnTo>
                  <a:pt x="10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2" name="Freeform 46"/>
          <p:cNvSpPr>
            <a:spLocks noEditPoints="1"/>
          </p:cNvSpPr>
          <p:nvPr/>
        </p:nvSpPr>
        <p:spPr bwMode="auto">
          <a:xfrm>
            <a:off x="6334155" y="2889328"/>
            <a:ext cx="400020" cy="320895"/>
          </a:xfrm>
          <a:custGeom>
            <a:avLst/>
            <a:gdLst>
              <a:gd name="T0" fmla="*/ 1742 w 3459"/>
              <a:gd name="T1" fmla="*/ 2296 h 2765"/>
              <a:gd name="T2" fmla="*/ 1609 w 3459"/>
              <a:gd name="T3" fmla="*/ 2415 h 2765"/>
              <a:gd name="T4" fmla="*/ 1435 w 3459"/>
              <a:gd name="T5" fmla="*/ 2571 h 2765"/>
              <a:gd name="T6" fmla="*/ 1288 w 3459"/>
              <a:gd name="T7" fmla="*/ 2703 h 2765"/>
              <a:gd name="T8" fmla="*/ 1210 w 3459"/>
              <a:gd name="T9" fmla="*/ 2764 h 2765"/>
              <a:gd name="T10" fmla="*/ 1176 w 3459"/>
              <a:gd name="T11" fmla="*/ 1961 h 2765"/>
              <a:gd name="T12" fmla="*/ 3459 w 3459"/>
              <a:gd name="T13" fmla="*/ 64 h 2765"/>
              <a:gd name="T14" fmla="*/ 3434 w 3459"/>
              <a:gd name="T15" fmla="*/ 181 h 2765"/>
              <a:gd name="T16" fmla="*/ 3368 w 3459"/>
              <a:gd name="T17" fmla="*/ 462 h 2765"/>
              <a:gd name="T18" fmla="*/ 3275 w 3459"/>
              <a:gd name="T19" fmla="*/ 864 h 2765"/>
              <a:gd name="T20" fmla="*/ 3167 w 3459"/>
              <a:gd name="T21" fmla="*/ 1323 h 2765"/>
              <a:gd name="T22" fmla="*/ 3063 w 3459"/>
              <a:gd name="T23" fmla="*/ 1773 h 2765"/>
              <a:gd name="T24" fmla="*/ 2975 w 3459"/>
              <a:gd name="T25" fmla="*/ 2148 h 2765"/>
              <a:gd name="T26" fmla="*/ 2921 w 3459"/>
              <a:gd name="T27" fmla="*/ 2382 h 2765"/>
              <a:gd name="T28" fmla="*/ 2878 w 3459"/>
              <a:gd name="T29" fmla="*/ 2480 h 2765"/>
              <a:gd name="T30" fmla="*/ 2769 w 3459"/>
              <a:gd name="T31" fmla="*/ 2489 h 2765"/>
              <a:gd name="T32" fmla="*/ 2653 w 3459"/>
              <a:gd name="T33" fmla="*/ 2429 h 2765"/>
              <a:gd name="T34" fmla="*/ 2429 w 3459"/>
              <a:gd name="T35" fmla="*/ 2308 h 2765"/>
              <a:gd name="T36" fmla="*/ 2169 w 3459"/>
              <a:gd name="T37" fmla="*/ 2169 h 2765"/>
              <a:gd name="T38" fmla="*/ 1947 w 3459"/>
              <a:gd name="T39" fmla="*/ 2049 h 2765"/>
              <a:gd name="T40" fmla="*/ 1835 w 3459"/>
              <a:gd name="T41" fmla="*/ 1989 h 2765"/>
              <a:gd name="T42" fmla="*/ 1806 w 3459"/>
              <a:gd name="T43" fmla="*/ 1832 h 2765"/>
              <a:gd name="T44" fmla="*/ 1892 w 3459"/>
              <a:gd name="T45" fmla="*/ 1740 h 2765"/>
              <a:gd name="T46" fmla="*/ 2078 w 3459"/>
              <a:gd name="T47" fmla="*/ 1540 h 2765"/>
              <a:gd name="T48" fmla="*/ 2328 w 3459"/>
              <a:gd name="T49" fmla="*/ 1271 h 2765"/>
              <a:gd name="T50" fmla="*/ 2607 w 3459"/>
              <a:gd name="T51" fmla="*/ 971 h 2765"/>
              <a:gd name="T52" fmla="*/ 2877 w 3459"/>
              <a:gd name="T53" fmla="*/ 680 h 2765"/>
              <a:gd name="T54" fmla="*/ 3104 w 3459"/>
              <a:gd name="T55" fmla="*/ 437 h 2765"/>
              <a:gd name="T56" fmla="*/ 3249 w 3459"/>
              <a:gd name="T57" fmla="*/ 281 h 2765"/>
              <a:gd name="T58" fmla="*/ 3290 w 3459"/>
              <a:gd name="T59" fmla="*/ 225 h 2765"/>
              <a:gd name="T60" fmla="*/ 3245 w 3459"/>
              <a:gd name="T61" fmla="*/ 203 h 2765"/>
              <a:gd name="T62" fmla="*/ 3159 w 3459"/>
              <a:gd name="T63" fmla="*/ 267 h 2765"/>
              <a:gd name="T64" fmla="*/ 2944 w 3459"/>
              <a:gd name="T65" fmla="*/ 423 h 2765"/>
              <a:gd name="T66" fmla="*/ 2642 w 3459"/>
              <a:gd name="T67" fmla="*/ 643 h 2765"/>
              <a:gd name="T68" fmla="*/ 2292 w 3459"/>
              <a:gd name="T69" fmla="*/ 899 h 2765"/>
              <a:gd name="T70" fmla="*/ 1933 w 3459"/>
              <a:gd name="T71" fmla="*/ 1161 h 2765"/>
              <a:gd name="T72" fmla="*/ 1605 w 3459"/>
              <a:gd name="T73" fmla="*/ 1401 h 2765"/>
              <a:gd name="T74" fmla="*/ 1348 w 3459"/>
              <a:gd name="T75" fmla="*/ 1588 h 2765"/>
              <a:gd name="T76" fmla="*/ 1200 w 3459"/>
              <a:gd name="T77" fmla="*/ 1696 h 2765"/>
              <a:gd name="T78" fmla="*/ 746 w 3459"/>
              <a:gd name="T79" fmla="*/ 1538 h 2765"/>
              <a:gd name="T80" fmla="*/ 610 w 3459"/>
              <a:gd name="T81" fmla="*/ 1484 h 2765"/>
              <a:gd name="T82" fmla="*/ 389 w 3459"/>
              <a:gd name="T83" fmla="*/ 1396 h 2765"/>
              <a:gd name="T84" fmla="*/ 171 w 3459"/>
              <a:gd name="T85" fmla="*/ 1309 h 2765"/>
              <a:gd name="T86" fmla="*/ 43 w 3459"/>
              <a:gd name="T87" fmla="*/ 1258 h 2765"/>
              <a:gd name="T88" fmla="*/ 6 w 3459"/>
              <a:gd name="T89" fmla="*/ 1194 h 2765"/>
              <a:gd name="T90" fmla="*/ 82 w 3459"/>
              <a:gd name="T91" fmla="*/ 1155 h 2765"/>
              <a:gd name="T92" fmla="*/ 299 w 3459"/>
              <a:gd name="T93" fmla="*/ 1079 h 2765"/>
              <a:gd name="T94" fmla="*/ 667 w 3459"/>
              <a:gd name="T95" fmla="*/ 950 h 2765"/>
              <a:gd name="T96" fmla="*/ 1137 w 3459"/>
              <a:gd name="T97" fmla="*/ 786 h 2765"/>
              <a:gd name="T98" fmla="*/ 1659 w 3459"/>
              <a:gd name="T99" fmla="*/ 603 h 2765"/>
              <a:gd name="T100" fmla="*/ 2186 w 3459"/>
              <a:gd name="T101" fmla="*/ 419 h 2765"/>
              <a:gd name="T102" fmla="*/ 2668 w 3459"/>
              <a:gd name="T103" fmla="*/ 250 h 2765"/>
              <a:gd name="T104" fmla="*/ 3056 w 3459"/>
              <a:gd name="T105" fmla="*/ 114 h 2765"/>
              <a:gd name="T106" fmla="*/ 3303 w 3459"/>
              <a:gd name="T107" fmla="*/ 27 h 2765"/>
              <a:gd name="T108" fmla="*/ 3407 w 3459"/>
              <a:gd name="T109" fmla="*/ 0 h 2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459" h="2765">
                <a:moveTo>
                  <a:pt x="1176" y="1961"/>
                </a:moveTo>
                <a:lnTo>
                  <a:pt x="1774" y="2269"/>
                </a:lnTo>
                <a:lnTo>
                  <a:pt x="1772" y="2270"/>
                </a:lnTo>
                <a:lnTo>
                  <a:pt x="1765" y="2277"/>
                </a:lnTo>
                <a:lnTo>
                  <a:pt x="1756" y="2285"/>
                </a:lnTo>
                <a:lnTo>
                  <a:pt x="1742" y="2296"/>
                </a:lnTo>
                <a:lnTo>
                  <a:pt x="1726" y="2311"/>
                </a:lnTo>
                <a:lnTo>
                  <a:pt x="1707" y="2328"/>
                </a:lnTo>
                <a:lnTo>
                  <a:pt x="1685" y="2348"/>
                </a:lnTo>
                <a:lnTo>
                  <a:pt x="1662" y="2369"/>
                </a:lnTo>
                <a:lnTo>
                  <a:pt x="1637" y="2391"/>
                </a:lnTo>
                <a:lnTo>
                  <a:pt x="1609" y="2415"/>
                </a:lnTo>
                <a:lnTo>
                  <a:pt x="1582" y="2440"/>
                </a:lnTo>
                <a:lnTo>
                  <a:pt x="1552" y="2466"/>
                </a:lnTo>
                <a:lnTo>
                  <a:pt x="1523" y="2492"/>
                </a:lnTo>
                <a:lnTo>
                  <a:pt x="1493" y="2519"/>
                </a:lnTo>
                <a:lnTo>
                  <a:pt x="1464" y="2545"/>
                </a:lnTo>
                <a:lnTo>
                  <a:pt x="1435" y="2571"/>
                </a:lnTo>
                <a:lnTo>
                  <a:pt x="1407" y="2596"/>
                </a:lnTo>
                <a:lnTo>
                  <a:pt x="1380" y="2620"/>
                </a:lnTo>
                <a:lnTo>
                  <a:pt x="1354" y="2643"/>
                </a:lnTo>
                <a:lnTo>
                  <a:pt x="1330" y="2665"/>
                </a:lnTo>
                <a:lnTo>
                  <a:pt x="1308" y="2685"/>
                </a:lnTo>
                <a:lnTo>
                  <a:pt x="1288" y="2703"/>
                </a:lnTo>
                <a:lnTo>
                  <a:pt x="1270" y="2718"/>
                </a:lnTo>
                <a:lnTo>
                  <a:pt x="1256" y="2730"/>
                </a:lnTo>
                <a:lnTo>
                  <a:pt x="1246" y="2741"/>
                </a:lnTo>
                <a:lnTo>
                  <a:pt x="1238" y="2747"/>
                </a:lnTo>
                <a:lnTo>
                  <a:pt x="1224" y="2759"/>
                </a:lnTo>
                <a:lnTo>
                  <a:pt x="1210" y="2764"/>
                </a:lnTo>
                <a:lnTo>
                  <a:pt x="1198" y="2765"/>
                </a:lnTo>
                <a:lnTo>
                  <a:pt x="1189" y="2761"/>
                </a:lnTo>
                <a:lnTo>
                  <a:pt x="1181" y="2752"/>
                </a:lnTo>
                <a:lnTo>
                  <a:pt x="1177" y="2739"/>
                </a:lnTo>
                <a:lnTo>
                  <a:pt x="1176" y="2721"/>
                </a:lnTo>
                <a:lnTo>
                  <a:pt x="1176" y="1961"/>
                </a:lnTo>
                <a:close/>
                <a:moveTo>
                  <a:pt x="3407" y="0"/>
                </a:moveTo>
                <a:lnTo>
                  <a:pt x="3425" y="4"/>
                </a:lnTo>
                <a:lnTo>
                  <a:pt x="3440" y="13"/>
                </a:lnTo>
                <a:lnTo>
                  <a:pt x="3451" y="27"/>
                </a:lnTo>
                <a:lnTo>
                  <a:pt x="3457" y="44"/>
                </a:lnTo>
                <a:lnTo>
                  <a:pt x="3459" y="64"/>
                </a:lnTo>
                <a:lnTo>
                  <a:pt x="3456" y="87"/>
                </a:lnTo>
                <a:lnTo>
                  <a:pt x="3455" y="93"/>
                </a:lnTo>
                <a:lnTo>
                  <a:pt x="3452" y="106"/>
                </a:lnTo>
                <a:lnTo>
                  <a:pt x="3447" y="125"/>
                </a:lnTo>
                <a:lnTo>
                  <a:pt x="3441" y="151"/>
                </a:lnTo>
                <a:lnTo>
                  <a:pt x="3434" y="181"/>
                </a:lnTo>
                <a:lnTo>
                  <a:pt x="3425" y="217"/>
                </a:lnTo>
                <a:lnTo>
                  <a:pt x="3416" y="256"/>
                </a:lnTo>
                <a:lnTo>
                  <a:pt x="3406" y="301"/>
                </a:lnTo>
                <a:lnTo>
                  <a:pt x="3395" y="351"/>
                </a:lnTo>
                <a:lnTo>
                  <a:pt x="3382" y="404"/>
                </a:lnTo>
                <a:lnTo>
                  <a:pt x="3368" y="462"/>
                </a:lnTo>
                <a:lnTo>
                  <a:pt x="3355" y="522"/>
                </a:lnTo>
                <a:lnTo>
                  <a:pt x="3340" y="585"/>
                </a:lnTo>
                <a:lnTo>
                  <a:pt x="3324" y="651"/>
                </a:lnTo>
                <a:lnTo>
                  <a:pt x="3308" y="721"/>
                </a:lnTo>
                <a:lnTo>
                  <a:pt x="3292" y="792"/>
                </a:lnTo>
                <a:lnTo>
                  <a:pt x="3275" y="864"/>
                </a:lnTo>
                <a:lnTo>
                  <a:pt x="3257" y="939"/>
                </a:lnTo>
                <a:lnTo>
                  <a:pt x="3240" y="1014"/>
                </a:lnTo>
                <a:lnTo>
                  <a:pt x="3222" y="1090"/>
                </a:lnTo>
                <a:lnTo>
                  <a:pt x="3204" y="1168"/>
                </a:lnTo>
                <a:lnTo>
                  <a:pt x="3186" y="1246"/>
                </a:lnTo>
                <a:lnTo>
                  <a:pt x="3167" y="1323"/>
                </a:lnTo>
                <a:lnTo>
                  <a:pt x="3149" y="1401"/>
                </a:lnTo>
                <a:lnTo>
                  <a:pt x="3131" y="1477"/>
                </a:lnTo>
                <a:lnTo>
                  <a:pt x="3113" y="1553"/>
                </a:lnTo>
                <a:lnTo>
                  <a:pt x="3097" y="1628"/>
                </a:lnTo>
                <a:lnTo>
                  <a:pt x="3080" y="1701"/>
                </a:lnTo>
                <a:lnTo>
                  <a:pt x="3063" y="1773"/>
                </a:lnTo>
                <a:lnTo>
                  <a:pt x="3046" y="1842"/>
                </a:lnTo>
                <a:lnTo>
                  <a:pt x="3031" y="1909"/>
                </a:lnTo>
                <a:lnTo>
                  <a:pt x="3015" y="1974"/>
                </a:lnTo>
                <a:lnTo>
                  <a:pt x="3002" y="2035"/>
                </a:lnTo>
                <a:lnTo>
                  <a:pt x="2988" y="2093"/>
                </a:lnTo>
                <a:lnTo>
                  <a:pt x="2975" y="2148"/>
                </a:lnTo>
                <a:lnTo>
                  <a:pt x="2964" y="2198"/>
                </a:lnTo>
                <a:lnTo>
                  <a:pt x="2952" y="2244"/>
                </a:lnTo>
                <a:lnTo>
                  <a:pt x="2943" y="2286"/>
                </a:lnTo>
                <a:lnTo>
                  <a:pt x="2934" y="2324"/>
                </a:lnTo>
                <a:lnTo>
                  <a:pt x="2927" y="2356"/>
                </a:lnTo>
                <a:lnTo>
                  <a:pt x="2921" y="2382"/>
                </a:lnTo>
                <a:lnTo>
                  <a:pt x="2915" y="2403"/>
                </a:lnTo>
                <a:lnTo>
                  <a:pt x="2912" y="2418"/>
                </a:lnTo>
                <a:lnTo>
                  <a:pt x="2910" y="2427"/>
                </a:lnTo>
                <a:lnTo>
                  <a:pt x="2903" y="2448"/>
                </a:lnTo>
                <a:lnTo>
                  <a:pt x="2892" y="2465"/>
                </a:lnTo>
                <a:lnTo>
                  <a:pt x="2878" y="2480"/>
                </a:lnTo>
                <a:lnTo>
                  <a:pt x="2863" y="2490"/>
                </a:lnTo>
                <a:lnTo>
                  <a:pt x="2845" y="2498"/>
                </a:lnTo>
                <a:lnTo>
                  <a:pt x="2826" y="2502"/>
                </a:lnTo>
                <a:lnTo>
                  <a:pt x="2807" y="2501"/>
                </a:lnTo>
                <a:lnTo>
                  <a:pt x="2787" y="2498"/>
                </a:lnTo>
                <a:lnTo>
                  <a:pt x="2769" y="2489"/>
                </a:lnTo>
                <a:lnTo>
                  <a:pt x="2760" y="2485"/>
                </a:lnTo>
                <a:lnTo>
                  <a:pt x="2747" y="2478"/>
                </a:lnTo>
                <a:lnTo>
                  <a:pt x="2729" y="2468"/>
                </a:lnTo>
                <a:lnTo>
                  <a:pt x="2708" y="2457"/>
                </a:lnTo>
                <a:lnTo>
                  <a:pt x="2682" y="2443"/>
                </a:lnTo>
                <a:lnTo>
                  <a:pt x="2653" y="2429"/>
                </a:lnTo>
                <a:lnTo>
                  <a:pt x="2621" y="2411"/>
                </a:lnTo>
                <a:lnTo>
                  <a:pt x="2587" y="2393"/>
                </a:lnTo>
                <a:lnTo>
                  <a:pt x="2551" y="2373"/>
                </a:lnTo>
                <a:lnTo>
                  <a:pt x="2512" y="2352"/>
                </a:lnTo>
                <a:lnTo>
                  <a:pt x="2470" y="2330"/>
                </a:lnTo>
                <a:lnTo>
                  <a:pt x="2429" y="2308"/>
                </a:lnTo>
                <a:lnTo>
                  <a:pt x="2386" y="2285"/>
                </a:lnTo>
                <a:lnTo>
                  <a:pt x="2343" y="2262"/>
                </a:lnTo>
                <a:lnTo>
                  <a:pt x="2299" y="2239"/>
                </a:lnTo>
                <a:lnTo>
                  <a:pt x="2255" y="2215"/>
                </a:lnTo>
                <a:lnTo>
                  <a:pt x="2211" y="2192"/>
                </a:lnTo>
                <a:lnTo>
                  <a:pt x="2169" y="2169"/>
                </a:lnTo>
                <a:lnTo>
                  <a:pt x="2127" y="2147"/>
                </a:lnTo>
                <a:lnTo>
                  <a:pt x="2087" y="2125"/>
                </a:lnTo>
                <a:lnTo>
                  <a:pt x="2048" y="2105"/>
                </a:lnTo>
                <a:lnTo>
                  <a:pt x="2012" y="2085"/>
                </a:lnTo>
                <a:lnTo>
                  <a:pt x="1977" y="2067"/>
                </a:lnTo>
                <a:lnTo>
                  <a:pt x="1947" y="2049"/>
                </a:lnTo>
                <a:lnTo>
                  <a:pt x="1918" y="2035"/>
                </a:lnTo>
                <a:lnTo>
                  <a:pt x="1893" y="2021"/>
                </a:lnTo>
                <a:lnTo>
                  <a:pt x="1872" y="2010"/>
                </a:lnTo>
                <a:lnTo>
                  <a:pt x="1855" y="2001"/>
                </a:lnTo>
                <a:lnTo>
                  <a:pt x="1842" y="1994"/>
                </a:lnTo>
                <a:lnTo>
                  <a:pt x="1835" y="1989"/>
                </a:lnTo>
                <a:lnTo>
                  <a:pt x="1832" y="1988"/>
                </a:lnTo>
                <a:lnTo>
                  <a:pt x="1832" y="1988"/>
                </a:lnTo>
                <a:lnTo>
                  <a:pt x="1719" y="1928"/>
                </a:lnTo>
                <a:lnTo>
                  <a:pt x="1804" y="1834"/>
                </a:lnTo>
                <a:lnTo>
                  <a:pt x="1804" y="1834"/>
                </a:lnTo>
                <a:lnTo>
                  <a:pt x="1806" y="1832"/>
                </a:lnTo>
                <a:lnTo>
                  <a:pt x="1813" y="1826"/>
                </a:lnTo>
                <a:lnTo>
                  <a:pt x="1821" y="1816"/>
                </a:lnTo>
                <a:lnTo>
                  <a:pt x="1835" y="1802"/>
                </a:lnTo>
                <a:lnTo>
                  <a:pt x="1851" y="1784"/>
                </a:lnTo>
                <a:lnTo>
                  <a:pt x="1870" y="1764"/>
                </a:lnTo>
                <a:lnTo>
                  <a:pt x="1892" y="1740"/>
                </a:lnTo>
                <a:lnTo>
                  <a:pt x="1917" y="1713"/>
                </a:lnTo>
                <a:lnTo>
                  <a:pt x="1945" y="1684"/>
                </a:lnTo>
                <a:lnTo>
                  <a:pt x="1975" y="1651"/>
                </a:lnTo>
                <a:lnTo>
                  <a:pt x="2008" y="1616"/>
                </a:lnTo>
                <a:lnTo>
                  <a:pt x="2042" y="1579"/>
                </a:lnTo>
                <a:lnTo>
                  <a:pt x="2078" y="1540"/>
                </a:lnTo>
                <a:lnTo>
                  <a:pt x="2116" y="1499"/>
                </a:lnTo>
                <a:lnTo>
                  <a:pt x="2156" y="1456"/>
                </a:lnTo>
                <a:lnTo>
                  <a:pt x="2197" y="1411"/>
                </a:lnTo>
                <a:lnTo>
                  <a:pt x="2241" y="1366"/>
                </a:lnTo>
                <a:lnTo>
                  <a:pt x="2284" y="1319"/>
                </a:lnTo>
                <a:lnTo>
                  <a:pt x="2328" y="1271"/>
                </a:lnTo>
                <a:lnTo>
                  <a:pt x="2375" y="1221"/>
                </a:lnTo>
                <a:lnTo>
                  <a:pt x="2420" y="1172"/>
                </a:lnTo>
                <a:lnTo>
                  <a:pt x="2466" y="1122"/>
                </a:lnTo>
                <a:lnTo>
                  <a:pt x="2514" y="1072"/>
                </a:lnTo>
                <a:lnTo>
                  <a:pt x="2560" y="1021"/>
                </a:lnTo>
                <a:lnTo>
                  <a:pt x="2607" y="971"/>
                </a:lnTo>
                <a:lnTo>
                  <a:pt x="2654" y="921"/>
                </a:lnTo>
                <a:lnTo>
                  <a:pt x="2700" y="871"/>
                </a:lnTo>
                <a:lnTo>
                  <a:pt x="2746" y="822"/>
                </a:lnTo>
                <a:lnTo>
                  <a:pt x="2791" y="774"/>
                </a:lnTo>
                <a:lnTo>
                  <a:pt x="2835" y="726"/>
                </a:lnTo>
                <a:lnTo>
                  <a:pt x="2877" y="680"/>
                </a:lnTo>
                <a:lnTo>
                  <a:pt x="2919" y="636"/>
                </a:lnTo>
                <a:lnTo>
                  <a:pt x="2960" y="592"/>
                </a:lnTo>
                <a:lnTo>
                  <a:pt x="2999" y="550"/>
                </a:lnTo>
                <a:lnTo>
                  <a:pt x="3035" y="510"/>
                </a:lnTo>
                <a:lnTo>
                  <a:pt x="3071" y="472"/>
                </a:lnTo>
                <a:lnTo>
                  <a:pt x="3104" y="437"/>
                </a:lnTo>
                <a:lnTo>
                  <a:pt x="3134" y="404"/>
                </a:lnTo>
                <a:lnTo>
                  <a:pt x="3163" y="373"/>
                </a:lnTo>
                <a:lnTo>
                  <a:pt x="3189" y="345"/>
                </a:lnTo>
                <a:lnTo>
                  <a:pt x="3212" y="320"/>
                </a:lnTo>
                <a:lnTo>
                  <a:pt x="3232" y="298"/>
                </a:lnTo>
                <a:lnTo>
                  <a:pt x="3249" y="281"/>
                </a:lnTo>
                <a:lnTo>
                  <a:pt x="3264" y="265"/>
                </a:lnTo>
                <a:lnTo>
                  <a:pt x="3275" y="253"/>
                </a:lnTo>
                <a:lnTo>
                  <a:pt x="3281" y="246"/>
                </a:lnTo>
                <a:lnTo>
                  <a:pt x="3284" y="243"/>
                </a:lnTo>
                <a:lnTo>
                  <a:pt x="3289" y="234"/>
                </a:lnTo>
                <a:lnTo>
                  <a:pt x="3290" y="225"/>
                </a:lnTo>
                <a:lnTo>
                  <a:pt x="3288" y="216"/>
                </a:lnTo>
                <a:lnTo>
                  <a:pt x="3282" y="207"/>
                </a:lnTo>
                <a:lnTo>
                  <a:pt x="3275" y="201"/>
                </a:lnTo>
                <a:lnTo>
                  <a:pt x="3265" y="198"/>
                </a:lnTo>
                <a:lnTo>
                  <a:pt x="3256" y="199"/>
                </a:lnTo>
                <a:lnTo>
                  <a:pt x="3245" y="203"/>
                </a:lnTo>
                <a:lnTo>
                  <a:pt x="3241" y="206"/>
                </a:lnTo>
                <a:lnTo>
                  <a:pt x="3232" y="212"/>
                </a:lnTo>
                <a:lnTo>
                  <a:pt x="3220" y="222"/>
                </a:lnTo>
                <a:lnTo>
                  <a:pt x="3203" y="233"/>
                </a:lnTo>
                <a:lnTo>
                  <a:pt x="3183" y="249"/>
                </a:lnTo>
                <a:lnTo>
                  <a:pt x="3159" y="267"/>
                </a:lnTo>
                <a:lnTo>
                  <a:pt x="3130" y="287"/>
                </a:lnTo>
                <a:lnTo>
                  <a:pt x="3099" y="310"/>
                </a:lnTo>
                <a:lnTo>
                  <a:pt x="3065" y="335"/>
                </a:lnTo>
                <a:lnTo>
                  <a:pt x="3027" y="362"/>
                </a:lnTo>
                <a:lnTo>
                  <a:pt x="2987" y="392"/>
                </a:lnTo>
                <a:lnTo>
                  <a:pt x="2944" y="423"/>
                </a:lnTo>
                <a:lnTo>
                  <a:pt x="2899" y="456"/>
                </a:lnTo>
                <a:lnTo>
                  <a:pt x="2851" y="490"/>
                </a:lnTo>
                <a:lnTo>
                  <a:pt x="2801" y="527"/>
                </a:lnTo>
                <a:lnTo>
                  <a:pt x="2751" y="564"/>
                </a:lnTo>
                <a:lnTo>
                  <a:pt x="2697" y="603"/>
                </a:lnTo>
                <a:lnTo>
                  <a:pt x="2642" y="643"/>
                </a:lnTo>
                <a:lnTo>
                  <a:pt x="2586" y="684"/>
                </a:lnTo>
                <a:lnTo>
                  <a:pt x="2529" y="726"/>
                </a:lnTo>
                <a:lnTo>
                  <a:pt x="2470" y="769"/>
                </a:lnTo>
                <a:lnTo>
                  <a:pt x="2411" y="812"/>
                </a:lnTo>
                <a:lnTo>
                  <a:pt x="2352" y="855"/>
                </a:lnTo>
                <a:lnTo>
                  <a:pt x="2292" y="899"/>
                </a:lnTo>
                <a:lnTo>
                  <a:pt x="2232" y="943"/>
                </a:lnTo>
                <a:lnTo>
                  <a:pt x="2172" y="987"/>
                </a:lnTo>
                <a:lnTo>
                  <a:pt x="2111" y="1031"/>
                </a:lnTo>
                <a:lnTo>
                  <a:pt x="2052" y="1075"/>
                </a:lnTo>
                <a:lnTo>
                  <a:pt x="1992" y="1118"/>
                </a:lnTo>
                <a:lnTo>
                  <a:pt x="1933" y="1161"/>
                </a:lnTo>
                <a:lnTo>
                  <a:pt x="1876" y="1203"/>
                </a:lnTo>
                <a:lnTo>
                  <a:pt x="1819" y="1245"/>
                </a:lnTo>
                <a:lnTo>
                  <a:pt x="1763" y="1285"/>
                </a:lnTo>
                <a:lnTo>
                  <a:pt x="1708" y="1324"/>
                </a:lnTo>
                <a:lnTo>
                  <a:pt x="1656" y="1363"/>
                </a:lnTo>
                <a:lnTo>
                  <a:pt x="1605" y="1401"/>
                </a:lnTo>
                <a:lnTo>
                  <a:pt x="1557" y="1436"/>
                </a:lnTo>
                <a:lnTo>
                  <a:pt x="1509" y="1470"/>
                </a:lnTo>
                <a:lnTo>
                  <a:pt x="1465" y="1502"/>
                </a:lnTo>
                <a:lnTo>
                  <a:pt x="1424" y="1533"/>
                </a:lnTo>
                <a:lnTo>
                  <a:pt x="1384" y="1562"/>
                </a:lnTo>
                <a:lnTo>
                  <a:pt x="1348" y="1588"/>
                </a:lnTo>
                <a:lnTo>
                  <a:pt x="1314" y="1612"/>
                </a:lnTo>
                <a:lnTo>
                  <a:pt x="1285" y="1634"/>
                </a:lnTo>
                <a:lnTo>
                  <a:pt x="1257" y="1654"/>
                </a:lnTo>
                <a:lnTo>
                  <a:pt x="1234" y="1671"/>
                </a:lnTo>
                <a:lnTo>
                  <a:pt x="1215" y="1685"/>
                </a:lnTo>
                <a:lnTo>
                  <a:pt x="1200" y="1696"/>
                </a:lnTo>
                <a:lnTo>
                  <a:pt x="1189" y="1704"/>
                </a:lnTo>
                <a:lnTo>
                  <a:pt x="1181" y="1710"/>
                </a:lnTo>
                <a:lnTo>
                  <a:pt x="1179" y="1711"/>
                </a:lnTo>
                <a:lnTo>
                  <a:pt x="757" y="1542"/>
                </a:lnTo>
                <a:lnTo>
                  <a:pt x="754" y="1541"/>
                </a:lnTo>
                <a:lnTo>
                  <a:pt x="746" y="1538"/>
                </a:lnTo>
                <a:lnTo>
                  <a:pt x="732" y="1533"/>
                </a:lnTo>
                <a:lnTo>
                  <a:pt x="716" y="1526"/>
                </a:lnTo>
                <a:lnTo>
                  <a:pt x="695" y="1518"/>
                </a:lnTo>
                <a:lnTo>
                  <a:pt x="669" y="1507"/>
                </a:lnTo>
                <a:lnTo>
                  <a:pt x="641" y="1497"/>
                </a:lnTo>
                <a:lnTo>
                  <a:pt x="610" y="1484"/>
                </a:lnTo>
                <a:lnTo>
                  <a:pt x="577" y="1471"/>
                </a:lnTo>
                <a:lnTo>
                  <a:pt x="542" y="1457"/>
                </a:lnTo>
                <a:lnTo>
                  <a:pt x="505" y="1443"/>
                </a:lnTo>
                <a:lnTo>
                  <a:pt x="467" y="1427"/>
                </a:lnTo>
                <a:lnTo>
                  <a:pt x="428" y="1411"/>
                </a:lnTo>
                <a:lnTo>
                  <a:pt x="389" y="1396"/>
                </a:lnTo>
                <a:lnTo>
                  <a:pt x="350" y="1381"/>
                </a:lnTo>
                <a:lnTo>
                  <a:pt x="312" y="1365"/>
                </a:lnTo>
                <a:lnTo>
                  <a:pt x="274" y="1350"/>
                </a:lnTo>
                <a:lnTo>
                  <a:pt x="237" y="1336"/>
                </a:lnTo>
                <a:lnTo>
                  <a:pt x="202" y="1322"/>
                </a:lnTo>
                <a:lnTo>
                  <a:pt x="171" y="1309"/>
                </a:lnTo>
                <a:lnTo>
                  <a:pt x="140" y="1297"/>
                </a:lnTo>
                <a:lnTo>
                  <a:pt x="114" y="1286"/>
                </a:lnTo>
                <a:lnTo>
                  <a:pt x="90" y="1277"/>
                </a:lnTo>
                <a:lnTo>
                  <a:pt x="70" y="1269"/>
                </a:lnTo>
                <a:lnTo>
                  <a:pt x="54" y="1262"/>
                </a:lnTo>
                <a:lnTo>
                  <a:pt x="43" y="1258"/>
                </a:lnTo>
                <a:lnTo>
                  <a:pt x="24" y="1249"/>
                </a:lnTo>
                <a:lnTo>
                  <a:pt x="12" y="1239"/>
                </a:lnTo>
                <a:lnTo>
                  <a:pt x="3" y="1228"/>
                </a:lnTo>
                <a:lnTo>
                  <a:pt x="0" y="1216"/>
                </a:lnTo>
                <a:lnTo>
                  <a:pt x="1" y="1206"/>
                </a:lnTo>
                <a:lnTo>
                  <a:pt x="6" y="1194"/>
                </a:lnTo>
                <a:lnTo>
                  <a:pt x="16" y="1185"/>
                </a:lnTo>
                <a:lnTo>
                  <a:pt x="28" y="1175"/>
                </a:lnTo>
                <a:lnTo>
                  <a:pt x="44" y="1168"/>
                </a:lnTo>
                <a:lnTo>
                  <a:pt x="52" y="1166"/>
                </a:lnTo>
                <a:lnTo>
                  <a:pt x="64" y="1162"/>
                </a:lnTo>
                <a:lnTo>
                  <a:pt x="82" y="1155"/>
                </a:lnTo>
                <a:lnTo>
                  <a:pt x="105" y="1147"/>
                </a:lnTo>
                <a:lnTo>
                  <a:pt x="135" y="1137"/>
                </a:lnTo>
                <a:lnTo>
                  <a:pt x="169" y="1125"/>
                </a:lnTo>
                <a:lnTo>
                  <a:pt x="208" y="1111"/>
                </a:lnTo>
                <a:lnTo>
                  <a:pt x="252" y="1096"/>
                </a:lnTo>
                <a:lnTo>
                  <a:pt x="299" y="1079"/>
                </a:lnTo>
                <a:lnTo>
                  <a:pt x="352" y="1061"/>
                </a:lnTo>
                <a:lnTo>
                  <a:pt x="408" y="1041"/>
                </a:lnTo>
                <a:lnTo>
                  <a:pt x="468" y="1020"/>
                </a:lnTo>
                <a:lnTo>
                  <a:pt x="531" y="998"/>
                </a:lnTo>
                <a:lnTo>
                  <a:pt x="598" y="975"/>
                </a:lnTo>
                <a:lnTo>
                  <a:pt x="667" y="950"/>
                </a:lnTo>
                <a:lnTo>
                  <a:pt x="740" y="925"/>
                </a:lnTo>
                <a:lnTo>
                  <a:pt x="815" y="899"/>
                </a:lnTo>
                <a:lnTo>
                  <a:pt x="893" y="871"/>
                </a:lnTo>
                <a:lnTo>
                  <a:pt x="973" y="843"/>
                </a:lnTo>
                <a:lnTo>
                  <a:pt x="1054" y="815"/>
                </a:lnTo>
                <a:lnTo>
                  <a:pt x="1137" y="786"/>
                </a:lnTo>
                <a:lnTo>
                  <a:pt x="1222" y="756"/>
                </a:lnTo>
                <a:lnTo>
                  <a:pt x="1308" y="726"/>
                </a:lnTo>
                <a:lnTo>
                  <a:pt x="1394" y="695"/>
                </a:lnTo>
                <a:lnTo>
                  <a:pt x="1483" y="665"/>
                </a:lnTo>
                <a:lnTo>
                  <a:pt x="1570" y="634"/>
                </a:lnTo>
                <a:lnTo>
                  <a:pt x="1659" y="603"/>
                </a:lnTo>
                <a:lnTo>
                  <a:pt x="1749" y="572"/>
                </a:lnTo>
                <a:lnTo>
                  <a:pt x="1837" y="540"/>
                </a:lnTo>
                <a:lnTo>
                  <a:pt x="1926" y="510"/>
                </a:lnTo>
                <a:lnTo>
                  <a:pt x="2013" y="480"/>
                </a:lnTo>
                <a:lnTo>
                  <a:pt x="2099" y="448"/>
                </a:lnTo>
                <a:lnTo>
                  <a:pt x="2186" y="419"/>
                </a:lnTo>
                <a:lnTo>
                  <a:pt x="2270" y="388"/>
                </a:lnTo>
                <a:lnTo>
                  <a:pt x="2353" y="360"/>
                </a:lnTo>
                <a:lnTo>
                  <a:pt x="2436" y="331"/>
                </a:lnTo>
                <a:lnTo>
                  <a:pt x="2515" y="304"/>
                </a:lnTo>
                <a:lnTo>
                  <a:pt x="2593" y="276"/>
                </a:lnTo>
                <a:lnTo>
                  <a:pt x="2668" y="250"/>
                </a:lnTo>
                <a:lnTo>
                  <a:pt x="2740" y="224"/>
                </a:lnTo>
                <a:lnTo>
                  <a:pt x="2810" y="200"/>
                </a:lnTo>
                <a:lnTo>
                  <a:pt x="2876" y="177"/>
                </a:lnTo>
                <a:lnTo>
                  <a:pt x="2941" y="154"/>
                </a:lnTo>
                <a:lnTo>
                  <a:pt x="3000" y="133"/>
                </a:lnTo>
                <a:lnTo>
                  <a:pt x="3056" y="114"/>
                </a:lnTo>
                <a:lnTo>
                  <a:pt x="3108" y="95"/>
                </a:lnTo>
                <a:lnTo>
                  <a:pt x="3157" y="78"/>
                </a:lnTo>
                <a:lnTo>
                  <a:pt x="3200" y="63"/>
                </a:lnTo>
                <a:lnTo>
                  <a:pt x="3240" y="49"/>
                </a:lnTo>
                <a:lnTo>
                  <a:pt x="3274" y="37"/>
                </a:lnTo>
                <a:lnTo>
                  <a:pt x="3303" y="27"/>
                </a:lnTo>
                <a:lnTo>
                  <a:pt x="3326" y="19"/>
                </a:lnTo>
                <a:lnTo>
                  <a:pt x="3345" y="12"/>
                </a:lnTo>
                <a:lnTo>
                  <a:pt x="3358" y="8"/>
                </a:lnTo>
                <a:lnTo>
                  <a:pt x="3364" y="6"/>
                </a:lnTo>
                <a:lnTo>
                  <a:pt x="3387" y="0"/>
                </a:lnTo>
                <a:lnTo>
                  <a:pt x="340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4" name="TextBox 23"/>
          <p:cNvSpPr txBox="1"/>
          <p:nvPr/>
        </p:nvSpPr>
        <p:spPr>
          <a:xfrm>
            <a:off x="1786652" y="3387407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299289" y="3564007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86496" y="3387407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99133" y="3564007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36971" y="4559389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849608" y="4735989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436815" y="4559389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949452" y="4735989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30FEC1-4510-4190-AEFA-B7CD18E3B2AF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1452342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362" y="388736"/>
            <a:ext cx="627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2046" y="1194022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02968" y="2454453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02968" y="2631053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44781" y="2454453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45772" y="2631053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02968" y="4789436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302968" y="4966036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44781" y="4586237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945772" y="4762837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E46C9F-94D7-407E-8CD8-C3AD0FF66140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ECA908A-FAD9-4D4E-BF0C-3FB83E483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041" y="2338420"/>
            <a:ext cx="3160458" cy="31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49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362" y="388736"/>
            <a:ext cx="627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2046" y="1266592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3250232" y="2178843"/>
            <a:ext cx="981075" cy="1133475"/>
          </a:xfrm>
          <a:custGeom>
            <a:avLst/>
            <a:gdLst>
              <a:gd name="T0" fmla="*/ 6176 w 6176"/>
              <a:gd name="T1" fmla="*/ 3571 h 7140"/>
              <a:gd name="T2" fmla="*/ 3088 w 6176"/>
              <a:gd name="T3" fmla="*/ 5355 h 7140"/>
              <a:gd name="T4" fmla="*/ 0 w 6176"/>
              <a:gd name="T5" fmla="*/ 7140 h 7140"/>
              <a:gd name="T6" fmla="*/ 0 w 6176"/>
              <a:gd name="T7" fmla="*/ 3571 h 7140"/>
              <a:gd name="T8" fmla="*/ 0 w 6176"/>
              <a:gd name="T9" fmla="*/ 0 h 7140"/>
              <a:gd name="T10" fmla="*/ 3088 w 6176"/>
              <a:gd name="T11" fmla="*/ 1785 h 7140"/>
              <a:gd name="T12" fmla="*/ 6176 w 6176"/>
              <a:gd name="T13" fmla="*/ 3571 h 7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76" h="7140">
                <a:moveTo>
                  <a:pt x="6176" y="3571"/>
                </a:moveTo>
                <a:lnTo>
                  <a:pt x="3088" y="5355"/>
                </a:lnTo>
                <a:lnTo>
                  <a:pt x="0" y="7140"/>
                </a:lnTo>
                <a:lnTo>
                  <a:pt x="0" y="3571"/>
                </a:lnTo>
                <a:lnTo>
                  <a:pt x="0" y="0"/>
                </a:lnTo>
                <a:lnTo>
                  <a:pt x="3088" y="1785"/>
                </a:lnTo>
                <a:lnTo>
                  <a:pt x="6176" y="357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1588120" y="2432843"/>
            <a:ext cx="2163762" cy="625475"/>
          </a:xfrm>
          <a:custGeom>
            <a:avLst/>
            <a:gdLst>
              <a:gd name="T0" fmla="*/ 11767 w 13631"/>
              <a:gd name="T1" fmla="*/ 3 h 3934"/>
              <a:gd name="T2" fmla="*/ 12062 w 13631"/>
              <a:gd name="T3" fmla="*/ 40 h 3934"/>
              <a:gd name="T4" fmla="*/ 12341 w 13631"/>
              <a:gd name="T5" fmla="*/ 120 h 3934"/>
              <a:gd name="T6" fmla="*/ 12601 w 13631"/>
              <a:gd name="T7" fmla="*/ 238 h 3934"/>
              <a:gd name="T8" fmla="*/ 12840 w 13631"/>
              <a:gd name="T9" fmla="*/ 392 h 3934"/>
              <a:gd name="T10" fmla="*/ 13055 w 13631"/>
              <a:gd name="T11" fmla="*/ 578 h 3934"/>
              <a:gd name="T12" fmla="*/ 13240 w 13631"/>
              <a:gd name="T13" fmla="*/ 792 h 3934"/>
              <a:gd name="T14" fmla="*/ 13393 w 13631"/>
              <a:gd name="T15" fmla="*/ 1032 h 3934"/>
              <a:gd name="T16" fmla="*/ 13511 w 13631"/>
              <a:gd name="T17" fmla="*/ 1292 h 3934"/>
              <a:gd name="T18" fmla="*/ 13592 w 13631"/>
              <a:gd name="T19" fmla="*/ 1572 h 3934"/>
              <a:gd name="T20" fmla="*/ 13629 w 13631"/>
              <a:gd name="T21" fmla="*/ 1866 h 3934"/>
              <a:gd name="T22" fmla="*/ 13621 w 13631"/>
              <a:gd name="T23" fmla="*/ 2168 h 3934"/>
              <a:gd name="T24" fmla="*/ 13569 w 13631"/>
              <a:gd name="T25" fmla="*/ 2457 h 3934"/>
              <a:gd name="T26" fmla="*/ 13476 w 13631"/>
              <a:gd name="T27" fmla="*/ 2731 h 3934"/>
              <a:gd name="T28" fmla="*/ 13346 w 13631"/>
              <a:gd name="T29" fmla="*/ 2985 h 3934"/>
              <a:gd name="T30" fmla="*/ 13182 w 13631"/>
              <a:gd name="T31" fmla="*/ 3217 h 3934"/>
              <a:gd name="T32" fmla="*/ 12986 w 13631"/>
              <a:gd name="T33" fmla="*/ 3421 h 3934"/>
              <a:gd name="T34" fmla="*/ 12763 w 13631"/>
              <a:gd name="T35" fmla="*/ 3597 h 3934"/>
              <a:gd name="T36" fmla="*/ 12517 w 13631"/>
              <a:gd name="T37" fmla="*/ 3740 h 3934"/>
              <a:gd name="T38" fmla="*/ 12249 w 13631"/>
              <a:gd name="T39" fmla="*/ 3845 h 3934"/>
              <a:gd name="T40" fmla="*/ 11965 w 13631"/>
              <a:gd name="T41" fmla="*/ 3912 h 3934"/>
              <a:gd name="T42" fmla="*/ 11666 w 13631"/>
              <a:gd name="T43" fmla="*/ 3934 h 3934"/>
              <a:gd name="T44" fmla="*/ 1765 w 13631"/>
              <a:gd name="T45" fmla="*/ 3924 h 3934"/>
              <a:gd name="T46" fmla="*/ 1475 w 13631"/>
              <a:gd name="T47" fmla="*/ 3872 h 3934"/>
              <a:gd name="T48" fmla="*/ 1202 w 13631"/>
              <a:gd name="T49" fmla="*/ 3778 h 3934"/>
              <a:gd name="T50" fmla="*/ 948 w 13631"/>
              <a:gd name="T51" fmla="*/ 3648 h 3934"/>
              <a:gd name="T52" fmla="*/ 717 w 13631"/>
              <a:gd name="T53" fmla="*/ 3483 h 3934"/>
              <a:gd name="T54" fmla="*/ 512 w 13631"/>
              <a:gd name="T55" fmla="*/ 3288 h 3934"/>
              <a:gd name="T56" fmla="*/ 337 w 13631"/>
              <a:gd name="T57" fmla="*/ 3065 h 3934"/>
              <a:gd name="T58" fmla="*/ 195 w 13631"/>
              <a:gd name="T59" fmla="*/ 2818 h 3934"/>
              <a:gd name="T60" fmla="*/ 88 w 13631"/>
              <a:gd name="T61" fmla="*/ 2550 h 3934"/>
              <a:gd name="T62" fmla="*/ 23 w 13631"/>
              <a:gd name="T63" fmla="*/ 2265 h 3934"/>
              <a:gd name="T64" fmla="*/ 0 w 13631"/>
              <a:gd name="T65" fmla="*/ 1968 h 3934"/>
              <a:gd name="T66" fmla="*/ 23 w 13631"/>
              <a:gd name="T67" fmla="*/ 1669 h 3934"/>
              <a:gd name="T68" fmla="*/ 88 w 13631"/>
              <a:gd name="T69" fmla="*/ 1384 h 3934"/>
              <a:gd name="T70" fmla="*/ 195 w 13631"/>
              <a:gd name="T71" fmla="*/ 1116 h 3934"/>
              <a:gd name="T72" fmla="*/ 337 w 13631"/>
              <a:gd name="T73" fmla="*/ 869 h 3934"/>
              <a:gd name="T74" fmla="*/ 512 w 13631"/>
              <a:gd name="T75" fmla="*/ 646 h 3934"/>
              <a:gd name="T76" fmla="*/ 717 w 13631"/>
              <a:gd name="T77" fmla="*/ 451 h 3934"/>
              <a:gd name="T78" fmla="*/ 948 w 13631"/>
              <a:gd name="T79" fmla="*/ 286 h 3934"/>
              <a:gd name="T80" fmla="*/ 1202 w 13631"/>
              <a:gd name="T81" fmla="*/ 156 h 3934"/>
              <a:gd name="T82" fmla="*/ 1475 w 13631"/>
              <a:gd name="T83" fmla="*/ 62 h 3934"/>
              <a:gd name="T84" fmla="*/ 1765 w 13631"/>
              <a:gd name="T85" fmla="*/ 10 h 3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631" h="3934">
                <a:moveTo>
                  <a:pt x="1965" y="0"/>
                </a:moveTo>
                <a:lnTo>
                  <a:pt x="11666" y="0"/>
                </a:lnTo>
                <a:lnTo>
                  <a:pt x="11767" y="3"/>
                </a:lnTo>
                <a:lnTo>
                  <a:pt x="11867" y="10"/>
                </a:lnTo>
                <a:lnTo>
                  <a:pt x="11965" y="22"/>
                </a:lnTo>
                <a:lnTo>
                  <a:pt x="12062" y="40"/>
                </a:lnTo>
                <a:lnTo>
                  <a:pt x="12157" y="62"/>
                </a:lnTo>
                <a:lnTo>
                  <a:pt x="12249" y="89"/>
                </a:lnTo>
                <a:lnTo>
                  <a:pt x="12341" y="120"/>
                </a:lnTo>
                <a:lnTo>
                  <a:pt x="12429" y="156"/>
                </a:lnTo>
                <a:lnTo>
                  <a:pt x="12517" y="194"/>
                </a:lnTo>
                <a:lnTo>
                  <a:pt x="12601" y="238"/>
                </a:lnTo>
                <a:lnTo>
                  <a:pt x="12683" y="286"/>
                </a:lnTo>
                <a:lnTo>
                  <a:pt x="12763" y="337"/>
                </a:lnTo>
                <a:lnTo>
                  <a:pt x="12840" y="392"/>
                </a:lnTo>
                <a:lnTo>
                  <a:pt x="12914" y="451"/>
                </a:lnTo>
                <a:lnTo>
                  <a:pt x="12986" y="513"/>
                </a:lnTo>
                <a:lnTo>
                  <a:pt x="13055" y="578"/>
                </a:lnTo>
                <a:lnTo>
                  <a:pt x="13119" y="646"/>
                </a:lnTo>
                <a:lnTo>
                  <a:pt x="13182" y="717"/>
                </a:lnTo>
                <a:lnTo>
                  <a:pt x="13240" y="792"/>
                </a:lnTo>
                <a:lnTo>
                  <a:pt x="13295" y="869"/>
                </a:lnTo>
                <a:lnTo>
                  <a:pt x="13346" y="949"/>
                </a:lnTo>
                <a:lnTo>
                  <a:pt x="13393" y="1032"/>
                </a:lnTo>
                <a:lnTo>
                  <a:pt x="13437" y="1116"/>
                </a:lnTo>
                <a:lnTo>
                  <a:pt x="13476" y="1203"/>
                </a:lnTo>
                <a:lnTo>
                  <a:pt x="13511" y="1292"/>
                </a:lnTo>
                <a:lnTo>
                  <a:pt x="13543" y="1384"/>
                </a:lnTo>
                <a:lnTo>
                  <a:pt x="13569" y="1477"/>
                </a:lnTo>
                <a:lnTo>
                  <a:pt x="13592" y="1572"/>
                </a:lnTo>
                <a:lnTo>
                  <a:pt x="13608" y="1669"/>
                </a:lnTo>
                <a:lnTo>
                  <a:pt x="13621" y="1766"/>
                </a:lnTo>
                <a:lnTo>
                  <a:pt x="13629" y="1866"/>
                </a:lnTo>
                <a:lnTo>
                  <a:pt x="13631" y="1968"/>
                </a:lnTo>
                <a:lnTo>
                  <a:pt x="13629" y="2068"/>
                </a:lnTo>
                <a:lnTo>
                  <a:pt x="13621" y="2168"/>
                </a:lnTo>
                <a:lnTo>
                  <a:pt x="13608" y="2265"/>
                </a:lnTo>
                <a:lnTo>
                  <a:pt x="13592" y="2362"/>
                </a:lnTo>
                <a:lnTo>
                  <a:pt x="13569" y="2457"/>
                </a:lnTo>
                <a:lnTo>
                  <a:pt x="13543" y="2550"/>
                </a:lnTo>
                <a:lnTo>
                  <a:pt x="13511" y="2642"/>
                </a:lnTo>
                <a:lnTo>
                  <a:pt x="13476" y="2731"/>
                </a:lnTo>
                <a:lnTo>
                  <a:pt x="13437" y="2818"/>
                </a:lnTo>
                <a:lnTo>
                  <a:pt x="13393" y="2903"/>
                </a:lnTo>
                <a:lnTo>
                  <a:pt x="13346" y="2985"/>
                </a:lnTo>
                <a:lnTo>
                  <a:pt x="13295" y="3065"/>
                </a:lnTo>
                <a:lnTo>
                  <a:pt x="13240" y="3142"/>
                </a:lnTo>
                <a:lnTo>
                  <a:pt x="13182" y="3217"/>
                </a:lnTo>
                <a:lnTo>
                  <a:pt x="13119" y="3288"/>
                </a:lnTo>
                <a:lnTo>
                  <a:pt x="13055" y="3356"/>
                </a:lnTo>
                <a:lnTo>
                  <a:pt x="12986" y="3421"/>
                </a:lnTo>
                <a:lnTo>
                  <a:pt x="12914" y="3483"/>
                </a:lnTo>
                <a:lnTo>
                  <a:pt x="12840" y="3542"/>
                </a:lnTo>
                <a:lnTo>
                  <a:pt x="12763" y="3597"/>
                </a:lnTo>
                <a:lnTo>
                  <a:pt x="12683" y="3648"/>
                </a:lnTo>
                <a:lnTo>
                  <a:pt x="12601" y="3696"/>
                </a:lnTo>
                <a:lnTo>
                  <a:pt x="12517" y="3740"/>
                </a:lnTo>
                <a:lnTo>
                  <a:pt x="12429" y="3778"/>
                </a:lnTo>
                <a:lnTo>
                  <a:pt x="12341" y="3814"/>
                </a:lnTo>
                <a:lnTo>
                  <a:pt x="12249" y="3845"/>
                </a:lnTo>
                <a:lnTo>
                  <a:pt x="12157" y="3872"/>
                </a:lnTo>
                <a:lnTo>
                  <a:pt x="12062" y="3894"/>
                </a:lnTo>
                <a:lnTo>
                  <a:pt x="11965" y="3912"/>
                </a:lnTo>
                <a:lnTo>
                  <a:pt x="11867" y="3924"/>
                </a:lnTo>
                <a:lnTo>
                  <a:pt x="11767" y="3931"/>
                </a:lnTo>
                <a:lnTo>
                  <a:pt x="11666" y="3934"/>
                </a:lnTo>
                <a:lnTo>
                  <a:pt x="1965" y="3934"/>
                </a:lnTo>
                <a:lnTo>
                  <a:pt x="1864" y="3931"/>
                </a:lnTo>
                <a:lnTo>
                  <a:pt x="1765" y="3924"/>
                </a:lnTo>
                <a:lnTo>
                  <a:pt x="1666" y="3912"/>
                </a:lnTo>
                <a:lnTo>
                  <a:pt x="1570" y="3894"/>
                </a:lnTo>
                <a:lnTo>
                  <a:pt x="1475" y="3872"/>
                </a:lnTo>
                <a:lnTo>
                  <a:pt x="1382" y="3845"/>
                </a:lnTo>
                <a:lnTo>
                  <a:pt x="1290" y="3814"/>
                </a:lnTo>
                <a:lnTo>
                  <a:pt x="1202" y="3778"/>
                </a:lnTo>
                <a:lnTo>
                  <a:pt x="1115" y="3740"/>
                </a:lnTo>
                <a:lnTo>
                  <a:pt x="1030" y="3696"/>
                </a:lnTo>
                <a:lnTo>
                  <a:pt x="948" y="3648"/>
                </a:lnTo>
                <a:lnTo>
                  <a:pt x="868" y="3597"/>
                </a:lnTo>
                <a:lnTo>
                  <a:pt x="791" y="3542"/>
                </a:lnTo>
                <a:lnTo>
                  <a:pt x="717" y="3483"/>
                </a:lnTo>
                <a:lnTo>
                  <a:pt x="645" y="3421"/>
                </a:lnTo>
                <a:lnTo>
                  <a:pt x="578" y="3356"/>
                </a:lnTo>
                <a:lnTo>
                  <a:pt x="512" y="3288"/>
                </a:lnTo>
                <a:lnTo>
                  <a:pt x="450" y="3217"/>
                </a:lnTo>
                <a:lnTo>
                  <a:pt x="391" y="3142"/>
                </a:lnTo>
                <a:lnTo>
                  <a:pt x="337" y="3065"/>
                </a:lnTo>
                <a:lnTo>
                  <a:pt x="285" y="2985"/>
                </a:lnTo>
                <a:lnTo>
                  <a:pt x="238" y="2903"/>
                </a:lnTo>
                <a:lnTo>
                  <a:pt x="195" y="2818"/>
                </a:lnTo>
                <a:lnTo>
                  <a:pt x="155" y="2731"/>
                </a:lnTo>
                <a:lnTo>
                  <a:pt x="120" y="2642"/>
                </a:lnTo>
                <a:lnTo>
                  <a:pt x="88" y="2550"/>
                </a:lnTo>
                <a:lnTo>
                  <a:pt x="62" y="2457"/>
                </a:lnTo>
                <a:lnTo>
                  <a:pt x="41" y="2362"/>
                </a:lnTo>
                <a:lnTo>
                  <a:pt x="23" y="2265"/>
                </a:lnTo>
                <a:lnTo>
                  <a:pt x="10" y="2168"/>
                </a:lnTo>
                <a:lnTo>
                  <a:pt x="2" y="2068"/>
                </a:lnTo>
                <a:lnTo>
                  <a:pt x="0" y="1968"/>
                </a:lnTo>
                <a:lnTo>
                  <a:pt x="2" y="1866"/>
                </a:lnTo>
                <a:lnTo>
                  <a:pt x="10" y="1766"/>
                </a:lnTo>
                <a:lnTo>
                  <a:pt x="23" y="1669"/>
                </a:lnTo>
                <a:lnTo>
                  <a:pt x="41" y="1572"/>
                </a:lnTo>
                <a:lnTo>
                  <a:pt x="62" y="1477"/>
                </a:lnTo>
                <a:lnTo>
                  <a:pt x="88" y="1384"/>
                </a:lnTo>
                <a:lnTo>
                  <a:pt x="120" y="1292"/>
                </a:lnTo>
                <a:lnTo>
                  <a:pt x="155" y="1203"/>
                </a:lnTo>
                <a:lnTo>
                  <a:pt x="195" y="1116"/>
                </a:lnTo>
                <a:lnTo>
                  <a:pt x="238" y="1032"/>
                </a:lnTo>
                <a:lnTo>
                  <a:pt x="285" y="949"/>
                </a:lnTo>
                <a:lnTo>
                  <a:pt x="337" y="869"/>
                </a:lnTo>
                <a:lnTo>
                  <a:pt x="391" y="792"/>
                </a:lnTo>
                <a:lnTo>
                  <a:pt x="450" y="717"/>
                </a:lnTo>
                <a:lnTo>
                  <a:pt x="512" y="646"/>
                </a:lnTo>
                <a:lnTo>
                  <a:pt x="578" y="578"/>
                </a:lnTo>
                <a:lnTo>
                  <a:pt x="645" y="513"/>
                </a:lnTo>
                <a:lnTo>
                  <a:pt x="717" y="451"/>
                </a:lnTo>
                <a:lnTo>
                  <a:pt x="791" y="392"/>
                </a:lnTo>
                <a:lnTo>
                  <a:pt x="868" y="337"/>
                </a:lnTo>
                <a:lnTo>
                  <a:pt x="948" y="286"/>
                </a:lnTo>
                <a:lnTo>
                  <a:pt x="1030" y="238"/>
                </a:lnTo>
                <a:lnTo>
                  <a:pt x="1115" y="194"/>
                </a:lnTo>
                <a:lnTo>
                  <a:pt x="1202" y="156"/>
                </a:lnTo>
                <a:lnTo>
                  <a:pt x="1290" y="120"/>
                </a:lnTo>
                <a:lnTo>
                  <a:pt x="1382" y="89"/>
                </a:lnTo>
                <a:lnTo>
                  <a:pt x="1475" y="62"/>
                </a:lnTo>
                <a:lnTo>
                  <a:pt x="1570" y="40"/>
                </a:lnTo>
                <a:lnTo>
                  <a:pt x="1666" y="22"/>
                </a:lnTo>
                <a:lnTo>
                  <a:pt x="1765" y="10"/>
                </a:lnTo>
                <a:lnTo>
                  <a:pt x="1864" y="3"/>
                </a:lnTo>
                <a:lnTo>
                  <a:pt x="19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7875" y="2607080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73600" y="2512122"/>
            <a:ext cx="5930281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venenatis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27" name="Freeform 5"/>
          <p:cNvSpPr>
            <a:spLocks/>
          </p:cNvSpPr>
          <p:nvPr/>
        </p:nvSpPr>
        <p:spPr bwMode="auto">
          <a:xfrm>
            <a:off x="3250232" y="3449240"/>
            <a:ext cx="981075" cy="1133475"/>
          </a:xfrm>
          <a:custGeom>
            <a:avLst/>
            <a:gdLst>
              <a:gd name="T0" fmla="*/ 6176 w 6176"/>
              <a:gd name="T1" fmla="*/ 3571 h 7140"/>
              <a:gd name="T2" fmla="*/ 3088 w 6176"/>
              <a:gd name="T3" fmla="*/ 5355 h 7140"/>
              <a:gd name="T4" fmla="*/ 0 w 6176"/>
              <a:gd name="T5" fmla="*/ 7140 h 7140"/>
              <a:gd name="T6" fmla="*/ 0 w 6176"/>
              <a:gd name="T7" fmla="*/ 3571 h 7140"/>
              <a:gd name="T8" fmla="*/ 0 w 6176"/>
              <a:gd name="T9" fmla="*/ 0 h 7140"/>
              <a:gd name="T10" fmla="*/ 3088 w 6176"/>
              <a:gd name="T11" fmla="*/ 1785 h 7140"/>
              <a:gd name="T12" fmla="*/ 6176 w 6176"/>
              <a:gd name="T13" fmla="*/ 3571 h 7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76" h="7140">
                <a:moveTo>
                  <a:pt x="6176" y="3571"/>
                </a:moveTo>
                <a:lnTo>
                  <a:pt x="3088" y="5355"/>
                </a:lnTo>
                <a:lnTo>
                  <a:pt x="0" y="7140"/>
                </a:lnTo>
                <a:lnTo>
                  <a:pt x="0" y="3571"/>
                </a:lnTo>
                <a:lnTo>
                  <a:pt x="0" y="0"/>
                </a:lnTo>
                <a:lnTo>
                  <a:pt x="3088" y="1785"/>
                </a:lnTo>
                <a:lnTo>
                  <a:pt x="6176" y="3571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Freeform 6"/>
          <p:cNvSpPr>
            <a:spLocks/>
          </p:cNvSpPr>
          <p:nvPr/>
        </p:nvSpPr>
        <p:spPr bwMode="auto">
          <a:xfrm>
            <a:off x="1588120" y="3703240"/>
            <a:ext cx="2163762" cy="625475"/>
          </a:xfrm>
          <a:custGeom>
            <a:avLst/>
            <a:gdLst>
              <a:gd name="T0" fmla="*/ 11767 w 13631"/>
              <a:gd name="T1" fmla="*/ 3 h 3934"/>
              <a:gd name="T2" fmla="*/ 12062 w 13631"/>
              <a:gd name="T3" fmla="*/ 40 h 3934"/>
              <a:gd name="T4" fmla="*/ 12341 w 13631"/>
              <a:gd name="T5" fmla="*/ 120 h 3934"/>
              <a:gd name="T6" fmla="*/ 12601 w 13631"/>
              <a:gd name="T7" fmla="*/ 238 h 3934"/>
              <a:gd name="T8" fmla="*/ 12840 w 13631"/>
              <a:gd name="T9" fmla="*/ 392 h 3934"/>
              <a:gd name="T10" fmla="*/ 13055 w 13631"/>
              <a:gd name="T11" fmla="*/ 578 h 3934"/>
              <a:gd name="T12" fmla="*/ 13240 w 13631"/>
              <a:gd name="T13" fmla="*/ 792 h 3934"/>
              <a:gd name="T14" fmla="*/ 13393 w 13631"/>
              <a:gd name="T15" fmla="*/ 1032 h 3934"/>
              <a:gd name="T16" fmla="*/ 13511 w 13631"/>
              <a:gd name="T17" fmla="*/ 1292 h 3934"/>
              <a:gd name="T18" fmla="*/ 13592 w 13631"/>
              <a:gd name="T19" fmla="*/ 1572 h 3934"/>
              <a:gd name="T20" fmla="*/ 13629 w 13631"/>
              <a:gd name="T21" fmla="*/ 1866 h 3934"/>
              <a:gd name="T22" fmla="*/ 13621 w 13631"/>
              <a:gd name="T23" fmla="*/ 2168 h 3934"/>
              <a:gd name="T24" fmla="*/ 13569 w 13631"/>
              <a:gd name="T25" fmla="*/ 2457 h 3934"/>
              <a:gd name="T26" fmla="*/ 13476 w 13631"/>
              <a:gd name="T27" fmla="*/ 2731 h 3934"/>
              <a:gd name="T28" fmla="*/ 13346 w 13631"/>
              <a:gd name="T29" fmla="*/ 2985 h 3934"/>
              <a:gd name="T30" fmla="*/ 13182 w 13631"/>
              <a:gd name="T31" fmla="*/ 3217 h 3934"/>
              <a:gd name="T32" fmla="*/ 12986 w 13631"/>
              <a:gd name="T33" fmla="*/ 3421 h 3934"/>
              <a:gd name="T34" fmla="*/ 12763 w 13631"/>
              <a:gd name="T35" fmla="*/ 3597 h 3934"/>
              <a:gd name="T36" fmla="*/ 12517 w 13631"/>
              <a:gd name="T37" fmla="*/ 3740 h 3934"/>
              <a:gd name="T38" fmla="*/ 12249 w 13631"/>
              <a:gd name="T39" fmla="*/ 3845 h 3934"/>
              <a:gd name="T40" fmla="*/ 11965 w 13631"/>
              <a:gd name="T41" fmla="*/ 3912 h 3934"/>
              <a:gd name="T42" fmla="*/ 11666 w 13631"/>
              <a:gd name="T43" fmla="*/ 3934 h 3934"/>
              <a:gd name="T44" fmla="*/ 1765 w 13631"/>
              <a:gd name="T45" fmla="*/ 3924 h 3934"/>
              <a:gd name="T46" fmla="*/ 1475 w 13631"/>
              <a:gd name="T47" fmla="*/ 3872 h 3934"/>
              <a:gd name="T48" fmla="*/ 1202 w 13631"/>
              <a:gd name="T49" fmla="*/ 3778 h 3934"/>
              <a:gd name="T50" fmla="*/ 948 w 13631"/>
              <a:gd name="T51" fmla="*/ 3648 h 3934"/>
              <a:gd name="T52" fmla="*/ 717 w 13631"/>
              <a:gd name="T53" fmla="*/ 3483 h 3934"/>
              <a:gd name="T54" fmla="*/ 512 w 13631"/>
              <a:gd name="T55" fmla="*/ 3288 h 3934"/>
              <a:gd name="T56" fmla="*/ 337 w 13631"/>
              <a:gd name="T57" fmla="*/ 3065 h 3934"/>
              <a:gd name="T58" fmla="*/ 195 w 13631"/>
              <a:gd name="T59" fmla="*/ 2818 h 3934"/>
              <a:gd name="T60" fmla="*/ 88 w 13631"/>
              <a:gd name="T61" fmla="*/ 2550 h 3934"/>
              <a:gd name="T62" fmla="*/ 23 w 13631"/>
              <a:gd name="T63" fmla="*/ 2265 h 3934"/>
              <a:gd name="T64" fmla="*/ 0 w 13631"/>
              <a:gd name="T65" fmla="*/ 1968 h 3934"/>
              <a:gd name="T66" fmla="*/ 23 w 13631"/>
              <a:gd name="T67" fmla="*/ 1669 h 3934"/>
              <a:gd name="T68" fmla="*/ 88 w 13631"/>
              <a:gd name="T69" fmla="*/ 1384 h 3934"/>
              <a:gd name="T70" fmla="*/ 195 w 13631"/>
              <a:gd name="T71" fmla="*/ 1116 h 3934"/>
              <a:gd name="T72" fmla="*/ 337 w 13631"/>
              <a:gd name="T73" fmla="*/ 869 h 3934"/>
              <a:gd name="T74" fmla="*/ 512 w 13631"/>
              <a:gd name="T75" fmla="*/ 646 h 3934"/>
              <a:gd name="T76" fmla="*/ 717 w 13631"/>
              <a:gd name="T77" fmla="*/ 451 h 3934"/>
              <a:gd name="T78" fmla="*/ 948 w 13631"/>
              <a:gd name="T79" fmla="*/ 286 h 3934"/>
              <a:gd name="T80" fmla="*/ 1202 w 13631"/>
              <a:gd name="T81" fmla="*/ 156 h 3934"/>
              <a:gd name="T82" fmla="*/ 1475 w 13631"/>
              <a:gd name="T83" fmla="*/ 62 h 3934"/>
              <a:gd name="T84" fmla="*/ 1765 w 13631"/>
              <a:gd name="T85" fmla="*/ 10 h 3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631" h="3934">
                <a:moveTo>
                  <a:pt x="1965" y="0"/>
                </a:moveTo>
                <a:lnTo>
                  <a:pt x="11666" y="0"/>
                </a:lnTo>
                <a:lnTo>
                  <a:pt x="11767" y="3"/>
                </a:lnTo>
                <a:lnTo>
                  <a:pt x="11867" y="10"/>
                </a:lnTo>
                <a:lnTo>
                  <a:pt x="11965" y="22"/>
                </a:lnTo>
                <a:lnTo>
                  <a:pt x="12062" y="40"/>
                </a:lnTo>
                <a:lnTo>
                  <a:pt x="12157" y="62"/>
                </a:lnTo>
                <a:lnTo>
                  <a:pt x="12249" y="89"/>
                </a:lnTo>
                <a:lnTo>
                  <a:pt x="12341" y="120"/>
                </a:lnTo>
                <a:lnTo>
                  <a:pt x="12429" y="156"/>
                </a:lnTo>
                <a:lnTo>
                  <a:pt x="12517" y="194"/>
                </a:lnTo>
                <a:lnTo>
                  <a:pt x="12601" y="238"/>
                </a:lnTo>
                <a:lnTo>
                  <a:pt x="12683" y="286"/>
                </a:lnTo>
                <a:lnTo>
                  <a:pt x="12763" y="337"/>
                </a:lnTo>
                <a:lnTo>
                  <a:pt x="12840" y="392"/>
                </a:lnTo>
                <a:lnTo>
                  <a:pt x="12914" y="451"/>
                </a:lnTo>
                <a:lnTo>
                  <a:pt x="12986" y="513"/>
                </a:lnTo>
                <a:lnTo>
                  <a:pt x="13055" y="578"/>
                </a:lnTo>
                <a:lnTo>
                  <a:pt x="13119" y="646"/>
                </a:lnTo>
                <a:lnTo>
                  <a:pt x="13182" y="717"/>
                </a:lnTo>
                <a:lnTo>
                  <a:pt x="13240" y="792"/>
                </a:lnTo>
                <a:lnTo>
                  <a:pt x="13295" y="869"/>
                </a:lnTo>
                <a:lnTo>
                  <a:pt x="13346" y="949"/>
                </a:lnTo>
                <a:lnTo>
                  <a:pt x="13393" y="1032"/>
                </a:lnTo>
                <a:lnTo>
                  <a:pt x="13437" y="1116"/>
                </a:lnTo>
                <a:lnTo>
                  <a:pt x="13476" y="1203"/>
                </a:lnTo>
                <a:lnTo>
                  <a:pt x="13511" y="1292"/>
                </a:lnTo>
                <a:lnTo>
                  <a:pt x="13543" y="1384"/>
                </a:lnTo>
                <a:lnTo>
                  <a:pt x="13569" y="1477"/>
                </a:lnTo>
                <a:lnTo>
                  <a:pt x="13592" y="1572"/>
                </a:lnTo>
                <a:lnTo>
                  <a:pt x="13608" y="1669"/>
                </a:lnTo>
                <a:lnTo>
                  <a:pt x="13621" y="1766"/>
                </a:lnTo>
                <a:lnTo>
                  <a:pt x="13629" y="1866"/>
                </a:lnTo>
                <a:lnTo>
                  <a:pt x="13631" y="1968"/>
                </a:lnTo>
                <a:lnTo>
                  <a:pt x="13629" y="2068"/>
                </a:lnTo>
                <a:lnTo>
                  <a:pt x="13621" y="2168"/>
                </a:lnTo>
                <a:lnTo>
                  <a:pt x="13608" y="2265"/>
                </a:lnTo>
                <a:lnTo>
                  <a:pt x="13592" y="2362"/>
                </a:lnTo>
                <a:lnTo>
                  <a:pt x="13569" y="2457"/>
                </a:lnTo>
                <a:lnTo>
                  <a:pt x="13543" y="2550"/>
                </a:lnTo>
                <a:lnTo>
                  <a:pt x="13511" y="2642"/>
                </a:lnTo>
                <a:lnTo>
                  <a:pt x="13476" y="2731"/>
                </a:lnTo>
                <a:lnTo>
                  <a:pt x="13437" y="2818"/>
                </a:lnTo>
                <a:lnTo>
                  <a:pt x="13393" y="2903"/>
                </a:lnTo>
                <a:lnTo>
                  <a:pt x="13346" y="2985"/>
                </a:lnTo>
                <a:lnTo>
                  <a:pt x="13295" y="3065"/>
                </a:lnTo>
                <a:lnTo>
                  <a:pt x="13240" y="3142"/>
                </a:lnTo>
                <a:lnTo>
                  <a:pt x="13182" y="3217"/>
                </a:lnTo>
                <a:lnTo>
                  <a:pt x="13119" y="3288"/>
                </a:lnTo>
                <a:lnTo>
                  <a:pt x="13055" y="3356"/>
                </a:lnTo>
                <a:lnTo>
                  <a:pt x="12986" y="3421"/>
                </a:lnTo>
                <a:lnTo>
                  <a:pt x="12914" y="3483"/>
                </a:lnTo>
                <a:lnTo>
                  <a:pt x="12840" y="3542"/>
                </a:lnTo>
                <a:lnTo>
                  <a:pt x="12763" y="3597"/>
                </a:lnTo>
                <a:lnTo>
                  <a:pt x="12683" y="3648"/>
                </a:lnTo>
                <a:lnTo>
                  <a:pt x="12601" y="3696"/>
                </a:lnTo>
                <a:lnTo>
                  <a:pt x="12517" y="3740"/>
                </a:lnTo>
                <a:lnTo>
                  <a:pt x="12429" y="3778"/>
                </a:lnTo>
                <a:lnTo>
                  <a:pt x="12341" y="3814"/>
                </a:lnTo>
                <a:lnTo>
                  <a:pt x="12249" y="3845"/>
                </a:lnTo>
                <a:lnTo>
                  <a:pt x="12157" y="3872"/>
                </a:lnTo>
                <a:lnTo>
                  <a:pt x="12062" y="3894"/>
                </a:lnTo>
                <a:lnTo>
                  <a:pt x="11965" y="3912"/>
                </a:lnTo>
                <a:lnTo>
                  <a:pt x="11867" y="3924"/>
                </a:lnTo>
                <a:lnTo>
                  <a:pt x="11767" y="3931"/>
                </a:lnTo>
                <a:lnTo>
                  <a:pt x="11666" y="3934"/>
                </a:lnTo>
                <a:lnTo>
                  <a:pt x="1965" y="3934"/>
                </a:lnTo>
                <a:lnTo>
                  <a:pt x="1864" y="3931"/>
                </a:lnTo>
                <a:lnTo>
                  <a:pt x="1765" y="3924"/>
                </a:lnTo>
                <a:lnTo>
                  <a:pt x="1666" y="3912"/>
                </a:lnTo>
                <a:lnTo>
                  <a:pt x="1570" y="3894"/>
                </a:lnTo>
                <a:lnTo>
                  <a:pt x="1475" y="3872"/>
                </a:lnTo>
                <a:lnTo>
                  <a:pt x="1382" y="3845"/>
                </a:lnTo>
                <a:lnTo>
                  <a:pt x="1290" y="3814"/>
                </a:lnTo>
                <a:lnTo>
                  <a:pt x="1202" y="3778"/>
                </a:lnTo>
                <a:lnTo>
                  <a:pt x="1115" y="3740"/>
                </a:lnTo>
                <a:lnTo>
                  <a:pt x="1030" y="3696"/>
                </a:lnTo>
                <a:lnTo>
                  <a:pt x="948" y="3648"/>
                </a:lnTo>
                <a:lnTo>
                  <a:pt x="868" y="3597"/>
                </a:lnTo>
                <a:lnTo>
                  <a:pt x="791" y="3542"/>
                </a:lnTo>
                <a:lnTo>
                  <a:pt x="717" y="3483"/>
                </a:lnTo>
                <a:lnTo>
                  <a:pt x="645" y="3421"/>
                </a:lnTo>
                <a:lnTo>
                  <a:pt x="578" y="3356"/>
                </a:lnTo>
                <a:lnTo>
                  <a:pt x="512" y="3288"/>
                </a:lnTo>
                <a:lnTo>
                  <a:pt x="450" y="3217"/>
                </a:lnTo>
                <a:lnTo>
                  <a:pt x="391" y="3142"/>
                </a:lnTo>
                <a:lnTo>
                  <a:pt x="337" y="3065"/>
                </a:lnTo>
                <a:lnTo>
                  <a:pt x="285" y="2985"/>
                </a:lnTo>
                <a:lnTo>
                  <a:pt x="238" y="2903"/>
                </a:lnTo>
                <a:lnTo>
                  <a:pt x="195" y="2818"/>
                </a:lnTo>
                <a:lnTo>
                  <a:pt x="155" y="2731"/>
                </a:lnTo>
                <a:lnTo>
                  <a:pt x="120" y="2642"/>
                </a:lnTo>
                <a:lnTo>
                  <a:pt x="88" y="2550"/>
                </a:lnTo>
                <a:lnTo>
                  <a:pt x="62" y="2457"/>
                </a:lnTo>
                <a:lnTo>
                  <a:pt x="41" y="2362"/>
                </a:lnTo>
                <a:lnTo>
                  <a:pt x="23" y="2265"/>
                </a:lnTo>
                <a:lnTo>
                  <a:pt x="10" y="2168"/>
                </a:lnTo>
                <a:lnTo>
                  <a:pt x="2" y="2068"/>
                </a:lnTo>
                <a:lnTo>
                  <a:pt x="0" y="1968"/>
                </a:lnTo>
                <a:lnTo>
                  <a:pt x="2" y="1866"/>
                </a:lnTo>
                <a:lnTo>
                  <a:pt x="10" y="1766"/>
                </a:lnTo>
                <a:lnTo>
                  <a:pt x="23" y="1669"/>
                </a:lnTo>
                <a:lnTo>
                  <a:pt x="41" y="1572"/>
                </a:lnTo>
                <a:lnTo>
                  <a:pt x="62" y="1477"/>
                </a:lnTo>
                <a:lnTo>
                  <a:pt x="88" y="1384"/>
                </a:lnTo>
                <a:lnTo>
                  <a:pt x="120" y="1292"/>
                </a:lnTo>
                <a:lnTo>
                  <a:pt x="155" y="1203"/>
                </a:lnTo>
                <a:lnTo>
                  <a:pt x="195" y="1116"/>
                </a:lnTo>
                <a:lnTo>
                  <a:pt x="238" y="1032"/>
                </a:lnTo>
                <a:lnTo>
                  <a:pt x="285" y="949"/>
                </a:lnTo>
                <a:lnTo>
                  <a:pt x="337" y="869"/>
                </a:lnTo>
                <a:lnTo>
                  <a:pt x="391" y="792"/>
                </a:lnTo>
                <a:lnTo>
                  <a:pt x="450" y="717"/>
                </a:lnTo>
                <a:lnTo>
                  <a:pt x="512" y="646"/>
                </a:lnTo>
                <a:lnTo>
                  <a:pt x="578" y="578"/>
                </a:lnTo>
                <a:lnTo>
                  <a:pt x="645" y="513"/>
                </a:lnTo>
                <a:lnTo>
                  <a:pt x="717" y="451"/>
                </a:lnTo>
                <a:lnTo>
                  <a:pt x="791" y="392"/>
                </a:lnTo>
                <a:lnTo>
                  <a:pt x="868" y="337"/>
                </a:lnTo>
                <a:lnTo>
                  <a:pt x="948" y="286"/>
                </a:lnTo>
                <a:lnTo>
                  <a:pt x="1030" y="238"/>
                </a:lnTo>
                <a:lnTo>
                  <a:pt x="1115" y="194"/>
                </a:lnTo>
                <a:lnTo>
                  <a:pt x="1202" y="156"/>
                </a:lnTo>
                <a:lnTo>
                  <a:pt x="1290" y="120"/>
                </a:lnTo>
                <a:lnTo>
                  <a:pt x="1382" y="89"/>
                </a:lnTo>
                <a:lnTo>
                  <a:pt x="1475" y="62"/>
                </a:lnTo>
                <a:lnTo>
                  <a:pt x="1570" y="40"/>
                </a:lnTo>
                <a:lnTo>
                  <a:pt x="1666" y="22"/>
                </a:lnTo>
                <a:lnTo>
                  <a:pt x="1765" y="10"/>
                </a:lnTo>
                <a:lnTo>
                  <a:pt x="1864" y="3"/>
                </a:lnTo>
                <a:lnTo>
                  <a:pt x="1965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47875" y="3877477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73600" y="3782519"/>
            <a:ext cx="5930281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venenatis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38" name="Freeform 5"/>
          <p:cNvSpPr>
            <a:spLocks/>
          </p:cNvSpPr>
          <p:nvPr/>
        </p:nvSpPr>
        <p:spPr bwMode="auto">
          <a:xfrm>
            <a:off x="3250232" y="4719638"/>
            <a:ext cx="981075" cy="1133475"/>
          </a:xfrm>
          <a:custGeom>
            <a:avLst/>
            <a:gdLst>
              <a:gd name="T0" fmla="*/ 6176 w 6176"/>
              <a:gd name="T1" fmla="*/ 3571 h 7140"/>
              <a:gd name="T2" fmla="*/ 3088 w 6176"/>
              <a:gd name="T3" fmla="*/ 5355 h 7140"/>
              <a:gd name="T4" fmla="*/ 0 w 6176"/>
              <a:gd name="T5" fmla="*/ 7140 h 7140"/>
              <a:gd name="T6" fmla="*/ 0 w 6176"/>
              <a:gd name="T7" fmla="*/ 3571 h 7140"/>
              <a:gd name="T8" fmla="*/ 0 w 6176"/>
              <a:gd name="T9" fmla="*/ 0 h 7140"/>
              <a:gd name="T10" fmla="*/ 3088 w 6176"/>
              <a:gd name="T11" fmla="*/ 1785 h 7140"/>
              <a:gd name="T12" fmla="*/ 6176 w 6176"/>
              <a:gd name="T13" fmla="*/ 3571 h 7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176" h="7140">
                <a:moveTo>
                  <a:pt x="6176" y="3571"/>
                </a:moveTo>
                <a:lnTo>
                  <a:pt x="3088" y="5355"/>
                </a:lnTo>
                <a:lnTo>
                  <a:pt x="0" y="7140"/>
                </a:lnTo>
                <a:lnTo>
                  <a:pt x="0" y="3571"/>
                </a:lnTo>
                <a:lnTo>
                  <a:pt x="0" y="0"/>
                </a:lnTo>
                <a:lnTo>
                  <a:pt x="3088" y="1785"/>
                </a:lnTo>
                <a:lnTo>
                  <a:pt x="6176" y="357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Freeform 6"/>
          <p:cNvSpPr>
            <a:spLocks/>
          </p:cNvSpPr>
          <p:nvPr/>
        </p:nvSpPr>
        <p:spPr bwMode="auto">
          <a:xfrm>
            <a:off x="1588120" y="4973638"/>
            <a:ext cx="2163762" cy="625475"/>
          </a:xfrm>
          <a:custGeom>
            <a:avLst/>
            <a:gdLst>
              <a:gd name="T0" fmla="*/ 11767 w 13631"/>
              <a:gd name="T1" fmla="*/ 3 h 3934"/>
              <a:gd name="T2" fmla="*/ 12062 w 13631"/>
              <a:gd name="T3" fmla="*/ 40 h 3934"/>
              <a:gd name="T4" fmla="*/ 12341 w 13631"/>
              <a:gd name="T5" fmla="*/ 120 h 3934"/>
              <a:gd name="T6" fmla="*/ 12601 w 13631"/>
              <a:gd name="T7" fmla="*/ 238 h 3934"/>
              <a:gd name="T8" fmla="*/ 12840 w 13631"/>
              <a:gd name="T9" fmla="*/ 392 h 3934"/>
              <a:gd name="T10" fmla="*/ 13055 w 13631"/>
              <a:gd name="T11" fmla="*/ 578 h 3934"/>
              <a:gd name="T12" fmla="*/ 13240 w 13631"/>
              <a:gd name="T13" fmla="*/ 792 h 3934"/>
              <a:gd name="T14" fmla="*/ 13393 w 13631"/>
              <a:gd name="T15" fmla="*/ 1032 h 3934"/>
              <a:gd name="T16" fmla="*/ 13511 w 13631"/>
              <a:gd name="T17" fmla="*/ 1292 h 3934"/>
              <a:gd name="T18" fmla="*/ 13592 w 13631"/>
              <a:gd name="T19" fmla="*/ 1572 h 3934"/>
              <a:gd name="T20" fmla="*/ 13629 w 13631"/>
              <a:gd name="T21" fmla="*/ 1866 h 3934"/>
              <a:gd name="T22" fmla="*/ 13621 w 13631"/>
              <a:gd name="T23" fmla="*/ 2168 h 3934"/>
              <a:gd name="T24" fmla="*/ 13569 w 13631"/>
              <a:gd name="T25" fmla="*/ 2457 h 3934"/>
              <a:gd name="T26" fmla="*/ 13476 w 13631"/>
              <a:gd name="T27" fmla="*/ 2731 h 3934"/>
              <a:gd name="T28" fmla="*/ 13346 w 13631"/>
              <a:gd name="T29" fmla="*/ 2985 h 3934"/>
              <a:gd name="T30" fmla="*/ 13182 w 13631"/>
              <a:gd name="T31" fmla="*/ 3217 h 3934"/>
              <a:gd name="T32" fmla="*/ 12986 w 13631"/>
              <a:gd name="T33" fmla="*/ 3421 h 3934"/>
              <a:gd name="T34" fmla="*/ 12763 w 13631"/>
              <a:gd name="T35" fmla="*/ 3597 h 3934"/>
              <a:gd name="T36" fmla="*/ 12517 w 13631"/>
              <a:gd name="T37" fmla="*/ 3740 h 3934"/>
              <a:gd name="T38" fmla="*/ 12249 w 13631"/>
              <a:gd name="T39" fmla="*/ 3845 h 3934"/>
              <a:gd name="T40" fmla="*/ 11965 w 13631"/>
              <a:gd name="T41" fmla="*/ 3912 h 3934"/>
              <a:gd name="T42" fmla="*/ 11666 w 13631"/>
              <a:gd name="T43" fmla="*/ 3934 h 3934"/>
              <a:gd name="T44" fmla="*/ 1765 w 13631"/>
              <a:gd name="T45" fmla="*/ 3924 h 3934"/>
              <a:gd name="T46" fmla="*/ 1475 w 13631"/>
              <a:gd name="T47" fmla="*/ 3872 h 3934"/>
              <a:gd name="T48" fmla="*/ 1202 w 13631"/>
              <a:gd name="T49" fmla="*/ 3778 h 3934"/>
              <a:gd name="T50" fmla="*/ 948 w 13631"/>
              <a:gd name="T51" fmla="*/ 3648 h 3934"/>
              <a:gd name="T52" fmla="*/ 717 w 13631"/>
              <a:gd name="T53" fmla="*/ 3483 h 3934"/>
              <a:gd name="T54" fmla="*/ 512 w 13631"/>
              <a:gd name="T55" fmla="*/ 3288 h 3934"/>
              <a:gd name="T56" fmla="*/ 337 w 13631"/>
              <a:gd name="T57" fmla="*/ 3065 h 3934"/>
              <a:gd name="T58" fmla="*/ 195 w 13631"/>
              <a:gd name="T59" fmla="*/ 2818 h 3934"/>
              <a:gd name="T60" fmla="*/ 88 w 13631"/>
              <a:gd name="T61" fmla="*/ 2550 h 3934"/>
              <a:gd name="T62" fmla="*/ 23 w 13631"/>
              <a:gd name="T63" fmla="*/ 2265 h 3934"/>
              <a:gd name="T64" fmla="*/ 0 w 13631"/>
              <a:gd name="T65" fmla="*/ 1968 h 3934"/>
              <a:gd name="T66" fmla="*/ 23 w 13631"/>
              <a:gd name="T67" fmla="*/ 1669 h 3934"/>
              <a:gd name="T68" fmla="*/ 88 w 13631"/>
              <a:gd name="T69" fmla="*/ 1384 h 3934"/>
              <a:gd name="T70" fmla="*/ 195 w 13631"/>
              <a:gd name="T71" fmla="*/ 1116 h 3934"/>
              <a:gd name="T72" fmla="*/ 337 w 13631"/>
              <a:gd name="T73" fmla="*/ 869 h 3934"/>
              <a:gd name="T74" fmla="*/ 512 w 13631"/>
              <a:gd name="T75" fmla="*/ 646 h 3934"/>
              <a:gd name="T76" fmla="*/ 717 w 13631"/>
              <a:gd name="T77" fmla="*/ 451 h 3934"/>
              <a:gd name="T78" fmla="*/ 948 w 13631"/>
              <a:gd name="T79" fmla="*/ 286 h 3934"/>
              <a:gd name="T80" fmla="*/ 1202 w 13631"/>
              <a:gd name="T81" fmla="*/ 156 h 3934"/>
              <a:gd name="T82" fmla="*/ 1475 w 13631"/>
              <a:gd name="T83" fmla="*/ 62 h 3934"/>
              <a:gd name="T84" fmla="*/ 1765 w 13631"/>
              <a:gd name="T85" fmla="*/ 10 h 3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631" h="3934">
                <a:moveTo>
                  <a:pt x="1965" y="0"/>
                </a:moveTo>
                <a:lnTo>
                  <a:pt x="11666" y="0"/>
                </a:lnTo>
                <a:lnTo>
                  <a:pt x="11767" y="3"/>
                </a:lnTo>
                <a:lnTo>
                  <a:pt x="11867" y="10"/>
                </a:lnTo>
                <a:lnTo>
                  <a:pt x="11965" y="22"/>
                </a:lnTo>
                <a:lnTo>
                  <a:pt x="12062" y="40"/>
                </a:lnTo>
                <a:lnTo>
                  <a:pt x="12157" y="62"/>
                </a:lnTo>
                <a:lnTo>
                  <a:pt x="12249" y="89"/>
                </a:lnTo>
                <a:lnTo>
                  <a:pt x="12341" y="120"/>
                </a:lnTo>
                <a:lnTo>
                  <a:pt x="12429" y="156"/>
                </a:lnTo>
                <a:lnTo>
                  <a:pt x="12517" y="194"/>
                </a:lnTo>
                <a:lnTo>
                  <a:pt x="12601" y="238"/>
                </a:lnTo>
                <a:lnTo>
                  <a:pt x="12683" y="286"/>
                </a:lnTo>
                <a:lnTo>
                  <a:pt x="12763" y="337"/>
                </a:lnTo>
                <a:lnTo>
                  <a:pt x="12840" y="392"/>
                </a:lnTo>
                <a:lnTo>
                  <a:pt x="12914" y="451"/>
                </a:lnTo>
                <a:lnTo>
                  <a:pt x="12986" y="513"/>
                </a:lnTo>
                <a:lnTo>
                  <a:pt x="13055" y="578"/>
                </a:lnTo>
                <a:lnTo>
                  <a:pt x="13119" y="646"/>
                </a:lnTo>
                <a:lnTo>
                  <a:pt x="13182" y="717"/>
                </a:lnTo>
                <a:lnTo>
                  <a:pt x="13240" y="792"/>
                </a:lnTo>
                <a:lnTo>
                  <a:pt x="13295" y="869"/>
                </a:lnTo>
                <a:lnTo>
                  <a:pt x="13346" y="949"/>
                </a:lnTo>
                <a:lnTo>
                  <a:pt x="13393" y="1032"/>
                </a:lnTo>
                <a:lnTo>
                  <a:pt x="13437" y="1116"/>
                </a:lnTo>
                <a:lnTo>
                  <a:pt x="13476" y="1203"/>
                </a:lnTo>
                <a:lnTo>
                  <a:pt x="13511" y="1292"/>
                </a:lnTo>
                <a:lnTo>
                  <a:pt x="13543" y="1384"/>
                </a:lnTo>
                <a:lnTo>
                  <a:pt x="13569" y="1477"/>
                </a:lnTo>
                <a:lnTo>
                  <a:pt x="13592" y="1572"/>
                </a:lnTo>
                <a:lnTo>
                  <a:pt x="13608" y="1669"/>
                </a:lnTo>
                <a:lnTo>
                  <a:pt x="13621" y="1766"/>
                </a:lnTo>
                <a:lnTo>
                  <a:pt x="13629" y="1866"/>
                </a:lnTo>
                <a:lnTo>
                  <a:pt x="13631" y="1968"/>
                </a:lnTo>
                <a:lnTo>
                  <a:pt x="13629" y="2068"/>
                </a:lnTo>
                <a:lnTo>
                  <a:pt x="13621" y="2168"/>
                </a:lnTo>
                <a:lnTo>
                  <a:pt x="13608" y="2265"/>
                </a:lnTo>
                <a:lnTo>
                  <a:pt x="13592" y="2362"/>
                </a:lnTo>
                <a:lnTo>
                  <a:pt x="13569" y="2457"/>
                </a:lnTo>
                <a:lnTo>
                  <a:pt x="13543" y="2550"/>
                </a:lnTo>
                <a:lnTo>
                  <a:pt x="13511" y="2642"/>
                </a:lnTo>
                <a:lnTo>
                  <a:pt x="13476" y="2731"/>
                </a:lnTo>
                <a:lnTo>
                  <a:pt x="13437" y="2818"/>
                </a:lnTo>
                <a:lnTo>
                  <a:pt x="13393" y="2903"/>
                </a:lnTo>
                <a:lnTo>
                  <a:pt x="13346" y="2985"/>
                </a:lnTo>
                <a:lnTo>
                  <a:pt x="13295" y="3065"/>
                </a:lnTo>
                <a:lnTo>
                  <a:pt x="13240" y="3142"/>
                </a:lnTo>
                <a:lnTo>
                  <a:pt x="13182" y="3217"/>
                </a:lnTo>
                <a:lnTo>
                  <a:pt x="13119" y="3288"/>
                </a:lnTo>
                <a:lnTo>
                  <a:pt x="13055" y="3356"/>
                </a:lnTo>
                <a:lnTo>
                  <a:pt x="12986" y="3421"/>
                </a:lnTo>
                <a:lnTo>
                  <a:pt x="12914" y="3483"/>
                </a:lnTo>
                <a:lnTo>
                  <a:pt x="12840" y="3542"/>
                </a:lnTo>
                <a:lnTo>
                  <a:pt x="12763" y="3597"/>
                </a:lnTo>
                <a:lnTo>
                  <a:pt x="12683" y="3648"/>
                </a:lnTo>
                <a:lnTo>
                  <a:pt x="12601" y="3696"/>
                </a:lnTo>
                <a:lnTo>
                  <a:pt x="12517" y="3740"/>
                </a:lnTo>
                <a:lnTo>
                  <a:pt x="12429" y="3778"/>
                </a:lnTo>
                <a:lnTo>
                  <a:pt x="12341" y="3814"/>
                </a:lnTo>
                <a:lnTo>
                  <a:pt x="12249" y="3845"/>
                </a:lnTo>
                <a:lnTo>
                  <a:pt x="12157" y="3872"/>
                </a:lnTo>
                <a:lnTo>
                  <a:pt x="12062" y="3894"/>
                </a:lnTo>
                <a:lnTo>
                  <a:pt x="11965" y="3912"/>
                </a:lnTo>
                <a:lnTo>
                  <a:pt x="11867" y="3924"/>
                </a:lnTo>
                <a:lnTo>
                  <a:pt x="11767" y="3931"/>
                </a:lnTo>
                <a:lnTo>
                  <a:pt x="11666" y="3934"/>
                </a:lnTo>
                <a:lnTo>
                  <a:pt x="1965" y="3934"/>
                </a:lnTo>
                <a:lnTo>
                  <a:pt x="1864" y="3931"/>
                </a:lnTo>
                <a:lnTo>
                  <a:pt x="1765" y="3924"/>
                </a:lnTo>
                <a:lnTo>
                  <a:pt x="1666" y="3912"/>
                </a:lnTo>
                <a:lnTo>
                  <a:pt x="1570" y="3894"/>
                </a:lnTo>
                <a:lnTo>
                  <a:pt x="1475" y="3872"/>
                </a:lnTo>
                <a:lnTo>
                  <a:pt x="1382" y="3845"/>
                </a:lnTo>
                <a:lnTo>
                  <a:pt x="1290" y="3814"/>
                </a:lnTo>
                <a:lnTo>
                  <a:pt x="1202" y="3778"/>
                </a:lnTo>
                <a:lnTo>
                  <a:pt x="1115" y="3740"/>
                </a:lnTo>
                <a:lnTo>
                  <a:pt x="1030" y="3696"/>
                </a:lnTo>
                <a:lnTo>
                  <a:pt x="948" y="3648"/>
                </a:lnTo>
                <a:lnTo>
                  <a:pt x="868" y="3597"/>
                </a:lnTo>
                <a:lnTo>
                  <a:pt x="791" y="3542"/>
                </a:lnTo>
                <a:lnTo>
                  <a:pt x="717" y="3483"/>
                </a:lnTo>
                <a:lnTo>
                  <a:pt x="645" y="3421"/>
                </a:lnTo>
                <a:lnTo>
                  <a:pt x="578" y="3356"/>
                </a:lnTo>
                <a:lnTo>
                  <a:pt x="512" y="3288"/>
                </a:lnTo>
                <a:lnTo>
                  <a:pt x="450" y="3217"/>
                </a:lnTo>
                <a:lnTo>
                  <a:pt x="391" y="3142"/>
                </a:lnTo>
                <a:lnTo>
                  <a:pt x="337" y="3065"/>
                </a:lnTo>
                <a:lnTo>
                  <a:pt x="285" y="2985"/>
                </a:lnTo>
                <a:lnTo>
                  <a:pt x="238" y="2903"/>
                </a:lnTo>
                <a:lnTo>
                  <a:pt x="195" y="2818"/>
                </a:lnTo>
                <a:lnTo>
                  <a:pt x="155" y="2731"/>
                </a:lnTo>
                <a:lnTo>
                  <a:pt x="120" y="2642"/>
                </a:lnTo>
                <a:lnTo>
                  <a:pt x="88" y="2550"/>
                </a:lnTo>
                <a:lnTo>
                  <a:pt x="62" y="2457"/>
                </a:lnTo>
                <a:lnTo>
                  <a:pt x="41" y="2362"/>
                </a:lnTo>
                <a:lnTo>
                  <a:pt x="23" y="2265"/>
                </a:lnTo>
                <a:lnTo>
                  <a:pt x="10" y="2168"/>
                </a:lnTo>
                <a:lnTo>
                  <a:pt x="2" y="2068"/>
                </a:lnTo>
                <a:lnTo>
                  <a:pt x="0" y="1968"/>
                </a:lnTo>
                <a:lnTo>
                  <a:pt x="2" y="1866"/>
                </a:lnTo>
                <a:lnTo>
                  <a:pt x="10" y="1766"/>
                </a:lnTo>
                <a:lnTo>
                  <a:pt x="23" y="1669"/>
                </a:lnTo>
                <a:lnTo>
                  <a:pt x="41" y="1572"/>
                </a:lnTo>
                <a:lnTo>
                  <a:pt x="62" y="1477"/>
                </a:lnTo>
                <a:lnTo>
                  <a:pt x="88" y="1384"/>
                </a:lnTo>
                <a:lnTo>
                  <a:pt x="120" y="1292"/>
                </a:lnTo>
                <a:lnTo>
                  <a:pt x="155" y="1203"/>
                </a:lnTo>
                <a:lnTo>
                  <a:pt x="195" y="1116"/>
                </a:lnTo>
                <a:lnTo>
                  <a:pt x="238" y="1032"/>
                </a:lnTo>
                <a:lnTo>
                  <a:pt x="285" y="949"/>
                </a:lnTo>
                <a:lnTo>
                  <a:pt x="337" y="869"/>
                </a:lnTo>
                <a:lnTo>
                  <a:pt x="391" y="792"/>
                </a:lnTo>
                <a:lnTo>
                  <a:pt x="450" y="717"/>
                </a:lnTo>
                <a:lnTo>
                  <a:pt x="512" y="646"/>
                </a:lnTo>
                <a:lnTo>
                  <a:pt x="578" y="578"/>
                </a:lnTo>
                <a:lnTo>
                  <a:pt x="645" y="513"/>
                </a:lnTo>
                <a:lnTo>
                  <a:pt x="717" y="451"/>
                </a:lnTo>
                <a:lnTo>
                  <a:pt x="791" y="392"/>
                </a:lnTo>
                <a:lnTo>
                  <a:pt x="868" y="337"/>
                </a:lnTo>
                <a:lnTo>
                  <a:pt x="948" y="286"/>
                </a:lnTo>
                <a:lnTo>
                  <a:pt x="1030" y="238"/>
                </a:lnTo>
                <a:lnTo>
                  <a:pt x="1115" y="194"/>
                </a:lnTo>
                <a:lnTo>
                  <a:pt x="1202" y="156"/>
                </a:lnTo>
                <a:lnTo>
                  <a:pt x="1290" y="120"/>
                </a:lnTo>
                <a:lnTo>
                  <a:pt x="1382" y="89"/>
                </a:lnTo>
                <a:lnTo>
                  <a:pt x="1475" y="62"/>
                </a:lnTo>
                <a:lnTo>
                  <a:pt x="1570" y="40"/>
                </a:lnTo>
                <a:lnTo>
                  <a:pt x="1666" y="22"/>
                </a:lnTo>
                <a:lnTo>
                  <a:pt x="1765" y="10"/>
                </a:lnTo>
                <a:lnTo>
                  <a:pt x="1864" y="3"/>
                </a:lnTo>
                <a:lnTo>
                  <a:pt x="196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47875" y="5147875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73600" y="5052917"/>
            <a:ext cx="5930281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venenatis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56919-6662-4725-8E09-2F45C549C540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3234994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362" y="388736"/>
            <a:ext cx="627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2046" y="1194022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4541838" y="2476500"/>
            <a:ext cx="1554163" cy="1233488"/>
          </a:xfrm>
          <a:custGeom>
            <a:avLst/>
            <a:gdLst>
              <a:gd name="T0" fmla="*/ 488 w 4893"/>
              <a:gd name="T1" fmla="*/ 221 h 3885"/>
              <a:gd name="T2" fmla="*/ 1168 w 4893"/>
              <a:gd name="T3" fmla="*/ 529 h 3885"/>
              <a:gd name="T4" fmla="*/ 1791 w 4893"/>
              <a:gd name="T5" fmla="*/ 811 h 3885"/>
              <a:gd name="T6" fmla="*/ 2359 w 4893"/>
              <a:gd name="T7" fmla="*/ 1069 h 3885"/>
              <a:gd name="T8" fmla="*/ 2877 w 4893"/>
              <a:gd name="T9" fmla="*/ 1303 h 3885"/>
              <a:gd name="T10" fmla="*/ 3320 w 4893"/>
              <a:gd name="T11" fmla="*/ 1504 h 3885"/>
              <a:gd name="T12" fmla="*/ 3677 w 4893"/>
              <a:gd name="T13" fmla="*/ 1666 h 3885"/>
              <a:gd name="T14" fmla="*/ 4012 w 4893"/>
              <a:gd name="T15" fmla="*/ 1817 h 3885"/>
              <a:gd name="T16" fmla="*/ 4326 w 4893"/>
              <a:gd name="T17" fmla="*/ 1959 h 3885"/>
              <a:gd name="T18" fmla="*/ 4619 w 4893"/>
              <a:gd name="T19" fmla="*/ 2092 h 3885"/>
              <a:gd name="T20" fmla="*/ 4893 w 4893"/>
              <a:gd name="T21" fmla="*/ 2216 h 3885"/>
              <a:gd name="T22" fmla="*/ 4893 w 4893"/>
              <a:gd name="T23" fmla="*/ 2372 h 3885"/>
              <a:gd name="T24" fmla="*/ 4893 w 4893"/>
              <a:gd name="T25" fmla="*/ 2529 h 3885"/>
              <a:gd name="T26" fmla="*/ 4893 w 4893"/>
              <a:gd name="T27" fmla="*/ 2686 h 3885"/>
              <a:gd name="T28" fmla="*/ 4893 w 4893"/>
              <a:gd name="T29" fmla="*/ 2843 h 3885"/>
              <a:gd name="T30" fmla="*/ 4893 w 4893"/>
              <a:gd name="T31" fmla="*/ 2999 h 3885"/>
              <a:gd name="T32" fmla="*/ 4893 w 4893"/>
              <a:gd name="T33" fmla="*/ 3156 h 3885"/>
              <a:gd name="T34" fmla="*/ 4893 w 4893"/>
              <a:gd name="T35" fmla="*/ 3311 h 3885"/>
              <a:gd name="T36" fmla="*/ 4893 w 4893"/>
              <a:gd name="T37" fmla="*/ 3467 h 3885"/>
              <a:gd name="T38" fmla="*/ 4893 w 4893"/>
              <a:gd name="T39" fmla="*/ 3624 h 3885"/>
              <a:gd name="T40" fmla="*/ 4893 w 4893"/>
              <a:gd name="T41" fmla="*/ 3781 h 3885"/>
              <a:gd name="T42" fmla="*/ 4804 w 4893"/>
              <a:gd name="T43" fmla="*/ 3872 h 3885"/>
              <a:gd name="T44" fmla="*/ 4524 w 4893"/>
              <a:gd name="T45" fmla="*/ 3830 h 3885"/>
              <a:gd name="T46" fmla="*/ 4224 w 4893"/>
              <a:gd name="T47" fmla="*/ 3784 h 3885"/>
              <a:gd name="T48" fmla="*/ 3903 w 4893"/>
              <a:gd name="T49" fmla="*/ 3736 h 3885"/>
              <a:gd name="T50" fmla="*/ 3562 w 4893"/>
              <a:gd name="T51" fmla="*/ 3684 h 3885"/>
              <a:gd name="T52" fmla="*/ 3197 w 4893"/>
              <a:gd name="T53" fmla="*/ 3628 h 3885"/>
              <a:gd name="T54" fmla="*/ 2710 w 4893"/>
              <a:gd name="T55" fmla="*/ 3555 h 3885"/>
              <a:gd name="T56" fmla="*/ 2176 w 4893"/>
              <a:gd name="T57" fmla="*/ 3475 h 3885"/>
              <a:gd name="T58" fmla="*/ 1590 w 4893"/>
              <a:gd name="T59" fmla="*/ 3386 h 3885"/>
              <a:gd name="T60" fmla="*/ 948 w 4893"/>
              <a:gd name="T61" fmla="*/ 3290 h 3885"/>
              <a:gd name="T62" fmla="*/ 247 w 4893"/>
              <a:gd name="T63" fmla="*/ 3184 h 3885"/>
              <a:gd name="T64" fmla="*/ 0 w 4893"/>
              <a:gd name="T65" fmla="*/ 2950 h 3885"/>
              <a:gd name="T66" fmla="*/ 0 w 4893"/>
              <a:gd name="T67" fmla="*/ 2655 h 3885"/>
              <a:gd name="T68" fmla="*/ 0 w 4893"/>
              <a:gd name="T69" fmla="*/ 2361 h 3885"/>
              <a:gd name="T70" fmla="*/ 0 w 4893"/>
              <a:gd name="T71" fmla="*/ 2066 h 3885"/>
              <a:gd name="T72" fmla="*/ 0 w 4893"/>
              <a:gd name="T73" fmla="*/ 1771 h 3885"/>
              <a:gd name="T74" fmla="*/ 0 w 4893"/>
              <a:gd name="T75" fmla="*/ 1477 h 3885"/>
              <a:gd name="T76" fmla="*/ 0 w 4893"/>
              <a:gd name="T77" fmla="*/ 1182 h 3885"/>
              <a:gd name="T78" fmla="*/ 0 w 4893"/>
              <a:gd name="T79" fmla="*/ 886 h 3885"/>
              <a:gd name="T80" fmla="*/ 0 w 4893"/>
              <a:gd name="T81" fmla="*/ 591 h 3885"/>
              <a:gd name="T82" fmla="*/ 0 w 4893"/>
              <a:gd name="T83" fmla="*/ 295 h 3885"/>
              <a:gd name="T84" fmla="*/ 0 w 4893"/>
              <a:gd name="T85" fmla="*/ 0 h 3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893" h="3885">
                <a:moveTo>
                  <a:pt x="0" y="0"/>
                </a:moveTo>
                <a:lnTo>
                  <a:pt x="247" y="112"/>
                </a:lnTo>
                <a:lnTo>
                  <a:pt x="488" y="221"/>
                </a:lnTo>
                <a:lnTo>
                  <a:pt x="722" y="327"/>
                </a:lnTo>
                <a:lnTo>
                  <a:pt x="948" y="429"/>
                </a:lnTo>
                <a:lnTo>
                  <a:pt x="1168" y="529"/>
                </a:lnTo>
                <a:lnTo>
                  <a:pt x="1383" y="626"/>
                </a:lnTo>
                <a:lnTo>
                  <a:pt x="1590" y="720"/>
                </a:lnTo>
                <a:lnTo>
                  <a:pt x="1791" y="811"/>
                </a:lnTo>
                <a:lnTo>
                  <a:pt x="1987" y="900"/>
                </a:lnTo>
                <a:lnTo>
                  <a:pt x="2176" y="985"/>
                </a:lnTo>
                <a:lnTo>
                  <a:pt x="2359" y="1069"/>
                </a:lnTo>
                <a:lnTo>
                  <a:pt x="2538" y="1150"/>
                </a:lnTo>
                <a:lnTo>
                  <a:pt x="2710" y="1228"/>
                </a:lnTo>
                <a:lnTo>
                  <a:pt x="2877" y="1303"/>
                </a:lnTo>
                <a:lnTo>
                  <a:pt x="3039" y="1377"/>
                </a:lnTo>
                <a:lnTo>
                  <a:pt x="3197" y="1448"/>
                </a:lnTo>
                <a:lnTo>
                  <a:pt x="3320" y="1504"/>
                </a:lnTo>
                <a:lnTo>
                  <a:pt x="3442" y="1559"/>
                </a:lnTo>
                <a:lnTo>
                  <a:pt x="3561" y="1613"/>
                </a:lnTo>
                <a:lnTo>
                  <a:pt x="3677" y="1666"/>
                </a:lnTo>
                <a:lnTo>
                  <a:pt x="3792" y="1717"/>
                </a:lnTo>
                <a:lnTo>
                  <a:pt x="3903" y="1768"/>
                </a:lnTo>
                <a:lnTo>
                  <a:pt x="4012" y="1817"/>
                </a:lnTo>
                <a:lnTo>
                  <a:pt x="4120" y="1866"/>
                </a:lnTo>
                <a:lnTo>
                  <a:pt x="4224" y="1913"/>
                </a:lnTo>
                <a:lnTo>
                  <a:pt x="4326" y="1959"/>
                </a:lnTo>
                <a:lnTo>
                  <a:pt x="4426" y="2004"/>
                </a:lnTo>
                <a:lnTo>
                  <a:pt x="4524" y="2048"/>
                </a:lnTo>
                <a:lnTo>
                  <a:pt x="4619" y="2092"/>
                </a:lnTo>
                <a:lnTo>
                  <a:pt x="4713" y="2134"/>
                </a:lnTo>
                <a:lnTo>
                  <a:pt x="4804" y="2175"/>
                </a:lnTo>
                <a:lnTo>
                  <a:pt x="4893" y="2216"/>
                </a:lnTo>
                <a:lnTo>
                  <a:pt x="4893" y="2268"/>
                </a:lnTo>
                <a:lnTo>
                  <a:pt x="4893" y="2320"/>
                </a:lnTo>
                <a:lnTo>
                  <a:pt x="4893" y="2372"/>
                </a:lnTo>
                <a:lnTo>
                  <a:pt x="4893" y="2425"/>
                </a:lnTo>
                <a:lnTo>
                  <a:pt x="4893" y="2477"/>
                </a:lnTo>
                <a:lnTo>
                  <a:pt x="4893" y="2529"/>
                </a:lnTo>
                <a:lnTo>
                  <a:pt x="4893" y="2582"/>
                </a:lnTo>
                <a:lnTo>
                  <a:pt x="4893" y="2634"/>
                </a:lnTo>
                <a:lnTo>
                  <a:pt x="4893" y="2686"/>
                </a:lnTo>
                <a:lnTo>
                  <a:pt x="4893" y="2738"/>
                </a:lnTo>
                <a:lnTo>
                  <a:pt x="4893" y="2790"/>
                </a:lnTo>
                <a:lnTo>
                  <a:pt x="4893" y="2843"/>
                </a:lnTo>
                <a:lnTo>
                  <a:pt x="4893" y="2895"/>
                </a:lnTo>
                <a:lnTo>
                  <a:pt x="4893" y="2947"/>
                </a:lnTo>
                <a:lnTo>
                  <a:pt x="4893" y="2999"/>
                </a:lnTo>
                <a:lnTo>
                  <a:pt x="4893" y="3051"/>
                </a:lnTo>
                <a:lnTo>
                  <a:pt x="4893" y="3103"/>
                </a:lnTo>
                <a:lnTo>
                  <a:pt x="4893" y="3156"/>
                </a:lnTo>
                <a:lnTo>
                  <a:pt x="4893" y="3207"/>
                </a:lnTo>
                <a:lnTo>
                  <a:pt x="4893" y="3260"/>
                </a:lnTo>
                <a:lnTo>
                  <a:pt x="4893" y="3311"/>
                </a:lnTo>
                <a:lnTo>
                  <a:pt x="4893" y="3363"/>
                </a:lnTo>
                <a:lnTo>
                  <a:pt x="4893" y="3416"/>
                </a:lnTo>
                <a:lnTo>
                  <a:pt x="4893" y="3467"/>
                </a:lnTo>
                <a:lnTo>
                  <a:pt x="4893" y="3520"/>
                </a:lnTo>
                <a:lnTo>
                  <a:pt x="4893" y="3572"/>
                </a:lnTo>
                <a:lnTo>
                  <a:pt x="4893" y="3624"/>
                </a:lnTo>
                <a:lnTo>
                  <a:pt x="4893" y="3677"/>
                </a:lnTo>
                <a:lnTo>
                  <a:pt x="4893" y="3728"/>
                </a:lnTo>
                <a:lnTo>
                  <a:pt x="4893" y="3781"/>
                </a:lnTo>
                <a:lnTo>
                  <a:pt x="4893" y="3833"/>
                </a:lnTo>
                <a:lnTo>
                  <a:pt x="4893" y="3885"/>
                </a:lnTo>
                <a:lnTo>
                  <a:pt x="4804" y="3872"/>
                </a:lnTo>
                <a:lnTo>
                  <a:pt x="4713" y="3857"/>
                </a:lnTo>
                <a:lnTo>
                  <a:pt x="4619" y="3844"/>
                </a:lnTo>
                <a:lnTo>
                  <a:pt x="4524" y="3830"/>
                </a:lnTo>
                <a:lnTo>
                  <a:pt x="4426" y="3814"/>
                </a:lnTo>
                <a:lnTo>
                  <a:pt x="4326" y="3800"/>
                </a:lnTo>
                <a:lnTo>
                  <a:pt x="4224" y="3784"/>
                </a:lnTo>
                <a:lnTo>
                  <a:pt x="4120" y="3768"/>
                </a:lnTo>
                <a:lnTo>
                  <a:pt x="4012" y="3752"/>
                </a:lnTo>
                <a:lnTo>
                  <a:pt x="3903" y="3736"/>
                </a:lnTo>
                <a:lnTo>
                  <a:pt x="3792" y="3718"/>
                </a:lnTo>
                <a:lnTo>
                  <a:pt x="3678" y="3702"/>
                </a:lnTo>
                <a:lnTo>
                  <a:pt x="3562" y="3684"/>
                </a:lnTo>
                <a:lnTo>
                  <a:pt x="3442" y="3665"/>
                </a:lnTo>
                <a:lnTo>
                  <a:pt x="3320" y="3647"/>
                </a:lnTo>
                <a:lnTo>
                  <a:pt x="3197" y="3628"/>
                </a:lnTo>
                <a:lnTo>
                  <a:pt x="3039" y="3605"/>
                </a:lnTo>
                <a:lnTo>
                  <a:pt x="2877" y="3581"/>
                </a:lnTo>
                <a:lnTo>
                  <a:pt x="2710" y="3555"/>
                </a:lnTo>
                <a:lnTo>
                  <a:pt x="2538" y="3529"/>
                </a:lnTo>
                <a:lnTo>
                  <a:pt x="2359" y="3502"/>
                </a:lnTo>
                <a:lnTo>
                  <a:pt x="2176" y="3475"/>
                </a:lnTo>
                <a:lnTo>
                  <a:pt x="1987" y="3446"/>
                </a:lnTo>
                <a:lnTo>
                  <a:pt x="1791" y="3417"/>
                </a:lnTo>
                <a:lnTo>
                  <a:pt x="1590" y="3386"/>
                </a:lnTo>
                <a:lnTo>
                  <a:pt x="1383" y="3355"/>
                </a:lnTo>
                <a:lnTo>
                  <a:pt x="1168" y="3323"/>
                </a:lnTo>
                <a:lnTo>
                  <a:pt x="948" y="3290"/>
                </a:lnTo>
                <a:lnTo>
                  <a:pt x="722" y="3256"/>
                </a:lnTo>
                <a:lnTo>
                  <a:pt x="488" y="3221"/>
                </a:lnTo>
                <a:lnTo>
                  <a:pt x="247" y="3184"/>
                </a:lnTo>
                <a:lnTo>
                  <a:pt x="0" y="3146"/>
                </a:lnTo>
                <a:lnTo>
                  <a:pt x="0" y="3048"/>
                </a:lnTo>
                <a:lnTo>
                  <a:pt x="0" y="2950"/>
                </a:lnTo>
                <a:lnTo>
                  <a:pt x="0" y="2852"/>
                </a:lnTo>
                <a:lnTo>
                  <a:pt x="0" y="2753"/>
                </a:lnTo>
                <a:lnTo>
                  <a:pt x="0" y="2655"/>
                </a:lnTo>
                <a:lnTo>
                  <a:pt x="0" y="2557"/>
                </a:lnTo>
                <a:lnTo>
                  <a:pt x="0" y="2459"/>
                </a:lnTo>
                <a:lnTo>
                  <a:pt x="0" y="2361"/>
                </a:lnTo>
                <a:lnTo>
                  <a:pt x="0" y="2262"/>
                </a:lnTo>
                <a:lnTo>
                  <a:pt x="0" y="2164"/>
                </a:lnTo>
                <a:lnTo>
                  <a:pt x="0" y="2066"/>
                </a:lnTo>
                <a:lnTo>
                  <a:pt x="0" y="1968"/>
                </a:lnTo>
                <a:lnTo>
                  <a:pt x="0" y="1870"/>
                </a:lnTo>
                <a:lnTo>
                  <a:pt x="0" y="1771"/>
                </a:lnTo>
                <a:lnTo>
                  <a:pt x="0" y="1673"/>
                </a:lnTo>
                <a:lnTo>
                  <a:pt x="0" y="1575"/>
                </a:lnTo>
                <a:lnTo>
                  <a:pt x="0" y="1477"/>
                </a:lnTo>
                <a:lnTo>
                  <a:pt x="0" y="1379"/>
                </a:lnTo>
                <a:lnTo>
                  <a:pt x="0" y="1280"/>
                </a:lnTo>
                <a:lnTo>
                  <a:pt x="0" y="1182"/>
                </a:lnTo>
                <a:lnTo>
                  <a:pt x="0" y="1084"/>
                </a:lnTo>
                <a:lnTo>
                  <a:pt x="0" y="984"/>
                </a:lnTo>
                <a:lnTo>
                  <a:pt x="0" y="886"/>
                </a:lnTo>
                <a:lnTo>
                  <a:pt x="0" y="788"/>
                </a:lnTo>
                <a:lnTo>
                  <a:pt x="0" y="689"/>
                </a:lnTo>
                <a:lnTo>
                  <a:pt x="0" y="591"/>
                </a:lnTo>
                <a:lnTo>
                  <a:pt x="0" y="492"/>
                </a:lnTo>
                <a:lnTo>
                  <a:pt x="0" y="394"/>
                </a:lnTo>
                <a:lnTo>
                  <a:pt x="0" y="295"/>
                </a:lnTo>
                <a:lnTo>
                  <a:pt x="0" y="197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541838" y="3475038"/>
            <a:ext cx="1554163" cy="998538"/>
          </a:xfrm>
          <a:custGeom>
            <a:avLst/>
            <a:gdLst>
              <a:gd name="T0" fmla="*/ 488 w 4893"/>
              <a:gd name="T1" fmla="*/ 3071 h 3146"/>
              <a:gd name="T2" fmla="*/ 1168 w 4893"/>
              <a:gd name="T3" fmla="*/ 2968 h 3146"/>
              <a:gd name="T4" fmla="*/ 1791 w 4893"/>
              <a:gd name="T5" fmla="*/ 2874 h 3146"/>
              <a:gd name="T6" fmla="*/ 2360 w 4893"/>
              <a:gd name="T7" fmla="*/ 2789 h 3146"/>
              <a:gd name="T8" fmla="*/ 2878 w 4893"/>
              <a:gd name="T9" fmla="*/ 2710 h 3146"/>
              <a:gd name="T10" fmla="*/ 3320 w 4893"/>
              <a:gd name="T11" fmla="*/ 2643 h 3146"/>
              <a:gd name="T12" fmla="*/ 3678 w 4893"/>
              <a:gd name="T13" fmla="*/ 2590 h 3146"/>
              <a:gd name="T14" fmla="*/ 4013 w 4893"/>
              <a:gd name="T15" fmla="*/ 2539 h 3146"/>
              <a:gd name="T16" fmla="*/ 4326 w 4893"/>
              <a:gd name="T17" fmla="*/ 2491 h 3146"/>
              <a:gd name="T18" fmla="*/ 4620 w 4893"/>
              <a:gd name="T19" fmla="*/ 2448 h 3146"/>
              <a:gd name="T20" fmla="*/ 4893 w 4893"/>
              <a:gd name="T21" fmla="*/ 2407 h 3146"/>
              <a:gd name="T22" fmla="*/ 4893 w 4893"/>
              <a:gd name="T23" fmla="*/ 2250 h 3146"/>
              <a:gd name="T24" fmla="*/ 4893 w 4893"/>
              <a:gd name="T25" fmla="*/ 2093 h 3146"/>
              <a:gd name="T26" fmla="*/ 4893 w 4893"/>
              <a:gd name="T27" fmla="*/ 1937 h 3146"/>
              <a:gd name="T28" fmla="*/ 4893 w 4893"/>
              <a:gd name="T29" fmla="*/ 1780 h 3146"/>
              <a:gd name="T30" fmla="*/ 4893 w 4893"/>
              <a:gd name="T31" fmla="*/ 1625 h 3146"/>
              <a:gd name="T32" fmla="*/ 4893 w 4893"/>
              <a:gd name="T33" fmla="*/ 1469 h 3146"/>
              <a:gd name="T34" fmla="*/ 4893 w 4893"/>
              <a:gd name="T35" fmla="*/ 1312 h 3146"/>
              <a:gd name="T36" fmla="*/ 4893 w 4893"/>
              <a:gd name="T37" fmla="*/ 1156 h 3146"/>
              <a:gd name="T38" fmla="*/ 4893 w 4893"/>
              <a:gd name="T39" fmla="*/ 999 h 3146"/>
              <a:gd name="T40" fmla="*/ 4893 w 4893"/>
              <a:gd name="T41" fmla="*/ 843 h 3146"/>
              <a:gd name="T42" fmla="*/ 4804 w 4893"/>
              <a:gd name="T43" fmla="*/ 726 h 3146"/>
              <a:gd name="T44" fmla="*/ 4524 w 4893"/>
              <a:gd name="T45" fmla="*/ 684 h 3146"/>
              <a:gd name="T46" fmla="*/ 4224 w 4893"/>
              <a:gd name="T47" fmla="*/ 638 h 3146"/>
              <a:gd name="T48" fmla="*/ 3903 w 4893"/>
              <a:gd name="T49" fmla="*/ 590 h 3146"/>
              <a:gd name="T50" fmla="*/ 3562 w 4893"/>
              <a:gd name="T51" fmla="*/ 538 h 3146"/>
              <a:gd name="T52" fmla="*/ 3197 w 4893"/>
              <a:gd name="T53" fmla="*/ 482 h 3146"/>
              <a:gd name="T54" fmla="*/ 2710 w 4893"/>
              <a:gd name="T55" fmla="*/ 409 h 3146"/>
              <a:gd name="T56" fmla="*/ 2176 w 4893"/>
              <a:gd name="T57" fmla="*/ 329 h 3146"/>
              <a:gd name="T58" fmla="*/ 1590 w 4893"/>
              <a:gd name="T59" fmla="*/ 240 h 3146"/>
              <a:gd name="T60" fmla="*/ 948 w 4893"/>
              <a:gd name="T61" fmla="*/ 144 h 3146"/>
              <a:gd name="T62" fmla="*/ 247 w 4893"/>
              <a:gd name="T63" fmla="*/ 38 h 3146"/>
              <a:gd name="T64" fmla="*/ 0 w 4893"/>
              <a:gd name="T65" fmla="*/ 197 h 3146"/>
              <a:gd name="T66" fmla="*/ 0 w 4893"/>
              <a:gd name="T67" fmla="*/ 493 h 3146"/>
              <a:gd name="T68" fmla="*/ 0 w 4893"/>
              <a:gd name="T69" fmla="*/ 788 h 3146"/>
              <a:gd name="T70" fmla="*/ 0 w 4893"/>
              <a:gd name="T71" fmla="*/ 1082 h 3146"/>
              <a:gd name="T72" fmla="*/ 0 w 4893"/>
              <a:gd name="T73" fmla="*/ 1377 h 3146"/>
              <a:gd name="T74" fmla="*/ 0 w 4893"/>
              <a:gd name="T75" fmla="*/ 1672 h 3146"/>
              <a:gd name="T76" fmla="*/ 0 w 4893"/>
              <a:gd name="T77" fmla="*/ 1966 h 3146"/>
              <a:gd name="T78" fmla="*/ 0 w 4893"/>
              <a:gd name="T79" fmla="*/ 2261 h 3146"/>
              <a:gd name="T80" fmla="*/ 0 w 4893"/>
              <a:gd name="T81" fmla="*/ 2555 h 3146"/>
              <a:gd name="T82" fmla="*/ 0 w 4893"/>
              <a:gd name="T83" fmla="*/ 2851 h 3146"/>
              <a:gd name="T84" fmla="*/ 0 w 4893"/>
              <a:gd name="T85" fmla="*/ 3146 h 3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893" h="3146">
                <a:moveTo>
                  <a:pt x="0" y="3146"/>
                </a:moveTo>
                <a:lnTo>
                  <a:pt x="247" y="3108"/>
                </a:lnTo>
                <a:lnTo>
                  <a:pt x="488" y="3071"/>
                </a:lnTo>
                <a:lnTo>
                  <a:pt x="722" y="3036"/>
                </a:lnTo>
                <a:lnTo>
                  <a:pt x="948" y="3002"/>
                </a:lnTo>
                <a:lnTo>
                  <a:pt x="1168" y="2968"/>
                </a:lnTo>
                <a:lnTo>
                  <a:pt x="1383" y="2936"/>
                </a:lnTo>
                <a:lnTo>
                  <a:pt x="1590" y="2905"/>
                </a:lnTo>
                <a:lnTo>
                  <a:pt x="1791" y="2874"/>
                </a:lnTo>
                <a:lnTo>
                  <a:pt x="1987" y="2845"/>
                </a:lnTo>
                <a:lnTo>
                  <a:pt x="2176" y="2817"/>
                </a:lnTo>
                <a:lnTo>
                  <a:pt x="2360" y="2789"/>
                </a:lnTo>
                <a:lnTo>
                  <a:pt x="2538" y="2762"/>
                </a:lnTo>
                <a:lnTo>
                  <a:pt x="2711" y="2736"/>
                </a:lnTo>
                <a:lnTo>
                  <a:pt x="2878" y="2710"/>
                </a:lnTo>
                <a:lnTo>
                  <a:pt x="3040" y="2685"/>
                </a:lnTo>
                <a:lnTo>
                  <a:pt x="3197" y="2662"/>
                </a:lnTo>
                <a:lnTo>
                  <a:pt x="3320" y="2643"/>
                </a:lnTo>
                <a:lnTo>
                  <a:pt x="3442" y="2625"/>
                </a:lnTo>
                <a:lnTo>
                  <a:pt x="3562" y="2607"/>
                </a:lnTo>
                <a:lnTo>
                  <a:pt x="3678" y="2590"/>
                </a:lnTo>
                <a:lnTo>
                  <a:pt x="3792" y="2572"/>
                </a:lnTo>
                <a:lnTo>
                  <a:pt x="3904" y="2555"/>
                </a:lnTo>
                <a:lnTo>
                  <a:pt x="4013" y="2539"/>
                </a:lnTo>
                <a:lnTo>
                  <a:pt x="4120" y="2523"/>
                </a:lnTo>
                <a:lnTo>
                  <a:pt x="4224" y="2507"/>
                </a:lnTo>
                <a:lnTo>
                  <a:pt x="4326" y="2491"/>
                </a:lnTo>
                <a:lnTo>
                  <a:pt x="4426" y="2477"/>
                </a:lnTo>
                <a:lnTo>
                  <a:pt x="4524" y="2463"/>
                </a:lnTo>
                <a:lnTo>
                  <a:pt x="4620" y="2448"/>
                </a:lnTo>
                <a:lnTo>
                  <a:pt x="4713" y="2434"/>
                </a:lnTo>
                <a:lnTo>
                  <a:pt x="4804" y="2420"/>
                </a:lnTo>
                <a:lnTo>
                  <a:pt x="4893" y="2407"/>
                </a:lnTo>
                <a:lnTo>
                  <a:pt x="4893" y="2354"/>
                </a:lnTo>
                <a:lnTo>
                  <a:pt x="4893" y="2303"/>
                </a:lnTo>
                <a:lnTo>
                  <a:pt x="4893" y="2250"/>
                </a:lnTo>
                <a:lnTo>
                  <a:pt x="4893" y="2198"/>
                </a:lnTo>
                <a:lnTo>
                  <a:pt x="4893" y="2146"/>
                </a:lnTo>
                <a:lnTo>
                  <a:pt x="4893" y="2093"/>
                </a:lnTo>
                <a:lnTo>
                  <a:pt x="4893" y="2042"/>
                </a:lnTo>
                <a:lnTo>
                  <a:pt x="4893" y="1989"/>
                </a:lnTo>
                <a:lnTo>
                  <a:pt x="4893" y="1937"/>
                </a:lnTo>
                <a:lnTo>
                  <a:pt x="4893" y="1885"/>
                </a:lnTo>
                <a:lnTo>
                  <a:pt x="4893" y="1833"/>
                </a:lnTo>
                <a:lnTo>
                  <a:pt x="4893" y="1780"/>
                </a:lnTo>
                <a:lnTo>
                  <a:pt x="4893" y="1729"/>
                </a:lnTo>
                <a:lnTo>
                  <a:pt x="4893" y="1676"/>
                </a:lnTo>
                <a:lnTo>
                  <a:pt x="4893" y="1625"/>
                </a:lnTo>
                <a:lnTo>
                  <a:pt x="4893" y="1572"/>
                </a:lnTo>
                <a:lnTo>
                  <a:pt x="4893" y="1520"/>
                </a:lnTo>
                <a:lnTo>
                  <a:pt x="4893" y="1469"/>
                </a:lnTo>
                <a:lnTo>
                  <a:pt x="4893" y="1416"/>
                </a:lnTo>
                <a:lnTo>
                  <a:pt x="4893" y="1365"/>
                </a:lnTo>
                <a:lnTo>
                  <a:pt x="4893" y="1312"/>
                </a:lnTo>
                <a:lnTo>
                  <a:pt x="4893" y="1260"/>
                </a:lnTo>
                <a:lnTo>
                  <a:pt x="4893" y="1208"/>
                </a:lnTo>
                <a:lnTo>
                  <a:pt x="4893" y="1156"/>
                </a:lnTo>
                <a:lnTo>
                  <a:pt x="4893" y="1104"/>
                </a:lnTo>
                <a:lnTo>
                  <a:pt x="4893" y="1052"/>
                </a:lnTo>
                <a:lnTo>
                  <a:pt x="4893" y="999"/>
                </a:lnTo>
                <a:lnTo>
                  <a:pt x="4893" y="948"/>
                </a:lnTo>
                <a:lnTo>
                  <a:pt x="4893" y="895"/>
                </a:lnTo>
                <a:lnTo>
                  <a:pt x="4893" y="843"/>
                </a:lnTo>
                <a:lnTo>
                  <a:pt x="4893" y="791"/>
                </a:lnTo>
                <a:lnTo>
                  <a:pt x="4893" y="739"/>
                </a:lnTo>
                <a:lnTo>
                  <a:pt x="4804" y="726"/>
                </a:lnTo>
                <a:lnTo>
                  <a:pt x="4713" y="711"/>
                </a:lnTo>
                <a:lnTo>
                  <a:pt x="4619" y="698"/>
                </a:lnTo>
                <a:lnTo>
                  <a:pt x="4524" y="684"/>
                </a:lnTo>
                <a:lnTo>
                  <a:pt x="4426" y="668"/>
                </a:lnTo>
                <a:lnTo>
                  <a:pt x="4326" y="654"/>
                </a:lnTo>
                <a:lnTo>
                  <a:pt x="4224" y="638"/>
                </a:lnTo>
                <a:lnTo>
                  <a:pt x="4120" y="622"/>
                </a:lnTo>
                <a:lnTo>
                  <a:pt x="4012" y="606"/>
                </a:lnTo>
                <a:lnTo>
                  <a:pt x="3903" y="590"/>
                </a:lnTo>
                <a:lnTo>
                  <a:pt x="3792" y="572"/>
                </a:lnTo>
                <a:lnTo>
                  <a:pt x="3678" y="556"/>
                </a:lnTo>
                <a:lnTo>
                  <a:pt x="3562" y="538"/>
                </a:lnTo>
                <a:lnTo>
                  <a:pt x="3442" y="519"/>
                </a:lnTo>
                <a:lnTo>
                  <a:pt x="3320" y="501"/>
                </a:lnTo>
                <a:lnTo>
                  <a:pt x="3197" y="482"/>
                </a:lnTo>
                <a:lnTo>
                  <a:pt x="3039" y="459"/>
                </a:lnTo>
                <a:lnTo>
                  <a:pt x="2877" y="435"/>
                </a:lnTo>
                <a:lnTo>
                  <a:pt x="2710" y="409"/>
                </a:lnTo>
                <a:lnTo>
                  <a:pt x="2538" y="383"/>
                </a:lnTo>
                <a:lnTo>
                  <a:pt x="2359" y="356"/>
                </a:lnTo>
                <a:lnTo>
                  <a:pt x="2176" y="329"/>
                </a:lnTo>
                <a:lnTo>
                  <a:pt x="1987" y="300"/>
                </a:lnTo>
                <a:lnTo>
                  <a:pt x="1791" y="271"/>
                </a:lnTo>
                <a:lnTo>
                  <a:pt x="1590" y="240"/>
                </a:lnTo>
                <a:lnTo>
                  <a:pt x="1383" y="209"/>
                </a:lnTo>
                <a:lnTo>
                  <a:pt x="1168" y="177"/>
                </a:lnTo>
                <a:lnTo>
                  <a:pt x="948" y="144"/>
                </a:lnTo>
                <a:lnTo>
                  <a:pt x="722" y="110"/>
                </a:lnTo>
                <a:lnTo>
                  <a:pt x="488" y="75"/>
                </a:lnTo>
                <a:lnTo>
                  <a:pt x="247" y="38"/>
                </a:lnTo>
                <a:lnTo>
                  <a:pt x="0" y="0"/>
                </a:lnTo>
                <a:lnTo>
                  <a:pt x="0" y="99"/>
                </a:lnTo>
                <a:lnTo>
                  <a:pt x="0" y="197"/>
                </a:lnTo>
                <a:lnTo>
                  <a:pt x="0" y="296"/>
                </a:lnTo>
                <a:lnTo>
                  <a:pt x="0" y="394"/>
                </a:lnTo>
                <a:lnTo>
                  <a:pt x="0" y="493"/>
                </a:lnTo>
                <a:lnTo>
                  <a:pt x="0" y="591"/>
                </a:lnTo>
                <a:lnTo>
                  <a:pt x="0" y="689"/>
                </a:lnTo>
                <a:lnTo>
                  <a:pt x="0" y="788"/>
                </a:lnTo>
                <a:lnTo>
                  <a:pt x="0" y="886"/>
                </a:lnTo>
                <a:lnTo>
                  <a:pt x="0" y="984"/>
                </a:lnTo>
                <a:lnTo>
                  <a:pt x="0" y="1082"/>
                </a:lnTo>
                <a:lnTo>
                  <a:pt x="0" y="1181"/>
                </a:lnTo>
                <a:lnTo>
                  <a:pt x="0" y="1279"/>
                </a:lnTo>
                <a:lnTo>
                  <a:pt x="0" y="1377"/>
                </a:lnTo>
                <a:lnTo>
                  <a:pt x="0" y="1475"/>
                </a:lnTo>
                <a:lnTo>
                  <a:pt x="0" y="1573"/>
                </a:lnTo>
                <a:lnTo>
                  <a:pt x="0" y="1672"/>
                </a:lnTo>
                <a:lnTo>
                  <a:pt x="0" y="1770"/>
                </a:lnTo>
                <a:lnTo>
                  <a:pt x="0" y="1868"/>
                </a:lnTo>
                <a:lnTo>
                  <a:pt x="0" y="1966"/>
                </a:lnTo>
                <a:lnTo>
                  <a:pt x="0" y="2064"/>
                </a:lnTo>
                <a:lnTo>
                  <a:pt x="0" y="2163"/>
                </a:lnTo>
                <a:lnTo>
                  <a:pt x="0" y="2261"/>
                </a:lnTo>
                <a:lnTo>
                  <a:pt x="0" y="2359"/>
                </a:lnTo>
                <a:lnTo>
                  <a:pt x="0" y="2457"/>
                </a:lnTo>
                <a:lnTo>
                  <a:pt x="0" y="2555"/>
                </a:lnTo>
                <a:lnTo>
                  <a:pt x="0" y="2655"/>
                </a:lnTo>
                <a:lnTo>
                  <a:pt x="0" y="2753"/>
                </a:lnTo>
                <a:lnTo>
                  <a:pt x="0" y="2851"/>
                </a:lnTo>
                <a:lnTo>
                  <a:pt x="0" y="2949"/>
                </a:lnTo>
                <a:lnTo>
                  <a:pt x="0" y="3047"/>
                </a:lnTo>
                <a:lnTo>
                  <a:pt x="0" y="314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4541838" y="4240213"/>
            <a:ext cx="1554163" cy="1231900"/>
          </a:xfrm>
          <a:custGeom>
            <a:avLst/>
            <a:gdLst>
              <a:gd name="T0" fmla="*/ 488 w 4893"/>
              <a:gd name="T1" fmla="*/ 664 h 3882"/>
              <a:gd name="T2" fmla="*/ 1168 w 4893"/>
              <a:gd name="T3" fmla="*/ 561 h 3882"/>
              <a:gd name="T4" fmla="*/ 1791 w 4893"/>
              <a:gd name="T5" fmla="*/ 467 h 3882"/>
              <a:gd name="T6" fmla="*/ 2360 w 4893"/>
              <a:gd name="T7" fmla="*/ 382 h 3882"/>
              <a:gd name="T8" fmla="*/ 2878 w 4893"/>
              <a:gd name="T9" fmla="*/ 303 h 3882"/>
              <a:gd name="T10" fmla="*/ 3320 w 4893"/>
              <a:gd name="T11" fmla="*/ 236 h 3882"/>
              <a:gd name="T12" fmla="*/ 3678 w 4893"/>
              <a:gd name="T13" fmla="*/ 183 h 3882"/>
              <a:gd name="T14" fmla="*/ 4013 w 4893"/>
              <a:gd name="T15" fmla="*/ 132 h 3882"/>
              <a:gd name="T16" fmla="*/ 4326 w 4893"/>
              <a:gd name="T17" fmla="*/ 84 h 3882"/>
              <a:gd name="T18" fmla="*/ 4620 w 4893"/>
              <a:gd name="T19" fmla="*/ 41 h 3882"/>
              <a:gd name="T20" fmla="*/ 4893 w 4893"/>
              <a:gd name="T21" fmla="*/ 0 h 3882"/>
              <a:gd name="T22" fmla="*/ 4893 w 4893"/>
              <a:gd name="T23" fmla="*/ 156 h 3882"/>
              <a:gd name="T24" fmla="*/ 4893 w 4893"/>
              <a:gd name="T25" fmla="*/ 313 h 3882"/>
              <a:gd name="T26" fmla="*/ 4893 w 4893"/>
              <a:gd name="T27" fmla="*/ 468 h 3882"/>
              <a:gd name="T28" fmla="*/ 4893 w 4893"/>
              <a:gd name="T29" fmla="*/ 625 h 3882"/>
              <a:gd name="T30" fmla="*/ 4893 w 4893"/>
              <a:gd name="T31" fmla="*/ 781 h 3882"/>
              <a:gd name="T32" fmla="*/ 4893 w 4893"/>
              <a:gd name="T33" fmla="*/ 938 h 3882"/>
              <a:gd name="T34" fmla="*/ 4893 w 4893"/>
              <a:gd name="T35" fmla="*/ 1094 h 3882"/>
              <a:gd name="T36" fmla="*/ 4893 w 4893"/>
              <a:gd name="T37" fmla="*/ 1250 h 3882"/>
              <a:gd name="T38" fmla="*/ 4893 w 4893"/>
              <a:gd name="T39" fmla="*/ 1406 h 3882"/>
              <a:gd name="T40" fmla="*/ 4893 w 4893"/>
              <a:gd name="T41" fmla="*/ 1562 h 3882"/>
              <a:gd name="T42" fmla="*/ 4804 w 4893"/>
              <a:gd name="T43" fmla="*/ 1707 h 3882"/>
              <a:gd name="T44" fmla="*/ 4524 w 4893"/>
              <a:gd name="T45" fmla="*/ 1834 h 3882"/>
              <a:gd name="T46" fmla="*/ 4225 w 4893"/>
              <a:gd name="T47" fmla="*/ 1969 h 3882"/>
              <a:gd name="T48" fmla="*/ 3904 w 4893"/>
              <a:gd name="T49" fmla="*/ 2114 h 3882"/>
              <a:gd name="T50" fmla="*/ 3562 w 4893"/>
              <a:gd name="T51" fmla="*/ 2269 h 3882"/>
              <a:gd name="T52" fmla="*/ 3198 w 4893"/>
              <a:gd name="T53" fmla="*/ 2434 h 3882"/>
              <a:gd name="T54" fmla="*/ 2711 w 4893"/>
              <a:gd name="T55" fmla="*/ 2654 h 3882"/>
              <a:gd name="T56" fmla="*/ 2177 w 4893"/>
              <a:gd name="T57" fmla="*/ 2897 h 3882"/>
              <a:gd name="T58" fmla="*/ 1590 w 4893"/>
              <a:gd name="T59" fmla="*/ 3162 h 3882"/>
              <a:gd name="T60" fmla="*/ 948 w 4893"/>
              <a:gd name="T61" fmla="*/ 3453 h 3882"/>
              <a:gd name="T62" fmla="*/ 247 w 4893"/>
              <a:gd name="T63" fmla="*/ 3770 h 3882"/>
              <a:gd name="T64" fmla="*/ 0 w 4893"/>
              <a:gd name="T65" fmla="*/ 3686 h 3882"/>
              <a:gd name="T66" fmla="*/ 0 w 4893"/>
              <a:gd name="T67" fmla="*/ 3392 h 3882"/>
              <a:gd name="T68" fmla="*/ 0 w 4893"/>
              <a:gd name="T69" fmla="*/ 3097 h 3882"/>
              <a:gd name="T70" fmla="*/ 0 w 4893"/>
              <a:gd name="T71" fmla="*/ 2803 h 3882"/>
              <a:gd name="T72" fmla="*/ 0 w 4893"/>
              <a:gd name="T73" fmla="*/ 2507 h 3882"/>
              <a:gd name="T74" fmla="*/ 0 w 4893"/>
              <a:gd name="T75" fmla="*/ 2213 h 3882"/>
              <a:gd name="T76" fmla="*/ 0 w 4893"/>
              <a:gd name="T77" fmla="*/ 1918 h 3882"/>
              <a:gd name="T78" fmla="*/ 0 w 4893"/>
              <a:gd name="T79" fmla="*/ 1623 h 3882"/>
              <a:gd name="T80" fmla="*/ 0 w 4893"/>
              <a:gd name="T81" fmla="*/ 1328 h 3882"/>
              <a:gd name="T82" fmla="*/ 0 w 4893"/>
              <a:gd name="T83" fmla="*/ 1034 h 3882"/>
              <a:gd name="T84" fmla="*/ 0 w 4893"/>
              <a:gd name="T85" fmla="*/ 739 h 3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893" h="3882">
                <a:moveTo>
                  <a:pt x="0" y="739"/>
                </a:moveTo>
                <a:lnTo>
                  <a:pt x="247" y="701"/>
                </a:lnTo>
                <a:lnTo>
                  <a:pt x="488" y="664"/>
                </a:lnTo>
                <a:lnTo>
                  <a:pt x="722" y="629"/>
                </a:lnTo>
                <a:lnTo>
                  <a:pt x="948" y="595"/>
                </a:lnTo>
                <a:lnTo>
                  <a:pt x="1168" y="561"/>
                </a:lnTo>
                <a:lnTo>
                  <a:pt x="1383" y="529"/>
                </a:lnTo>
                <a:lnTo>
                  <a:pt x="1590" y="498"/>
                </a:lnTo>
                <a:lnTo>
                  <a:pt x="1791" y="467"/>
                </a:lnTo>
                <a:lnTo>
                  <a:pt x="1987" y="438"/>
                </a:lnTo>
                <a:lnTo>
                  <a:pt x="2176" y="410"/>
                </a:lnTo>
                <a:lnTo>
                  <a:pt x="2360" y="382"/>
                </a:lnTo>
                <a:lnTo>
                  <a:pt x="2538" y="355"/>
                </a:lnTo>
                <a:lnTo>
                  <a:pt x="2711" y="329"/>
                </a:lnTo>
                <a:lnTo>
                  <a:pt x="2878" y="303"/>
                </a:lnTo>
                <a:lnTo>
                  <a:pt x="3040" y="278"/>
                </a:lnTo>
                <a:lnTo>
                  <a:pt x="3197" y="255"/>
                </a:lnTo>
                <a:lnTo>
                  <a:pt x="3320" y="236"/>
                </a:lnTo>
                <a:lnTo>
                  <a:pt x="3442" y="218"/>
                </a:lnTo>
                <a:lnTo>
                  <a:pt x="3562" y="200"/>
                </a:lnTo>
                <a:lnTo>
                  <a:pt x="3678" y="183"/>
                </a:lnTo>
                <a:lnTo>
                  <a:pt x="3792" y="165"/>
                </a:lnTo>
                <a:lnTo>
                  <a:pt x="3904" y="148"/>
                </a:lnTo>
                <a:lnTo>
                  <a:pt x="4013" y="132"/>
                </a:lnTo>
                <a:lnTo>
                  <a:pt x="4120" y="116"/>
                </a:lnTo>
                <a:lnTo>
                  <a:pt x="4224" y="100"/>
                </a:lnTo>
                <a:lnTo>
                  <a:pt x="4326" y="84"/>
                </a:lnTo>
                <a:lnTo>
                  <a:pt x="4426" y="70"/>
                </a:lnTo>
                <a:lnTo>
                  <a:pt x="4524" y="56"/>
                </a:lnTo>
                <a:lnTo>
                  <a:pt x="4620" y="41"/>
                </a:lnTo>
                <a:lnTo>
                  <a:pt x="4713" y="27"/>
                </a:lnTo>
                <a:lnTo>
                  <a:pt x="4804" y="13"/>
                </a:lnTo>
                <a:lnTo>
                  <a:pt x="4893" y="0"/>
                </a:lnTo>
                <a:lnTo>
                  <a:pt x="4893" y="51"/>
                </a:lnTo>
                <a:lnTo>
                  <a:pt x="4893" y="104"/>
                </a:lnTo>
                <a:lnTo>
                  <a:pt x="4893" y="156"/>
                </a:lnTo>
                <a:lnTo>
                  <a:pt x="4893" y="208"/>
                </a:lnTo>
                <a:lnTo>
                  <a:pt x="4893" y="260"/>
                </a:lnTo>
                <a:lnTo>
                  <a:pt x="4893" y="313"/>
                </a:lnTo>
                <a:lnTo>
                  <a:pt x="4893" y="364"/>
                </a:lnTo>
                <a:lnTo>
                  <a:pt x="4893" y="417"/>
                </a:lnTo>
                <a:lnTo>
                  <a:pt x="4893" y="468"/>
                </a:lnTo>
                <a:lnTo>
                  <a:pt x="4893" y="521"/>
                </a:lnTo>
                <a:lnTo>
                  <a:pt x="4893" y="573"/>
                </a:lnTo>
                <a:lnTo>
                  <a:pt x="4893" y="625"/>
                </a:lnTo>
                <a:lnTo>
                  <a:pt x="4893" y="677"/>
                </a:lnTo>
                <a:lnTo>
                  <a:pt x="4893" y="729"/>
                </a:lnTo>
                <a:lnTo>
                  <a:pt x="4893" y="781"/>
                </a:lnTo>
                <a:lnTo>
                  <a:pt x="4893" y="834"/>
                </a:lnTo>
                <a:lnTo>
                  <a:pt x="4893" y="885"/>
                </a:lnTo>
                <a:lnTo>
                  <a:pt x="4893" y="938"/>
                </a:lnTo>
                <a:lnTo>
                  <a:pt x="4893" y="989"/>
                </a:lnTo>
                <a:lnTo>
                  <a:pt x="4893" y="1042"/>
                </a:lnTo>
                <a:lnTo>
                  <a:pt x="4893" y="1094"/>
                </a:lnTo>
                <a:lnTo>
                  <a:pt x="4893" y="1145"/>
                </a:lnTo>
                <a:lnTo>
                  <a:pt x="4893" y="1198"/>
                </a:lnTo>
                <a:lnTo>
                  <a:pt x="4893" y="1250"/>
                </a:lnTo>
                <a:lnTo>
                  <a:pt x="4893" y="1302"/>
                </a:lnTo>
                <a:lnTo>
                  <a:pt x="4893" y="1354"/>
                </a:lnTo>
                <a:lnTo>
                  <a:pt x="4893" y="1406"/>
                </a:lnTo>
                <a:lnTo>
                  <a:pt x="4893" y="1458"/>
                </a:lnTo>
                <a:lnTo>
                  <a:pt x="4893" y="1511"/>
                </a:lnTo>
                <a:lnTo>
                  <a:pt x="4893" y="1562"/>
                </a:lnTo>
                <a:lnTo>
                  <a:pt x="4893" y="1614"/>
                </a:lnTo>
                <a:lnTo>
                  <a:pt x="4893" y="1666"/>
                </a:lnTo>
                <a:lnTo>
                  <a:pt x="4804" y="1707"/>
                </a:lnTo>
                <a:lnTo>
                  <a:pt x="4713" y="1748"/>
                </a:lnTo>
                <a:lnTo>
                  <a:pt x="4620" y="1790"/>
                </a:lnTo>
                <a:lnTo>
                  <a:pt x="4524" y="1834"/>
                </a:lnTo>
                <a:lnTo>
                  <a:pt x="4426" y="1877"/>
                </a:lnTo>
                <a:lnTo>
                  <a:pt x="4327" y="1922"/>
                </a:lnTo>
                <a:lnTo>
                  <a:pt x="4225" y="1969"/>
                </a:lnTo>
                <a:lnTo>
                  <a:pt x="4120" y="2016"/>
                </a:lnTo>
                <a:lnTo>
                  <a:pt x="4013" y="2065"/>
                </a:lnTo>
                <a:lnTo>
                  <a:pt x="3904" y="2114"/>
                </a:lnTo>
                <a:lnTo>
                  <a:pt x="3793" y="2165"/>
                </a:lnTo>
                <a:lnTo>
                  <a:pt x="3678" y="2216"/>
                </a:lnTo>
                <a:lnTo>
                  <a:pt x="3562" y="2269"/>
                </a:lnTo>
                <a:lnTo>
                  <a:pt x="3443" y="2323"/>
                </a:lnTo>
                <a:lnTo>
                  <a:pt x="3321" y="2377"/>
                </a:lnTo>
                <a:lnTo>
                  <a:pt x="3198" y="2434"/>
                </a:lnTo>
                <a:lnTo>
                  <a:pt x="3040" y="2505"/>
                </a:lnTo>
                <a:lnTo>
                  <a:pt x="2878" y="2579"/>
                </a:lnTo>
                <a:lnTo>
                  <a:pt x="2711" y="2654"/>
                </a:lnTo>
                <a:lnTo>
                  <a:pt x="2538" y="2732"/>
                </a:lnTo>
                <a:lnTo>
                  <a:pt x="2360" y="2813"/>
                </a:lnTo>
                <a:lnTo>
                  <a:pt x="2177" y="2897"/>
                </a:lnTo>
                <a:lnTo>
                  <a:pt x="1987" y="2982"/>
                </a:lnTo>
                <a:lnTo>
                  <a:pt x="1791" y="3071"/>
                </a:lnTo>
                <a:lnTo>
                  <a:pt x="1590" y="3162"/>
                </a:lnTo>
                <a:lnTo>
                  <a:pt x="1383" y="3256"/>
                </a:lnTo>
                <a:lnTo>
                  <a:pt x="1168" y="3353"/>
                </a:lnTo>
                <a:lnTo>
                  <a:pt x="948" y="3453"/>
                </a:lnTo>
                <a:lnTo>
                  <a:pt x="722" y="3555"/>
                </a:lnTo>
                <a:lnTo>
                  <a:pt x="488" y="3661"/>
                </a:lnTo>
                <a:lnTo>
                  <a:pt x="247" y="3770"/>
                </a:lnTo>
                <a:lnTo>
                  <a:pt x="0" y="3882"/>
                </a:lnTo>
                <a:lnTo>
                  <a:pt x="0" y="3784"/>
                </a:lnTo>
                <a:lnTo>
                  <a:pt x="0" y="3686"/>
                </a:lnTo>
                <a:lnTo>
                  <a:pt x="0" y="3588"/>
                </a:lnTo>
                <a:lnTo>
                  <a:pt x="0" y="3490"/>
                </a:lnTo>
                <a:lnTo>
                  <a:pt x="0" y="3392"/>
                </a:lnTo>
                <a:lnTo>
                  <a:pt x="0" y="3294"/>
                </a:lnTo>
                <a:lnTo>
                  <a:pt x="0" y="3195"/>
                </a:lnTo>
                <a:lnTo>
                  <a:pt x="0" y="3097"/>
                </a:lnTo>
                <a:lnTo>
                  <a:pt x="0" y="2999"/>
                </a:lnTo>
                <a:lnTo>
                  <a:pt x="0" y="2901"/>
                </a:lnTo>
                <a:lnTo>
                  <a:pt x="0" y="2803"/>
                </a:lnTo>
                <a:lnTo>
                  <a:pt x="0" y="2704"/>
                </a:lnTo>
                <a:lnTo>
                  <a:pt x="0" y="2605"/>
                </a:lnTo>
                <a:lnTo>
                  <a:pt x="0" y="2507"/>
                </a:lnTo>
                <a:lnTo>
                  <a:pt x="0" y="2409"/>
                </a:lnTo>
                <a:lnTo>
                  <a:pt x="0" y="2311"/>
                </a:lnTo>
                <a:lnTo>
                  <a:pt x="0" y="2213"/>
                </a:lnTo>
                <a:lnTo>
                  <a:pt x="0" y="2114"/>
                </a:lnTo>
                <a:lnTo>
                  <a:pt x="0" y="2016"/>
                </a:lnTo>
                <a:lnTo>
                  <a:pt x="0" y="1918"/>
                </a:lnTo>
                <a:lnTo>
                  <a:pt x="0" y="1820"/>
                </a:lnTo>
                <a:lnTo>
                  <a:pt x="0" y="1722"/>
                </a:lnTo>
                <a:lnTo>
                  <a:pt x="0" y="1623"/>
                </a:lnTo>
                <a:lnTo>
                  <a:pt x="0" y="1525"/>
                </a:lnTo>
                <a:lnTo>
                  <a:pt x="0" y="1427"/>
                </a:lnTo>
                <a:lnTo>
                  <a:pt x="0" y="1328"/>
                </a:lnTo>
                <a:lnTo>
                  <a:pt x="0" y="1230"/>
                </a:lnTo>
                <a:lnTo>
                  <a:pt x="0" y="1132"/>
                </a:lnTo>
                <a:lnTo>
                  <a:pt x="0" y="1034"/>
                </a:lnTo>
                <a:lnTo>
                  <a:pt x="0" y="935"/>
                </a:lnTo>
                <a:lnTo>
                  <a:pt x="0" y="837"/>
                </a:lnTo>
                <a:lnTo>
                  <a:pt x="0" y="73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476625" y="2476500"/>
            <a:ext cx="1065213" cy="998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476625" y="3475038"/>
            <a:ext cx="1065213" cy="9985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3476625" y="4473575"/>
            <a:ext cx="1065213" cy="9985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Freeform 11"/>
          <p:cNvSpPr>
            <a:spLocks/>
          </p:cNvSpPr>
          <p:nvPr/>
        </p:nvSpPr>
        <p:spPr bwMode="auto">
          <a:xfrm>
            <a:off x="6096000" y="2476500"/>
            <a:ext cx="1554163" cy="1233488"/>
          </a:xfrm>
          <a:custGeom>
            <a:avLst/>
            <a:gdLst>
              <a:gd name="T0" fmla="*/ 4406 w 4893"/>
              <a:gd name="T1" fmla="*/ 221 h 3885"/>
              <a:gd name="T2" fmla="*/ 3725 w 4893"/>
              <a:gd name="T3" fmla="*/ 529 h 3885"/>
              <a:gd name="T4" fmla="*/ 3102 w 4893"/>
              <a:gd name="T5" fmla="*/ 811 h 3885"/>
              <a:gd name="T6" fmla="*/ 2534 w 4893"/>
              <a:gd name="T7" fmla="*/ 1069 h 3885"/>
              <a:gd name="T8" fmla="*/ 2016 w 4893"/>
              <a:gd name="T9" fmla="*/ 1303 h 3885"/>
              <a:gd name="T10" fmla="*/ 1573 w 4893"/>
              <a:gd name="T11" fmla="*/ 1504 h 3885"/>
              <a:gd name="T12" fmla="*/ 1216 w 4893"/>
              <a:gd name="T13" fmla="*/ 1666 h 3885"/>
              <a:gd name="T14" fmla="*/ 881 w 4893"/>
              <a:gd name="T15" fmla="*/ 1817 h 3885"/>
              <a:gd name="T16" fmla="*/ 567 w 4893"/>
              <a:gd name="T17" fmla="*/ 1959 h 3885"/>
              <a:gd name="T18" fmla="*/ 274 w 4893"/>
              <a:gd name="T19" fmla="*/ 2092 h 3885"/>
              <a:gd name="T20" fmla="*/ 0 w 4893"/>
              <a:gd name="T21" fmla="*/ 2216 h 3885"/>
              <a:gd name="T22" fmla="*/ 0 w 4893"/>
              <a:gd name="T23" fmla="*/ 2372 h 3885"/>
              <a:gd name="T24" fmla="*/ 0 w 4893"/>
              <a:gd name="T25" fmla="*/ 2529 h 3885"/>
              <a:gd name="T26" fmla="*/ 0 w 4893"/>
              <a:gd name="T27" fmla="*/ 2686 h 3885"/>
              <a:gd name="T28" fmla="*/ 0 w 4893"/>
              <a:gd name="T29" fmla="*/ 2843 h 3885"/>
              <a:gd name="T30" fmla="*/ 0 w 4893"/>
              <a:gd name="T31" fmla="*/ 2999 h 3885"/>
              <a:gd name="T32" fmla="*/ 0 w 4893"/>
              <a:gd name="T33" fmla="*/ 3156 h 3885"/>
              <a:gd name="T34" fmla="*/ 0 w 4893"/>
              <a:gd name="T35" fmla="*/ 3311 h 3885"/>
              <a:gd name="T36" fmla="*/ 0 w 4893"/>
              <a:gd name="T37" fmla="*/ 3467 h 3885"/>
              <a:gd name="T38" fmla="*/ 0 w 4893"/>
              <a:gd name="T39" fmla="*/ 3624 h 3885"/>
              <a:gd name="T40" fmla="*/ 0 w 4893"/>
              <a:gd name="T41" fmla="*/ 3781 h 3885"/>
              <a:gd name="T42" fmla="*/ 89 w 4893"/>
              <a:gd name="T43" fmla="*/ 3872 h 3885"/>
              <a:gd name="T44" fmla="*/ 369 w 4893"/>
              <a:gd name="T45" fmla="*/ 3830 h 3885"/>
              <a:gd name="T46" fmla="*/ 669 w 4893"/>
              <a:gd name="T47" fmla="*/ 3784 h 3885"/>
              <a:gd name="T48" fmla="*/ 990 w 4893"/>
              <a:gd name="T49" fmla="*/ 3736 h 3885"/>
              <a:gd name="T50" fmla="*/ 1331 w 4893"/>
              <a:gd name="T51" fmla="*/ 3684 h 3885"/>
              <a:gd name="T52" fmla="*/ 1696 w 4893"/>
              <a:gd name="T53" fmla="*/ 3628 h 3885"/>
              <a:gd name="T54" fmla="*/ 2183 w 4893"/>
              <a:gd name="T55" fmla="*/ 3555 h 3885"/>
              <a:gd name="T56" fmla="*/ 2717 w 4893"/>
              <a:gd name="T57" fmla="*/ 3475 h 3885"/>
              <a:gd name="T58" fmla="*/ 3303 w 4893"/>
              <a:gd name="T59" fmla="*/ 3386 h 3885"/>
              <a:gd name="T60" fmla="*/ 3945 w 4893"/>
              <a:gd name="T61" fmla="*/ 3290 h 3885"/>
              <a:gd name="T62" fmla="*/ 4646 w 4893"/>
              <a:gd name="T63" fmla="*/ 3184 h 3885"/>
              <a:gd name="T64" fmla="*/ 4893 w 4893"/>
              <a:gd name="T65" fmla="*/ 2950 h 3885"/>
              <a:gd name="T66" fmla="*/ 4893 w 4893"/>
              <a:gd name="T67" fmla="*/ 2655 h 3885"/>
              <a:gd name="T68" fmla="*/ 4893 w 4893"/>
              <a:gd name="T69" fmla="*/ 2361 h 3885"/>
              <a:gd name="T70" fmla="*/ 4893 w 4893"/>
              <a:gd name="T71" fmla="*/ 2066 h 3885"/>
              <a:gd name="T72" fmla="*/ 4893 w 4893"/>
              <a:gd name="T73" fmla="*/ 1771 h 3885"/>
              <a:gd name="T74" fmla="*/ 4893 w 4893"/>
              <a:gd name="T75" fmla="*/ 1477 h 3885"/>
              <a:gd name="T76" fmla="*/ 4893 w 4893"/>
              <a:gd name="T77" fmla="*/ 1182 h 3885"/>
              <a:gd name="T78" fmla="*/ 4893 w 4893"/>
              <a:gd name="T79" fmla="*/ 886 h 3885"/>
              <a:gd name="T80" fmla="*/ 4893 w 4893"/>
              <a:gd name="T81" fmla="*/ 591 h 3885"/>
              <a:gd name="T82" fmla="*/ 4893 w 4893"/>
              <a:gd name="T83" fmla="*/ 295 h 3885"/>
              <a:gd name="T84" fmla="*/ 4893 w 4893"/>
              <a:gd name="T85" fmla="*/ 0 h 3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893" h="3885">
                <a:moveTo>
                  <a:pt x="4893" y="0"/>
                </a:moveTo>
                <a:lnTo>
                  <a:pt x="4646" y="112"/>
                </a:lnTo>
                <a:lnTo>
                  <a:pt x="4406" y="221"/>
                </a:lnTo>
                <a:lnTo>
                  <a:pt x="4171" y="327"/>
                </a:lnTo>
                <a:lnTo>
                  <a:pt x="3945" y="429"/>
                </a:lnTo>
                <a:lnTo>
                  <a:pt x="3725" y="529"/>
                </a:lnTo>
                <a:lnTo>
                  <a:pt x="3510" y="626"/>
                </a:lnTo>
                <a:lnTo>
                  <a:pt x="3303" y="720"/>
                </a:lnTo>
                <a:lnTo>
                  <a:pt x="3102" y="811"/>
                </a:lnTo>
                <a:lnTo>
                  <a:pt x="2906" y="900"/>
                </a:lnTo>
                <a:lnTo>
                  <a:pt x="2717" y="985"/>
                </a:lnTo>
                <a:lnTo>
                  <a:pt x="2534" y="1069"/>
                </a:lnTo>
                <a:lnTo>
                  <a:pt x="2355" y="1150"/>
                </a:lnTo>
                <a:lnTo>
                  <a:pt x="2183" y="1228"/>
                </a:lnTo>
                <a:lnTo>
                  <a:pt x="2016" y="1303"/>
                </a:lnTo>
                <a:lnTo>
                  <a:pt x="1854" y="1377"/>
                </a:lnTo>
                <a:lnTo>
                  <a:pt x="1696" y="1448"/>
                </a:lnTo>
                <a:lnTo>
                  <a:pt x="1573" y="1504"/>
                </a:lnTo>
                <a:lnTo>
                  <a:pt x="1451" y="1559"/>
                </a:lnTo>
                <a:lnTo>
                  <a:pt x="1332" y="1613"/>
                </a:lnTo>
                <a:lnTo>
                  <a:pt x="1216" y="1666"/>
                </a:lnTo>
                <a:lnTo>
                  <a:pt x="1101" y="1717"/>
                </a:lnTo>
                <a:lnTo>
                  <a:pt x="990" y="1768"/>
                </a:lnTo>
                <a:lnTo>
                  <a:pt x="881" y="1817"/>
                </a:lnTo>
                <a:lnTo>
                  <a:pt x="773" y="1866"/>
                </a:lnTo>
                <a:lnTo>
                  <a:pt x="669" y="1913"/>
                </a:lnTo>
                <a:lnTo>
                  <a:pt x="567" y="1959"/>
                </a:lnTo>
                <a:lnTo>
                  <a:pt x="467" y="2004"/>
                </a:lnTo>
                <a:lnTo>
                  <a:pt x="369" y="2048"/>
                </a:lnTo>
                <a:lnTo>
                  <a:pt x="274" y="2092"/>
                </a:lnTo>
                <a:lnTo>
                  <a:pt x="180" y="2134"/>
                </a:lnTo>
                <a:lnTo>
                  <a:pt x="89" y="2175"/>
                </a:lnTo>
                <a:lnTo>
                  <a:pt x="0" y="2216"/>
                </a:lnTo>
                <a:lnTo>
                  <a:pt x="0" y="2268"/>
                </a:lnTo>
                <a:lnTo>
                  <a:pt x="0" y="2320"/>
                </a:lnTo>
                <a:lnTo>
                  <a:pt x="0" y="2372"/>
                </a:lnTo>
                <a:lnTo>
                  <a:pt x="0" y="2425"/>
                </a:lnTo>
                <a:lnTo>
                  <a:pt x="0" y="2477"/>
                </a:lnTo>
                <a:lnTo>
                  <a:pt x="0" y="2529"/>
                </a:lnTo>
                <a:lnTo>
                  <a:pt x="0" y="2582"/>
                </a:lnTo>
                <a:lnTo>
                  <a:pt x="0" y="2634"/>
                </a:lnTo>
                <a:lnTo>
                  <a:pt x="0" y="2686"/>
                </a:lnTo>
                <a:lnTo>
                  <a:pt x="0" y="2738"/>
                </a:lnTo>
                <a:lnTo>
                  <a:pt x="0" y="2790"/>
                </a:lnTo>
                <a:lnTo>
                  <a:pt x="0" y="2843"/>
                </a:lnTo>
                <a:lnTo>
                  <a:pt x="0" y="2895"/>
                </a:lnTo>
                <a:lnTo>
                  <a:pt x="0" y="2947"/>
                </a:lnTo>
                <a:lnTo>
                  <a:pt x="0" y="2999"/>
                </a:lnTo>
                <a:lnTo>
                  <a:pt x="0" y="3051"/>
                </a:lnTo>
                <a:lnTo>
                  <a:pt x="0" y="3103"/>
                </a:lnTo>
                <a:lnTo>
                  <a:pt x="0" y="3156"/>
                </a:lnTo>
                <a:lnTo>
                  <a:pt x="0" y="3207"/>
                </a:lnTo>
                <a:lnTo>
                  <a:pt x="0" y="3260"/>
                </a:lnTo>
                <a:lnTo>
                  <a:pt x="0" y="3311"/>
                </a:lnTo>
                <a:lnTo>
                  <a:pt x="0" y="3363"/>
                </a:lnTo>
                <a:lnTo>
                  <a:pt x="0" y="3416"/>
                </a:lnTo>
                <a:lnTo>
                  <a:pt x="0" y="3467"/>
                </a:lnTo>
                <a:lnTo>
                  <a:pt x="0" y="3520"/>
                </a:lnTo>
                <a:lnTo>
                  <a:pt x="0" y="3572"/>
                </a:lnTo>
                <a:lnTo>
                  <a:pt x="0" y="3624"/>
                </a:lnTo>
                <a:lnTo>
                  <a:pt x="0" y="3677"/>
                </a:lnTo>
                <a:lnTo>
                  <a:pt x="0" y="3728"/>
                </a:lnTo>
                <a:lnTo>
                  <a:pt x="0" y="3781"/>
                </a:lnTo>
                <a:lnTo>
                  <a:pt x="0" y="3833"/>
                </a:lnTo>
                <a:lnTo>
                  <a:pt x="0" y="3885"/>
                </a:lnTo>
                <a:lnTo>
                  <a:pt x="89" y="3872"/>
                </a:lnTo>
                <a:lnTo>
                  <a:pt x="180" y="3857"/>
                </a:lnTo>
                <a:lnTo>
                  <a:pt x="273" y="3844"/>
                </a:lnTo>
                <a:lnTo>
                  <a:pt x="369" y="3830"/>
                </a:lnTo>
                <a:lnTo>
                  <a:pt x="467" y="3814"/>
                </a:lnTo>
                <a:lnTo>
                  <a:pt x="567" y="3800"/>
                </a:lnTo>
                <a:lnTo>
                  <a:pt x="669" y="3784"/>
                </a:lnTo>
                <a:lnTo>
                  <a:pt x="773" y="3768"/>
                </a:lnTo>
                <a:lnTo>
                  <a:pt x="881" y="3752"/>
                </a:lnTo>
                <a:lnTo>
                  <a:pt x="990" y="3736"/>
                </a:lnTo>
                <a:lnTo>
                  <a:pt x="1101" y="3718"/>
                </a:lnTo>
                <a:lnTo>
                  <a:pt x="1215" y="3702"/>
                </a:lnTo>
                <a:lnTo>
                  <a:pt x="1331" y="3684"/>
                </a:lnTo>
                <a:lnTo>
                  <a:pt x="1451" y="3665"/>
                </a:lnTo>
                <a:lnTo>
                  <a:pt x="1573" y="3647"/>
                </a:lnTo>
                <a:lnTo>
                  <a:pt x="1696" y="3628"/>
                </a:lnTo>
                <a:lnTo>
                  <a:pt x="1853" y="3605"/>
                </a:lnTo>
                <a:lnTo>
                  <a:pt x="2015" y="3581"/>
                </a:lnTo>
                <a:lnTo>
                  <a:pt x="2183" y="3555"/>
                </a:lnTo>
                <a:lnTo>
                  <a:pt x="2355" y="3529"/>
                </a:lnTo>
                <a:lnTo>
                  <a:pt x="2534" y="3502"/>
                </a:lnTo>
                <a:lnTo>
                  <a:pt x="2717" y="3475"/>
                </a:lnTo>
                <a:lnTo>
                  <a:pt x="2906" y="3446"/>
                </a:lnTo>
                <a:lnTo>
                  <a:pt x="3102" y="3417"/>
                </a:lnTo>
                <a:lnTo>
                  <a:pt x="3303" y="3386"/>
                </a:lnTo>
                <a:lnTo>
                  <a:pt x="3510" y="3355"/>
                </a:lnTo>
                <a:lnTo>
                  <a:pt x="3725" y="3323"/>
                </a:lnTo>
                <a:lnTo>
                  <a:pt x="3945" y="3290"/>
                </a:lnTo>
                <a:lnTo>
                  <a:pt x="4171" y="3256"/>
                </a:lnTo>
                <a:lnTo>
                  <a:pt x="4406" y="3221"/>
                </a:lnTo>
                <a:lnTo>
                  <a:pt x="4646" y="3184"/>
                </a:lnTo>
                <a:lnTo>
                  <a:pt x="4893" y="3146"/>
                </a:lnTo>
                <a:lnTo>
                  <a:pt x="4893" y="3048"/>
                </a:lnTo>
                <a:lnTo>
                  <a:pt x="4893" y="2950"/>
                </a:lnTo>
                <a:lnTo>
                  <a:pt x="4893" y="2852"/>
                </a:lnTo>
                <a:lnTo>
                  <a:pt x="4893" y="2753"/>
                </a:lnTo>
                <a:lnTo>
                  <a:pt x="4893" y="2655"/>
                </a:lnTo>
                <a:lnTo>
                  <a:pt x="4893" y="2557"/>
                </a:lnTo>
                <a:lnTo>
                  <a:pt x="4893" y="2459"/>
                </a:lnTo>
                <a:lnTo>
                  <a:pt x="4893" y="2361"/>
                </a:lnTo>
                <a:lnTo>
                  <a:pt x="4893" y="2262"/>
                </a:lnTo>
                <a:lnTo>
                  <a:pt x="4893" y="2164"/>
                </a:lnTo>
                <a:lnTo>
                  <a:pt x="4893" y="2066"/>
                </a:lnTo>
                <a:lnTo>
                  <a:pt x="4893" y="1968"/>
                </a:lnTo>
                <a:lnTo>
                  <a:pt x="4893" y="1870"/>
                </a:lnTo>
                <a:lnTo>
                  <a:pt x="4893" y="1771"/>
                </a:lnTo>
                <a:lnTo>
                  <a:pt x="4893" y="1673"/>
                </a:lnTo>
                <a:lnTo>
                  <a:pt x="4893" y="1575"/>
                </a:lnTo>
                <a:lnTo>
                  <a:pt x="4893" y="1477"/>
                </a:lnTo>
                <a:lnTo>
                  <a:pt x="4893" y="1379"/>
                </a:lnTo>
                <a:lnTo>
                  <a:pt x="4893" y="1280"/>
                </a:lnTo>
                <a:lnTo>
                  <a:pt x="4893" y="1182"/>
                </a:lnTo>
                <a:lnTo>
                  <a:pt x="4893" y="1084"/>
                </a:lnTo>
                <a:lnTo>
                  <a:pt x="4893" y="984"/>
                </a:lnTo>
                <a:lnTo>
                  <a:pt x="4893" y="886"/>
                </a:lnTo>
                <a:lnTo>
                  <a:pt x="4893" y="788"/>
                </a:lnTo>
                <a:lnTo>
                  <a:pt x="4893" y="689"/>
                </a:lnTo>
                <a:lnTo>
                  <a:pt x="4893" y="591"/>
                </a:lnTo>
                <a:lnTo>
                  <a:pt x="4893" y="492"/>
                </a:lnTo>
                <a:lnTo>
                  <a:pt x="4893" y="394"/>
                </a:lnTo>
                <a:lnTo>
                  <a:pt x="4893" y="295"/>
                </a:lnTo>
                <a:lnTo>
                  <a:pt x="4893" y="197"/>
                </a:lnTo>
                <a:lnTo>
                  <a:pt x="4893" y="99"/>
                </a:lnTo>
                <a:lnTo>
                  <a:pt x="4893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6096000" y="3475038"/>
            <a:ext cx="1554163" cy="998538"/>
          </a:xfrm>
          <a:custGeom>
            <a:avLst/>
            <a:gdLst>
              <a:gd name="T0" fmla="*/ 4406 w 4893"/>
              <a:gd name="T1" fmla="*/ 3071 h 3146"/>
              <a:gd name="T2" fmla="*/ 3725 w 4893"/>
              <a:gd name="T3" fmla="*/ 2968 h 3146"/>
              <a:gd name="T4" fmla="*/ 3102 w 4893"/>
              <a:gd name="T5" fmla="*/ 2874 h 3146"/>
              <a:gd name="T6" fmla="*/ 2533 w 4893"/>
              <a:gd name="T7" fmla="*/ 2789 h 3146"/>
              <a:gd name="T8" fmla="*/ 2015 w 4893"/>
              <a:gd name="T9" fmla="*/ 2710 h 3146"/>
              <a:gd name="T10" fmla="*/ 1572 w 4893"/>
              <a:gd name="T11" fmla="*/ 2643 h 3146"/>
              <a:gd name="T12" fmla="*/ 1215 w 4893"/>
              <a:gd name="T13" fmla="*/ 2590 h 3146"/>
              <a:gd name="T14" fmla="*/ 880 w 4893"/>
              <a:gd name="T15" fmla="*/ 2539 h 3146"/>
              <a:gd name="T16" fmla="*/ 566 w 4893"/>
              <a:gd name="T17" fmla="*/ 2491 h 3146"/>
              <a:gd name="T18" fmla="*/ 273 w 4893"/>
              <a:gd name="T19" fmla="*/ 2448 h 3146"/>
              <a:gd name="T20" fmla="*/ 0 w 4893"/>
              <a:gd name="T21" fmla="*/ 2407 h 3146"/>
              <a:gd name="T22" fmla="*/ 0 w 4893"/>
              <a:gd name="T23" fmla="*/ 2250 h 3146"/>
              <a:gd name="T24" fmla="*/ 0 w 4893"/>
              <a:gd name="T25" fmla="*/ 2093 h 3146"/>
              <a:gd name="T26" fmla="*/ 0 w 4893"/>
              <a:gd name="T27" fmla="*/ 1937 h 3146"/>
              <a:gd name="T28" fmla="*/ 0 w 4893"/>
              <a:gd name="T29" fmla="*/ 1780 h 3146"/>
              <a:gd name="T30" fmla="*/ 0 w 4893"/>
              <a:gd name="T31" fmla="*/ 1625 h 3146"/>
              <a:gd name="T32" fmla="*/ 0 w 4893"/>
              <a:gd name="T33" fmla="*/ 1469 h 3146"/>
              <a:gd name="T34" fmla="*/ 0 w 4893"/>
              <a:gd name="T35" fmla="*/ 1312 h 3146"/>
              <a:gd name="T36" fmla="*/ 0 w 4893"/>
              <a:gd name="T37" fmla="*/ 1156 h 3146"/>
              <a:gd name="T38" fmla="*/ 0 w 4893"/>
              <a:gd name="T39" fmla="*/ 999 h 3146"/>
              <a:gd name="T40" fmla="*/ 0 w 4893"/>
              <a:gd name="T41" fmla="*/ 843 h 3146"/>
              <a:gd name="T42" fmla="*/ 89 w 4893"/>
              <a:gd name="T43" fmla="*/ 726 h 3146"/>
              <a:gd name="T44" fmla="*/ 369 w 4893"/>
              <a:gd name="T45" fmla="*/ 684 h 3146"/>
              <a:gd name="T46" fmla="*/ 669 w 4893"/>
              <a:gd name="T47" fmla="*/ 638 h 3146"/>
              <a:gd name="T48" fmla="*/ 990 w 4893"/>
              <a:gd name="T49" fmla="*/ 590 h 3146"/>
              <a:gd name="T50" fmla="*/ 1331 w 4893"/>
              <a:gd name="T51" fmla="*/ 538 h 3146"/>
              <a:gd name="T52" fmla="*/ 1696 w 4893"/>
              <a:gd name="T53" fmla="*/ 482 h 3146"/>
              <a:gd name="T54" fmla="*/ 2183 w 4893"/>
              <a:gd name="T55" fmla="*/ 409 h 3146"/>
              <a:gd name="T56" fmla="*/ 2717 w 4893"/>
              <a:gd name="T57" fmla="*/ 329 h 3146"/>
              <a:gd name="T58" fmla="*/ 3303 w 4893"/>
              <a:gd name="T59" fmla="*/ 240 h 3146"/>
              <a:gd name="T60" fmla="*/ 3945 w 4893"/>
              <a:gd name="T61" fmla="*/ 144 h 3146"/>
              <a:gd name="T62" fmla="*/ 4646 w 4893"/>
              <a:gd name="T63" fmla="*/ 38 h 3146"/>
              <a:gd name="T64" fmla="*/ 4893 w 4893"/>
              <a:gd name="T65" fmla="*/ 197 h 3146"/>
              <a:gd name="T66" fmla="*/ 4893 w 4893"/>
              <a:gd name="T67" fmla="*/ 493 h 3146"/>
              <a:gd name="T68" fmla="*/ 4893 w 4893"/>
              <a:gd name="T69" fmla="*/ 788 h 3146"/>
              <a:gd name="T70" fmla="*/ 4893 w 4893"/>
              <a:gd name="T71" fmla="*/ 1082 h 3146"/>
              <a:gd name="T72" fmla="*/ 4893 w 4893"/>
              <a:gd name="T73" fmla="*/ 1377 h 3146"/>
              <a:gd name="T74" fmla="*/ 4893 w 4893"/>
              <a:gd name="T75" fmla="*/ 1672 h 3146"/>
              <a:gd name="T76" fmla="*/ 4893 w 4893"/>
              <a:gd name="T77" fmla="*/ 1966 h 3146"/>
              <a:gd name="T78" fmla="*/ 4893 w 4893"/>
              <a:gd name="T79" fmla="*/ 2261 h 3146"/>
              <a:gd name="T80" fmla="*/ 4893 w 4893"/>
              <a:gd name="T81" fmla="*/ 2555 h 3146"/>
              <a:gd name="T82" fmla="*/ 4893 w 4893"/>
              <a:gd name="T83" fmla="*/ 2851 h 3146"/>
              <a:gd name="T84" fmla="*/ 4893 w 4893"/>
              <a:gd name="T85" fmla="*/ 3146 h 3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893" h="3146">
                <a:moveTo>
                  <a:pt x="4893" y="3146"/>
                </a:moveTo>
                <a:lnTo>
                  <a:pt x="4646" y="3108"/>
                </a:lnTo>
                <a:lnTo>
                  <a:pt x="4406" y="3071"/>
                </a:lnTo>
                <a:lnTo>
                  <a:pt x="4171" y="3036"/>
                </a:lnTo>
                <a:lnTo>
                  <a:pt x="3945" y="3002"/>
                </a:lnTo>
                <a:lnTo>
                  <a:pt x="3725" y="2968"/>
                </a:lnTo>
                <a:lnTo>
                  <a:pt x="3510" y="2936"/>
                </a:lnTo>
                <a:lnTo>
                  <a:pt x="3303" y="2905"/>
                </a:lnTo>
                <a:lnTo>
                  <a:pt x="3102" y="2874"/>
                </a:lnTo>
                <a:lnTo>
                  <a:pt x="2906" y="2845"/>
                </a:lnTo>
                <a:lnTo>
                  <a:pt x="2717" y="2817"/>
                </a:lnTo>
                <a:lnTo>
                  <a:pt x="2533" y="2789"/>
                </a:lnTo>
                <a:lnTo>
                  <a:pt x="2355" y="2762"/>
                </a:lnTo>
                <a:lnTo>
                  <a:pt x="2182" y="2736"/>
                </a:lnTo>
                <a:lnTo>
                  <a:pt x="2015" y="2710"/>
                </a:lnTo>
                <a:lnTo>
                  <a:pt x="1853" y="2685"/>
                </a:lnTo>
                <a:lnTo>
                  <a:pt x="1696" y="2662"/>
                </a:lnTo>
                <a:lnTo>
                  <a:pt x="1572" y="2643"/>
                </a:lnTo>
                <a:lnTo>
                  <a:pt x="1451" y="2625"/>
                </a:lnTo>
                <a:lnTo>
                  <a:pt x="1331" y="2607"/>
                </a:lnTo>
                <a:lnTo>
                  <a:pt x="1215" y="2590"/>
                </a:lnTo>
                <a:lnTo>
                  <a:pt x="1101" y="2572"/>
                </a:lnTo>
                <a:lnTo>
                  <a:pt x="989" y="2555"/>
                </a:lnTo>
                <a:lnTo>
                  <a:pt x="880" y="2539"/>
                </a:lnTo>
                <a:lnTo>
                  <a:pt x="773" y="2523"/>
                </a:lnTo>
                <a:lnTo>
                  <a:pt x="669" y="2507"/>
                </a:lnTo>
                <a:lnTo>
                  <a:pt x="566" y="2491"/>
                </a:lnTo>
                <a:lnTo>
                  <a:pt x="467" y="2477"/>
                </a:lnTo>
                <a:lnTo>
                  <a:pt x="369" y="2463"/>
                </a:lnTo>
                <a:lnTo>
                  <a:pt x="273" y="2448"/>
                </a:lnTo>
                <a:lnTo>
                  <a:pt x="180" y="2434"/>
                </a:lnTo>
                <a:lnTo>
                  <a:pt x="89" y="2420"/>
                </a:lnTo>
                <a:lnTo>
                  <a:pt x="0" y="2407"/>
                </a:lnTo>
                <a:lnTo>
                  <a:pt x="0" y="2354"/>
                </a:lnTo>
                <a:lnTo>
                  <a:pt x="0" y="2303"/>
                </a:lnTo>
                <a:lnTo>
                  <a:pt x="0" y="2250"/>
                </a:lnTo>
                <a:lnTo>
                  <a:pt x="0" y="2198"/>
                </a:lnTo>
                <a:lnTo>
                  <a:pt x="0" y="2146"/>
                </a:lnTo>
                <a:lnTo>
                  <a:pt x="0" y="2093"/>
                </a:lnTo>
                <a:lnTo>
                  <a:pt x="0" y="2042"/>
                </a:lnTo>
                <a:lnTo>
                  <a:pt x="0" y="1989"/>
                </a:lnTo>
                <a:lnTo>
                  <a:pt x="0" y="1937"/>
                </a:lnTo>
                <a:lnTo>
                  <a:pt x="0" y="1885"/>
                </a:lnTo>
                <a:lnTo>
                  <a:pt x="0" y="1833"/>
                </a:lnTo>
                <a:lnTo>
                  <a:pt x="0" y="1780"/>
                </a:lnTo>
                <a:lnTo>
                  <a:pt x="0" y="1729"/>
                </a:lnTo>
                <a:lnTo>
                  <a:pt x="0" y="1676"/>
                </a:lnTo>
                <a:lnTo>
                  <a:pt x="0" y="1625"/>
                </a:lnTo>
                <a:lnTo>
                  <a:pt x="0" y="1572"/>
                </a:lnTo>
                <a:lnTo>
                  <a:pt x="0" y="1520"/>
                </a:lnTo>
                <a:lnTo>
                  <a:pt x="0" y="1469"/>
                </a:lnTo>
                <a:lnTo>
                  <a:pt x="0" y="1416"/>
                </a:lnTo>
                <a:lnTo>
                  <a:pt x="0" y="1365"/>
                </a:lnTo>
                <a:lnTo>
                  <a:pt x="0" y="1312"/>
                </a:lnTo>
                <a:lnTo>
                  <a:pt x="0" y="1260"/>
                </a:lnTo>
                <a:lnTo>
                  <a:pt x="0" y="1208"/>
                </a:lnTo>
                <a:lnTo>
                  <a:pt x="0" y="1156"/>
                </a:lnTo>
                <a:lnTo>
                  <a:pt x="0" y="1104"/>
                </a:lnTo>
                <a:lnTo>
                  <a:pt x="0" y="1052"/>
                </a:lnTo>
                <a:lnTo>
                  <a:pt x="0" y="999"/>
                </a:lnTo>
                <a:lnTo>
                  <a:pt x="0" y="948"/>
                </a:lnTo>
                <a:lnTo>
                  <a:pt x="0" y="895"/>
                </a:lnTo>
                <a:lnTo>
                  <a:pt x="0" y="843"/>
                </a:lnTo>
                <a:lnTo>
                  <a:pt x="0" y="791"/>
                </a:lnTo>
                <a:lnTo>
                  <a:pt x="0" y="739"/>
                </a:lnTo>
                <a:lnTo>
                  <a:pt x="89" y="726"/>
                </a:lnTo>
                <a:lnTo>
                  <a:pt x="180" y="711"/>
                </a:lnTo>
                <a:lnTo>
                  <a:pt x="273" y="698"/>
                </a:lnTo>
                <a:lnTo>
                  <a:pt x="369" y="684"/>
                </a:lnTo>
                <a:lnTo>
                  <a:pt x="467" y="668"/>
                </a:lnTo>
                <a:lnTo>
                  <a:pt x="567" y="654"/>
                </a:lnTo>
                <a:lnTo>
                  <a:pt x="669" y="638"/>
                </a:lnTo>
                <a:lnTo>
                  <a:pt x="773" y="622"/>
                </a:lnTo>
                <a:lnTo>
                  <a:pt x="881" y="606"/>
                </a:lnTo>
                <a:lnTo>
                  <a:pt x="990" y="590"/>
                </a:lnTo>
                <a:lnTo>
                  <a:pt x="1101" y="572"/>
                </a:lnTo>
                <a:lnTo>
                  <a:pt x="1215" y="556"/>
                </a:lnTo>
                <a:lnTo>
                  <a:pt x="1331" y="538"/>
                </a:lnTo>
                <a:lnTo>
                  <a:pt x="1451" y="519"/>
                </a:lnTo>
                <a:lnTo>
                  <a:pt x="1573" y="501"/>
                </a:lnTo>
                <a:lnTo>
                  <a:pt x="1696" y="482"/>
                </a:lnTo>
                <a:lnTo>
                  <a:pt x="1853" y="459"/>
                </a:lnTo>
                <a:lnTo>
                  <a:pt x="2015" y="435"/>
                </a:lnTo>
                <a:lnTo>
                  <a:pt x="2183" y="409"/>
                </a:lnTo>
                <a:lnTo>
                  <a:pt x="2355" y="383"/>
                </a:lnTo>
                <a:lnTo>
                  <a:pt x="2534" y="356"/>
                </a:lnTo>
                <a:lnTo>
                  <a:pt x="2717" y="329"/>
                </a:lnTo>
                <a:lnTo>
                  <a:pt x="2906" y="300"/>
                </a:lnTo>
                <a:lnTo>
                  <a:pt x="3102" y="271"/>
                </a:lnTo>
                <a:lnTo>
                  <a:pt x="3303" y="240"/>
                </a:lnTo>
                <a:lnTo>
                  <a:pt x="3510" y="209"/>
                </a:lnTo>
                <a:lnTo>
                  <a:pt x="3725" y="177"/>
                </a:lnTo>
                <a:lnTo>
                  <a:pt x="3945" y="144"/>
                </a:lnTo>
                <a:lnTo>
                  <a:pt x="4171" y="110"/>
                </a:lnTo>
                <a:lnTo>
                  <a:pt x="4406" y="75"/>
                </a:lnTo>
                <a:lnTo>
                  <a:pt x="4646" y="38"/>
                </a:lnTo>
                <a:lnTo>
                  <a:pt x="4893" y="0"/>
                </a:lnTo>
                <a:lnTo>
                  <a:pt x="4893" y="99"/>
                </a:lnTo>
                <a:lnTo>
                  <a:pt x="4893" y="197"/>
                </a:lnTo>
                <a:lnTo>
                  <a:pt x="4893" y="296"/>
                </a:lnTo>
                <a:lnTo>
                  <a:pt x="4893" y="394"/>
                </a:lnTo>
                <a:lnTo>
                  <a:pt x="4893" y="493"/>
                </a:lnTo>
                <a:lnTo>
                  <a:pt x="4893" y="591"/>
                </a:lnTo>
                <a:lnTo>
                  <a:pt x="4893" y="689"/>
                </a:lnTo>
                <a:lnTo>
                  <a:pt x="4893" y="788"/>
                </a:lnTo>
                <a:lnTo>
                  <a:pt x="4893" y="886"/>
                </a:lnTo>
                <a:lnTo>
                  <a:pt x="4893" y="984"/>
                </a:lnTo>
                <a:lnTo>
                  <a:pt x="4893" y="1082"/>
                </a:lnTo>
                <a:lnTo>
                  <a:pt x="4893" y="1181"/>
                </a:lnTo>
                <a:lnTo>
                  <a:pt x="4893" y="1279"/>
                </a:lnTo>
                <a:lnTo>
                  <a:pt x="4893" y="1377"/>
                </a:lnTo>
                <a:lnTo>
                  <a:pt x="4893" y="1475"/>
                </a:lnTo>
                <a:lnTo>
                  <a:pt x="4893" y="1573"/>
                </a:lnTo>
                <a:lnTo>
                  <a:pt x="4893" y="1672"/>
                </a:lnTo>
                <a:lnTo>
                  <a:pt x="4893" y="1770"/>
                </a:lnTo>
                <a:lnTo>
                  <a:pt x="4893" y="1868"/>
                </a:lnTo>
                <a:lnTo>
                  <a:pt x="4893" y="1966"/>
                </a:lnTo>
                <a:lnTo>
                  <a:pt x="4893" y="2064"/>
                </a:lnTo>
                <a:lnTo>
                  <a:pt x="4893" y="2163"/>
                </a:lnTo>
                <a:lnTo>
                  <a:pt x="4893" y="2261"/>
                </a:lnTo>
                <a:lnTo>
                  <a:pt x="4893" y="2359"/>
                </a:lnTo>
                <a:lnTo>
                  <a:pt x="4893" y="2457"/>
                </a:lnTo>
                <a:lnTo>
                  <a:pt x="4893" y="2555"/>
                </a:lnTo>
                <a:lnTo>
                  <a:pt x="4893" y="2655"/>
                </a:lnTo>
                <a:lnTo>
                  <a:pt x="4893" y="2753"/>
                </a:lnTo>
                <a:lnTo>
                  <a:pt x="4893" y="2851"/>
                </a:lnTo>
                <a:lnTo>
                  <a:pt x="4893" y="2949"/>
                </a:lnTo>
                <a:lnTo>
                  <a:pt x="4893" y="3047"/>
                </a:lnTo>
                <a:lnTo>
                  <a:pt x="4893" y="3146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6096000" y="4240213"/>
            <a:ext cx="1554163" cy="1231900"/>
          </a:xfrm>
          <a:custGeom>
            <a:avLst/>
            <a:gdLst>
              <a:gd name="T0" fmla="*/ 4406 w 4893"/>
              <a:gd name="T1" fmla="*/ 664 h 3882"/>
              <a:gd name="T2" fmla="*/ 3725 w 4893"/>
              <a:gd name="T3" fmla="*/ 561 h 3882"/>
              <a:gd name="T4" fmla="*/ 3102 w 4893"/>
              <a:gd name="T5" fmla="*/ 467 h 3882"/>
              <a:gd name="T6" fmla="*/ 2533 w 4893"/>
              <a:gd name="T7" fmla="*/ 382 h 3882"/>
              <a:gd name="T8" fmla="*/ 2015 w 4893"/>
              <a:gd name="T9" fmla="*/ 303 h 3882"/>
              <a:gd name="T10" fmla="*/ 1572 w 4893"/>
              <a:gd name="T11" fmla="*/ 236 h 3882"/>
              <a:gd name="T12" fmla="*/ 1215 w 4893"/>
              <a:gd name="T13" fmla="*/ 183 h 3882"/>
              <a:gd name="T14" fmla="*/ 880 w 4893"/>
              <a:gd name="T15" fmla="*/ 132 h 3882"/>
              <a:gd name="T16" fmla="*/ 566 w 4893"/>
              <a:gd name="T17" fmla="*/ 84 h 3882"/>
              <a:gd name="T18" fmla="*/ 273 w 4893"/>
              <a:gd name="T19" fmla="*/ 41 h 3882"/>
              <a:gd name="T20" fmla="*/ 0 w 4893"/>
              <a:gd name="T21" fmla="*/ 0 h 3882"/>
              <a:gd name="T22" fmla="*/ 0 w 4893"/>
              <a:gd name="T23" fmla="*/ 156 h 3882"/>
              <a:gd name="T24" fmla="*/ 0 w 4893"/>
              <a:gd name="T25" fmla="*/ 313 h 3882"/>
              <a:gd name="T26" fmla="*/ 0 w 4893"/>
              <a:gd name="T27" fmla="*/ 468 h 3882"/>
              <a:gd name="T28" fmla="*/ 0 w 4893"/>
              <a:gd name="T29" fmla="*/ 625 h 3882"/>
              <a:gd name="T30" fmla="*/ 0 w 4893"/>
              <a:gd name="T31" fmla="*/ 781 h 3882"/>
              <a:gd name="T32" fmla="*/ 0 w 4893"/>
              <a:gd name="T33" fmla="*/ 938 h 3882"/>
              <a:gd name="T34" fmla="*/ 0 w 4893"/>
              <a:gd name="T35" fmla="*/ 1094 h 3882"/>
              <a:gd name="T36" fmla="*/ 0 w 4893"/>
              <a:gd name="T37" fmla="*/ 1250 h 3882"/>
              <a:gd name="T38" fmla="*/ 0 w 4893"/>
              <a:gd name="T39" fmla="*/ 1406 h 3882"/>
              <a:gd name="T40" fmla="*/ 0 w 4893"/>
              <a:gd name="T41" fmla="*/ 1562 h 3882"/>
              <a:gd name="T42" fmla="*/ 89 w 4893"/>
              <a:gd name="T43" fmla="*/ 1707 h 3882"/>
              <a:gd name="T44" fmla="*/ 369 w 4893"/>
              <a:gd name="T45" fmla="*/ 1834 h 3882"/>
              <a:gd name="T46" fmla="*/ 668 w 4893"/>
              <a:gd name="T47" fmla="*/ 1969 h 3882"/>
              <a:gd name="T48" fmla="*/ 989 w 4893"/>
              <a:gd name="T49" fmla="*/ 2114 h 3882"/>
              <a:gd name="T50" fmla="*/ 1331 w 4893"/>
              <a:gd name="T51" fmla="*/ 2269 h 3882"/>
              <a:gd name="T52" fmla="*/ 1695 w 4893"/>
              <a:gd name="T53" fmla="*/ 2434 h 3882"/>
              <a:gd name="T54" fmla="*/ 2182 w 4893"/>
              <a:gd name="T55" fmla="*/ 2654 h 3882"/>
              <a:gd name="T56" fmla="*/ 2716 w 4893"/>
              <a:gd name="T57" fmla="*/ 2897 h 3882"/>
              <a:gd name="T58" fmla="*/ 3303 w 4893"/>
              <a:gd name="T59" fmla="*/ 3162 h 3882"/>
              <a:gd name="T60" fmla="*/ 3945 w 4893"/>
              <a:gd name="T61" fmla="*/ 3453 h 3882"/>
              <a:gd name="T62" fmla="*/ 4646 w 4893"/>
              <a:gd name="T63" fmla="*/ 3770 h 3882"/>
              <a:gd name="T64" fmla="*/ 4893 w 4893"/>
              <a:gd name="T65" fmla="*/ 3686 h 3882"/>
              <a:gd name="T66" fmla="*/ 4893 w 4893"/>
              <a:gd name="T67" fmla="*/ 3392 h 3882"/>
              <a:gd name="T68" fmla="*/ 4893 w 4893"/>
              <a:gd name="T69" fmla="*/ 3097 h 3882"/>
              <a:gd name="T70" fmla="*/ 4893 w 4893"/>
              <a:gd name="T71" fmla="*/ 2803 h 3882"/>
              <a:gd name="T72" fmla="*/ 4893 w 4893"/>
              <a:gd name="T73" fmla="*/ 2507 h 3882"/>
              <a:gd name="T74" fmla="*/ 4893 w 4893"/>
              <a:gd name="T75" fmla="*/ 2213 h 3882"/>
              <a:gd name="T76" fmla="*/ 4893 w 4893"/>
              <a:gd name="T77" fmla="*/ 1918 h 3882"/>
              <a:gd name="T78" fmla="*/ 4893 w 4893"/>
              <a:gd name="T79" fmla="*/ 1623 h 3882"/>
              <a:gd name="T80" fmla="*/ 4893 w 4893"/>
              <a:gd name="T81" fmla="*/ 1328 h 3882"/>
              <a:gd name="T82" fmla="*/ 4893 w 4893"/>
              <a:gd name="T83" fmla="*/ 1034 h 3882"/>
              <a:gd name="T84" fmla="*/ 4893 w 4893"/>
              <a:gd name="T85" fmla="*/ 739 h 38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893" h="3882">
                <a:moveTo>
                  <a:pt x="4893" y="739"/>
                </a:moveTo>
                <a:lnTo>
                  <a:pt x="4646" y="701"/>
                </a:lnTo>
                <a:lnTo>
                  <a:pt x="4406" y="664"/>
                </a:lnTo>
                <a:lnTo>
                  <a:pt x="4171" y="629"/>
                </a:lnTo>
                <a:lnTo>
                  <a:pt x="3945" y="595"/>
                </a:lnTo>
                <a:lnTo>
                  <a:pt x="3725" y="561"/>
                </a:lnTo>
                <a:lnTo>
                  <a:pt x="3510" y="529"/>
                </a:lnTo>
                <a:lnTo>
                  <a:pt x="3303" y="498"/>
                </a:lnTo>
                <a:lnTo>
                  <a:pt x="3102" y="467"/>
                </a:lnTo>
                <a:lnTo>
                  <a:pt x="2906" y="438"/>
                </a:lnTo>
                <a:lnTo>
                  <a:pt x="2717" y="410"/>
                </a:lnTo>
                <a:lnTo>
                  <a:pt x="2533" y="382"/>
                </a:lnTo>
                <a:lnTo>
                  <a:pt x="2355" y="355"/>
                </a:lnTo>
                <a:lnTo>
                  <a:pt x="2182" y="329"/>
                </a:lnTo>
                <a:lnTo>
                  <a:pt x="2015" y="303"/>
                </a:lnTo>
                <a:lnTo>
                  <a:pt x="1853" y="278"/>
                </a:lnTo>
                <a:lnTo>
                  <a:pt x="1696" y="255"/>
                </a:lnTo>
                <a:lnTo>
                  <a:pt x="1572" y="236"/>
                </a:lnTo>
                <a:lnTo>
                  <a:pt x="1451" y="218"/>
                </a:lnTo>
                <a:lnTo>
                  <a:pt x="1331" y="200"/>
                </a:lnTo>
                <a:lnTo>
                  <a:pt x="1215" y="183"/>
                </a:lnTo>
                <a:lnTo>
                  <a:pt x="1101" y="165"/>
                </a:lnTo>
                <a:lnTo>
                  <a:pt x="989" y="148"/>
                </a:lnTo>
                <a:lnTo>
                  <a:pt x="880" y="132"/>
                </a:lnTo>
                <a:lnTo>
                  <a:pt x="773" y="116"/>
                </a:lnTo>
                <a:lnTo>
                  <a:pt x="669" y="100"/>
                </a:lnTo>
                <a:lnTo>
                  <a:pt x="566" y="84"/>
                </a:lnTo>
                <a:lnTo>
                  <a:pt x="467" y="70"/>
                </a:lnTo>
                <a:lnTo>
                  <a:pt x="369" y="56"/>
                </a:lnTo>
                <a:lnTo>
                  <a:pt x="273" y="41"/>
                </a:lnTo>
                <a:lnTo>
                  <a:pt x="180" y="27"/>
                </a:lnTo>
                <a:lnTo>
                  <a:pt x="89" y="13"/>
                </a:lnTo>
                <a:lnTo>
                  <a:pt x="0" y="0"/>
                </a:lnTo>
                <a:lnTo>
                  <a:pt x="0" y="51"/>
                </a:lnTo>
                <a:lnTo>
                  <a:pt x="0" y="104"/>
                </a:lnTo>
                <a:lnTo>
                  <a:pt x="0" y="156"/>
                </a:lnTo>
                <a:lnTo>
                  <a:pt x="0" y="208"/>
                </a:lnTo>
                <a:lnTo>
                  <a:pt x="0" y="260"/>
                </a:lnTo>
                <a:lnTo>
                  <a:pt x="0" y="313"/>
                </a:lnTo>
                <a:lnTo>
                  <a:pt x="0" y="364"/>
                </a:lnTo>
                <a:lnTo>
                  <a:pt x="0" y="417"/>
                </a:lnTo>
                <a:lnTo>
                  <a:pt x="0" y="468"/>
                </a:lnTo>
                <a:lnTo>
                  <a:pt x="0" y="521"/>
                </a:lnTo>
                <a:lnTo>
                  <a:pt x="0" y="573"/>
                </a:lnTo>
                <a:lnTo>
                  <a:pt x="0" y="625"/>
                </a:lnTo>
                <a:lnTo>
                  <a:pt x="0" y="677"/>
                </a:lnTo>
                <a:lnTo>
                  <a:pt x="0" y="729"/>
                </a:lnTo>
                <a:lnTo>
                  <a:pt x="0" y="781"/>
                </a:lnTo>
                <a:lnTo>
                  <a:pt x="0" y="834"/>
                </a:lnTo>
                <a:lnTo>
                  <a:pt x="0" y="885"/>
                </a:lnTo>
                <a:lnTo>
                  <a:pt x="0" y="938"/>
                </a:lnTo>
                <a:lnTo>
                  <a:pt x="0" y="989"/>
                </a:lnTo>
                <a:lnTo>
                  <a:pt x="0" y="1042"/>
                </a:lnTo>
                <a:lnTo>
                  <a:pt x="0" y="1094"/>
                </a:lnTo>
                <a:lnTo>
                  <a:pt x="0" y="1145"/>
                </a:lnTo>
                <a:lnTo>
                  <a:pt x="0" y="1198"/>
                </a:lnTo>
                <a:lnTo>
                  <a:pt x="0" y="1250"/>
                </a:lnTo>
                <a:lnTo>
                  <a:pt x="0" y="1302"/>
                </a:lnTo>
                <a:lnTo>
                  <a:pt x="0" y="1354"/>
                </a:lnTo>
                <a:lnTo>
                  <a:pt x="0" y="1406"/>
                </a:lnTo>
                <a:lnTo>
                  <a:pt x="0" y="1458"/>
                </a:lnTo>
                <a:lnTo>
                  <a:pt x="0" y="1511"/>
                </a:lnTo>
                <a:lnTo>
                  <a:pt x="0" y="1562"/>
                </a:lnTo>
                <a:lnTo>
                  <a:pt x="0" y="1614"/>
                </a:lnTo>
                <a:lnTo>
                  <a:pt x="0" y="1666"/>
                </a:lnTo>
                <a:lnTo>
                  <a:pt x="89" y="1707"/>
                </a:lnTo>
                <a:lnTo>
                  <a:pt x="180" y="1748"/>
                </a:lnTo>
                <a:lnTo>
                  <a:pt x="273" y="1790"/>
                </a:lnTo>
                <a:lnTo>
                  <a:pt x="369" y="1834"/>
                </a:lnTo>
                <a:lnTo>
                  <a:pt x="466" y="1877"/>
                </a:lnTo>
                <a:lnTo>
                  <a:pt x="566" y="1922"/>
                </a:lnTo>
                <a:lnTo>
                  <a:pt x="668" y="1969"/>
                </a:lnTo>
                <a:lnTo>
                  <a:pt x="773" y="2016"/>
                </a:lnTo>
                <a:lnTo>
                  <a:pt x="880" y="2065"/>
                </a:lnTo>
                <a:lnTo>
                  <a:pt x="989" y="2114"/>
                </a:lnTo>
                <a:lnTo>
                  <a:pt x="1100" y="2165"/>
                </a:lnTo>
                <a:lnTo>
                  <a:pt x="1215" y="2216"/>
                </a:lnTo>
                <a:lnTo>
                  <a:pt x="1331" y="2269"/>
                </a:lnTo>
                <a:lnTo>
                  <a:pt x="1450" y="2323"/>
                </a:lnTo>
                <a:lnTo>
                  <a:pt x="1572" y="2377"/>
                </a:lnTo>
                <a:lnTo>
                  <a:pt x="1695" y="2434"/>
                </a:lnTo>
                <a:lnTo>
                  <a:pt x="1853" y="2505"/>
                </a:lnTo>
                <a:lnTo>
                  <a:pt x="2015" y="2579"/>
                </a:lnTo>
                <a:lnTo>
                  <a:pt x="2182" y="2654"/>
                </a:lnTo>
                <a:lnTo>
                  <a:pt x="2355" y="2732"/>
                </a:lnTo>
                <a:lnTo>
                  <a:pt x="2533" y="2813"/>
                </a:lnTo>
                <a:lnTo>
                  <a:pt x="2716" y="2897"/>
                </a:lnTo>
                <a:lnTo>
                  <a:pt x="2906" y="2982"/>
                </a:lnTo>
                <a:lnTo>
                  <a:pt x="3102" y="3071"/>
                </a:lnTo>
                <a:lnTo>
                  <a:pt x="3303" y="3162"/>
                </a:lnTo>
                <a:lnTo>
                  <a:pt x="3510" y="3256"/>
                </a:lnTo>
                <a:lnTo>
                  <a:pt x="3725" y="3353"/>
                </a:lnTo>
                <a:lnTo>
                  <a:pt x="3945" y="3453"/>
                </a:lnTo>
                <a:lnTo>
                  <a:pt x="4171" y="3555"/>
                </a:lnTo>
                <a:lnTo>
                  <a:pt x="4406" y="3661"/>
                </a:lnTo>
                <a:lnTo>
                  <a:pt x="4646" y="3770"/>
                </a:lnTo>
                <a:lnTo>
                  <a:pt x="4893" y="3882"/>
                </a:lnTo>
                <a:lnTo>
                  <a:pt x="4893" y="3784"/>
                </a:lnTo>
                <a:lnTo>
                  <a:pt x="4893" y="3686"/>
                </a:lnTo>
                <a:lnTo>
                  <a:pt x="4893" y="3588"/>
                </a:lnTo>
                <a:lnTo>
                  <a:pt x="4893" y="3490"/>
                </a:lnTo>
                <a:lnTo>
                  <a:pt x="4893" y="3392"/>
                </a:lnTo>
                <a:lnTo>
                  <a:pt x="4893" y="3294"/>
                </a:lnTo>
                <a:lnTo>
                  <a:pt x="4893" y="3195"/>
                </a:lnTo>
                <a:lnTo>
                  <a:pt x="4893" y="3097"/>
                </a:lnTo>
                <a:lnTo>
                  <a:pt x="4893" y="2999"/>
                </a:lnTo>
                <a:lnTo>
                  <a:pt x="4893" y="2901"/>
                </a:lnTo>
                <a:lnTo>
                  <a:pt x="4893" y="2803"/>
                </a:lnTo>
                <a:lnTo>
                  <a:pt x="4893" y="2704"/>
                </a:lnTo>
                <a:lnTo>
                  <a:pt x="4893" y="2605"/>
                </a:lnTo>
                <a:lnTo>
                  <a:pt x="4893" y="2507"/>
                </a:lnTo>
                <a:lnTo>
                  <a:pt x="4893" y="2409"/>
                </a:lnTo>
                <a:lnTo>
                  <a:pt x="4893" y="2311"/>
                </a:lnTo>
                <a:lnTo>
                  <a:pt x="4893" y="2213"/>
                </a:lnTo>
                <a:lnTo>
                  <a:pt x="4893" y="2114"/>
                </a:lnTo>
                <a:lnTo>
                  <a:pt x="4893" y="2016"/>
                </a:lnTo>
                <a:lnTo>
                  <a:pt x="4893" y="1918"/>
                </a:lnTo>
                <a:lnTo>
                  <a:pt x="4893" y="1820"/>
                </a:lnTo>
                <a:lnTo>
                  <a:pt x="4893" y="1722"/>
                </a:lnTo>
                <a:lnTo>
                  <a:pt x="4893" y="1623"/>
                </a:lnTo>
                <a:lnTo>
                  <a:pt x="4893" y="1525"/>
                </a:lnTo>
                <a:lnTo>
                  <a:pt x="4893" y="1427"/>
                </a:lnTo>
                <a:lnTo>
                  <a:pt x="4893" y="1328"/>
                </a:lnTo>
                <a:lnTo>
                  <a:pt x="4893" y="1230"/>
                </a:lnTo>
                <a:lnTo>
                  <a:pt x="4893" y="1132"/>
                </a:lnTo>
                <a:lnTo>
                  <a:pt x="4893" y="1034"/>
                </a:lnTo>
                <a:lnTo>
                  <a:pt x="4893" y="935"/>
                </a:lnTo>
                <a:lnTo>
                  <a:pt x="4893" y="837"/>
                </a:lnTo>
                <a:lnTo>
                  <a:pt x="4893" y="739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7650163" y="2476500"/>
            <a:ext cx="1065213" cy="998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7650163" y="3475038"/>
            <a:ext cx="1065213" cy="9985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7650163" y="4473575"/>
            <a:ext cx="1065213" cy="9985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Freeform 268"/>
          <p:cNvSpPr>
            <a:spLocks noEditPoints="1"/>
          </p:cNvSpPr>
          <p:nvPr/>
        </p:nvSpPr>
        <p:spPr bwMode="auto">
          <a:xfrm>
            <a:off x="7996541" y="3780410"/>
            <a:ext cx="372457" cy="387794"/>
          </a:xfrm>
          <a:custGeom>
            <a:avLst/>
            <a:gdLst>
              <a:gd name="T0" fmla="*/ 2039 w 3222"/>
              <a:gd name="T1" fmla="*/ 471 h 3355"/>
              <a:gd name="T2" fmla="*/ 2038 w 3222"/>
              <a:gd name="T3" fmla="*/ 760 h 3355"/>
              <a:gd name="T4" fmla="*/ 2125 w 3222"/>
              <a:gd name="T5" fmla="*/ 1195 h 3355"/>
              <a:gd name="T6" fmla="*/ 2316 w 3222"/>
              <a:gd name="T7" fmla="*/ 1647 h 3355"/>
              <a:gd name="T8" fmla="*/ 2534 w 3222"/>
              <a:gd name="T9" fmla="*/ 1968 h 3355"/>
              <a:gd name="T10" fmla="*/ 2730 w 3222"/>
              <a:gd name="T11" fmla="*/ 2168 h 3355"/>
              <a:gd name="T12" fmla="*/ 2851 w 3222"/>
              <a:gd name="T13" fmla="*/ 2239 h 3355"/>
              <a:gd name="T14" fmla="*/ 2892 w 3222"/>
              <a:gd name="T15" fmla="*/ 2132 h 3355"/>
              <a:gd name="T16" fmla="*/ 2872 w 3222"/>
              <a:gd name="T17" fmla="*/ 1810 h 3355"/>
              <a:gd name="T18" fmla="*/ 2739 w 3222"/>
              <a:gd name="T19" fmla="*/ 1341 h 3355"/>
              <a:gd name="T20" fmla="*/ 2532 w 3222"/>
              <a:gd name="T21" fmla="*/ 921 h 3355"/>
              <a:gd name="T22" fmla="*/ 2319 w 3222"/>
              <a:gd name="T23" fmla="*/ 618 h 3355"/>
              <a:gd name="T24" fmla="*/ 2146 w 3222"/>
              <a:gd name="T25" fmla="*/ 439 h 3355"/>
              <a:gd name="T26" fmla="*/ 2044 w 3222"/>
              <a:gd name="T27" fmla="*/ 3 h 3355"/>
              <a:gd name="T28" fmla="*/ 2281 w 3222"/>
              <a:gd name="T29" fmla="*/ 127 h 3355"/>
              <a:gd name="T30" fmla="*/ 2548 w 3222"/>
              <a:gd name="T31" fmla="*/ 407 h 3355"/>
              <a:gd name="T32" fmla="*/ 2808 w 3222"/>
              <a:gd name="T33" fmla="*/ 808 h 3355"/>
              <a:gd name="T34" fmla="*/ 3027 w 3222"/>
              <a:gd name="T35" fmla="*/ 1282 h 3355"/>
              <a:gd name="T36" fmla="*/ 3166 w 3222"/>
              <a:gd name="T37" fmla="*/ 1743 h 3355"/>
              <a:gd name="T38" fmla="*/ 3221 w 3222"/>
              <a:gd name="T39" fmla="*/ 2146 h 3355"/>
              <a:gd name="T40" fmla="*/ 3189 w 3222"/>
              <a:gd name="T41" fmla="*/ 2448 h 3355"/>
              <a:gd name="T42" fmla="*/ 3067 w 3222"/>
              <a:gd name="T43" fmla="*/ 2605 h 3355"/>
              <a:gd name="T44" fmla="*/ 2901 w 3222"/>
              <a:gd name="T45" fmla="*/ 2612 h 3355"/>
              <a:gd name="T46" fmla="*/ 2730 w 3222"/>
              <a:gd name="T47" fmla="*/ 2527 h 3355"/>
              <a:gd name="T48" fmla="*/ 2517 w 3222"/>
              <a:gd name="T49" fmla="*/ 2403 h 3355"/>
              <a:gd name="T50" fmla="*/ 2230 w 3222"/>
              <a:gd name="T51" fmla="*/ 2294 h 3355"/>
              <a:gd name="T52" fmla="*/ 1831 w 3222"/>
              <a:gd name="T53" fmla="*/ 2253 h 3355"/>
              <a:gd name="T54" fmla="*/ 1544 w 3222"/>
              <a:gd name="T55" fmla="*/ 2304 h 3355"/>
              <a:gd name="T56" fmla="*/ 1478 w 3222"/>
              <a:gd name="T57" fmla="*/ 2440 h 3355"/>
              <a:gd name="T58" fmla="*/ 1543 w 3222"/>
              <a:gd name="T59" fmla="*/ 2601 h 3355"/>
              <a:gd name="T60" fmla="*/ 1631 w 3222"/>
              <a:gd name="T61" fmla="*/ 2801 h 3355"/>
              <a:gd name="T62" fmla="*/ 1706 w 3222"/>
              <a:gd name="T63" fmla="*/ 2923 h 3355"/>
              <a:gd name="T64" fmla="*/ 1819 w 3222"/>
              <a:gd name="T65" fmla="*/ 3001 h 3355"/>
              <a:gd name="T66" fmla="*/ 1848 w 3222"/>
              <a:gd name="T67" fmla="*/ 3120 h 3355"/>
              <a:gd name="T68" fmla="*/ 1739 w 3222"/>
              <a:gd name="T69" fmla="*/ 3214 h 3355"/>
              <a:gd name="T70" fmla="*/ 1544 w 3222"/>
              <a:gd name="T71" fmla="*/ 3288 h 3355"/>
              <a:gd name="T72" fmla="*/ 1377 w 3222"/>
              <a:gd name="T73" fmla="*/ 3350 h 3355"/>
              <a:gd name="T74" fmla="*/ 1257 w 3222"/>
              <a:gd name="T75" fmla="*/ 3309 h 3355"/>
              <a:gd name="T76" fmla="*/ 1166 w 3222"/>
              <a:gd name="T77" fmla="*/ 3173 h 3355"/>
              <a:gd name="T78" fmla="*/ 1073 w 3222"/>
              <a:gd name="T79" fmla="*/ 2961 h 3355"/>
              <a:gd name="T80" fmla="*/ 972 w 3222"/>
              <a:gd name="T81" fmla="*/ 2730 h 3355"/>
              <a:gd name="T82" fmla="*/ 888 w 3222"/>
              <a:gd name="T83" fmla="*/ 2645 h 3355"/>
              <a:gd name="T84" fmla="*/ 758 w 3222"/>
              <a:gd name="T85" fmla="*/ 2612 h 3355"/>
              <a:gd name="T86" fmla="*/ 649 w 3222"/>
              <a:gd name="T87" fmla="*/ 2531 h 3355"/>
              <a:gd name="T88" fmla="*/ 557 w 3222"/>
              <a:gd name="T89" fmla="*/ 2561 h 3355"/>
              <a:gd name="T90" fmla="*/ 408 w 3222"/>
              <a:gd name="T91" fmla="*/ 2591 h 3355"/>
              <a:gd name="T92" fmla="*/ 185 w 3222"/>
              <a:gd name="T93" fmla="*/ 2496 h 3355"/>
              <a:gd name="T94" fmla="*/ 34 w 3222"/>
              <a:gd name="T95" fmla="*/ 2309 h 3355"/>
              <a:gd name="T96" fmla="*/ 2 w 3222"/>
              <a:gd name="T97" fmla="*/ 2090 h 3355"/>
              <a:gd name="T98" fmla="*/ 72 w 3222"/>
              <a:gd name="T99" fmla="*/ 1876 h 3355"/>
              <a:gd name="T100" fmla="*/ 432 w 3222"/>
              <a:gd name="T101" fmla="*/ 1680 h 3355"/>
              <a:gd name="T102" fmla="*/ 1021 w 3222"/>
              <a:gd name="T103" fmla="*/ 1360 h 3355"/>
              <a:gd name="T104" fmla="*/ 1396 w 3222"/>
              <a:gd name="T105" fmla="*/ 1053 h 3355"/>
              <a:gd name="T106" fmla="*/ 1610 w 3222"/>
              <a:gd name="T107" fmla="*/ 767 h 3355"/>
              <a:gd name="T108" fmla="*/ 1717 w 3222"/>
              <a:gd name="T109" fmla="*/ 513 h 3355"/>
              <a:gd name="T110" fmla="*/ 1770 w 3222"/>
              <a:gd name="T111" fmla="*/ 299 h 3355"/>
              <a:gd name="T112" fmla="*/ 1821 w 3222"/>
              <a:gd name="T113" fmla="*/ 133 h 3355"/>
              <a:gd name="T114" fmla="*/ 1922 w 3222"/>
              <a:gd name="T115" fmla="*/ 24 h 3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222" h="3355">
                <a:moveTo>
                  <a:pt x="2076" y="399"/>
                </a:moveTo>
                <a:lnTo>
                  <a:pt x="2068" y="399"/>
                </a:lnTo>
                <a:lnTo>
                  <a:pt x="2060" y="406"/>
                </a:lnTo>
                <a:lnTo>
                  <a:pt x="2051" y="421"/>
                </a:lnTo>
                <a:lnTo>
                  <a:pt x="2045" y="442"/>
                </a:lnTo>
                <a:lnTo>
                  <a:pt x="2039" y="471"/>
                </a:lnTo>
                <a:lnTo>
                  <a:pt x="2035" y="505"/>
                </a:lnTo>
                <a:lnTo>
                  <a:pt x="2032" y="546"/>
                </a:lnTo>
                <a:lnTo>
                  <a:pt x="2030" y="592"/>
                </a:lnTo>
                <a:lnTo>
                  <a:pt x="2031" y="643"/>
                </a:lnTo>
                <a:lnTo>
                  <a:pt x="2033" y="699"/>
                </a:lnTo>
                <a:lnTo>
                  <a:pt x="2038" y="760"/>
                </a:lnTo>
                <a:lnTo>
                  <a:pt x="2045" y="824"/>
                </a:lnTo>
                <a:lnTo>
                  <a:pt x="2055" y="893"/>
                </a:lnTo>
                <a:lnTo>
                  <a:pt x="2067" y="964"/>
                </a:lnTo>
                <a:lnTo>
                  <a:pt x="2084" y="1038"/>
                </a:lnTo>
                <a:lnTo>
                  <a:pt x="2102" y="1115"/>
                </a:lnTo>
                <a:lnTo>
                  <a:pt x="2125" y="1195"/>
                </a:lnTo>
                <a:lnTo>
                  <a:pt x="2151" y="1276"/>
                </a:lnTo>
                <a:lnTo>
                  <a:pt x="2181" y="1359"/>
                </a:lnTo>
                <a:lnTo>
                  <a:pt x="2215" y="1442"/>
                </a:lnTo>
                <a:lnTo>
                  <a:pt x="2247" y="1514"/>
                </a:lnTo>
                <a:lnTo>
                  <a:pt x="2281" y="1582"/>
                </a:lnTo>
                <a:lnTo>
                  <a:pt x="2316" y="1647"/>
                </a:lnTo>
                <a:lnTo>
                  <a:pt x="2352" y="1708"/>
                </a:lnTo>
                <a:lnTo>
                  <a:pt x="2388" y="1767"/>
                </a:lnTo>
                <a:lnTo>
                  <a:pt x="2424" y="1823"/>
                </a:lnTo>
                <a:lnTo>
                  <a:pt x="2461" y="1874"/>
                </a:lnTo>
                <a:lnTo>
                  <a:pt x="2498" y="1923"/>
                </a:lnTo>
                <a:lnTo>
                  <a:pt x="2534" y="1968"/>
                </a:lnTo>
                <a:lnTo>
                  <a:pt x="2569" y="2010"/>
                </a:lnTo>
                <a:lnTo>
                  <a:pt x="2604" y="2048"/>
                </a:lnTo>
                <a:lnTo>
                  <a:pt x="2638" y="2083"/>
                </a:lnTo>
                <a:lnTo>
                  <a:pt x="2670" y="2115"/>
                </a:lnTo>
                <a:lnTo>
                  <a:pt x="2701" y="2143"/>
                </a:lnTo>
                <a:lnTo>
                  <a:pt x="2730" y="2168"/>
                </a:lnTo>
                <a:lnTo>
                  <a:pt x="2757" y="2189"/>
                </a:lnTo>
                <a:lnTo>
                  <a:pt x="2782" y="2206"/>
                </a:lnTo>
                <a:lnTo>
                  <a:pt x="2803" y="2220"/>
                </a:lnTo>
                <a:lnTo>
                  <a:pt x="2822" y="2230"/>
                </a:lnTo>
                <a:lnTo>
                  <a:pt x="2839" y="2236"/>
                </a:lnTo>
                <a:lnTo>
                  <a:pt x="2851" y="2239"/>
                </a:lnTo>
                <a:lnTo>
                  <a:pt x="2860" y="2238"/>
                </a:lnTo>
                <a:lnTo>
                  <a:pt x="2869" y="2231"/>
                </a:lnTo>
                <a:lnTo>
                  <a:pt x="2877" y="2216"/>
                </a:lnTo>
                <a:lnTo>
                  <a:pt x="2883" y="2195"/>
                </a:lnTo>
                <a:lnTo>
                  <a:pt x="2888" y="2167"/>
                </a:lnTo>
                <a:lnTo>
                  <a:pt x="2892" y="2132"/>
                </a:lnTo>
                <a:lnTo>
                  <a:pt x="2894" y="2092"/>
                </a:lnTo>
                <a:lnTo>
                  <a:pt x="2894" y="2045"/>
                </a:lnTo>
                <a:lnTo>
                  <a:pt x="2892" y="1994"/>
                </a:lnTo>
                <a:lnTo>
                  <a:pt x="2888" y="1937"/>
                </a:lnTo>
                <a:lnTo>
                  <a:pt x="2881" y="1876"/>
                </a:lnTo>
                <a:lnTo>
                  <a:pt x="2872" y="1810"/>
                </a:lnTo>
                <a:lnTo>
                  <a:pt x="2858" y="1741"/>
                </a:lnTo>
                <a:lnTo>
                  <a:pt x="2842" y="1667"/>
                </a:lnTo>
                <a:lnTo>
                  <a:pt x="2822" y="1590"/>
                </a:lnTo>
                <a:lnTo>
                  <a:pt x="2798" y="1509"/>
                </a:lnTo>
                <a:lnTo>
                  <a:pt x="2771" y="1427"/>
                </a:lnTo>
                <a:lnTo>
                  <a:pt x="2739" y="1341"/>
                </a:lnTo>
                <a:lnTo>
                  <a:pt x="2703" y="1253"/>
                </a:lnTo>
                <a:lnTo>
                  <a:pt x="2671" y="1181"/>
                </a:lnTo>
                <a:lnTo>
                  <a:pt x="2638" y="1112"/>
                </a:lnTo>
                <a:lnTo>
                  <a:pt x="2603" y="1045"/>
                </a:lnTo>
                <a:lnTo>
                  <a:pt x="2568" y="981"/>
                </a:lnTo>
                <a:lnTo>
                  <a:pt x="2532" y="921"/>
                </a:lnTo>
                <a:lnTo>
                  <a:pt x="2496" y="863"/>
                </a:lnTo>
                <a:lnTo>
                  <a:pt x="2459" y="807"/>
                </a:lnTo>
                <a:lnTo>
                  <a:pt x="2424" y="755"/>
                </a:lnTo>
                <a:lnTo>
                  <a:pt x="2388" y="706"/>
                </a:lnTo>
                <a:lnTo>
                  <a:pt x="2353" y="660"/>
                </a:lnTo>
                <a:lnTo>
                  <a:pt x="2319" y="618"/>
                </a:lnTo>
                <a:lnTo>
                  <a:pt x="2286" y="578"/>
                </a:lnTo>
                <a:lnTo>
                  <a:pt x="2254" y="543"/>
                </a:lnTo>
                <a:lnTo>
                  <a:pt x="2224" y="511"/>
                </a:lnTo>
                <a:lnTo>
                  <a:pt x="2195" y="484"/>
                </a:lnTo>
                <a:lnTo>
                  <a:pt x="2170" y="459"/>
                </a:lnTo>
                <a:lnTo>
                  <a:pt x="2146" y="439"/>
                </a:lnTo>
                <a:lnTo>
                  <a:pt x="2124" y="423"/>
                </a:lnTo>
                <a:lnTo>
                  <a:pt x="2105" y="410"/>
                </a:lnTo>
                <a:lnTo>
                  <a:pt x="2089" y="402"/>
                </a:lnTo>
                <a:lnTo>
                  <a:pt x="2076" y="399"/>
                </a:lnTo>
                <a:close/>
                <a:moveTo>
                  <a:pt x="2010" y="0"/>
                </a:moveTo>
                <a:lnTo>
                  <a:pt x="2044" y="3"/>
                </a:lnTo>
                <a:lnTo>
                  <a:pt x="2080" y="10"/>
                </a:lnTo>
                <a:lnTo>
                  <a:pt x="2118" y="24"/>
                </a:lnTo>
                <a:lnTo>
                  <a:pt x="2157" y="42"/>
                </a:lnTo>
                <a:lnTo>
                  <a:pt x="2197" y="66"/>
                </a:lnTo>
                <a:lnTo>
                  <a:pt x="2239" y="94"/>
                </a:lnTo>
                <a:lnTo>
                  <a:pt x="2281" y="127"/>
                </a:lnTo>
                <a:lnTo>
                  <a:pt x="2325" y="163"/>
                </a:lnTo>
                <a:lnTo>
                  <a:pt x="2368" y="204"/>
                </a:lnTo>
                <a:lnTo>
                  <a:pt x="2413" y="249"/>
                </a:lnTo>
                <a:lnTo>
                  <a:pt x="2457" y="299"/>
                </a:lnTo>
                <a:lnTo>
                  <a:pt x="2503" y="352"/>
                </a:lnTo>
                <a:lnTo>
                  <a:pt x="2548" y="407"/>
                </a:lnTo>
                <a:lnTo>
                  <a:pt x="2592" y="467"/>
                </a:lnTo>
                <a:lnTo>
                  <a:pt x="2637" y="530"/>
                </a:lnTo>
                <a:lnTo>
                  <a:pt x="2681" y="596"/>
                </a:lnTo>
                <a:lnTo>
                  <a:pt x="2725" y="664"/>
                </a:lnTo>
                <a:lnTo>
                  <a:pt x="2767" y="735"/>
                </a:lnTo>
                <a:lnTo>
                  <a:pt x="2808" y="808"/>
                </a:lnTo>
                <a:lnTo>
                  <a:pt x="2850" y="885"/>
                </a:lnTo>
                <a:lnTo>
                  <a:pt x="2889" y="963"/>
                </a:lnTo>
                <a:lnTo>
                  <a:pt x="2927" y="1042"/>
                </a:lnTo>
                <a:lnTo>
                  <a:pt x="2964" y="1124"/>
                </a:lnTo>
                <a:lnTo>
                  <a:pt x="2997" y="1203"/>
                </a:lnTo>
                <a:lnTo>
                  <a:pt x="3027" y="1282"/>
                </a:lnTo>
                <a:lnTo>
                  <a:pt x="3056" y="1361"/>
                </a:lnTo>
                <a:lnTo>
                  <a:pt x="3083" y="1439"/>
                </a:lnTo>
                <a:lnTo>
                  <a:pt x="3107" y="1516"/>
                </a:lnTo>
                <a:lnTo>
                  <a:pt x="3128" y="1594"/>
                </a:lnTo>
                <a:lnTo>
                  <a:pt x="3148" y="1669"/>
                </a:lnTo>
                <a:lnTo>
                  <a:pt x="3166" y="1743"/>
                </a:lnTo>
                <a:lnTo>
                  <a:pt x="3180" y="1815"/>
                </a:lnTo>
                <a:lnTo>
                  <a:pt x="3194" y="1886"/>
                </a:lnTo>
                <a:lnTo>
                  <a:pt x="3204" y="1955"/>
                </a:lnTo>
                <a:lnTo>
                  <a:pt x="3211" y="2022"/>
                </a:lnTo>
                <a:lnTo>
                  <a:pt x="3218" y="2086"/>
                </a:lnTo>
                <a:lnTo>
                  <a:pt x="3221" y="2146"/>
                </a:lnTo>
                <a:lnTo>
                  <a:pt x="3222" y="2205"/>
                </a:lnTo>
                <a:lnTo>
                  <a:pt x="3220" y="2261"/>
                </a:lnTo>
                <a:lnTo>
                  <a:pt x="3215" y="2313"/>
                </a:lnTo>
                <a:lnTo>
                  <a:pt x="3209" y="2362"/>
                </a:lnTo>
                <a:lnTo>
                  <a:pt x="3200" y="2407"/>
                </a:lnTo>
                <a:lnTo>
                  <a:pt x="3189" y="2448"/>
                </a:lnTo>
                <a:lnTo>
                  <a:pt x="3175" y="2487"/>
                </a:lnTo>
                <a:lnTo>
                  <a:pt x="3159" y="2520"/>
                </a:lnTo>
                <a:lnTo>
                  <a:pt x="3140" y="2547"/>
                </a:lnTo>
                <a:lnTo>
                  <a:pt x="3118" y="2572"/>
                </a:lnTo>
                <a:lnTo>
                  <a:pt x="3094" y="2591"/>
                </a:lnTo>
                <a:lnTo>
                  <a:pt x="3067" y="2605"/>
                </a:lnTo>
                <a:lnTo>
                  <a:pt x="3038" y="2614"/>
                </a:lnTo>
                <a:lnTo>
                  <a:pt x="3010" y="2621"/>
                </a:lnTo>
                <a:lnTo>
                  <a:pt x="2982" y="2623"/>
                </a:lnTo>
                <a:lnTo>
                  <a:pt x="2956" y="2623"/>
                </a:lnTo>
                <a:lnTo>
                  <a:pt x="2929" y="2619"/>
                </a:lnTo>
                <a:lnTo>
                  <a:pt x="2901" y="2612"/>
                </a:lnTo>
                <a:lnTo>
                  <a:pt x="2874" y="2603"/>
                </a:lnTo>
                <a:lnTo>
                  <a:pt x="2846" y="2591"/>
                </a:lnTo>
                <a:lnTo>
                  <a:pt x="2818" y="2577"/>
                </a:lnTo>
                <a:lnTo>
                  <a:pt x="2790" y="2562"/>
                </a:lnTo>
                <a:lnTo>
                  <a:pt x="2760" y="2545"/>
                </a:lnTo>
                <a:lnTo>
                  <a:pt x="2730" y="2527"/>
                </a:lnTo>
                <a:lnTo>
                  <a:pt x="2698" y="2507"/>
                </a:lnTo>
                <a:lnTo>
                  <a:pt x="2665" y="2488"/>
                </a:lnTo>
                <a:lnTo>
                  <a:pt x="2630" y="2467"/>
                </a:lnTo>
                <a:lnTo>
                  <a:pt x="2594" y="2445"/>
                </a:lnTo>
                <a:lnTo>
                  <a:pt x="2557" y="2425"/>
                </a:lnTo>
                <a:lnTo>
                  <a:pt x="2517" y="2403"/>
                </a:lnTo>
                <a:lnTo>
                  <a:pt x="2475" y="2382"/>
                </a:lnTo>
                <a:lnTo>
                  <a:pt x="2432" y="2363"/>
                </a:lnTo>
                <a:lnTo>
                  <a:pt x="2385" y="2343"/>
                </a:lnTo>
                <a:lnTo>
                  <a:pt x="2336" y="2326"/>
                </a:lnTo>
                <a:lnTo>
                  <a:pt x="2284" y="2309"/>
                </a:lnTo>
                <a:lnTo>
                  <a:pt x="2230" y="2294"/>
                </a:lnTo>
                <a:lnTo>
                  <a:pt x="2172" y="2280"/>
                </a:lnTo>
                <a:lnTo>
                  <a:pt x="2110" y="2270"/>
                </a:lnTo>
                <a:lnTo>
                  <a:pt x="2046" y="2261"/>
                </a:lnTo>
                <a:lnTo>
                  <a:pt x="1978" y="2256"/>
                </a:lnTo>
                <a:lnTo>
                  <a:pt x="1906" y="2253"/>
                </a:lnTo>
                <a:lnTo>
                  <a:pt x="1831" y="2253"/>
                </a:lnTo>
                <a:lnTo>
                  <a:pt x="1752" y="2256"/>
                </a:lnTo>
                <a:lnTo>
                  <a:pt x="1668" y="2263"/>
                </a:lnTo>
                <a:lnTo>
                  <a:pt x="1633" y="2268"/>
                </a:lnTo>
                <a:lnTo>
                  <a:pt x="1600" y="2277"/>
                </a:lnTo>
                <a:lnTo>
                  <a:pt x="1570" y="2289"/>
                </a:lnTo>
                <a:lnTo>
                  <a:pt x="1544" y="2304"/>
                </a:lnTo>
                <a:lnTo>
                  <a:pt x="1521" y="2322"/>
                </a:lnTo>
                <a:lnTo>
                  <a:pt x="1503" y="2341"/>
                </a:lnTo>
                <a:lnTo>
                  <a:pt x="1488" y="2364"/>
                </a:lnTo>
                <a:lnTo>
                  <a:pt x="1479" y="2388"/>
                </a:lnTo>
                <a:lnTo>
                  <a:pt x="1476" y="2413"/>
                </a:lnTo>
                <a:lnTo>
                  <a:pt x="1478" y="2440"/>
                </a:lnTo>
                <a:lnTo>
                  <a:pt x="1486" y="2469"/>
                </a:lnTo>
                <a:lnTo>
                  <a:pt x="1494" y="2488"/>
                </a:lnTo>
                <a:lnTo>
                  <a:pt x="1505" y="2511"/>
                </a:lnTo>
                <a:lnTo>
                  <a:pt x="1516" y="2539"/>
                </a:lnTo>
                <a:lnTo>
                  <a:pt x="1530" y="2569"/>
                </a:lnTo>
                <a:lnTo>
                  <a:pt x="1543" y="2601"/>
                </a:lnTo>
                <a:lnTo>
                  <a:pt x="1559" y="2635"/>
                </a:lnTo>
                <a:lnTo>
                  <a:pt x="1573" y="2670"/>
                </a:lnTo>
                <a:lnTo>
                  <a:pt x="1589" y="2704"/>
                </a:lnTo>
                <a:lnTo>
                  <a:pt x="1604" y="2738"/>
                </a:lnTo>
                <a:lnTo>
                  <a:pt x="1619" y="2771"/>
                </a:lnTo>
                <a:lnTo>
                  <a:pt x="1631" y="2801"/>
                </a:lnTo>
                <a:lnTo>
                  <a:pt x="1643" y="2828"/>
                </a:lnTo>
                <a:lnTo>
                  <a:pt x="1654" y="2852"/>
                </a:lnTo>
                <a:lnTo>
                  <a:pt x="1662" y="2871"/>
                </a:lnTo>
                <a:lnTo>
                  <a:pt x="1673" y="2891"/>
                </a:lnTo>
                <a:lnTo>
                  <a:pt x="1688" y="2907"/>
                </a:lnTo>
                <a:lnTo>
                  <a:pt x="1706" y="2923"/>
                </a:lnTo>
                <a:lnTo>
                  <a:pt x="1724" y="2937"/>
                </a:lnTo>
                <a:lnTo>
                  <a:pt x="1744" y="2949"/>
                </a:lnTo>
                <a:lnTo>
                  <a:pt x="1765" y="2962"/>
                </a:lnTo>
                <a:lnTo>
                  <a:pt x="1784" y="2974"/>
                </a:lnTo>
                <a:lnTo>
                  <a:pt x="1803" y="2988"/>
                </a:lnTo>
                <a:lnTo>
                  <a:pt x="1819" y="3001"/>
                </a:lnTo>
                <a:lnTo>
                  <a:pt x="1833" y="3016"/>
                </a:lnTo>
                <a:lnTo>
                  <a:pt x="1843" y="3033"/>
                </a:lnTo>
                <a:lnTo>
                  <a:pt x="1851" y="3055"/>
                </a:lnTo>
                <a:lnTo>
                  <a:pt x="1854" y="3076"/>
                </a:lnTo>
                <a:lnTo>
                  <a:pt x="1854" y="3098"/>
                </a:lnTo>
                <a:lnTo>
                  <a:pt x="1848" y="3120"/>
                </a:lnTo>
                <a:lnTo>
                  <a:pt x="1840" y="3140"/>
                </a:lnTo>
                <a:lnTo>
                  <a:pt x="1828" y="3160"/>
                </a:lnTo>
                <a:lnTo>
                  <a:pt x="1810" y="3177"/>
                </a:lnTo>
                <a:lnTo>
                  <a:pt x="1788" y="3193"/>
                </a:lnTo>
                <a:lnTo>
                  <a:pt x="1762" y="3205"/>
                </a:lnTo>
                <a:lnTo>
                  <a:pt x="1739" y="3214"/>
                </a:lnTo>
                <a:lnTo>
                  <a:pt x="1712" y="3224"/>
                </a:lnTo>
                <a:lnTo>
                  <a:pt x="1682" y="3236"/>
                </a:lnTo>
                <a:lnTo>
                  <a:pt x="1650" y="3248"/>
                </a:lnTo>
                <a:lnTo>
                  <a:pt x="1614" y="3261"/>
                </a:lnTo>
                <a:lnTo>
                  <a:pt x="1579" y="3274"/>
                </a:lnTo>
                <a:lnTo>
                  <a:pt x="1544" y="3288"/>
                </a:lnTo>
                <a:lnTo>
                  <a:pt x="1510" y="3301"/>
                </a:lnTo>
                <a:lnTo>
                  <a:pt x="1477" y="3313"/>
                </a:lnTo>
                <a:lnTo>
                  <a:pt x="1447" y="3325"/>
                </a:lnTo>
                <a:lnTo>
                  <a:pt x="1419" y="3335"/>
                </a:lnTo>
                <a:lnTo>
                  <a:pt x="1396" y="3344"/>
                </a:lnTo>
                <a:lnTo>
                  <a:pt x="1377" y="3350"/>
                </a:lnTo>
                <a:lnTo>
                  <a:pt x="1359" y="3355"/>
                </a:lnTo>
                <a:lnTo>
                  <a:pt x="1339" y="3355"/>
                </a:lnTo>
                <a:lnTo>
                  <a:pt x="1318" y="3348"/>
                </a:lnTo>
                <a:lnTo>
                  <a:pt x="1298" y="3339"/>
                </a:lnTo>
                <a:lnTo>
                  <a:pt x="1277" y="3326"/>
                </a:lnTo>
                <a:lnTo>
                  <a:pt x="1257" y="3309"/>
                </a:lnTo>
                <a:lnTo>
                  <a:pt x="1237" y="3291"/>
                </a:lnTo>
                <a:lnTo>
                  <a:pt x="1220" y="3269"/>
                </a:lnTo>
                <a:lnTo>
                  <a:pt x="1203" y="3246"/>
                </a:lnTo>
                <a:lnTo>
                  <a:pt x="1189" y="3222"/>
                </a:lnTo>
                <a:lnTo>
                  <a:pt x="1176" y="3196"/>
                </a:lnTo>
                <a:lnTo>
                  <a:pt x="1166" y="3173"/>
                </a:lnTo>
                <a:lnTo>
                  <a:pt x="1155" y="3145"/>
                </a:lnTo>
                <a:lnTo>
                  <a:pt x="1140" y="3114"/>
                </a:lnTo>
                <a:lnTo>
                  <a:pt x="1125" y="3079"/>
                </a:lnTo>
                <a:lnTo>
                  <a:pt x="1108" y="3041"/>
                </a:lnTo>
                <a:lnTo>
                  <a:pt x="1091" y="3001"/>
                </a:lnTo>
                <a:lnTo>
                  <a:pt x="1073" y="2961"/>
                </a:lnTo>
                <a:lnTo>
                  <a:pt x="1055" y="2920"/>
                </a:lnTo>
                <a:lnTo>
                  <a:pt x="1037" y="2878"/>
                </a:lnTo>
                <a:lnTo>
                  <a:pt x="1019" y="2837"/>
                </a:lnTo>
                <a:lnTo>
                  <a:pt x="1002" y="2799"/>
                </a:lnTo>
                <a:lnTo>
                  <a:pt x="987" y="2763"/>
                </a:lnTo>
                <a:lnTo>
                  <a:pt x="972" y="2730"/>
                </a:lnTo>
                <a:lnTo>
                  <a:pt x="959" y="2700"/>
                </a:lnTo>
                <a:lnTo>
                  <a:pt x="949" y="2681"/>
                </a:lnTo>
                <a:lnTo>
                  <a:pt x="936" y="2668"/>
                </a:lnTo>
                <a:lnTo>
                  <a:pt x="923" y="2658"/>
                </a:lnTo>
                <a:lnTo>
                  <a:pt x="906" y="2650"/>
                </a:lnTo>
                <a:lnTo>
                  <a:pt x="888" y="2645"/>
                </a:lnTo>
                <a:lnTo>
                  <a:pt x="870" y="2641"/>
                </a:lnTo>
                <a:lnTo>
                  <a:pt x="849" y="2638"/>
                </a:lnTo>
                <a:lnTo>
                  <a:pt x="827" y="2635"/>
                </a:lnTo>
                <a:lnTo>
                  <a:pt x="806" y="2630"/>
                </a:lnTo>
                <a:lnTo>
                  <a:pt x="782" y="2623"/>
                </a:lnTo>
                <a:lnTo>
                  <a:pt x="758" y="2612"/>
                </a:lnTo>
                <a:lnTo>
                  <a:pt x="733" y="2599"/>
                </a:lnTo>
                <a:lnTo>
                  <a:pt x="709" y="2580"/>
                </a:lnTo>
                <a:lnTo>
                  <a:pt x="683" y="2557"/>
                </a:lnTo>
                <a:lnTo>
                  <a:pt x="659" y="2527"/>
                </a:lnTo>
                <a:lnTo>
                  <a:pt x="657" y="2528"/>
                </a:lnTo>
                <a:lnTo>
                  <a:pt x="649" y="2531"/>
                </a:lnTo>
                <a:lnTo>
                  <a:pt x="638" y="2534"/>
                </a:lnTo>
                <a:lnTo>
                  <a:pt x="624" y="2538"/>
                </a:lnTo>
                <a:lnTo>
                  <a:pt x="609" y="2543"/>
                </a:lnTo>
                <a:lnTo>
                  <a:pt x="591" y="2549"/>
                </a:lnTo>
                <a:lnTo>
                  <a:pt x="574" y="2556"/>
                </a:lnTo>
                <a:lnTo>
                  <a:pt x="557" y="2561"/>
                </a:lnTo>
                <a:lnTo>
                  <a:pt x="542" y="2566"/>
                </a:lnTo>
                <a:lnTo>
                  <a:pt x="528" y="2571"/>
                </a:lnTo>
                <a:lnTo>
                  <a:pt x="519" y="2575"/>
                </a:lnTo>
                <a:lnTo>
                  <a:pt x="483" y="2586"/>
                </a:lnTo>
                <a:lnTo>
                  <a:pt x="446" y="2591"/>
                </a:lnTo>
                <a:lnTo>
                  <a:pt x="408" y="2591"/>
                </a:lnTo>
                <a:lnTo>
                  <a:pt x="370" y="2585"/>
                </a:lnTo>
                <a:lnTo>
                  <a:pt x="331" y="2574"/>
                </a:lnTo>
                <a:lnTo>
                  <a:pt x="294" y="2560"/>
                </a:lnTo>
                <a:lnTo>
                  <a:pt x="257" y="2542"/>
                </a:lnTo>
                <a:lnTo>
                  <a:pt x="221" y="2521"/>
                </a:lnTo>
                <a:lnTo>
                  <a:pt x="185" y="2496"/>
                </a:lnTo>
                <a:lnTo>
                  <a:pt x="153" y="2469"/>
                </a:lnTo>
                <a:lnTo>
                  <a:pt x="123" y="2439"/>
                </a:lnTo>
                <a:lnTo>
                  <a:pt x="95" y="2408"/>
                </a:lnTo>
                <a:lnTo>
                  <a:pt x="71" y="2376"/>
                </a:lnTo>
                <a:lnTo>
                  <a:pt x="51" y="2343"/>
                </a:lnTo>
                <a:lnTo>
                  <a:pt x="34" y="2309"/>
                </a:lnTo>
                <a:lnTo>
                  <a:pt x="22" y="2276"/>
                </a:lnTo>
                <a:lnTo>
                  <a:pt x="12" y="2241"/>
                </a:lnTo>
                <a:lnTo>
                  <a:pt x="5" y="2205"/>
                </a:lnTo>
                <a:lnTo>
                  <a:pt x="2" y="2167"/>
                </a:lnTo>
                <a:lnTo>
                  <a:pt x="0" y="2128"/>
                </a:lnTo>
                <a:lnTo>
                  <a:pt x="2" y="2090"/>
                </a:lnTo>
                <a:lnTo>
                  <a:pt x="6" y="2050"/>
                </a:lnTo>
                <a:lnTo>
                  <a:pt x="14" y="2012"/>
                </a:lnTo>
                <a:lnTo>
                  <a:pt x="25" y="1975"/>
                </a:lnTo>
                <a:lnTo>
                  <a:pt x="37" y="1940"/>
                </a:lnTo>
                <a:lnTo>
                  <a:pt x="54" y="1907"/>
                </a:lnTo>
                <a:lnTo>
                  <a:pt x="72" y="1876"/>
                </a:lnTo>
                <a:lnTo>
                  <a:pt x="95" y="1848"/>
                </a:lnTo>
                <a:lnTo>
                  <a:pt x="120" y="1825"/>
                </a:lnTo>
                <a:lnTo>
                  <a:pt x="148" y="1804"/>
                </a:lnTo>
                <a:lnTo>
                  <a:pt x="179" y="1789"/>
                </a:lnTo>
                <a:lnTo>
                  <a:pt x="310" y="1735"/>
                </a:lnTo>
                <a:lnTo>
                  <a:pt x="432" y="1680"/>
                </a:lnTo>
                <a:lnTo>
                  <a:pt x="548" y="1627"/>
                </a:lnTo>
                <a:lnTo>
                  <a:pt x="655" y="1572"/>
                </a:lnTo>
                <a:lnTo>
                  <a:pt x="757" y="1519"/>
                </a:lnTo>
                <a:lnTo>
                  <a:pt x="851" y="1466"/>
                </a:lnTo>
                <a:lnTo>
                  <a:pt x="939" y="1412"/>
                </a:lnTo>
                <a:lnTo>
                  <a:pt x="1021" y="1360"/>
                </a:lnTo>
                <a:lnTo>
                  <a:pt x="1097" y="1307"/>
                </a:lnTo>
                <a:lnTo>
                  <a:pt x="1167" y="1256"/>
                </a:lnTo>
                <a:lnTo>
                  <a:pt x="1232" y="1204"/>
                </a:lnTo>
                <a:lnTo>
                  <a:pt x="1291" y="1153"/>
                </a:lnTo>
                <a:lnTo>
                  <a:pt x="1346" y="1102"/>
                </a:lnTo>
                <a:lnTo>
                  <a:pt x="1396" y="1053"/>
                </a:lnTo>
                <a:lnTo>
                  <a:pt x="1442" y="1003"/>
                </a:lnTo>
                <a:lnTo>
                  <a:pt x="1483" y="955"/>
                </a:lnTo>
                <a:lnTo>
                  <a:pt x="1520" y="906"/>
                </a:lnTo>
                <a:lnTo>
                  <a:pt x="1553" y="859"/>
                </a:lnTo>
                <a:lnTo>
                  <a:pt x="1583" y="812"/>
                </a:lnTo>
                <a:lnTo>
                  <a:pt x="1610" y="767"/>
                </a:lnTo>
                <a:lnTo>
                  <a:pt x="1634" y="723"/>
                </a:lnTo>
                <a:lnTo>
                  <a:pt x="1656" y="678"/>
                </a:lnTo>
                <a:lnTo>
                  <a:pt x="1673" y="636"/>
                </a:lnTo>
                <a:lnTo>
                  <a:pt x="1690" y="594"/>
                </a:lnTo>
                <a:lnTo>
                  <a:pt x="1705" y="553"/>
                </a:lnTo>
                <a:lnTo>
                  <a:pt x="1717" y="513"/>
                </a:lnTo>
                <a:lnTo>
                  <a:pt x="1728" y="474"/>
                </a:lnTo>
                <a:lnTo>
                  <a:pt x="1738" y="437"/>
                </a:lnTo>
                <a:lnTo>
                  <a:pt x="1747" y="400"/>
                </a:lnTo>
                <a:lnTo>
                  <a:pt x="1755" y="365"/>
                </a:lnTo>
                <a:lnTo>
                  <a:pt x="1763" y="331"/>
                </a:lnTo>
                <a:lnTo>
                  <a:pt x="1770" y="299"/>
                </a:lnTo>
                <a:lnTo>
                  <a:pt x="1777" y="267"/>
                </a:lnTo>
                <a:lnTo>
                  <a:pt x="1784" y="237"/>
                </a:lnTo>
                <a:lnTo>
                  <a:pt x="1792" y="209"/>
                </a:lnTo>
                <a:lnTo>
                  <a:pt x="1800" y="182"/>
                </a:lnTo>
                <a:lnTo>
                  <a:pt x="1809" y="157"/>
                </a:lnTo>
                <a:lnTo>
                  <a:pt x="1821" y="133"/>
                </a:lnTo>
                <a:lnTo>
                  <a:pt x="1832" y="110"/>
                </a:lnTo>
                <a:lnTo>
                  <a:pt x="1846" y="90"/>
                </a:lnTo>
                <a:lnTo>
                  <a:pt x="1862" y="70"/>
                </a:lnTo>
                <a:lnTo>
                  <a:pt x="1880" y="54"/>
                </a:lnTo>
                <a:lnTo>
                  <a:pt x="1899" y="38"/>
                </a:lnTo>
                <a:lnTo>
                  <a:pt x="1922" y="24"/>
                </a:lnTo>
                <a:lnTo>
                  <a:pt x="1948" y="11"/>
                </a:lnTo>
                <a:lnTo>
                  <a:pt x="1978" y="3"/>
                </a:lnTo>
                <a:lnTo>
                  <a:pt x="20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Freeform 308"/>
          <p:cNvSpPr>
            <a:spLocks noEditPoints="1"/>
          </p:cNvSpPr>
          <p:nvPr/>
        </p:nvSpPr>
        <p:spPr bwMode="auto">
          <a:xfrm>
            <a:off x="3774480" y="4762990"/>
            <a:ext cx="469503" cy="419708"/>
          </a:xfrm>
          <a:custGeom>
            <a:avLst/>
            <a:gdLst>
              <a:gd name="T0" fmla="*/ 2749 w 3366"/>
              <a:gd name="T1" fmla="*/ 368 h 3009"/>
              <a:gd name="T2" fmla="*/ 2795 w 3366"/>
              <a:gd name="T3" fmla="*/ 372 h 3009"/>
              <a:gd name="T4" fmla="*/ 2845 w 3366"/>
              <a:gd name="T5" fmla="*/ 384 h 3009"/>
              <a:gd name="T6" fmla="*/ 2907 w 3366"/>
              <a:gd name="T7" fmla="*/ 409 h 3009"/>
              <a:gd name="T8" fmla="*/ 3332 w 3366"/>
              <a:gd name="T9" fmla="*/ 696 h 3009"/>
              <a:gd name="T10" fmla="*/ 3358 w 3366"/>
              <a:gd name="T11" fmla="*/ 722 h 3009"/>
              <a:gd name="T12" fmla="*/ 3366 w 3366"/>
              <a:gd name="T13" fmla="*/ 752 h 3009"/>
              <a:gd name="T14" fmla="*/ 3358 w 3366"/>
              <a:gd name="T15" fmla="*/ 782 h 3009"/>
              <a:gd name="T16" fmla="*/ 3332 w 3366"/>
              <a:gd name="T17" fmla="*/ 808 h 3009"/>
              <a:gd name="T18" fmla="*/ 2907 w 3366"/>
              <a:gd name="T19" fmla="*/ 1095 h 3009"/>
              <a:gd name="T20" fmla="*/ 2845 w 3366"/>
              <a:gd name="T21" fmla="*/ 1121 h 3009"/>
              <a:gd name="T22" fmla="*/ 2795 w 3366"/>
              <a:gd name="T23" fmla="*/ 1133 h 3009"/>
              <a:gd name="T24" fmla="*/ 2749 w 3366"/>
              <a:gd name="T25" fmla="*/ 1137 h 3009"/>
              <a:gd name="T26" fmla="*/ 1598 w 3366"/>
              <a:gd name="T27" fmla="*/ 368 h 3009"/>
              <a:gd name="T28" fmla="*/ 1430 w 3366"/>
              <a:gd name="T29" fmla="*/ 0 h 3009"/>
              <a:gd name="T30" fmla="*/ 1465 w 3366"/>
              <a:gd name="T31" fmla="*/ 9 h 3009"/>
              <a:gd name="T32" fmla="*/ 1489 w 3366"/>
              <a:gd name="T33" fmla="*/ 33 h 3009"/>
              <a:gd name="T34" fmla="*/ 1498 w 3366"/>
              <a:gd name="T35" fmla="*/ 67 h 3009"/>
              <a:gd name="T36" fmla="*/ 1495 w 3366"/>
              <a:gd name="T37" fmla="*/ 2959 h 3009"/>
              <a:gd name="T38" fmla="*/ 1478 w 3366"/>
              <a:gd name="T39" fmla="*/ 2990 h 3009"/>
              <a:gd name="T40" fmla="*/ 1448 w 3366"/>
              <a:gd name="T41" fmla="*/ 3007 h 3009"/>
              <a:gd name="T42" fmla="*/ 1279 w 3366"/>
              <a:gd name="T43" fmla="*/ 3009 h 3009"/>
              <a:gd name="T44" fmla="*/ 1245 w 3366"/>
              <a:gd name="T45" fmla="*/ 3000 h 3009"/>
              <a:gd name="T46" fmla="*/ 1221 w 3366"/>
              <a:gd name="T47" fmla="*/ 2976 h 3009"/>
              <a:gd name="T48" fmla="*/ 1212 w 3366"/>
              <a:gd name="T49" fmla="*/ 2942 h 3009"/>
              <a:gd name="T50" fmla="*/ 617 w 3366"/>
              <a:gd name="T51" fmla="*/ 1471 h 3009"/>
              <a:gd name="T52" fmla="*/ 571 w 3366"/>
              <a:gd name="T53" fmla="*/ 1467 h 3009"/>
              <a:gd name="T54" fmla="*/ 521 w 3366"/>
              <a:gd name="T55" fmla="*/ 1455 h 3009"/>
              <a:gd name="T56" fmla="*/ 459 w 3366"/>
              <a:gd name="T57" fmla="*/ 1430 h 3009"/>
              <a:gd name="T58" fmla="*/ 34 w 3366"/>
              <a:gd name="T59" fmla="*/ 1143 h 3009"/>
              <a:gd name="T60" fmla="*/ 8 w 3366"/>
              <a:gd name="T61" fmla="*/ 1116 h 3009"/>
              <a:gd name="T62" fmla="*/ 0 w 3366"/>
              <a:gd name="T63" fmla="*/ 1086 h 3009"/>
              <a:gd name="T64" fmla="*/ 8 w 3366"/>
              <a:gd name="T65" fmla="*/ 1057 h 3009"/>
              <a:gd name="T66" fmla="*/ 34 w 3366"/>
              <a:gd name="T67" fmla="*/ 1030 h 3009"/>
              <a:gd name="T68" fmla="*/ 459 w 3366"/>
              <a:gd name="T69" fmla="*/ 744 h 3009"/>
              <a:gd name="T70" fmla="*/ 521 w 3366"/>
              <a:gd name="T71" fmla="*/ 718 h 3009"/>
              <a:gd name="T72" fmla="*/ 571 w 3366"/>
              <a:gd name="T73" fmla="*/ 706 h 3009"/>
              <a:gd name="T74" fmla="*/ 617 w 3366"/>
              <a:gd name="T75" fmla="*/ 702 h 3009"/>
              <a:gd name="T76" fmla="*/ 1212 w 3366"/>
              <a:gd name="T77" fmla="*/ 67 h 3009"/>
              <a:gd name="T78" fmla="*/ 1221 w 3366"/>
              <a:gd name="T79" fmla="*/ 33 h 3009"/>
              <a:gd name="T80" fmla="*/ 1245 w 3366"/>
              <a:gd name="T81" fmla="*/ 9 h 3009"/>
              <a:gd name="T82" fmla="*/ 1279 w 3366"/>
              <a:gd name="T83" fmla="*/ 0 h 30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366" h="3009">
                <a:moveTo>
                  <a:pt x="1598" y="368"/>
                </a:moveTo>
                <a:lnTo>
                  <a:pt x="2749" y="368"/>
                </a:lnTo>
                <a:lnTo>
                  <a:pt x="2771" y="369"/>
                </a:lnTo>
                <a:lnTo>
                  <a:pt x="2795" y="372"/>
                </a:lnTo>
                <a:lnTo>
                  <a:pt x="2819" y="377"/>
                </a:lnTo>
                <a:lnTo>
                  <a:pt x="2845" y="384"/>
                </a:lnTo>
                <a:lnTo>
                  <a:pt x="2877" y="395"/>
                </a:lnTo>
                <a:lnTo>
                  <a:pt x="2907" y="409"/>
                </a:lnTo>
                <a:lnTo>
                  <a:pt x="2933" y="423"/>
                </a:lnTo>
                <a:lnTo>
                  <a:pt x="3332" y="696"/>
                </a:lnTo>
                <a:lnTo>
                  <a:pt x="3347" y="709"/>
                </a:lnTo>
                <a:lnTo>
                  <a:pt x="3358" y="722"/>
                </a:lnTo>
                <a:lnTo>
                  <a:pt x="3364" y="738"/>
                </a:lnTo>
                <a:lnTo>
                  <a:pt x="3366" y="752"/>
                </a:lnTo>
                <a:lnTo>
                  <a:pt x="3364" y="767"/>
                </a:lnTo>
                <a:lnTo>
                  <a:pt x="3358" y="782"/>
                </a:lnTo>
                <a:lnTo>
                  <a:pt x="3347" y="796"/>
                </a:lnTo>
                <a:lnTo>
                  <a:pt x="3332" y="808"/>
                </a:lnTo>
                <a:lnTo>
                  <a:pt x="2933" y="1081"/>
                </a:lnTo>
                <a:lnTo>
                  <a:pt x="2907" y="1095"/>
                </a:lnTo>
                <a:lnTo>
                  <a:pt x="2877" y="1109"/>
                </a:lnTo>
                <a:lnTo>
                  <a:pt x="2845" y="1121"/>
                </a:lnTo>
                <a:lnTo>
                  <a:pt x="2819" y="1128"/>
                </a:lnTo>
                <a:lnTo>
                  <a:pt x="2795" y="1133"/>
                </a:lnTo>
                <a:lnTo>
                  <a:pt x="2771" y="1136"/>
                </a:lnTo>
                <a:lnTo>
                  <a:pt x="2749" y="1137"/>
                </a:lnTo>
                <a:lnTo>
                  <a:pt x="1734" y="1137"/>
                </a:lnTo>
                <a:lnTo>
                  <a:pt x="1598" y="368"/>
                </a:lnTo>
                <a:close/>
                <a:moveTo>
                  <a:pt x="1279" y="0"/>
                </a:moveTo>
                <a:lnTo>
                  <a:pt x="1430" y="0"/>
                </a:lnTo>
                <a:lnTo>
                  <a:pt x="1448" y="2"/>
                </a:lnTo>
                <a:lnTo>
                  <a:pt x="1465" y="9"/>
                </a:lnTo>
                <a:lnTo>
                  <a:pt x="1478" y="19"/>
                </a:lnTo>
                <a:lnTo>
                  <a:pt x="1489" y="33"/>
                </a:lnTo>
                <a:lnTo>
                  <a:pt x="1495" y="50"/>
                </a:lnTo>
                <a:lnTo>
                  <a:pt x="1498" y="67"/>
                </a:lnTo>
                <a:lnTo>
                  <a:pt x="1498" y="2942"/>
                </a:lnTo>
                <a:lnTo>
                  <a:pt x="1495" y="2959"/>
                </a:lnTo>
                <a:lnTo>
                  <a:pt x="1489" y="2976"/>
                </a:lnTo>
                <a:lnTo>
                  <a:pt x="1478" y="2990"/>
                </a:lnTo>
                <a:lnTo>
                  <a:pt x="1465" y="3000"/>
                </a:lnTo>
                <a:lnTo>
                  <a:pt x="1448" y="3007"/>
                </a:lnTo>
                <a:lnTo>
                  <a:pt x="1430" y="3009"/>
                </a:lnTo>
                <a:lnTo>
                  <a:pt x="1279" y="3009"/>
                </a:lnTo>
                <a:lnTo>
                  <a:pt x="1261" y="3007"/>
                </a:lnTo>
                <a:lnTo>
                  <a:pt x="1245" y="3000"/>
                </a:lnTo>
                <a:lnTo>
                  <a:pt x="1231" y="2990"/>
                </a:lnTo>
                <a:lnTo>
                  <a:pt x="1221" y="2976"/>
                </a:lnTo>
                <a:lnTo>
                  <a:pt x="1214" y="2959"/>
                </a:lnTo>
                <a:lnTo>
                  <a:pt x="1212" y="2942"/>
                </a:lnTo>
                <a:lnTo>
                  <a:pt x="1212" y="1471"/>
                </a:lnTo>
                <a:lnTo>
                  <a:pt x="617" y="1471"/>
                </a:lnTo>
                <a:lnTo>
                  <a:pt x="595" y="1470"/>
                </a:lnTo>
                <a:lnTo>
                  <a:pt x="571" y="1467"/>
                </a:lnTo>
                <a:lnTo>
                  <a:pt x="546" y="1462"/>
                </a:lnTo>
                <a:lnTo>
                  <a:pt x="521" y="1455"/>
                </a:lnTo>
                <a:lnTo>
                  <a:pt x="489" y="1444"/>
                </a:lnTo>
                <a:lnTo>
                  <a:pt x="459" y="1430"/>
                </a:lnTo>
                <a:lnTo>
                  <a:pt x="434" y="1415"/>
                </a:lnTo>
                <a:lnTo>
                  <a:pt x="34" y="1143"/>
                </a:lnTo>
                <a:lnTo>
                  <a:pt x="19" y="1130"/>
                </a:lnTo>
                <a:lnTo>
                  <a:pt x="8" y="1116"/>
                </a:lnTo>
                <a:lnTo>
                  <a:pt x="2" y="1101"/>
                </a:lnTo>
                <a:lnTo>
                  <a:pt x="0" y="1086"/>
                </a:lnTo>
                <a:lnTo>
                  <a:pt x="2" y="1072"/>
                </a:lnTo>
                <a:lnTo>
                  <a:pt x="8" y="1057"/>
                </a:lnTo>
                <a:lnTo>
                  <a:pt x="19" y="1043"/>
                </a:lnTo>
                <a:lnTo>
                  <a:pt x="34" y="1030"/>
                </a:lnTo>
                <a:lnTo>
                  <a:pt x="434" y="758"/>
                </a:lnTo>
                <a:lnTo>
                  <a:pt x="459" y="744"/>
                </a:lnTo>
                <a:lnTo>
                  <a:pt x="489" y="729"/>
                </a:lnTo>
                <a:lnTo>
                  <a:pt x="521" y="718"/>
                </a:lnTo>
                <a:lnTo>
                  <a:pt x="546" y="711"/>
                </a:lnTo>
                <a:lnTo>
                  <a:pt x="571" y="706"/>
                </a:lnTo>
                <a:lnTo>
                  <a:pt x="595" y="703"/>
                </a:lnTo>
                <a:lnTo>
                  <a:pt x="617" y="702"/>
                </a:lnTo>
                <a:lnTo>
                  <a:pt x="1212" y="702"/>
                </a:lnTo>
                <a:lnTo>
                  <a:pt x="1212" y="67"/>
                </a:lnTo>
                <a:lnTo>
                  <a:pt x="1214" y="50"/>
                </a:lnTo>
                <a:lnTo>
                  <a:pt x="1221" y="33"/>
                </a:lnTo>
                <a:lnTo>
                  <a:pt x="1231" y="19"/>
                </a:lnTo>
                <a:lnTo>
                  <a:pt x="1245" y="9"/>
                </a:lnTo>
                <a:lnTo>
                  <a:pt x="1261" y="2"/>
                </a:lnTo>
                <a:lnTo>
                  <a:pt x="127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Freeform 313"/>
          <p:cNvSpPr>
            <a:spLocks/>
          </p:cNvSpPr>
          <p:nvPr/>
        </p:nvSpPr>
        <p:spPr bwMode="auto">
          <a:xfrm>
            <a:off x="3856732" y="2756966"/>
            <a:ext cx="304998" cy="437606"/>
          </a:xfrm>
          <a:custGeom>
            <a:avLst/>
            <a:gdLst>
              <a:gd name="T0" fmla="*/ 1890 w 2347"/>
              <a:gd name="T1" fmla="*/ 34 h 3358"/>
              <a:gd name="T2" fmla="*/ 2122 w 2347"/>
              <a:gd name="T3" fmla="*/ 137 h 3358"/>
              <a:gd name="T4" fmla="*/ 2294 w 2347"/>
              <a:gd name="T5" fmla="*/ 266 h 3358"/>
              <a:gd name="T6" fmla="*/ 2346 w 2347"/>
              <a:gd name="T7" fmla="*/ 397 h 3358"/>
              <a:gd name="T8" fmla="*/ 2336 w 2347"/>
              <a:gd name="T9" fmla="*/ 543 h 3358"/>
              <a:gd name="T10" fmla="*/ 2274 w 2347"/>
              <a:gd name="T11" fmla="*/ 740 h 3358"/>
              <a:gd name="T12" fmla="*/ 2153 w 2347"/>
              <a:gd name="T13" fmla="*/ 900 h 3358"/>
              <a:gd name="T14" fmla="*/ 1923 w 2347"/>
              <a:gd name="T15" fmla="*/ 1018 h 3358"/>
              <a:gd name="T16" fmla="*/ 1670 w 2347"/>
              <a:gd name="T17" fmla="*/ 1074 h 3358"/>
              <a:gd name="T18" fmla="*/ 1445 w 2347"/>
              <a:gd name="T19" fmla="*/ 1109 h 3358"/>
              <a:gd name="T20" fmla="*/ 1310 w 2347"/>
              <a:gd name="T21" fmla="*/ 1156 h 3358"/>
              <a:gd name="T22" fmla="*/ 1313 w 2347"/>
              <a:gd name="T23" fmla="*/ 1213 h 3358"/>
              <a:gd name="T24" fmla="*/ 1385 w 2347"/>
              <a:gd name="T25" fmla="*/ 1287 h 3358"/>
              <a:gd name="T26" fmla="*/ 1534 w 2347"/>
              <a:gd name="T27" fmla="*/ 1348 h 3358"/>
              <a:gd name="T28" fmla="*/ 1766 w 2347"/>
              <a:gd name="T29" fmla="*/ 1361 h 3358"/>
              <a:gd name="T30" fmla="*/ 1851 w 2347"/>
              <a:gd name="T31" fmla="*/ 1456 h 3358"/>
              <a:gd name="T32" fmla="*/ 1592 w 2347"/>
              <a:gd name="T33" fmla="*/ 1670 h 3358"/>
              <a:gd name="T34" fmla="*/ 1332 w 2347"/>
              <a:gd name="T35" fmla="*/ 1781 h 3358"/>
              <a:gd name="T36" fmla="*/ 1104 w 2347"/>
              <a:gd name="T37" fmla="*/ 1826 h 3358"/>
              <a:gd name="T38" fmla="*/ 940 w 2347"/>
              <a:gd name="T39" fmla="*/ 1846 h 3358"/>
              <a:gd name="T40" fmla="*/ 872 w 2347"/>
              <a:gd name="T41" fmla="*/ 1876 h 3358"/>
              <a:gd name="T42" fmla="*/ 922 w 2347"/>
              <a:gd name="T43" fmla="*/ 1971 h 3358"/>
              <a:gd name="T44" fmla="*/ 1063 w 2347"/>
              <a:gd name="T45" fmla="*/ 2069 h 3358"/>
              <a:gd name="T46" fmla="*/ 1254 w 2347"/>
              <a:gd name="T47" fmla="*/ 2119 h 3358"/>
              <a:gd name="T48" fmla="*/ 1303 w 2347"/>
              <a:gd name="T49" fmla="*/ 2222 h 3358"/>
              <a:gd name="T50" fmla="*/ 1137 w 2347"/>
              <a:gd name="T51" fmla="*/ 2417 h 3358"/>
              <a:gd name="T52" fmla="*/ 971 w 2347"/>
              <a:gd name="T53" fmla="*/ 2507 h 3358"/>
              <a:gd name="T54" fmla="*/ 782 w 2347"/>
              <a:gd name="T55" fmla="*/ 2538 h 3358"/>
              <a:gd name="T56" fmla="*/ 551 w 2347"/>
              <a:gd name="T57" fmla="*/ 2556 h 3358"/>
              <a:gd name="T58" fmla="*/ 357 w 2347"/>
              <a:gd name="T59" fmla="*/ 2851 h 3358"/>
              <a:gd name="T60" fmla="*/ 245 w 2347"/>
              <a:gd name="T61" fmla="*/ 3209 h 3358"/>
              <a:gd name="T62" fmla="*/ 181 w 2347"/>
              <a:gd name="T63" fmla="*/ 3353 h 3358"/>
              <a:gd name="T64" fmla="*/ 106 w 2347"/>
              <a:gd name="T65" fmla="*/ 3338 h 3358"/>
              <a:gd name="T66" fmla="*/ 67 w 2347"/>
              <a:gd name="T67" fmla="*/ 3233 h 3358"/>
              <a:gd name="T68" fmla="*/ 98 w 2347"/>
              <a:gd name="T69" fmla="*/ 2987 h 3358"/>
              <a:gd name="T70" fmla="*/ 170 w 2347"/>
              <a:gd name="T71" fmla="*/ 2670 h 3358"/>
              <a:gd name="T72" fmla="*/ 149 w 2347"/>
              <a:gd name="T73" fmla="*/ 2328 h 3358"/>
              <a:gd name="T74" fmla="*/ 25 w 2347"/>
              <a:gd name="T75" fmla="*/ 1995 h 3358"/>
              <a:gd name="T76" fmla="*/ 3 w 2347"/>
              <a:gd name="T77" fmla="*/ 1695 h 3358"/>
              <a:gd name="T78" fmla="*/ 57 w 2347"/>
              <a:gd name="T79" fmla="*/ 1412 h 3358"/>
              <a:gd name="T80" fmla="*/ 124 w 2347"/>
              <a:gd name="T81" fmla="*/ 1583 h 3358"/>
              <a:gd name="T82" fmla="*/ 219 w 2347"/>
              <a:gd name="T83" fmla="*/ 1781 h 3358"/>
              <a:gd name="T84" fmla="*/ 318 w 2347"/>
              <a:gd name="T85" fmla="*/ 1951 h 3358"/>
              <a:gd name="T86" fmla="*/ 399 w 2347"/>
              <a:gd name="T87" fmla="*/ 2042 h 3358"/>
              <a:gd name="T88" fmla="*/ 434 w 2347"/>
              <a:gd name="T89" fmla="*/ 2009 h 3358"/>
              <a:gd name="T90" fmla="*/ 429 w 2347"/>
              <a:gd name="T91" fmla="*/ 1854 h 3358"/>
              <a:gd name="T92" fmla="*/ 407 w 2347"/>
              <a:gd name="T93" fmla="*/ 1614 h 3358"/>
              <a:gd name="T94" fmla="*/ 389 w 2347"/>
              <a:gd name="T95" fmla="*/ 1326 h 3358"/>
              <a:gd name="T96" fmla="*/ 393 w 2347"/>
              <a:gd name="T97" fmla="*/ 1032 h 3358"/>
              <a:gd name="T98" fmla="*/ 437 w 2347"/>
              <a:gd name="T99" fmla="*/ 769 h 3358"/>
              <a:gd name="T100" fmla="*/ 550 w 2347"/>
              <a:gd name="T101" fmla="*/ 557 h 3358"/>
              <a:gd name="T102" fmla="*/ 750 w 2347"/>
              <a:gd name="T103" fmla="*/ 354 h 3358"/>
              <a:gd name="T104" fmla="*/ 971 w 2347"/>
              <a:gd name="T105" fmla="*/ 191 h 3358"/>
              <a:gd name="T106" fmla="*/ 1036 w 2347"/>
              <a:gd name="T107" fmla="*/ 238 h 3358"/>
              <a:gd name="T108" fmla="*/ 966 w 2347"/>
              <a:gd name="T109" fmla="*/ 501 h 3358"/>
              <a:gd name="T110" fmla="*/ 965 w 2347"/>
              <a:gd name="T111" fmla="*/ 708 h 3358"/>
              <a:gd name="T112" fmla="*/ 1016 w 2347"/>
              <a:gd name="T113" fmla="*/ 811 h 3358"/>
              <a:gd name="T114" fmla="*/ 1087 w 2347"/>
              <a:gd name="T115" fmla="*/ 774 h 3358"/>
              <a:gd name="T116" fmla="*/ 1187 w 2347"/>
              <a:gd name="T117" fmla="*/ 624 h 3358"/>
              <a:gd name="T118" fmla="*/ 1310 w 2347"/>
              <a:gd name="T119" fmla="*/ 418 h 3358"/>
              <a:gd name="T120" fmla="*/ 1443 w 2347"/>
              <a:gd name="T121" fmla="*/ 209 h 3358"/>
              <a:gd name="T122" fmla="*/ 1576 w 2347"/>
              <a:gd name="T123" fmla="*/ 53 h 3358"/>
              <a:gd name="T124" fmla="*/ 1710 w 2347"/>
              <a:gd name="T125" fmla="*/ 0 h 3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47" h="3358">
                <a:moveTo>
                  <a:pt x="1710" y="0"/>
                </a:moveTo>
                <a:lnTo>
                  <a:pt x="1753" y="3"/>
                </a:lnTo>
                <a:lnTo>
                  <a:pt x="1797" y="11"/>
                </a:lnTo>
                <a:lnTo>
                  <a:pt x="1843" y="21"/>
                </a:lnTo>
                <a:lnTo>
                  <a:pt x="1890" y="34"/>
                </a:lnTo>
                <a:lnTo>
                  <a:pt x="1938" y="51"/>
                </a:lnTo>
                <a:lnTo>
                  <a:pt x="1985" y="69"/>
                </a:lnTo>
                <a:lnTo>
                  <a:pt x="2032" y="90"/>
                </a:lnTo>
                <a:lnTo>
                  <a:pt x="2079" y="113"/>
                </a:lnTo>
                <a:lnTo>
                  <a:pt x="2122" y="137"/>
                </a:lnTo>
                <a:lnTo>
                  <a:pt x="2164" y="162"/>
                </a:lnTo>
                <a:lnTo>
                  <a:pt x="2202" y="188"/>
                </a:lnTo>
                <a:lnTo>
                  <a:pt x="2237" y="215"/>
                </a:lnTo>
                <a:lnTo>
                  <a:pt x="2268" y="240"/>
                </a:lnTo>
                <a:lnTo>
                  <a:pt x="2294" y="266"/>
                </a:lnTo>
                <a:lnTo>
                  <a:pt x="2314" y="292"/>
                </a:lnTo>
                <a:lnTo>
                  <a:pt x="2328" y="316"/>
                </a:lnTo>
                <a:lnTo>
                  <a:pt x="2337" y="339"/>
                </a:lnTo>
                <a:lnTo>
                  <a:pt x="2343" y="366"/>
                </a:lnTo>
                <a:lnTo>
                  <a:pt x="2346" y="397"/>
                </a:lnTo>
                <a:lnTo>
                  <a:pt x="2347" y="429"/>
                </a:lnTo>
                <a:lnTo>
                  <a:pt x="2347" y="432"/>
                </a:lnTo>
                <a:lnTo>
                  <a:pt x="2345" y="466"/>
                </a:lnTo>
                <a:lnTo>
                  <a:pt x="2342" y="504"/>
                </a:lnTo>
                <a:lnTo>
                  <a:pt x="2336" y="543"/>
                </a:lnTo>
                <a:lnTo>
                  <a:pt x="2327" y="583"/>
                </a:lnTo>
                <a:lnTo>
                  <a:pt x="2317" y="624"/>
                </a:lnTo>
                <a:lnTo>
                  <a:pt x="2305" y="664"/>
                </a:lnTo>
                <a:lnTo>
                  <a:pt x="2290" y="703"/>
                </a:lnTo>
                <a:lnTo>
                  <a:pt x="2274" y="740"/>
                </a:lnTo>
                <a:lnTo>
                  <a:pt x="2256" y="776"/>
                </a:lnTo>
                <a:lnTo>
                  <a:pt x="2237" y="809"/>
                </a:lnTo>
                <a:lnTo>
                  <a:pt x="2215" y="839"/>
                </a:lnTo>
                <a:lnTo>
                  <a:pt x="2192" y="865"/>
                </a:lnTo>
                <a:lnTo>
                  <a:pt x="2153" y="900"/>
                </a:lnTo>
                <a:lnTo>
                  <a:pt x="2111" y="931"/>
                </a:lnTo>
                <a:lnTo>
                  <a:pt x="2066" y="957"/>
                </a:lnTo>
                <a:lnTo>
                  <a:pt x="2020" y="980"/>
                </a:lnTo>
                <a:lnTo>
                  <a:pt x="1973" y="1001"/>
                </a:lnTo>
                <a:lnTo>
                  <a:pt x="1923" y="1018"/>
                </a:lnTo>
                <a:lnTo>
                  <a:pt x="1873" y="1033"/>
                </a:lnTo>
                <a:lnTo>
                  <a:pt x="1821" y="1046"/>
                </a:lnTo>
                <a:lnTo>
                  <a:pt x="1771" y="1056"/>
                </a:lnTo>
                <a:lnTo>
                  <a:pt x="1721" y="1066"/>
                </a:lnTo>
                <a:lnTo>
                  <a:pt x="1670" y="1074"/>
                </a:lnTo>
                <a:lnTo>
                  <a:pt x="1622" y="1082"/>
                </a:lnTo>
                <a:lnTo>
                  <a:pt x="1575" y="1088"/>
                </a:lnTo>
                <a:lnTo>
                  <a:pt x="1529" y="1095"/>
                </a:lnTo>
                <a:lnTo>
                  <a:pt x="1486" y="1102"/>
                </a:lnTo>
                <a:lnTo>
                  <a:pt x="1445" y="1109"/>
                </a:lnTo>
                <a:lnTo>
                  <a:pt x="1408" y="1117"/>
                </a:lnTo>
                <a:lnTo>
                  <a:pt x="1374" y="1126"/>
                </a:lnTo>
                <a:lnTo>
                  <a:pt x="1344" y="1138"/>
                </a:lnTo>
                <a:lnTo>
                  <a:pt x="1319" y="1150"/>
                </a:lnTo>
                <a:lnTo>
                  <a:pt x="1310" y="1156"/>
                </a:lnTo>
                <a:lnTo>
                  <a:pt x="1306" y="1164"/>
                </a:lnTo>
                <a:lnTo>
                  <a:pt x="1304" y="1175"/>
                </a:lnTo>
                <a:lnTo>
                  <a:pt x="1304" y="1186"/>
                </a:lnTo>
                <a:lnTo>
                  <a:pt x="1307" y="1198"/>
                </a:lnTo>
                <a:lnTo>
                  <a:pt x="1313" y="1213"/>
                </a:lnTo>
                <a:lnTo>
                  <a:pt x="1322" y="1227"/>
                </a:lnTo>
                <a:lnTo>
                  <a:pt x="1334" y="1242"/>
                </a:lnTo>
                <a:lnTo>
                  <a:pt x="1348" y="1257"/>
                </a:lnTo>
                <a:lnTo>
                  <a:pt x="1365" y="1273"/>
                </a:lnTo>
                <a:lnTo>
                  <a:pt x="1385" y="1287"/>
                </a:lnTo>
                <a:lnTo>
                  <a:pt x="1409" y="1302"/>
                </a:lnTo>
                <a:lnTo>
                  <a:pt x="1436" y="1315"/>
                </a:lnTo>
                <a:lnTo>
                  <a:pt x="1466" y="1327"/>
                </a:lnTo>
                <a:lnTo>
                  <a:pt x="1498" y="1339"/>
                </a:lnTo>
                <a:lnTo>
                  <a:pt x="1534" y="1348"/>
                </a:lnTo>
                <a:lnTo>
                  <a:pt x="1574" y="1355"/>
                </a:lnTo>
                <a:lnTo>
                  <a:pt x="1617" y="1360"/>
                </a:lnTo>
                <a:lnTo>
                  <a:pt x="1663" y="1363"/>
                </a:lnTo>
                <a:lnTo>
                  <a:pt x="1712" y="1363"/>
                </a:lnTo>
                <a:lnTo>
                  <a:pt x="1766" y="1361"/>
                </a:lnTo>
                <a:lnTo>
                  <a:pt x="1823" y="1355"/>
                </a:lnTo>
                <a:lnTo>
                  <a:pt x="1883" y="1346"/>
                </a:lnTo>
                <a:lnTo>
                  <a:pt x="1948" y="1333"/>
                </a:lnTo>
                <a:lnTo>
                  <a:pt x="1901" y="1397"/>
                </a:lnTo>
                <a:lnTo>
                  <a:pt x="1851" y="1456"/>
                </a:lnTo>
                <a:lnTo>
                  <a:pt x="1801" y="1510"/>
                </a:lnTo>
                <a:lnTo>
                  <a:pt x="1749" y="1557"/>
                </a:lnTo>
                <a:lnTo>
                  <a:pt x="1697" y="1599"/>
                </a:lnTo>
                <a:lnTo>
                  <a:pt x="1645" y="1637"/>
                </a:lnTo>
                <a:lnTo>
                  <a:pt x="1592" y="1670"/>
                </a:lnTo>
                <a:lnTo>
                  <a:pt x="1539" y="1699"/>
                </a:lnTo>
                <a:lnTo>
                  <a:pt x="1486" y="1725"/>
                </a:lnTo>
                <a:lnTo>
                  <a:pt x="1434" y="1747"/>
                </a:lnTo>
                <a:lnTo>
                  <a:pt x="1382" y="1765"/>
                </a:lnTo>
                <a:lnTo>
                  <a:pt x="1332" y="1781"/>
                </a:lnTo>
                <a:lnTo>
                  <a:pt x="1283" y="1794"/>
                </a:lnTo>
                <a:lnTo>
                  <a:pt x="1235" y="1804"/>
                </a:lnTo>
                <a:lnTo>
                  <a:pt x="1189" y="1814"/>
                </a:lnTo>
                <a:lnTo>
                  <a:pt x="1145" y="1821"/>
                </a:lnTo>
                <a:lnTo>
                  <a:pt x="1104" y="1826"/>
                </a:lnTo>
                <a:lnTo>
                  <a:pt x="1064" y="1831"/>
                </a:lnTo>
                <a:lnTo>
                  <a:pt x="1028" y="1835"/>
                </a:lnTo>
                <a:lnTo>
                  <a:pt x="996" y="1838"/>
                </a:lnTo>
                <a:lnTo>
                  <a:pt x="966" y="1842"/>
                </a:lnTo>
                <a:lnTo>
                  <a:pt x="940" y="1846"/>
                </a:lnTo>
                <a:lnTo>
                  <a:pt x="917" y="1850"/>
                </a:lnTo>
                <a:lnTo>
                  <a:pt x="900" y="1855"/>
                </a:lnTo>
                <a:lnTo>
                  <a:pt x="886" y="1860"/>
                </a:lnTo>
                <a:lnTo>
                  <a:pt x="876" y="1868"/>
                </a:lnTo>
                <a:lnTo>
                  <a:pt x="872" y="1876"/>
                </a:lnTo>
                <a:lnTo>
                  <a:pt x="872" y="1893"/>
                </a:lnTo>
                <a:lnTo>
                  <a:pt x="878" y="1910"/>
                </a:lnTo>
                <a:lnTo>
                  <a:pt x="888" y="1930"/>
                </a:lnTo>
                <a:lnTo>
                  <a:pt x="903" y="1951"/>
                </a:lnTo>
                <a:lnTo>
                  <a:pt x="922" y="1971"/>
                </a:lnTo>
                <a:lnTo>
                  <a:pt x="943" y="1992"/>
                </a:lnTo>
                <a:lnTo>
                  <a:pt x="969" y="2012"/>
                </a:lnTo>
                <a:lnTo>
                  <a:pt x="998" y="2033"/>
                </a:lnTo>
                <a:lnTo>
                  <a:pt x="1029" y="2052"/>
                </a:lnTo>
                <a:lnTo>
                  <a:pt x="1063" y="2069"/>
                </a:lnTo>
                <a:lnTo>
                  <a:pt x="1098" y="2085"/>
                </a:lnTo>
                <a:lnTo>
                  <a:pt x="1136" y="2097"/>
                </a:lnTo>
                <a:lnTo>
                  <a:pt x="1175" y="2107"/>
                </a:lnTo>
                <a:lnTo>
                  <a:pt x="1214" y="2114"/>
                </a:lnTo>
                <a:lnTo>
                  <a:pt x="1254" y="2119"/>
                </a:lnTo>
                <a:lnTo>
                  <a:pt x="1294" y="2118"/>
                </a:lnTo>
                <a:lnTo>
                  <a:pt x="1334" y="2112"/>
                </a:lnTo>
                <a:lnTo>
                  <a:pt x="1373" y="2103"/>
                </a:lnTo>
                <a:lnTo>
                  <a:pt x="1337" y="2166"/>
                </a:lnTo>
                <a:lnTo>
                  <a:pt x="1303" y="2222"/>
                </a:lnTo>
                <a:lnTo>
                  <a:pt x="1269" y="2271"/>
                </a:lnTo>
                <a:lnTo>
                  <a:pt x="1235" y="2315"/>
                </a:lnTo>
                <a:lnTo>
                  <a:pt x="1202" y="2354"/>
                </a:lnTo>
                <a:lnTo>
                  <a:pt x="1170" y="2387"/>
                </a:lnTo>
                <a:lnTo>
                  <a:pt x="1137" y="2417"/>
                </a:lnTo>
                <a:lnTo>
                  <a:pt x="1105" y="2442"/>
                </a:lnTo>
                <a:lnTo>
                  <a:pt x="1072" y="2463"/>
                </a:lnTo>
                <a:lnTo>
                  <a:pt x="1039" y="2480"/>
                </a:lnTo>
                <a:lnTo>
                  <a:pt x="1005" y="2495"/>
                </a:lnTo>
                <a:lnTo>
                  <a:pt x="971" y="2507"/>
                </a:lnTo>
                <a:lnTo>
                  <a:pt x="935" y="2516"/>
                </a:lnTo>
                <a:lnTo>
                  <a:pt x="899" y="2523"/>
                </a:lnTo>
                <a:lnTo>
                  <a:pt x="861" y="2530"/>
                </a:lnTo>
                <a:lnTo>
                  <a:pt x="822" y="2534"/>
                </a:lnTo>
                <a:lnTo>
                  <a:pt x="782" y="2538"/>
                </a:lnTo>
                <a:lnTo>
                  <a:pt x="739" y="2541"/>
                </a:lnTo>
                <a:lnTo>
                  <a:pt x="696" y="2544"/>
                </a:lnTo>
                <a:lnTo>
                  <a:pt x="650" y="2547"/>
                </a:lnTo>
                <a:lnTo>
                  <a:pt x="602" y="2551"/>
                </a:lnTo>
                <a:lnTo>
                  <a:pt x="551" y="2556"/>
                </a:lnTo>
                <a:lnTo>
                  <a:pt x="499" y="2563"/>
                </a:lnTo>
                <a:lnTo>
                  <a:pt x="443" y="2571"/>
                </a:lnTo>
                <a:lnTo>
                  <a:pt x="413" y="2670"/>
                </a:lnTo>
                <a:lnTo>
                  <a:pt x="385" y="2764"/>
                </a:lnTo>
                <a:lnTo>
                  <a:pt x="357" y="2851"/>
                </a:lnTo>
                <a:lnTo>
                  <a:pt x="331" y="2934"/>
                </a:lnTo>
                <a:lnTo>
                  <a:pt x="307" y="3010"/>
                </a:lnTo>
                <a:lnTo>
                  <a:pt x="285" y="3081"/>
                </a:lnTo>
                <a:lnTo>
                  <a:pt x="263" y="3147"/>
                </a:lnTo>
                <a:lnTo>
                  <a:pt x="245" y="3209"/>
                </a:lnTo>
                <a:lnTo>
                  <a:pt x="226" y="3265"/>
                </a:lnTo>
                <a:lnTo>
                  <a:pt x="211" y="3318"/>
                </a:lnTo>
                <a:lnTo>
                  <a:pt x="204" y="3333"/>
                </a:lnTo>
                <a:lnTo>
                  <a:pt x="193" y="3345"/>
                </a:lnTo>
                <a:lnTo>
                  <a:pt x="181" y="3353"/>
                </a:lnTo>
                <a:lnTo>
                  <a:pt x="168" y="3357"/>
                </a:lnTo>
                <a:lnTo>
                  <a:pt x="152" y="3358"/>
                </a:lnTo>
                <a:lnTo>
                  <a:pt x="137" y="3355"/>
                </a:lnTo>
                <a:lnTo>
                  <a:pt x="121" y="3349"/>
                </a:lnTo>
                <a:lnTo>
                  <a:pt x="106" y="3338"/>
                </a:lnTo>
                <a:lnTo>
                  <a:pt x="93" y="3325"/>
                </a:lnTo>
                <a:lnTo>
                  <a:pt x="81" y="3308"/>
                </a:lnTo>
                <a:lnTo>
                  <a:pt x="73" y="3286"/>
                </a:lnTo>
                <a:lnTo>
                  <a:pt x="68" y="3262"/>
                </a:lnTo>
                <a:lnTo>
                  <a:pt x="67" y="3233"/>
                </a:lnTo>
                <a:lnTo>
                  <a:pt x="69" y="3193"/>
                </a:lnTo>
                <a:lnTo>
                  <a:pt x="74" y="3148"/>
                </a:lnTo>
                <a:lnTo>
                  <a:pt x="80" y="3098"/>
                </a:lnTo>
                <a:lnTo>
                  <a:pt x="87" y="3045"/>
                </a:lnTo>
                <a:lnTo>
                  <a:pt x="98" y="2987"/>
                </a:lnTo>
                <a:lnTo>
                  <a:pt x="108" y="2927"/>
                </a:lnTo>
                <a:lnTo>
                  <a:pt x="121" y="2866"/>
                </a:lnTo>
                <a:lnTo>
                  <a:pt x="136" y="2801"/>
                </a:lnTo>
                <a:lnTo>
                  <a:pt x="152" y="2736"/>
                </a:lnTo>
                <a:lnTo>
                  <a:pt x="170" y="2670"/>
                </a:lnTo>
                <a:lnTo>
                  <a:pt x="189" y="2604"/>
                </a:lnTo>
                <a:lnTo>
                  <a:pt x="211" y="2538"/>
                </a:lnTo>
                <a:lnTo>
                  <a:pt x="233" y="2473"/>
                </a:lnTo>
                <a:lnTo>
                  <a:pt x="188" y="2399"/>
                </a:lnTo>
                <a:lnTo>
                  <a:pt x="149" y="2328"/>
                </a:lnTo>
                <a:lnTo>
                  <a:pt x="114" y="2258"/>
                </a:lnTo>
                <a:lnTo>
                  <a:pt x="84" y="2190"/>
                </a:lnTo>
                <a:lnTo>
                  <a:pt x="61" y="2124"/>
                </a:lnTo>
                <a:lnTo>
                  <a:pt x="40" y="2059"/>
                </a:lnTo>
                <a:lnTo>
                  <a:pt x="25" y="1995"/>
                </a:lnTo>
                <a:lnTo>
                  <a:pt x="12" y="1933"/>
                </a:lnTo>
                <a:lnTo>
                  <a:pt x="5" y="1872"/>
                </a:lnTo>
                <a:lnTo>
                  <a:pt x="1" y="1813"/>
                </a:lnTo>
                <a:lnTo>
                  <a:pt x="0" y="1754"/>
                </a:lnTo>
                <a:lnTo>
                  <a:pt x="3" y="1695"/>
                </a:lnTo>
                <a:lnTo>
                  <a:pt x="9" y="1637"/>
                </a:lnTo>
                <a:lnTo>
                  <a:pt x="17" y="1581"/>
                </a:lnTo>
                <a:lnTo>
                  <a:pt x="28" y="1524"/>
                </a:lnTo>
                <a:lnTo>
                  <a:pt x="41" y="1467"/>
                </a:lnTo>
                <a:lnTo>
                  <a:pt x="57" y="1412"/>
                </a:lnTo>
                <a:lnTo>
                  <a:pt x="67" y="1442"/>
                </a:lnTo>
                <a:lnTo>
                  <a:pt x="79" y="1474"/>
                </a:lnTo>
                <a:lnTo>
                  <a:pt x="93" y="1509"/>
                </a:lnTo>
                <a:lnTo>
                  <a:pt x="108" y="1546"/>
                </a:lnTo>
                <a:lnTo>
                  <a:pt x="124" y="1583"/>
                </a:lnTo>
                <a:lnTo>
                  <a:pt x="142" y="1622"/>
                </a:lnTo>
                <a:lnTo>
                  <a:pt x="160" y="1662"/>
                </a:lnTo>
                <a:lnTo>
                  <a:pt x="179" y="1702"/>
                </a:lnTo>
                <a:lnTo>
                  <a:pt x="198" y="1741"/>
                </a:lnTo>
                <a:lnTo>
                  <a:pt x="219" y="1781"/>
                </a:lnTo>
                <a:lnTo>
                  <a:pt x="239" y="1819"/>
                </a:lnTo>
                <a:lnTo>
                  <a:pt x="259" y="1855"/>
                </a:lnTo>
                <a:lnTo>
                  <a:pt x="279" y="1889"/>
                </a:lnTo>
                <a:lnTo>
                  <a:pt x="298" y="1922"/>
                </a:lnTo>
                <a:lnTo>
                  <a:pt x="318" y="1951"/>
                </a:lnTo>
                <a:lnTo>
                  <a:pt x="336" y="1977"/>
                </a:lnTo>
                <a:lnTo>
                  <a:pt x="354" y="1999"/>
                </a:lnTo>
                <a:lnTo>
                  <a:pt x="370" y="2019"/>
                </a:lnTo>
                <a:lnTo>
                  <a:pt x="385" y="2032"/>
                </a:lnTo>
                <a:lnTo>
                  <a:pt x="399" y="2042"/>
                </a:lnTo>
                <a:lnTo>
                  <a:pt x="410" y="2046"/>
                </a:lnTo>
                <a:lnTo>
                  <a:pt x="421" y="2044"/>
                </a:lnTo>
                <a:lnTo>
                  <a:pt x="427" y="2038"/>
                </a:lnTo>
                <a:lnTo>
                  <a:pt x="431" y="2027"/>
                </a:lnTo>
                <a:lnTo>
                  <a:pt x="434" y="2009"/>
                </a:lnTo>
                <a:lnTo>
                  <a:pt x="435" y="1987"/>
                </a:lnTo>
                <a:lnTo>
                  <a:pt x="435" y="1960"/>
                </a:lnTo>
                <a:lnTo>
                  <a:pt x="434" y="1929"/>
                </a:lnTo>
                <a:lnTo>
                  <a:pt x="431" y="1893"/>
                </a:lnTo>
                <a:lnTo>
                  <a:pt x="429" y="1854"/>
                </a:lnTo>
                <a:lnTo>
                  <a:pt x="425" y="1812"/>
                </a:lnTo>
                <a:lnTo>
                  <a:pt x="421" y="1766"/>
                </a:lnTo>
                <a:lnTo>
                  <a:pt x="417" y="1718"/>
                </a:lnTo>
                <a:lnTo>
                  <a:pt x="412" y="1666"/>
                </a:lnTo>
                <a:lnTo>
                  <a:pt x="407" y="1614"/>
                </a:lnTo>
                <a:lnTo>
                  <a:pt x="403" y="1558"/>
                </a:lnTo>
                <a:lnTo>
                  <a:pt x="399" y="1501"/>
                </a:lnTo>
                <a:lnTo>
                  <a:pt x="395" y="1444"/>
                </a:lnTo>
                <a:lnTo>
                  <a:pt x="392" y="1385"/>
                </a:lnTo>
                <a:lnTo>
                  <a:pt x="389" y="1326"/>
                </a:lnTo>
                <a:lnTo>
                  <a:pt x="388" y="1266"/>
                </a:lnTo>
                <a:lnTo>
                  <a:pt x="387" y="1207"/>
                </a:lnTo>
                <a:lnTo>
                  <a:pt x="388" y="1147"/>
                </a:lnTo>
                <a:lnTo>
                  <a:pt x="390" y="1089"/>
                </a:lnTo>
                <a:lnTo>
                  <a:pt x="393" y="1032"/>
                </a:lnTo>
                <a:lnTo>
                  <a:pt x="398" y="975"/>
                </a:lnTo>
                <a:lnTo>
                  <a:pt x="404" y="920"/>
                </a:lnTo>
                <a:lnTo>
                  <a:pt x="413" y="867"/>
                </a:lnTo>
                <a:lnTo>
                  <a:pt x="424" y="816"/>
                </a:lnTo>
                <a:lnTo>
                  <a:pt x="437" y="769"/>
                </a:lnTo>
                <a:lnTo>
                  <a:pt x="453" y="724"/>
                </a:lnTo>
                <a:lnTo>
                  <a:pt x="470" y="681"/>
                </a:lnTo>
                <a:lnTo>
                  <a:pt x="493" y="640"/>
                </a:lnTo>
                <a:lnTo>
                  <a:pt x="519" y="599"/>
                </a:lnTo>
                <a:lnTo>
                  <a:pt x="550" y="557"/>
                </a:lnTo>
                <a:lnTo>
                  <a:pt x="585" y="514"/>
                </a:lnTo>
                <a:lnTo>
                  <a:pt x="623" y="473"/>
                </a:lnTo>
                <a:lnTo>
                  <a:pt x="663" y="432"/>
                </a:lnTo>
                <a:lnTo>
                  <a:pt x="706" y="393"/>
                </a:lnTo>
                <a:lnTo>
                  <a:pt x="750" y="354"/>
                </a:lnTo>
                <a:lnTo>
                  <a:pt x="794" y="317"/>
                </a:lnTo>
                <a:lnTo>
                  <a:pt x="839" y="282"/>
                </a:lnTo>
                <a:lnTo>
                  <a:pt x="883" y="249"/>
                </a:lnTo>
                <a:lnTo>
                  <a:pt x="928" y="219"/>
                </a:lnTo>
                <a:lnTo>
                  <a:pt x="971" y="191"/>
                </a:lnTo>
                <a:lnTo>
                  <a:pt x="1012" y="167"/>
                </a:lnTo>
                <a:lnTo>
                  <a:pt x="1050" y="146"/>
                </a:lnTo>
                <a:lnTo>
                  <a:pt x="1086" y="128"/>
                </a:lnTo>
                <a:lnTo>
                  <a:pt x="1059" y="184"/>
                </a:lnTo>
                <a:lnTo>
                  <a:pt x="1036" y="238"/>
                </a:lnTo>
                <a:lnTo>
                  <a:pt x="1015" y="293"/>
                </a:lnTo>
                <a:lnTo>
                  <a:pt x="999" y="346"/>
                </a:lnTo>
                <a:lnTo>
                  <a:pt x="985" y="400"/>
                </a:lnTo>
                <a:lnTo>
                  <a:pt x="974" y="450"/>
                </a:lnTo>
                <a:lnTo>
                  <a:pt x="966" y="501"/>
                </a:lnTo>
                <a:lnTo>
                  <a:pt x="961" y="548"/>
                </a:lnTo>
                <a:lnTo>
                  <a:pt x="958" y="593"/>
                </a:lnTo>
                <a:lnTo>
                  <a:pt x="958" y="635"/>
                </a:lnTo>
                <a:lnTo>
                  <a:pt x="960" y="673"/>
                </a:lnTo>
                <a:lnTo>
                  <a:pt x="965" y="708"/>
                </a:lnTo>
                <a:lnTo>
                  <a:pt x="971" y="738"/>
                </a:lnTo>
                <a:lnTo>
                  <a:pt x="980" y="764"/>
                </a:lnTo>
                <a:lnTo>
                  <a:pt x="990" y="785"/>
                </a:lnTo>
                <a:lnTo>
                  <a:pt x="1003" y="801"/>
                </a:lnTo>
                <a:lnTo>
                  <a:pt x="1016" y="811"/>
                </a:lnTo>
                <a:lnTo>
                  <a:pt x="1033" y="815"/>
                </a:lnTo>
                <a:lnTo>
                  <a:pt x="1044" y="813"/>
                </a:lnTo>
                <a:lnTo>
                  <a:pt x="1056" y="805"/>
                </a:lnTo>
                <a:lnTo>
                  <a:pt x="1072" y="792"/>
                </a:lnTo>
                <a:lnTo>
                  <a:pt x="1087" y="774"/>
                </a:lnTo>
                <a:lnTo>
                  <a:pt x="1105" y="750"/>
                </a:lnTo>
                <a:lnTo>
                  <a:pt x="1124" y="725"/>
                </a:lnTo>
                <a:lnTo>
                  <a:pt x="1144" y="694"/>
                </a:lnTo>
                <a:lnTo>
                  <a:pt x="1165" y="661"/>
                </a:lnTo>
                <a:lnTo>
                  <a:pt x="1187" y="624"/>
                </a:lnTo>
                <a:lnTo>
                  <a:pt x="1211" y="585"/>
                </a:lnTo>
                <a:lnTo>
                  <a:pt x="1234" y="545"/>
                </a:lnTo>
                <a:lnTo>
                  <a:pt x="1259" y="504"/>
                </a:lnTo>
                <a:lnTo>
                  <a:pt x="1284" y="461"/>
                </a:lnTo>
                <a:lnTo>
                  <a:pt x="1310" y="418"/>
                </a:lnTo>
                <a:lnTo>
                  <a:pt x="1336" y="374"/>
                </a:lnTo>
                <a:lnTo>
                  <a:pt x="1363" y="332"/>
                </a:lnTo>
                <a:lnTo>
                  <a:pt x="1389" y="290"/>
                </a:lnTo>
                <a:lnTo>
                  <a:pt x="1416" y="249"/>
                </a:lnTo>
                <a:lnTo>
                  <a:pt x="1443" y="209"/>
                </a:lnTo>
                <a:lnTo>
                  <a:pt x="1470" y="172"/>
                </a:lnTo>
                <a:lnTo>
                  <a:pt x="1496" y="137"/>
                </a:lnTo>
                <a:lnTo>
                  <a:pt x="1523" y="105"/>
                </a:lnTo>
                <a:lnTo>
                  <a:pt x="1550" y="78"/>
                </a:lnTo>
                <a:lnTo>
                  <a:pt x="1576" y="53"/>
                </a:lnTo>
                <a:lnTo>
                  <a:pt x="1600" y="32"/>
                </a:lnTo>
                <a:lnTo>
                  <a:pt x="1625" y="17"/>
                </a:lnTo>
                <a:lnTo>
                  <a:pt x="1649" y="6"/>
                </a:lnTo>
                <a:lnTo>
                  <a:pt x="1672" y="1"/>
                </a:lnTo>
                <a:lnTo>
                  <a:pt x="171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Freeform 66"/>
          <p:cNvSpPr>
            <a:spLocks noEditPoints="1"/>
          </p:cNvSpPr>
          <p:nvPr/>
        </p:nvSpPr>
        <p:spPr bwMode="auto">
          <a:xfrm>
            <a:off x="3785150" y="3775698"/>
            <a:ext cx="448163" cy="397219"/>
          </a:xfrm>
          <a:custGeom>
            <a:avLst/>
            <a:gdLst>
              <a:gd name="T0" fmla="*/ 1706 w 3411"/>
              <a:gd name="T1" fmla="*/ 2203 h 3241"/>
              <a:gd name="T2" fmla="*/ 2269 w 3411"/>
              <a:gd name="T3" fmla="*/ 2670 h 3241"/>
              <a:gd name="T4" fmla="*/ 2284 w 3411"/>
              <a:gd name="T5" fmla="*/ 2680 h 3241"/>
              <a:gd name="T6" fmla="*/ 2301 w 3411"/>
              <a:gd name="T7" fmla="*/ 2687 h 3241"/>
              <a:gd name="T8" fmla="*/ 2318 w 3411"/>
              <a:gd name="T9" fmla="*/ 2689 h 3241"/>
              <a:gd name="T10" fmla="*/ 2334 w 3411"/>
              <a:gd name="T11" fmla="*/ 2687 h 3241"/>
              <a:gd name="T12" fmla="*/ 2348 w 3411"/>
              <a:gd name="T13" fmla="*/ 2682 h 3241"/>
              <a:gd name="T14" fmla="*/ 2362 w 3411"/>
              <a:gd name="T15" fmla="*/ 2675 h 3241"/>
              <a:gd name="T16" fmla="*/ 2778 w 3411"/>
              <a:gd name="T17" fmla="*/ 2402 h 3241"/>
              <a:gd name="T18" fmla="*/ 2778 w 3411"/>
              <a:gd name="T19" fmla="*/ 2563 h 3241"/>
              <a:gd name="T20" fmla="*/ 1706 w 3411"/>
              <a:gd name="T21" fmla="*/ 3241 h 3241"/>
              <a:gd name="T22" fmla="*/ 632 w 3411"/>
              <a:gd name="T23" fmla="*/ 2563 h 3241"/>
              <a:gd name="T24" fmla="*/ 632 w 3411"/>
              <a:gd name="T25" fmla="*/ 2402 h 3241"/>
              <a:gd name="T26" fmla="*/ 1049 w 3411"/>
              <a:gd name="T27" fmla="*/ 2675 h 3241"/>
              <a:gd name="T28" fmla="*/ 1062 w 3411"/>
              <a:gd name="T29" fmla="*/ 2682 h 3241"/>
              <a:gd name="T30" fmla="*/ 1077 w 3411"/>
              <a:gd name="T31" fmla="*/ 2687 h 3241"/>
              <a:gd name="T32" fmla="*/ 1092 w 3411"/>
              <a:gd name="T33" fmla="*/ 2689 h 3241"/>
              <a:gd name="T34" fmla="*/ 1110 w 3411"/>
              <a:gd name="T35" fmla="*/ 2687 h 3241"/>
              <a:gd name="T36" fmla="*/ 1128 w 3411"/>
              <a:gd name="T37" fmla="*/ 2680 h 3241"/>
              <a:gd name="T38" fmla="*/ 1143 w 3411"/>
              <a:gd name="T39" fmla="*/ 2670 h 3241"/>
              <a:gd name="T40" fmla="*/ 1706 w 3411"/>
              <a:gd name="T41" fmla="*/ 2203 h 3241"/>
              <a:gd name="T42" fmla="*/ 2716 w 3411"/>
              <a:gd name="T43" fmla="*/ 1218 h 3241"/>
              <a:gd name="T44" fmla="*/ 3334 w 3411"/>
              <a:gd name="T45" fmla="*/ 1715 h 3241"/>
              <a:gd name="T46" fmla="*/ 2333 w 3411"/>
              <a:gd name="T47" fmla="*/ 2373 h 3241"/>
              <a:gd name="T48" fmla="*/ 1706 w 3411"/>
              <a:gd name="T49" fmla="*/ 1851 h 3241"/>
              <a:gd name="T50" fmla="*/ 2716 w 3411"/>
              <a:gd name="T51" fmla="*/ 1218 h 3241"/>
              <a:gd name="T52" fmla="*/ 694 w 3411"/>
              <a:gd name="T53" fmla="*/ 1218 h 3241"/>
              <a:gd name="T54" fmla="*/ 1706 w 3411"/>
              <a:gd name="T55" fmla="*/ 1851 h 3241"/>
              <a:gd name="T56" fmla="*/ 1079 w 3411"/>
              <a:gd name="T57" fmla="*/ 2373 h 3241"/>
              <a:gd name="T58" fmla="*/ 77 w 3411"/>
              <a:gd name="T59" fmla="*/ 1715 h 3241"/>
              <a:gd name="T60" fmla="*/ 694 w 3411"/>
              <a:gd name="T61" fmla="*/ 1218 h 3241"/>
              <a:gd name="T62" fmla="*/ 2397 w 3411"/>
              <a:gd name="T63" fmla="*/ 0 h 3241"/>
              <a:gd name="T64" fmla="*/ 3411 w 3411"/>
              <a:gd name="T65" fmla="*/ 634 h 3241"/>
              <a:gd name="T66" fmla="*/ 2716 w 3411"/>
              <a:gd name="T67" fmla="*/ 1218 h 3241"/>
              <a:gd name="T68" fmla="*/ 1706 w 3411"/>
              <a:gd name="T69" fmla="*/ 560 h 3241"/>
              <a:gd name="T70" fmla="*/ 2397 w 3411"/>
              <a:gd name="T71" fmla="*/ 0 h 3241"/>
              <a:gd name="T72" fmla="*/ 1015 w 3411"/>
              <a:gd name="T73" fmla="*/ 0 h 3241"/>
              <a:gd name="T74" fmla="*/ 1706 w 3411"/>
              <a:gd name="T75" fmla="*/ 560 h 3241"/>
              <a:gd name="T76" fmla="*/ 694 w 3411"/>
              <a:gd name="T77" fmla="*/ 1218 h 3241"/>
              <a:gd name="T78" fmla="*/ 0 w 3411"/>
              <a:gd name="T79" fmla="*/ 634 h 3241"/>
              <a:gd name="T80" fmla="*/ 1015 w 3411"/>
              <a:gd name="T81" fmla="*/ 0 h 3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11" h="3241">
                <a:moveTo>
                  <a:pt x="1706" y="2203"/>
                </a:moveTo>
                <a:lnTo>
                  <a:pt x="2269" y="2670"/>
                </a:lnTo>
                <a:lnTo>
                  <a:pt x="2284" y="2680"/>
                </a:lnTo>
                <a:lnTo>
                  <a:pt x="2301" y="2687"/>
                </a:lnTo>
                <a:lnTo>
                  <a:pt x="2318" y="2689"/>
                </a:lnTo>
                <a:lnTo>
                  <a:pt x="2334" y="2687"/>
                </a:lnTo>
                <a:lnTo>
                  <a:pt x="2348" y="2682"/>
                </a:lnTo>
                <a:lnTo>
                  <a:pt x="2362" y="2675"/>
                </a:lnTo>
                <a:lnTo>
                  <a:pt x="2778" y="2402"/>
                </a:lnTo>
                <a:lnTo>
                  <a:pt x="2778" y="2563"/>
                </a:lnTo>
                <a:lnTo>
                  <a:pt x="1706" y="3241"/>
                </a:lnTo>
                <a:lnTo>
                  <a:pt x="632" y="2563"/>
                </a:lnTo>
                <a:lnTo>
                  <a:pt x="632" y="2402"/>
                </a:lnTo>
                <a:lnTo>
                  <a:pt x="1049" y="2675"/>
                </a:lnTo>
                <a:lnTo>
                  <a:pt x="1062" y="2682"/>
                </a:lnTo>
                <a:lnTo>
                  <a:pt x="1077" y="2687"/>
                </a:lnTo>
                <a:lnTo>
                  <a:pt x="1092" y="2689"/>
                </a:lnTo>
                <a:lnTo>
                  <a:pt x="1110" y="2687"/>
                </a:lnTo>
                <a:lnTo>
                  <a:pt x="1128" y="2680"/>
                </a:lnTo>
                <a:lnTo>
                  <a:pt x="1143" y="2670"/>
                </a:lnTo>
                <a:lnTo>
                  <a:pt x="1706" y="2203"/>
                </a:lnTo>
                <a:close/>
                <a:moveTo>
                  <a:pt x="2716" y="1218"/>
                </a:moveTo>
                <a:lnTo>
                  <a:pt x="3334" y="1715"/>
                </a:lnTo>
                <a:lnTo>
                  <a:pt x="2333" y="2373"/>
                </a:lnTo>
                <a:lnTo>
                  <a:pt x="1706" y="1851"/>
                </a:lnTo>
                <a:lnTo>
                  <a:pt x="2716" y="1218"/>
                </a:lnTo>
                <a:close/>
                <a:moveTo>
                  <a:pt x="694" y="1218"/>
                </a:moveTo>
                <a:lnTo>
                  <a:pt x="1706" y="1851"/>
                </a:lnTo>
                <a:lnTo>
                  <a:pt x="1079" y="2373"/>
                </a:lnTo>
                <a:lnTo>
                  <a:pt x="77" y="1715"/>
                </a:lnTo>
                <a:lnTo>
                  <a:pt x="694" y="1218"/>
                </a:lnTo>
                <a:close/>
                <a:moveTo>
                  <a:pt x="2397" y="0"/>
                </a:moveTo>
                <a:lnTo>
                  <a:pt x="3411" y="634"/>
                </a:lnTo>
                <a:lnTo>
                  <a:pt x="2716" y="1218"/>
                </a:lnTo>
                <a:lnTo>
                  <a:pt x="1706" y="560"/>
                </a:lnTo>
                <a:lnTo>
                  <a:pt x="2397" y="0"/>
                </a:lnTo>
                <a:close/>
                <a:moveTo>
                  <a:pt x="1015" y="0"/>
                </a:moveTo>
                <a:lnTo>
                  <a:pt x="1706" y="560"/>
                </a:lnTo>
                <a:lnTo>
                  <a:pt x="694" y="1218"/>
                </a:lnTo>
                <a:lnTo>
                  <a:pt x="0" y="634"/>
                </a:lnTo>
                <a:lnTo>
                  <a:pt x="10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Freeform 116"/>
          <p:cNvSpPr>
            <a:spLocks noEditPoints="1"/>
          </p:cNvSpPr>
          <p:nvPr/>
        </p:nvSpPr>
        <p:spPr bwMode="auto">
          <a:xfrm>
            <a:off x="7974335" y="4778671"/>
            <a:ext cx="416869" cy="388347"/>
          </a:xfrm>
          <a:custGeom>
            <a:avLst/>
            <a:gdLst>
              <a:gd name="T0" fmla="*/ 755 w 3429"/>
              <a:gd name="T1" fmla="*/ 2146 h 3178"/>
              <a:gd name="T2" fmla="*/ 864 w 3429"/>
              <a:gd name="T3" fmla="*/ 2273 h 3178"/>
              <a:gd name="T4" fmla="*/ 1060 w 3429"/>
              <a:gd name="T5" fmla="*/ 2376 h 3178"/>
              <a:gd name="T6" fmla="*/ 1322 w 3429"/>
              <a:gd name="T7" fmla="*/ 2448 h 3178"/>
              <a:gd name="T8" fmla="*/ 1631 w 3429"/>
              <a:gd name="T9" fmla="*/ 2481 h 3178"/>
              <a:gd name="T10" fmla="*/ 1957 w 3429"/>
              <a:gd name="T11" fmla="*/ 2469 h 3178"/>
              <a:gd name="T12" fmla="*/ 2245 w 3429"/>
              <a:gd name="T13" fmla="*/ 2416 h 3178"/>
              <a:gd name="T14" fmla="*/ 2477 w 3429"/>
              <a:gd name="T15" fmla="*/ 2327 h 3178"/>
              <a:gd name="T16" fmla="*/ 2632 w 3429"/>
              <a:gd name="T17" fmla="*/ 2212 h 3178"/>
              <a:gd name="T18" fmla="*/ 2689 w 3429"/>
              <a:gd name="T19" fmla="*/ 2077 h 3178"/>
              <a:gd name="T20" fmla="*/ 3353 w 3429"/>
              <a:gd name="T21" fmla="*/ 2166 h 3178"/>
              <a:gd name="T22" fmla="*/ 3424 w 3429"/>
              <a:gd name="T23" fmla="*/ 2253 h 3178"/>
              <a:gd name="T24" fmla="*/ 3408 w 3429"/>
              <a:gd name="T25" fmla="*/ 2350 h 3178"/>
              <a:gd name="T26" fmla="*/ 3300 w 3429"/>
              <a:gd name="T27" fmla="*/ 2438 h 3178"/>
              <a:gd name="T28" fmla="*/ 1900 w 3429"/>
              <a:gd name="T29" fmla="*/ 3157 h 3178"/>
              <a:gd name="T30" fmla="*/ 1688 w 3429"/>
              <a:gd name="T31" fmla="*/ 3178 h 3178"/>
              <a:gd name="T32" fmla="*/ 1479 w 3429"/>
              <a:gd name="T33" fmla="*/ 3144 h 3178"/>
              <a:gd name="T34" fmla="*/ 94 w 3429"/>
              <a:gd name="T35" fmla="*/ 2418 h 3178"/>
              <a:gd name="T36" fmla="*/ 8 w 3429"/>
              <a:gd name="T37" fmla="*/ 2325 h 3178"/>
              <a:gd name="T38" fmla="*/ 15 w 3429"/>
              <a:gd name="T39" fmla="*/ 2230 h 3178"/>
              <a:gd name="T40" fmla="*/ 108 w 3429"/>
              <a:gd name="T41" fmla="*/ 2148 h 3178"/>
              <a:gd name="T42" fmla="*/ 1123 w 3429"/>
              <a:gd name="T43" fmla="*/ 1097 h 3178"/>
              <a:gd name="T44" fmla="*/ 1234 w 3429"/>
              <a:gd name="T45" fmla="*/ 1195 h 3178"/>
              <a:gd name="T46" fmla="*/ 1418 w 3429"/>
              <a:gd name="T47" fmla="*/ 1264 h 3178"/>
              <a:gd name="T48" fmla="*/ 1651 w 3429"/>
              <a:gd name="T49" fmla="*/ 1297 h 3178"/>
              <a:gd name="T50" fmla="*/ 1899 w 3429"/>
              <a:gd name="T51" fmla="*/ 1286 h 3178"/>
              <a:gd name="T52" fmla="*/ 2111 w 3429"/>
              <a:gd name="T53" fmla="*/ 1234 h 3178"/>
              <a:gd name="T54" fmla="*/ 2262 w 3429"/>
              <a:gd name="T55" fmla="*/ 1149 h 3178"/>
              <a:gd name="T56" fmla="*/ 2371 w 3429"/>
              <a:gd name="T57" fmla="*/ 1211 h 3178"/>
              <a:gd name="T58" fmla="*/ 2513 w 3429"/>
              <a:gd name="T59" fmla="*/ 1658 h 3178"/>
              <a:gd name="T60" fmla="*/ 2421 w 3429"/>
              <a:gd name="T61" fmla="*/ 1777 h 3178"/>
              <a:gd name="T62" fmla="*/ 2243 w 3429"/>
              <a:gd name="T63" fmla="*/ 1871 h 3178"/>
              <a:gd name="T64" fmla="*/ 2000 w 3429"/>
              <a:gd name="T65" fmla="*/ 1934 h 3178"/>
              <a:gd name="T66" fmla="*/ 1715 w 3429"/>
              <a:gd name="T67" fmla="*/ 1956 h 3178"/>
              <a:gd name="T68" fmla="*/ 1428 w 3429"/>
              <a:gd name="T69" fmla="*/ 1934 h 3178"/>
              <a:gd name="T70" fmla="*/ 1186 w 3429"/>
              <a:gd name="T71" fmla="*/ 1871 h 3178"/>
              <a:gd name="T72" fmla="*/ 1008 w 3429"/>
              <a:gd name="T73" fmla="*/ 1777 h 3178"/>
              <a:gd name="T74" fmla="*/ 916 w 3429"/>
              <a:gd name="T75" fmla="*/ 1658 h 3178"/>
              <a:gd name="T76" fmla="*/ 1058 w 3429"/>
              <a:gd name="T77" fmla="*/ 1211 h 3178"/>
              <a:gd name="T78" fmla="*/ 1782 w 3429"/>
              <a:gd name="T79" fmla="*/ 4 h 3178"/>
              <a:gd name="T80" fmla="*/ 1903 w 3429"/>
              <a:gd name="T81" fmla="*/ 41 h 3178"/>
              <a:gd name="T82" fmla="*/ 1975 w 3429"/>
              <a:gd name="T83" fmla="*/ 115 h 3178"/>
              <a:gd name="T84" fmla="*/ 2043 w 3429"/>
              <a:gd name="T85" fmla="*/ 301 h 3178"/>
              <a:gd name="T86" fmla="*/ 2132 w 3429"/>
              <a:gd name="T87" fmla="*/ 547 h 3178"/>
              <a:gd name="T88" fmla="*/ 2085 w 3429"/>
              <a:gd name="T89" fmla="*/ 685 h 3178"/>
              <a:gd name="T90" fmla="*/ 1922 w 3429"/>
              <a:gd name="T91" fmla="*/ 749 h 3178"/>
              <a:gd name="T92" fmla="*/ 1715 w 3429"/>
              <a:gd name="T93" fmla="*/ 772 h 3178"/>
              <a:gd name="T94" fmla="*/ 1506 w 3429"/>
              <a:gd name="T95" fmla="*/ 749 h 3178"/>
              <a:gd name="T96" fmla="*/ 1345 w 3429"/>
              <a:gd name="T97" fmla="*/ 685 h 3178"/>
              <a:gd name="T98" fmla="*/ 1297 w 3429"/>
              <a:gd name="T99" fmla="*/ 547 h 3178"/>
              <a:gd name="T100" fmla="*/ 1387 w 3429"/>
              <a:gd name="T101" fmla="*/ 301 h 3178"/>
              <a:gd name="T102" fmla="*/ 1453 w 3429"/>
              <a:gd name="T103" fmla="*/ 115 h 3178"/>
              <a:gd name="T104" fmla="*/ 1525 w 3429"/>
              <a:gd name="T105" fmla="*/ 41 h 3178"/>
              <a:gd name="T106" fmla="*/ 1647 w 3429"/>
              <a:gd name="T107" fmla="*/ 4 h 3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429" h="3178">
                <a:moveTo>
                  <a:pt x="817" y="1864"/>
                </a:moveTo>
                <a:lnTo>
                  <a:pt x="740" y="2077"/>
                </a:lnTo>
                <a:lnTo>
                  <a:pt x="744" y="2112"/>
                </a:lnTo>
                <a:lnTo>
                  <a:pt x="755" y="2146"/>
                </a:lnTo>
                <a:lnTo>
                  <a:pt x="773" y="2180"/>
                </a:lnTo>
                <a:lnTo>
                  <a:pt x="797" y="2212"/>
                </a:lnTo>
                <a:lnTo>
                  <a:pt x="827" y="2243"/>
                </a:lnTo>
                <a:lnTo>
                  <a:pt x="864" y="2273"/>
                </a:lnTo>
                <a:lnTo>
                  <a:pt x="905" y="2300"/>
                </a:lnTo>
                <a:lnTo>
                  <a:pt x="952" y="2327"/>
                </a:lnTo>
                <a:lnTo>
                  <a:pt x="1003" y="2352"/>
                </a:lnTo>
                <a:lnTo>
                  <a:pt x="1060" y="2376"/>
                </a:lnTo>
                <a:lnTo>
                  <a:pt x="1120" y="2396"/>
                </a:lnTo>
                <a:lnTo>
                  <a:pt x="1184" y="2416"/>
                </a:lnTo>
                <a:lnTo>
                  <a:pt x="1251" y="2432"/>
                </a:lnTo>
                <a:lnTo>
                  <a:pt x="1322" y="2448"/>
                </a:lnTo>
                <a:lnTo>
                  <a:pt x="1396" y="2460"/>
                </a:lnTo>
                <a:lnTo>
                  <a:pt x="1472" y="2469"/>
                </a:lnTo>
                <a:lnTo>
                  <a:pt x="1551" y="2477"/>
                </a:lnTo>
                <a:lnTo>
                  <a:pt x="1631" y="2481"/>
                </a:lnTo>
                <a:lnTo>
                  <a:pt x="1715" y="2483"/>
                </a:lnTo>
                <a:lnTo>
                  <a:pt x="1797" y="2481"/>
                </a:lnTo>
                <a:lnTo>
                  <a:pt x="1877" y="2477"/>
                </a:lnTo>
                <a:lnTo>
                  <a:pt x="1957" y="2469"/>
                </a:lnTo>
                <a:lnTo>
                  <a:pt x="2034" y="2460"/>
                </a:lnTo>
                <a:lnTo>
                  <a:pt x="2107" y="2448"/>
                </a:lnTo>
                <a:lnTo>
                  <a:pt x="2177" y="2432"/>
                </a:lnTo>
                <a:lnTo>
                  <a:pt x="2245" y="2416"/>
                </a:lnTo>
                <a:lnTo>
                  <a:pt x="2310" y="2396"/>
                </a:lnTo>
                <a:lnTo>
                  <a:pt x="2370" y="2376"/>
                </a:lnTo>
                <a:lnTo>
                  <a:pt x="2425" y="2352"/>
                </a:lnTo>
                <a:lnTo>
                  <a:pt x="2477" y="2327"/>
                </a:lnTo>
                <a:lnTo>
                  <a:pt x="2524" y="2300"/>
                </a:lnTo>
                <a:lnTo>
                  <a:pt x="2565" y="2273"/>
                </a:lnTo>
                <a:lnTo>
                  <a:pt x="2601" y="2243"/>
                </a:lnTo>
                <a:lnTo>
                  <a:pt x="2632" y="2212"/>
                </a:lnTo>
                <a:lnTo>
                  <a:pt x="2656" y="2180"/>
                </a:lnTo>
                <a:lnTo>
                  <a:pt x="2674" y="2146"/>
                </a:lnTo>
                <a:lnTo>
                  <a:pt x="2685" y="2112"/>
                </a:lnTo>
                <a:lnTo>
                  <a:pt x="2689" y="2077"/>
                </a:lnTo>
                <a:lnTo>
                  <a:pt x="2612" y="1864"/>
                </a:lnTo>
                <a:lnTo>
                  <a:pt x="3283" y="2130"/>
                </a:lnTo>
                <a:lnTo>
                  <a:pt x="3320" y="2148"/>
                </a:lnTo>
                <a:lnTo>
                  <a:pt x="3353" y="2166"/>
                </a:lnTo>
                <a:lnTo>
                  <a:pt x="3379" y="2186"/>
                </a:lnTo>
                <a:lnTo>
                  <a:pt x="3399" y="2208"/>
                </a:lnTo>
                <a:lnTo>
                  <a:pt x="3415" y="2230"/>
                </a:lnTo>
                <a:lnTo>
                  <a:pt x="3424" y="2253"/>
                </a:lnTo>
                <a:lnTo>
                  <a:pt x="3429" y="2277"/>
                </a:lnTo>
                <a:lnTo>
                  <a:pt x="3428" y="2301"/>
                </a:lnTo>
                <a:lnTo>
                  <a:pt x="3420" y="2325"/>
                </a:lnTo>
                <a:lnTo>
                  <a:pt x="3408" y="2350"/>
                </a:lnTo>
                <a:lnTo>
                  <a:pt x="3389" y="2373"/>
                </a:lnTo>
                <a:lnTo>
                  <a:pt x="3365" y="2396"/>
                </a:lnTo>
                <a:lnTo>
                  <a:pt x="3336" y="2418"/>
                </a:lnTo>
                <a:lnTo>
                  <a:pt x="3300" y="2438"/>
                </a:lnTo>
                <a:lnTo>
                  <a:pt x="2039" y="3107"/>
                </a:lnTo>
                <a:lnTo>
                  <a:pt x="1996" y="3128"/>
                </a:lnTo>
                <a:lnTo>
                  <a:pt x="1949" y="3144"/>
                </a:lnTo>
                <a:lnTo>
                  <a:pt x="1900" y="3157"/>
                </a:lnTo>
                <a:lnTo>
                  <a:pt x="1848" y="3168"/>
                </a:lnTo>
                <a:lnTo>
                  <a:pt x="1795" y="3175"/>
                </a:lnTo>
                <a:lnTo>
                  <a:pt x="1742" y="3178"/>
                </a:lnTo>
                <a:lnTo>
                  <a:pt x="1688" y="3178"/>
                </a:lnTo>
                <a:lnTo>
                  <a:pt x="1634" y="3175"/>
                </a:lnTo>
                <a:lnTo>
                  <a:pt x="1580" y="3168"/>
                </a:lnTo>
                <a:lnTo>
                  <a:pt x="1529" y="3157"/>
                </a:lnTo>
                <a:lnTo>
                  <a:pt x="1479" y="3144"/>
                </a:lnTo>
                <a:lnTo>
                  <a:pt x="1434" y="3128"/>
                </a:lnTo>
                <a:lnTo>
                  <a:pt x="1390" y="3107"/>
                </a:lnTo>
                <a:lnTo>
                  <a:pt x="129" y="2438"/>
                </a:lnTo>
                <a:lnTo>
                  <a:pt x="94" y="2418"/>
                </a:lnTo>
                <a:lnTo>
                  <a:pt x="64" y="2396"/>
                </a:lnTo>
                <a:lnTo>
                  <a:pt x="40" y="2373"/>
                </a:lnTo>
                <a:lnTo>
                  <a:pt x="22" y="2350"/>
                </a:lnTo>
                <a:lnTo>
                  <a:pt x="8" y="2325"/>
                </a:lnTo>
                <a:lnTo>
                  <a:pt x="2" y="2301"/>
                </a:lnTo>
                <a:lnTo>
                  <a:pt x="0" y="2277"/>
                </a:lnTo>
                <a:lnTo>
                  <a:pt x="4" y="2253"/>
                </a:lnTo>
                <a:lnTo>
                  <a:pt x="15" y="2230"/>
                </a:lnTo>
                <a:lnTo>
                  <a:pt x="29" y="2208"/>
                </a:lnTo>
                <a:lnTo>
                  <a:pt x="50" y="2186"/>
                </a:lnTo>
                <a:lnTo>
                  <a:pt x="77" y="2166"/>
                </a:lnTo>
                <a:lnTo>
                  <a:pt x="108" y="2148"/>
                </a:lnTo>
                <a:lnTo>
                  <a:pt x="146" y="2130"/>
                </a:lnTo>
                <a:lnTo>
                  <a:pt x="817" y="1864"/>
                </a:lnTo>
                <a:close/>
                <a:moveTo>
                  <a:pt x="1110" y="1068"/>
                </a:moveTo>
                <a:lnTo>
                  <a:pt x="1123" y="1097"/>
                </a:lnTo>
                <a:lnTo>
                  <a:pt x="1142" y="1124"/>
                </a:lnTo>
                <a:lnTo>
                  <a:pt x="1168" y="1149"/>
                </a:lnTo>
                <a:lnTo>
                  <a:pt x="1198" y="1174"/>
                </a:lnTo>
                <a:lnTo>
                  <a:pt x="1234" y="1195"/>
                </a:lnTo>
                <a:lnTo>
                  <a:pt x="1274" y="1216"/>
                </a:lnTo>
                <a:lnTo>
                  <a:pt x="1318" y="1234"/>
                </a:lnTo>
                <a:lnTo>
                  <a:pt x="1367" y="1250"/>
                </a:lnTo>
                <a:lnTo>
                  <a:pt x="1418" y="1264"/>
                </a:lnTo>
                <a:lnTo>
                  <a:pt x="1473" y="1277"/>
                </a:lnTo>
                <a:lnTo>
                  <a:pt x="1530" y="1286"/>
                </a:lnTo>
                <a:lnTo>
                  <a:pt x="1590" y="1293"/>
                </a:lnTo>
                <a:lnTo>
                  <a:pt x="1651" y="1297"/>
                </a:lnTo>
                <a:lnTo>
                  <a:pt x="1715" y="1298"/>
                </a:lnTo>
                <a:lnTo>
                  <a:pt x="1777" y="1297"/>
                </a:lnTo>
                <a:lnTo>
                  <a:pt x="1839" y="1293"/>
                </a:lnTo>
                <a:lnTo>
                  <a:pt x="1899" y="1286"/>
                </a:lnTo>
                <a:lnTo>
                  <a:pt x="1957" y="1277"/>
                </a:lnTo>
                <a:lnTo>
                  <a:pt x="2011" y="1264"/>
                </a:lnTo>
                <a:lnTo>
                  <a:pt x="2063" y="1250"/>
                </a:lnTo>
                <a:lnTo>
                  <a:pt x="2111" y="1234"/>
                </a:lnTo>
                <a:lnTo>
                  <a:pt x="2156" y="1216"/>
                </a:lnTo>
                <a:lnTo>
                  <a:pt x="2195" y="1195"/>
                </a:lnTo>
                <a:lnTo>
                  <a:pt x="2231" y="1174"/>
                </a:lnTo>
                <a:lnTo>
                  <a:pt x="2262" y="1149"/>
                </a:lnTo>
                <a:lnTo>
                  <a:pt x="2287" y="1124"/>
                </a:lnTo>
                <a:lnTo>
                  <a:pt x="2307" y="1097"/>
                </a:lnTo>
                <a:lnTo>
                  <a:pt x="2320" y="1068"/>
                </a:lnTo>
                <a:lnTo>
                  <a:pt x="2371" y="1211"/>
                </a:lnTo>
                <a:lnTo>
                  <a:pt x="2422" y="1352"/>
                </a:lnTo>
                <a:lnTo>
                  <a:pt x="2472" y="1491"/>
                </a:lnTo>
                <a:lnTo>
                  <a:pt x="2520" y="1626"/>
                </a:lnTo>
                <a:lnTo>
                  <a:pt x="2513" y="1658"/>
                </a:lnTo>
                <a:lnTo>
                  <a:pt x="2499" y="1690"/>
                </a:lnTo>
                <a:lnTo>
                  <a:pt x="2478" y="1719"/>
                </a:lnTo>
                <a:lnTo>
                  <a:pt x="2452" y="1749"/>
                </a:lnTo>
                <a:lnTo>
                  <a:pt x="2421" y="1777"/>
                </a:lnTo>
                <a:lnTo>
                  <a:pt x="2384" y="1803"/>
                </a:lnTo>
                <a:lnTo>
                  <a:pt x="2341" y="1828"/>
                </a:lnTo>
                <a:lnTo>
                  <a:pt x="2294" y="1850"/>
                </a:lnTo>
                <a:lnTo>
                  <a:pt x="2243" y="1871"/>
                </a:lnTo>
                <a:lnTo>
                  <a:pt x="2188" y="1890"/>
                </a:lnTo>
                <a:lnTo>
                  <a:pt x="2128" y="1907"/>
                </a:lnTo>
                <a:lnTo>
                  <a:pt x="2066" y="1921"/>
                </a:lnTo>
                <a:lnTo>
                  <a:pt x="2000" y="1934"/>
                </a:lnTo>
                <a:lnTo>
                  <a:pt x="1933" y="1943"/>
                </a:lnTo>
                <a:lnTo>
                  <a:pt x="1862" y="1950"/>
                </a:lnTo>
                <a:lnTo>
                  <a:pt x="1789" y="1954"/>
                </a:lnTo>
                <a:lnTo>
                  <a:pt x="1715" y="1956"/>
                </a:lnTo>
                <a:lnTo>
                  <a:pt x="1640" y="1954"/>
                </a:lnTo>
                <a:lnTo>
                  <a:pt x="1567" y="1950"/>
                </a:lnTo>
                <a:lnTo>
                  <a:pt x="1496" y="1943"/>
                </a:lnTo>
                <a:lnTo>
                  <a:pt x="1428" y="1934"/>
                </a:lnTo>
                <a:lnTo>
                  <a:pt x="1363" y="1921"/>
                </a:lnTo>
                <a:lnTo>
                  <a:pt x="1300" y="1907"/>
                </a:lnTo>
                <a:lnTo>
                  <a:pt x="1241" y="1890"/>
                </a:lnTo>
                <a:lnTo>
                  <a:pt x="1186" y="1871"/>
                </a:lnTo>
                <a:lnTo>
                  <a:pt x="1135" y="1850"/>
                </a:lnTo>
                <a:lnTo>
                  <a:pt x="1088" y="1828"/>
                </a:lnTo>
                <a:lnTo>
                  <a:pt x="1045" y="1803"/>
                </a:lnTo>
                <a:lnTo>
                  <a:pt x="1008" y="1777"/>
                </a:lnTo>
                <a:lnTo>
                  <a:pt x="976" y="1749"/>
                </a:lnTo>
                <a:lnTo>
                  <a:pt x="950" y="1719"/>
                </a:lnTo>
                <a:lnTo>
                  <a:pt x="930" y="1690"/>
                </a:lnTo>
                <a:lnTo>
                  <a:pt x="916" y="1658"/>
                </a:lnTo>
                <a:lnTo>
                  <a:pt x="908" y="1626"/>
                </a:lnTo>
                <a:lnTo>
                  <a:pt x="957" y="1491"/>
                </a:lnTo>
                <a:lnTo>
                  <a:pt x="1007" y="1352"/>
                </a:lnTo>
                <a:lnTo>
                  <a:pt x="1058" y="1211"/>
                </a:lnTo>
                <a:lnTo>
                  <a:pt x="1110" y="1068"/>
                </a:lnTo>
                <a:close/>
                <a:moveTo>
                  <a:pt x="1715" y="0"/>
                </a:moveTo>
                <a:lnTo>
                  <a:pt x="1748" y="1"/>
                </a:lnTo>
                <a:lnTo>
                  <a:pt x="1782" y="4"/>
                </a:lnTo>
                <a:lnTo>
                  <a:pt x="1815" y="11"/>
                </a:lnTo>
                <a:lnTo>
                  <a:pt x="1846" y="19"/>
                </a:lnTo>
                <a:lnTo>
                  <a:pt x="1876" y="29"/>
                </a:lnTo>
                <a:lnTo>
                  <a:pt x="1903" y="41"/>
                </a:lnTo>
                <a:lnTo>
                  <a:pt x="1928" y="56"/>
                </a:lnTo>
                <a:lnTo>
                  <a:pt x="1948" y="73"/>
                </a:lnTo>
                <a:lnTo>
                  <a:pt x="1965" y="93"/>
                </a:lnTo>
                <a:lnTo>
                  <a:pt x="1975" y="115"/>
                </a:lnTo>
                <a:lnTo>
                  <a:pt x="1990" y="155"/>
                </a:lnTo>
                <a:lnTo>
                  <a:pt x="2006" y="199"/>
                </a:lnTo>
                <a:lnTo>
                  <a:pt x="2023" y="248"/>
                </a:lnTo>
                <a:lnTo>
                  <a:pt x="2043" y="301"/>
                </a:lnTo>
                <a:lnTo>
                  <a:pt x="2063" y="358"/>
                </a:lnTo>
                <a:lnTo>
                  <a:pt x="2085" y="417"/>
                </a:lnTo>
                <a:lnTo>
                  <a:pt x="2108" y="481"/>
                </a:lnTo>
                <a:lnTo>
                  <a:pt x="2132" y="547"/>
                </a:lnTo>
                <a:lnTo>
                  <a:pt x="2157" y="615"/>
                </a:lnTo>
                <a:lnTo>
                  <a:pt x="2138" y="640"/>
                </a:lnTo>
                <a:lnTo>
                  <a:pt x="2114" y="664"/>
                </a:lnTo>
                <a:lnTo>
                  <a:pt x="2085" y="685"/>
                </a:lnTo>
                <a:lnTo>
                  <a:pt x="2050" y="705"/>
                </a:lnTo>
                <a:lnTo>
                  <a:pt x="2011" y="721"/>
                </a:lnTo>
                <a:lnTo>
                  <a:pt x="1968" y="737"/>
                </a:lnTo>
                <a:lnTo>
                  <a:pt x="1922" y="749"/>
                </a:lnTo>
                <a:lnTo>
                  <a:pt x="1873" y="758"/>
                </a:lnTo>
                <a:lnTo>
                  <a:pt x="1822" y="766"/>
                </a:lnTo>
                <a:lnTo>
                  <a:pt x="1769" y="771"/>
                </a:lnTo>
                <a:lnTo>
                  <a:pt x="1715" y="772"/>
                </a:lnTo>
                <a:lnTo>
                  <a:pt x="1661" y="771"/>
                </a:lnTo>
                <a:lnTo>
                  <a:pt x="1608" y="766"/>
                </a:lnTo>
                <a:lnTo>
                  <a:pt x="1555" y="758"/>
                </a:lnTo>
                <a:lnTo>
                  <a:pt x="1506" y="749"/>
                </a:lnTo>
                <a:lnTo>
                  <a:pt x="1461" y="737"/>
                </a:lnTo>
                <a:lnTo>
                  <a:pt x="1418" y="721"/>
                </a:lnTo>
                <a:lnTo>
                  <a:pt x="1379" y="705"/>
                </a:lnTo>
                <a:lnTo>
                  <a:pt x="1345" y="685"/>
                </a:lnTo>
                <a:lnTo>
                  <a:pt x="1315" y="664"/>
                </a:lnTo>
                <a:lnTo>
                  <a:pt x="1291" y="640"/>
                </a:lnTo>
                <a:lnTo>
                  <a:pt x="1273" y="615"/>
                </a:lnTo>
                <a:lnTo>
                  <a:pt x="1297" y="547"/>
                </a:lnTo>
                <a:lnTo>
                  <a:pt x="1321" y="481"/>
                </a:lnTo>
                <a:lnTo>
                  <a:pt x="1344" y="417"/>
                </a:lnTo>
                <a:lnTo>
                  <a:pt x="1366" y="358"/>
                </a:lnTo>
                <a:lnTo>
                  <a:pt x="1387" y="301"/>
                </a:lnTo>
                <a:lnTo>
                  <a:pt x="1405" y="248"/>
                </a:lnTo>
                <a:lnTo>
                  <a:pt x="1423" y="199"/>
                </a:lnTo>
                <a:lnTo>
                  <a:pt x="1439" y="155"/>
                </a:lnTo>
                <a:lnTo>
                  <a:pt x="1453" y="115"/>
                </a:lnTo>
                <a:lnTo>
                  <a:pt x="1465" y="93"/>
                </a:lnTo>
                <a:lnTo>
                  <a:pt x="1480" y="73"/>
                </a:lnTo>
                <a:lnTo>
                  <a:pt x="1501" y="56"/>
                </a:lnTo>
                <a:lnTo>
                  <a:pt x="1525" y="41"/>
                </a:lnTo>
                <a:lnTo>
                  <a:pt x="1552" y="29"/>
                </a:lnTo>
                <a:lnTo>
                  <a:pt x="1583" y="19"/>
                </a:lnTo>
                <a:lnTo>
                  <a:pt x="1614" y="11"/>
                </a:lnTo>
                <a:lnTo>
                  <a:pt x="1647" y="4"/>
                </a:lnTo>
                <a:lnTo>
                  <a:pt x="1680" y="1"/>
                </a:lnTo>
                <a:lnTo>
                  <a:pt x="1715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Freeform 46"/>
          <p:cNvSpPr>
            <a:spLocks noEditPoints="1"/>
          </p:cNvSpPr>
          <p:nvPr/>
        </p:nvSpPr>
        <p:spPr bwMode="auto">
          <a:xfrm>
            <a:off x="7979477" y="2812688"/>
            <a:ext cx="406585" cy="326162"/>
          </a:xfrm>
          <a:custGeom>
            <a:avLst/>
            <a:gdLst>
              <a:gd name="T0" fmla="*/ 1742 w 3459"/>
              <a:gd name="T1" fmla="*/ 2296 h 2765"/>
              <a:gd name="T2" fmla="*/ 1609 w 3459"/>
              <a:gd name="T3" fmla="*/ 2415 h 2765"/>
              <a:gd name="T4" fmla="*/ 1435 w 3459"/>
              <a:gd name="T5" fmla="*/ 2571 h 2765"/>
              <a:gd name="T6" fmla="*/ 1288 w 3459"/>
              <a:gd name="T7" fmla="*/ 2703 h 2765"/>
              <a:gd name="T8" fmla="*/ 1210 w 3459"/>
              <a:gd name="T9" fmla="*/ 2764 h 2765"/>
              <a:gd name="T10" fmla="*/ 1176 w 3459"/>
              <a:gd name="T11" fmla="*/ 1961 h 2765"/>
              <a:gd name="T12" fmla="*/ 3459 w 3459"/>
              <a:gd name="T13" fmla="*/ 64 h 2765"/>
              <a:gd name="T14" fmla="*/ 3434 w 3459"/>
              <a:gd name="T15" fmla="*/ 181 h 2765"/>
              <a:gd name="T16" fmla="*/ 3368 w 3459"/>
              <a:gd name="T17" fmla="*/ 462 h 2765"/>
              <a:gd name="T18" fmla="*/ 3275 w 3459"/>
              <a:gd name="T19" fmla="*/ 864 h 2765"/>
              <a:gd name="T20" fmla="*/ 3167 w 3459"/>
              <a:gd name="T21" fmla="*/ 1323 h 2765"/>
              <a:gd name="T22" fmla="*/ 3063 w 3459"/>
              <a:gd name="T23" fmla="*/ 1773 h 2765"/>
              <a:gd name="T24" fmla="*/ 2975 w 3459"/>
              <a:gd name="T25" fmla="*/ 2148 h 2765"/>
              <a:gd name="T26" fmla="*/ 2921 w 3459"/>
              <a:gd name="T27" fmla="*/ 2382 h 2765"/>
              <a:gd name="T28" fmla="*/ 2878 w 3459"/>
              <a:gd name="T29" fmla="*/ 2480 h 2765"/>
              <a:gd name="T30" fmla="*/ 2769 w 3459"/>
              <a:gd name="T31" fmla="*/ 2489 h 2765"/>
              <a:gd name="T32" fmla="*/ 2653 w 3459"/>
              <a:gd name="T33" fmla="*/ 2429 h 2765"/>
              <a:gd name="T34" fmla="*/ 2429 w 3459"/>
              <a:gd name="T35" fmla="*/ 2308 h 2765"/>
              <a:gd name="T36" fmla="*/ 2169 w 3459"/>
              <a:gd name="T37" fmla="*/ 2169 h 2765"/>
              <a:gd name="T38" fmla="*/ 1947 w 3459"/>
              <a:gd name="T39" fmla="*/ 2049 h 2765"/>
              <a:gd name="T40" fmla="*/ 1835 w 3459"/>
              <a:gd name="T41" fmla="*/ 1989 h 2765"/>
              <a:gd name="T42" fmla="*/ 1806 w 3459"/>
              <a:gd name="T43" fmla="*/ 1832 h 2765"/>
              <a:gd name="T44" fmla="*/ 1892 w 3459"/>
              <a:gd name="T45" fmla="*/ 1740 h 2765"/>
              <a:gd name="T46" fmla="*/ 2078 w 3459"/>
              <a:gd name="T47" fmla="*/ 1540 h 2765"/>
              <a:gd name="T48" fmla="*/ 2328 w 3459"/>
              <a:gd name="T49" fmla="*/ 1271 h 2765"/>
              <a:gd name="T50" fmla="*/ 2607 w 3459"/>
              <a:gd name="T51" fmla="*/ 971 h 2765"/>
              <a:gd name="T52" fmla="*/ 2877 w 3459"/>
              <a:gd name="T53" fmla="*/ 680 h 2765"/>
              <a:gd name="T54" fmla="*/ 3104 w 3459"/>
              <a:gd name="T55" fmla="*/ 437 h 2765"/>
              <a:gd name="T56" fmla="*/ 3249 w 3459"/>
              <a:gd name="T57" fmla="*/ 281 h 2765"/>
              <a:gd name="T58" fmla="*/ 3290 w 3459"/>
              <a:gd name="T59" fmla="*/ 225 h 2765"/>
              <a:gd name="T60" fmla="*/ 3245 w 3459"/>
              <a:gd name="T61" fmla="*/ 203 h 2765"/>
              <a:gd name="T62" fmla="*/ 3159 w 3459"/>
              <a:gd name="T63" fmla="*/ 267 h 2765"/>
              <a:gd name="T64" fmla="*/ 2944 w 3459"/>
              <a:gd name="T65" fmla="*/ 423 h 2765"/>
              <a:gd name="T66" fmla="*/ 2642 w 3459"/>
              <a:gd name="T67" fmla="*/ 643 h 2765"/>
              <a:gd name="T68" fmla="*/ 2292 w 3459"/>
              <a:gd name="T69" fmla="*/ 899 h 2765"/>
              <a:gd name="T70" fmla="*/ 1933 w 3459"/>
              <a:gd name="T71" fmla="*/ 1161 h 2765"/>
              <a:gd name="T72" fmla="*/ 1605 w 3459"/>
              <a:gd name="T73" fmla="*/ 1401 h 2765"/>
              <a:gd name="T74" fmla="*/ 1348 w 3459"/>
              <a:gd name="T75" fmla="*/ 1588 h 2765"/>
              <a:gd name="T76" fmla="*/ 1200 w 3459"/>
              <a:gd name="T77" fmla="*/ 1696 h 2765"/>
              <a:gd name="T78" fmla="*/ 746 w 3459"/>
              <a:gd name="T79" fmla="*/ 1538 h 2765"/>
              <a:gd name="T80" fmla="*/ 610 w 3459"/>
              <a:gd name="T81" fmla="*/ 1484 h 2765"/>
              <a:gd name="T82" fmla="*/ 389 w 3459"/>
              <a:gd name="T83" fmla="*/ 1396 h 2765"/>
              <a:gd name="T84" fmla="*/ 171 w 3459"/>
              <a:gd name="T85" fmla="*/ 1309 h 2765"/>
              <a:gd name="T86" fmla="*/ 43 w 3459"/>
              <a:gd name="T87" fmla="*/ 1258 h 2765"/>
              <a:gd name="T88" fmla="*/ 6 w 3459"/>
              <a:gd name="T89" fmla="*/ 1194 h 2765"/>
              <a:gd name="T90" fmla="*/ 82 w 3459"/>
              <a:gd name="T91" fmla="*/ 1155 h 2765"/>
              <a:gd name="T92" fmla="*/ 299 w 3459"/>
              <a:gd name="T93" fmla="*/ 1079 h 2765"/>
              <a:gd name="T94" fmla="*/ 667 w 3459"/>
              <a:gd name="T95" fmla="*/ 950 h 2765"/>
              <a:gd name="T96" fmla="*/ 1137 w 3459"/>
              <a:gd name="T97" fmla="*/ 786 h 2765"/>
              <a:gd name="T98" fmla="*/ 1659 w 3459"/>
              <a:gd name="T99" fmla="*/ 603 h 2765"/>
              <a:gd name="T100" fmla="*/ 2186 w 3459"/>
              <a:gd name="T101" fmla="*/ 419 h 2765"/>
              <a:gd name="T102" fmla="*/ 2668 w 3459"/>
              <a:gd name="T103" fmla="*/ 250 h 2765"/>
              <a:gd name="T104" fmla="*/ 3056 w 3459"/>
              <a:gd name="T105" fmla="*/ 114 h 2765"/>
              <a:gd name="T106" fmla="*/ 3303 w 3459"/>
              <a:gd name="T107" fmla="*/ 27 h 2765"/>
              <a:gd name="T108" fmla="*/ 3407 w 3459"/>
              <a:gd name="T109" fmla="*/ 0 h 2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459" h="2765">
                <a:moveTo>
                  <a:pt x="1176" y="1961"/>
                </a:moveTo>
                <a:lnTo>
                  <a:pt x="1774" y="2269"/>
                </a:lnTo>
                <a:lnTo>
                  <a:pt x="1772" y="2270"/>
                </a:lnTo>
                <a:lnTo>
                  <a:pt x="1765" y="2277"/>
                </a:lnTo>
                <a:lnTo>
                  <a:pt x="1756" y="2285"/>
                </a:lnTo>
                <a:lnTo>
                  <a:pt x="1742" y="2296"/>
                </a:lnTo>
                <a:lnTo>
                  <a:pt x="1726" y="2311"/>
                </a:lnTo>
                <a:lnTo>
                  <a:pt x="1707" y="2328"/>
                </a:lnTo>
                <a:lnTo>
                  <a:pt x="1685" y="2348"/>
                </a:lnTo>
                <a:lnTo>
                  <a:pt x="1662" y="2369"/>
                </a:lnTo>
                <a:lnTo>
                  <a:pt x="1637" y="2391"/>
                </a:lnTo>
                <a:lnTo>
                  <a:pt x="1609" y="2415"/>
                </a:lnTo>
                <a:lnTo>
                  <a:pt x="1582" y="2440"/>
                </a:lnTo>
                <a:lnTo>
                  <a:pt x="1552" y="2466"/>
                </a:lnTo>
                <a:lnTo>
                  <a:pt x="1523" y="2492"/>
                </a:lnTo>
                <a:lnTo>
                  <a:pt x="1493" y="2519"/>
                </a:lnTo>
                <a:lnTo>
                  <a:pt x="1464" y="2545"/>
                </a:lnTo>
                <a:lnTo>
                  <a:pt x="1435" y="2571"/>
                </a:lnTo>
                <a:lnTo>
                  <a:pt x="1407" y="2596"/>
                </a:lnTo>
                <a:lnTo>
                  <a:pt x="1380" y="2620"/>
                </a:lnTo>
                <a:lnTo>
                  <a:pt x="1354" y="2643"/>
                </a:lnTo>
                <a:lnTo>
                  <a:pt x="1330" y="2665"/>
                </a:lnTo>
                <a:lnTo>
                  <a:pt x="1308" y="2685"/>
                </a:lnTo>
                <a:lnTo>
                  <a:pt x="1288" y="2703"/>
                </a:lnTo>
                <a:lnTo>
                  <a:pt x="1270" y="2718"/>
                </a:lnTo>
                <a:lnTo>
                  <a:pt x="1256" y="2730"/>
                </a:lnTo>
                <a:lnTo>
                  <a:pt x="1246" y="2741"/>
                </a:lnTo>
                <a:lnTo>
                  <a:pt x="1238" y="2747"/>
                </a:lnTo>
                <a:lnTo>
                  <a:pt x="1224" y="2759"/>
                </a:lnTo>
                <a:lnTo>
                  <a:pt x="1210" y="2764"/>
                </a:lnTo>
                <a:lnTo>
                  <a:pt x="1198" y="2765"/>
                </a:lnTo>
                <a:lnTo>
                  <a:pt x="1189" y="2761"/>
                </a:lnTo>
                <a:lnTo>
                  <a:pt x="1181" y="2752"/>
                </a:lnTo>
                <a:lnTo>
                  <a:pt x="1177" y="2739"/>
                </a:lnTo>
                <a:lnTo>
                  <a:pt x="1176" y="2721"/>
                </a:lnTo>
                <a:lnTo>
                  <a:pt x="1176" y="1961"/>
                </a:lnTo>
                <a:close/>
                <a:moveTo>
                  <a:pt x="3407" y="0"/>
                </a:moveTo>
                <a:lnTo>
                  <a:pt x="3425" y="4"/>
                </a:lnTo>
                <a:lnTo>
                  <a:pt x="3440" y="13"/>
                </a:lnTo>
                <a:lnTo>
                  <a:pt x="3451" y="27"/>
                </a:lnTo>
                <a:lnTo>
                  <a:pt x="3457" y="44"/>
                </a:lnTo>
                <a:lnTo>
                  <a:pt x="3459" y="64"/>
                </a:lnTo>
                <a:lnTo>
                  <a:pt x="3456" y="87"/>
                </a:lnTo>
                <a:lnTo>
                  <a:pt x="3455" y="93"/>
                </a:lnTo>
                <a:lnTo>
                  <a:pt x="3452" y="106"/>
                </a:lnTo>
                <a:lnTo>
                  <a:pt x="3447" y="125"/>
                </a:lnTo>
                <a:lnTo>
                  <a:pt x="3441" y="151"/>
                </a:lnTo>
                <a:lnTo>
                  <a:pt x="3434" y="181"/>
                </a:lnTo>
                <a:lnTo>
                  <a:pt x="3425" y="217"/>
                </a:lnTo>
                <a:lnTo>
                  <a:pt x="3416" y="256"/>
                </a:lnTo>
                <a:lnTo>
                  <a:pt x="3406" y="301"/>
                </a:lnTo>
                <a:lnTo>
                  <a:pt x="3395" y="351"/>
                </a:lnTo>
                <a:lnTo>
                  <a:pt x="3382" y="404"/>
                </a:lnTo>
                <a:lnTo>
                  <a:pt x="3368" y="462"/>
                </a:lnTo>
                <a:lnTo>
                  <a:pt x="3355" y="522"/>
                </a:lnTo>
                <a:lnTo>
                  <a:pt x="3340" y="585"/>
                </a:lnTo>
                <a:lnTo>
                  <a:pt x="3324" y="651"/>
                </a:lnTo>
                <a:lnTo>
                  <a:pt x="3308" y="721"/>
                </a:lnTo>
                <a:lnTo>
                  <a:pt x="3292" y="792"/>
                </a:lnTo>
                <a:lnTo>
                  <a:pt x="3275" y="864"/>
                </a:lnTo>
                <a:lnTo>
                  <a:pt x="3257" y="939"/>
                </a:lnTo>
                <a:lnTo>
                  <a:pt x="3240" y="1014"/>
                </a:lnTo>
                <a:lnTo>
                  <a:pt x="3222" y="1090"/>
                </a:lnTo>
                <a:lnTo>
                  <a:pt x="3204" y="1168"/>
                </a:lnTo>
                <a:lnTo>
                  <a:pt x="3186" y="1246"/>
                </a:lnTo>
                <a:lnTo>
                  <a:pt x="3167" y="1323"/>
                </a:lnTo>
                <a:lnTo>
                  <a:pt x="3149" y="1401"/>
                </a:lnTo>
                <a:lnTo>
                  <a:pt x="3131" y="1477"/>
                </a:lnTo>
                <a:lnTo>
                  <a:pt x="3113" y="1553"/>
                </a:lnTo>
                <a:lnTo>
                  <a:pt x="3097" y="1628"/>
                </a:lnTo>
                <a:lnTo>
                  <a:pt x="3080" y="1701"/>
                </a:lnTo>
                <a:lnTo>
                  <a:pt x="3063" y="1773"/>
                </a:lnTo>
                <a:lnTo>
                  <a:pt x="3046" y="1842"/>
                </a:lnTo>
                <a:lnTo>
                  <a:pt x="3031" y="1909"/>
                </a:lnTo>
                <a:lnTo>
                  <a:pt x="3015" y="1974"/>
                </a:lnTo>
                <a:lnTo>
                  <a:pt x="3002" y="2035"/>
                </a:lnTo>
                <a:lnTo>
                  <a:pt x="2988" y="2093"/>
                </a:lnTo>
                <a:lnTo>
                  <a:pt x="2975" y="2148"/>
                </a:lnTo>
                <a:lnTo>
                  <a:pt x="2964" y="2198"/>
                </a:lnTo>
                <a:lnTo>
                  <a:pt x="2952" y="2244"/>
                </a:lnTo>
                <a:lnTo>
                  <a:pt x="2943" y="2286"/>
                </a:lnTo>
                <a:lnTo>
                  <a:pt x="2934" y="2324"/>
                </a:lnTo>
                <a:lnTo>
                  <a:pt x="2927" y="2356"/>
                </a:lnTo>
                <a:lnTo>
                  <a:pt x="2921" y="2382"/>
                </a:lnTo>
                <a:lnTo>
                  <a:pt x="2915" y="2403"/>
                </a:lnTo>
                <a:lnTo>
                  <a:pt x="2912" y="2418"/>
                </a:lnTo>
                <a:lnTo>
                  <a:pt x="2910" y="2427"/>
                </a:lnTo>
                <a:lnTo>
                  <a:pt x="2903" y="2448"/>
                </a:lnTo>
                <a:lnTo>
                  <a:pt x="2892" y="2465"/>
                </a:lnTo>
                <a:lnTo>
                  <a:pt x="2878" y="2480"/>
                </a:lnTo>
                <a:lnTo>
                  <a:pt x="2863" y="2490"/>
                </a:lnTo>
                <a:lnTo>
                  <a:pt x="2845" y="2498"/>
                </a:lnTo>
                <a:lnTo>
                  <a:pt x="2826" y="2502"/>
                </a:lnTo>
                <a:lnTo>
                  <a:pt x="2807" y="2501"/>
                </a:lnTo>
                <a:lnTo>
                  <a:pt x="2787" y="2498"/>
                </a:lnTo>
                <a:lnTo>
                  <a:pt x="2769" y="2489"/>
                </a:lnTo>
                <a:lnTo>
                  <a:pt x="2760" y="2485"/>
                </a:lnTo>
                <a:lnTo>
                  <a:pt x="2747" y="2478"/>
                </a:lnTo>
                <a:lnTo>
                  <a:pt x="2729" y="2468"/>
                </a:lnTo>
                <a:lnTo>
                  <a:pt x="2708" y="2457"/>
                </a:lnTo>
                <a:lnTo>
                  <a:pt x="2682" y="2443"/>
                </a:lnTo>
                <a:lnTo>
                  <a:pt x="2653" y="2429"/>
                </a:lnTo>
                <a:lnTo>
                  <a:pt x="2621" y="2411"/>
                </a:lnTo>
                <a:lnTo>
                  <a:pt x="2587" y="2393"/>
                </a:lnTo>
                <a:lnTo>
                  <a:pt x="2551" y="2373"/>
                </a:lnTo>
                <a:lnTo>
                  <a:pt x="2512" y="2352"/>
                </a:lnTo>
                <a:lnTo>
                  <a:pt x="2470" y="2330"/>
                </a:lnTo>
                <a:lnTo>
                  <a:pt x="2429" y="2308"/>
                </a:lnTo>
                <a:lnTo>
                  <a:pt x="2386" y="2285"/>
                </a:lnTo>
                <a:lnTo>
                  <a:pt x="2343" y="2262"/>
                </a:lnTo>
                <a:lnTo>
                  <a:pt x="2299" y="2239"/>
                </a:lnTo>
                <a:lnTo>
                  <a:pt x="2255" y="2215"/>
                </a:lnTo>
                <a:lnTo>
                  <a:pt x="2211" y="2192"/>
                </a:lnTo>
                <a:lnTo>
                  <a:pt x="2169" y="2169"/>
                </a:lnTo>
                <a:lnTo>
                  <a:pt x="2127" y="2147"/>
                </a:lnTo>
                <a:lnTo>
                  <a:pt x="2087" y="2125"/>
                </a:lnTo>
                <a:lnTo>
                  <a:pt x="2048" y="2105"/>
                </a:lnTo>
                <a:lnTo>
                  <a:pt x="2012" y="2085"/>
                </a:lnTo>
                <a:lnTo>
                  <a:pt x="1977" y="2067"/>
                </a:lnTo>
                <a:lnTo>
                  <a:pt x="1947" y="2049"/>
                </a:lnTo>
                <a:lnTo>
                  <a:pt x="1918" y="2035"/>
                </a:lnTo>
                <a:lnTo>
                  <a:pt x="1893" y="2021"/>
                </a:lnTo>
                <a:lnTo>
                  <a:pt x="1872" y="2010"/>
                </a:lnTo>
                <a:lnTo>
                  <a:pt x="1855" y="2001"/>
                </a:lnTo>
                <a:lnTo>
                  <a:pt x="1842" y="1994"/>
                </a:lnTo>
                <a:lnTo>
                  <a:pt x="1835" y="1989"/>
                </a:lnTo>
                <a:lnTo>
                  <a:pt x="1832" y="1988"/>
                </a:lnTo>
                <a:lnTo>
                  <a:pt x="1832" y="1988"/>
                </a:lnTo>
                <a:lnTo>
                  <a:pt x="1719" y="1928"/>
                </a:lnTo>
                <a:lnTo>
                  <a:pt x="1804" y="1834"/>
                </a:lnTo>
                <a:lnTo>
                  <a:pt x="1804" y="1834"/>
                </a:lnTo>
                <a:lnTo>
                  <a:pt x="1806" y="1832"/>
                </a:lnTo>
                <a:lnTo>
                  <a:pt x="1813" y="1826"/>
                </a:lnTo>
                <a:lnTo>
                  <a:pt x="1821" y="1816"/>
                </a:lnTo>
                <a:lnTo>
                  <a:pt x="1835" y="1802"/>
                </a:lnTo>
                <a:lnTo>
                  <a:pt x="1851" y="1784"/>
                </a:lnTo>
                <a:lnTo>
                  <a:pt x="1870" y="1764"/>
                </a:lnTo>
                <a:lnTo>
                  <a:pt x="1892" y="1740"/>
                </a:lnTo>
                <a:lnTo>
                  <a:pt x="1917" y="1713"/>
                </a:lnTo>
                <a:lnTo>
                  <a:pt x="1945" y="1684"/>
                </a:lnTo>
                <a:lnTo>
                  <a:pt x="1975" y="1651"/>
                </a:lnTo>
                <a:lnTo>
                  <a:pt x="2008" y="1616"/>
                </a:lnTo>
                <a:lnTo>
                  <a:pt x="2042" y="1579"/>
                </a:lnTo>
                <a:lnTo>
                  <a:pt x="2078" y="1540"/>
                </a:lnTo>
                <a:lnTo>
                  <a:pt x="2116" y="1499"/>
                </a:lnTo>
                <a:lnTo>
                  <a:pt x="2156" y="1456"/>
                </a:lnTo>
                <a:lnTo>
                  <a:pt x="2197" y="1411"/>
                </a:lnTo>
                <a:lnTo>
                  <a:pt x="2241" y="1366"/>
                </a:lnTo>
                <a:lnTo>
                  <a:pt x="2284" y="1319"/>
                </a:lnTo>
                <a:lnTo>
                  <a:pt x="2328" y="1271"/>
                </a:lnTo>
                <a:lnTo>
                  <a:pt x="2375" y="1221"/>
                </a:lnTo>
                <a:lnTo>
                  <a:pt x="2420" y="1172"/>
                </a:lnTo>
                <a:lnTo>
                  <a:pt x="2466" y="1122"/>
                </a:lnTo>
                <a:lnTo>
                  <a:pt x="2514" y="1072"/>
                </a:lnTo>
                <a:lnTo>
                  <a:pt x="2560" y="1021"/>
                </a:lnTo>
                <a:lnTo>
                  <a:pt x="2607" y="971"/>
                </a:lnTo>
                <a:lnTo>
                  <a:pt x="2654" y="921"/>
                </a:lnTo>
                <a:lnTo>
                  <a:pt x="2700" y="871"/>
                </a:lnTo>
                <a:lnTo>
                  <a:pt x="2746" y="822"/>
                </a:lnTo>
                <a:lnTo>
                  <a:pt x="2791" y="774"/>
                </a:lnTo>
                <a:lnTo>
                  <a:pt x="2835" y="726"/>
                </a:lnTo>
                <a:lnTo>
                  <a:pt x="2877" y="680"/>
                </a:lnTo>
                <a:lnTo>
                  <a:pt x="2919" y="636"/>
                </a:lnTo>
                <a:lnTo>
                  <a:pt x="2960" y="592"/>
                </a:lnTo>
                <a:lnTo>
                  <a:pt x="2999" y="550"/>
                </a:lnTo>
                <a:lnTo>
                  <a:pt x="3035" y="510"/>
                </a:lnTo>
                <a:lnTo>
                  <a:pt x="3071" y="472"/>
                </a:lnTo>
                <a:lnTo>
                  <a:pt x="3104" y="437"/>
                </a:lnTo>
                <a:lnTo>
                  <a:pt x="3134" y="404"/>
                </a:lnTo>
                <a:lnTo>
                  <a:pt x="3163" y="373"/>
                </a:lnTo>
                <a:lnTo>
                  <a:pt x="3189" y="345"/>
                </a:lnTo>
                <a:lnTo>
                  <a:pt x="3212" y="320"/>
                </a:lnTo>
                <a:lnTo>
                  <a:pt x="3232" y="298"/>
                </a:lnTo>
                <a:lnTo>
                  <a:pt x="3249" y="281"/>
                </a:lnTo>
                <a:lnTo>
                  <a:pt x="3264" y="265"/>
                </a:lnTo>
                <a:lnTo>
                  <a:pt x="3275" y="253"/>
                </a:lnTo>
                <a:lnTo>
                  <a:pt x="3281" y="246"/>
                </a:lnTo>
                <a:lnTo>
                  <a:pt x="3284" y="243"/>
                </a:lnTo>
                <a:lnTo>
                  <a:pt x="3289" y="234"/>
                </a:lnTo>
                <a:lnTo>
                  <a:pt x="3290" y="225"/>
                </a:lnTo>
                <a:lnTo>
                  <a:pt x="3288" y="216"/>
                </a:lnTo>
                <a:lnTo>
                  <a:pt x="3282" y="207"/>
                </a:lnTo>
                <a:lnTo>
                  <a:pt x="3275" y="201"/>
                </a:lnTo>
                <a:lnTo>
                  <a:pt x="3265" y="198"/>
                </a:lnTo>
                <a:lnTo>
                  <a:pt x="3256" y="199"/>
                </a:lnTo>
                <a:lnTo>
                  <a:pt x="3245" y="203"/>
                </a:lnTo>
                <a:lnTo>
                  <a:pt x="3241" y="206"/>
                </a:lnTo>
                <a:lnTo>
                  <a:pt x="3232" y="212"/>
                </a:lnTo>
                <a:lnTo>
                  <a:pt x="3220" y="222"/>
                </a:lnTo>
                <a:lnTo>
                  <a:pt x="3203" y="233"/>
                </a:lnTo>
                <a:lnTo>
                  <a:pt x="3183" y="249"/>
                </a:lnTo>
                <a:lnTo>
                  <a:pt x="3159" y="267"/>
                </a:lnTo>
                <a:lnTo>
                  <a:pt x="3130" y="287"/>
                </a:lnTo>
                <a:lnTo>
                  <a:pt x="3099" y="310"/>
                </a:lnTo>
                <a:lnTo>
                  <a:pt x="3065" y="335"/>
                </a:lnTo>
                <a:lnTo>
                  <a:pt x="3027" y="362"/>
                </a:lnTo>
                <a:lnTo>
                  <a:pt x="2987" y="392"/>
                </a:lnTo>
                <a:lnTo>
                  <a:pt x="2944" y="423"/>
                </a:lnTo>
                <a:lnTo>
                  <a:pt x="2899" y="456"/>
                </a:lnTo>
                <a:lnTo>
                  <a:pt x="2851" y="490"/>
                </a:lnTo>
                <a:lnTo>
                  <a:pt x="2801" y="527"/>
                </a:lnTo>
                <a:lnTo>
                  <a:pt x="2751" y="564"/>
                </a:lnTo>
                <a:lnTo>
                  <a:pt x="2697" y="603"/>
                </a:lnTo>
                <a:lnTo>
                  <a:pt x="2642" y="643"/>
                </a:lnTo>
                <a:lnTo>
                  <a:pt x="2586" y="684"/>
                </a:lnTo>
                <a:lnTo>
                  <a:pt x="2529" y="726"/>
                </a:lnTo>
                <a:lnTo>
                  <a:pt x="2470" y="769"/>
                </a:lnTo>
                <a:lnTo>
                  <a:pt x="2411" y="812"/>
                </a:lnTo>
                <a:lnTo>
                  <a:pt x="2352" y="855"/>
                </a:lnTo>
                <a:lnTo>
                  <a:pt x="2292" y="899"/>
                </a:lnTo>
                <a:lnTo>
                  <a:pt x="2232" y="943"/>
                </a:lnTo>
                <a:lnTo>
                  <a:pt x="2172" y="987"/>
                </a:lnTo>
                <a:lnTo>
                  <a:pt x="2111" y="1031"/>
                </a:lnTo>
                <a:lnTo>
                  <a:pt x="2052" y="1075"/>
                </a:lnTo>
                <a:lnTo>
                  <a:pt x="1992" y="1118"/>
                </a:lnTo>
                <a:lnTo>
                  <a:pt x="1933" y="1161"/>
                </a:lnTo>
                <a:lnTo>
                  <a:pt x="1876" y="1203"/>
                </a:lnTo>
                <a:lnTo>
                  <a:pt x="1819" y="1245"/>
                </a:lnTo>
                <a:lnTo>
                  <a:pt x="1763" y="1285"/>
                </a:lnTo>
                <a:lnTo>
                  <a:pt x="1708" y="1324"/>
                </a:lnTo>
                <a:lnTo>
                  <a:pt x="1656" y="1363"/>
                </a:lnTo>
                <a:lnTo>
                  <a:pt x="1605" y="1401"/>
                </a:lnTo>
                <a:lnTo>
                  <a:pt x="1557" y="1436"/>
                </a:lnTo>
                <a:lnTo>
                  <a:pt x="1509" y="1470"/>
                </a:lnTo>
                <a:lnTo>
                  <a:pt x="1465" y="1502"/>
                </a:lnTo>
                <a:lnTo>
                  <a:pt x="1424" y="1533"/>
                </a:lnTo>
                <a:lnTo>
                  <a:pt x="1384" y="1562"/>
                </a:lnTo>
                <a:lnTo>
                  <a:pt x="1348" y="1588"/>
                </a:lnTo>
                <a:lnTo>
                  <a:pt x="1314" y="1612"/>
                </a:lnTo>
                <a:lnTo>
                  <a:pt x="1285" y="1634"/>
                </a:lnTo>
                <a:lnTo>
                  <a:pt x="1257" y="1654"/>
                </a:lnTo>
                <a:lnTo>
                  <a:pt x="1234" y="1671"/>
                </a:lnTo>
                <a:lnTo>
                  <a:pt x="1215" y="1685"/>
                </a:lnTo>
                <a:lnTo>
                  <a:pt x="1200" y="1696"/>
                </a:lnTo>
                <a:lnTo>
                  <a:pt x="1189" y="1704"/>
                </a:lnTo>
                <a:lnTo>
                  <a:pt x="1181" y="1710"/>
                </a:lnTo>
                <a:lnTo>
                  <a:pt x="1179" y="1711"/>
                </a:lnTo>
                <a:lnTo>
                  <a:pt x="757" y="1542"/>
                </a:lnTo>
                <a:lnTo>
                  <a:pt x="754" y="1541"/>
                </a:lnTo>
                <a:lnTo>
                  <a:pt x="746" y="1538"/>
                </a:lnTo>
                <a:lnTo>
                  <a:pt x="732" y="1533"/>
                </a:lnTo>
                <a:lnTo>
                  <a:pt x="716" y="1526"/>
                </a:lnTo>
                <a:lnTo>
                  <a:pt x="695" y="1518"/>
                </a:lnTo>
                <a:lnTo>
                  <a:pt x="669" y="1507"/>
                </a:lnTo>
                <a:lnTo>
                  <a:pt x="641" y="1497"/>
                </a:lnTo>
                <a:lnTo>
                  <a:pt x="610" y="1484"/>
                </a:lnTo>
                <a:lnTo>
                  <a:pt x="577" y="1471"/>
                </a:lnTo>
                <a:lnTo>
                  <a:pt x="542" y="1457"/>
                </a:lnTo>
                <a:lnTo>
                  <a:pt x="505" y="1443"/>
                </a:lnTo>
                <a:lnTo>
                  <a:pt x="467" y="1427"/>
                </a:lnTo>
                <a:lnTo>
                  <a:pt x="428" y="1411"/>
                </a:lnTo>
                <a:lnTo>
                  <a:pt x="389" y="1396"/>
                </a:lnTo>
                <a:lnTo>
                  <a:pt x="350" y="1381"/>
                </a:lnTo>
                <a:lnTo>
                  <a:pt x="312" y="1365"/>
                </a:lnTo>
                <a:lnTo>
                  <a:pt x="274" y="1350"/>
                </a:lnTo>
                <a:lnTo>
                  <a:pt x="237" y="1336"/>
                </a:lnTo>
                <a:lnTo>
                  <a:pt x="202" y="1322"/>
                </a:lnTo>
                <a:lnTo>
                  <a:pt x="171" y="1309"/>
                </a:lnTo>
                <a:lnTo>
                  <a:pt x="140" y="1297"/>
                </a:lnTo>
                <a:lnTo>
                  <a:pt x="114" y="1286"/>
                </a:lnTo>
                <a:lnTo>
                  <a:pt x="90" y="1277"/>
                </a:lnTo>
                <a:lnTo>
                  <a:pt x="70" y="1269"/>
                </a:lnTo>
                <a:lnTo>
                  <a:pt x="54" y="1262"/>
                </a:lnTo>
                <a:lnTo>
                  <a:pt x="43" y="1258"/>
                </a:lnTo>
                <a:lnTo>
                  <a:pt x="24" y="1249"/>
                </a:lnTo>
                <a:lnTo>
                  <a:pt x="12" y="1239"/>
                </a:lnTo>
                <a:lnTo>
                  <a:pt x="3" y="1228"/>
                </a:lnTo>
                <a:lnTo>
                  <a:pt x="0" y="1216"/>
                </a:lnTo>
                <a:lnTo>
                  <a:pt x="1" y="1206"/>
                </a:lnTo>
                <a:lnTo>
                  <a:pt x="6" y="1194"/>
                </a:lnTo>
                <a:lnTo>
                  <a:pt x="16" y="1185"/>
                </a:lnTo>
                <a:lnTo>
                  <a:pt x="28" y="1175"/>
                </a:lnTo>
                <a:lnTo>
                  <a:pt x="44" y="1168"/>
                </a:lnTo>
                <a:lnTo>
                  <a:pt x="52" y="1166"/>
                </a:lnTo>
                <a:lnTo>
                  <a:pt x="64" y="1162"/>
                </a:lnTo>
                <a:lnTo>
                  <a:pt x="82" y="1155"/>
                </a:lnTo>
                <a:lnTo>
                  <a:pt x="105" y="1147"/>
                </a:lnTo>
                <a:lnTo>
                  <a:pt x="135" y="1137"/>
                </a:lnTo>
                <a:lnTo>
                  <a:pt x="169" y="1125"/>
                </a:lnTo>
                <a:lnTo>
                  <a:pt x="208" y="1111"/>
                </a:lnTo>
                <a:lnTo>
                  <a:pt x="252" y="1096"/>
                </a:lnTo>
                <a:lnTo>
                  <a:pt x="299" y="1079"/>
                </a:lnTo>
                <a:lnTo>
                  <a:pt x="352" y="1061"/>
                </a:lnTo>
                <a:lnTo>
                  <a:pt x="408" y="1041"/>
                </a:lnTo>
                <a:lnTo>
                  <a:pt x="468" y="1020"/>
                </a:lnTo>
                <a:lnTo>
                  <a:pt x="531" y="998"/>
                </a:lnTo>
                <a:lnTo>
                  <a:pt x="598" y="975"/>
                </a:lnTo>
                <a:lnTo>
                  <a:pt x="667" y="950"/>
                </a:lnTo>
                <a:lnTo>
                  <a:pt x="740" y="925"/>
                </a:lnTo>
                <a:lnTo>
                  <a:pt x="815" y="899"/>
                </a:lnTo>
                <a:lnTo>
                  <a:pt x="893" y="871"/>
                </a:lnTo>
                <a:lnTo>
                  <a:pt x="973" y="843"/>
                </a:lnTo>
                <a:lnTo>
                  <a:pt x="1054" y="815"/>
                </a:lnTo>
                <a:lnTo>
                  <a:pt x="1137" y="786"/>
                </a:lnTo>
                <a:lnTo>
                  <a:pt x="1222" y="756"/>
                </a:lnTo>
                <a:lnTo>
                  <a:pt x="1308" y="726"/>
                </a:lnTo>
                <a:lnTo>
                  <a:pt x="1394" y="695"/>
                </a:lnTo>
                <a:lnTo>
                  <a:pt x="1483" y="665"/>
                </a:lnTo>
                <a:lnTo>
                  <a:pt x="1570" y="634"/>
                </a:lnTo>
                <a:lnTo>
                  <a:pt x="1659" y="603"/>
                </a:lnTo>
                <a:lnTo>
                  <a:pt x="1749" y="572"/>
                </a:lnTo>
                <a:lnTo>
                  <a:pt x="1837" y="540"/>
                </a:lnTo>
                <a:lnTo>
                  <a:pt x="1926" y="510"/>
                </a:lnTo>
                <a:lnTo>
                  <a:pt x="2013" y="480"/>
                </a:lnTo>
                <a:lnTo>
                  <a:pt x="2099" y="448"/>
                </a:lnTo>
                <a:lnTo>
                  <a:pt x="2186" y="419"/>
                </a:lnTo>
                <a:lnTo>
                  <a:pt x="2270" y="388"/>
                </a:lnTo>
                <a:lnTo>
                  <a:pt x="2353" y="360"/>
                </a:lnTo>
                <a:lnTo>
                  <a:pt x="2436" y="331"/>
                </a:lnTo>
                <a:lnTo>
                  <a:pt x="2515" y="304"/>
                </a:lnTo>
                <a:lnTo>
                  <a:pt x="2593" y="276"/>
                </a:lnTo>
                <a:lnTo>
                  <a:pt x="2668" y="250"/>
                </a:lnTo>
                <a:lnTo>
                  <a:pt x="2740" y="224"/>
                </a:lnTo>
                <a:lnTo>
                  <a:pt x="2810" y="200"/>
                </a:lnTo>
                <a:lnTo>
                  <a:pt x="2876" y="177"/>
                </a:lnTo>
                <a:lnTo>
                  <a:pt x="2941" y="154"/>
                </a:lnTo>
                <a:lnTo>
                  <a:pt x="3000" y="133"/>
                </a:lnTo>
                <a:lnTo>
                  <a:pt x="3056" y="114"/>
                </a:lnTo>
                <a:lnTo>
                  <a:pt x="3108" y="95"/>
                </a:lnTo>
                <a:lnTo>
                  <a:pt x="3157" y="78"/>
                </a:lnTo>
                <a:lnTo>
                  <a:pt x="3200" y="63"/>
                </a:lnTo>
                <a:lnTo>
                  <a:pt x="3240" y="49"/>
                </a:lnTo>
                <a:lnTo>
                  <a:pt x="3274" y="37"/>
                </a:lnTo>
                <a:lnTo>
                  <a:pt x="3303" y="27"/>
                </a:lnTo>
                <a:lnTo>
                  <a:pt x="3326" y="19"/>
                </a:lnTo>
                <a:lnTo>
                  <a:pt x="3345" y="12"/>
                </a:lnTo>
                <a:lnTo>
                  <a:pt x="3358" y="8"/>
                </a:lnTo>
                <a:lnTo>
                  <a:pt x="3364" y="6"/>
                </a:lnTo>
                <a:lnTo>
                  <a:pt x="3387" y="0"/>
                </a:lnTo>
                <a:lnTo>
                  <a:pt x="340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81245" y="2623294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981245" y="2799894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66504" y="2623294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267495" y="2799894"/>
            <a:ext cx="1943260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81245" y="3609008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981245" y="3785608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66504" y="3609008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267495" y="3785608"/>
            <a:ext cx="1943260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981245" y="4607437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981245" y="4784037"/>
            <a:ext cx="1943260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66504" y="4607437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267495" y="4784037"/>
            <a:ext cx="1943260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3B621-C2A5-41F7-A7A7-595EC73581C4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4193387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6362" y="388736"/>
            <a:ext cx="62792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52046" y="1252078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1283932" y="2134394"/>
            <a:ext cx="1951377" cy="672889"/>
          </a:xfrm>
          <a:custGeom>
            <a:avLst/>
            <a:gdLst>
              <a:gd name="T0" fmla="*/ 11845 w 12060"/>
              <a:gd name="T1" fmla="*/ 0 h 4155"/>
              <a:gd name="T2" fmla="*/ 11870 w 12060"/>
              <a:gd name="T3" fmla="*/ 2 h 4155"/>
              <a:gd name="T4" fmla="*/ 11893 w 12060"/>
              <a:gd name="T5" fmla="*/ 7 h 4155"/>
              <a:gd name="T6" fmla="*/ 11915 w 12060"/>
              <a:gd name="T7" fmla="*/ 15 h 4155"/>
              <a:gd name="T8" fmla="*/ 11936 w 12060"/>
              <a:gd name="T9" fmla="*/ 26 h 4155"/>
              <a:gd name="T10" fmla="*/ 11957 w 12060"/>
              <a:gd name="T11" fmla="*/ 41 h 4155"/>
              <a:gd name="T12" fmla="*/ 11975 w 12060"/>
              <a:gd name="T13" fmla="*/ 58 h 4155"/>
              <a:gd name="T14" fmla="*/ 11993 w 12060"/>
              <a:gd name="T15" fmla="*/ 80 h 4155"/>
              <a:gd name="T16" fmla="*/ 12009 w 12060"/>
              <a:gd name="T17" fmla="*/ 103 h 4155"/>
              <a:gd name="T18" fmla="*/ 12025 w 12060"/>
              <a:gd name="T19" fmla="*/ 129 h 4155"/>
              <a:gd name="T20" fmla="*/ 12036 w 12060"/>
              <a:gd name="T21" fmla="*/ 157 h 4155"/>
              <a:gd name="T22" fmla="*/ 12046 w 12060"/>
              <a:gd name="T23" fmla="*/ 184 h 4155"/>
              <a:gd name="T24" fmla="*/ 12053 w 12060"/>
              <a:gd name="T25" fmla="*/ 214 h 4155"/>
              <a:gd name="T26" fmla="*/ 12057 w 12060"/>
              <a:gd name="T27" fmla="*/ 244 h 4155"/>
              <a:gd name="T28" fmla="*/ 12060 w 12060"/>
              <a:gd name="T29" fmla="*/ 275 h 4155"/>
              <a:gd name="T30" fmla="*/ 12060 w 12060"/>
              <a:gd name="T31" fmla="*/ 306 h 4155"/>
              <a:gd name="T32" fmla="*/ 12056 w 12060"/>
              <a:gd name="T33" fmla="*/ 339 h 4155"/>
              <a:gd name="T34" fmla="*/ 11583 w 12060"/>
              <a:gd name="T35" fmla="*/ 3943 h 4155"/>
              <a:gd name="T36" fmla="*/ 11571 w 12060"/>
              <a:gd name="T37" fmla="*/ 3990 h 4155"/>
              <a:gd name="T38" fmla="*/ 11552 w 12060"/>
              <a:gd name="T39" fmla="*/ 4034 h 4155"/>
              <a:gd name="T40" fmla="*/ 11528 w 12060"/>
              <a:gd name="T41" fmla="*/ 4072 h 4155"/>
              <a:gd name="T42" fmla="*/ 11500 w 12060"/>
              <a:gd name="T43" fmla="*/ 4103 h 4155"/>
              <a:gd name="T44" fmla="*/ 11468 w 12060"/>
              <a:gd name="T45" fmla="*/ 4128 h 4155"/>
              <a:gd name="T46" fmla="*/ 11443 w 12060"/>
              <a:gd name="T47" fmla="*/ 4142 h 4155"/>
              <a:gd name="T48" fmla="*/ 11424 w 12060"/>
              <a:gd name="T49" fmla="*/ 4148 h 4155"/>
              <a:gd name="T50" fmla="*/ 11406 w 12060"/>
              <a:gd name="T51" fmla="*/ 4153 h 4155"/>
              <a:gd name="T52" fmla="*/ 11386 w 12060"/>
              <a:gd name="T53" fmla="*/ 4155 h 4155"/>
              <a:gd name="T54" fmla="*/ 683 w 12060"/>
              <a:gd name="T55" fmla="*/ 4155 h 4155"/>
              <a:gd name="T56" fmla="*/ 663 w 12060"/>
              <a:gd name="T57" fmla="*/ 4154 h 4155"/>
              <a:gd name="T58" fmla="*/ 645 w 12060"/>
              <a:gd name="T59" fmla="*/ 4151 h 4155"/>
              <a:gd name="T60" fmla="*/ 627 w 12060"/>
              <a:gd name="T61" fmla="*/ 4145 h 4155"/>
              <a:gd name="T62" fmla="*/ 608 w 12060"/>
              <a:gd name="T63" fmla="*/ 4138 h 4155"/>
              <a:gd name="T64" fmla="*/ 575 w 12060"/>
              <a:gd name="T65" fmla="*/ 4116 h 4155"/>
              <a:gd name="T66" fmla="*/ 545 w 12060"/>
              <a:gd name="T67" fmla="*/ 4088 h 4155"/>
              <a:gd name="T68" fmla="*/ 519 w 12060"/>
              <a:gd name="T69" fmla="*/ 4053 h 4155"/>
              <a:gd name="T70" fmla="*/ 498 w 12060"/>
              <a:gd name="T71" fmla="*/ 4012 h 4155"/>
              <a:gd name="T72" fmla="*/ 482 w 12060"/>
              <a:gd name="T73" fmla="*/ 3967 h 4155"/>
              <a:gd name="T74" fmla="*/ 473 w 12060"/>
              <a:gd name="T75" fmla="*/ 3917 h 4155"/>
              <a:gd name="T76" fmla="*/ 1 w 12060"/>
              <a:gd name="T77" fmla="*/ 323 h 4155"/>
              <a:gd name="T78" fmla="*/ 0 w 12060"/>
              <a:gd name="T79" fmla="*/ 291 h 4155"/>
              <a:gd name="T80" fmla="*/ 0 w 12060"/>
              <a:gd name="T81" fmla="*/ 259 h 4155"/>
              <a:gd name="T82" fmla="*/ 5 w 12060"/>
              <a:gd name="T83" fmla="*/ 228 h 4155"/>
              <a:gd name="T84" fmla="*/ 10 w 12060"/>
              <a:gd name="T85" fmla="*/ 199 h 4155"/>
              <a:gd name="T86" fmla="*/ 19 w 12060"/>
              <a:gd name="T87" fmla="*/ 170 h 4155"/>
              <a:gd name="T88" fmla="*/ 29 w 12060"/>
              <a:gd name="T89" fmla="*/ 142 h 4155"/>
              <a:gd name="T90" fmla="*/ 43 w 12060"/>
              <a:gd name="T91" fmla="*/ 116 h 4155"/>
              <a:gd name="T92" fmla="*/ 59 w 12060"/>
              <a:gd name="T93" fmla="*/ 91 h 4155"/>
              <a:gd name="T94" fmla="*/ 75 w 12060"/>
              <a:gd name="T95" fmla="*/ 68 h 4155"/>
              <a:gd name="T96" fmla="*/ 94 w 12060"/>
              <a:gd name="T97" fmla="*/ 49 h 4155"/>
              <a:gd name="T98" fmla="*/ 113 w 12060"/>
              <a:gd name="T99" fmla="*/ 34 h 4155"/>
              <a:gd name="T100" fmla="*/ 134 w 12060"/>
              <a:gd name="T101" fmla="*/ 20 h 4155"/>
              <a:gd name="T102" fmla="*/ 155 w 12060"/>
              <a:gd name="T103" fmla="*/ 10 h 4155"/>
              <a:gd name="T104" fmla="*/ 179 w 12060"/>
              <a:gd name="T105" fmla="*/ 4 h 4155"/>
              <a:gd name="T106" fmla="*/ 203 w 12060"/>
              <a:gd name="T107" fmla="*/ 1 h 4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060" h="4155">
                <a:moveTo>
                  <a:pt x="215" y="0"/>
                </a:moveTo>
                <a:lnTo>
                  <a:pt x="11845" y="0"/>
                </a:lnTo>
                <a:lnTo>
                  <a:pt x="11857" y="1"/>
                </a:lnTo>
                <a:lnTo>
                  <a:pt x="11870" y="2"/>
                </a:lnTo>
                <a:lnTo>
                  <a:pt x="11881" y="4"/>
                </a:lnTo>
                <a:lnTo>
                  <a:pt x="11893" y="7"/>
                </a:lnTo>
                <a:lnTo>
                  <a:pt x="11905" y="10"/>
                </a:lnTo>
                <a:lnTo>
                  <a:pt x="11915" y="15"/>
                </a:lnTo>
                <a:lnTo>
                  <a:pt x="11926" y="20"/>
                </a:lnTo>
                <a:lnTo>
                  <a:pt x="11936" y="26"/>
                </a:lnTo>
                <a:lnTo>
                  <a:pt x="11947" y="34"/>
                </a:lnTo>
                <a:lnTo>
                  <a:pt x="11957" y="41"/>
                </a:lnTo>
                <a:lnTo>
                  <a:pt x="11966" y="49"/>
                </a:lnTo>
                <a:lnTo>
                  <a:pt x="11975" y="58"/>
                </a:lnTo>
                <a:lnTo>
                  <a:pt x="11985" y="68"/>
                </a:lnTo>
                <a:lnTo>
                  <a:pt x="11993" y="80"/>
                </a:lnTo>
                <a:lnTo>
                  <a:pt x="12001" y="91"/>
                </a:lnTo>
                <a:lnTo>
                  <a:pt x="12009" y="103"/>
                </a:lnTo>
                <a:lnTo>
                  <a:pt x="12017" y="116"/>
                </a:lnTo>
                <a:lnTo>
                  <a:pt x="12025" y="129"/>
                </a:lnTo>
                <a:lnTo>
                  <a:pt x="12031" y="142"/>
                </a:lnTo>
                <a:lnTo>
                  <a:pt x="12036" y="157"/>
                </a:lnTo>
                <a:lnTo>
                  <a:pt x="12041" y="170"/>
                </a:lnTo>
                <a:lnTo>
                  <a:pt x="12046" y="184"/>
                </a:lnTo>
                <a:lnTo>
                  <a:pt x="12050" y="199"/>
                </a:lnTo>
                <a:lnTo>
                  <a:pt x="12053" y="214"/>
                </a:lnTo>
                <a:lnTo>
                  <a:pt x="12055" y="228"/>
                </a:lnTo>
                <a:lnTo>
                  <a:pt x="12057" y="244"/>
                </a:lnTo>
                <a:lnTo>
                  <a:pt x="12060" y="259"/>
                </a:lnTo>
                <a:lnTo>
                  <a:pt x="12060" y="275"/>
                </a:lnTo>
                <a:lnTo>
                  <a:pt x="12060" y="291"/>
                </a:lnTo>
                <a:lnTo>
                  <a:pt x="12060" y="306"/>
                </a:lnTo>
                <a:lnTo>
                  <a:pt x="12059" y="323"/>
                </a:lnTo>
                <a:lnTo>
                  <a:pt x="12056" y="339"/>
                </a:lnTo>
                <a:lnTo>
                  <a:pt x="11587" y="3917"/>
                </a:lnTo>
                <a:lnTo>
                  <a:pt x="11583" y="3943"/>
                </a:lnTo>
                <a:lnTo>
                  <a:pt x="11578" y="3967"/>
                </a:lnTo>
                <a:lnTo>
                  <a:pt x="11571" y="3990"/>
                </a:lnTo>
                <a:lnTo>
                  <a:pt x="11562" y="4012"/>
                </a:lnTo>
                <a:lnTo>
                  <a:pt x="11552" y="4034"/>
                </a:lnTo>
                <a:lnTo>
                  <a:pt x="11540" y="4053"/>
                </a:lnTo>
                <a:lnTo>
                  <a:pt x="11528" y="4072"/>
                </a:lnTo>
                <a:lnTo>
                  <a:pt x="11515" y="4088"/>
                </a:lnTo>
                <a:lnTo>
                  <a:pt x="11500" y="4103"/>
                </a:lnTo>
                <a:lnTo>
                  <a:pt x="11485" y="4116"/>
                </a:lnTo>
                <a:lnTo>
                  <a:pt x="11468" y="4128"/>
                </a:lnTo>
                <a:lnTo>
                  <a:pt x="11452" y="4138"/>
                </a:lnTo>
                <a:lnTo>
                  <a:pt x="11443" y="4142"/>
                </a:lnTo>
                <a:lnTo>
                  <a:pt x="11433" y="4145"/>
                </a:lnTo>
                <a:lnTo>
                  <a:pt x="11424" y="4148"/>
                </a:lnTo>
                <a:lnTo>
                  <a:pt x="11415" y="4151"/>
                </a:lnTo>
                <a:lnTo>
                  <a:pt x="11406" y="4153"/>
                </a:lnTo>
                <a:lnTo>
                  <a:pt x="11397" y="4154"/>
                </a:lnTo>
                <a:lnTo>
                  <a:pt x="11386" y="4155"/>
                </a:lnTo>
                <a:lnTo>
                  <a:pt x="11377" y="4155"/>
                </a:lnTo>
                <a:lnTo>
                  <a:pt x="683" y="4155"/>
                </a:lnTo>
                <a:lnTo>
                  <a:pt x="674" y="4155"/>
                </a:lnTo>
                <a:lnTo>
                  <a:pt x="663" y="4154"/>
                </a:lnTo>
                <a:lnTo>
                  <a:pt x="654" y="4153"/>
                </a:lnTo>
                <a:lnTo>
                  <a:pt x="645" y="4151"/>
                </a:lnTo>
                <a:lnTo>
                  <a:pt x="636" y="4148"/>
                </a:lnTo>
                <a:lnTo>
                  <a:pt x="627" y="4145"/>
                </a:lnTo>
                <a:lnTo>
                  <a:pt x="617" y="4142"/>
                </a:lnTo>
                <a:lnTo>
                  <a:pt x="608" y="4138"/>
                </a:lnTo>
                <a:lnTo>
                  <a:pt x="592" y="4128"/>
                </a:lnTo>
                <a:lnTo>
                  <a:pt x="575" y="4116"/>
                </a:lnTo>
                <a:lnTo>
                  <a:pt x="560" y="4103"/>
                </a:lnTo>
                <a:lnTo>
                  <a:pt x="545" y="4088"/>
                </a:lnTo>
                <a:lnTo>
                  <a:pt x="532" y="4072"/>
                </a:lnTo>
                <a:lnTo>
                  <a:pt x="519" y="4053"/>
                </a:lnTo>
                <a:lnTo>
                  <a:pt x="508" y="4034"/>
                </a:lnTo>
                <a:lnTo>
                  <a:pt x="498" y="4012"/>
                </a:lnTo>
                <a:lnTo>
                  <a:pt x="489" y="3990"/>
                </a:lnTo>
                <a:lnTo>
                  <a:pt x="482" y="3967"/>
                </a:lnTo>
                <a:lnTo>
                  <a:pt x="477" y="3943"/>
                </a:lnTo>
                <a:lnTo>
                  <a:pt x="473" y="3917"/>
                </a:lnTo>
                <a:lnTo>
                  <a:pt x="4" y="339"/>
                </a:lnTo>
                <a:lnTo>
                  <a:pt x="1" y="323"/>
                </a:lnTo>
                <a:lnTo>
                  <a:pt x="0" y="306"/>
                </a:lnTo>
                <a:lnTo>
                  <a:pt x="0" y="291"/>
                </a:lnTo>
                <a:lnTo>
                  <a:pt x="0" y="275"/>
                </a:lnTo>
                <a:lnTo>
                  <a:pt x="0" y="259"/>
                </a:lnTo>
                <a:lnTo>
                  <a:pt x="3" y="244"/>
                </a:lnTo>
                <a:lnTo>
                  <a:pt x="5" y="228"/>
                </a:lnTo>
                <a:lnTo>
                  <a:pt x="7" y="214"/>
                </a:lnTo>
                <a:lnTo>
                  <a:pt x="10" y="199"/>
                </a:lnTo>
                <a:lnTo>
                  <a:pt x="14" y="184"/>
                </a:lnTo>
                <a:lnTo>
                  <a:pt x="19" y="170"/>
                </a:lnTo>
                <a:lnTo>
                  <a:pt x="24" y="157"/>
                </a:lnTo>
                <a:lnTo>
                  <a:pt x="29" y="142"/>
                </a:lnTo>
                <a:lnTo>
                  <a:pt x="35" y="129"/>
                </a:lnTo>
                <a:lnTo>
                  <a:pt x="43" y="116"/>
                </a:lnTo>
                <a:lnTo>
                  <a:pt x="51" y="103"/>
                </a:lnTo>
                <a:lnTo>
                  <a:pt x="59" y="91"/>
                </a:lnTo>
                <a:lnTo>
                  <a:pt x="67" y="80"/>
                </a:lnTo>
                <a:lnTo>
                  <a:pt x="75" y="68"/>
                </a:lnTo>
                <a:lnTo>
                  <a:pt x="85" y="58"/>
                </a:lnTo>
                <a:lnTo>
                  <a:pt x="94" y="49"/>
                </a:lnTo>
                <a:lnTo>
                  <a:pt x="103" y="41"/>
                </a:lnTo>
                <a:lnTo>
                  <a:pt x="113" y="34"/>
                </a:lnTo>
                <a:lnTo>
                  <a:pt x="124" y="26"/>
                </a:lnTo>
                <a:lnTo>
                  <a:pt x="134" y="20"/>
                </a:lnTo>
                <a:lnTo>
                  <a:pt x="145" y="15"/>
                </a:lnTo>
                <a:lnTo>
                  <a:pt x="155" y="10"/>
                </a:lnTo>
                <a:lnTo>
                  <a:pt x="167" y="7"/>
                </a:lnTo>
                <a:lnTo>
                  <a:pt x="179" y="4"/>
                </a:lnTo>
                <a:lnTo>
                  <a:pt x="190" y="2"/>
                </a:lnTo>
                <a:lnTo>
                  <a:pt x="203" y="1"/>
                </a:lnTo>
                <a:lnTo>
                  <a:pt x="21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Freeform 6"/>
          <p:cNvSpPr>
            <a:spLocks noEditPoints="1"/>
          </p:cNvSpPr>
          <p:nvPr/>
        </p:nvSpPr>
        <p:spPr bwMode="auto">
          <a:xfrm>
            <a:off x="1129944" y="2134394"/>
            <a:ext cx="2259353" cy="2655322"/>
          </a:xfrm>
          <a:custGeom>
            <a:avLst/>
            <a:gdLst>
              <a:gd name="T0" fmla="*/ 12946 w 13968"/>
              <a:gd name="T1" fmla="*/ 3 h 16416"/>
              <a:gd name="T2" fmla="*/ 13081 w 13968"/>
              <a:gd name="T3" fmla="*/ 19 h 16416"/>
              <a:gd name="T4" fmla="*/ 13212 w 13968"/>
              <a:gd name="T5" fmla="*/ 51 h 16416"/>
              <a:gd name="T6" fmla="*/ 13334 w 13968"/>
              <a:gd name="T7" fmla="*/ 98 h 16416"/>
              <a:gd name="T8" fmla="*/ 13450 w 13968"/>
              <a:gd name="T9" fmla="*/ 159 h 16416"/>
              <a:gd name="T10" fmla="*/ 13555 w 13968"/>
              <a:gd name="T11" fmla="*/ 234 h 16416"/>
              <a:gd name="T12" fmla="*/ 13652 w 13968"/>
              <a:gd name="T13" fmla="*/ 320 h 16416"/>
              <a:gd name="T14" fmla="*/ 13737 w 13968"/>
              <a:gd name="T15" fmla="*/ 417 h 16416"/>
              <a:gd name="T16" fmla="*/ 13811 w 13968"/>
              <a:gd name="T17" fmla="*/ 524 h 16416"/>
              <a:gd name="T18" fmla="*/ 13872 w 13968"/>
              <a:gd name="T19" fmla="*/ 641 h 16416"/>
              <a:gd name="T20" fmla="*/ 13918 w 13968"/>
              <a:gd name="T21" fmla="*/ 765 h 16416"/>
              <a:gd name="T22" fmla="*/ 13950 w 13968"/>
              <a:gd name="T23" fmla="*/ 897 h 16416"/>
              <a:gd name="T24" fmla="*/ 13965 w 13968"/>
              <a:gd name="T25" fmla="*/ 1033 h 16416"/>
              <a:gd name="T26" fmla="*/ 13966 w 13968"/>
              <a:gd name="T27" fmla="*/ 15326 h 16416"/>
              <a:gd name="T28" fmla="*/ 13958 w 13968"/>
              <a:gd name="T29" fmla="*/ 15465 h 16416"/>
              <a:gd name="T30" fmla="*/ 13932 w 13968"/>
              <a:gd name="T31" fmla="*/ 15599 h 16416"/>
              <a:gd name="T32" fmla="*/ 13891 w 13968"/>
              <a:gd name="T33" fmla="*/ 15727 h 16416"/>
              <a:gd name="T34" fmla="*/ 13837 w 13968"/>
              <a:gd name="T35" fmla="*/ 15846 h 16416"/>
              <a:gd name="T36" fmla="*/ 13768 w 13968"/>
              <a:gd name="T37" fmla="*/ 15957 h 16416"/>
              <a:gd name="T38" fmla="*/ 13687 w 13968"/>
              <a:gd name="T39" fmla="*/ 16059 h 16416"/>
              <a:gd name="T40" fmla="*/ 13595 w 13968"/>
              <a:gd name="T41" fmla="*/ 16149 h 16416"/>
              <a:gd name="T42" fmla="*/ 13493 w 13968"/>
              <a:gd name="T43" fmla="*/ 16228 h 16416"/>
              <a:gd name="T44" fmla="*/ 13381 w 13968"/>
              <a:gd name="T45" fmla="*/ 16295 h 16416"/>
              <a:gd name="T46" fmla="*/ 13261 w 13968"/>
              <a:gd name="T47" fmla="*/ 16348 h 16416"/>
              <a:gd name="T48" fmla="*/ 13134 w 13968"/>
              <a:gd name="T49" fmla="*/ 16386 h 16416"/>
              <a:gd name="T50" fmla="*/ 13001 w 13968"/>
              <a:gd name="T51" fmla="*/ 16408 h 16416"/>
              <a:gd name="T52" fmla="*/ 12890 w 13968"/>
              <a:gd name="T53" fmla="*/ 16416 h 16416"/>
              <a:gd name="T54" fmla="*/ 994 w 13968"/>
              <a:gd name="T55" fmla="*/ 16411 h 16416"/>
              <a:gd name="T56" fmla="*/ 860 w 13968"/>
              <a:gd name="T57" fmla="*/ 16391 h 16416"/>
              <a:gd name="T58" fmla="*/ 732 w 13968"/>
              <a:gd name="T59" fmla="*/ 16356 h 16416"/>
              <a:gd name="T60" fmla="*/ 610 w 13968"/>
              <a:gd name="T61" fmla="*/ 16307 h 16416"/>
              <a:gd name="T62" fmla="*/ 497 w 13968"/>
              <a:gd name="T63" fmla="*/ 16243 h 16416"/>
              <a:gd name="T64" fmla="*/ 392 w 13968"/>
              <a:gd name="T65" fmla="*/ 16167 h 16416"/>
              <a:gd name="T66" fmla="*/ 299 w 13968"/>
              <a:gd name="T67" fmla="*/ 16077 h 16416"/>
              <a:gd name="T68" fmla="*/ 216 w 13968"/>
              <a:gd name="T69" fmla="*/ 15978 h 16416"/>
              <a:gd name="T70" fmla="*/ 145 w 13968"/>
              <a:gd name="T71" fmla="*/ 15869 h 16416"/>
              <a:gd name="T72" fmla="*/ 86 w 13968"/>
              <a:gd name="T73" fmla="*/ 15751 h 16416"/>
              <a:gd name="T74" fmla="*/ 43 w 13968"/>
              <a:gd name="T75" fmla="*/ 15625 h 16416"/>
              <a:gd name="T76" fmla="*/ 14 w 13968"/>
              <a:gd name="T77" fmla="*/ 15493 h 16416"/>
              <a:gd name="T78" fmla="*/ 2 w 13968"/>
              <a:gd name="T79" fmla="*/ 15354 h 16416"/>
              <a:gd name="T80" fmla="*/ 2 w 13968"/>
              <a:gd name="T81" fmla="*/ 1062 h 16416"/>
              <a:gd name="T82" fmla="*/ 14 w 13968"/>
              <a:gd name="T83" fmla="*/ 923 h 16416"/>
              <a:gd name="T84" fmla="*/ 43 w 13968"/>
              <a:gd name="T85" fmla="*/ 791 h 16416"/>
              <a:gd name="T86" fmla="*/ 86 w 13968"/>
              <a:gd name="T87" fmla="*/ 665 h 16416"/>
              <a:gd name="T88" fmla="*/ 145 w 13968"/>
              <a:gd name="T89" fmla="*/ 547 h 16416"/>
              <a:gd name="T90" fmla="*/ 216 w 13968"/>
              <a:gd name="T91" fmla="*/ 438 h 16416"/>
              <a:gd name="T92" fmla="*/ 299 w 13968"/>
              <a:gd name="T93" fmla="*/ 339 h 16416"/>
              <a:gd name="T94" fmla="*/ 392 w 13968"/>
              <a:gd name="T95" fmla="*/ 249 h 16416"/>
              <a:gd name="T96" fmla="*/ 497 w 13968"/>
              <a:gd name="T97" fmla="*/ 173 h 16416"/>
              <a:gd name="T98" fmla="*/ 610 w 13968"/>
              <a:gd name="T99" fmla="*/ 109 h 16416"/>
              <a:gd name="T100" fmla="*/ 732 w 13968"/>
              <a:gd name="T101" fmla="*/ 60 h 16416"/>
              <a:gd name="T102" fmla="*/ 860 w 13968"/>
              <a:gd name="T103" fmla="*/ 25 h 16416"/>
              <a:gd name="T104" fmla="*/ 994 w 13968"/>
              <a:gd name="T105" fmla="*/ 5 h 16416"/>
              <a:gd name="T106" fmla="*/ 12890 w 13968"/>
              <a:gd name="T107" fmla="*/ 1081 h 16416"/>
              <a:gd name="T108" fmla="*/ 1074 w 13968"/>
              <a:gd name="T109" fmla="*/ 1086 h 16416"/>
              <a:gd name="T110" fmla="*/ 1069 w 13968"/>
              <a:gd name="T111" fmla="*/ 15326 h 16416"/>
              <a:gd name="T112" fmla="*/ 1078 w 13968"/>
              <a:gd name="T113" fmla="*/ 15333 h 16416"/>
              <a:gd name="T114" fmla="*/ 12898 w 13968"/>
              <a:gd name="T115" fmla="*/ 15327 h 16416"/>
              <a:gd name="T116" fmla="*/ 12898 w 13968"/>
              <a:gd name="T117" fmla="*/ 1089 h 16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968" h="16416">
                <a:moveTo>
                  <a:pt x="1078" y="0"/>
                </a:moveTo>
                <a:lnTo>
                  <a:pt x="12890" y="0"/>
                </a:lnTo>
                <a:lnTo>
                  <a:pt x="12890" y="2"/>
                </a:lnTo>
                <a:lnTo>
                  <a:pt x="12918" y="2"/>
                </a:lnTo>
                <a:lnTo>
                  <a:pt x="12946" y="3"/>
                </a:lnTo>
                <a:lnTo>
                  <a:pt x="12974" y="5"/>
                </a:lnTo>
                <a:lnTo>
                  <a:pt x="13001" y="8"/>
                </a:lnTo>
                <a:lnTo>
                  <a:pt x="13028" y="11"/>
                </a:lnTo>
                <a:lnTo>
                  <a:pt x="13055" y="14"/>
                </a:lnTo>
                <a:lnTo>
                  <a:pt x="13081" y="19"/>
                </a:lnTo>
                <a:lnTo>
                  <a:pt x="13108" y="25"/>
                </a:lnTo>
                <a:lnTo>
                  <a:pt x="13134" y="30"/>
                </a:lnTo>
                <a:lnTo>
                  <a:pt x="13160" y="36"/>
                </a:lnTo>
                <a:lnTo>
                  <a:pt x="13186" y="43"/>
                </a:lnTo>
                <a:lnTo>
                  <a:pt x="13212" y="51"/>
                </a:lnTo>
                <a:lnTo>
                  <a:pt x="13236" y="60"/>
                </a:lnTo>
                <a:lnTo>
                  <a:pt x="13261" y="68"/>
                </a:lnTo>
                <a:lnTo>
                  <a:pt x="13286" y="77"/>
                </a:lnTo>
                <a:lnTo>
                  <a:pt x="13310" y="87"/>
                </a:lnTo>
                <a:lnTo>
                  <a:pt x="13334" y="98"/>
                </a:lnTo>
                <a:lnTo>
                  <a:pt x="13358" y="109"/>
                </a:lnTo>
                <a:lnTo>
                  <a:pt x="13381" y="121"/>
                </a:lnTo>
                <a:lnTo>
                  <a:pt x="13405" y="133"/>
                </a:lnTo>
                <a:lnTo>
                  <a:pt x="13427" y="146"/>
                </a:lnTo>
                <a:lnTo>
                  <a:pt x="13450" y="159"/>
                </a:lnTo>
                <a:lnTo>
                  <a:pt x="13471" y="173"/>
                </a:lnTo>
                <a:lnTo>
                  <a:pt x="13493" y="188"/>
                </a:lnTo>
                <a:lnTo>
                  <a:pt x="13514" y="202"/>
                </a:lnTo>
                <a:lnTo>
                  <a:pt x="13535" y="218"/>
                </a:lnTo>
                <a:lnTo>
                  <a:pt x="13555" y="234"/>
                </a:lnTo>
                <a:lnTo>
                  <a:pt x="13576" y="249"/>
                </a:lnTo>
                <a:lnTo>
                  <a:pt x="13595" y="267"/>
                </a:lnTo>
                <a:lnTo>
                  <a:pt x="13615" y="284"/>
                </a:lnTo>
                <a:lnTo>
                  <a:pt x="13633" y="302"/>
                </a:lnTo>
                <a:lnTo>
                  <a:pt x="13652" y="320"/>
                </a:lnTo>
                <a:lnTo>
                  <a:pt x="13669" y="339"/>
                </a:lnTo>
                <a:lnTo>
                  <a:pt x="13687" y="357"/>
                </a:lnTo>
                <a:lnTo>
                  <a:pt x="13704" y="377"/>
                </a:lnTo>
                <a:lnTo>
                  <a:pt x="13721" y="397"/>
                </a:lnTo>
                <a:lnTo>
                  <a:pt x="13737" y="417"/>
                </a:lnTo>
                <a:lnTo>
                  <a:pt x="13752" y="438"/>
                </a:lnTo>
                <a:lnTo>
                  <a:pt x="13768" y="459"/>
                </a:lnTo>
                <a:lnTo>
                  <a:pt x="13782" y="480"/>
                </a:lnTo>
                <a:lnTo>
                  <a:pt x="13797" y="502"/>
                </a:lnTo>
                <a:lnTo>
                  <a:pt x="13811" y="524"/>
                </a:lnTo>
                <a:lnTo>
                  <a:pt x="13823" y="547"/>
                </a:lnTo>
                <a:lnTo>
                  <a:pt x="13837" y="570"/>
                </a:lnTo>
                <a:lnTo>
                  <a:pt x="13849" y="593"/>
                </a:lnTo>
                <a:lnTo>
                  <a:pt x="13860" y="617"/>
                </a:lnTo>
                <a:lnTo>
                  <a:pt x="13872" y="641"/>
                </a:lnTo>
                <a:lnTo>
                  <a:pt x="13882" y="665"/>
                </a:lnTo>
                <a:lnTo>
                  <a:pt x="13891" y="689"/>
                </a:lnTo>
                <a:lnTo>
                  <a:pt x="13900" y="715"/>
                </a:lnTo>
                <a:lnTo>
                  <a:pt x="13910" y="740"/>
                </a:lnTo>
                <a:lnTo>
                  <a:pt x="13918" y="765"/>
                </a:lnTo>
                <a:lnTo>
                  <a:pt x="13925" y="791"/>
                </a:lnTo>
                <a:lnTo>
                  <a:pt x="13932" y="817"/>
                </a:lnTo>
                <a:lnTo>
                  <a:pt x="13938" y="843"/>
                </a:lnTo>
                <a:lnTo>
                  <a:pt x="13944" y="870"/>
                </a:lnTo>
                <a:lnTo>
                  <a:pt x="13950" y="897"/>
                </a:lnTo>
                <a:lnTo>
                  <a:pt x="13954" y="923"/>
                </a:lnTo>
                <a:lnTo>
                  <a:pt x="13958" y="951"/>
                </a:lnTo>
                <a:lnTo>
                  <a:pt x="13961" y="978"/>
                </a:lnTo>
                <a:lnTo>
                  <a:pt x="13963" y="1005"/>
                </a:lnTo>
                <a:lnTo>
                  <a:pt x="13965" y="1033"/>
                </a:lnTo>
                <a:lnTo>
                  <a:pt x="13966" y="1062"/>
                </a:lnTo>
                <a:lnTo>
                  <a:pt x="13966" y="1090"/>
                </a:lnTo>
                <a:lnTo>
                  <a:pt x="13968" y="1090"/>
                </a:lnTo>
                <a:lnTo>
                  <a:pt x="13968" y="15326"/>
                </a:lnTo>
                <a:lnTo>
                  <a:pt x="13966" y="15326"/>
                </a:lnTo>
                <a:lnTo>
                  <a:pt x="13966" y="15354"/>
                </a:lnTo>
                <a:lnTo>
                  <a:pt x="13965" y="15383"/>
                </a:lnTo>
                <a:lnTo>
                  <a:pt x="13963" y="15411"/>
                </a:lnTo>
                <a:lnTo>
                  <a:pt x="13961" y="15438"/>
                </a:lnTo>
                <a:lnTo>
                  <a:pt x="13958" y="15465"/>
                </a:lnTo>
                <a:lnTo>
                  <a:pt x="13954" y="15493"/>
                </a:lnTo>
                <a:lnTo>
                  <a:pt x="13950" y="15519"/>
                </a:lnTo>
                <a:lnTo>
                  <a:pt x="13944" y="15546"/>
                </a:lnTo>
                <a:lnTo>
                  <a:pt x="13938" y="15573"/>
                </a:lnTo>
                <a:lnTo>
                  <a:pt x="13932" y="15599"/>
                </a:lnTo>
                <a:lnTo>
                  <a:pt x="13925" y="15625"/>
                </a:lnTo>
                <a:lnTo>
                  <a:pt x="13918" y="15651"/>
                </a:lnTo>
                <a:lnTo>
                  <a:pt x="13910" y="15676"/>
                </a:lnTo>
                <a:lnTo>
                  <a:pt x="13900" y="15702"/>
                </a:lnTo>
                <a:lnTo>
                  <a:pt x="13891" y="15727"/>
                </a:lnTo>
                <a:lnTo>
                  <a:pt x="13882" y="15751"/>
                </a:lnTo>
                <a:lnTo>
                  <a:pt x="13872" y="15775"/>
                </a:lnTo>
                <a:lnTo>
                  <a:pt x="13860" y="15799"/>
                </a:lnTo>
                <a:lnTo>
                  <a:pt x="13849" y="15823"/>
                </a:lnTo>
                <a:lnTo>
                  <a:pt x="13837" y="15846"/>
                </a:lnTo>
                <a:lnTo>
                  <a:pt x="13823" y="15869"/>
                </a:lnTo>
                <a:lnTo>
                  <a:pt x="13811" y="15892"/>
                </a:lnTo>
                <a:lnTo>
                  <a:pt x="13797" y="15914"/>
                </a:lnTo>
                <a:lnTo>
                  <a:pt x="13782" y="15936"/>
                </a:lnTo>
                <a:lnTo>
                  <a:pt x="13768" y="15957"/>
                </a:lnTo>
                <a:lnTo>
                  <a:pt x="13752" y="15978"/>
                </a:lnTo>
                <a:lnTo>
                  <a:pt x="13737" y="15999"/>
                </a:lnTo>
                <a:lnTo>
                  <a:pt x="13721" y="16019"/>
                </a:lnTo>
                <a:lnTo>
                  <a:pt x="13704" y="16039"/>
                </a:lnTo>
                <a:lnTo>
                  <a:pt x="13687" y="16059"/>
                </a:lnTo>
                <a:lnTo>
                  <a:pt x="13669" y="16077"/>
                </a:lnTo>
                <a:lnTo>
                  <a:pt x="13652" y="16096"/>
                </a:lnTo>
                <a:lnTo>
                  <a:pt x="13633" y="16114"/>
                </a:lnTo>
                <a:lnTo>
                  <a:pt x="13615" y="16132"/>
                </a:lnTo>
                <a:lnTo>
                  <a:pt x="13595" y="16149"/>
                </a:lnTo>
                <a:lnTo>
                  <a:pt x="13576" y="16167"/>
                </a:lnTo>
                <a:lnTo>
                  <a:pt x="13555" y="16182"/>
                </a:lnTo>
                <a:lnTo>
                  <a:pt x="13535" y="16198"/>
                </a:lnTo>
                <a:lnTo>
                  <a:pt x="13514" y="16214"/>
                </a:lnTo>
                <a:lnTo>
                  <a:pt x="13493" y="16228"/>
                </a:lnTo>
                <a:lnTo>
                  <a:pt x="13471" y="16243"/>
                </a:lnTo>
                <a:lnTo>
                  <a:pt x="13450" y="16257"/>
                </a:lnTo>
                <a:lnTo>
                  <a:pt x="13427" y="16270"/>
                </a:lnTo>
                <a:lnTo>
                  <a:pt x="13405" y="16283"/>
                </a:lnTo>
                <a:lnTo>
                  <a:pt x="13381" y="16295"/>
                </a:lnTo>
                <a:lnTo>
                  <a:pt x="13358" y="16307"/>
                </a:lnTo>
                <a:lnTo>
                  <a:pt x="13334" y="16318"/>
                </a:lnTo>
                <a:lnTo>
                  <a:pt x="13310" y="16329"/>
                </a:lnTo>
                <a:lnTo>
                  <a:pt x="13286" y="16339"/>
                </a:lnTo>
                <a:lnTo>
                  <a:pt x="13261" y="16348"/>
                </a:lnTo>
                <a:lnTo>
                  <a:pt x="13236" y="16356"/>
                </a:lnTo>
                <a:lnTo>
                  <a:pt x="13212" y="16365"/>
                </a:lnTo>
                <a:lnTo>
                  <a:pt x="13186" y="16373"/>
                </a:lnTo>
                <a:lnTo>
                  <a:pt x="13160" y="16380"/>
                </a:lnTo>
                <a:lnTo>
                  <a:pt x="13134" y="16386"/>
                </a:lnTo>
                <a:lnTo>
                  <a:pt x="13108" y="16391"/>
                </a:lnTo>
                <a:lnTo>
                  <a:pt x="13081" y="16397"/>
                </a:lnTo>
                <a:lnTo>
                  <a:pt x="13055" y="16402"/>
                </a:lnTo>
                <a:lnTo>
                  <a:pt x="13028" y="16405"/>
                </a:lnTo>
                <a:lnTo>
                  <a:pt x="13001" y="16408"/>
                </a:lnTo>
                <a:lnTo>
                  <a:pt x="12974" y="16411"/>
                </a:lnTo>
                <a:lnTo>
                  <a:pt x="12946" y="16413"/>
                </a:lnTo>
                <a:lnTo>
                  <a:pt x="12918" y="16414"/>
                </a:lnTo>
                <a:lnTo>
                  <a:pt x="12890" y="16414"/>
                </a:lnTo>
                <a:lnTo>
                  <a:pt x="12890" y="16416"/>
                </a:lnTo>
                <a:lnTo>
                  <a:pt x="1078" y="16416"/>
                </a:lnTo>
                <a:lnTo>
                  <a:pt x="1078" y="16414"/>
                </a:lnTo>
                <a:lnTo>
                  <a:pt x="1050" y="16414"/>
                </a:lnTo>
                <a:lnTo>
                  <a:pt x="1022" y="16413"/>
                </a:lnTo>
                <a:lnTo>
                  <a:pt x="994" y="16411"/>
                </a:lnTo>
                <a:lnTo>
                  <a:pt x="967" y="16408"/>
                </a:lnTo>
                <a:lnTo>
                  <a:pt x="940" y="16405"/>
                </a:lnTo>
                <a:lnTo>
                  <a:pt x="913" y="16402"/>
                </a:lnTo>
                <a:lnTo>
                  <a:pt x="887" y="16397"/>
                </a:lnTo>
                <a:lnTo>
                  <a:pt x="860" y="16391"/>
                </a:lnTo>
                <a:lnTo>
                  <a:pt x="833" y="16386"/>
                </a:lnTo>
                <a:lnTo>
                  <a:pt x="808" y="16380"/>
                </a:lnTo>
                <a:lnTo>
                  <a:pt x="782" y="16373"/>
                </a:lnTo>
                <a:lnTo>
                  <a:pt x="756" y="16365"/>
                </a:lnTo>
                <a:lnTo>
                  <a:pt x="732" y="16356"/>
                </a:lnTo>
                <a:lnTo>
                  <a:pt x="707" y="16348"/>
                </a:lnTo>
                <a:lnTo>
                  <a:pt x="682" y="16339"/>
                </a:lnTo>
                <a:lnTo>
                  <a:pt x="658" y="16329"/>
                </a:lnTo>
                <a:lnTo>
                  <a:pt x="633" y="16318"/>
                </a:lnTo>
                <a:lnTo>
                  <a:pt x="610" y="16307"/>
                </a:lnTo>
                <a:lnTo>
                  <a:pt x="587" y="16295"/>
                </a:lnTo>
                <a:lnTo>
                  <a:pt x="563" y="16283"/>
                </a:lnTo>
                <a:lnTo>
                  <a:pt x="541" y="16270"/>
                </a:lnTo>
                <a:lnTo>
                  <a:pt x="518" y="16257"/>
                </a:lnTo>
                <a:lnTo>
                  <a:pt x="497" y="16243"/>
                </a:lnTo>
                <a:lnTo>
                  <a:pt x="475" y="16228"/>
                </a:lnTo>
                <a:lnTo>
                  <a:pt x="454" y="16214"/>
                </a:lnTo>
                <a:lnTo>
                  <a:pt x="433" y="16198"/>
                </a:lnTo>
                <a:lnTo>
                  <a:pt x="413" y="16182"/>
                </a:lnTo>
                <a:lnTo>
                  <a:pt x="392" y="16167"/>
                </a:lnTo>
                <a:lnTo>
                  <a:pt x="373" y="16149"/>
                </a:lnTo>
                <a:lnTo>
                  <a:pt x="353" y="16132"/>
                </a:lnTo>
                <a:lnTo>
                  <a:pt x="335" y="16114"/>
                </a:lnTo>
                <a:lnTo>
                  <a:pt x="316" y="16096"/>
                </a:lnTo>
                <a:lnTo>
                  <a:pt x="299" y="16077"/>
                </a:lnTo>
                <a:lnTo>
                  <a:pt x="280" y="16059"/>
                </a:lnTo>
                <a:lnTo>
                  <a:pt x="264" y="16039"/>
                </a:lnTo>
                <a:lnTo>
                  <a:pt x="247" y="16019"/>
                </a:lnTo>
                <a:lnTo>
                  <a:pt x="231" y="15999"/>
                </a:lnTo>
                <a:lnTo>
                  <a:pt x="216" y="15978"/>
                </a:lnTo>
                <a:lnTo>
                  <a:pt x="200" y="15957"/>
                </a:lnTo>
                <a:lnTo>
                  <a:pt x="186" y="15936"/>
                </a:lnTo>
                <a:lnTo>
                  <a:pt x="171" y="15914"/>
                </a:lnTo>
                <a:lnTo>
                  <a:pt x="157" y="15892"/>
                </a:lnTo>
                <a:lnTo>
                  <a:pt x="145" y="15869"/>
                </a:lnTo>
                <a:lnTo>
                  <a:pt x="131" y="15846"/>
                </a:lnTo>
                <a:lnTo>
                  <a:pt x="119" y="15823"/>
                </a:lnTo>
                <a:lnTo>
                  <a:pt x="108" y="15799"/>
                </a:lnTo>
                <a:lnTo>
                  <a:pt x="96" y="15775"/>
                </a:lnTo>
                <a:lnTo>
                  <a:pt x="86" y="15751"/>
                </a:lnTo>
                <a:lnTo>
                  <a:pt x="77" y="15727"/>
                </a:lnTo>
                <a:lnTo>
                  <a:pt x="67" y="15702"/>
                </a:lnTo>
                <a:lnTo>
                  <a:pt x="58" y="15676"/>
                </a:lnTo>
                <a:lnTo>
                  <a:pt x="50" y="15651"/>
                </a:lnTo>
                <a:lnTo>
                  <a:pt x="43" y="15625"/>
                </a:lnTo>
                <a:lnTo>
                  <a:pt x="36" y="15599"/>
                </a:lnTo>
                <a:lnTo>
                  <a:pt x="30" y="15573"/>
                </a:lnTo>
                <a:lnTo>
                  <a:pt x="24" y="15546"/>
                </a:lnTo>
                <a:lnTo>
                  <a:pt x="18" y="15519"/>
                </a:lnTo>
                <a:lnTo>
                  <a:pt x="14" y="15493"/>
                </a:lnTo>
                <a:lnTo>
                  <a:pt x="10" y="15465"/>
                </a:lnTo>
                <a:lnTo>
                  <a:pt x="7" y="15438"/>
                </a:lnTo>
                <a:lnTo>
                  <a:pt x="5" y="15411"/>
                </a:lnTo>
                <a:lnTo>
                  <a:pt x="3" y="15383"/>
                </a:lnTo>
                <a:lnTo>
                  <a:pt x="2" y="15354"/>
                </a:lnTo>
                <a:lnTo>
                  <a:pt x="2" y="15326"/>
                </a:lnTo>
                <a:lnTo>
                  <a:pt x="0" y="15326"/>
                </a:lnTo>
                <a:lnTo>
                  <a:pt x="0" y="1090"/>
                </a:lnTo>
                <a:lnTo>
                  <a:pt x="2" y="1090"/>
                </a:lnTo>
                <a:lnTo>
                  <a:pt x="2" y="1062"/>
                </a:lnTo>
                <a:lnTo>
                  <a:pt x="3" y="1033"/>
                </a:lnTo>
                <a:lnTo>
                  <a:pt x="5" y="1005"/>
                </a:lnTo>
                <a:lnTo>
                  <a:pt x="7" y="978"/>
                </a:lnTo>
                <a:lnTo>
                  <a:pt x="10" y="951"/>
                </a:lnTo>
                <a:lnTo>
                  <a:pt x="14" y="923"/>
                </a:lnTo>
                <a:lnTo>
                  <a:pt x="18" y="897"/>
                </a:lnTo>
                <a:lnTo>
                  <a:pt x="24" y="870"/>
                </a:lnTo>
                <a:lnTo>
                  <a:pt x="30" y="843"/>
                </a:lnTo>
                <a:lnTo>
                  <a:pt x="36" y="817"/>
                </a:lnTo>
                <a:lnTo>
                  <a:pt x="43" y="791"/>
                </a:lnTo>
                <a:lnTo>
                  <a:pt x="50" y="765"/>
                </a:lnTo>
                <a:lnTo>
                  <a:pt x="58" y="740"/>
                </a:lnTo>
                <a:lnTo>
                  <a:pt x="67" y="715"/>
                </a:lnTo>
                <a:lnTo>
                  <a:pt x="77" y="689"/>
                </a:lnTo>
                <a:lnTo>
                  <a:pt x="86" y="665"/>
                </a:lnTo>
                <a:lnTo>
                  <a:pt x="96" y="641"/>
                </a:lnTo>
                <a:lnTo>
                  <a:pt x="108" y="617"/>
                </a:lnTo>
                <a:lnTo>
                  <a:pt x="119" y="593"/>
                </a:lnTo>
                <a:lnTo>
                  <a:pt x="131" y="570"/>
                </a:lnTo>
                <a:lnTo>
                  <a:pt x="145" y="547"/>
                </a:lnTo>
                <a:lnTo>
                  <a:pt x="157" y="524"/>
                </a:lnTo>
                <a:lnTo>
                  <a:pt x="171" y="502"/>
                </a:lnTo>
                <a:lnTo>
                  <a:pt x="186" y="480"/>
                </a:lnTo>
                <a:lnTo>
                  <a:pt x="200" y="459"/>
                </a:lnTo>
                <a:lnTo>
                  <a:pt x="216" y="438"/>
                </a:lnTo>
                <a:lnTo>
                  <a:pt x="231" y="417"/>
                </a:lnTo>
                <a:lnTo>
                  <a:pt x="247" y="397"/>
                </a:lnTo>
                <a:lnTo>
                  <a:pt x="264" y="377"/>
                </a:lnTo>
                <a:lnTo>
                  <a:pt x="280" y="357"/>
                </a:lnTo>
                <a:lnTo>
                  <a:pt x="299" y="339"/>
                </a:lnTo>
                <a:lnTo>
                  <a:pt x="316" y="320"/>
                </a:lnTo>
                <a:lnTo>
                  <a:pt x="335" y="302"/>
                </a:lnTo>
                <a:lnTo>
                  <a:pt x="353" y="284"/>
                </a:lnTo>
                <a:lnTo>
                  <a:pt x="373" y="267"/>
                </a:lnTo>
                <a:lnTo>
                  <a:pt x="392" y="249"/>
                </a:lnTo>
                <a:lnTo>
                  <a:pt x="413" y="234"/>
                </a:lnTo>
                <a:lnTo>
                  <a:pt x="433" y="218"/>
                </a:lnTo>
                <a:lnTo>
                  <a:pt x="454" y="202"/>
                </a:lnTo>
                <a:lnTo>
                  <a:pt x="475" y="188"/>
                </a:lnTo>
                <a:lnTo>
                  <a:pt x="497" y="173"/>
                </a:lnTo>
                <a:lnTo>
                  <a:pt x="518" y="159"/>
                </a:lnTo>
                <a:lnTo>
                  <a:pt x="541" y="146"/>
                </a:lnTo>
                <a:lnTo>
                  <a:pt x="563" y="133"/>
                </a:lnTo>
                <a:lnTo>
                  <a:pt x="587" y="121"/>
                </a:lnTo>
                <a:lnTo>
                  <a:pt x="610" y="109"/>
                </a:lnTo>
                <a:lnTo>
                  <a:pt x="633" y="98"/>
                </a:lnTo>
                <a:lnTo>
                  <a:pt x="658" y="87"/>
                </a:lnTo>
                <a:lnTo>
                  <a:pt x="682" y="77"/>
                </a:lnTo>
                <a:lnTo>
                  <a:pt x="707" y="68"/>
                </a:lnTo>
                <a:lnTo>
                  <a:pt x="732" y="60"/>
                </a:lnTo>
                <a:lnTo>
                  <a:pt x="756" y="51"/>
                </a:lnTo>
                <a:lnTo>
                  <a:pt x="782" y="43"/>
                </a:lnTo>
                <a:lnTo>
                  <a:pt x="808" y="36"/>
                </a:lnTo>
                <a:lnTo>
                  <a:pt x="833" y="30"/>
                </a:lnTo>
                <a:lnTo>
                  <a:pt x="860" y="25"/>
                </a:lnTo>
                <a:lnTo>
                  <a:pt x="887" y="19"/>
                </a:lnTo>
                <a:lnTo>
                  <a:pt x="913" y="14"/>
                </a:lnTo>
                <a:lnTo>
                  <a:pt x="940" y="11"/>
                </a:lnTo>
                <a:lnTo>
                  <a:pt x="967" y="8"/>
                </a:lnTo>
                <a:lnTo>
                  <a:pt x="994" y="5"/>
                </a:lnTo>
                <a:lnTo>
                  <a:pt x="1022" y="3"/>
                </a:lnTo>
                <a:lnTo>
                  <a:pt x="1050" y="2"/>
                </a:lnTo>
                <a:lnTo>
                  <a:pt x="1078" y="2"/>
                </a:lnTo>
                <a:lnTo>
                  <a:pt x="1078" y="0"/>
                </a:lnTo>
                <a:close/>
                <a:moveTo>
                  <a:pt x="12890" y="1081"/>
                </a:moveTo>
                <a:lnTo>
                  <a:pt x="12890" y="1083"/>
                </a:lnTo>
                <a:lnTo>
                  <a:pt x="1078" y="1083"/>
                </a:lnTo>
                <a:lnTo>
                  <a:pt x="1078" y="1081"/>
                </a:lnTo>
                <a:lnTo>
                  <a:pt x="1077" y="1082"/>
                </a:lnTo>
                <a:lnTo>
                  <a:pt x="1074" y="1086"/>
                </a:lnTo>
                <a:lnTo>
                  <a:pt x="1070" y="1089"/>
                </a:lnTo>
                <a:lnTo>
                  <a:pt x="1069" y="1090"/>
                </a:lnTo>
                <a:lnTo>
                  <a:pt x="1071" y="1090"/>
                </a:lnTo>
                <a:lnTo>
                  <a:pt x="1071" y="15326"/>
                </a:lnTo>
                <a:lnTo>
                  <a:pt x="1069" y="15326"/>
                </a:lnTo>
                <a:lnTo>
                  <a:pt x="1070" y="15327"/>
                </a:lnTo>
                <a:lnTo>
                  <a:pt x="1074" y="15330"/>
                </a:lnTo>
                <a:lnTo>
                  <a:pt x="1077" y="15334"/>
                </a:lnTo>
                <a:lnTo>
                  <a:pt x="1078" y="15335"/>
                </a:lnTo>
                <a:lnTo>
                  <a:pt x="1078" y="15333"/>
                </a:lnTo>
                <a:lnTo>
                  <a:pt x="12890" y="15333"/>
                </a:lnTo>
                <a:lnTo>
                  <a:pt x="12890" y="15335"/>
                </a:lnTo>
                <a:lnTo>
                  <a:pt x="12891" y="15334"/>
                </a:lnTo>
                <a:lnTo>
                  <a:pt x="12894" y="15330"/>
                </a:lnTo>
                <a:lnTo>
                  <a:pt x="12898" y="15327"/>
                </a:lnTo>
                <a:lnTo>
                  <a:pt x="12899" y="15326"/>
                </a:lnTo>
                <a:lnTo>
                  <a:pt x="12897" y="15326"/>
                </a:lnTo>
                <a:lnTo>
                  <a:pt x="12897" y="1090"/>
                </a:lnTo>
                <a:lnTo>
                  <a:pt x="12899" y="1090"/>
                </a:lnTo>
                <a:lnTo>
                  <a:pt x="12898" y="1089"/>
                </a:lnTo>
                <a:lnTo>
                  <a:pt x="12894" y="1086"/>
                </a:lnTo>
                <a:lnTo>
                  <a:pt x="12891" y="1082"/>
                </a:lnTo>
                <a:lnTo>
                  <a:pt x="12890" y="10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3841518" y="2134394"/>
            <a:ext cx="1951377" cy="672889"/>
          </a:xfrm>
          <a:custGeom>
            <a:avLst/>
            <a:gdLst>
              <a:gd name="T0" fmla="*/ 11845 w 12060"/>
              <a:gd name="T1" fmla="*/ 0 h 4155"/>
              <a:gd name="T2" fmla="*/ 11870 w 12060"/>
              <a:gd name="T3" fmla="*/ 2 h 4155"/>
              <a:gd name="T4" fmla="*/ 11893 w 12060"/>
              <a:gd name="T5" fmla="*/ 7 h 4155"/>
              <a:gd name="T6" fmla="*/ 11915 w 12060"/>
              <a:gd name="T7" fmla="*/ 15 h 4155"/>
              <a:gd name="T8" fmla="*/ 11936 w 12060"/>
              <a:gd name="T9" fmla="*/ 26 h 4155"/>
              <a:gd name="T10" fmla="*/ 11957 w 12060"/>
              <a:gd name="T11" fmla="*/ 41 h 4155"/>
              <a:gd name="T12" fmla="*/ 11975 w 12060"/>
              <a:gd name="T13" fmla="*/ 58 h 4155"/>
              <a:gd name="T14" fmla="*/ 11993 w 12060"/>
              <a:gd name="T15" fmla="*/ 80 h 4155"/>
              <a:gd name="T16" fmla="*/ 12009 w 12060"/>
              <a:gd name="T17" fmla="*/ 103 h 4155"/>
              <a:gd name="T18" fmla="*/ 12025 w 12060"/>
              <a:gd name="T19" fmla="*/ 129 h 4155"/>
              <a:gd name="T20" fmla="*/ 12036 w 12060"/>
              <a:gd name="T21" fmla="*/ 157 h 4155"/>
              <a:gd name="T22" fmla="*/ 12046 w 12060"/>
              <a:gd name="T23" fmla="*/ 184 h 4155"/>
              <a:gd name="T24" fmla="*/ 12053 w 12060"/>
              <a:gd name="T25" fmla="*/ 214 h 4155"/>
              <a:gd name="T26" fmla="*/ 12057 w 12060"/>
              <a:gd name="T27" fmla="*/ 244 h 4155"/>
              <a:gd name="T28" fmla="*/ 12060 w 12060"/>
              <a:gd name="T29" fmla="*/ 275 h 4155"/>
              <a:gd name="T30" fmla="*/ 12060 w 12060"/>
              <a:gd name="T31" fmla="*/ 306 h 4155"/>
              <a:gd name="T32" fmla="*/ 12056 w 12060"/>
              <a:gd name="T33" fmla="*/ 339 h 4155"/>
              <a:gd name="T34" fmla="*/ 11583 w 12060"/>
              <a:gd name="T35" fmla="*/ 3943 h 4155"/>
              <a:gd name="T36" fmla="*/ 11571 w 12060"/>
              <a:gd name="T37" fmla="*/ 3990 h 4155"/>
              <a:gd name="T38" fmla="*/ 11552 w 12060"/>
              <a:gd name="T39" fmla="*/ 4034 h 4155"/>
              <a:gd name="T40" fmla="*/ 11528 w 12060"/>
              <a:gd name="T41" fmla="*/ 4072 h 4155"/>
              <a:gd name="T42" fmla="*/ 11500 w 12060"/>
              <a:gd name="T43" fmla="*/ 4103 h 4155"/>
              <a:gd name="T44" fmla="*/ 11468 w 12060"/>
              <a:gd name="T45" fmla="*/ 4128 h 4155"/>
              <a:gd name="T46" fmla="*/ 11443 w 12060"/>
              <a:gd name="T47" fmla="*/ 4142 h 4155"/>
              <a:gd name="T48" fmla="*/ 11424 w 12060"/>
              <a:gd name="T49" fmla="*/ 4148 h 4155"/>
              <a:gd name="T50" fmla="*/ 11406 w 12060"/>
              <a:gd name="T51" fmla="*/ 4153 h 4155"/>
              <a:gd name="T52" fmla="*/ 11386 w 12060"/>
              <a:gd name="T53" fmla="*/ 4155 h 4155"/>
              <a:gd name="T54" fmla="*/ 683 w 12060"/>
              <a:gd name="T55" fmla="*/ 4155 h 4155"/>
              <a:gd name="T56" fmla="*/ 663 w 12060"/>
              <a:gd name="T57" fmla="*/ 4154 h 4155"/>
              <a:gd name="T58" fmla="*/ 645 w 12060"/>
              <a:gd name="T59" fmla="*/ 4151 h 4155"/>
              <a:gd name="T60" fmla="*/ 627 w 12060"/>
              <a:gd name="T61" fmla="*/ 4145 h 4155"/>
              <a:gd name="T62" fmla="*/ 608 w 12060"/>
              <a:gd name="T63" fmla="*/ 4138 h 4155"/>
              <a:gd name="T64" fmla="*/ 575 w 12060"/>
              <a:gd name="T65" fmla="*/ 4116 h 4155"/>
              <a:gd name="T66" fmla="*/ 545 w 12060"/>
              <a:gd name="T67" fmla="*/ 4088 h 4155"/>
              <a:gd name="T68" fmla="*/ 519 w 12060"/>
              <a:gd name="T69" fmla="*/ 4053 h 4155"/>
              <a:gd name="T70" fmla="*/ 498 w 12060"/>
              <a:gd name="T71" fmla="*/ 4012 h 4155"/>
              <a:gd name="T72" fmla="*/ 482 w 12060"/>
              <a:gd name="T73" fmla="*/ 3967 h 4155"/>
              <a:gd name="T74" fmla="*/ 473 w 12060"/>
              <a:gd name="T75" fmla="*/ 3917 h 4155"/>
              <a:gd name="T76" fmla="*/ 1 w 12060"/>
              <a:gd name="T77" fmla="*/ 323 h 4155"/>
              <a:gd name="T78" fmla="*/ 0 w 12060"/>
              <a:gd name="T79" fmla="*/ 291 h 4155"/>
              <a:gd name="T80" fmla="*/ 0 w 12060"/>
              <a:gd name="T81" fmla="*/ 259 h 4155"/>
              <a:gd name="T82" fmla="*/ 5 w 12060"/>
              <a:gd name="T83" fmla="*/ 228 h 4155"/>
              <a:gd name="T84" fmla="*/ 10 w 12060"/>
              <a:gd name="T85" fmla="*/ 199 h 4155"/>
              <a:gd name="T86" fmla="*/ 19 w 12060"/>
              <a:gd name="T87" fmla="*/ 170 h 4155"/>
              <a:gd name="T88" fmla="*/ 29 w 12060"/>
              <a:gd name="T89" fmla="*/ 142 h 4155"/>
              <a:gd name="T90" fmla="*/ 43 w 12060"/>
              <a:gd name="T91" fmla="*/ 116 h 4155"/>
              <a:gd name="T92" fmla="*/ 59 w 12060"/>
              <a:gd name="T93" fmla="*/ 91 h 4155"/>
              <a:gd name="T94" fmla="*/ 75 w 12060"/>
              <a:gd name="T95" fmla="*/ 68 h 4155"/>
              <a:gd name="T96" fmla="*/ 94 w 12060"/>
              <a:gd name="T97" fmla="*/ 49 h 4155"/>
              <a:gd name="T98" fmla="*/ 113 w 12060"/>
              <a:gd name="T99" fmla="*/ 34 h 4155"/>
              <a:gd name="T100" fmla="*/ 134 w 12060"/>
              <a:gd name="T101" fmla="*/ 20 h 4155"/>
              <a:gd name="T102" fmla="*/ 155 w 12060"/>
              <a:gd name="T103" fmla="*/ 10 h 4155"/>
              <a:gd name="T104" fmla="*/ 179 w 12060"/>
              <a:gd name="T105" fmla="*/ 4 h 4155"/>
              <a:gd name="T106" fmla="*/ 203 w 12060"/>
              <a:gd name="T107" fmla="*/ 1 h 4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060" h="4155">
                <a:moveTo>
                  <a:pt x="215" y="0"/>
                </a:moveTo>
                <a:lnTo>
                  <a:pt x="11845" y="0"/>
                </a:lnTo>
                <a:lnTo>
                  <a:pt x="11857" y="1"/>
                </a:lnTo>
                <a:lnTo>
                  <a:pt x="11870" y="2"/>
                </a:lnTo>
                <a:lnTo>
                  <a:pt x="11881" y="4"/>
                </a:lnTo>
                <a:lnTo>
                  <a:pt x="11893" y="7"/>
                </a:lnTo>
                <a:lnTo>
                  <a:pt x="11905" y="10"/>
                </a:lnTo>
                <a:lnTo>
                  <a:pt x="11915" y="15"/>
                </a:lnTo>
                <a:lnTo>
                  <a:pt x="11926" y="20"/>
                </a:lnTo>
                <a:lnTo>
                  <a:pt x="11936" y="26"/>
                </a:lnTo>
                <a:lnTo>
                  <a:pt x="11947" y="34"/>
                </a:lnTo>
                <a:lnTo>
                  <a:pt x="11957" y="41"/>
                </a:lnTo>
                <a:lnTo>
                  <a:pt x="11966" y="49"/>
                </a:lnTo>
                <a:lnTo>
                  <a:pt x="11975" y="58"/>
                </a:lnTo>
                <a:lnTo>
                  <a:pt x="11985" y="68"/>
                </a:lnTo>
                <a:lnTo>
                  <a:pt x="11993" y="80"/>
                </a:lnTo>
                <a:lnTo>
                  <a:pt x="12001" y="91"/>
                </a:lnTo>
                <a:lnTo>
                  <a:pt x="12009" y="103"/>
                </a:lnTo>
                <a:lnTo>
                  <a:pt x="12017" y="116"/>
                </a:lnTo>
                <a:lnTo>
                  <a:pt x="12025" y="129"/>
                </a:lnTo>
                <a:lnTo>
                  <a:pt x="12031" y="142"/>
                </a:lnTo>
                <a:lnTo>
                  <a:pt x="12036" y="157"/>
                </a:lnTo>
                <a:lnTo>
                  <a:pt x="12041" y="170"/>
                </a:lnTo>
                <a:lnTo>
                  <a:pt x="12046" y="184"/>
                </a:lnTo>
                <a:lnTo>
                  <a:pt x="12050" y="199"/>
                </a:lnTo>
                <a:lnTo>
                  <a:pt x="12053" y="214"/>
                </a:lnTo>
                <a:lnTo>
                  <a:pt x="12055" y="228"/>
                </a:lnTo>
                <a:lnTo>
                  <a:pt x="12057" y="244"/>
                </a:lnTo>
                <a:lnTo>
                  <a:pt x="12060" y="259"/>
                </a:lnTo>
                <a:lnTo>
                  <a:pt x="12060" y="275"/>
                </a:lnTo>
                <a:lnTo>
                  <a:pt x="12060" y="291"/>
                </a:lnTo>
                <a:lnTo>
                  <a:pt x="12060" y="306"/>
                </a:lnTo>
                <a:lnTo>
                  <a:pt x="12059" y="323"/>
                </a:lnTo>
                <a:lnTo>
                  <a:pt x="12056" y="339"/>
                </a:lnTo>
                <a:lnTo>
                  <a:pt x="11587" y="3917"/>
                </a:lnTo>
                <a:lnTo>
                  <a:pt x="11583" y="3943"/>
                </a:lnTo>
                <a:lnTo>
                  <a:pt x="11578" y="3967"/>
                </a:lnTo>
                <a:lnTo>
                  <a:pt x="11571" y="3990"/>
                </a:lnTo>
                <a:lnTo>
                  <a:pt x="11562" y="4012"/>
                </a:lnTo>
                <a:lnTo>
                  <a:pt x="11552" y="4034"/>
                </a:lnTo>
                <a:lnTo>
                  <a:pt x="11540" y="4053"/>
                </a:lnTo>
                <a:lnTo>
                  <a:pt x="11528" y="4072"/>
                </a:lnTo>
                <a:lnTo>
                  <a:pt x="11515" y="4088"/>
                </a:lnTo>
                <a:lnTo>
                  <a:pt x="11500" y="4103"/>
                </a:lnTo>
                <a:lnTo>
                  <a:pt x="11485" y="4116"/>
                </a:lnTo>
                <a:lnTo>
                  <a:pt x="11468" y="4128"/>
                </a:lnTo>
                <a:lnTo>
                  <a:pt x="11452" y="4138"/>
                </a:lnTo>
                <a:lnTo>
                  <a:pt x="11443" y="4142"/>
                </a:lnTo>
                <a:lnTo>
                  <a:pt x="11433" y="4145"/>
                </a:lnTo>
                <a:lnTo>
                  <a:pt x="11424" y="4148"/>
                </a:lnTo>
                <a:lnTo>
                  <a:pt x="11415" y="4151"/>
                </a:lnTo>
                <a:lnTo>
                  <a:pt x="11406" y="4153"/>
                </a:lnTo>
                <a:lnTo>
                  <a:pt x="11397" y="4154"/>
                </a:lnTo>
                <a:lnTo>
                  <a:pt x="11386" y="4155"/>
                </a:lnTo>
                <a:lnTo>
                  <a:pt x="11377" y="4155"/>
                </a:lnTo>
                <a:lnTo>
                  <a:pt x="683" y="4155"/>
                </a:lnTo>
                <a:lnTo>
                  <a:pt x="674" y="4155"/>
                </a:lnTo>
                <a:lnTo>
                  <a:pt x="663" y="4154"/>
                </a:lnTo>
                <a:lnTo>
                  <a:pt x="654" y="4153"/>
                </a:lnTo>
                <a:lnTo>
                  <a:pt x="645" y="4151"/>
                </a:lnTo>
                <a:lnTo>
                  <a:pt x="636" y="4148"/>
                </a:lnTo>
                <a:lnTo>
                  <a:pt x="627" y="4145"/>
                </a:lnTo>
                <a:lnTo>
                  <a:pt x="617" y="4142"/>
                </a:lnTo>
                <a:lnTo>
                  <a:pt x="608" y="4138"/>
                </a:lnTo>
                <a:lnTo>
                  <a:pt x="592" y="4128"/>
                </a:lnTo>
                <a:lnTo>
                  <a:pt x="575" y="4116"/>
                </a:lnTo>
                <a:lnTo>
                  <a:pt x="560" y="4103"/>
                </a:lnTo>
                <a:lnTo>
                  <a:pt x="545" y="4088"/>
                </a:lnTo>
                <a:lnTo>
                  <a:pt x="532" y="4072"/>
                </a:lnTo>
                <a:lnTo>
                  <a:pt x="519" y="4053"/>
                </a:lnTo>
                <a:lnTo>
                  <a:pt x="508" y="4034"/>
                </a:lnTo>
                <a:lnTo>
                  <a:pt x="498" y="4012"/>
                </a:lnTo>
                <a:lnTo>
                  <a:pt x="489" y="3990"/>
                </a:lnTo>
                <a:lnTo>
                  <a:pt x="482" y="3967"/>
                </a:lnTo>
                <a:lnTo>
                  <a:pt x="477" y="3943"/>
                </a:lnTo>
                <a:lnTo>
                  <a:pt x="473" y="3917"/>
                </a:lnTo>
                <a:lnTo>
                  <a:pt x="4" y="339"/>
                </a:lnTo>
                <a:lnTo>
                  <a:pt x="1" y="323"/>
                </a:lnTo>
                <a:lnTo>
                  <a:pt x="0" y="306"/>
                </a:lnTo>
                <a:lnTo>
                  <a:pt x="0" y="291"/>
                </a:lnTo>
                <a:lnTo>
                  <a:pt x="0" y="275"/>
                </a:lnTo>
                <a:lnTo>
                  <a:pt x="0" y="259"/>
                </a:lnTo>
                <a:lnTo>
                  <a:pt x="3" y="244"/>
                </a:lnTo>
                <a:lnTo>
                  <a:pt x="5" y="228"/>
                </a:lnTo>
                <a:lnTo>
                  <a:pt x="7" y="214"/>
                </a:lnTo>
                <a:lnTo>
                  <a:pt x="10" y="199"/>
                </a:lnTo>
                <a:lnTo>
                  <a:pt x="14" y="184"/>
                </a:lnTo>
                <a:lnTo>
                  <a:pt x="19" y="170"/>
                </a:lnTo>
                <a:lnTo>
                  <a:pt x="24" y="157"/>
                </a:lnTo>
                <a:lnTo>
                  <a:pt x="29" y="142"/>
                </a:lnTo>
                <a:lnTo>
                  <a:pt x="35" y="129"/>
                </a:lnTo>
                <a:lnTo>
                  <a:pt x="43" y="116"/>
                </a:lnTo>
                <a:lnTo>
                  <a:pt x="51" y="103"/>
                </a:lnTo>
                <a:lnTo>
                  <a:pt x="59" y="91"/>
                </a:lnTo>
                <a:lnTo>
                  <a:pt x="67" y="80"/>
                </a:lnTo>
                <a:lnTo>
                  <a:pt x="75" y="68"/>
                </a:lnTo>
                <a:lnTo>
                  <a:pt x="85" y="58"/>
                </a:lnTo>
                <a:lnTo>
                  <a:pt x="94" y="49"/>
                </a:lnTo>
                <a:lnTo>
                  <a:pt x="103" y="41"/>
                </a:lnTo>
                <a:lnTo>
                  <a:pt x="113" y="34"/>
                </a:lnTo>
                <a:lnTo>
                  <a:pt x="124" y="26"/>
                </a:lnTo>
                <a:lnTo>
                  <a:pt x="134" y="20"/>
                </a:lnTo>
                <a:lnTo>
                  <a:pt x="145" y="15"/>
                </a:lnTo>
                <a:lnTo>
                  <a:pt x="155" y="10"/>
                </a:lnTo>
                <a:lnTo>
                  <a:pt x="167" y="7"/>
                </a:lnTo>
                <a:lnTo>
                  <a:pt x="179" y="4"/>
                </a:lnTo>
                <a:lnTo>
                  <a:pt x="190" y="2"/>
                </a:lnTo>
                <a:lnTo>
                  <a:pt x="203" y="1"/>
                </a:lnTo>
                <a:lnTo>
                  <a:pt x="215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Freeform 6"/>
          <p:cNvSpPr>
            <a:spLocks noEditPoints="1"/>
          </p:cNvSpPr>
          <p:nvPr/>
        </p:nvSpPr>
        <p:spPr bwMode="auto">
          <a:xfrm>
            <a:off x="3687530" y="2134394"/>
            <a:ext cx="2259353" cy="2655322"/>
          </a:xfrm>
          <a:custGeom>
            <a:avLst/>
            <a:gdLst>
              <a:gd name="T0" fmla="*/ 12946 w 13968"/>
              <a:gd name="T1" fmla="*/ 3 h 16416"/>
              <a:gd name="T2" fmla="*/ 13081 w 13968"/>
              <a:gd name="T3" fmla="*/ 19 h 16416"/>
              <a:gd name="T4" fmla="*/ 13212 w 13968"/>
              <a:gd name="T5" fmla="*/ 51 h 16416"/>
              <a:gd name="T6" fmla="*/ 13334 w 13968"/>
              <a:gd name="T7" fmla="*/ 98 h 16416"/>
              <a:gd name="T8" fmla="*/ 13450 w 13968"/>
              <a:gd name="T9" fmla="*/ 159 h 16416"/>
              <a:gd name="T10" fmla="*/ 13555 w 13968"/>
              <a:gd name="T11" fmla="*/ 234 h 16416"/>
              <a:gd name="T12" fmla="*/ 13652 w 13968"/>
              <a:gd name="T13" fmla="*/ 320 h 16416"/>
              <a:gd name="T14" fmla="*/ 13737 w 13968"/>
              <a:gd name="T15" fmla="*/ 417 h 16416"/>
              <a:gd name="T16" fmla="*/ 13811 w 13968"/>
              <a:gd name="T17" fmla="*/ 524 h 16416"/>
              <a:gd name="T18" fmla="*/ 13872 w 13968"/>
              <a:gd name="T19" fmla="*/ 641 h 16416"/>
              <a:gd name="T20" fmla="*/ 13918 w 13968"/>
              <a:gd name="T21" fmla="*/ 765 h 16416"/>
              <a:gd name="T22" fmla="*/ 13950 w 13968"/>
              <a:gd name="T23" fmla="*/ 897 h 16416"/>
              <a:gd name="T24" fmla="*/ 13965 w 13968"/>
              <a:gd name="T25" fmla="*/ 1033 h 16416"/>
              <a:gd name="T26" fmla="*/ 13966 w 13968"/>
              <a:gd name="T27" fmla="*/ 15326 h 16416"/>
              <a:gd name="T28" fmla="*/ 13958 w 13968"/>
              <a:gd name="T29" fmla="*/ 15465 h 16416"/>
              <a:gd name="T30" fmla="*/ 13932 w 13968"/>
              <a:gd name="T31" fmla="*/ 15599 h 16416"/>
              <a:gd name="T32" fmla="*/ 13891 w 13968"/>
              <a:gd name="T33" fmla="*/ 15727 h 16416"/>
              <a:gd name="T34" fmla="*/ 13837 w 13968"/>
              <a:gd name="T35" fmla="*/ 15846 h 16416"/>
              <a:gd name="T36" fmla="*/ 13768 w 13968"/>
              <a:gd name="T37" fmla="*/ 15957 h 16416"/>
              <a:gd name="T38" fmla="*/ 13687 w 13968"/>
              <a:gd name="T39" fmla="*/ 16059 h 16416"/>
              <a:gd name="T40" fmla="*/ 13595 w 13968"/>
              <a:gd name="T41" fmla="*/ 16149 h 16416"/>
              <a:gd name="T42" fmla="*/ 13493 w 13968"/>
              <a:gd name="T43" fmla="*/ 16228 h 16416"/>
              <a:gd name="T44" fmla="*/ 13381 w 13968"/>
              <a:gd name="T45" fmla="*/ 16295 h 16416"/>
              <a:gd name="T46" fmla="*/ 13261 w 13968"/>
              <a:gd name="T47" fmla="*/ 16348 h 16416"/>
              <a:gd name="T48" fmla="*/ 13134 w 13968"/>
              <a:gd name="T49" fmla="*/ 16386 h 16416"/>
              <a:gd name="T50" fmla="*/ 13001 w 13968"/>
              <a:gd name="T51" fmla="*/ 16408 h 16416"/>
              <a:gd name="T52" fmla="*/ 12890 w 13968"/>
              <a:gd name="T53" fmla="*/ 16416 h 16416"/>
              <a:gd name="T54" fmla="*/ 994 w 13968"/>
              <a:gd name="T55" fmla="*/ 16411 h 16416"/>
              <a:gd name="T56" fmla="*/ 860 w 13968"/>
              <a:gd name="T57" fmla="*/ 16391 h 16416"/>
              <a:gd name="T58" fmla="*/ 732 w 13968"/>
              <a:gd name="T59" fmla="*/ 16356 h 16416"/>
              <a:gd name="T60" fmla="*/ 610 w 13968"/>
              <a:gd name="T61" fmla="*/ 16307 h 16416"/>
              <a:gd name="T62" fmla="*/ 497 w 13968"/>
              <a:gd name="T63" fmla="*/ 16243 h 16416"/>
              <a:gd name="T64" fmla="*/ 392 w 13968"/>
              <a:gd name="T65" fmla="*/ 16167 h 16416"/>
              <a:gd name="T66" fmla="*/ 299 w 13968"/>
              <a:gd name="T67" fmla="*/ 16077 h 16416"/>
              <a:gd name="T68" fmla="*/ 216 w 13968"/>
              <a:gd name="T69" fmla="*/ 15978 h 16416"/>
              <a:gd name="T70" fmla="*/ 145 w 13968"/>
              <a:gd name="T71" fmla="*/ 15869 h 16416"/>
              <a:gd name="T72" fmla="*/ 86 w 13968"/>
              <a:gd name="T73" fmla="*/ 15751 h 16416"/>
              <a:gd name="T74" fmla="*/ 43 w 13968"/>
              <a:gd name="T75" fmla="*/ 15625 h 16416"/>
              <a:gd name="T76" fmla="*/ 14 w 13968"/>
              <a:gd name="T77" fmla="*/ 15493 h 16416"/>
              <a:gd name="T78" fmla="*/ 2 w 13968"/>
              <a:gd name="T79" fmla="*/ 15354 h 16416"/>
              <a:gd name="T80" fmla="*/ 2 w 13968"/>
              <a:gd name="T81" fmla="*/ 1062 h 16416"/>
              <a:gd name="T82" fmla="*/ 14 w 13968"/>
              <a:gd name="T83" fmla="*/ 923 h 16416"/>
              <a:gd name="T84" fmla="*/ 43 w 13968"/>
              <a:gd name="T85" fmla="*/ 791 h 16416"/>
              <a:gd name="T86" fmla="*/ 86 w 13968"/>
              <a:gd name="T87" fmla="*/ 665 h 16416"/>
              <a:gd name="T88" fmla="*/ 145 w 13968"/>
              <a:gd name="T89" fmla="*/ 547 h 16416"/>
              <a:gd name="T90" fmla="*/ 216 w 13968"/>
              <a:gd name="T91" fmla="*/ 438 h 16416"/>
              <a:gd name="T92" fmla="*/ 299 w 13968"/>
              <a:gd name="T93" fmla="*/ 339 h 16416"/>
              <a:gd name="T94" fmla="*/ 392 w 13968"/>
              <a:gd name="T95" fmla="*/ 249 h 16416"/>
              <a:gd name="T96" fmla="*/ 497 w 13968"/>
              <a:gd name="T97" fmla="*/ 173 h 16416"/>
              <a:gd name="T98" fmla="*/ 610 w 13968"/>
              <a:gd name="T99" fmla="*/ 109 h 16416"/>
              <a:gd name="T100" fmla="*/ 732 w 13968"/>
              <a:gd name="T101" fmla="*/ 60 h 16416"/>
              <a:gd name="T102" fmla="*/ 860 w 13968"/>
              <a:gd name="T103" fmla="*/ 25 h 16416"/>
              <a:gd name="T104" fmla="*/ 994 w 13968"/>
              <a:gd name="T105" fmla="*/ 5 h 16416"/>
              <a:gd name="T106" fmla="*/ 12890 w 13968"/>
              <a:gd name="T107" fmla="*/ 1081 h 16416"/>
              <a:gd name="T108" fmla="*/ 1074 w 13968"/>
              <a:gd name="T109" fmla="*/ 1086 h 16416"/>
              <a:gd name="T110" fmla="*/ 1069 w 13968"/>
              <a:gd name="T111" fmla="*/ 15326 h 16416"/>
              <a:gd name="T112" fmla="*/ 1078 w 13968"/>
              <a:gd name="T113" fmla="*/ 15333 h 16416"/>
              <a:gd name="T114" fmla="*/ 12898 w 13968"/>
              <a:gd name="T115" fmla="*/ 15327 h 16416"/>
              <a:gd name="T116" fmla="*/ 12898 w 13968"/>
              <a:gd name="T117" fmla="*/ 1089 h 16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968" h="16416">
                <a:moveTo>
                  <a:pt x="1078" y="0"/>
                </a:moveTo>
                <a:lnTo>
                  <a:pt x="12890" y="0"/>
                </a:lnTo>
                <a:lnTo>
                  <a:pt x="12890" y="2"/>
                </a:lnTo>
                <a:lnTo>
                  <a:pt x="12918" y="2"/>
                </a:lnTo>
                <a:lnTo>
                  <a:pt x="12946" y="3"/>
                </a:lnTo>
                <a:lnTo>
                  <a:pt x="12974" y="5"/>
                </a:lnTo>
                <a:lnTo>
                  <a:pt x="13001" y="8"/>
                </a:lnTo>
                <a:lnTo>
                  <a:pt x="13028" y="11"/>
                </a:lnTo>
                <a:lnTo>
                  <a:pt x="13055" y="14"/>
                </a:lnTo>
                <a:lnTo>
                  <a:pt x="13081" y="19"/>
                </a:lnTo>
                <a:lnTo>
                  <a:pt x="13108" y="25"/>
                </a:lnTo>
                <a:lnTo>
                  <a:pt x="13134" y="30"/>
                </a:lnTo>
                <a:lnTo>
                  <a:pt x="13160" y="36"/>
                </a:lnTo>
                <a:lnTo>
                  <a:pt x="13186" y="43"/>
                </a:lnTo>
                <a:lnTo>
                  <a:pt x="13212" y="51"/>
                </a:lnTo>
                <a:lnTo>
                  <a:pt x="13236" y="60"/>
                </a:lnTo>
                <a:lnTo>
                  <a:pt x="13261" y="68"/>
                </a:lnTo>
                <a:lnTo>
                  <a:pt x="13286" y="77"/>
                </a:lnTo>
                <a:lnTo>
                  <a:pt x="13310" y="87"/>
                </a:lnTo>
                <a:lnTo>
                  <a:pt x="13334" y="98"/>
                </a:lnTo>
                <a:lnTo>
                  <a:pt x="13358" y="109"/>
                </a:lnTo>
                <a:lnTo>
                  <a:pt x="13381" y="121"/>
                </a:lnTo>
                <a:lnTo>
                  <a:pt x="13405" y="133"/>
                </a:lnTo>
                <a:lnTo>
                  <a:pt x="13427" y="146"/>
                </a:lnTo>
                <a:lnTo>
                  <a:pt x="13450" y="159"/>
                </a:lnTo>
                <a:lnTo>
                  <a:pt x="13471" y="173"/>
                </a:lnTo>
                <a:lnTo>
                  <a:pt x="13493" y="188"/>
                </a:lnTo>
                <a:lnTo>
                  <a:pt x="13514" y="202"/>
                </a:lnTo>
                <a:lnTo>
                  <a:pt x="13535" y="218"/>
                </a:lnTo>
                <a:lnTo>
                  <a:pt x="13555" y="234"/>
                </a:lnTo>
                <a:lnTo>
                  <a:pt x="13576" y="249"/>
                </a:lnTo>
                <a:lnTo>
                  <a:pt x="13595" y="267"/>
                </a:lnTo>
                <a:lnTo>
                  <a:pt x="13615" y="284"/>
                </a:lnTo>
                <a:lnTo>
                  <a:pt x="13633" y="302"/>
                </a:lnTo>
                <a:lnTo>
                  <a:pt x="13652" y="320"/>
                </a:lnTo>
                <a:lnTo>
                  <a:pt x="13669" y="339"/>
                </a:lnTo>
                <a:lnTo>
                  <a:pt x="13687" y="357"/>
                </a:lnTo>
                <a:lnTo>
                  <a:pt x="13704" y="377"/>
                </a:lnTo>
                <a:lnTo>
                  <a:pt x="13721" y="397"/>
                </a:lnTo>
                <a:lnTo>
                  <a:pt x="13737" y="417"/>
                </a:lnTo>
                <a:lnTo>
                  <a:pt x="13752" y="438"/>
                </a:lnTo>
                <a:lnTo>
                  <a:pt x="13768" y="459"/>
                </a:lnTo>
                <a:lnTo>
                  <a:pt x="13782" y="480"/>
                </a:lnTo>
                <a:lnTo>
                  <a:pt x="13797" y="502"/>
                </a:lnTo>
                <a:lnTo>
                  <a:pt x="13811" y="524"/>
                </a:lnTo>
                <a:lnTo>
                  <a:pt x="13823" y="547"/>
                </a:lnTo>
                <a:lnTo>
                  <a:pt x="13837" y="570"/>
                </a:lnTo>
                <a:lnTo>
                  <a:pt x="13849" y="593"/>
                </a:lnTo>
                <a:lnTo>
                  <a:pt x="13860" y="617"/>
                </a:lnTo>
                <a:lnTo>
                  <a:pt x="13872" y="641"/>
                </a:lnTo>
                <a:lnTo>
                  <a:pt x="13882" y="665"/>
                </a:lnTo>
                <a:lnTo>
                  <a:pt x="13891" y="689"/>
                </a:lnTo>
                <a:lnTo>
                  <a:pt x="13900" y="715"/>
                </a:lnTo>
                <a:lnTo>
                  <a:pt x="13910" y="740"/>
                </a:lnTo>
                <a:lnTo>
                  <a:pt x="13918" y="765"/>
                </a:lnTo>
                <a:lnTo>
                  <a:pt x="13925" y="791"/>
                </a:lnTo>
                <a:lnTo>
                  <a:pt x="13932" y="817"/>
                </a:lnTo>
                <a:lnTo>
                  <a:pt x="13938" y="843"/>
                </a:lnTo>
                <a:lnTo>
                  <a:pt x="13944" y="870"/>
                </a:lnTo>
                <a:lnTo>
                  <a:pt x="13950" y="897"/>
                </a:lnTo>
                <a:lnTo>
                  <a:pt x="13954" y="923"/>
                </a:lnTo>
                <a:lnTo>
                  <a:pt x="13958" y="951"/>
                </a:lnTo>
                <a:lnTo>
                  <a:pt x="13961" y="978"/>
                </a:lnTo>
                <a:lnTo>
                  <a:pt x="13963" y="1005"/>
                </a:lnTo>
                <a:lnTo>
                  <a:pt x="13965" y="1033"/>
                </a:lnTo>
                <a:lnTo>
                  <a:pt x="13966" y="1062"/>
                </a:lnTo>
                <a:lnTo>
                  <a:pt x="13966" y="1090"/>
                </a:lnTo>
                <a:lnTo>
                  <a:pt x="13968" y="1090"/>
                </a:lnTo>
                <a:lnTo>
                  <a:pt x="13968" y="15326"/>
                </a:lnTo>
                <a:lnTo>
                  <a:pt x="13966" y="15326"/>
                </a:lnTo>
                <a:lnTo>
                  <a:pt x="13966" y="15354"/>
                </a:lnTo>
                <a:lnTo>
                  <a:pt x="13965" y="15383"/>
                </a:lnTo>
                <a:lnTo>
                  <a:pt x="13963" y="15411"/>
                </a:lnTo>
                <a:lnTo>
                  <a:pt x="13961" y="15438"/>
                </a:lnTo>
                <a:lnTo>
                  <a:pt x="13958" y="15465"/>
                </a:lnTo>
                <a:lnTo>
                  <a:pt x="13954" y="15493"/>
                </a:lnTo>
                <a:lnTo>
                  <a:pt x="13950" y="15519"/>
                </a:lnTo>
                <a:lnTo>
                  <a:pt x="13944" y="15546"/>
                </a:lnTo>
                <a:lnTo>
                  <a:pt x="13938" y="15573"/>
                </a:lnTo>
                <a:lnTo>
                  <a:pt x="13932" y="15599"/>
                </a:lnTo>
                <a:lnTo>
                  <a:pt x="13925" y="15625"/>
                </a:lnTo>
                <a:lnTo>
                  <a:pt x="13918" y="15651"/>
                </a:lnTo>
                <a:lnTo>
                  <a:pt x="13910" y="15676"/>
                </a:lnTo>
                <a:lnTo>
                  <a:pt x="13900" y="15702"/>
                </a:lnTo>
                <a:lnTo>
                  <a:pt x="13891" y="15727"/>
                </a:lnTo>
                <a:lnTo>
                  <a:pt x="13882" y="15751"/>
                </a:lnTo>
                <a:lnTo>
                  <a:pt x="13872" y="15775"/>
                </a:lnTo>
                <a:lnTo>
                  <a:pt x="13860" y="15799"/>
                </a:lnTo>
                <a:lnTo>
                  <a:pt x="13849" y="15823"/>
                </a:lnTo>
                <a:lnTo>
                  <a:pt x="13837" y="15846"/>
                </a:lnTo>
                <a:lnTo>
                  <a:pt x="13823" y="15869"/>
                </a:lnTo>
                <a:lnTo>
                  <a:pt x="13811" y="15892"/>
                </a:lnTo>
                <a:lnTo>
                  <a:pt x="13797" y="15914"/>
                </a:lnTo>
                <a:lnTo>
                  <a:pt x="13782" y="15936"/>
                </a:lnTo>
                <a:lnTo>
                  <a:pt x="13768" y="15957"/>
                </a:lnTo>
                <a:lnTo>
                  <a:pt x="13752" y="15978"/>
                </a:lnTo>
                <a:lnTo>
                  <a:pt x="13737" y="15999"/>
                </a:lnTo>
                <a:lnTo>
                  <a:pt x="13721" y="16019"/>
                </a:lnTo>
                <a:lnTo>
                  <a:pt x="13704" y="16039"/>
                </a:lnTo>
                <a:lnTo>
                  <a:pt x="13687" y="16059"/>
                </a:lnTo>
                <a:lnTo>
                  <a:pt x="13669" y="16077"/>
                </a:lnTo>
                <a:lnTo>
                  <a:pt x="13652" y="16096"/>
                </a:lnTo>
                <a:lnTo>
                  <a:pt x="13633" y="16114"/>
                </a:lnTo>
                <a:lnTo>
                  <a:pt x="13615" y="16132"/>
                </a:lnTo>
                <a:lnTo>
                  <a:pt x="13595" y="16149"/>
                </a:lnTo>
                <a:lnTo>
                  <a:pt x="13576" y="16167"/>
                </a:lnTo>
                <a:lnTo>
                  <a:pt x="13555" y="16182"/>
                </a:lnTo>
                <a:lnTo>
                  <a:pt x="13535" y="16198"/>
                </a:lnTo>
                <a:lnTo>
                  <a:pt x="13514" y="16214"/>
                </a:lnTo>
                <a:lnTo>
                  <a:pt x="13493" y="16228"/>
                </a:lnTo>
                <a:lnTo>
                  <a:pt x="13471" y="16243"/>
                </a:lnTo>
                <a:lnTo>
                  <a:pt x="13450" y="16257"/>
                </a:lnTo>
                <a:lnTo>
                  <a:pt x="13427" y="16270"/>
                </a:lnTo>
                <a:lnTo>
                  <a:pt x="13405" y="16283"/>
                </a:lnTo>
                <a:lnTo>
                  <a:pt x="13381" y="16295"/>
                </a:lnTo>
                <a:lnTo>
                  <a:pt x="13358" y="16307"/>
                </a:lnTo>
                <a:lnTo>
                  <a:pt x="13334" y="16318"/>
                </a:lnTo>
                <a:lnTo>
                  <a:pt x="13310" y="16329"/>
                </a:lnTo>
                <a:lnTo>
                  <a:pt x="13286" y="16339"/>
                </a:lnTo>
                <a:lnTo>
                  <a:pt x="13261" y="16348"/>
                </a:lnTo>
                <a:lnTo>
                  <a:pt x="13236" y="16356"/>
                </a:lnTo>
                <a:lnTo>
                  <a:pt x="13212" y="16365"/>
                </a:lnTo>
                <a:lnTo>
                  <a:pt x="13186" y="16373"/>
                </a:lnTo>
                <a:lnTo>
                  <a:pt x="13160" y="16380"/>
                </a:lnTo>
                <a:lnTo>
                  <a:pt x="13134" y="16386"/>
                </a:lnTo>
                <a:lnTo>
                  <a:pt x="13108" y="16391"/>
                </a:lnTo>
                <a:lnTo>
                  <a:pt x="13081" y="16397"/>
                </a:lnTo>
                <a:lnTo>
                  <a:pt x="13055" y="16402"/>
                </a:lnTo>
                <a:lnTo>
                  <a:pt x="13028" y="16405"/>
                </a:lnTo>
                <a:lnTo>
                  <a:pt x="13001" y="16408"/>
                </a:lnTo>
                <a:lnTo>
                  <a:pt x="12974" y="16411"/>
                </a:lnTo>
                <a:lnTo>
                  <a:pt x="12946" y="16413"/>
                </a:lnTo>
                <a:lnTo>
                  <a:pt x="12918" y="16414"/>
                </a:lnTo>
                <a:lnTo>
                  <a:pt x="12890" y="16414"/>
                </a:lnTo>
                <a:lnTo>
                  <a:pt x="12890" y="16416"/>
                </a:lnTo>
                <a:lnTo>
                  <a:pt x="1078" y="16416"/>
                </a:lnTo>
                <a:lnTo>
                  <a:pt x="1078" y="16414"/>
                </a:lnTo>
                <a:lnTo>
                  <a:pt x="1050" y="16414"/>
                </a:lnTo>
                <a:lnTo>
                  <a:pt x="1022" y="16413"/>
                </a:lnTo>
                <a:lnTo>
                  <a:pt x="994" y="16411"/>
                </a:lnTo>
                <a:lnTo>
                  <a:pt x="967" y="16408"/>
                </a:lnTo>
                <a:lnTo>
                  <a:pt x="940" y="16405"/>
                </a:lnTo>
                <a:lnTo>
                  <a:pt x="913" y="16402"/>
                </a:lnTo>
                <a:lnTo>
                  <a:pt x="887" y="16397"/>
                </a:lnTo>
                <a:lnTo>
                  <a:pt x="860" y="16391"/>
                </a:lnTo>
                <a:lnTo>
                  <a:pt x="833" y="16386"/>
                </a:lnTo>
                <a:lnTo>
                  <a:pt x="808" y="16380"/>
                </a:lnTo>
                <a:lnTo>
                  <a:pt x="782" y="16373"/>
                </a:lnTo>
                <a:lnTo>
                  <a:pt x="756" y="16365"/>
                </a:lnTo>
                <a:lnTo>
                  <a:pt x="732" y="16356"/>
                </a:lnTo>
                <a:lnTo>
                  <a:pt x="707" y="16348"/>
                </a:lnTo>
                <a:lnTo>
                  <a:pt x="682" y="16339"/>
                </a:lnTo>
                <a:lnTo>
                  <a:pt x="658" y="16329"/>
                </a:lnTo>
                <a:lnTo>
                  <a:pt x="633" y="16318"/>
                </a:lnTo>
                <a:lnTo>
                  <a:pt x="610" y="16307"/>
                </a:lnTo>
                <a:lnTo>
                  <a:pt x="587" y="16295"/>
                </a:lnTo>
                <a:lnTo>
                  <a:pt x="563" y="16283"/>
                </a:lnTo>
                <a:lnTo>
                  <a:pt x="541" y="16270"/>
                </a:lnTo>
                <a:lnTo>
                  <a:pt x="518" y="16257"/>
                </a:lnTo>
                <a:lnTo>
                  <a:pt x="497" y="16243"/>
                </a:lnTo>
                <a:lnTo>
                  <a:pt x="475" y="16228"/>
                </a:lnTo>
                <a:lnTo>
                  <a:pt x="454" y="16214"/>
                </a:lnTo>
                <a:lnTo>
                  <a:pt x="433" y="16198"/>
                </a:lnTo>
                <a:lnTo>
                  <a:pt x="413" y="16182"/>
                </a:lnTo>
                <a:lnTo>
                  <a:pt x="392" y="16167"/>
                </a:lnTo>
                <a:lnTo>
                  <a:pt x="373" y="16149"/>
                </a:lnTo>
                <a:lnTo>
                  <a:pt x="353" y="16132"/>
                </a:lnTo>
                <a:lnTo>
                  <a:pt x="335" y="16114"/>
                </a:lnTo>
                <a:lnTo>
                  <a:pt x="316" y="16096"/>
                </a:lnTo>
                <a:lnTo>
                  <a:pt x="299" y="16077"/>
                </a:lnTo>
                <a:lnTo>
                  <a:pt x="280" y="16059"/>
                </a:lnTo>
                <a:lnTo>
                  <a:pt x="264" y="16039"/>
                </a:lnTo>
                <a:lnTo>
                  <a:pt x="247" y="16019"/>
                </a:lnTo>
                <a:lnTo>
                  <a:pt x="231" y="15999"/>
                </a:lnTo>
                <a:lnTo>
                  <a:pt x="216" y="15978"/>
                </a:lnTo>
                <a:lnTo>
                  <a:pt x="200" y="15957"/>
                </a:lnTo>
                <a:lnTo>
                  <a:pt x="186" y="15936"/>
                </a:lnTo>
                <a:lnTo>
                  <a:pt x="171" y="15914"/>
                </a:lnTo>
                <a:lnTo>
                  <a:pt x="157" y="15892"/>
                </a:lnTo>
                <a:lnTo>
                  <a:pt x="145" y="15869"/>
                </a:lnTo>
                <a:lnTo>
                  <a:pt x="131" y="15846"/>
                </a:lnTo>
                <a:lnTo>
                  <a:pt x="119" y="15823"/>
                </a:lnTo>
                <a:lnTo>
                  <a:pt x="108" y="15799"/>
                </a:lnTo>
                <a:lnTo>
                  <a:pt x="96" y="15775"/>
                </a:lnTo>
                <a:lnTo>
                  <a:pt x="86" y="15751"/>
                </a:lnTo>
                <a:lnTo>
                  <a:pt x="77" y="15727"/>
                </a:lnTo>
                <a:lnTo>
                  <a:pt x="67" y="15702"/>
                </a:lnTo>
                <a:lnTo>
                  <a:pt x="58" y="15676"/>
                </a:lnTo>
                <a:lnTo>
                  <a:pt x="50" y="15651"/>
                </a:lnTo>
                <a:lnTo>
                  <a:pt x="43" y="15625"/>
                </a:lnTo>
                <a:lnTo>
                  <a:pt x="36" y="15599"/>
                </a:lnTo>
                <a:lnTo>
                  <a:pt x="30" y="15573"/>
                </a:lnTo>
                <a:lnTo>
                  <a:pt x="24" y="15546"/>
                </a:lnTo>
                <a:lnTo>
                  <a:pt x="18" y="15519"/>
                </a:lnTo>
                <a:lnTo>
                  <a:pt x="14" y="15493"/>
                </a:lnTo>
                <a:lnTo>
                  <a:pt x="10" y="15465"/>
                </a:lnTo>
                <a:lnTo>
                  <a:pt x="7" y="15438"/>
                </a:lnTo>
                <a:lnTo>
                  <a:pt x="5" y="15411"/>
                </a:lnTo>
                <a:lnTo>
                  <a:pt x="3" y="15383"/>
                </a:lnTo>
                <a:lnTo>
                  <a:pt x="2" y="15354"/>
                </a:lnTo>
                <a:lnTo>
                  <a:pt x="2" y="15326"/>
                </a:lnTo>
                <a:lnTo>
                  <a:pt x="0" y="15326"/>
                </a:lnTo>
                <a:lnTo>
                  <a:pt x="0" y="1090"/>
                </a:lnTo>
                <a:lnTo>
                  <a:pt x="2" y="1090"/>
                </a:lnTo>
                <a:lnTo>
                  <a:pt x="2" y="1062"/>
                </a:lnTo>
                <a:lnTo>
                  <a:pt x="3" y="1033"/>
                </a:lnTo>
                <a:lnTo>
                  <a:pt x="5" y="1005"/>
                </a:lnTo>
                <a:lnTo>
                  <a:pt x="7" y="978"/>
                </a:lnTo>
                <a:lnTo>
                  <a:pt x="10" y="951"/>
                </a:lnTo>
                <a:lnTo>
                  <a:pt x="14" y="923"/>
                </a:lnTo>
                <a:lnTo>
                  <a:pt x="18" y="897"/>
                </a:lnTo>
                <a:lnTo>
                  <a:pt x="24" y="870"/>
                </a:lnTo>
                <a:lnTo>
                  <a:pt x="30" y="843"/>
                </a:lnTo>
                <a:lnTo>
                  <a:pt x="36" y="817"/>
                </a:lnTo>
                <a:lnTo>
                  <a:pt x="43" y="791"/>
                </a:lnTo>
                <a:lnTo>
                  <a:pt x="50" y="765"/>
                </a:lnTo>
                <a:lnTo>
                  <a:pt x="58" y="740"/>
                </a:lnTo>
                <a:lnTo>
                  <a:pt x="67" y="715"/>
                </a:lnTo>
                <a:lnTo>
                  <a:pt x="77" y="689"/>
                </a:lnTo>
                <a:lnTo>
                  <a:pt x="86" y="665"/>
                </a:lnTo>
                <a:lnTo>
                  <a:pt x="96" y="641"/>
                </a:lnTo>
                <a:lnTo>
                  <a:pt x="108" y="617"/>
                </a:lnTo>
                <a:lnTo>
                  <a:pt x="119" y="593"/>
                </a:lnTo>
                <a:lnTo>
                  <a:pt x="131" y="570"/>
                </a:lnTo>
                <a:lnTo>
                  <a:pt x="145" y="547"/>
                </a:lnTo>
                <a:lnTo>
                  <a:pt x="157" y="524"/>
                </a:lnTo>
                <a:lnTo>
                  <a:pt x="171" y="502"/>
                </a:lnTo>
                <a:lnTo>
                  <a:pt x="186" y="480"/>
                </a:lnTo>
                <a:lnTo>
                  <a:pt x="200" y="459"/>
                </a:lnTo>
                <a:lnTo>
                  <a:pt x="216" y="438"/>
                </a:lnTo>
                <a:lnTo>
                  <a:pt x="231" y="417"/>
                </a:lnTo>
                <a:lnTo>
                  <a:pt x="247" y="397"/>
                </a:lnTo>
                <a:lnTo>
                  <a:pt x="264" y="377"/>
                </a:lnTo>
                <a:lnTo>
                  <a:pt x="280" y="357"/>
                </a:lnTo>
                <a:lnTo>
                  <a:pt x="299" y="339"/>
                </a:lnTo>
                <a:lnTo>
                  <a:pt x="316" y="320"/>
                </a:lnTo>
                <a:lnTo>
                  <a:pt x="335" y="302"/>
                </a:lnTo>
                <a:lnTo>
                  <a:pt x="353" y="284"/>
                </a:lnTo>
                <a:lnTo>
                  <a:pt x="373" y="267"/>
                </a:lnTo>
                <a:lnTo>
                  <a:pt x="392" y="249"/>
                </a:lnTo>
                <a:lnTo>
                  <a:pt x="413" y="234"/>
                </a:lnTo>
                <a:lnTo>
                  <a:pt x="433" y="218"/>
                </a:lnTo>
                <a:lnTo>
                  <a:pt x="454" y="202"/>
                </a:lnTo>
                <a:lnTo>
                  <a:pt x="475" y="188"/>
                </a:lnTo>
                <a:lnTo>
                  <a:pt x="497" y="173"/>
                </a:lnTo>
                <a:lnTo>
                  <a:pt x="518" y="159"/>
                </a:lnTo>
                <a:lnTo>
                  <a:pt x="541" y="146"/>
                </a:lnTo>
                <a:lnTo>
                  <a:pt x="563" y="133"/>
                </a:lnTo>
                <a:lnTo>
                  <a:pt x="587" y="121"/>
                </a:lnTo>
                <a:lnTo>
                  <a:pt x="610" y="109"/>
                </a:lnTo>
                <a:lnTo>
                  <a:pt x="633" y="98"/>
                </a:lnTo>
                <a:lnTo>
                  <a:pt x="658" y="87"/>
                </a:lnTo>
                <a:lnTo>
                  <a:pt x="682" y="77"/>
                </a:lnTo>
                <a:lnTo>
                  <a:pt x="707" y="68"/>
                </a:lnTo>
                <a:lnTo>
                  <a:pt x="732" y="60"/>
                </a:lnTo>
                <a:lnTo>
                  <a:pt x="756" y="51"/>
                </a:lnTo>
                <a:lnTo>
                  <a:pt x="782" y="43"/>
                </a:lnTo>
                <a:lnTo>
                  <a:pt x="808" y="36"/>
                </a:lnTo>
                <a:lnTo>
                  <a:pt x="833" y="30"/>
                </a:lnTo>
                <a:lnTo>
                  <a:pt x="860" y="25"/>
                </a:lnTo>
                <a:lnTo>
                  <a:pt x="887" y="19"/>
                </a:lnTo>
                <a:lnTo>
                  <a:pt x="913" y="14"/>
                </a:lnTo>
                <a:lnTo>
                  <a:pt x="940" y="11"/>
                </a:lnTo>
                <a:lnTo>
                  <a:pt x="967" y="8"/>
                </a:lnTo>
                <a:lnTo>
                  <a:pt x="994" y="5"/>
                </a:lnTo>
                <a:lnTo>
                  <a:pt x="1022" y="3"/>
                </a:lnTo>
                <a:lnTo>
                  <a:pt x="1050" y="2"/>
                </a:lnTo>
                <a:lnTo>
                  <a:pt x="1078" y="2"/>
                </a:lnTo>
                <a:lnTo>
                  <a:pt x="1078" y="0"/>
                </a:lnTo>
                <a:close/>
                <a:moveTo>
                  <a:pt x="12890" y="1081"/>
                </a:moveTo>
                <a:lnTo>
                  <a:pt x="12890" y="1083"/>
                </a:lnTo>
                <a:lnTo>
                  <a:pt x="1078" y="1083"/>
                </a:lnTo>
                <a:lnTo>
                  <a:pt x="1078" y="1081"/>
                </a:lnTo>
                <a:lnTo>
                  <a:pt x="1077" y="1082"/>
                </a:lnTo>
                <a:lnTo>
                  <a:pt x="1074" y="1086"/>
                </a:lnTo>
                <a:lnTo>
                  <a:pt x="1070" y="1089"/>
                </a:lnTo>
                <a:lnTo>
                  <a:pt x="1069" y="1090"/>
                </a:lnTo>
                <a:lnTo>
                  <a:pt x="1071" y="1090"/>
                </a:lnTo>
                <a:lnTo>
                  <a:pt x="1071" y="15326"/>
                </a:lnTo>
                <a:lnTo>
                  <a:pt x="1069" y="15326"/>
                </a:lnTo>
                <a:lnTo>
                  <a:pt x="1070" y="15327"/>
                </a:lnTo>
                <a:lnTo>
                  <a:pt x="1074" y="15330"/>
                </a:lnTo>
                <a:lnTo>
                  <a:pt x="1077" y="15334"/>
                </a:lnTo>
                <a:lnTo>
                  <a:pt x="1078" y="15335"/>
                </a:lnTo>
                <a:lnTo>
                  <a:pt x="1078" y="15333"/>
                </a:lnTo>
                <a:lnTo>
                  <a:pt x="12890" y="15333"/>
                </a:lnTo>
                <a:lnTo>
                  <a:pt x="12890" y="15335"/>
                </a:lnTo>
                <a:lnTo>
                  <a:pt x="12891" y="15334"/>
                </a:lnTo>
                <a:lnTo>
                  <a:pt x="12894" y="15330"/>
                </a:lnTo>
                <a:lnTo>
                  <a:pt x="12898" y="15327"/>
                </a:lnTo>
                <a:lnTo>
                  <a:pt x="12899" y="15326"/>
                </a:lnTo>
                <a:lnTo>
                  <a:pt x="12897" y="15326"/>
                </a:lnTo>
                <a:lnTo>
                  <a:pt x="12897" y="1090"/>
                </a:lnTo>
                <a:lnTo>
                  <a:pt x="12899" y="1090"/>
                </a:lnTo>
                <a:lnTo>
                  <a:pt x="12898" y="1089"/>
                </a:lnTo>
                <a:lnTo>
                  <a:pt x="12894" y="1086"/>
                </a:lnTo>
                <a:lnTo>
                  <a:pt x="12891" y="1082"/>
                </a:lnTo>
                <a:lnTo>
                  <a:pt x="12890" y="108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>
            <a:off x="6399105" y="2134394"/>
            <a:ext cx="1951377" cy="672889"/>
          </a:xfrm>
          <a:custGeom>
            <a:avLst/>
            <a:gdLst>
              <a:gd name="T0" fmla="*/ 11845 w 12060"/>
              <a:gd name="T1" fmla="*/ 0 h 4155"/>
              <a:gd name="T2" fmla="*/ 11870 w 12060"/>
              <a:gd name="T3" fmla="*/ 2 h 4155"/>
              <a:gd name="T4" fmla="*/ 11893 w 12060"/>
              <a:gd name="T5" fmla="*/ 7 h 4155"/>
              <a:gd name="T6" fmla="*/ 11915 w 12060"/>
              <a:gd name="T7" fmla="*/ 15 h 4155"/>
              <a:gd name="T8" fmla="*/ 11936 w 12060"/>
              <a:gd name="T9" fmla="*/ 26 h 4155"/>
              <a:gd name="T10" fmla="*/ 11957 w 12060"/>
              <a:gd name="T11" fmla="*/ 41 h 4155"/>
              <a:gd name="T12" fmla="*/ 11975 w 12060"/>
              <a:gd name="T13" fmla="*/ 58 h 4155"/>
              <a:gd name="T14" fmla="*/ 11993 w 12060"/>
              <a:gd name="T15" fmla="*/ 80 h 4155"/>
              <a:gd name="T16" fmla="*/ 12009 w 12060"/>
              <a:gd name="T17" fmla="*/ 103 h 4155"/>
              <a:gd name="T18" fmla="*/ 12025 w 12060"/>
              <a:gd name="T19" fmla="*/ 129 h 4155"/>
              <a:gd name="T20" fmla="*/ 12036 w 12060"/>
              <a:gd name="T21" fmla="*/ 157 h 4155"/>
              <a:gd name="T22" fmla="*/ 12046 w 12060"/>
              <a:gd name="T23" fmla="*/ 184 h 4155"/>
              <a:gd name="T24" fmla="*/ 12053 w 12060"/>
              <a:gd name="T25" fmla="*/ 214 h 4155"/>
              <a:gd name="T26" fmla="*/ 12057 w 12060"/>
              <a:gd name="T27" fmla="*/ 244 h 4155"/>
              <a:gd name="T28" fmla="*/ 12060 w 12060"/>
              <a:gd name="T29" fmla="*/ 275 h 4155"/>
              <a:gd name="T30" fmla="*/ 12060 w 12060"/>
              <a:gd name="T31" fmla="*/ 306 h 4155"/>
              <a:gd name="T32" fmla="*/ 12056 w 12060"/>
              <a:gd name="T33" fmla="*/ 339 h 4155"/>
              <a:gd name="T34" fmla="*/ 11583 w 12060"/>
              <a:gd name="T35" fmla="*/ 3943 h 4155"/>
              <a:gd name="T36" fmla="*/ 11571 w 12060"/>
              <a:gd name="T37" fmla="*/ 3990 h 4155"/>
              <a:gd name="T38" fmla="*/ 11552 w 12060"/>
              <a:gd name="T39" fmla="*/ 4034 h 4155"/>
              <a:gd name="T40" fmla="*/ 11528 w 12060"/>
              <a:gd name="T41" fmla="*/ 4072 h 4155"/>
              <a:gd name="T42" fmla="*/ 11500 w 12060"/>
              <a:gd name="T43" fmla="*/ 4103 h 4155"/>
              <a:gd name="T44" fmla="*/ 11468 w 12060"/>
              <a:gd name="T45" fmla="*/ 4128 h 4155"/>
              <a:gd name="T46" fmla="*/ 11443 w 12060"/>
              <a:gd name="T47" fmla="*/ 4142 h 4155"/>
              <a:gd name="T48" fmla="*/ 11424 w 12060"/>
              <a:gd name="T49" fmla="*/ 4148 h 4155"/>
              <a:gd name="T50" fmla="*/ 11406 w 12060"/>
              <a:gd name="T51" fmla="*/ 4153 h 4155"/>
              <a:gd name="T52" fmla="*/ 11386 w 12060"/>
              <a:gd name="T53" fmla="*/ 4155 h 4155"/>
              <a:gd name="T54" fmla="*/ 683 w 12060"/>
              <a:gd name="T55" fmla="*/ 4155 h 4155"/>
              <a:gd name="T56" fmla="*/ 663 w 12060"/>
              <a:gd name="T57" fmla="*/ 4154 h 4155"/>
              <a:gd name="T58" fmla="*/ 645 w 12060"/>
              <a:gd name="T59" fmla="*/ 4151 h 4155"/>
              <a:gd name="T60" fmla="*/ 627 w 12060"/>
              <a:gd name="T61" fmla="*/ 4145 h 4155"/>
              <a:gd name="T62" fmla="*/ 608 w 12060"/>
              <a:gd name="T63" fmla="*/ 4138 h 4155"/>
              <a:gd name="T64" fmla="*/ 575 w 12060"/>
              <a:gd name="T65" fmla="*/ 4116 h 4155"/>
              <a:gd name="T66" fmla="*/ 545 w 12060"/>
              <a:gd name="T67" fmla="*/ 4088 h 4155"/>
              <a:gd name="T68" fmla="*/ 519 w 12060"/>
              <a:gd name="T69" fmla="*/ 4053 h 4155"/>
              <a:gd name="T70" fmla="*/ 498 w 12060"/>
              <a:gd name="T71" fmla="*/ 4012 h 4155"/>
              <a:gd name="T72" fmla="*/ 482 w 12060"/>
              <a:gd name="T73" fmla="*/ 3967 h 4155"/>
              <a:gd name="T74" fmla="*/ 473 w 12060"/>
              <a:gd name="T75" fmla="*/ 3917 h 4155"/>
              <a:gd name="T76" fmla="*/ 1 w 12060"/>
              <a:gd name="T77" fmla="*/ 323 h 4155"/>
              <a:gd name="T78" fmla="*/ 0 w 12060"/>
              <a:gd name="T79" fmla="*/ 291 h 4155"/>
              <a:gd name="T80" fmla="*/ 0 w 12060"/>
              <a:gd name="T81" fmla="*/ 259 h 4155"/>
              <a:gd name="T82" fmla="*/ 5 w 12060"/>
              <a:gd name="T83" fmla="*/ 228 h 4155"/>
              <a:gd name="T84" fmla="*/ 10 w 12060"/>
              <a:gd name="T85" fmla="*/ 199 h 4155"/>
              <a:gd name="T86" fmla="*/ 19 w 12060"/>
              <a:gd name="T87" fmla="*/ 170 h 4155"/>
              <a:gd name="T88" fmla="*/ 29 w 12060"/>
              <a:gd name="T89" fmla="*/ 142 h 4155"/>
              <a:gd name="T90" fmla="*/ 43 w 12060"/>
              <a:gd name="T91" fmla="*/ 116 h 4155"/>
              <a:gd name="T92" fmla="*/ 59 w 12060"/>
              <a:gd name="T93" fmla="*/ 91 h 4155"/>
              <a:gd name="T94" fmla="*/ 75 w 12060"/>
              <a:gd name="T95" fmla="*/ 68 h 4155"/>
              <a:gd name="T96" fmla="*/ 94 w 12060"/>
              <a:gd name="T97" fmla="*/ 49 h 4155"/>
              <a:gd name="T98" fmla="*/ 113 w 12060"/>
              <a:gd name="T99" fmla="*/ 34 h 4155"/>
              <a:gd name="T100" fmla="*/ 134 w 12060"/>
              <a:gd name="T101" fmla="*/ 20 h 4155"/>
              <a:gd name="T102" fmla="*/ 155 w 12060"/>
              <a:gd name="T103" fmla="*/ 10 h 4155"/>
              <a:gd name="T104" fmla="*/ 179 w 12060"/>
              <a:gd name="T105" fmla="*/ 4 h 4155"/>
              <a:gd name="T106" fmla="*/ 203 w 12060"/>
              <a:gd name="T107" fmla="*/ 1 h 4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060" h="4155">
                <a:moveTo>
                  <a:pt x="215" y="0"/>
                </a:moveTo>
                <a:lnTo>
                  <a:pt x="11845" y="0"/>
                </a:lnTo>
                <a:lnTo>
                  <a:pt x="11857" y="1"/>
                </a:lnTo>
                <a:lnTo>
                  <a:pt x="11870" y="2"/>
                </a:lnTo>
                <a:lnTo>
                  <a:pt x="11881" y="4"/>
                </a:lnTo>
                <a:lnTo>
                  <a:pt x="11893" y="7"/>
                </a:lnTo>
                <a:lnTo>
                  <a:pt x="11905" y="10"/>
                </a:lnTo>
                <a:lnTo>
                  <a:pt x="11915" y="15"/>
                </a:lnTo>
                <a:lnTo>
                  <a:pt x="11926" y="20"/>
                </a:lnTo>
                <a:lnTo>
                  <a:pt x="11936" y="26"/>
                </a:lnTo>
                <a:lnTo>
                  <a:pt x="11947" y="34"/>
                </a:lnTo>
                <a:lnTo>
                  <a:pt x="11957" y="41"/>
                </a:lnTo>
                <a:lnTo>
                  <a:pt x="11966" y="49"/>
                </a:lnTo>
                <a:lnTo>
                  <a:pt x="11975" y="58"/>
                </a:lnTo>
                <a:lnTo>
                  <a:pt x="11985" y="68"/>
                </a:lnTo>
                <a:lnTo>
                  <a:pt x="11993" y="80"/>
                </a:lnTo>
                <a:lnTo>
                  <a:pt x="12001" y="91"/>
                </a:lnTo>
                <a:lnTo>
                  <a:pt x="12009" y="103"/>
                </a:lnTo>
                <a:lnTo>
                  <a:pt x="12017" y="116"/>
                </a:lnTo>
                <a:lnTo>
                  <a:pt x="12025" y="129"/>
                </a:lnTo>
                <a:lnTo>
                  <a:pt x="12031" y="142"/>
                </a:lnTo>
                <a:lnTo>
                  <a:pt x="12036" y="157"/>
                </a:lnTo>
                <a:lnTo>
                  <a:pt x="12041" y="170"/>
                </a:lnTo>
                <a:lnTo>
                  <a:pt x="12046" y="184"/>
                </a:lnTo>
                <a:lnTo>
                  <a:pt x="12050" y="199"/>
                </a:lnTo>
                <a:lnTo>
                  <a:pt x="12053" y="214"/>
                </a:lnTo>
                <a:lnTo>
                  <a:pt x="12055" y="228"/>
                </a:lnTo>
                <a:lnTo>
                  <a:pt x="12057" y="244"/>
                </a:lnTo>
                <a:lnTo>
                  <a:pt x="12060" y="259"/>
                </a:lnTo>
                <a:lnTo>
                  <a:pt x="12060" y="275"/>
                </a:lnTo>
                <a:lnTo>
                  <a:pt x="12060" y="291"/>
                </a:lnTo>
                <a:lnTo>
                  <a:pt x="12060" y="306"/>
                </a:lnTo>
                <a:lnTo>
                  <a:pt x="12059" y="323"/>
                </a:lnTo>
                <a:lnTo>
                  <a:pt x="12056" y="339"/>
                </a:lnTo>
                <a:lnTo>
                  <a:pt x="11587" y="3917"/>
                </a:lnTo>
                <a:lnTo>
                  <a:pt x="11583" y="3943"/>
                </a:lnTo>
                <a:lnTo>
                  <a:pt x="11578" y="3967"/>
                </a:lnTo>
                <a:lnTo>
                  <a:pt x="11571" y="3990"/>
                </a:lnTo>
                <a:lnTo>
                  <a:pt x="11562" y="4012"/>
                </a:lnTo>
                <a:lnTo>
                  <a:pt x="11552" y="4034"/>
                </a:lnTo>
                <a:lnTo>
                  <a:pt x="11540" y="4053"/>
                </a:lnTo>
                <a:lnTo>
                  <a:pt x="11528" y="4072"/>
                </a:lnTo>
                <a:lnTo>
                  <a:pt x="11515" y="4088"/>
                </a:lnTo>
                <a:lnTo>
                  <a:pt x="11500" y="4103"/>
                </a:lnTo>
                <a:lnTo>
                  <a:pt x="11485" y="4116"/>
                </a:lnTo>
                <a:lnTo>
                  <a:pt x="11468" y="4128"/>
                </a:lnTo>
                <a:lnTo>
                  <a:pt x="11452" y="4138"/>
                </a:lnTo>
                <a:lnTo>
                  <a:pt x="11443" y="4142"/>
                </a:lnTo>
                <a:lnTo>
                  <a:pt x="11433" y="4145"/>
                </a:lnTo>
                <a:lnTo>
                  <a:pt x="11424" y="4148"/>
                </a:lnTo>
                <a:lnTo>
                  <a:pt x="11415" y="4151"/>
                </a:lnTo>
                <a:lnTo>
                  <a:pt x="11406" y="4153"/>
                </a:lnTo>
                <a:lnTo>
                  <a:pt x="11397" y="4154"/>
                </a:lnTo>
                <a:lnTo>
                  <a:pt x="11386" y="4155"/>
                </a:lnTo>
                <a:lnTo>
                  <a:pt x="11377" y="4155"/>
                </a:lnTo>
                <a:lnTo>
                  <a:pt x="683" y="4155"/>
                </a:lnTo>
                <a:lnTo>
                  <a:pt x="674" y="4155"/>
                </a:lnTo>
                <a:lnTo>
                  <a:pt x="663" y="4154"/>
                </a:lnTo>
                <a:lnTo>
                  <a:pt x="654" y="4153"/>
                </a:lnTo>
                <a:lnTo>
                  <a:pt x="645" y="4151"/>
                </a:lnTo>
                <a:lnTo>
                  <a:pt x="636" y="4148"/>
                </a:lnTo>
                <a:lnTo>
                  <a:pt x="627" y="4145"/>
                </a:lnTo>
                <a:lnTo>
                  <a:pt x="617" y="4142"/>
                </a:lnTo>
                <a:lnTo>
                  <a:pt x="608" y="4138"/>
                </a:lnTo>
                <a:lnTo>
                  <a:pt x="592" y="4128"/>
                </a:lnTo>
                <a:lnTo>
                  <a:pt x="575" y="4116"/>
                </a:lnTo>
                <a:lnTo>
                  <a:pt x="560" y="4103"/>
                </a:lnTo>
                <a:lnTo>
                  <a:pt x="545" y="4088"/>
                </a:lnTo>
                <a:lnTo>
                  <a:pt x="532" y="4072"/>
                </a:lnTo>
                <a:lnTo>
                  <a:pt x="519" y="4053"/>
                </a:lnTo>
                <a:lnTo>
                  <a:pt x="508" y="4034"/>
                </a:lnTo>
                <a:lnTo>
                  <a:pt x="498" y="4012"/>
                </a:lnTo>
                <a:lnTo>
                  <a:pt x="489" y="3990"/>
                </a:lnTo>
                <a:lnTo>
                  <a:pt x="482" y="3967"/>
                </a:lnTo>
                <a:lnTo>
                  <a:pt x="477" y="3943"/>
                </a:lnTo>
                <a:lnTo>
                  <a:pt x="473" y="3917"/>
                </a:lnTo>
                <a:lnTo>
                  <a:pt x="4" y="339"/>
                </a:lnTo>
                <a:lnTo>
                  <a:pt x="1" y="323"/>
                </a:lnTo>
                <a:lnTo>
                  <a:pt x="0" y="306"/>
                </a:lnTo>
                <a:lnTo>
                  <a:pt x="0" y="291"/>
                </a:lnTo>
                <a:lnTo>
                  <a:pt x="0" y="275"/>
                </a:lnTo>
                <a:lnTo>
                  <a:pt x="0" y="259"/>
                </a:lnTo>
                <a:lnTo>
                  <a:pt x="3" y="244"/>
                </a:lnTo>
                <a:lnTo>
                  <a:pt x="5" y="228"/>
                </a:lnTo>
                <a:lnTo>
                  <a:pt x="7" y="214"/>
                </a:lnTo>
                <a:lnTo>
                  <a:pt x="10" y="199"/>
                </a:lnTo>
                <a:lnTo>
                  <a:pt x="14" y="184"/>
                </a:lnTo>
                <a:lnTo>
                  <a:pt x="19" y="170"/>
                </a:lnTo>
                <a:lnTo>
                  <a:pt x="24" y="157"/>
                </a:lnTo>
                <a:lnTo>
                  <a:pt x="29" y="142"/>
                </a:lnTo>
                <a:lnTo>
                  <a:pt x="35" y="129"/>
                </a:lnTo>
                <a:lnTo>
                  <a:pt x="43" y="116"/>
                </a:lnTo>
                <a:lnTo>
                  <a:pt x="51" y="103"/>
                </a:lnTo>
                <a:lnTo>
                  <a:pt x="59" y="91"/>
                </a:lnTo>
                <a:lnTo>
                  <a:pt x="67" y="80"/>
                </a:lnTo>
                <a:lnTo>
                  <a:pt x="75" y="68"/>
                </a:lnTo>
                <a:lnTo>
                  <a:pt x="85" y="58"/>
                </a:lnTo>
                <a:lnTo>
                  <a:pt x="94" y="49"/>
                </a:lnTo>
                <a:lnTo>
                  <a:pt x="103" y="41"/>
                </a:lnTo>
                <a:lnTo>
                  <a:pt x="113" y="34"/>
                </a:lnTo>
                <a:lnTo>
                  <a:pt x="124" y="26"/>
                </a:lnTo>
                <a:lnTo>
                  <a:pt x="134" y="20"/>
                </a:lnTo>
                <a:lnTo>
                  <a:pt x="145" y="15"/>
                </a:lnTo>
                <a:lnTo>
                  <a:pt x="155" y="10"/>
                </a:lnTo>
                <a:lnTo>
                  <a:pt x="167" y="7"/>
                </a:lnTo>
                <a:lnTo>
                  <a:pt x="179" y="4"/>
                </a:lnTo>
                <a:lnTo>
                  <a:pt x="190" y="2"/>
                </a:lnTo>
                <a:lnTo>
                  <a:pt x="203" y="1"/>
                </a:lnTo>
                <a:lnTo>
                  <a:pt x="21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Freeform 6"/>
          <p:cNvSpPr>
            <a:spLocks noEditPoints="1"/>
          </p:cNvSpPr>
          <p:nvPr/>
        </p:nvSpPr>
        <p:spPr bwMode="auto">
          <a:xfrm>
            <a:off x="6245117" y="2134394"/>
            <a:ext cx="2259353" cy="2655322"/>
          </a:xfrm>
          <a:custGeom>
            <a:avLst/>
            <a:gdLst>
              <a:gd name="T0" fmla="*/ 12946 w 13968"/>
              <a:gd name="T1" fmla="*/ 3 h 16416"/>
              <a:gd name="T2" fmla="*/ 13081 w 13968"/>
              <a:gd name="T3" fmla="*/ 19 h 16416"/>
              <a:gd name="T4" fmla="*/ 13212 w 13968"/>
              <a:gd name="T5" fmla="*/ 51 h 16416"/>
              <a:gd name="T6" fmla="*/ 13334 w 13968"/>
              <a:gd name="T7" fmla="*/ 98 h 16416"/>
              <a:gd name="T8" fmla="*/ 13450 w 13968"/>
              <a:gd name="T9" fmla="*/ 159 h 16416"/>
              <a:gd name="T10" fmla="*/ 13555 w 13968"/>
              <a:gd name="T11" fmla="*/ 234 h 16416"/>
              <a:gd name="T12" fmla="*/ 13652 w 13968"/>
              <a:gd name="T13" fmla="*/ 320 h 16416"/>
              <a:gd name="T14" fmla="*/ 13737 w 13968"/>
              <a:gd name="T15" fmla="*/ 417 h 16416"/>
              <a:gd name="T16" fmla="*/ 13811 w 13968"/>
              <a:gd name="T17" fmla="*/ 524 h 16416"/>
              <a:gd name="T18" fmla="*/ 13872 w 13968"/>
              <a:gd name="T19" fmla="*/ 641 h 16416"/>
              <a:gd name="T20" fmla="*/ 13918 w 13968"/>
              <a:gd name="T21" fmla="*/ 765 h 16416"/>
              <a:gd name="T22" fmla="*/ 13950 w 13968"/>
              <a:gd name="T23" fmla="*/ 897 h 16416"/>
              <a:gd name="T24" fmla="*/ 13965 w 13968"/>
              <a:gd name="T25" fmla="*/ 1033 h 16416"/>
              <a:gd name="T26" fmla="*/ 13966 w 13968"/>
              <a:gd name="T27" fmla="*/ 15326 h 16416"/>
              <a:gd name="T28" fmla="*/ 13958 w 13968"/>
              <a:gd name="T29" fmla="*/ 15465 h 16416"/>
              <a:gd name="T30" fmla="*/ 13932 w 13968"/>
              <a:gd name="T31" fmla="*/ 15599 h 16416"/>
              <a:gd name="T32" fmla="*/ 13891 w 13968"/>
              <a:gd name="T33" fmla="*/ 15727 h 16416"/>
              <a:gd name="T34" fmla="*/ 13837 w 13968"/>
              <a:gd name="T35" fmla="*/ 15846 h 16416"/>
              <a:gd name="T36" fmla="*/ 13768 w 13968"/>
              <a:gd name="T37" fmla="*/ 15957 h 16416"/>
              <a:gd name="T38" fmla="*/ 13687 w 13968"/>
              <a:gd name="T39" fmla="*/ 16059 h 16416"/>
              <a:gd name="T40" fmla="*/ 13595 w 13968"/>
              <a:gd name="T41" fmla="*/ 16149 h 16416"/>
              <a:gd name="T42" fmla="*/ 13493 w 13968"/>
              <a:gd name="T43" fmla="*/ 16228 h 16416"/>
              <a:gd name="T44" fmla="*/ 13381 w 13968"/>
              <a:gd name="T45" fmla="*/ 16295 h 16416"/>
              <a:gd name="T46" fmla="*/ 13261 w 13968"/>
              <a:gd name="T47" fmla="*/ 16348 h 16416"/>
              <a:gd name="T48" fmla="*/ 13134 w 13968"/>
              <a:gd name="T49" fmla="*/ 16386 h 16416"/>
              <a:gd name="T50" fmla="*/ 13001 w 13968"/>
              <a:gd name="T51" fmla="*/ 16408 h 16416"/>
              <a:gd name="T52" fmla="*/ 12890 w 13968"/>
              <a:gd name="T53" fmla="*/ 16416 h 16416"/>
              <a:gd name="T54" fmla="*/ 994 w 13968"/>
              <a:gd name="T55" fmla="*/ 16411 h 16416"/>
              <a:gd name="T56" fmla="*/ 860 w 13968"/>
              <a:gd name="T57" fmla="*/ 16391 h 16416"/>
              <a:gd name="T58" fmla="*/ 732 w 13968"/>
              <a:gd name="T59" fmla="*/ 16356 h 16416"/>
              <a:gd name="T60" fmla="*/ 610 w 13968"/>
              <a:gd name="T61" fmla="*/ 16307 h 16416"/>
              <a:gd name="T62" fmla="*/ 497 w 13968"/>
              <a:gd name="T63" fmla="*/ 16243 h 16416"/>
              <a:gd name="T64" fmla="*/ 392 w 13968"/>
              <a:gd name="T65" fmla="*/ 16167 h 16416"/>
              <a:gd name="T66" fmla="*/ 299 w 13968"/>
              <a:gd name="T67" fmla="*/ 16077 h 16416"/>
              <a:gd name="T68" fmla="*/ 216 w 13968"/>
              <a:gd name="T69" fmla="*/ 15978 h 16416"/>
              <a:gd name="T70" fmla="*/ 145 w 13968"/>
              <a:gd name="T71" fmla="*/ 15869 h 16416"/>
              <a:gd name="T72" fmla="*/ 86 w 13968"/>
              <a:gd name="T73" fmla="*/ 15751 h 16416"/>
              <a:gd name="T74" fmla="*/ 43 w 13968"/>
              <a:gd name="T75" fmla="*/ 15625 h 16416"/>
              <a:gd name="T76" fmla="*/ 14 w 13968"/>
              <a:gd name="T77" fmla="*/ 15493 h 16416"/>
              <a:gd name="T78" fmla="*/ 2 w 13968"/>
              <a:gd name="T79" fmla="*/ 15354 h 16416"/>
              <a:gd name="T80" fmla="*/ 2 w 13968"/>
              <a:gd name="T81" fmla="*/ 1062 h 16416"/>
              <a:gd name="T82" fmla="*/ 14 w 13968"/>
              <a:gd name="T83" fmla="*/ 923 h 16416"/>
              <a:gd name="T84" fmla="*/ 43 w 13968"/>
              <a:gd name="T85" fmla="*/ 791 h 16416"/>
              <a:gd name="T86" fmla="*/ 86 w 13968"/>
              <a:gd name="T87" fmla="*/ 665 h 16416"/>
              <a:gd name="T88" fmla="*/ 145 w 13968"/>
              <a:gd name="T89" fmla="*/ 547 h 16416"/>
              <a:gd name="T90" fmla="*/ 216 w 13968"/>
              <a:gd name="T91" fmla="*/ 438 h 16416"/>
              <a:gd name="T92" fmla="*/ 299 w 13968"/>
              <a:gd name="T93" fmla="*/ 339 h 16416"/>
              <a:gd name="T94" fmla="*/ 392 w 13968"/>
              <a:gd name="T95" fmla="*/ 249 h 16416"/>
              <a:gd name="T96" fmla="*/ 497 w 13968"/>
              <a:gd name="T97" fmla="*/ 173 h 16416"/>
              <a:gd name="T98" fmla="*/ 610 w 13968"/>
              <a:gd name="T99" fmla="*/ 109 h 16416"/>
              <a:gd name="T100" fmla="*/ 732 w 13968"/>
              <a:gd name="T101" fmla="*/ 60 h 16416"/>
              <a:gd name="T102" fmla="*/ 860 w 13968"/>
              <a:gd name="T103" fmla="*/ 25 h 16416"/>
              <a:gd name="T104" fmla="*/ 994 w 13968"/>
              <a:gd name="T105" fmla="*/ 5 h 16416"/>
              <a:gd name="T106" fmla="*/ 12890 w 13968"/>
              <a:gd name="T107" fmla="*/ 1081 h 16416"/>
              <a:gd name="T108" fmla="*/ 1074 w 13968"/>
              <a:gd name="T109" fmla="*/ 1086 h 16416"/>
              <a:gd name="T110" fmla="*/ 1069 w 13968"/>
              <a:gd name="T111" fmla="*/ 15326 h 16416"/>
              <a:gd name="T112" fmla="*/ 1078 w 13968"/>
              <a:gd name="T113" fmla="*/ 15333 h 16416"/>
              <a:gd name="T114" fmla="*/ 12898 w 13968"/>
              <a:gd name="T115" fmla="*/ 15327 h 16416"/>
              <a:gd name="T116" fmla="*/ 12898 w 13968"/>
              <a:gd name="T117" fmla="*/ 1089 h 16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968" h="16416">
                <a:moveTo>
                  <a:pt x="1078" y="0"/>
                </a:moveTo>
                <a:lnTo>
                  <a:pt x="12890" y="0"/>
                </a:lnTo>
                <a:lnTo>
                  <a:pt x="12890" y="2"/>
                </a:lnTo>
                <a:lnTo>
                  <a:pt x="12918" y="2"/>
                </a:lnTo>
                <a:lnTo>
                  <a:pt x="12946" y="3"/>
                </a:lnTo>
                <a:lnTo>
                  <a:pt x="12974" y="5"/>
                </a:lnTo>
                <a:lnTo>
                  <a:pt x="13001" y="8"/>
                </a:lnTo>
                <a:lnTo>
                  <a:pt x="13028" y="11"/>
                </a:lnTo>
                <a:lnTo>
                  <a:pt x="13055" y="14"/>
                </a:lnTo>
                <a:lnTo>
                  <a:pt x="13081" y="19"/>
                </a:lnTo>
                <a:lnTo>
                  <a:pt x="13108" y="25"/>
                </a:lnTo>
                <a:lnTo>
                  <a:pt x="13134" y="30"/>
                </a:lnTo>
                <a:lnTo>
                  <a:pt x="13160" y="36"/>
                </a:lnTo>
                <a:lnTo>
                  <a:pt x="13186" y="43"/>
                </a:lnTo>
                <a:lnTo>
                  <a:pt x="13212" y="51"/>
                </a:lnTo>
                <a:lnTo>
                  <a:pt x="13236" y="60"/>
                </a:lnTo>
                <a:lnTo>
                  <a:pt x="13261" y="68"/>
                </a:lnTo>
                <a:lnTo>
                  <a:pt x="13286" y="77"/>
                </a:lnTo>
                <a:lnTo>
                  <a:pt x="13310" y="87"/>
                </a:lnTo>
                <a:lnTo>
                  <a:pt x="13334" y="98"/>
                </a:lnTo>
                <a:lnTo>
                  <a:pt x="13358" y="109"/>
                </a:lnTo>
                <a:lnTo>
                  <a:pt x="13381" y="121"/>
                </a:lnTo>
                <a:lnTo>
                  <a:pt x="13405" y="133"/>
                </a:lnTo>
                <a:lnTo>
                  <a:pt x="13427" y="146"/>
                </a:lnTo>
                <a:lnTo>
                  <a:pt x="13450" y="159"/>
                </a:lnTo>
                <a:lnTo>
                  <a:pt x="13471" y="173"/>
                </a:lnTo>
                <a:lnTo>
                  <a:pt x="13493" y="188"/>
                </a:lnTo>
                <a:lnTo>
                  <a:pt x="13514" y="202"/>
                </a:lnTo>
                <a:lnTo>
                  <a:pt x="13535" y="218"/>
                </a:lnTo>
                <a:lnTo>
                  <a:pt x="13555" y="234"/>
                </a:lnTo>
                <a:lnTo>
                  <a:pt x="13576" y="249"/>
                </a:lnTo>
                <a:lnTo>
                  <a:pt x="13595" y="267"/>
                </a:lnTo>
                <a:lnTo>
                  <a:pt x="13615" y="284"/>
                </a:lnTo>
                <a:lnTo>
                  <a:pt x="13633" y="302"/>
                </a:lnTo>
                <a:lnTo>
                  <a:pt x="13652" y="320"/>
                </a:lnTo>
                <a:lnTo>
                  <a:pt x="13669" y="339"/>
                </a:lnTo>
                <a:lnTo>
                  <a:pt x="13687" y="357"/>
                </a:lnTo>
                <a:lnTo>
                  <a:pt x="13704" y="377"/>
                </a:lnTo>
                <a:lnTo>
                  <a:pt x="13721" y="397"/>
                </a:lnTo>
                <a:lnTo>
                  <a:pt x="13737" y="417"/>
                </a:lnTo>
                <a:lnTo>
                  <a:pt x="13752" y="438"/>
                </a:lnTo>
                <a:lnTo>
                  <a:pt x="13768" y="459"/>
                </a:lnTo>
                <a:lnTo>
                  <a:pt x="13782" y="480"/>
                </a:lnTo>
                <a:lnTo>
                  <a:pt x="13797" y="502"/>
                </a:lnTo>
                <a:lnTo>
                  <a:pt x="13811" y="524"/>
                </a:lnTo>
                <a:lnTo>
                  <a:pt x="13823" y="547"/>
                </a:lnTo>
                <a:lnTo>
                  <a:pt x="13837" y="570"/>
                </a:lnTo>
                <a:lnTo>
                  <a:pt x="13849" y="593"/>
                </a:lnTo>
                <a:lnTo>
                  <a:pt x="13860" y="617"/>
                </a:lnTo>
                <a:lnTo>
                  <a:pt x="13872" y="641"/>
                </a:lnTo>
                <a:lnTo>
                  <a:pt x="13882" y="665"/>
                </a:lnTo>
                <a:lnTo>
                  <a:pt x="13891" y="689"/>
                </a:lnTo>
                <a:lnTo>
                  <a:pt x="13900" y="715"/>
                </a:lnTo>
                <a:lnTo>
                  <a:pt x="13910" y="740"/>
                </a:lnTo>
                <a:lnTo>
                  <a:pt x="13918" y="765"/>
                </a:lnTo>
                <a:lnTo>
                  <a:pt x="13925" y="791"/>
                </a:lnTo>
                <a:lnTo>
                  <a:pt x="13932" y="817"/>
                </a:lnTo>
                <a:lnTo>
                  <a:pt x="13938" y="843"/>
                </a:lnTo>
                <a:lnTo>
                  <a:pt x="13944" y="870"/>
                </a:lnTo>
                <a:lnTo>
                  <a:pt x="13950" y="897"/>
                </a:lnTo>
                <a:lnTo>
                  <a:pt x="13954" y="923"/>
                </a:lnTo>
                <a:lnTo>
                  <a:pt x="13958" y="951"/>
                </a:lnTo>
                <a:lnTo>
                  <a:pt x="13961" y="978"/>
                </a:lnTo>
                <a:lnTo>
                  <a:pt x="13963" y="1005"/>
                </a:lnTo>
                <a:lnTo>
                  <a:pt x="13965" y="1033"/>
                </a:lnTo>
                <a:lnTo>
                  <a:pt x="13966" y="1062"/>
                </a:lnTo>
                <a:lnTo>
                  <a:pt x="13966" y="1090"/>
                </a:lnTo>
                <a:lnTo>
                  <a:pt x="13968" y="1090"/>
                </a:lnTo>
                <a:lnTo>
                  <a:pt x="13968" y="15326"/>
                </a:lnTo>
                <a:lnTo>
                  <a:pt x="13966" y="15326"/>
                </a:lnTo>
                <a:lnTo>
                  <a:pt x="13966" y="15354"/>
                </a:lnTo>
                <a:lnTo>
                  <a:pt x="13965" y="15383"/>
                </a:lnTo>
                <a:lnTo>
                  <a:pt x="13963" y="15411"/>
                </a:lnTo>
                <a:lnTo>
                  <a:pt x="13961" y="15438"/>
                </a:lnTo>
                <a:lnTo>
                  <a:pt x="13958" y="15465"/>
                </a:lnTo>
                <a:lnTo>
                  <a:pt x="13954" y="15493"/>
                </a:lnTo>
                <a:lnTo>
                  <a:pt x="13950" y="15519"/>
                </a:lnTo>
                <a:lnTo>
                  <a:pt x="13944" y="15546"/>
                </a:lnTo>
                <a:lnTo>
                  <a:pt x="13938" y="15573"/>
                </a:lnTo>
                <a:lnTo>
                  <a:pt x="13932" y="15599"/>
                </a:lnTo>
                <a:lnTo>
                  <a:pt x="13925" y="15625"/>
                </a:lnTo>
                <a:lnTo>
                  <a:pt x="13918" y="15651"/>
                </a:lnTo>
                <a:lnTo>
                  <a:pt x="13910" y="15676"/>
                </a:lnTo>
                <a:lnTo>
                  <a:pt x="13900" y="15702"/>
                </a:lnTo>
                <a:lnTo>
                  <a:pt x="13891" y="15727"/>
                </a:lnTo>
                <a:lnTo>
                  <a:pt x="13882" y="15751"/>
                </a:lnTo>
                <a:lnTo>
                  <a:pt x="13872" y="15775"/>
                </a:lnTo>
                <a:lnTo>
                  <a:pt x="13860" y="15799"/>
                </a:lnTo>
                <a:lnTo>
                  <a:pt x="13849" y="15823"/>
                </a:lnTo>
                <a:lnTo>
                  <a:pt x="13837" y="15846"/>
                </a:lnTo>
                <a:lnTo>
                  <a:pt x="13823" y="15869"/>
                </a:lnTo>
                <a:lnTo>
                  <a:pt x="13811" y="15892"/>
                </a:lnTo>
                <a:lnTo>
                  <a:pt x="13797" y="15914"/>
                </a:lnTo>
                <a:lnTo>
                  <a:pt x="13782" y="15936"/>
                </a:lnTo>
                <a:lnTo>
                  <a:pt x="13768" y="15957"/>
                </a:lnTo>
                <a:lnTo>
                  <a:pt x="13752" y="15978"/>
                </a:lnTo>
                <a:lnTo>
                  <a:pt x="13737" y="15999"/>
                </a:lnTo>
                <a:lnTo>
                  <a:pt x="13721" y="16019"/>
                </a:lnTo>
                <a:lnTo>
                  <a:pt x="13704" y="16039"/>
                </a:lnTo>
                <a:lnTo>
                  <a:pt x="13687" y="16059"/>
                </a:lnTo>
                <a:lnTo>
                  <a:pt x="13669" y="16077"/>
                </a:lnTo>
                <a:lnTo>
                  <a:pt x="13652" y="16096"/>
                </a:lnTo>
                <a:lnTo>
                  <a:pt x="13633" y="16114"/>
                </a:lnTo>
                <a:lnTo>
                  <a:pt x="13615" y="16132"/>
                </a:lnTo>
                <a:lnTo>
                  <a:pt x="13595" y="16149"/>
                </a:lnTo>
                <a:lnTo>
                  <a:pt x="13576" y="16167"/>
                </a:lnTo>
                <a:lnTo>
                  <a:pt x="13555" y="16182"/>
                </a:lnTo>
                <a:lnTo>
                  <a:pt x="13535" y="16198"/>
                </a:lnTo>
                <a:lnTo>
                  <a:pt x="13514" y="16214"/>
                </a:lnTo>
                <a:lnTo>
                  <a:pt x="13493" y="16228"/>
                </a:lnTo>
                <a:lnTo>
                  <a:pt x="13471" y="16243"/>
                </a:lnTo>
                <a:lnTo>
                  <a:pt x="13450" y="16257"/>
                </a:lnTo>
                <a:lnTo>
                  <a:pt x="13427" y="16270"/>
                </a:lnTo>
                <a:lnTo>
                  <a:pt x="13405" y="16283"/>
                </a:lnTo>
                <a:lnTo>
                  <a:pt x="13381" y="16295"/>
                </a:lnTo>
                <a:lnTo>
                  <a:pt x="13358" y="16307"/>
                </a:lnTo>
                <a:lnTo>
                  <a:pt x="13334" y="16318"/>
                </a:lnTo>
                <a:lnTo>
                  <a:pt x="13310" y="16329"/>
                </a:lnTo>
                <a:lnTo>
                  <a:pt x="13286" y="16339"/>
                </a:lnTo>
                <a:lnTo>
                  <a:pt x="13261" y="16348"/>
                </a:lnTo>
                <a:lnTo>
                  <a:pt x="13236" y="16356"/>
                </a:lnTo>
                <a:lnTo>
                  <a:pt x="13212" y="16365"/>
                </a:lnTo>
                <a:lnTo>
                  <a:pt x="13186" y="16373"/>
                </a:lnTo>
                <a:lnTo>
                  <a:pt x="13160" y="16380"/>
                </a:lnTo>
                <a:lnTo>
                  <a:pt x="13134" y="16386"/>
                </a:lnTo>
                <a:lnTo>
                  <a:pt x="13108" y="16391"/>
                </a:lnTo>
                <a:lnTo>
                  <a:pt x="13081" y="16397"/>
                </a:lnTo>
                <a:lnTo>
                  <a:pt x="13055" y="16402"/>
                </a:lnTo>
                <a:lnTo>
                  <a:pt x="13028" y="16405"/>
                </a:lnTo>
                <a:lnTo>
                  <a:pt x="13001" y="16408"/>
                </a:lnTo>
                <a:lnTo>
                  <a:pt x="12974" y="16411"/>
                </a:lnTo>
                <a:lnTo>
                  <a:pt x="12946" y="16413"/>
                </a:lnTo>
                <a:lnTo>
                  <a:pt x="12918" y="16414"/>
                </a:lnTo>
                <a:lnTo>
                  <a:pt x="12890" y="16414"/>
                </a:lnTo>
                <a:lnTo>
                  <a:pt x="12890" y="16416"/>
                </a:lnTo>
                <a:lnTo>
                  <a:pt x="1078" y="16416"/>
                </a:lnTo>
                <a:lnTo>
                  <a:pt x="1078" y="16414"/>
                </a:lnTo>
                <a:lnTo>
                  <a:pt x="1050" y="16414"/>
                </a:lnTo>
                <a:lnTo>
                  <a:pt x="1022" y="16413"/>
                </a:lnTo>
                <a:lnTo>
                  <a:pt x="994" y="16411"/>
                </a:lnTo>
                <a:lnTo>
                  <a:pt x="967" y="16408"/>
                </a:lnTo>
                <a:lnTo>
                  <a:pt x="940" y="16405"/>
                </a:lnTo>
                <a:lnTo>
                  <a:pt x="913" y="16402"/>
                </a:lnTo>
                <a:lnTo>
                  <a:pt x="887" y="16397"/>
                </a:lnTo>
                <a:lnTo>
                  <a:pt x="860" y="16391"/>
                </a:lnTo>
                <a:lnTo>
                  <a:pt x="833" y="16386"/>
                </a:lnTo>
                <a:lnTo>
                  <a:pt x="808" y="16380"/>
                </a:lnTo>
                <a:lnTo>
                  <a:pt x="782" y="16373"/>
                </a:lnTo>
                <a:lnTo>
                  <a:pt x="756" y="16365"/>
                </a:lnTo>
                <a:lnTo>
                  <a:pt x="732" y="16356"/>
                </a:lnTo>
                <a:lnTo>
                  <a:pt x="707" y="16348"/>
                </a:lnTo>
                <a:lnTo>
                  <a:pt x="682" y="16339"/>
                </a:lnTo>
                <a:lnTo>
                  <a:pt x="658" y="16329"/>
                </a:lnTo>
                <a:lnTo>
                  <a:pt x="633" y="16318"/>
                </a:lnTo>
                <a:lnTo>
                  <a:pt x="610" y="16307"/>
                </a:lnTo>
                <a:lnTo>
                  <a:pt x="587" y="16295"/>
                </a:lnTo>
                <a:lnTo>
                  <a:pt x="563" y="16283"/>
                </a:lnTo>
                <a:lnTo>
                  <a:pt x="541" y="16270"/>
                </a:lnTo>
                <a:lnTo>
                  <a:pt x="518" y="16257"/>
                </a:lnTo>
                <a:lnTo>
                  <a:pt x="497" y="16243"/>
                </a:lnTo>
                <a:lnTo>
                  <a:pt x="475" y="16228"/>
                </a:lnTo>
                <a:lnTo>
                  <a:pt x="454" y="16214"/>
                </a:lnTo>
                <a:lnTo>
                  <a:pt x="433" y="16198"/>
                </a:lnTo>
                <a:lnTo>
                  <a:pt x="413" y="16182"/>
                </a:lnTo>
                <a:lnTo>
                  <a:pt x="392" y="16167"/>
                </a:lnTo>
                <a:lnTo>
                  <a:pt x="373" y="16149"/>
                </a:lnTo>
                <a:lnTo>
                  <a:pt x="353" y="16132"/>
                </a:lnTo>
                <a:lnTo>
                  <a:pt x="335" y="16114"/>
                </a:lnTo>
                <a:lnTo>
                  <a:pt x="316" y="16096"/>
                </a:lnTo>
                <a:lnTo>
                  <a:pt x="299" y="16077"/>
                </a:lnTo>
                <a:lnTo>
                  <a:pt x="280" y="16059"/>
                </a:lnTo>
                <a:lnTo>
                  <a:pt x="264" y="16039"/>
                </a:lnTo>
                <a:lnTo>
                  <a:pt x="247" y="16019"/>
                </a:lnTo>
                <a:lnTo>
                  <a:pt x="231" y="15999"/>
                </a:lnTo>
                <a:lnTo>
                  <a:pt x="216" y="15978"/>
                </a:lnTo>
                <a:lnTo>
                  <a:pt x="200" y="15957"/>
                </a:lnTo>
                <a:lnTo>
                  <a:pt x="186" y="15936"/>
                </a:lnTo>
                <a:lnTo>
                  <a:pt x="171" y="15914"/>
                </a:lnTo>
                <a:lnTo>
                  <a:pt x="157" y="15892"/>
                </a:lnTo>
                <a:lnTo>
                  <a:pt x="145" y="15869"/>
                </a:lnTo>
                <a:lnTo>
                  <a:pt x="131" y="15846"/>
                </a:lnTo>
                <a:lnTo>
                  <a:pt x="119" y="15823"/>
                </a:lnTo>
                <a:lnTo>
                  <a:pt x="108" y="15799"/>
                </a:lnTo>
                <a:lnTo>
                  <a:pt x="96" y="15775"/>
                </a:lnTo>
                <a:lnTo>
                  <a:pt x="86" y="15751"/>
                </a:lnTo>
                <a:lnTo>
                  <a:pt x="77" y="15727"/>
                </a:lnTo>
                <a:lnTo>
                  <a:pt x="67" y="15702"/>
                </a:lnTo>
                <a:lnTo>
                  <a:pt x="58" y="15676"/>
                </a:lnTo>
                <a:lnTo>
                  <a:pt x="50" y="15651"/>
                </a:lnTo>
                <a:lnTo>
                  <a:pt x="43" y="15625"/>
                </a:lnTo>
                <a:lnTo>
                  <a:pt x="36" y="15599"/>
                </a:lnTo>
                <a:lnTo>
                  <a:pt x="30" y="15573"/>
                </a:lnTo>
                <a:lnTo>
                  <a:pt x="24" y="15546"/>
                </a:lnTo>
                <a:lnTo>
                  <a:pt x="18" y="15519"/>
                </a:lnTo>
                <a:lnTo>
                  <a:pt x="14" y="15493"/>
                </a:lnTo>
                <a:lnTo>
                  <a:pt x="10" y="15465"/>
                </a:lnTo>
                <a:lnTo>
                  <a:pt x="7" y="15438"/>
                </a:lnTo>
                <a:lnTo>
                  <a:pt x="5" y="15411"/>
                </a:lnTo>
                <a:lnTo>
                  <a:pt x="3" y="15383"/>
                </a:lnTo>
                <a:lnTo>
                  <a:pt x="2" y="15354"/>
                </a:lnTo>
                <a:lnTo>
                  <a:pt x="2" y="15326"/>
                </a:lnTo>
                <a:lnTo>
                  <a:pt x="0" y="15326"/>
                </a:lnTo>
                <a:lnTo>
                  <a:pt x="0" y="1090"/>
                </a:lnTo>
                <a:lnTo>
                  <a:pt x="2" y="1090"/>
                </a:lnTo>
                <a:lnTo>
                  <a:pt x="2" y="1062"/>
                </a:lnTo>
                <a:lnTo>
                  <a:pt x="3" y="1033"/>
                </a:lnTo>
                <a:lnTo>
                  <a:pt x="5" y="1005"/>
                </a:lnTo>
                <a:lnTo>
                  <a:pt x="7" y="978"/>
                </a:lnTo>
                <a:lnTo>
                  <a:pt x="10" y="951"/>
                </a:lnTo>
                <a:lnTo>
                  <a:pt x="14" y="923"/>
                </a:lnTo>
                <a:lnTo>
                  <a:pt x="18" y="897"/>
                </a:lnTo>
                <a:lnTo>
                  <a:pt x="24" y="870"/>
                </a:lnTo>
                <a:lnTo>
                  <a:pt x="30" y="843"/>
                </a:lnTo>
                <a:lnTo>
                  <a:pt x="36" y="817"/>
                </a:lnTo>
                <a:lnTo>
                  <a:pt x="43" y="791"/>
                </a:lnTo>
                <a:lnTo>
                  <a:pt x="50" y="765"/>
                </a:lnTo>
                <a:lnTo>
                  <a:pt x="58" y="740"/>
                </a:lnTo>
                <a:lnTo>
                  <a:pt x="67" y="715"/>
                </a:lnTo>
                <a:lnTo>
                  <a:pt x="77" y="689"/>
                </a:lnTo>
                <a:lnTo>
                  <a:pt x="86" y="665"/>
                </a:lnTo>
                <a:lnTo>
                  <a:pt x="96" y="641"/>
                </a:lnTo>
                <a:lnTo>
                  <a:pt x="108" y="617"/>
                </a:lnTo>
                <a:lnTo>
                  <a:pt x="119" y="593"/>
                </a:lnTo>
                <a:lnTo>
                  <a:pt x="131" y="570"/>
                </a:lnTo>
                <a:lnTo>
                  <a:pt x="145" y="547"/>
                </a:lnTo>
                <a:lnTo>
                  <a:pt x="157" y="524"/>
                </a:lnTo>
                <a:lnTo>
                  <a:pt x="171" y="502"/>
                </a:lnTo>
                <a:lnTo>
                  <a:pt x="186" y="480"/>
                </a:lnTo>
                <a:lnTo>
                  <a:pt x="200" y="459"/>
                </a:lnTo>
                <a:lnTo>
                  <a:pt x="216" y="438"/>
                </a:lnTo>
                <a:lnTo>
                  <a:pt x="231" y="417"/>
                </a:lnTo>
                <a:lnTo>
                  <a:pt x="247" y="397"/>
                </a:lnTo>
                <a:lnTo>
                  <a:pt x="264" y="377"/>
                </a:lnTo>
                <a:lnTo>
                  <a:pt x="280" y="357"/>
                </a:lnTo>
                <a:lnTo>
                  <a:pt x="299" y="339"/>
                </a:lnTo>
                <a:lnTo>
                  <a:pt x="316" y="320"/>
                </a:lnTo>
                <a:lnTo>
                  <a:pt x="335" y="302"/>
                </a:lnTo>
                <a:lnTo>
                  <a:pt x="353" y="284"/>
                </a:lnTo>
                <a:lnTo>
                  <a:pt x="373" y="267"/>
                </a:lnTo>
                <a:lnTo>
                  <a:pt x="392" y="249"/>
                </a:lnTo>
                <a:lnTo>
                  <a:pt x="413" y="234"/>
                </a:lnTo>
                <a:lnTo>
                  <a:pt x="433" y="218"/>
                </a:lnTo>
                <a:lnTo>
                  <a:pt x="454" y="202"/>
                </a:lnTo>
                <a:lnTo>
                  <a:pt x="475" y="188"/>
                </a:lnTo>
                <a:lnTo>
                  <a:pt x="497" y="173"/>
                </a:lnTo>
                <a:lnTo>
                  <a:pt x="518" y="159"/>
                </a:lnTo>
                <a:lnTo>
                  <a:pt x="541" y="146"/>
                </a:lnTo>
                <a:lnTo>
                  <a:pt x="563" y="133"/>
                </a:lnTo>
                <a:lnTo>
                  <a:pt x="587" y="121"/>
                </a:lnTo>
                <a:lnTo>
                  <a:pt x="610" y="109"/>
                </a:lnTo>
                <a:lnTo>
                  <a:pt x="633" y="98"/>
                </a:lnTo>
                <a:lnTo>
                  <a:pt x="658" y="87"/>
                </a:lnTo>
                <a:lnTo>
                  <a:pt x="682" y="77"/>
                </a:lnTo>
                <a:lnTo>
                  <a:pt x="707" y="68"/>
                </a:lnTo>
                <a:lnTo>
                  <a:pt x="732" y="60"/>
                </a:lnTo>
                <a:lnTo>
                  <a:pt x="756" y="51"/>
                </a:lnTo>
                <a:lnTo>
                  <a:pt x="782" y="43"/>
                </a:lnTo>
                <a:lnTo>
                  <a:pt x="808" y="36"/>
                </a:lnTo>
                <a:lnTo>
                  <a:pt x="833" y="30"/>
                </a:lnTo>
                <a:lnTo>
                  <a:pt x="860" y="25"/>
                </a:lnTo>
                <a:lnTo>
                  <a:pt x="887" y="19"/>
                </a:lnTo>
                <a:lnTo>
                  <a:pt x="913" y="14"/>
                </a:lnTo>
                <a:lnTo>
                  <a:pt x="940" y="11"/>
                </a:lnTo>
                <a:lnTo>
                  <a:pt x="967" y="8"/>
                </a:lnTo>
                <a:lnTo>
                  <a:pt x="994" y="5"/>
                </a:lnTo>
                <a:lnTo>
                  <a:pt x="1022" y="3"/>
                </a:lnTo>
                <a:lnTo>
                  <a:pt x="1050" y="2"/>
                </a:lnTo>
                <a:lnTo>
                  <a:pt x="1078" y="2"/>
                </a:lnTo>
                <a:lnTo>
                  <a:pt x="1078" y="0"/>
                </a:lnTo>
                <a:close/>
                <a:moveTo>
                  <a:pt x="12890" y="1081"/>
                </a:moveTo>
                <a:lnTo>
                  <a:pt x="12890" y="1083"/>
                </a:lnTo>
                <a:lnTo>
                  <a:pt x="1078" y="1083"/>
                </a:lnTo>
                <a:lnTo>
                  <a:pt x="1078" y="1081"/>
                </a:lnTo>
                <a:lnTo>
                  <a:pt x="1077" y="1082"/>
                </a:lnTo>
                <a:lnTo>
                  <a:pt x="1074" y="1086"/>
                </a:lnTo>
                <a:lnTo>
                  <a:pt x="1070" y="1089"/>
                </a:lnTo>
                <a:lnTo>
                  <a:pt x="1069" y="1090"/>
                </a:lnTo>
                <a:lnTo>
                  <a:pt x="1071" y="1090"/>
                </a:lnTo>
                <a:lnTo>
                  <a:pt x="1071" y="15326"/>
                </a:lnTo>
                <a:lnTo>
                  <a:pt x="1069" y="15326"/>
                </a:lnTo>
                <a:lnTo>
                  <a:pt x="1070" y="15327"/>
                </a:lnTo>
                <a:lnTo>
                  <a:pt x="1074" y="15330"/>
                </a:lnTo>
                <a:lnTo>
                  <a:pt x="1077" y="15334"/>
                </a:lnTo>
                <a:lnTo>
                  <a:pt x="1078" y="15335"/>
                </a:lnTo>
                <a:lnTo>
                  <a:pt x="1078" y="15333"/>
                </a:lnTo>
                <a:lnTo>
                  <a:pt x="12890" y="15333"/>
                </a:lnTo>
                <a:lnTo>
                  <a:pt x="12890" y="15335"/>
                </a:lnTo>
                <a:lnTo>
                  <a:pt x="12891" y="15334"/>
                </a:lnTo>
                <a:lnTo>
                  <a:pt x="12894" y="15330"/>
                </a:lnTo>
                <a:lnTo>
                  <a:pt x="12898" y="15327"/>
                </a:lnTo>
                <a:lnTo>
                  <a:pt x="12899" y="15326"/>
                </a:lnTo>
                <a:lnTo>
                  <a:pt x="12897" y="15326"/>
                </a:lnTo>
                <a:lnTo>
                  <a:pt x="12897" y="1090"/>
                </a:lnTo>
                <a:lnTo>
                  <a:pt x="12899" y="1090"/>
                </a:lnTo>
                <a:lnTo>
                  <a:pt x="12898" y="1089"/>
                </a:lnTo>
                <a:lnTo>
                  <a:pt x="12894" y="1086"/>
                </a:lnTo>
                <a:lnTo>
                  <a:pt x="12891" y="1082"/>
                </a:lnTo>
                <a:lnTo>
                  <a:pt x="12890" y="10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8956691" y="2134394"/>
            <a:ext cx="1951377" cy="672889"/>
          </a:xfrm>
          <a:custGeom>
            <a:avLst/>
            <a:gdLst>
              <a:gd name="T0" fmla="*/ 11845 w 12060"/>
              <a:gd name="T1" fmla="*/ 0 h 4155"/>
              <a:gd name="T2" fmla="*/ 11870 w 12060"/>
              <a:gd name="T3" fmla="*/ 2 h 4155"/>
              <a:gd name="T4" fmla="*/ 11893 w 12060"/>
              <a:gd name="T5" fmla="*/ 7 h 4155"/>
              <a:gd name="T6" fmla="*/ 11915 w 12060"/>
              <a:gd name="T7" fmla="*/ 15 h 4155"/>
              <a:gd name="T8" fmla="*/ 11936 w 12060"/>
              <a:gd name="T9" fmla="*/ 26 h 4155"/>
              <a:gd name="T10" fmla="*/ 11957 w 12060"/>
              <a:gd name="T11" fmla="*/ 41 h 4155"/>
              <a:gd name="T12" fmla="*/ 11975 w 12060"/>
              <a:gd name="T13" fmla="*/ 58 h 4155"/>
              <a:gd name="T14" fmla="*/ 11993 w 12060"/>
              <a:gd name="T15" fmla="*/ 80 h 4155"/>
              <a:gd name="T16" fmla="*/ 12009 w 12060"/>
              <a:gd name="T17" fmla="*/ 103 h 4155"/>
              <a:gd name="T18" fmla="*/ 12025 w 12060"/>
              <a:gd name="T19" fmla="*/ 129 h 4155"/>
              <a:gd name="T20" fmla="*/ 12036 w 12060"/>
              <a:gd name="T21" fmla="*/ 157 h 4155"/>
              <a:gd name="T22" fmla="*/ 12046 w 12060"/>
              <a:gd name="T23" fmla="*/ 184 h 4155"/>
              <a:gd name="T24" fmla="*/ 12053 w 12060"/>
              <a:gd name="T25" fmla="*/ 214 h 4155"/>
              <a:gd name="T26" fmla="*/ 12057 w 12060"/>
              <a:gd name="T27" fmla="*/ 244 h 4155"/>
              <a:gd name="T28" fmla="*/ 12060 w 12060"/>
              <a:gd name="T29" fmla="*/ 275 h 4155"/>
              <a:gd name="T30" fmla="*/ 12060 w 12060"/>
              <a:gd name="T31" fmla="*/ 306 h 4155"/>
              <a:gd name="T32" fmla="*/ 12056 w 12060"/>
              <a:gd name="T33" fmla="*/ 339 h 4155"/>
              <a:gd name="T34" fmla="*/ 11583 w 12060"/>
              <a:gd name="T35" fmla="*/ 3943 h 4155"/>
              <a:gd name="T36" fmla="*/ 11571 w 12060"/>
              <a:gd name="T37" fmla="*/ 3990 h 4155"/>
              <a:gd name="T38" fmla="*/ 11552 w 12060"/>
              <a:gd name="T39" fmla="*/ 4034 h 4155"/>
              <a:gd name="T40" fmla="*/ 11528 w 12060"/>
              <a:gd name="T41" fmla="*/ 4072 h 4155"/>
              <a:gd name="T42" fmla="*/ 11500 w 12060"/>
              <a:gd name="T43" fmla="*/ 4103 h 4155"/>
              <a:gd name="T44" fmla="*/ 11468 w 12060"/>
              <a:gd name="T45" fmla="*/ 4128 h 4155"/>
              <a:gd name="T46" fmla="*/ 11443 w 12060"/>
              <a:gd name="T47" fmla="*/ 4142 h 4155"/>
              <a:gd name="T48" fmla="*/ 11424 w 12060"/>
              <a:gd name="T49" fmla="*/ 4148 h 4155"/>
              <a:gd name="T50" fmla="*/ 11406 w 12060"/>
              <a:gd name="T51" fmla="*/ 4153 h 4155"/>
              <a:gd name="T52" fmla="*/ 11386 w 12060"/>
              <a:gd name="T53" fmla="*/ 4155 h 4155"/>
              <a:gd name="T54" fmla="*/ 683 w 12060"/>
              <a:gd name="T55" fmla="*/ 4155 h 4155"/>
              <a:gd name="T56" fmla="*/ 663 w 12060"/>
              <a:gd name="T57" fmla="*/ 4154 h 4155"/>
              <a:gd name="T58" fmla="*/ 645 w 12060"/>
              <a:gd name="T59" fmla="*/ 4151 h 4155"/>
              <a:gd name="T60" fmla="*/ 627 w 12060"/>
              <a:gd name="T61" fmla="*/ 4145 h 4155"/>
              <a:gd name="T62" fmla="*/ 608 w 12060"/>
              <a:gd name="T63" fmla="*/ 4138 h 4155"/>
              <a:gd name="T64" fmla="*/ 575 w 12060"/>
              <a:gd name="T65" fmla="*/ 4116 h 4155"/>
              <a:gd name="T66" fmla="*/ 545 w 12060"/>
              <a:gd name="T67" fmla="*/ 4088 h 4155"/>
              <a:gd name="T68" fmla="*/ 519 w 12060"/>
              <a:gd name="T69" fmla="*/ 4053 h 4155"/>
              <a:gd name="T70" fmla="*/ 498 w 12060"/>
              <a:gd name="T71" fmla="*/ 4012 h 4155"/>
              <a:gd name="T72" fmla="*/ 482 w 12060"/>
              <a:gd name="T73" fmla="*/ 3967 h 4155"/>
              <a:gd name="T74" fmla="*/ 473 w 12060"/>
              <a:gd name="T75" fmla="*/ 3917 h 4155"/>
              <a:gd name="T76" fmla="*/ 1 w 12060"/>
              <a:gd name="T77" fmla="*/ 323 h 4155"/>
              <a:gd name="T78" fmla="*/ 0 w 12060"/>
              <a:gd name="T79" fmla="*/ 291 h 4155"/>
              <a:gd name="T80" fmla="*/ 0 w 12060"/>
              <a:gd name="T81" fmla="*/ 259 h 4155"/>
              <a:gd name="T82" fmla="*/ 5 w 12060"/>
              <a:gd name="T83" fmla="*/ 228 h 4155"/>
              <a:gd name="T84" fmla="*/ 10 w 12060"/>
              <a:gd name="T85" fmla="*/ 199 h 4155"/>
              <a:gd name="T86" fmla="*/ 19 w 12060"/>
              <a:gd name="T87" fmla="*/ 170 h 4155"/>
              <a:gd name="T88" fmla="*/ 29 w 12060"/>
              <a:gd name="T89" fmla="*/ 142 h 4155"/>
              <a:gd name="T90" fmla="*/ 43 w 12060"/>
              <a:gd name="T91" fmla="*/ 116 h 4155"/>
              <a:gd name="T92" fmla="*/ 59 w 12060"/>
              <a:gd name="T93" fmla="*/ 91 h 4155"/>
              <a:gd name="T94" fmla="*/ 75 w 12060"/>
              <a:gd name="T95" fmla="*/ 68 h 4155"/>
              <a:gd name="T96" fmla="*/ 94 w 12060"/>
              <a:gd name="T97" fmla="*/ 49 h 4155"/>
              <a:gd name="T98" fmla="*/ 113 w 12060"/>
              <a:gd name="T99" fmla="*/ 34 h 4155"/>
              <a:gd name="T100" fmla="*/ 134 w 12060"/>
              <a:gd name="T101" fmla="*/ 20 h 4155"/>
              <a:gd name="T102" fmla="*/ 155 w 12060"/>
              <a:gd name="T103" fmla="*/ 10 h 4155"/>
              <a:gd name="T104" fmla="*/ 179 w 12060"/>
              <a:gd name="T105" fmla="*/ 4 h 4155"/>
              <a:gd name="T106" fmla="*/ 203 w 12060"/>
              <a:gd name="T107" fmla="*/ 1 h 4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2060" h="4155">
                <a:moveTo>
                  <a:pt x="215" y="0"/>
                </a:moveTo>
                <a:lnTo>
                  <a:pt x="11845" y="0"/>
                </a:lnTo>
                <a:lnTo>
                  <a:pt x="11857" y="1"/>
                </a:lnTo>
                <a:lnTo>
                  <a:pt x="11870" y="2"/>
                </a:lnTo>
                <a:lnTo>
                  <a:pt x="11881" y="4"/>
                </a:lnTo>
                <a:lnTo>
                  <a:pt x="11893" y="7"/>
                </a:lnTo>
                <a:lnTo>
                  <a:pt x="11905" y="10"/>
                </a:lnTo>
                <a:lnTo>
                  <a:pt x="11915" y="15"/>
                </a:lnTo>
                <a:lnTo>
                  <a:pt x="11926" y="20"/>
                </a:lnTo>
                <a:lnTo>
                  <a:pt x="11936" y="26"/>
                </a:lnTo>
                <a:lnTo>
                  <a:pt x="11947" y="34"/>
                </a:lnTo>
                <a:lnTo>
                  <a:pt x="11957" y="41"/>
                </a:lnTo>
                <a:lnTo>
                  <a:pt x="11966" y="49"/>
                </a:lnTo>
                <a:lnTo>
                  <a:pt x="11975" y="58"/>
                </a:lnTo>
                <a:lnTo>
                  <a:pt x="11985" y="68"/>
                </a:lnTo>
                <a:lnTo>
                  <a:pt x="11993" y="80"/>
                </a:lnTo>
                <a:lnTo>
                  <a:pt x="12001" y="91"/>
                </a:lnTo>
                <a:lnTo>
                  <a:pt x="12009" y="103"/>
                </a:lnTo>
                <a:lnTo>
                  <a:pt x="12017" y="116"/>
                </a:lnTo>
                <a:lnTo>
                  <a:pt x="12025" y="129"/>
                </a:lnTo>
                <a:lnTo>
                  <a:pt x="12031" y="142"/>
                </a:lnTo>
                <a:lnTo>
                  <a:pt x="12036" y="157"/>
                </a:lnTo>
                <a:lnTo>
                  <a:pt x="12041" y="170"/>
                </a:lnTo>
                <a:lnTo>
                  <a:pt x="12046" y="184"/>
                </a:lnTo>
                <a:lnTo>
                  <a:pt x="12050" y="199"/>
                </a:lnTo>
                <a:lnTo>
                  <a:pt x="12053" y="214"/>
                </a:lnTo>
                <a:lnTo>
                  <a:pt x="12055" y="228"/>
                </a:lnTo>
                <a:lnTo>
                  <a:pt x="12057" y="244"/>
                </a:lnTo>
                <a:lnTo>
                  <a:pt x="12060" y="259"/>
                </a:lnTo>
                <a:lnTo>
                  <a:pt x="12060" y="275"/>
                </a:lnTo>
                <a:lnTo>
                  <a:pt x="12060" y="291"/>
                </a:lnTo>
                <a:lnTo>
                  <a:pt x="12060" y="306"/>
                </a:lnTo>
                <a:lnTo>
                  <a:pt x="12059" y="323"/>
                </a:lnTo>
                <a:lnTo>
                  <a:pt x="12056" y="339"/>
                </a:lnTo>
                <a:lnTo>
                  <a:pt x="11587" y="3917"/>
                </a:lnTo>
                <a:lnTo>
                  <a:pt x="11583" y="3943"/>
                </a:lnTo>
                <a:lnTo>
                  <a:pt x="11578" y="3967"/>
                </a:lnTo>
                <a:lnTo>
                  <a:pt x="11571" y="3990"/>
                </a:lnTo>
                <a:lnTo>
                  <a:pt x="11562" y="4012"/>
                </a:lnTo>
                <a:lnTo>
                  <a:pt x="11552" y="4034"/>
                </a:lnTo>
                <a:lnTo>
                  <a:pt x="11540" y="4053"/>
                </a:lnTo>
                <a:lnTo>
                  <a:pt x="11528" y="4072"/>
                </a:lnTo>
                <a:lnTo>
                  <a:pt x="11515" y="4088"/>
                </a:lnTo>
                <a:lnTo>
                  <a:pt x="11500" y="4103"/>
                </a:lnTo>
                <a:lnTo>
                  <a:pt x="11485" y="4116"/>
                </a:lnTo>
                <a:lnTo>
                  <a:pt x="11468" y="4128"/>
                </a:lnTo>
                <a:lnTo>
                  <a:pt x="11452" y="4138"/>
                </a:lnTo>
                <a:lnTo>
                  <a:pt x="11443" y="4142"/>
                </a:lnTo>
                <a:lnTo>
                  <a:pt x="11433" y="4145"/>
                </a:lnTo>
                <a:lnTo>
                  <a:pt x="11424" y="4148"/>
                </a:lnTo>
                <a:lnTo>
                  <a:pt x="11415" y="4151"/>
                </a:lnTo>
                <a:lnTo>
                  <a:pt x="11406" y="4153"/>
                </a:lnTo>
                <a:lnTo>
                  <a:pt x="11397" y="4154"/>
                </a:lnTo>
                <a:lnTo>
                  <a:pt x="11386" y="4155"/>
                </a:lnTo>
                <a:lnTo>
                  <a:pt x="11377" y="4155"/>
                </a:lnTo>
                <a:lnTo>
                  <a:pt x="683" y="4155"/>
                </a:lnTo>
                <a:lnTo>
                  <a:pt x="674" y="4155"/>
                </a:lnTo>
                <a:lnTo>
                  <a:pt x="663" y="4154"/>
                </a:lnTo>
                <a:lnTo>
                  <a:pt x="654" y="4153"/>
                </a:lnTo>
                <a:lnTo>
                  <a:pt x="645" y="4151"/>
                </a:lnTo>
                <a:lnTo>
                  <a:pt x="636" y="4148"/>
                </a:lnTo>
                <a:lnTo>
                  <a:pt x="627" y="4145"/>
                </a:lnTo>
                <a:lnTo>
                  <a:pt x="617" y="4142"/>
                </a:lnTo>
                <a:lnTo>
                  <a:pt x="608" y="4138"/>
                </a:lnTo>
                <a:lnTo>
                  <a:pt x="592" y="4128"/>
                </a:lnTo>
                <a:lnTo>
                  <a:pt x="575" y="4116"/>
                </a:lnTo>
                <a:lnTo>
                  <a:pt x="560" y="4103"/>
                </a:lnTo>
                <a:lnTo>
                  <a:pt x="545" y="4088"/>
                </a:lnTo>
                <a:lnTo>
                  <a:pt x="532" y="4072"/>
                </a:lnTo>
                <a:lnTo>
                  <a:pt x="519" y="4053"/>
                </a:lnTo>
                <a:lnTo>
                  <a:pt x="508" y="4034"/>
                </a:lnTo>
                <a:lnTo>
                  <a:pt x="498" y="4012"/>
                </a:lnTo>
                <a:lnTo>
                  <a:pt x="489" y="3990"/>
                </a:lnTo>
                <a:lnTo>
                  <a:pt x="482" y="3967"/>
                </a:lnTo>
                <a:lnTo>
                  <a:pt x="477" y="3943"/>
                </a:lnTo>
                <a:lnTo>
                  <a:pt x="473" y="3917"/>
                </a:lnTo>
                <a:lnTo>
                  <a:pt x="4" y="339"/>
                </a:lnTo>
                <a:lnTo>
                  <a:pt x="1" y="323"/>
                </a:lnTo>
                <a:lnTo>
                  <a:pt x="0" y="306"/>
                </a:lnTo>
                <a:lnTo>
                  <a:pt x="0" y="291"/>
                </a:lnTo>
                <a:lnTo>
                  <a:pt x="0" y="275"/>
                </a:lnTo>
                <a:lnTo>
                  <a:pt x="0" y="259"/>
                </a:lnTo>
                <a:lnTo>
                  <a:pt x="3" y="244"/>
                </a:lnTo>
                <a:lnTo>
                  <a:pt x="5" y="228"/>
                </a:lnTo>
                <a:lnTo>
                  <a:pt x="7" y="214"/>
                </a:lnTo>
                <a:lnTo>
                  <a:pt x="10" y="199"/>
                </a:lnTo>
                <a:lnTo>
                  <a:pt x="14" y="184"/>
                </a:lnTo>
                <a:lnTo>
                  <a:pt x="19" y="170"/>
                </a:lnTo>
                <a:lnTo>
                  <a:pt x="24" y="157"/>
                </a:lnTo>
                <a:lnTo>
                  <a:pt x="29" y="142"/>
                </a:lnTo>
                <a:lnTo>
                  <a:pt x="35" y="129"/>
                </a:lnTo>
                <a:lnTo>
                  <a:pt x="43" y="116"/>
                </a:lnTo>
                <a:lnTo>
                  <a:pt x="51" y="103"/>
                </a:lnTo>
                <a:lnTo>
                  <a:pt x="59" y="91"/>
                </a:lnTo>
                <a:lnTo>
                  <a:pt x="67" y="80"/>
                </a:lnTo>
                <a:lnTo>
                  <a:pt x="75" y="68"/>
                </a:lnTo>
                <a:lnTo>
                  <a:pt x="85" y="58"/>
                </a:lnTo>
                <a:lnTo>
                  <a:pt x="94" y="49"/>
                </a:lnTo>
                <a:lnTo>
                  <a:pt x="103" y="41"/>
                </a:lnTo>
                <a:lnTo>
                  <a:pt x="113" y="34"/>
                </a:lnTo>
                <a:lnTo>
                  <a:pt x="124" y="26"/>
                </a:lnTo>
                <a:lnTo>
                  <a:pt x="134" y="20"/>
                </a:lnTo>
                <a:lnTo>
                  <a:pt x="145" y="15"/>
                </a:lnTo>
                <a:lnTo>
                  <a:pt x="155" y="10"/>
                </a:lnTo>
                <a:lnTo>
                  <a:pt x="167" y="7"/>
                </a:lnTo>
                <a:lnTo>
                  <a:pt x="179" y="4"/>
                </a:lnTo>
                <a:lnTo>
                  <a:pt x="190" y="2"/>
                </a:lnTo>
                <a:lnTo>
                  <a:pt x="203" y="1"/>
                </a:lnTo>
                <a:lnTo>
                  <a:pt x="21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Freeform 6"/>
          <p:cNvSpPr>
            <a:spLocks noEditPoints="1"/>
          </p:cNvSpPr>
          <p:nvPr/>
        </p:nvSpPr>
        <p:spPr bwMode="auto">
          <a:xfrm>
            <a:off x="8802703" y="2134394"/>
            <a:ext cx="2259353" cy="2655322"/>
          </a:xfrm>
          <a:custGeom>
            <a:avLst/>
            <a:gdLst>
              <a:gd name="T0" fmla="*/ 12946 w 13968"/>
              <a:gd name="T1" fmla="*/ 3 h 16416"/>
              <a:gd name="T2" fmla="*/ 13081 w 13968"/>
              <a:gd name="T3" fmla="*/ 19 h 16416"/>
              <a:gd name="T4" fmla="*/ 13212 w 13968"/>
              <a:gd name="T5" fmla="*/ 51 h 16416"/>
              <a:gd name="T6" fmla="*/ 13334 w 13968"/>
              <a:gd name="T7" fmla="*/ 98 h 16416"/>
              <a:gd name="T8" fmla="*/ 13450 w 13968"/>
              <a:gd name="T9" fmla="*/ 159 h 16416"/>
              <a:gd name="T10" fmla="*/ 13555 w 13968"/>
              <a:gd name="T11" fmla="*/ 234 h 16416"/>
              <a:gd name="T12" fmla="*/ 13652 w 13968"/>
              <a:gd name="T13" fmla="*/ 320 h 16416"/>
              <a:gd name="T14" fmla="*/ 13737 w 13968"/>
              <a:gd name="T15" fmla="*/ 417 h 16416"/>
              <a:gd name="T16" fmla="*/ 13811 w 13968"/>
              <a:gd name="T17" fmla="*/ 524 h 16416"/>
              <a:gd name="T18" fmla="*/ 13872 w 13968"/>
              <a:gd name="T19" fmla="*/ 641 h 16416"/>
              <a:gd name="T20" fmla="*/ 13918 w 13968"/>
              <a:gd name="T21" fmla="*/ 765 h 16416"/>
              <a:gd name="T22" fmla="*/ 13950 w 13968"/>
              <a:gd name="T23" fmla="*/ 897 h 16416"/>
              <a:gd name="T24" fmla="*/ 13965 w 13968"/>
              <a:gd name="T25" fmla="*/ 1033 h 16416"/>
              <a:gd name="T26" fmla="*/ 13966 w 13968"/>
              <a:gd name="T27" fmla="*/ 15326 h 16416"/>
              <a:gd name="T28" fmla="*/ 13958 w 13968"/>
              <a:gd name="T29" fmla="*/ 15465 h 16416"/>
              <a:gd name="T30" fmla="*/ 13932 w 13968"/>
              <a:gd name="T31" fmla="*/ 15599 h 16416"/>
              <a:gd name="T32" fmla="*/ 13891 w 13968"/>
              <a:gd name="T33" fmla="*/ 15727 h 16416"/>
              <a:gd name="T34" fmla="*/ 13837 w 13968"/>
              <a:gd name="T35" fmla="*/ 15846 h 16416"/>
              <a:gd name="T36" fmla="*/ 13768 w 13968"/>
              <a:gd name="T37" fmla="*/ 15957 h 16416"/>
              <a:gd name="T38" fmla="*/ 13687 w 13968"/>
              <a:gd name="T39" fmla="*/ 16059 h 16416"/>
              <a:gd name="T40" fmla="*/ 13595 w 13968"/>
              <a:gd name="T41" fmla="*/ 16149 h 16416"/>
              <a:gd name="T42" fmla="*/ 13493 w 13968"/>
              <a:gd name="T43" fmla="*/ 16228 h 16416"/>
              <a:gd name="T44" fmla="*/ 13381 w 13968"/>
              <a:gd name="T45" fmla="*/ 16295 h 16416"/>
              <a:gd name="T46" fmla="*/ 13261 w 13968"/>
              <a:gd name="T47" fmla="*/ 16348 h 16416"/>
              <a:gd name="T48" fmla="*/ 13134 w 13968"/>
              <a:gd name="T49" fmla="*/ 16386 h 16416"/>
              <a:gd name="T50" fmla="*/ 13001 w 13968"/>
              <a:gd name="T51" fmla="*/ 16408 h 16416"/>
              <a:gd name="T52" fmla="*/ 12890 w 13968"/>
              <a:gd name="T53" fmla="*/ 16416 h 16416"/>
              <a:gd name="T54" fmla="*/ 994 w 13968"/>
              <a:gd name="T55" fmla="*/ 16411 h 16416"/>
              <a:gd name="T56" fmla="*/ 860 w 13968"/>
              <a:gd name="T57" fmla="*/ 16391 h 16416"/>
              <a:gd name="T58" fmla="*/ 732 w 13968"/>
              <a:gd name="T59" fmla="*/ 16356 h 16416"/>
              <a:gd name="T60" fmla="*/ 610 w 13968"/>
              <a:gd name="T61" fmla="*/ 16307 h 16416"/>
              <a:gd name="T62" fmla="*/ 497 w 13968"/>
              <a:gd name="T63" fmla="*/ 16243 h 16416"/>
              <a:gd name="T64" fmla="*/ 392 w 13968"/>
              <a:gd name="T65" fmla="*/ 16167 h 16416"/>
              <a:gd name="T66" fmla="*/ 299 w 13968"/>
              <a:gd name="T67" fmla="*/ 16077 h 16416"/>
              <a:gd name="T68" fmla="*/ 216 w 13968"/>
              <a:gd name="T69" fmla="*/ 15978 h 16416"/>
              <a:gd name="T70" fmla="*/ 145 w 13968"/>
              <a:gd name="T71" fmla="*/ 15869 h 16416"/>
              <a:gd name="T72" fmla="*/ 86 w 13968"/>
              <a:gd name="T73" fmla="*/ 15751 h 16416"/>
              <a:gd name="T74" fmla="*/ 43 w 13968"/>
              <a:gd name="T75" fmla="*/ 15625 h 16416"/>
              <a:gd name="T76" fmla="*/ 14 w 13968"/>
              <a:gd name="T77" fmla="*/ 15493 h 16416"/>
              <a:gd name="T78" fmla="*/ 2 w 13968"/>
              <a:gd name="T79" fmla="*/ 15354 h 16416"/>
              <a:gd name="T80" fmla="*/ 2 w 13968"/>
              <a:gd name="T81" fmla="*/ 1062 h 16416"/>
              <a:gd name="T82" fmla="*/ 14 w 13968"/>
              <a:gd name="T83" fmla="*/ 923 h 16416"/>
              <a:gd name="T84" fmla="*/ 43 w 13968"/>
              <a:gd name="T85" fmla="*/ 791 h 16416"/>
              <a:gd name="T86" fmla="*/ 86 w 13968"/>
              <a:gd name="T87" fmla="*/ 665 h 16416"/>
              <a:gd name="T88" fmla="*/ 145 w 13968"/>
              <a:gd name="T89" fmla="*/ 547 h 16416"/>
              <a:gd name="T90" fmla="*/ 216 w 13968"/>
              <a:gd name="T91" fmla="*/ 438 h 16416"/>
              <a:gd name="T92" fmla="*/ 299 w 13968"/>
              <a:gd name="T93" fmla="*/ 339 h 16416"/>
              <a:gd name="T94" fmla="*/ 392 w 13968"/>
              <a:gd name="T95" fmla="*/ 249 h 16416"/>
              <a:gd name="T96" fmla="*/ 497 w 13968"/>
              <a:gd name="T97" fmla="*/ 173 h 16416"/>
              <a:gd name="T98" fmla="*/ 610 w 13968"/>
              <a:gd name="T99" fmla="*/ 109 h 16416"/>
              <a:gd name="T100" fmla="*/ 732 w 13968"/>
              <a:gd name="T101" fmla="*/ 60 h 16416"/>
              <a:gd name="T102" fmla="*/ 860 w 13968"/>
              <a:gd name="T103" fmla="*/ 25 h 16416"/>
              <a:gd name="T104" fmla="*/ 994 w 13968"/>
              <a:gd name="T105" fmla="*/ 5 h 16416"/>
              <a:gd name="T106" fmla="*/ 12890 w 13968"/>
              <a:gd name="T107" fmla="*/ 1081 h 16416"/>
              <a:gd name="T108" fmla="*/ 1074 w 13968"/>
              <a:gd name="T109" fmla="*/ 1086 h 16416"/>
              <a:gd name="T110" fmla="*/ 1069 w 13968"/>
              <a:gd name="T111" fmla="*/ 15326 h 16416"/>
              <a:gd name="T112" fmla="*/ 1078 w 13968"/>
              <a:gd name="T113" fmla="*/ 15333 h 16416"/>
              <a:gd name="T114" fmla="*/ 12898 w 13968"/>
              <a:gd name="T115" fmla="*/ 15327 h 16416"/>
              <a:gd name="T116" fmla="*/ 12898 w 13968"/>
              <a:gd name="T117" fmla="*/ 1089 h 164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3968" h="16416">
                <a:moveTo>
                  <a:pt x="1078" y="0"/>
                </a:moveTo>
                <a:lnTo>
                  <a:pt x="12890" y="0"/>
                </a:lnTo>
                <a:lnTo>
                  <a:pt x="12890" y="2"/>
                </a:lnTo>
                <a:lnTo>
                  <a:pt x="12918" y="2"/>
                </a:lnTo>
                <a:lnTo>
                  <a:pt x="12946" y="3"/>
                </a:lnTo>
                <a:lnTo>
                  <a:pt x="12974" y="5"/>
                </a:lnTo>
                <a:lnTo>
                  <a:pt x="13001" y="8"/>
                </a:lnTo>
                <a:lnTo>
                  <a:pt x="13028" y="11"/>
                </a:lnTo>
                <a:lnTo>
                  <a:pt x="13055" y="14"/>
                </a:lnTo>
                <a:lnTo>
                  <a:pt x="13081" y="19"/>
                </a:lnTo>
                <a:lnTo>
                  <a:pt x="13108" y="25"/>
                </a:lnTo>
                <a:lnTo>
                  <a:pt x="13134" y="30"/>
                </a:lnTo>
                <a:lnTo>
                  <a:pt x="13160" y="36"/>
                </a:lnTo>
                <a:lnTo>
                  <a:pt x="13186" y="43"/>
                </a:lnTo>
                <a:lnTo>
                  <a:pt x="13212" y="51"/>
                </a:lnTo>
                <a:lnTo>
                  <a:pt x="13236" y="60"/>
                </a:lnTo>
                <a:lnTo>
                  <a:pt x="13261" y="68"/>
                </a:lnTo>
                <a:lnTo>
                  <a:pt x="13286" y="77"/>
                </a:lnTo>
                <a:lnTo>
                  <a:pt x="13310" y="87"/>
                </a:lnTo>
                <a:lnTo>
                  <a:pt x="13334" y="98"/>
                </a:lnTo>
                <a:lnTo>
                  <a:pt x="13358" y="109"/>
                </a:lnTo>
                <a:lnTo>
                  <a:pt x="13381" y="121"/>
                </a:lnTo>
                <a:lnTo>
                  <a:pt x="13405" y="133"/>
                </a:lnTo>
                <a:lnTo>
                  <a:pt x="13427" y="146"/>
                </a:lnTo>
                <a:lnTo>
                  <a:pt x="13450" y="159"/>
                </a:lnTo>
                <a:lnTo>
                  <a:pt x="13471" y="173"/>
                </a:lnTo>
                <a:lnTo>
                  <a:pt x="13493" y="188"/>
                </a:lnTo>
                <a:lnTo>
                  <a:pt x="13514" y="202"/>
                </a:lnTo>
                <a:lnTo>
                  <a:pt x="13535" y="218"/>
                </a:lnTo>
                <a:lnTo>
                  <a:pt x="13555" y="234"/>
                </a:lnTo>
                <a:lnTo>
                  <a:pt x="13576" y="249"/>
                </a:lnTo>
                <a:lnTo>
                  <a:pt x="13595" y="267"/>
                </a:lnTo>
                <a:lnTo>
                  <a:pt x="13615" y="284"/>
                </a:lnTo>
                <a:lnTo>
                  <a:pt x="13633" y="302"/>
                </a:lnTo>
                <a:lnTo>
                  <a:pt x="13652" y="320"/>
                </a:lnTo>
                <a:lnTo>
                  <a:pt x="13669" y="339"/>
                </a:lnTo>
                <a:lnTo>
                  <a:pt x="13687" y="357"/>
                </a:lnTo>
                <a:lnTo>
                  <a:pt x="13704" y="377"/>
                </a:lnTo>
                <a:lnTo>
                  <a:pt x="13721" y="397"/>
                </a:lnTo>
                <a:lnTo>
                  <a:pt x="13737" y="417"/>
                </a:lnTo>
                <a:lnTo>
                  <a:pt x="13752" y="438"/>
                </a:lnTo>
                <a:lnTo>
                  <a:pt x="13768" y="459"/>
                </a:lnTo>
                <a:lnTo>
                  <a:pt x="13782" y="480"/>
                </a:lnTo>
                <a:lnTo>
                  <a:pt x="13797" y="502"/>
                </a:lnTo>
                <a:lnTo>
                  <a:pt x="13811" y="524"/>
                </a:lnTo>
                <a:lnTo>
                  <a:pt x="13823" y="547"/>
                </a:lnTo>
                <a:lnTo>
                  <a:pt x="13837" y="570"/>
                </a:lnTo>
                <a:lnTo>
                  <a:pt x="13849" y="593"/>
                </a:lnTo>
                <a:lnTo>
                  <a:pt x="13860" y="617"/>
                </a:lnTo>
                <a:lnTo>
                  <a:pt x="13872" y="641"/>
                </a:lnTo>
                <a:lnTo>
                  <a:pt x="13882" y="665"/>
                </a:lnTo>
                <a:lnTo>
                  <a:pt x="13891" y="689"/>
                </a:lnTo>
                <a:lnTo>
                  <a:pt x="13900" y="715"/>
                </a:lnTo>
                <a:lnTo>
                  <a:pt x="13910" y="740"/>
                </a:lnTo>
                <a:lnTo>
                  <a:pt x="13918" y="765"/>
                </a:lnTo>
                <a:lnTo>
                  <a:pt x="13925" y="791"/>
                </a:lnTo>
                <a:lnTo>
                  <a:pt x="13932" y="817"/>
                </a:lnTo>
                <a:lnTo>
                  <a:pt x="13938" y="843"/>
                </a:lnTo>
                <a:lnTo>
                  <a:pt x="13944" y="870"/>
                </a:lnTo>
                <a:lnTo>
                  <a:pt x="13950" y="897"/>
                </a:lnTo>
                <a:lnTo>
                  <a:pt x="13954" y="923"/>
                </a:lnTo>
                <a:lnTo>
                  <a:pt x="13958" y="951"/>
                </a:lnTo>
                <a:lnTo>
                  <a:pt x="13961" y="978"/>
                </a:lnTo>
                <a:lnTo>
                  <a:pt x="13963" y="1005"/>
                </a:lnTo>
                <a:lnTo>
                  <a:pt x="13965" y="1033"/>
                </a:lnTo>
                <a:lnTo>
                  <a:pt x="13966" y="1062"/>
                </a:lnTo>
                <a:lnTo>
                  <a:pt x="13966" y="1090"/>
                </a:lnTo>
                <a:lnTo>
                  <a:pt x="13968" y="1090"/>
                </a:lnTo>
                <a:lnTo>
                  <a:pt x="13968" y="15326"/>
                </a:lnTo>
                <a:lnTo>
                  <a:pt x="13966" y="15326"/>
                </a:lnTo>
                <a:lnTo>
                  <a:pt x="13966" y="15354"/>
                </a:lnTo>
                <a:lnTo>
                  <a:pt x="13965" y="15383"/>
                </a:lnTo>
                <a:lnTo>
                  <a:pt x="13963" y="15411"/>
                </a:lnTo>
                <a:lnTo>
                  <a:pt x="13961" y="15438"/>
                </a:lnTo>
                <a:lnTo>
                  <a:pt x="13958" y="15465"/>
                </a:lnTo>
                <a:lnTo>
                  <a:pt x="13954" y="15493"/>
                </a:lnTo>
                <a:lnTo>
                  <a:pt x="13950" y="15519"/>
                </a:lnTo>
                <a:lnTo>
                  <a:pt x="13944" y="15546"/>
                </a:lnTo>
                <a:lnTo>
                  <a:pt x="13938" y="15573"/>
                </a:lnTo>
                <a:lnTo>
                  <a:pt x="13932" y="15599"/>
                </a:lnTo>
                <a:lnTo>
                  <a:pt x="13925" y="15625"/>
                </a:lnTo>
                <a:lnTo>
                  <a:pt x="13918" y="15651"/>
                </a:lnTo>
                <a:lnTo>
                  <a:pt x="13910" y="15676"/>
                </a:lnTo>
                <a:lnTo>
                  <a:pt x="13900" y="15702"/>
                </a:lnTo>
                <a:lnTo>
                  <a:pt x="13891" y="15727"/>
                </a:lnTo>
                <a:lnTo>
                  <a:pt x="13882" y="15751"/>
                </a:lnTo>
                <a:lnTo>
                  <a:pt x="13872" y="15775"/>
                </a:lnTo>
                <a:lnTo>
                  <a:pt x="13860" y="15799"/>
                </a:lnTo>
                <a:lnTo>
                  <a:pt x="13849" y="15823"/>
                </a:lnTo>
                <a:lnTo>
                  <a:pt x="13837" y="15846"/>
                </a:lnTo>
                <a:lnTo>
                  <a:pt x="13823" y="15869"/>
                </a:lnTo>
                <a:lnTo>
                  <a:pt x="13811" y="15892"/>
                </a:lnTo>
                <a:lnTo>
                  <a:pt x="13797" y="15914"/>
                </a:lnTo>
                <a:lnTo>
                  <a:pt x="13782" y="15936"/>
                </a:lnTo>
                <a:lnTo>
                  <a:pt x="13768" y="15957"/>
                </a:lnTo>
                <a:lnTo>
                  <a:pt x="13752" y="15978"/>
                </a:lnTo>
                <a:lnTo>
                  <a:pt x="13737" y="15999"/>
                </a:lnTo>
                <a:lnTo>
                  <a:pt x="13721" y="16019"/>
                </a:lnTo>
                <a:lnTo>
                  <a:pt x="13704" y="16039"/>
                </a:lnTo>
                <a:lnTo>
                  <a:pt x="13687" y="16059"/>
                </a:lnTo>
                <a:lnTo>
                  <a:pt x="13669" y="16077"/>
                </a:lnTo>
                <a:lnTo>
                  <a:pt x="13652" y="16096"/>
                </a:lnTo>
                <a:lnTo>
                  <a:pt x="13633" y="16114"/>
                </a:lnTo>
                <a:lnTo>
                  <a:pt x="13615" y="16132"/>
                </a:lnTo>
                <a:lnTo>
                  <a:pt x="13595" y="16149"/>
                </a:lnTo>
                <a:lnTo>
                  <a:pt x="13576" y="16167"/>
                </a:lnTo>
                <a:lnTo>
                  <a:pt x="13555" y="16182"/>
                </a:lnTo>
                <a:lnTo>
                  <a:pt x="13535" y="16198"/>
                </a:lnTo>
                <a:lnTo>
                  <a:pt x="13514" y="16214"/>
                </a:lnTo>
                <a:lnTo>
                  <a:pt x="13493" y="16228"/>
                </a:lnTo>
                <a:lnTo>
                  <a:pt x="13471" y="16243"/>
                </a:lnTo>
                <a:lnTo>
                  <a:pt x="13450" y="16257"/>
                </a:lnTo>
                <a:lnTo>
                  <a:pt x="13427" y="16270"/>
                </a:lnTo>
                <a:lnTo>
                  <a:pt x="13405" y="16283"/>
                </a:lnTo>
                <a:lnTo>
                  <a:pt x="13381" y="16295"/>
                </a:lnTo>
                <a:lnTo>
                  <a:pt x="13358" y="16307"/>
                </a:lnTo>
                <a:lnTo>
                  <a:pt x="13334" y="16318"/>
                </a:lnTo>
                <a:lnTo>
                  <a:pt x="13310" y="16329"/>
                </a:lnTo>
                <a:lnTo>
                  <a:pt x="13286" y="16339"/>
                </a:lnTo>
                <a:lnTo>
                  <a:pt x="13261" y="16348"/>
                </a:lnTo>
                <a:lnTo>
                  <a:pt x="13236" y="16356"/>
                </a:lnTo>
                <a:lnTo>
                  <a:pt x="13212" y="16365"/>
                </a:lnTo>
                <a:lnTo>
                  <a:pt x="13186" y="16373"/>
                </a:lnTo>
                <a:lnTo>
                  <a:pt x="13160" y="16380"/>
                </a:lnTo>
                <a:lnTo>
                  <a:pt x="13134" y="16386"/>
                </a:lnTo>
                <a:lnTo>
                  <a:pt x="13108" y="16391"/>
                </a:lnTo>
                <a:lnTo>
                  <a:pt x="13081" y="16397"/>
                </a:lnTo>
                <a:lnTo>
                  <a:pt x="13055" y="16402"/>
                </a:lnTo>
                <a:lnTo>
                  <a:pt x="13028" y="16405"/>
                </a:lnTo>
                <a:lnTo>
                  <a:pt x="13001" y="16408"/>
                </a:lnTo>
                <a:lnTo>
                  <a:pt x="12974" y="16411"/>
                </a:lnTo>
                <a:lnTo>
                  <a:pt x="12946" y="16413"/>
                </a:lnTo>
                <a:lnTo>
                  <a:pt x="12918" y="16414"/>
                </a:lnTo>
                <a:lnTo>
                  <a:pt x="12890" y="16414"/>
                </a:lnTo>
                <a:lnTo>
                  <a:pt x="12890" y="16416"/>
                </a:lnTo>
                <a:lnTo>
                  <a:pt x="1078" y="16416"/>
                </a:lnTo>
                <a:lnTo>
                  <a:pt x="1078" y="16414"/>
                </a:lnTo>
                <a:lnTo>
                  <a:pt x="1050" y="16414"/>
                </a:lnTo>
                <a:lnTo>
                  <a:pt x="1022" y="16413"/>
                </a:lnTo>
                <a:lnTo>
                  <a:pt x="994" y="16411"/>
                </a:lnTo>
                <a:lnTo>
                  <a:pt x="967" y="16408"/>
                </a:lnTo>
                <a:lnTo>
                  <a:pt x="940" y="16405"/>
                </a:lnTo>
                <a:lnTo>
                  <a:pt x="913" y="16402"/>
                </a:lnTo>
                <a:lnTo>
                  <a:pt x="887" y="16397"/>
                </a:lnTo>
                <a:lnTo>
                  <a:pt x="860" y="16391"/>
                </a:lnTo>
                <a:lnTo>
                  <a:pt x="833" y="16386"/>
                </a:lnTo>
                <a:lnTo>
                  <a:pt x="808" y="16380"/>
                </a:lnTo>
                <a:lnTo>
                  <a:pt x="782" y="16373"/>
                </a:lnTo>
                <a:lnTo>
                  <a:pt x="756" y="16365"/>
                </a:lnTo>
                <a:lnTo>
                  <a:pt x="732" y="16356"/>
                </a:lnTo>
                <a:lnTo>
                  <a:pt x="707" y="16348"/>
                </a:lnTo>
                <a:lnTo>
                  <a:pt x="682" y="16339"/>
                </a:lnTo>
                <a:lnTo>
                  <a:pt x="658" y="16329"/>
                </a:lnTo>
                <a:lnTo>
                  <a:pt x="633" y="16318"/>
                </a:lnTo>
                <a:lnTo>
                  <a:pt x="610" y="16307"/>
                </a:lnTo>
                <a:lnTo>
                  <a:pt x="587" y="16295"/>
                </a:lnTo>
                <a:lnTo>
                  <a:pt x="563" y="16283"/>
                </a:lnTo>
                <a:lnTo>
                  <a:pt x="541" y="16270"/>
                </a:lnTo>
                <a:lnTo>
                  <a:pt x="518" y="16257"/>
                </a:lnTo>
                <a:lnTo>
                  <a:pt x="497" y="16243"/>
                </a:lnTo>
                <a:lnTo>
                  <a:pt x="475" y="16228"/>
                </a:lnTo>
                <a:lnTo>
                  <a:pt x="454" y="16214"/>
                </a:lnTo>
                <a:lnTo>
                  <a:pt x="433" y="16198"/>
                </a:lnTo>
                <a:lnTo>
                  <a:pt x="413" y="16182"/>
                </a:lnTo>
                <a:lnTo>
                  <a:pt x="392" y="16167"/>
                </a:lnTo>
                <a:lnTo>
                  <a:pt x="373" y="16149"/>
                </a:lnTo>
                <a:lnTo>
                  <a:pt x="353" y="16132"/>
                </a:lnTo>
                <a:lnTo>
                  <a:pt x="335" y="16114"/>
                </a:lnTo>
                <a:lnTo>
                  <a:pt x="316" y="16096"/>
                </a:lnTo>
                <a:lnTo>
                  <a:pt x="299" y="16077"/>
                </a:lnTo>
                <a:lnTo>
                  <a:pt x="280" y="16059"/>
                </a:lnTo>
                <a:lnTo>
                  <a:pt x="264" y="16039"/>
                </a:lnTo>
                <a:lnTo>
                  <a:pt x="247" y="16019"/>
                </a:lnTo>
                <a:lnTo>
                  <a:pt x="231" y="15999"/>
                </a:lnTo>
                <a:lnTo>
                  <a:pt x="216" y="15978"/>
                </a:lnTo>
                <a:lnTo>
                  <a:pt x="200" y="15957"/>
                </a:lnTo>
                <a:lnTo>
                  <a:pt x="186" y="15936"/>
                </a:lnTo>
                <a:lnTo>
                  <a:pt x="171" y="15914"/>
                </a:lnTo>
                <a:lnTo>
                  <a:pt x="157" y="15892"/>
                </a:lnTo>
                <a:lnTo>
                  <a:pt x="145" y="15869"/>
                </a:lnTo>
                <a:lnTo>
                  <a:pt x="131" y="15846"/>
                </a:lnTo>
                <a:lnTo>
                  <a:pt x="119" y="15823"/>
                </a:lnTo>
                <a:lnTo>
                  <a:pt x="108" y="15799"/>
                </a:lnTo>
                <a:lnTo>
                  <a:pt x="96" y="15775"/>
                </a:lnTo>
                <a:lnTo>
                  <a:pt x="86" y="15751"/>
                </a:lnTo>
                <a:lnTo>
                  <a:pt x="77" y="15727"/>
                </a:lnTo>
                <a:lnTo>
                  <a:pt x="67" y="15702"/>
                </a:lnTo>
                <a:lnTo>
                  <a:pt x="58" y="15676"/>
                </a:lnTo>
                <a:lnTo>
                  <a:pt x="50" y="15651"/>
                </a:lnTo>
                <a:lnTo>
                  <a:pt x="43" y="15625"/>
                </a:lnTo>
                <a:lnTo>
                  <a:pt x="36" y="15599"/>
                </a:lnTo>
                <a:lnTo>
                  <a:pt x="30" y="15573"/>
                </a:lnTo>
                <a:lnTo>
                  <a:pt x="24" y="15546"/>
                </a:lnTo>
                <a:lnTo>
                  <a:pt x="18" y="15519"/>
                </a:lnTo>
                <a:lnTo>
                  <a:pt x="14" y="15493"/>
                </a:lnTo>
                <a:lnTo>
                  <a:pt x="10" y="15465"/>
                </a:lnTo>
                <a:lnTo>
                  <a:pt x="7" y="15438"/>
                </a:lnTo>
                <a:lnTo>
                  <a:pt x="5" y="15411"/>
                </a:lnTo>
                <a:lnTo>
                  <a:pt x="3" y="15383"/>
                </a:lnTo>
                <a:lnTo>
                  <a:pt x="2" y="15354"/>
                </a:lnTo>
                <a:lnTo>
                  <a:pt x="2" y="15326"/>
                </a:lnTo>
                <a:lnTo>
                  <a:pt x="0" y="15326"/>
                </a:lnTo>
                <a:lnTo>
                  <a:pt x="0" y="1090"/>
                </a:lnTo>
                <a:lnTo>
                  <a:pt x="2" y="1090"/>
                </a:lnTo>
                <a:lnTo>
                  <a:pt x="2" y="1062"/>
                </a:lnTo>
                <a:lnTo>
                  <a:pt x="3" y="1033"/>
                </a:lnTo>
                <a:lnTo>
                  <a:pt x="5" y="1005"/>
                </a:lnTo>
                <a:lnTo>
                  <a:pt x="7" y="978"/>
                </a:lnTo>
                <a:lnTo>
                  <a:pt x="10" y="951"/>
                </a:lnTo>
                <a:lnTo>
                  <a:pt x="14" y="923"/>
                </a:lnTo>
                <a:lnTo>
                  <a:pt x="18" y="897"/>
                </a:lnTo>
                <a:lnTo>
                  <a:pt x="24" y="870"/>
                </a:lnTo>
                <a:lnTo>
                  <a:pt x="30" y="843"/>
                </a:lnTo>
                <a:lnTo>
                  <a:pt x="36" y="817"/>
                </a:lnTo>
                <a:lnTo>
                  <a:pt x="43" y="791"/>
                </a:lnTo>
                <a:lnTo>
                  <a:pt x="50" y="765"/>
                </a:lnTo>
                <a:lnTo>
                  <a:pt x="58" y="740"/>
                </a:lnTo>
                <a:lnTo>
                  <a:pt x="67" y="715"/>
                </a:lnTo>
                <a:lnTo>
                  <a:pt x="77" y="689"/>
                </a:lnTo>
                <a:lnTo>
                  <a:pt x="86" y="665"/>
                </a:lnTo>
                <a:lnTo>
                  <a:pt x="96" y="641"/>
                </a:lnTo>
                <a:lnTo>
                  <a:pt x="108" y="617"/>
                </a:lnTo>
                <a:lnTo>
                  <a:pt x="119" y="593"/>
                </a:lnTo>
                <a:lnTo>
                  <a:pt x="131" y="570"/>
                </a:lnTo>
                <a:lnTo>
                  <a:pt x="145" y="547"/>
                </a:lnTo>
                <a:lnTo>
                  <a:pt x="157" y="524"/>
                </a:lnTo>
                <a:lnTo>
                  <a:pt x="171" y="502"/>
                </a:lnTo>
                <a:lnTo>
                  <a:pt x="186" y="480"/>
                </a:lnTo>
                <a:lnTo>
                  <a:pt x="200" y="459"/>
                </a:lnTo>
                <a:lnTo>
                  <a:pt x="216" y="438"/>
                </a:lnTo>
                <a:lnTo>
                  <a:pt x="231" y="417"/>
                </a:lnTo>
                <a:lnTo>
                  <a:pt x="247" y="397"/>
                </a:lnTo>
                <a:lnTo>
                  <a:pt x="264" y="377"/>
                </a:lnTo>
                <a:lnTo>
                  <a:pt x="280" y="357"/>
                </a:lnTo>
                <a:lnTo>
                  <a:pt x="299" y="339"/>
                </a:lnTo>
                <a:lnTo>
                  <a:pt x="316" y="320"/>
                </a:lnTo>
                <a:lnTo>
                  <a:pt x="335" y="302"/>
                </a:lnTo>
                <a:lnTo>
                  <a:pt x="353" y="284"/>
                </a:lnTo>
                <a:lnTo>
                  <a:pt x="373" y="267"/>
                </a:lnTo>
                <a:lnTo>
                  <a:pt x="392" y="249"/>
                </a:lnTo>
                <a:lnTo>
                  <a:pt x="413" y="234"/>
                </a:lnTo>
                <a:lnTo>
                  <a:pt x="433" y="218"/>
                </a:lnTo>
                <a:lnTo>
                  <a:pt x="454" y="202"/>
                </a:lnTo>
                <a:lnTo>
                  <a:pt x="475" y="188"/>
                </a:lnTo>
                <a:lnTo>
                  <a:pt x="497" y="173"/>
                </a:lnTo>
                <a:lnTo>
                  <a:pt x="518" y="159"/>
                </a:lnTo>
                <a:lnTo>
                  <a:pt x="541" y="146"/>
                </a:lnTo>
                <a:lnTo>
                  <a:pt x="563" y="133"/>
                </a:lnTo>
                <a:lnTo>
                  <a:pt x="587" y="121"/>
                </a:lnTo>
                <a:lnTo>
                  <a:pt x="610" y="109"/>
                </a:lnTo>
                <a:lnTo>
                  <a:pt x="633" y="98"/>
                </a:lnTo>
                <a:lnTo>
                  <a:pt x="658" y="87"/>
                </a:lnTo>
                <a:lnTo>
                  <a:pt x="682" y="77"/>
                </a:lnTo>
                <a:lnTo>
                  <a:pt x="707" y="68"/>
                </a:lnTo>
                <a:lnTo>
                  <a:pt x="732" y="60"/>
                </a:lnTo>
                <a:lnTo>
                  <a:pt x="756" y="51"/>
                </a:lnTo>
                <a:lnTo>
                  <a:pt x="782" y="43"/>
                </a:lnTo>
                <a:lnTo>
                  <a:pt x="808" y="36"/>
                </a:lnTo>
                <a:lnTo>
                  <a:pt x="833" y="30"/>
                </a:lnTo>
                <a:lnTo>
                  <a:pt x="860" y="25"/>
                </a:lnTo>
                <a:lnTo>
                  <a:pt x="887" y="19"/>
                </a:lnTo>
                <a:lnTo>
                  <a:pt x="913" y="14"/>
                </a:lnTo>
                <a:lnTo>
                  <a:pt x="940" y="11"/>
                </a:lnTo>
                <a:lnTo>
                  <a:pt x="967" y="8"/>
                </a:lnTo>
                <a:lnTo>
                  <a:pt x="994" y="5"/>
                </a:lnTo>
                <a:lnTo>
                  <a:pt x="1022" y="3"/>
                </a:lnTo>
                <a:lnTo>
                  <a:pt x="1050" y="2"/>
                </a:lnTo>
                <a:lnTo>
                  <a:pt x="1078" y="2"/>
                </a:lnTo>
                <a:lnTo>
                  <a:pt x="1078" y="0"/>
                </a:lnTo>
                <a:close/>
                <a:moveTo>
                  <a:pt x="12890" y="1081"/>
                </a:moveTo>
                <a:lnTo>
                  <a:pt x="12890" y="1083"/>
                </a:lnTo>
                <a:lnTo>
                  <a:pt x="1078" y="1083"/>
                </a:lnTo>
                <a:lnTo>
                  <a:pt x="1078" y="1081"/>
                </a:lnTo>
                <a:lnTo>
                  <a:pt x="1077" y="1082"/>
                </a:lnTo>
                <a:lnTo>
                  <a:pt x="1074" y="1086"/>
                </a:lnTo>
                <a:lnTo>
                  <a:pt x="1070" y="1089"/>
                </a:lnTo>
                <a:lnTo>
                  <a:pt x="1069" y="1090"/>
                </a:lnTo>
                <a:lnTo>
                  <a:pt x="1071" y="1090"/>
                </a:lnTo>
                <a:lnTo>
                  <a:pt x="1071" y="15326"/>
                </a:lnTo>
                <a:lnTo>
                  <a:pt x="1069" y="15326"/>
                </a:lnTo>
                <a:lnTo>
                  <a:pt x="1070" y="15327"/>
                </a:lnTo>
                <a:lnTo>
                  <a:pt x="1074" y="15330"/>
                </a:lnTo>
                <a:lnTo>
                  <a:pt x="1077" y="15334"/>
                </a:lnTo>
                <a:lnTo>
                  <a:pt x="1078" y="15335"/>
                </a:lnTo>
                <a:lnTo>
                  <a:pt x="1078" y="15333"/>
                </a:lnTo>
                <a:lnTo>
                  <a:pt x="12890" y="15333"/>
                </a:lnTo>
                <a:lnTo>
                  <a:pt x="12890" y="15335"/>
                </a:lnTo>
                <a:lnTo>
                  <a:pt x="12891" y="15334"/>
                </a:lnTo>
                <a:lnTo>
                  <a:pt x="12894" y="15330"/>
                </a:lnTo>
                <a:lnTo>
                  <a:pt x="12898" y="15327"/>
                </a:lnTo>
                <a:lnTo>
                  <a:pt x="12899" y="15326"/>
                </a:lnTo>
                <a:lnTo>
                  <a:pt x="12897" y="15326"/>
                </a:lnTo>
                <a:lnTo>
                  <a:pt x="12897" y="1090"/>
                </a:lnTo>
                <a:lnTo>
                  <a:pt x="12899" y="1090"/>
                </a:lnTo>
                <a:lnTo>
                  <a:pt x="12898" y="1089"/>
                </a:lnTo>
                <a:lnTo>
                  <a:pt x="12894" y="1086"/>
                </a:lnTo>
                <a:lnTo>
                  <a:pt x="12891" y="1082"/>
                </a:lnTo>
                <a:lnTo>
                  <a:pt x="12890" y="10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37495" y="2345328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475299" y="3291186"/>
            <a:ext cx="15686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95080" y="2345328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032884" y="3291186"/>
            <a:ext cx="15686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52667" y="2345328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90471" y="3291186"/>
            <a:ext cx="15686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310254" y="2345328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</a:rPr>
              <a:t>The Title Here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148058" y="3291186"/>
            <a:ext cx="15686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335282" y="5152148"/>
            <a:ext cx="9521437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nascetur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ridiculus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mus.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venenatis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A4275-93AB-4663-920F-6C47D0C5093C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2242162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620B7F5-C9F9-4BE3-81CC-AE6ABF0678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33064" y="2767281"/>
            <a:ext cx="55258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5"/>
                </a:solidFill>
                <a:latin typeface="+mj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38850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20569" y="1109445"/>
            <a:ext cx="4561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20568" y="2883920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7" name="Rectangle 6"/>
          <p:cNvSpPr/>
          <p:nvPr/>
        </p:nvSpPr>
        <p:spPr>
          <a:xfrm>
            <a:off x="7020569" y="3570550"/>
            <a:ext cx="4345931" cy="1686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nascetur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ridiculus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mus.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venenatis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8470" y="1036993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9" name="Rectangle 8"/>
          <p:cNvSpPr/>
          <p:nvPr/>
        </p:nvSpPr>
        <p:spPr>
          <a:xfrm>
            <a:off x="4808470" y="1213593"/>
            <a:ext cx="1325630" cy="993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231" y="4013369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5231" y="4189969"/>
            <a:ext cx="1325630" cy="993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F4EF133C-D7D2-4F96-83D3-18DF41271E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r="3673"/>
          <a:stretch>
            <a:fillRect/>
          </a:stretch>
        </p:blipFill>
        <p:spPr/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B9A6213F-2B54-4E8F-85AA-E4765E9A5C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r="3673"/>
          <a:stretch>
            <a:fillRect/>
          </a:stretch>
        </p:blipFill>
        <p:spPr/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EB9F1D2-E362-4325-92CF-B56B2369725A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2938549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32698" y="5211780"/>
            <a:ext cx="5170403" cy="763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venenatis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sp>
        <p:nvSpPr>
          <p:cNvPr id="7" name="Freeform 6"/>
          <p:cNvSpPr>
            <a:spLocks noEditPoints="1"/>
          </p:cNvSpPr>
          <p:nvPr/>
        </p:nvSpPr>
        <p:spPr bwMode="auto">
          <a:xfrm>
            <a:off x="485240" y="5345110"/>
            <a:ext cx="287338" cy="287338"/>
          </a:xfrm>
          <a:custGeom>
            <a:avLst/>
            <a:gdLst>
              <a:gd name="T0" fmla="*/ 3004 w 3258"/>
              <a:gd name="T1" fmla="*/ 2493 h 3250"/>
              <a:gd name="T2" fmla="*/ 2834 w 3258"/>
              <a:gd name="T3" fmla="*/ 2718 h 3250"/>
              <a:gd name="T4" fmla="*/ 2631 w 3258"/>
              <a:gd name="T5" fmla="*/ 2909 h 3250"/>
              <a:gd name="T6" fmla="*/ 2399 w 3258"/>
              <a:gd name="T7" fmla="*/ 3061 h 3250"/>
              <a:gd name="T8" fmla="*/ 2144 w 3258"/>
              <a:gd name="T9" fmla="*/ 3172 h 3250"/>
              <a:gd name="T10" fmla="*/ 1871 w 3258"/>
              <a:gd name="T11" fmla="*/ 3239 h 3250"/>
              <a:gd name="T12" fmla="*/ 1389 w 3258"/>
              <a:gd name="T13" fmla="*/ 3239 h 3250"/>
              <a:gd name="T14" fmla="*/ 1130 w 3258"/>
              <a:gd name="T15" fmla="*/ 3178 h 3250"/>
              <a:gd name="T16" fmla="*/ 962 w 3258"/>
              <a:gd name="T17" fmla="*/ 2412 h 3250"/>
              <a:gd name="T18" fmla="*/ 635 w 3258"/>
              <a:gd name="T19" fmla="*/ 2913 h 3250"/>
              <a:gd name="T20" fmla="*/ 423 w 3258"/>
              <a:gd name="T21" fmla="*/ 2717 h 3250"/>
              <a:gd name="T22" fmla="*/ 249 w 3258"/>
              <a:gd name="T23" fmla="*/ 2487 h 3250"/>
              <a:gd name="T24" fmla="*/ 118 w 3258"/>
              <a:gd name="T25" fmla="*/ 2230 h 3250"/>
              <a:gd name="T26" fmla="*/ 140 w 3258"/>
              <a:gd name="T27" fmla="*/ 2210 h 3250"/>
              <a:gd name="T28" fmla="*/ 191 w 3258"/>
              <a:gd name="T29" fmla="*/ 2163 h 3250"/>
              <a:gd name="T30" fmla="*/ 264 w 3258"/>
              <a:gd name="T31" fmla="*/ 2097 h 3250"/>
              <a:gd name="T32" fmla="*/ 352 w 3258"/>
              <a:gd name="T33" fmla="*/ 2017 h 3250"/>
              <a:gd name="T34" fmla="*/ 2624 w 3258"/>
              <a:gd name="T35" fmla="*/ 344 h 3250"/>
              <a:gd name="T36" fmla="*/ 2829 w 3258"/>
              <a:gd name="T37" fmla="*/ 533 h 3250"/>
              <a:gd name="T38" fmla="*/ 2998 w 3258"/>
              <a:gd name="T39" fmla="*/ 752 h 3250"/>
              <a:gd name="T40" fmla="*/ 3128 w 3258"/>
              <a:gd name="T41" fmla="*/ 996 h 3250"/>
              <a:gd name="T42" fmla="*/ 3215 w 3258"/>
              <a:gd name="T43" fmla="*/ 1258 h 3250"/>
              <a:gd name="T44" fmla="*/ 3256 w 3258"/>
              <a:gd name="T45" fmla="*/ 1534 h 3250"/>
              <a:gd name="T46" fmla="*/ 3248 w 3258"/>
              <a:gd name="T47" fmla="*/ 1810 h 3250"/>
              <a:gd name="T48" fmla="*/ 3193 w 3258"/>
              <a:gd name="T49" fmla="*/ 2077 h 3250"/>
              <a:gd name="T50" fmla="*/ 2549 w 3258"/>
              <a:gd name="T51" fmla="*/ 289 h 3250"/>
              <a:gd name="T52" fmla="*/ 898 w 3258"/>
              <a:gd name="T53" fmla="*/ 191 h 3250"/>
              <a:gd name="T54" fmla="*/ 940 w 3258"/>
              <a:gd name="T55" fmla="*/ 229 h 3250"/>
              <a:gd name="T56" fmla="*/ 1005 w 3258"/>
              <a:gd name="T57" fmla="*/ 288 h 3250"/>
              <a:gd name="T58" fmla="*/ 1087 w 3258"/>
              <a:gd name="T59" fmla="*/ 361 h 3250"/>
              <a:gd name="T60" fmla="*/ 1177 w 3258"/>
              <a:gd name="T61" fmla="*/ 444 h 3250"/>
              <a:gd name="T62" fmla="*/ 1269 w 3258"/>
              <a:gd name="T63" fmla="*/ 527 h 3250"/>
              <a:gd name="T64" fmla="*/ 1354 w 3258"/>
              <a:gd name="T65" fmla="*/ 604 h 3250"/>
              <a:gd name="T66" fmla="*/ 1427 w 3258"/>
              <a:gd name="T67" fmla="*/ 670 h 3250"/>
              <a:gd name="T68" fmla="*/ 22 w 3258"/>
              <a:gd name="T69" fmla="*/ 1882 h 3250"/>
              <a:gd name="T70" fmla="*/ 0 w 3258"/>
              <a:gd name="T71" fmla="*/ 1628 h 3250"/>
              <a:gd name="T72" fmla="*/ 25 w 3258"/>
              <a:gd name="T73" fmla="*/ 1343 h 3250"/>
              <a:gd name="T74" fmla="*/ 98 w 3258"/>
              <a:gd name="T75" fmla="*/ 1071 h 3250"/>
              <a:gd name="T76" fmla="*/ 214 w 3258"/>
              <a:gd name="T77" fmla="*/ 819 h 3250"/>
              <a:gd name="T78" fmla="*/ 373 w 3258"/>
              <a:gd name="T79" fmla="*/ 591 h 3250"/>
              <a:gd name="T80" fmla="*/ 570 w 3258"/>
              <a:gd name="T81" fmla="*/ 391 h 3250"/>
              <a:gd name="T82" fmla="*/ 802 w 3258"/>
              <a:gd name="T83" fmla="*/ 227 h 3250"/>
              <a:gd name="T84" fmla="*/ 1729 w 3258"/>
              <a:gd name="T85" fmla="*/ 3 h 3250"/>
              <a:gd name="T86" fmla="*/ 2020 w 3258"/>
              <a:gd name="T87" fmla="*/ 47 h 3250"/>
              <a:gd name="T88" fmla="*/ 2301 w 3258"/>
              <a:gd name="T89" fmla="*/ 146 h 3250"/>
              <a:gd name="T90" fmla="*/ 1238 w 3258"/>
              <a:gd name="T91" fmla="*/ 50 h 3250"/>
              <a:gd name="T92" fmla="*/ 1530 w 3258"/>
              <a:gd name="T93" fmla="*/ 3 h 3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258" h="3250">
                <a:moveTo>
                  <a:pt x="962" y="2412"/>
                </a:moveTo>
                <a:lnTo>
                  <a:pt x="3053" y="2412"/>
                </a:lnTo>
                <a:lnTo>
                  <a:pt x="3004" y="2493"/>
                </a:lnTo>
                <a:lnTo>
                  <a:pt x="2952" y="2571"/>
                </a:lnTo>
                <a:lnTo>
                  <a:pt x="2895" y="2647"/>
                </a:lnTo>
                <a:lnTo>
                  <a:pt x="2834" y="2718"/>
                </a:lnTo>
                <a:lnTo>
                  <a:pt x="2770" y="2785"/>
                </a:lnTo>
                <a:lnTo>
                  <a:pt x="2702" y="2848"/>
                </a:lnTo>
                <a:lnTo>
                  <a:pt x="2631" y="2909"/>
                </a:lnTo>
                <a:lnTo>
                  <a:pt x="2557" y="2964"/>
                </a:lnTo>
                <a:lnTo>
                  <a:pt x="2479" y="3014"/>
                </a:lnTo>
                <a:lnTo>
                  <a:pt x="2399" y="3061"/>
                </a:lnTo>
                <a:lnTo>
                  <a:pt x="2316" y="3102"/>
                </a:lnTo>
                <a:lnTo>
                  <a:pt x="2231" y="3139"/>
                </a:lnTo>
                <a:lnTo>
                  <a:pt x="2144" y="3172"/>
                </a:lnTo>
                <a:lnTo>
                  <a:pt x="2055" y="3200"/>
                </a:lnTo>
                <a:lnTo>
                  <a:pt x="1964" y="3222"/>
                </a:lnTo>
                <a:lnTo>
                  <a:pt x="1871" y="3239"/>
                </a:lnTo>
                <a:lnTo>
                  <a:pt x="1778" y="3250"/>
                </a:lnTo>
                <a:lnTo>
                  <a:pt x="1479" y="3250"/>
                </a:lnTo>
                <a:lnTo>
                  <a:pt x="1389" y="3239"/>
                </a:lnTo>
                <a:lnTo>
                  <a:pt x="1302" y="3224"/>
                </a:lnTo>
                <a:lnTo>
                  <a:pt x="1215" y="3203"/>
                </a:lnTo>
                <a:lnTo>
                  <a:pt x="1130" y="3178"/>
                </a:lnTo>
                <a:lnTo>
                  <a:pt x="1045" y="3147"/>
                </a:lnTo>
                <a:lnTo>
                  <a:pt x="962" y="3112"/>
                </a:lnTo>
                <a:lnTo>
                  <a:pt x="962" y="2412"/>
                </a:lnTo>
                <a:close/>
                <a:moveTo>
                  <a:pt x="713" y="1688"/>
                </a:moveTo>
                <a:lnTo>
                  <a:pt x="713" y="2969"/>
                </a:lnTo>
                <a:lnTo>
                  <a:pt x="635" y="2913"/>
                </a:lnTo>
                <a:lnTo>
                  <a:pt x="560" y="2851"/>
                </a:lnTo>
                <a:lnTo>
                  <a:pt x="490" y="2786"/>
                </a:lnTo>
                <a:lnTo>
                  <a:pt x="423" y="2717"/>
                </a:lnTo>
                <a:lnTo>
                  <a:pt x="360" y="2644"/>
                </a:lnTo>
                <a:lnTo>
                  <a:pt x="302" y="2567"/>
                </a:lnTo>
                <a:lnTo>
                  <a:pt x="249" y="2487"/>
                </a:lnTo>
                <a:lnTo>
                  <a:pt x="199" y="2405"/>
                </a:lnTo>
                <a:lnTo>
                  <a:pt x="156" y="2318"/>
                </a:lnTo>
                <a:lnTo>
                  <a:pt x="118" y="2230"/>
                </a:lnTo>
                <a:lnTo>
                  <a:pt x="121" y="2227"/>
                </a:lnTo>
                <a:lnTo>
                  <a:pt x="129" y="2220"/>
                </a:lnTo>
                <a:lnTo>
                  <a:pt x="140" y="2210"/>
                </a:lnTo>
                <a:lnTo>
                  <a:pt x="154" y="2197"/>
                </a:lnTo>
                <a:lnTo>
                  <a:pt x="171" y="2181"/>
                </a:lnTo>
                <a:lnTo>
                  <a:pt x="191" y="2163"/>
                </a:lnTo>
                <a:lnTo>
                  <a:pt x="213" y="2143"/>
                </a:lnTo>
                <a:lnTo>
                  <a:pt x="237" y="2121"/>
                </a:lnTo>
                <a:lnTo>
                  <a:pt x="264" y="2097"/>
                </a:lnTo>
                <a:lnTo>
                  <a:pt x="292" y="2072"/>
                </a:lnTo>
                <a:lnTo>
                  <a:pt x="321" y="2045"/>
                </a:lnTo>
                <a:lnTo>
                  <a:pt x="352" y="2017"/>
                </a:lnTo>
                <a:lnTo>
                  <a:pt x="713" y="1688"/>
                </a:lnTo>
                <a:close/>
                <a:moveTo>
                  <a:pt x="2549" y="289"/>
                </a:moveTo>
                <a:lnTo>
                  <a:pt x="2624" y="344"/>
                </a:lnTo>
                <a:lnTo>
                  <a:pt x="2696" y="404"/>
                </a:lnTo>
                <a:lnTo>
                  <a:pt x="2765" y="467"/>
                </a:lnTo>
                <a:lnTo>
                  <a:pt x="2829" y="533"/>
                </a:lnTo>
                <a:lnTo>
                  <a:pt x="2890" y="603"/>
                </a:lnTo>
                <a:lnTo>
                  <a:pt x="2946" y="677"/>
                </a:lnTo>
                <a:lnTo>
                  <a:pt x="2998" y="752"/>
                </a:lnTo>
                <a:lnTo>
                  <a:pt x="3047" y="831"/>
                </a:lnTo>
                <a:lnTo>
                  <a:pt x="3090" y="912"/>
                </a:lnTo>
                <a:lnTo>
                  <a:pt x="3128" y="996"/>
                </a:lnTo>
                <a:lnTo>
                  <a:pt x="3162" y="1081"/>
                </a:lnTo>
                <a:lnTo>
                  <a:pt x="3190" y="1168"/>
                </a:lnTo>
                <a:lnTo>
                  <a:pt x="3215" y="1258"/>
                </a:lnTo>
                <a:lnTo>
                  <a:pt x="3234" y="1349"/>
                </a:lnTo>
                <a:lnTo>
                  <a:pt x="3248" y="1440"/>
                </a:lnTo>
                <a:lnTo>
                  <a:pt x="3256" y="1534"/>
                </a:lnTo>
                <a:lnTo>
                  <a:pt x="3258" y="1628"/>
                </a:lnTo>
                <a:lnTo>
                  <a:pt x="3256" y="1719"/>
                </a:lnTo>
                <a:lnTo>
                  <a:pt x="3248" y="1810"/>
                </a:lnTo>
                <a:lnTo>
                  <a:pt x="3235" y="1900"/>
                </a:lnTo>
                <a:lnTo>
                  <a:pt x="3217" y="1988"/>
                </a:lnTo>
                <a:lnTo>
                  <a:pt x="3193" y="2077"/>
                </a:lnTo>
                <a:lnTo>
                  <a:pt x="3165" y="2164"/>
                </a:lnTo>
                <a:lnTo>
                  <a:pt x="2549" y="2164"/>
                </a:lnTo>
                <a:lnTo>
                  <a:pt x="2549" y="289"/>
                </a:lnTo>
                <a:close/>
                <a:moveTo>
                  <a:pt x="886" y="180"/>
                </a:moveTo>
                <a:lnTo>
                  <a:pt x="890" y="184"/>
                </a:lnTo>
                <a:lnTo>
                  <a:pt x="898" y="191"/>
                </a:lnTo>
                <a:lnTo>
                  <a:pt x="910" y="201"/>
                </a:lnTo>
                <a:lnTo>
                  <a:pt x="923" y="213"/>
                </a:lnTo>
                <a:lnTo>
                  <a:pt x="940" y="229"/>
                </a:lnTo>
                <a:lnTo>
                  <a:pt x="960" y="246"/>
                </a:lnTo>
                <a:lnTo>
                  <a:pt x="981" y="266"/>
                </a:lnTo>
                <a:lnTo>
                  <a:pt x="1005" y="288"/>
                </a:lnTo>
                <a:lnTo>
                  <a:pt x="1031" y="311"/>
                </a:lnTo>
                <a:lnTo>
                  <a:pt x="1058" y="336"/>
                </a:lnTo>
                <a:lnTo>
                  <a:pt x="1087" y="361"/>
                </a:lnTo>
                <a:lnTo>
                  <a:pt x="1116" y="388"/>
                </a:lnTo>
                <a:lnTo>
                  <a:pt x="1146" y="416"/>
                </a:lnTo>
                <a:lnTo>
                  <a:pt x="1177" y="444"/>
                </a:lnTo>
                <a:lnTo>
                  <a:pt x="1207" y="472"/>
                </a:lnTo>
                <a:lnTo>
                  <a:pt x="1239" y="499"/>
                </a:lnTo>
                <a:lnTo>
                  <a:pt x="1269" y="527"/>
                </a:lnTo>
                <a:lnTo>
                  <a:pt x="1298" y="553"/>
                </a:lnTo>
                <a:lnTo>
                  <a:pt x="1327" y="579"/>
                </a:lnTo>
                <a:lnTo>
                  <a:pt x="1354" y="604"/>
                </a:lnTo>
                <a:lnTo>
                  <a:pt x="1380" y="628"/>
                </a:lnTo>
                <a:lnTo>
                  <a:pt x="1405" y="650"/>
                </a:lnTo>
                <a:lnTo>
                  <a:pt x="1427" y="670"/>
                </a:lnTo>
                <a:lnTo>
                  <a:pt x="1447" y="689"/>
                </a:lnTo>
                <a:lnTo>
                  <a:pt x="39" y="1967"/>
                </a:lnTo>
                <a:lnTo>
                  <a:pt x="22" y="1882"/>
                </a:lnTo>
                <a:lnTo>
                  <a:pt x="10" y="1797"/>
                </a:lnTo>
                <a:lnTo>
                  <a:pt x="3" y="1712"/>
                </a:lnTo>
                <a:lnTo>
                  <a:pt x="0" y="1628"/>
                </a:lnTo>
                <a:lnTo>
                  <a:pt x="3" y="1532"/>
                </a:lnTo>
                <a:lnTo>
                  <a:pt x="11" y="1436"/>
                </a:lnTo>
                <a:lnTo>
                  <a:pt x="25" y="1343"/>
                </a:lnTo>
                <a:lnTo>
                  <a:pt x="44" y="1251"/>
                </a:lnTo>
                <a:lnTo>
                  <a:pt x="68" y="1160"/>
                </a:lnTo>
                <a:lnTo>
                  <a:pt x="98" y="1071"/>
                </a:lnTo>
                <a:lnTo>
                  <a:pt x="132" y="985"/>
                </a:lnTo>
                <a:lnTo>
                  <a:pt x="171" y="900"/>
                </a:lnTo>
                <a:lnTo>
                  <a:pt x="214" y="819"/>
                </a:lnTo>
                <a:lnTo>
                  <a:pt x="263" y="740"/>
                </a:lnTo>
                <a:lnTo>
                  <a:pt x="316" y="663"/>
                </a:lnTo>
                <a:lnTo>
                  <a:pt x="373" y="591"/>
                </a:lnTo>
                <a:lnTo>
                  <a:pt x="435" y="521"/>
                </a:lnTo>
                <a:lnTo>
                  <a:pt x="500" y="455"/>
                </a:lnTo>
                <a:lnTo>
                  <a:pt x="570" y="391"/>
                </a:lnTo>
                <a:lnTo>
                  <a:pt x="644" y="332"/>
                </a:lnTo>
                <a:lnTo>
                  <a:pt x="721" y="278"/>
                </a:lnTo>
                <a:lnTo>
                  <a:pt x="802" y="227"/>
                </a:lnTo>
                <a:lnTo>
                  <a:pt x="886" y="180"/>
                </a:lnTo>
                <a:close/>
                <a:moveTo>
                  <a:pt x="1629" y="0"/>
                </a:moveTo>
                <a:lnTo>
                  <a:pt x="1729" y="3"/>
                </a:lnTo>
                <a:lnTo>
                  <a:pt x="1827" y="12"/>
                </a:lnTo>
                <a:lnTo>
                  <a:pt x="1925" y="27"/>
                </a:lnTo>
                <a:lnTo>
                  <a:pt x="2020" y="47"/>
                </a:lnTo>
                <a:lnTo>
                  <a:pt x="2115" y="74"/>
                </a:lnTo>
                <a:lnTo>
                  <a:pt x="2208" y="107"/>
                </a:lnTo>
                <a:lnTo>
                  <a:pt x="2301" y="146"/>
                </a:lnTo>
                <a:lnTo>
                  <a:pt x="2301" y="1129"/>
                </a:lnTo>
                <a:lnTo>
                  <a:pt x="1142" y="77"/>
                </a:lnTo>
                <a:lnTo>
                  <a:pt x="1238" y="50"/>
                </a:lnTo>
                <a:lnTo>
                  <a:pt x="1334" y="28"/>
                </a:lnTo>
                <a:lnTo>
                  <a:pt x="1432" y="12"/>
                </a:lnTo>
                <a:lnTo>
                  <a:pt x="1530" y="3"/>
                </a:lnTo>
                <a:lnTo>
                  <a:pt x="1629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9368" y="921153"/>
            <a:ext cx="39757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</a:t>
            </a:r>
          </a:p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you are…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9368" y="2650738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79369" y="3308340"/>
            <a:ext cx="3964931" cy="1917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nascetur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ridiculus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mus.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venenatis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CB97A412-6B35-453C-8CCB-8DBE644215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r="2803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6EEEB786-6739-45F0-A1E8-27886689F0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r="2867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728343ED-1F66-4169-96E9-AC87D86DA82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 r="2867"/>
          <a:stretch>
            <a:fillRect/>
          </a:stretch>
        </p:blipFill>
        <p:spPr/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840CE74A-1E65-4BC8-9090-6EE4D690AD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9" b="14639"/>
          <a:stretch>
            <a:fillRect/>
          </a:stretch>
        </p:blipFill>
        <p:spPr/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D93E628-F914-442E-91F4-E988FB3AB295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846484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5BD907CB-E4FD-4490-B2B8-4F217996E2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-1" y="-1"/>
            <a:ext cx="12191999" cy="6857999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ame 5"/>
          <p:cNvSpPr/>
          <p:nvPr/>
        </p:nvSpPr>
        <p:spPr>
          <a:xfrm>
            <a:off x="6527802" y="-685800"/>
            <a:ext cx="5130797" cy="6273800"/>
          </a:xfrm>
          <a:prstGeom prst="frame">
            <a:avLst>
              <a:gd name="adj1" fmla="val 3088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0468" y="1334856"/>
            <a:ext cx="4041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+mj-lt"/>
              </a:rPr>
              <a:t>Start where you are…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9496" y="3137010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9" name="Rectangle 8"/>
          <p:cNvSpPr/>
          <p:nvPr/>
        </p:nvSpPr>
        <p:spPr>
          <a:xfrm>
            <a:off x="1140469" y="3910726"/>
            <a:ext cx="4523731" cy="1686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</a:rPr>
              <a:t>Cum </a:t>
            </a:r>
            <a:r>
              <a:rPr lang="en-US" sz="1000" dirty="0" err="1">
                <a:solidFill>
                  <a:schemeClr val="bg1"/>
                </a:solidFill>
              </a:rPr>
              <a:t>sociis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natoque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penatibus</a:t>
            </a:r>
            <a:r>
              <a:rPr lang="en-US" sz="1000" dirty="0">
                <a:solidFill>
                  <a:schemeClr val="bg1"/>
                </a:solidFill>
              </a:rPr>
              <a:t> et </a:t>
            </a:r>
            <a:r>
              <a:rPr lang="en-US" sz="1000" dirty="0" err="1">
                <a:solidFill>
                  <a:schemeClr val="bg1"/>
                </a:solidFill>
              </a:rPr>
              <a:t>magnis</a:t>
            </a:r>
            <a:r>
              <a:rPr lang="en-US" sz="1000" dirty="0">
                <a:solidFill>
                  <a:schemeClr val="bg1"/>
                </a:solidFill>
              </a:rPr>
              <a:t> dis parturient </a:t>
            </a:r>
            <a:r>
              <a:rPr lang="en-US" sz="1000" dirty="0" err="1">
                <a:solidFill>
                  <a:schemeClr val="bg1"/>
                </a:solidFill>
              </a:rPr>
              <a:t>montes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nascetur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ridiculus</a:t>
            </a:r>
            <a:r>
              <a:rPr lang="en-US" sz="1000" dirty="0">
                <a:solidFill>
                  <a:schemeClr val="bg1"/>
                </a:solidFill>
              </a:rPr>
              <a:t> mus. </a:t>
            </a: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quam </a:t>
            </a:r>
            <a:r>
              <a:rPr lang="en-US" sz="1000" dirty="0" err="1">
                <a:solidFill>
                  <a:schemeClr val="bg1"/>
                </a:solidFill>
              </a:rPr>
              <a:t>felis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ultricies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pellentes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Nulla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consequat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massa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quis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enim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pede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vel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aliquet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vulputate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eget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arcu</a:t>
            </a:r>
            <a:r>
              <a:rPr lang="en-US" sz="1000" dirty="0">
                <a:solidFill>
                  <a:schemeClr val="bg1"/>
                </a:solidFill>
              </a:rPr>
              <a:t>. In </a:t>
            </a:r>
            <a:r>
              <a:rPr lang="en-US" sz="1000" dirty="0" err="1">
                <a:solidFill>
                  <a:schemeClr val="bg1"/>
                </a:solidFill>
              </a:rPr>
              <a:t>enim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rhoncus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ut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imperdiet</a:t>
            </a:r>
            <a:r>
              <a:rPr lang="en-US" sz="1000" dirty="0">
                <a:solidFill>
                  <a:schemeClr val="bg1"/>
                </a:solidFill>
              </a:rPr>
              <a:t> a, </a:t>
            </a:r>
            <a:r>
              <a:rPr lang="en-US" sz="1000" dirty="0" err="1">
                <a:solidFill>
                  <a:schemeClr val="bg1"/>
                </a:solidFill>
              </a:rPr>
              <a:t>venenatis</a:t>
            </a:r>
            <a:r>
              <a:rPr lang="en-US" sz="1000" dirty="0">
                <a:solidFill>
                  <a:schemeClr val="bg1"/>
                </a:solidFill>
              </a:rPr>
              <a:t>. Cum </a:t>
            </a:r>
            <a:r>
              <a:rPr lang="en-US" sz="1000" dirty="0" err="1">
                <a:solidFill>
                  <a:schemeClr val="bg1"/>
                </a:solidFill>
              </a:rPr>
              <a:t>sociis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natoque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penatibus</a:t>
            </a:r>
            <a:r>
              <a:rPr lang="en-US" sz="1000" dirty="0">
                <a:solidFill>
                  <a:schemeClr val="bg1"/>
                </a:solidFill>
              </a:rPr>
              <a:t> et </a:t>
            </a:r>
            <a:r>
              <a:rPr lang="en-US" sz="1000" dirty="0" err="1">
                <a:solidFill>
                  <a:schemeClr val="bg1"/>
                </a:solidFill>
              </a:rPr>
              <a:t>magnis</a:t>
            </a:r>
            <a:r>
              <a:rPr lang="en-US" sz="1000" dirty="0">
                <a:solidFill>
                  <a:schemeClr val="bg1"/>
                </a:solidFill>
              </a:rPr>
              <a:t> dis parturient </a:t>
            </a:r>
            <a:r>
              <a:rPr lang="en-US" sz="1000" dirty="0" err="1">
                <a:solidFill>
                  <a:schemeClr val="bg1"/>
                </a:solidFill>
              </a:rPr>
              <a:t>montes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Donec</a:t>
            </a:r>
            <a:r>
              <a:rPr lang="en-US" sz="1000" dirty="0">
                <a:solidFill>
                  <a:schemeClr val="bg1"/>
                </a:solidFill>
              </a:rPr>
              <a:t> quam </a:t>
            </a:r>
            <a:r>
              <a:rPr lang="en-US" sz="1000" dirty="0" err="1">
                <a:solidFill>
                  <a:schemeClr val="bg1"/>
                </a:solidFill>
              </a:rPr>
              <a:t>felis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ultricies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nec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pellentes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Nulla</a:t>
            </a:r>
            <a:r>
              <a:rPr lang="en-US" sz="1000" dirty="0">
                <a:solidFill>
                  <a:schemeClr val="bg1"/>
                </a:solidFill>
              </a:rPr>
              <a:t> co </a:t>
            </a:r>
            <a:r>
              <a:rPr lang="en-US" sz="1000" dirty="0" err="1">
                <a:solidFill>
                  <a:schemeClr val="bg1"/>
                </a:solidFill>
              </a:rPr>
              <a:t>nsequat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massa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quis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enim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justo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fringilla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F55FB6-7D85-4420-8D89-9BBEFFEA79EB}"/>
              </a:ext>
            </a:extLst>
          </p:cNvPr>
          <p:cNvGrpSpPr/>
          <p:nvPr/>
        </p:nvGrpSpPr>
        <p:grpSpPr>
          <a:xfrm>
            <a:off x="230662" y="6571365"/>
            <a:ext cx="254247" cy="186438"/>
            <a:chOff x="1523753" y="3302123"/>
            <a:chExt cx="4572247" cy="3352800"/>
          </a:xfrm>
          <a:solidFill>
            <a:schemeClr val="accent5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0E1A617-0F2E-48D8-AEA9-3031AF07B32A}"/>
                </a:ext>
              </a:extLst>
            </p:cNvPr>
            <p:cNvSpPr/>
            <p:nvPr/>
          </p:nvSpPr>
          <p:spPr>
            <a:xfrm>
              <a:off x="35049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0CF7552-DB91-4AB5-8379-14C3E61E703D}"/>
                </a:ext>
              </a:extLst>
            </p:cNvPr>
            <p:cNvSpPr/>
            <p:nvPr/>
          </p:nvSpPr>
          <p:spPr>
            <a:xfrm>
              <a:off x="1523753" y="3302123"/>
              <a:ext cx="2591047" cy="3352800"/>
            </a:xfrm>
            <a:custGeom>
              <a:avLst/>
              <a:gdLst>
                <a:gd name="connsiteX0" fmla="*/ 2551957 w 2591047"/>
                <a:gd name="connsiteY0" fmla="*/ 1574597 h 3352800"/>
                <a:gd name="connsiteX1" fmla="*/ 1180357 w 2591047"/>
                <a:gd name="connsiteY1" fmla="*/ 50597 h 3352800"/>
                <a:gd name="connsiteX2" fmla="*/ 1066971 w 2591047"/>
                <a:gd name="connsiteY2" fmla="*/ 0 h 3352800"/>
                <a:gd name="connsiteX3" fmla="*/ 152571 w 2591047"/>
                <a:gd name="connsiteY3" fmla="*/ 0 h 3352800"/>
                <a:gd name="connsiteX4" fmla="*/ 13278 w 2591047"/>
                <a:gd name="connsiteY4" fmla="*/ 90221 h 3352800"/>
                <a:gd name="connsiteX5" fmla="*/ 39186 w 2591047"/>
                <a:gd name="connsiteY5" fmla="*/ 254203 h 3352800"/>
                <a:gd name="connsiteX6" fmla="*/ 1319041 w 2591047"/>
                <a:gd name="connsiteY6" fmla="*/ 1676400 h 3352800"/>
                <a:gd name="connsiteX7" fmla="*/ 39186 w 2591047"/>
                <a:gd name="connsiteY7" fmla="*/ 3098292 h 3352800"/>
                <a:gd name="connsiteX8" fmla="*/ 13278 w 2591047"/>
                <a:gd name="connsiteY8" fmla="*/ 3262275 h 3352800"/>
                <a:gd name="connsiteX9" fmla="*/ 152571 w 2591047"/>
                <a:gd name="connsiteY9" fmla="*/ 3352800 h 3352800"/>
                <a:gd name="connsiteX10" fmla="*/ 1066971 w 2591047"/>
                <a:gd name="connsiteY10" fmla="*/ 3352800 h 3352800"/>
                <a:gd name="connsiteX11" fmla="*/ 1180357 w 2591047"/>
                <a:gd name="connsiteY11" fmla="*/ 3302508 h 3352800"/>
                <a:gd name="connsiteX12" fmla="*/ 2551957 w 2591047"/>
                <a:gd name="connsiteY12" fmla="*/ 1778508 h 3352800"/>
                <a:gd name="connsiteX13" fmla="*/ 2551957 w 2591047"/>
                <a:gd name="connsiteY13" fmla="*/ 1574597 h 33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91047" h="3352800">
                  <a:moveTo>
                    <a:pt x="2551957" y="1574597"/>
                  </a:moveTo>
                  <a:lnTo>
                    <a:pt x="1180357" y="50597"/>
                  </a:lnTo>
                  <a:cubicBezTo>
                    <a:pt x="1151096" y="18288"/>
                    <a:pt x="1110253" y="0"/>
                    <a:pt x="1066971" y="0"/>
                  </a:cubicBezTo>
                  <a:lnTo>
                    <a:pt x="152571" y="0"/>
                  </a:lnTo>
                  <a:cubicBezTo>
                    <a:pt x="92526" y="0"/>
                    <a:pt x="37967" y="35357"/>
                    <a:pt x="13278" y="90221"/>
                  </a:cubicBezTo>
                  <a:cubicBezTo>
                    <a:pt x="-11106" y="145390"/>
                    <a:pt x="-1048" y="209702"/>
                    <a:pt x="39186" y="254203"/>
                  </a:cubicBezTo>
                  <a:lnTo>
                    <a:pt x="1319041" y="1676400"/>
                  </a:lnTo>
                  <a:lnTo>
                    <a:pt x="39186" y="3098292"/>
                  </a:lnTo>
                  <a:cubicBezTo>
                    <a:pt x="-1048" y="3143098"/>
                    <a:pt x="-11411" y="3207410"/>
                    <a:pt x="13278" y="3262275"/>
                  </a:cubicBezTo>
                  <a:cubicBezTo>
                    <a:pt x="37967" y="3317443"/>
                    <a:pt x="92526" y="3352800"/>
                    <a:pt x="152571" y="3352800"/>
                  </a:cubicBezTo>
                  <a:lnTo>
                    <a:pt x="1066971" y="3352800"/>
                  </a:lnTo>
                  <a:cubicBezTo>
                    <a:pt x="1110253" y="3352800"/>
                    <a:pt x="1151096" y="3334207"/>
                    <a:pt x="1180357" y="3302508"/>
                  </a:cubicBezTo>
                  <a:lnTo>
                    <a:pt x="2551957" y="1778508"/>
                  </a:lnTo>
                  <a:cubicBezTo>
                    <a:pt x="2604078" y="1720596"/>
                    <a:pt x="2604078" y="1632204"/>
                    <a:pt x="2551957" y="15745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09334BF-8519-4CB3-83E1-11B5494F27C7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3130163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085F7B3-6B94-4114-BC7F-3DC721BCFB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r="13318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0" y="0"/>
            <a:ext cx="7073900" cy="29845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21368" y="568787"/>
            <a:ext cx="4957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+mj-lt"/>
              </a:rPr>
              <a:t>Start Where You Are…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1368" y="2240315"/>
            <a:ext cx="1457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Insert subtitle here</a:t>
            </a:r>
          </a:p>
        </p:txBody>
      </p:sp>
      <p:sp>
        <p:nvSpPr>
          <p:cNvPr id="6" name="Rectangle 5"/>
          <p:cNvSpPr/>
          <p:nvPr/>
        </p:nvSpPr>
        <p:spPr>
          <a:xfrm>
            <a:off x="721368" y="3776186"/>
            <a:ext cx="4168132" cy="1917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nascetur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ridiculus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mus.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venenatis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29800" y="4051300"/>
            <a:ext cx="1816100" cy="1816100"/>
          </a:xfrm>
          <a:prstGeom prst="rect">
            <a:avLst/>
          </a:prstGeom>
          <a:solidFill>
            <a:schemeClr val="accent5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9" name="TextBox 8"/>
          <p:cNvSpPr txBox="1"/>
          <p:nvPr/>
        </p:nvSpPr>
        <p:spPr>
          <a:xfrm>
            <a:off x="9893709" y="4382269"/>
            <a:ext cx="1688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80%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26759" y="5259433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The Title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03AC43-B794-4499-985D-D0588DDA2CBB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2905850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05675" y="1375133"/>
            <a:ext cx="4421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05675" y="2945061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5676" y="3631691"/>
            <a:ext cx="3964931" cy="1917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nascetur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ridiculus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mus.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arcu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In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rhoncus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venenatis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Cum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natoque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penatibus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magnis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dis parturient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quam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felis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pellentes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nsequat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enim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 rot="16200000" flipH="1">
            <a:off x="10931277" y="778233"/>
            <a:ext cx="596900" cy="596900"/>
            <a:chOff x="1568450" y="-927100"/>
            <a:chExt cx="596900" cy="5969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568450" y="-927100"/>
              <a:ext cx="0" cy="5969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1866900" y="-628650"/>
              <a:ext cx="0" cy="5969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6A86724-BAE5-412A-932B-F7DDE88A9B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0" r="20260"/>
          <a:stretch>
            <a:fillRect/>
          </a:stretch>
        </p:blipFill>
        <p:spPr/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20631D3-EB18-4151-92BF-10F57CCB7E9A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2096321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8876" y="2959834"/>
            <a:ext cx="11352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1"/>
                </a:solidFill>
                <a:latin typeface="+mj-lt"/>
              </a:rPr>
              <a:t>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3158" y="4674334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3"/>
                </a:solidFill>
                <a:latin typeface="+mj-lt"/>
              </a:rPr>
              <a:t>02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81979" y="2359669"/>
            <a:ext cx="13452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accent5"/>
                </a:solidFill>
                <a:latin typeface="+mj-lt"/>
              </a:rPr>
              <a:t>03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6275" y="721021"/>
            <a:ext cx="4135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26275" y="2450605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5528" y="3118904"/>
            <a:ext cx="65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</a:rPr>
              <a:t>01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8500" y="3192186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18500" y="3381487"/>
            <a:ext cx="2214500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90644" y="4074249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</a:rPr>
              <a:t>02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18500" y="4147531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18500" y="4336832"/>
            <a:ext cx="2214500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82629" y="5044107"/>
            <a:ext cx="764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</a:rPr>
              <a:t>03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18500" y="5117389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818500" y="5306690"/>
            <a:ext cx="2214500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1E93873B-EE8C-4259-864D-EFE03DF731C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5" r="23545"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E8CBCC04-0E01-4706-AB14-6D14288BEC2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r="27679"/>
          <a:stretch>
            <a:fillRect/>
          </a:stretch>
        </p:blipFill>
        <p:spPr/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4847D4E-5986-4C14-99EE-8819CB43A1B6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EC46117E-0FCA-4101-A6E0-7C09E7F532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r="103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8375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40991" y="556088"/>
            <a:ext cx="44986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Start where you are…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505" y="2300187"/>
            <a:ext cx="160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Insert subtitle here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68205" y="3617833"/>
            <a:ext cx="798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</a:rPr>
              <a:t>04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2008" y="3691115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8" name="Rectangle 7"/>
          <p:cNvSpPr/>
          <p:nvPr/>
        </p:nvSpPr>
        <p:spPr>
          <a:xfrm>
            <a:off x="7232008" y="3867716"/>
            <a:ext cx="3111964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4617" y="4413522"/>
            <a:ext cx="785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+mj-lt"/>
              </a:rPr>
              <a:t>05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2008" y="4486804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32008" y="4663405"/>
            <a:ext cx="3111964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77823" y="5209211"/>
            <a:ext cx="779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</a:rPr>
              <a:t>06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2008" y="5282493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32008" y="5459094"/>
            <a:ext cx="3111964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794" y="3617833"/>
            <a:ext cx="659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+mj-lt"/>
              </a:rPr>
              <a:t>01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22866" y="3691115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22866" y="3867716"/>
            <a:ext cx="3111964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3910" y="4413522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+mj-lt"/>
              </a:rPr>
              <a:t>02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22866" y="4486804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22866" y="4663405"/>
            <a:ext cx="3111964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75895" y="5209211"/>
            <a:ext cx="764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+mj-lt"/>
              </a:rPr>
              <a:t>03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22866" y="5282493"/>
            <a:ext cx="1244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The Title Here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22866" y="5459094"/>
            <a:ext cx="3111964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pede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justo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fringilla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aliquet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vulputate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C83DD3FA-1499-4FE6-BDCE-A86C5A872F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7" b="18227"/>
          <a:stretch>
            <a:fillRect/>
          </a:stretch>
        </p:blipFill>
        <p:spPr/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716E5DE-A534-4188-A37E-5E361BA508A0}"/>
              </a:ext>
            </a:extLst>
          </p:cNvPr>
          <p:cNvSpPr txBox="1"/>
          <p:nvPr/>
        </p:nvSpPr>
        <p:spPr>
          <a:xfrm>
            <a:off x="10598180" y="6527800"/>
            <a:ext cx="1441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spc="300" dirty="0">
                <a:solidFill>
                  <a:schemeClr val="accent5"/>
                </a:solidFill>
              </a:rPr>
              <a:t>paramount</a:t>
            </a:r>
          </a:p>
        </p:txBody>
      </p:sp>
    </p:spTree>
    <p:extLst>
      <p:ext uri="{BB962C8B-B14F-4D97-AF65-F5344CB8AC3E}">
        <p14:creationId xmlns:p14="http://schemas.microsoft.com/office/powerpoint/2010/main" val="3411578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7030A0"/>
      </a:accent2>
      <a:accent3>
        <a:srgbClr val="FF09AD"/>
      </a:accent3>
      <a:accent4>
        <a:srgbClr val="FF0000"/>
      </a:accent4>
      <a:accent5>
        <a:srgbClr val="FE8002"/>
      </a:accent5>
      <a:accent6>
        <a:srgbClr val="FFD965"/>
      </a:accent6>
      <a:hlink>
        <a:srgbClr val="0563C1"/>
      </a:hlink>
      <a:folHlink>
        <a:srgbClr val="954F72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2223</Words>
  <Application>Microsoft Office PowerPoint</Application>
  <PresentationFormat>Widescreen</PresentationFormat>
  <Paragraphs>242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8</cp:revision>
  <dcterms:created xsi:type="dcterms:W3CDTF">2020-10-30T20:39:57Z</dcterms:created>
  <dcterms:modified xsi:type="dcterms:W3CDTF">2020-10-30T21:50:16Z</dcterms:modified>
</cp:coreProperties>
</file>