
<file path=[Content_Types].xml><?xml version="1.0" encoding="utf-8"?>
<Types xmlns="http://schemas.openxmlformats.org/package/2006/content-types">
  <Default Extension="jpg" ContentType="image/jpe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3" r:id="rId1"/>
  </p:sldMasterIdLst>
  <p:notesMasterIdLst>
    <p:notesMasterId r:id="rId27"/>
  </p:notesMasterIdLst>
  <p:handoutMasterIdLst>
    <p:handoutMasterId r:id="rId28"/>
  </p:handoutMasterIdLst>
  <p:sldIdLst>
    <p:sldId id="852" r:id="rId2"/>
    <p:sldId id="854" r:id="rId3"/>
    <p:sldId id="857" r:id="rId4"/>
    <p:sldId id="859" r:id="rId5"/>
    <p:sldId id="860" r:id="rId6"/>
    <p:sldId id="861" r:id="rId7"/>
    <p:sldId id="863" r:id="rId8"/>
    <p:sldId id="864" r:id="rId9"/>
    <p:sldId id="865" r:id="rId10"/>
    <p:sldId id="868" r:id="rId11"/>
    <p:sldId id="889" r:id="rId12"/>
    <p:sldId id="962" r:id="rId13"/>
    <p:sldId id="912" r:id="rId14"/>
    <p:sldId id="871" r:id="rId15"/>
    <p:sldId id="961" r:id="rId16"/>
    <p:sldId id="963" r:id="rId17"/>
    <p:sldId id="964" r:id="rId18"/>
    <p:sldId id="965" r:id="rId19"/>
    <p:sldId id="960" r:id="rId20"/>
    <p:sldId id="959" r:id="rId21"/>
    <p:sldId id="966" r:id="rId22"/>
    <p:sldId id="967" r:id="rId23"/>
    <p:sldId id="969" r:id="rId24"/>
    <p:sldId id="968" r:id="rId25"/>
    <p:sldId id="95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0101"/>
    <a:srgbClr val="FEFEFE"/>
    <a:srgbClr val="0B1412"/>
    <a:srgbClr val="021113"/>
    <a:srgbClr val="F0F2F5"/>
    <a:srgbClr val="F8F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7" autoAdjust="0"/>
    <p:restoredTop sz="90392" autoAdjust="0"/>
  </p:normalViewPr>
  <p:slideViewPr>
    <p:cSldViewPr snapToGrid="0" snapToObjects="1">
      <p:cViewPr varScale="1">
        <p:scale>
          <a:sx n="61" d="100"/>
          <a:sy n="61" d="100"/>
        </p:scale>
        <p:origin x="1194" y="78"/>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showGuides="1">
      <p:cViewPr varScale="1">
        <p:scale>
          <a:sx n="59" d="100"/>
          <a:sy n="59" d="100"/>
        </p:scale>
        <p:origin x="279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a:effectLst/>
          </c:spPr>
          <c:dPt>
            <c:idx val="0"/>
            <c:bubble3D val="0"/>
            <c:spPr>
              <a:solidFill>
                <a:schemeClr val="accent2"/>
              </a:solidFill>
              <a:ln w="19050">
                <a:noFill/>
              </a:ln>
              <a:effectLst/>
            </c:spPr>
            <c:extLst>
              <c:ext xmlns:c16="http://schemas.microsoft.com/office/drawing/2014/chart" uri="{C3380CC4-5D6E-409C-BE32-E72D297353CC}">
                <c16:uniqueId val="{00000001-5182-4489-A16F-2DC0DB9EE0EF}"/>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182-4489-A16F-2DC0DB9EE0EF}"/>
              </c:ext>
            </c:extLst>
          </c:dPt>
          <c:cat>
            <c:strRef>
              <c:f>Sheet1!$A$2:$A$3</c:f>
              <c:strCache>
                <c:ptCount val="2"/>
                <c:pt idx="0">
                  <c:v>1st Qtr</c:v>
                </c:pt>
                <c:pt idx="1">
                  <c:v>2nd Qtr</c:v>
                </c:pt>
              </c:strCache>
            </c:strRef>
          </c:cat>
          <c:val>
            <c:numRef>
              <c:f>Sheet1!$B$2:$B$3</c:f>
              <c:numCache>
                <c:formatCode>0%</c:formatCode>
                <c:ptCount val="2"/>
                <c:pt idx="0">
                  <c:v>0.65</c:v>
                </c:pt>
                <c:pt idx="1">
                  <c:v>0.35</c:v>
                </c:pt>
              </c:numCache>
            </c:numRef>
          </c:val>
          <c:extLst>
            <c:ext xmlns:c16="http://schemas.microsoft.com/office/drawing/2014/chart" uri="{C3380CC4-5D6E-409C-BE32-E72D297353CC}">
              <c16:uniqueId val="{00000004-5182-4489-A16F-2DC0DB9EE0E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a:effectLst/>
          </c:spPr>
          <c:dPt>
            <c:idx val="0"/>
            <c:bubble3D val="0"/>
            <c:spPr>
              <a:solidFill>
                <a:schemeClr val="accent3"/>
              </a:solidFill>
              <a:ln w="19050">
                <a:noFill/>
              </a:ln>
              <a:effectLst/>
            </c:spPr>
            <c:extLst>
              <c:ext xmlns:c16="http://schemas.microsoft.com/office/drawing/2014/chart" uri="{C3380CC4-5D6E-409C-BE32-E72D297353CC}">
                <c16:uniqueId val="{00000001-42B2-42E4-9BF8-CB018A365BCD}"/>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42B2-42E4-9BF8-CB018A365BCD}"/>
              </c:ext>
            </c:extLst>
          </c:dPt>
          <c:cat>
            <c:strRef>
              <c:f>Sheet1!$A$2:$A$3</c:f>
              <c:strCache>
                <c:ptCount val="2"/>
                <c:pt idx="0">
                  <c:v>1st Qtr</c:v>
                </c:pt>
                <c:pt idx="1">
                  <c:v>2nd Qtr</c:v>
                </c:pt>
              </c:strCache>
            </c:strRef>
          </c:cat>
          <c:val>
            <c:numRef>
              <c:f>Sheet1!$B$2:$B$3</c:f>
              <c:numCache>
                <c:formatCode>0%</c:formatCode>
                <c:ptCount val="2"/>
                <c:pt idx="0">
                  <c:v>0.74</c:v>
                </c:pt>
                <c:pt idx="1">
                  <c:v>0.26</c:v>
                </c:pt>
              </c:numCache>
            </c:numRef>
          </c:val>
          <c:extLst>
            <c:ext xmlns:c16="http://schemas.microsoft.com/office/drawing/2014/chart" uri="{C3380CC4-5D6E-409C-BE32-E72D297353CC}">
              <c16:uniqueId val="{00000004-42B2-42E4-9BF8-CB018A365BC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spPr>
            <a:ln>
              <a:noFill/>
            </a:ln>
            <a:effectLst/>
          </c:spPr>
          <c:dPt>
            <c:idx val="0"/>
            <c:bubble3D val="0"/>
            <c:spPr>
              <a:solidFill>
                <a:schemeClr val="accent1"/>
              </a:solidFill>
              <a:ln w="19050">
                <a:noFill/>
              </a:ln>
              <a:effectLst/>
            </c:spPr>
            <c:extLst>
              <c:ext xmlns:c16="http://schemas.microsoft.com/office/drawing/2014/chart" uri="{C3380CC4-5D6E-409C-BE32-E72D297353CC}">
                <c16:uniqueId val="{00000001-DF81-4E45-8A79-67FC866866C2}"/>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DF81-4E45-8A79-67FC866866C2}"/>
              </c:ext>
            </c:extLst>
          </c:dPt>
          <c:cat>
            <c:strRef>
              <c:f>Sheet1!$A$2:$A$3</c:f>
              <c:strCache>
                <c:ptCount val="2"/>
                <c:pt idx="0">
                  <c:v>1st Qtr</c:v>
                </c:pt>
                <c:pt idx="1">
                  <c:v>2nd Qtr</c:v>
                </c:pt>
              </c:strCache>
            </c:strRef>
          </c:cat>
          <c:val>
            <c:numRef>
              <c:f>Sheet1!$B$2:$B$3</c:f>
              <c:numCache>
                <c:formatCode>0%</c:formatCode>
                <c:ptCount val="2"/>
                <c:pt idx="0">
                  <c:v>0.45</c:v>
                </c:pt>
                <c:pt idx="1">
                  <c:v>0.55000000000000004</c:v>
                </c:pt>
              </c:numCache>
            </c:numRef>
          </c:val>
          <c:extLst>
            <c:ext xmlns:c16="http://schemas.microsoft.com/office/drawing/2014/chart" uri="{C3380CC4-5D6E-409C-BE32-E72D297353CC}">
              <c16:uniqueId val="{00000004-DF81-4E45-8A79-67FC866866C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7D4DFA9-38CF-7D4C-9EB4-7A6A0A01A9C5}" type="datetimeFigureOut">
              <a:rPr lang="en-US" smtClean="0"/>
              <a:t>11/2/2020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8C5D27-E275-914C-B9A8-807C55B0069F}" type="slidenum">
              <a:rPr lang="en-US" smtClean="0"/>
              <a:t>‹#›</a:t>
            </a:fld>
            <a:endParaRPr lang="en-US"/>
          </a:p>
        </p:txBody>
      </p:sp>
    </p:spTree>
    <p:extLst>
      <p:ext uri="{BB962C8B-B14F-4D97-AF65-F5344CB8AC3E}">
        <p14:creationId xmlns:p14="http://schemas.microsoft.com/office/powerpoint/2010/main" val="480298490"/>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09CB90-614C-5144-87C1-67812BEDF5FB}" type="datetimeFigureOut">
              <a:rPr lang="en-US" smtClean="0"/>
              <a:t>11/2/2020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E7EC0-9BE3-5541-9D76-7DE32A6C9D42}" type="slidenum">
              <a:rPr lang="en-US" smtClean="0"/>
              <a:t>‹#›</a:t>
            </a:fld>
            <a:endParaRPr lang="en-US"/>
          </a:p>
        </p:txBody>
      </p:sp>
    </p:spTree>
    <p:extLst>
      <p:ext uri="{BB962C8B-B14F-4D97-AF65-F5344CB8AC3E}">
        <p14:creationId xmlns:p14="http://schemas.microsoft.com/office/powerpoint/2010/main" val="2001100545"/>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B36E7EC0-9BE3-5541-9D76-7DE32A6C9D42}" type="slidenum">
              <a:rPr lang="en-US" smtClean="0"/>
              <a:t>8</a:t>
            </a:fld>
            <a:endParaRPr lang="en-US"/>
          </a:p>
        </p:txBody>
      </p:sp>
    </p:spTree>
    <p:extLst>
      <p:ext uri="{BB962C8B-B14F-4D97-AF65-F5344CB8AC3E}">
        <p14:creationId xmlns:p14="http://schemas.microsoft.com/office/powerpoint/2010/main" val="6658240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Page">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A79DD18-D6EB-4C10-AFB0-96B7354DD561}"/>
              </a:ext>
            </a:extLst>
          </p:cNvPr>
          <p:cNvSpPr>
            <a:spLocks noGrp="1"/>
          </p:cNvSpPr>
          <p:nvPr>
            <p:ph type="pic" sz="quarter" idx="11"/>
          </p:nvPr>
        </p:nvSpPr>
        <p:spPr>
          <a:xfrm>
            <a:off x="2714173" y="1408611"/>
            <a:ext cx="3483426" cy="4040778"/>
          </a:xfrm>
          <a:custGeom>
            <a:avLst/>
            <a:gdLst>
              <a:gd name="connsiteX0" fmla="*/ 1741713 w 3483426"/>
              <a:gd name="connsiteY0" fmla="*/ 0 h 4040778"/>
              <a:gd name="connsiteX1" fmla="*/ 3483426 w 3483426"/>
              <a:gd name="connsiteY1" fmla="*/ 870857 h 4040778"/>
              <a:gd name="connsiteX2" fmla="*/ 3483426 w 3483426"/>
              <a:gd name="connsiteY2" fmla="*/ 3169921 h 4040778"/>
              <a:gd name="connsiteX3" fmla="*/ 1741713 w 3483426"/>
              <a:gd name="connsiteY3" fmla="*/ 4040778 h 4040778"/>
              <a:gd name="connsiteX4" fmla="*/ 0 w 3483426"/>
              <a:gd name="connsiteY4" fmla="*/ 3169921 h 4040778"/>
              <a:gd name="connsiteX5" fmla="*/ 0 w 3483426"/>
              <a:gd name="connsiteY5" fmla="*/ 870857 h 404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83426" h="4040778">
                <a:moveTo>
                  <a:pt x="1741713" y="0"/>
                </a:moveTo>
                <a:lnTo>
                  <a:pt x="3483426" y="870857"/>
                </a:lnTo>
                <a:lnTo>
                  <a:pt x="3483426" y="3169921"/>
                </a:lnTo>
                <a:lnTo>
                  <a:pt x="1741713" y="4040778"/>
                </a:lnTo>
                <a:lnTo>
                  <a:pt x="0" y="3169921"/>
                </a:lnTo>
                <a:lnTo>
                  <a:pt x="0" y="870857"/>
                </a:ln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9656879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Blank with Footer &amp; Head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CCBBB01F-C7BB-4DBD-B830-691F1AC08EB3}"/>
              </a:ext>
            </a:extLst>
          </p:cNvPr>
          <p:cNvSpPr>
            <a:spLocks noGrp="1"/>
          </p:cNvSpPr>
          <p:nvPr>
            <p:ph type="pic" sz="quarter" idx="11"/>
          </p:nvPr>
        </p:nvSpPr>
        <p:spPr>
          <a:xfrm>
            <a:off x="7982856" y="3428999"/>
            <a:ext cx="2927580" cy="2369458"/>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26243848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Blank with Footer &amp; Head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E13746D7-617D-44A2-931A-550F421700D7}"/>
              </a:ext>
            </a:extLst>
          </p:cNvPr>
          <p:cNvSpPr>
            <a:spLocks noGrp="1"/>
          </p:cNvSpPr>
          <p:nvPr>
            <p:ph type="pic" sz="quarter" idx="11"/>
          </p:nvPr>
        </p:nvSpPr>
        <p:spPr>
          <a:xfrm>
            <a:off x="0" y="0"/>
            <a:ext cx="5776685" cy="3991429"/>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7026832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91999" cy="6875362"/>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1365209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with Footer &amp;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97683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6_Blank with Footer &amp; Header">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BCE296E-B873-4720-B35D-A9D863AA8CE6}"/>
              </a:ext>
            </a:extLst>
          </p:cNvPr>
          <p:cNvSpPr>
            <a:spLocks noGrp="1"/>
          </p:cNvSpPr>
          <p:nvPr>
            <p:ph type="pic" sz="quarter" idx="18"/>
          </p:nvPr>
        </p:nvSpPr>
        <p:spPr>
          <a:xfrm>
            <a:off x="514348" y="514348"/>
            <a:ext cx="5581652" cy="5829304"/>
          </a:xfrm>
          <a:prstGeom prst="rect">
            <a:avLst/>
          </a:prstGeom>
        </p:spPr>
        <p:txBody>
          <a:bodyPr anchor="ctr">
            <a:normAutofit/>
          </a:bodyPr>
          <a:lstStyle>
            <a:lvl1pPr marL="0" indent="0" algn="ctr">
              <a:buNone/>
              <a:defRPr sz="1200"/>
            </a:lvl1pPr>
          </a:lstStyle>
          <a:p>
            <a:endParaRPr lang="en-US" dirty="0"/>
          </a:p>
        </p:txBody>
      </p:sp>
      <p:sp>
        <p:nvSpPr>
          <p:cNvPr id="12" name="Picture Placeholder 2">
            <a:extLst>
              <a:ext uri="{FF2B5EF4-FFF2-40B4-BE49-F238E27FC236}">
                <a16:creationId xmlns:a16="http://schemas.microsoft.com/office/drawing/2014/main" id="{CE2C5F3D-C446-4A28-9354-8480B16A021B}"/>
              </a:ext>
            </a:extLst>
          </p:cNvPr>
          <p:cNvSpPr>
            <a:spLocks noGrp="1"/>
          </p:cNvSpPr>
          <p:nvPr>
            <p:ph type="pic" sz="quarter" idx="19"/>
          </p:nvPr>
        </p:nvSpPr>
        <p:spPr>
          <a:xfrm>
            <a:off x="4305300" y="1705819"/>
            <a:ext cx="3581395" cy="3446362"/>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6238146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_Blank with Footer &amp; Header">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04793921-B7F3-4A5A-A4F6-C4BFA6C87B74}"/>
              </a:ext>
            </a:extLst>
          </p:cNvPr>
          <p:cNvSpPr>
            <a:spLocks noGrp="1"/>
          </p:cNvSpPr>
          <p:nvPr>
            <p:ph type="pic" sz="quarter" idx="15" hasCustomPrompt="1"/>
          </p:nvPr>
        </p:nvSpPr>
        <p:spPr>
          <a:xfrm>
            <a:off x="3185885" y="0"/>
            <a:ext cx="3185886" cy="6858000"/>
          </a:xfrm>
          <a:prstGeom prst="rect">
            <a:avLst/>
          </a:prstGeom>
        </p:spPr>
        <p:txBody>
          <a:bodyPr>
            <a:normAutofit/>
          </a:bodyPr>
          <a:lstStyle>
            <a:lvl1pPr marL="0" indent="0" algn="ctr">
              <a:buNone/>
              <a:defRPr sz="1200">
                <a:solidFill>
                  <a:schemeClr val="tx1">
                    <a:lumMod val="50000"/>
                    <a:lumOff val="50000"/>
                  </a:schemeClr>
                </a:solidFill>
                <a:latin typeface="Montserrat Light" panose="00000400000000000000" pitchFamily="50" charset="0"/>
              </a:defRPr>
            </a:lvl1pPr>
          </a:lstStyle>
          <a:p>
            <a:r>
              <a:rPr lang="en-US" dirty="0"/>
              <a:t>Drag your image here</a:t>
            </a:r>
          </a:p>
        </p:txBody>
      </p:sp>
    </p:spTree>
    <p:extLst>
      <p:ext uri="{BB962C8B-B14F-4D97-AF65-F5344CB8AC3E}">
        <p14:creationId xmlns:p14="http://schemas.microsoft.com/office/powerpoint/2010/main" val="13956765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3_Blank with Footer &amp; Header">
    <p:spTree>
      <p:nvGrpSpPr>
        <p:cNvPr id="1" name=""/>
        <p:cNvGrpSpPr/>
        <p:nvPr/>
      </p:nvGrpSpPr>
      <p:grpSpPr>
        <a:xfrm>
          <a:off x="0" y="0"/>
          <a:ext cx="0" cy="0"/>
          <a:chOff x="0" y="0"/>
          <a:chExt cx="0" cy="0"/>
        </a:xfrm>
      </p:grpSpPr>
      <p:sp>
        <p:nvSpPr>
          <p:cNvPr id="10" name="Picture Placeholder 2">
            <a:extLst>
              <a:ext uri="{FF2B5EF4-FFF2-40B4-BE49-F238E27FC236}">
                <a16:creationId xmlns:a16="http://schemas.microsoft.com/office/drawing/2014/main" id="{4621E92C-03CC-43AD-B9E3-072DF7D91603}"/>
              </a:ext>
            </a:extLst>
          </p:cNvPr>
          <p:cNvSpPr>
            <a:spLocks noGrp="1"/>
          </p:cNvSpPr>
          <p:nvPr>
            <p:ph type="pic" sz="quarter" idx="13"/>
          </p:nvPr>
        </p:nvSpPr>
        <p:spPr>
          <a:xfrm>
            <a:off x="0" y="0"/>
            <a:ext cx="5441360" cy="6858000"/>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30048313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0_Blank with Footer &amp; Header">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15DA1167-06AA-40AD-A66E-01A043C9A382}"/>
              </a:ext>
            </a:extLst>
          </p:cNvPr>
          <p:cNvSpPr>
            <a:spLocks noGrp="1"/>
          </p:cNvSpPr>
          <p:nvPr>
            <p:ph type="pic" sz="quarter" idx="12"/>
          </p:nvPr>
        </p:nvSpPr>
        <p:spPr>
          <a:xfrm>
            <a:off x="0" y="0"/>
            <a:ext cx="3497943" cy="3429000"/>
          </a:xfrm>
          <a:prstGeom prst="rect">
            <a:avLst/>
          </a:prstGeom>
        </p:spPr>
        <p:txBody>
          <a:bodyPr anchor="ctr">
            <a:normAutofit/>
          </a:bodyPr>
          <a:lstStyle>
            <a:lvl1pPr marL="0" indent="0" algn="ctr">
              <a:buNone/>
              <a:defRPr sz="1200"/>
            </a:lvl1pPr>
          </a:lstStyle>
          <a:p>
            <a:endParaRPr lang="en-US" dirty="0"/>
          </a:p>
        </p:txBody>
      </p:sp>
      <p:sp>
        <p:nvSpPr>
          <p:cNvPr id="12" name="Picture Placeholder 2">
            <a:extLst>
              <a:ext uri="{FF2B5EF4-FFF2-40B4-BE49-F238E27FC236}">
                <a16:creationId xmlns:a16="http://schemas.microsoft.com/office/drawing/2014/main" id="{D8473E25-1340-4C09-A99D-238301FF3F4E}"/>
              </a:ext>
            </a:extLst>
          </p:cNvPr>
          <p:cNvSpPr>
            <a:spLocks noGrp="1"/>
          </p:cNvSpPr>
          <p:nvPr>
            <p:ph type="pic" sz="quarter" idx="13"/>
          </p:nvPr>
        </p:nvSpPr>
        <p:spPr>
          <a:xfrm>
            <a:off x="3497943" y="3429000"/>
            <a:ext cx="3497943" cy="3429000"/>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268293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with Footer &amp; Header">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3B3285A7-54EE-420F-95CC-29936599DD48}"/>
              </a:ext>
            </a:extLst>
          </p:cNvPr>
          <p:cNvSpPr>
            <a:spLocks noGrp="1"/>
          </p:cNvSpPr>
          <p:nvPr>
            <p:ph type="pic" sz="quarter" idx="13"/>
          </p:nvPr>
        </p:nvSpPr>
        <p:spPr>
          <a:xfrm>
            <a:off x="7915275" y="1847850"/>
            <a:ext cx="3162300" cy="3162300"/>
          </a:xfrm>
          <a:custGeom>
            <a:avLst/>
            <a:gdLst>
              <a:gd name="connsiteX0" fmla="*/ 1581150 w 3162300"/>
              <a:gd name="connsiteY0" fmla="*/ 0 h 3162300"/>
              <a:gd name="connsiteX1" fmla="*/ 3162300 w 3162300"/>
              <a:gd name="connsiteY1" fmla="*/ 1581150 h 3162300"/>
              <a:gd name="connsiteX2" fmla="*/ 1581150 w 3162300"/>
              <a:gd name="connsiteY2" fmla="*/ 3162300 h 3162300"/>
              <a:gd name="connsiteX3" fmla="*/ 0 w 3162300"/>
              <a:gd name="connsiteY3" fmla="*/ 1581150 h 3162300"/>
              <a:gd name="connsiteX4" fmla="*/ 1581150 w 3162300"/>
              <a:gd name="connsiteY4" fmla="*/ 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0" h="3162300">
                <a:moveTo>
                  <a:pt x="1581150" y="0"/>
                </a:moveTo>
                <a:cubicBezTo>
                  <a:pt x="2454395" y="0"/>
                  <a:pt x="3162300" y="707905"/>
                  <a:pt x="3162300" y="1581150"/>
                </a:cubicBezTo>
                <a:cubicBezTo>
                  <a:pt x="3162300" y="2454395"/>
                  <a:pt x="2454395" y="3162300"/>
                  <a:pt x="1581150" y="3162300"/>
                </a:cubicBezTo>
                <a:cubicBezTo>
                  <a:pt x="707905" y="3162300"/>
                  <a:pt x="0" y="2454395"/>
                  <a:pt x="0" y="1581150"/>
                </a:cubicBezTo>
                <a:cubicBezTo>
                  <a:pt x="0" y="707905"/>
                  <a:pt x="707905" y="0"/>
                  <a:pt x="1581150" y="0"/>
                </a:cubicBezTo>
                <a:close/>
              </a:path>
            </a:pathLst>
          </a:custGeom>
        </p:spPr>
        <p:txBody>
          <a:bodyPr wrap="square" anchor="ctr">
            <a:noAutofit/>
          </a:bodyPr>
          <a:lstStyle>
            <a:lvl1pPr marL="0" indent="0" algn="ctr">
              <a:buNone/>
              <a:defRPr sz="1200"/>
            </a:lvl1pPr>
          </a:lstStyle>
          <a:p>
            <a:endParaRPr lang="en-US" dirty="0"/>
          </a:p>
        </p:txBody>
      </p:sp>
      <p:sp>
        <p:nvSpPr>
          <p:cNvPr id="12" name="Picture Placeholder 11">
            <a:extLst>
              <a:ext uri="{FF2B5EF4-FFF2-40B4-BE49-F238E27FC236}">
                <a16:creationId xmlns:a16="http://schemas.microsoft.com/office/drawing/2014/main" id="{C5FDE6F0-144D-4559-A1C9-45EA8031B467}"/>
              </a:ext>
            </a:extLst>
          </p:cNvPr>
          <p:cNvSpPr>
            <a:spLocks noGrp="1"/>
          </p:cNvSpPr>
          <p:nvPr>
            <p:ph type="pic" sz="quarter" idx="12"/>
          </p:nvPr>
        </p:nvSpPr>
        <p:spPr>
          <a:xfrm>
            <a:off x="1114425" y="1847850"/>
            <a:ext cx="3162300" cy="3162300"/>
          </a:xfrm>
          <a:custGeom>
            <a:avLst/>
            <a:gdLst>
              <a:gd name="connsiteX0" fmla="*/ 1581150 w 3162300"/>
              <a:gd name="connsiteY0" fmla="*/ 0 h 3162300"/>
              <a:gd name="connsiteX1" fmla="*/ 3162300 w 3162300"/>
              <a:gd name="connsiteY1" fmla="*/ 1581150 h 3162300"/>
              <a:gd name="connsiteX2" fmla="*/ 1581150 w 3162300"/>
              <a:gd name="connsiteY2" fmla="*/ 3162300 h 3162300"/>
              <a:gd name="connsiteX3" fmla="*/ 0 w 3162300"/>
              <a:gd name="connsiteY3" fmla="*/ 1581150 h 3162300"/>
              <a:gd name="connsiteX4" fmla="*/ 1581150 w 3162300"/>
              <a:gd name="connsiteY4" fmla="*/ 0 h 3162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300" h="3162300">
                <a:moveTo>
                  <a:pt x="1581150" y="0"/>
                </a:moveTo>
                <a:cubicBezTo>
                  <a:pt x="2454395" y="0"/>
                  <a:pt x="3162300" y="707905"/>
                  <a:pt x="3162300" y="1581150"/>
                </a:cubicBezTo>
                <a:cubicBezTo>
                  <a:pt x="3162300" y="2454395"/>
                  <a:pt x="2454395" y="3162300"/>
                  <a:pt x="1581150" y="3162300"/>
                </a:cubicBezTo>
                <a:cubicBezTo>
                  <a:pt x="707905" y="3162300"/>
                  <a:pt x="0" y="2454395"/>
                  <a:pt x="0" y="1581150"/>
                </a:cubicBezTo>
                <a:cubicBezTo>
                  <a:pt x="0" y="707905"/>
                  <a:pt x="707905" y="0"/>
                  <a:pt x="1581150" y="0"/>
                </a:cubicBezTo>
                <a:close/>
              </a:path>
            </a:pathLst>
          </a:custGeom>
        </p:spPr>
        <p:txBody>
          <a:bodyPr wrap="square" anchor="ctr">
            <a:noAutofit/>
          </a:bodyPr>
          <a:lstStyle>
            <a:lvl1pPr marL="0" indent="0" algn="ctr">
              <a:buNone/>
              <a:defRPr sz="1200"/>
            </a:lvl1pPr>
          </a:lstStyle>
          <a:p>
            <a:endParaRPr lang="en-US" dirty="0"/>
          </a:p>
        </p:txBody>
      </p:sp>
    </p:spTree>
    <p:extLst>
      <p:ext uri="{BB962C8B-B14F-4D97-AF65-F5344CB8AC3E}">
        <p14:creationId xmlns:p14="http://schemas.microsoft.com/office/powerpoint/2010/main" val="18386182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Blank with Footer &amp; Header">
    <p:spTree>
      <p:nvGrpSpPr>
        <p:cNvPr id="1" name=""/>
        <p:cNvGrpSpPr/>
        <p:nvPr/>
      </p:nvGrpSpPr>
      <p:grpSpPr>
        <a:xfrm>
          <a:off x="0" y="0"/>
          <a:ext cx="0" cy="0"/>
          <a:chOff x="0" y="0"/>
          <a:chExt cx="0" cy="0"/>
        </a:xfrm>
      </p:grpSpPr>
      <p:sp>
        <p:nvSpPr>
          <p:cNvPr id="11" name="Picture Placeholder 2">
            <a:extLst>
              <a:ext uri="{FF2B5EF4-FFF2-40B4-BE49-F238E27FC236}">
                <a16:creationId xmlns:a16="http://schemas.microsoft.com/office/drawing/2014/main" id="{756A21E8-29B9-4829-8D90-D8C7CD13C8C6}"/>
              </a:ext>
            </a:extLst>
          </p:cNvPr>
          <p:cNvSpPr>
            <a:spLocks noGrp="1"/>
          </p:cNvSpPr>
          <p:nvPr>
            <p:ph type="pic" sz="quarter" idx="11"/>
          </p:nvPr>
        </p:nvSpPr>
        <p:spPr>
          <a:xfrm>
            <a:off x="1" y="0"/>
            <a:ext cx="3614058" cy="6875362"/>
          </a:xfrm>
          <a:prstGeom prst="rect">
            <a:avLst/>
          </a:prstGeom>
        </p:spPr>
        <p:txBody>
          <a:bodyPr anchor="ctr">
            <a:normAutofit/>
          </a:bodyPr>
          <a:lstStyle>
            <a:lvl1pPr marL="0" indent="0" algn="ctr">
              <a:buNone/>
              <a:defRPr sz="1200"/>
            </a:lvl1pPr>
          </a:lstStyle>
          <a:p>
            <a:endParaRPr lang="en-US" dirty="0"/>
          </a:p>
        </p:txBody>
      </p:sp>
      <p:sp>
        <p:nvSpPr>
          <p:cNvPr id="12" name="Picture Placeholder 2">
            <a:extLst>
              <a:ext uri="{FF2B5EF4-FFF2-40B4-BE49-F238E27FC236}">
                <a16:creationId xmlns:a16="http://schemas.microsoft.com/office/drawing/2014/main" id="{1E1F2066-22BD-412A-9FFD-3C031F246B8A}"/>
              </a:ext>
            </a:extLst>
          </p:cNvPr>
          <p:cNvSpPr>
            <a:spLocks noGrp="1"/>
          </p:cNvSpPr>
          <p:nvPr>
            <p:ph type="pic" sz="quarter" idx="12"/>
          </p:nvPr>
        </p:nvSpPr>
        <p:spPr>
          <a:xfrm>
            <a:off x="3614058" y="0"/>
            <a:ext cx="3614058" cy="2873829"/>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15626041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Full Image without Header &amp; Footer">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6749143" y="0"/>
            <a:ext cx="5442856" cy="6875362"/>
          </a:xfrm>
          <a:prstGeom prst="rect">
            <a:avLst/>
          </a:prstGeom>
        </p:spPr>
        <p:txBody>
          <a:bodyPr anchor="ctr">
            <a:normAutofit/>
          </a:bodyPr>
          <a:lstStyle>
            <a:lvl1pPr marL="0" indent="0" algn="ctr">
              <a:buNone/>
              <a:defRPr sz="1200"/>
            </a:lvl1pPr>
          </a:lstStyle>
          <a:p>
            <a:endParaRPr lang="en-US" dirty="0"/>
          </a:p>
        </p:txBody>
      </p:sp>
    </p:spTree>
    <p:extLst>
      <p:ext uri="{BB962C8B-B14F-4D97-AF65-F5344CB8AC3E}">
        <p14:creationId xmlns:p14="http://schemas.microsoft.com/office/powerpoint/2010/main" val="25981320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557630"/>
      </p:ext>
    </p:extLst>
  </p:cSld>
  <p:clrMap bg1="lt1" tx1="dk1" bg2="lt2" tx2="dk2" accent1="accent1" accent2="accent2" accent3="accent3" accent4="accent4" accent5="accent5" accent6="accent6" hlink="hlink" folHlink="folHlink"/>
  <p:sldLayoutIdLst>
    <p:sldLayoutId id="2147483875" r:id="rId1"/>
    <p:sldLayoutId id="2147483872" r:id="rId2"/>
    <p:sldLayoutId id="2147483940" r:id="rId3"/>
    <p:sldLayoutId id="2147483895" r:id="rId4"/>
    <p:sldLayoutId id="2147483885" r:id="rId5"/>
    <p:sldLayoutId id="2147483882" r:id="rId6"/>
    <p:sldLayoutId id="2147483881" r:id="rId7"/>
    <p:sldLayoutId id="2147483880" r:id="rId8"/>
    <p:sldLayoutId id="2147483878" r:id="rId9"/>
    <p:sldLayoutId id="2147483877" r:id="rId10"/>
    <p:sldLayoutId id="2147483876" r:id="rId11"/>
    <p:sldLayoutId id="2147483726" r:id="rId12"/>
  </p:sldLayoutIdLst>
  <p:hf hdr="0" ftr="0" dt="0"/>
  <p:txStyles>
    <p:titleStyle>
      <a:lvl1pPr algn="ctr"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ctr"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ctr"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ctr"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ctr"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ctr" defTabSz="914400" rtl="0" eaLnBrk="1" latinLnBrk="0" hangingPunct="1">
        <a:lnSpc>
          <a:spcPct val="90000"/>
        </a:lnSpc>
        <a:spcBef>
          <a:spcPts val="500"/>
        </a:spcBef>
        <a:buFont typeface="Arial" panose="020B0604020202020204" pitchFamily="34" charset="0"/>
        <a:buChar char="•"/>
        <a:defRPr sz="9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36938621-99E1-459C-ACC2-A0CE6C134444}"/>
              </a:ext>
            </a:extLst>
          </p:cNvPr>
          <p:cNvPicPr>
            <a:picLocks noGrp="1" noChangeAspect="1"/>
          </p:cNvPicPr>
          <p:nvPr>
            <p:ph type="pic" sz="quarter" idx="10"/>
          </p:nvPr>
        </p:nvPicPr>
        <p:blipFill>
          <a:blip r:embed="rId2"/>
          <a:srcRect t="7671" b="7671"/>
          <a:stretch>
            <a:fillRect/>
          </a:stretch>
        </p:blipFill>
        <p:spPr/>
      </p:pic>
      <p:sp>
        <p:nvSpPr>
          <p:cNvPr id="28" name="Rectangle 27">
            <a:extLst>
              <a:ext uri="{FF2B5EF4-FFF2-40B4-BE49-F238E27FC236}">
                <a16:creationId xmlns:a16="http://schemas.microsoft.com/office/drawing/2014/main" id="{51654A77-536D-4BDD-8CB4-03BB9CD9020C}"/>
              </a:ext>
            </a:extLst>
          </p:cNvPr>
          <p:cNvSpPr/>
          <p:nvPr/>
        </p:nvSpPr>
        <p:spPr>
          <a:xfrm>
            <a:off x="0" y="0"/>
            <a:ext cx="12192000" cy="6875362"/>
          </a:xfrm>
          <a:prstGeom prst="rect">
            <a:avLst/>
          </a:prstGeom>
          <a:gradFill flip="none" rotWithShape="1">
            <a:gsLst>
              <a:gs pos="0">
                <a:schemeClr val="accent6">
                  <a:alpha val="82000"/>
                </a:schemeClr>
              </a:gs>
              <a:gs pos="100000">
                <a:schemeClr val="accent5">
                  <a:alpha val="59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4756DC55-F214-4937-97F5-FAB520BAE973}"/>
              </a:ext>
            </a:extLst>
          </p:cNvPr>
          <p:cNvGrpSpPr/>
          <p:nvPr/>
        </p:nvGrpSpPr>
        <p:grpSpPr>
          <a:xfrm>
            <a:off x="4100147" y="2635453"/>
            <a:ext cx="3991706" cy="1185257"/>
            <a:chOff x="2891075" y="3037290"/>
            <a:chExt cx="3991706" cy="1185257"/>
          </a:xfrm>
        </p:grpSpPr>
        <p:sp>
          <p:nvSpPr>
            <p:cNvPr id="5" name="Title 11">
              <a:extLst>
                <a:ext uri="{FF2B5EF4-FFF2-40B4-BE49-F238E27FC236}">
                  <a16:creationId xmlns:a16="http://schemas.microsoft.com/office/drawing/2014/main" id="{DB98F225-081F-48AE-81C4-3488E6257C6C}"/>
                </a:ext>
              </a:extLst>
            </p:cNvPr>
            <p:cNvSpPr txBox="1">
              <a:spLocks/>
            </p:cNvSpPr>
            <p:nvPr/>
          </p:nvSpPr>
          <p:spPr>
            <a:xfrm>
              <a:off x="2891075" y="3037290"/>
              <a:ext cx="3991706" cy="78342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5400" spc="-150" dirty="0">
                  <a:solidFill>
                    <a:schemeClr val="bg1"/>
                  </a:solidFill>
                  <a:latin typeface="Montserrat" panose="00000500000000000000" pitchFamily="2" charset="0"/>
                  <a:ea typeface="Roboto" panose="02000000000000000000" pitchFamily="2" charset="0"/>
                  <a:cs typeface="Poppins" panose="00000500000000000000" pitchFamily="50" charset="0"/>
                </a:rPr>
                <a:t>PEDAGOGY</a:t>
              </a:r>
            </a:p>
          </p:txBody>
        </p:sp>
        <p:sp>
          <p:nvSpPr>
            <p:cNvPr id="6" name="Rectangle 5">
              <a:extLst>
                <a:ext uri="{FF2B5EF4-FFF2-40B4-BE49-F238E27FC236}">
                  <a16:creationId xmlns:a16="http://schemas.microsoft.com/office/drawing/2014/main" id="{7A6F7275-5B57-42F3-AE6A-966908381E20}"/>
                </a:ext>
              </a:extLst>
            </p:cNvPr>
            <p:cNvSpPr/>
            <p:nvPr/>
          </p:nvSpPr>
          <p:spPr>
            <a:xfrm>
              <a:off x="3156419" y="3742416"/>
              <a:ext cx="3461019" cy="480131"/>
            </a:xfrm>
            <a:prstGeom prst="rect">
              <a:avLst/>
            </a:prstGeom>
          </p:spPr>
          <p:txBody>
            <a:bodyPr vert="horz" lIns="91440" tIns="45720" rIns="91440" bIns="45720" rtlCol="0" anchor="ctr">
              <a:noAutofit/>
            </a:bodyPr>
            <a:lstStyle/>
            <a:p>
              <a:pPr>
                <a:lnSpc>
                  <a:spcPct val="90000"/>
                </a:lnSpc>
                <a:spcBef>
                  <a:spcPct val="0"/>
                </a:spcBef>
              </a:pPr>
              <a:r>
                <a:rPr lang="en-US" sz="1300" dirty="0">
                  <a:solidFill>
                    <a:schemeClr val="bg1"/>
                  </a:solidFill>
                  <a:latin typeface="Montserrat" panose="00000500000000000000" pitchFamily="2" charset="0"/>
                  <a:ea typeface="Open Sans Light" panose="020B0306030504020204" pitchFamily="34" charset="0"/>
                  <a:cs typeface="Open Sans Light" panose="020B0306030504020204" pitchFamily="34" charset="0"/>
                </a:rPr>
                <a:t>EDUCATION PRESENTATION TEMPLATE </a:t>
              </a:r>
            </a:p>
          </p:txBody>
        </p:sp>
      </p:grpSp>
    </p:spTree>
    <p:extLst>
      <p:ext uri="{BB962C8B-B14F-4D97-AF65-F5344CB8AC3E}">
        <p14:creationId xmlns:p14="http://schemas.microsoft.com/office/powerpoint/2010/main" val="71355192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BD65426A-4A55-4510-A145-79543F2F559B}"/>
              </a:ext>
            </a:extLst>
          </p:cNvPr>
          <p:cNvPicPr>
            <a:picLocks noGrp="1" noChangeAspect="1"/>
          </p:cNvPicPr>
          <p:nvPr>
            <p:ph type="pic" sz="quarter" idx="10"/>
          </p:nvPr>
        </p:nvPicPr>
        <p:blipFill>
          <a:blip r:embed="rId2"/>
          <a:srcRect t="7671" b="7671"/>
          <a:stretch>
            <a:fillRect/>
          </a:stretch>
        </p:blipFill>
        <p:spPr/>
      </p:pic>
      <p:sp>
        <p:nvSpPr>
          <p:cNvPr id="24" name="Rectangle 23">
            <a:extLst>
              <a:ext uri="{FF2B5EF4-FFF2-40B4-BE49-F238E27FC236}">
                <a16:creationId xmlns:a16="http://schemas.microsoft.com/office/drawing/2014/main" id="{FC55FC2E-C09D-473B-B414-42E0E8F84D14}"/>
              </a:ext>
            </a:extLst>
          </p:cNvPr>
          <p:cNvSpPr/>
          <p:nvPr/>
        </p:nvSpPr>
        <p:spPr>
          <a:xfrm>
            <a:off x="0" y="0"/>
            <a:ext cx="12192000" cy="6875362"/>
          </a:xfrm>
          <a:prstGeom prst="rect">
            <a:avLst/>
          </a:prstGeom>
          <a:gradFill flip="none" rotWithShape="1">
            <a:gsLst>
              <a:gs pos="0">
                <a:schemeClr val="accent6">
                  <a:alpha val="92000"/>
                </a:schemeClr>
              </a:gs>
              <a:gs pos="100000">
                <a:schemeClr val="accent5">
                  <a:alpha val="8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F2E5FB2A-9B90-4060-BB40-590129641E78}"/>
              </a:ext>
            </a:extLst>
          </p:cNvPr>
          <p:cNvSpPr txBox="1"/>
          <p:nvPr/>
        </p:nvSpPr>
        <p:spPr>
          <a:xfrm>
            <a:off x="869307" y="3787115"/>
            <a:ext cx="4617093" cy="2123658"/>
          </a:xfrm>
          <a:prstGeom prst="rect">
            <a:avLst/>
          </a:prstGeom>
          <a:noFill/>
        </p:spPr>
        <p:txBody>
          <a:bodyPr wrap="square" rtlCol="0" anchor="ctr">
            <a:spAutoFit/>
          </a:bodyPr>
          <a:lstStyle/>
          <a:p>
            <a:r>
              <a:rPr lang="en-US" sz="6600" spc="-100" dirty="0">
                <a:solidFill>
                  <a:schemeClr val="bg1">
                    <a:lumMod val="95000"/>
                  </a:schemeClr>
                </a:solidFill>
                <a:latin typeface="Montserrat "/>
                <a:ea typeface="Montserrat Hairline" charset="0"/>
                <a:cs typeface="Montserrat Hairline" charset="0"/>
              </a:rPr>
              <a:t>BREAK SLIDE!</a:t>
            </a:r>
          </a:p>
        </p:txBody>
      </p:sp>
    </p:spTree>
    <p:extLst>
      <p:ext uri="{BB962C8B-B14F-4D97-AF65-F5344CB8AC3E}">
        <p14:creationId xmlns:p14="http://schemas.microsoft.com/office/powerpoint/2010/main" val="2871735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A45CAA-3452-4670-AEB5-995768560329}"/>
              </a:ext>
            </a:extLst>
          </p:cNvPr>
          <p:cNvSpPr/>
          <p:nvPr/>
        </p:nvSpPr>
        <p:spPr>
          <a:xfrm>
            <a:off x="-3" y="0"/>
            <a:ext cx="3185886" cy="6858000"/>
          </a:xfrm>
          <a:prstGeom prst="rect">
            <a:avLst/>
          </a:prstGeom>
          <a:solidFill>
            <a:schemeClr val="accent5">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DD1808AC-DB26-4D8A-A6BD-D4659BD0CBE5}"/>
              </a:ext>
            </a:extLst>
          </p:cNvPr>
          <p:cNvPicPr>
            <a:picLocks noGrp="1" noChangeAspect="1"/>
          </p:cNvPicPr>
          <p:nvPr>
            <p:ph type="pic" sz="quarter" idx="15"/>
          </p:nvPr>
        </p:nvPicPr>
        <p:blipFill>
          <a:blip r:embed="rId2"/>
          <a:srcRect l="34526" r="34526"/>
          <a:stretch>
            <a:fillRect/>
          </a:stretch>
        </p:blipFill>
        <p:spPr/>
      </p:pic>
      <p:grpSp>
        <p:nvGrpSpPr>
          <p:cNvPr id="38" name="Group 37">
            <a:extLst>
              <a:ext uri="{FF2B5EF4-FFF2-40B4-BE49-F238E27FC236}">
                <a16:creationId xmlns:a16="http://schemas.microsoft.com/office/drawing/2014/main" id="{50C8CF1D-23CD-4754-8714-4BF3DE25953D}"/>
              </a:ext>
            </a:extLst>
          </p:cNvPr>
          <p:cNvGrpSpPr/>
          <p:nvPr/>
        </p:nvGrpSpPr>
        <p:grpSpPr>
          <a:xfrm>
            <a:off x="7229539" y="1098561"/>
            <a:ext cx="3795564" cy="1184940"/>
            <a:chOff x="1091706" y="3036585"/>
            <a:chExt cx="3795564" cy="1184940"/>
          </a:xfrm>
        </p:grpSpPr>
        <p:sp>
          <p:nvSpPr>
            <p:cNvPr id="39" name="TextBox 38">
              <a:extLst>
                <a:ext uri="{FF2B5EF4-FFF2-40B4-BE49-F238E27FC236}">
                  <a16:creationId xmlns:a16="http://schemas.microsoft.com/office/drawing/2014/main" id="{4B66AADA-5F40-4887-9D50-6D9132111C65}"/>
                </a:ext>
              </a:extLst>
            </p:cNvPr>
            <p:cNvSpPr txBox="1"/>
            <p:nvPr/>
          </p:nvSpPr>
          <p:spPr>
            <a:xfrm>
              <a:off x="1106220" y="3036585"/>
              <a:ext cx="3483429" cy="784830"/>
            </a:xfrm>
            <a:prstGeom prst="rect">
              <a:avLst/>
            </a:prstGeom>
            <a:noFill/>
          </p:spPr>
          <p:txBody>
            <a:bodyPr wrap="square" rtlCol="0" anchor="ctr">
              <a:spAutoFit/>
            </a:bodyPr>
            <a:lstStyle/>
            <a:p>
              <a:r>
                <a:rPr lang="en-US" sz="4500" b="1" spc="-100" dirty="0">
                  <a:latin typeface="Montserrat "/>
                  <a:ea typeface="Montserrat Hairline" charset="0"/>
                  <a:cs typeface="Montserrat Hairline" charset="0"/>
                </a:rPr>
                <a:t>PEDAGOGY</a:t>
              </a:r>
            </a:p>
          </p:txBody>
        </p:sp>
        <p:sp>
          <p:nvSpPr>
            <p:cNvPr id="40" name="TextBox 39">
              <a:extLst>
                <a:ext uri="{FF2B5EF4-FFF2-40B4-BE49-F238E27FC236}">
                  <a16:creationId xmlns:a16="http://schemas.microsoft.com/office/drawing/2014/main" id="{64782935-BE29-45DE-B013-2C9604CB59C9}"/>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
        <p:nvSpPr>
          <p:cNvPr id="41" name="Oval 40">
            <a:extLst>
              <a:ext uri="{FF2B5EF4-FFF2-40B4-BE49-F238E27FC236}">
                <a16:creationId xmlns:a16="http://schemas.microsoft.com/office/drawing/2014/main" id="{3827B401-CFD6-495C-A3E1-4F9EDAFCA05B}"/>
              </a:ext>
            </a:extLst>
          </p:cNvPr>
          <p:cNvSpPr/>
          <p:nvPr/>
        </p:nvSpPr>
        <p:spPr>
          <a:xfrm>
            <a:off x="7244053" y="2919437"/>
            <a:ext cx="907005" cy="881040"/>
          </a:xfrm>
          <a:prstGeom prst="ellipse">
            <a:avLst/>
          </a:prstGeom>
          <a:gradFill>
            <a:gsLst>
              <a:gs pos="0">
                <a:schemeClr val="accent1"/>
              </a:gs>
              <a:gs pos="100000">
                <a:schemeClr val="accent1">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lumMod val="50000"/>
                </a:schemeClr>
              </a:solidFill>
              <a:latin typeface="Montserrat" panose="00000500000000000000" pitchFamily="2" charset="0"/>
            </a:endParaRPr>
          </a:p>
        </p:txBody>
      </p:sp>
      <p:sp>
        <p:nvSpPr>
          <p:cNvPr id="42" name="Oval 41">
            <a:extLst>
              <a:ext uri="{FF2B5EF4-FFF2-40B4-BE49-F238E27FC236}">
                <a16:creationId xmlns:a16="http://schemas.microsoft.com/office/drawing/2014/main" id="{D38A9079-705E-4E73-8015-59BDCD338290}"/>
              </a:ext>
            </a:extLst>
          </p:cNvPr>
          <p:cNvSpPr/>
          <p:nvPr/>
        </p:nvSpPr>
        <p:spPr>
          <a:xfrm>
            <a:off x="7244053" y="4149293"/>
            <a:ext cx="907005" cy="881040"/>
          </a:xfrm>
          <a:prstGeom prst="ellipse">
            <a:avLst/>
          </a:prstGeom>
          <a:gradFill>
            <a:gsLst>
              <a:gs pos="0">
                <a:schemeClr val="accent2"/>
              </a:gs>
              <a:gs pos="100000">
                <a:schemeClr val="accent2">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lumMod val="50000"/>
                </a:schemeClr>
              </a:solidFill>
              <a:latin typeface="Montserrat" panose="00000500000000000000" pitchFamily="2" charset="0"/>
            </a:endParaRPr>
          </a:p>
        </p:txBody>
      </p:sp>
      <p:sp>
        <p:nvSpPr>
          <p:cNvPr id="44" name="Oval 43">
            <a:extLst>
              <a:ext uri="{FF2B5EF4-FFF2-40B4-BE49-F238E27FC236}">
                <a16:creationId xmlns:a16="http://schemas.microsoft.com/office/drawing/2014/main" id="{1FB8592B-BAA6-4BEF-A3F9-59777A65369E}"/>
              </a:ext>
            </a:extLst>
          </p:cNvPr>
          <p:cNvSpPr/>
          <p:nvPr/>
        </p:nvSpPr>
        <p:spPr>
          <a:xfrm>
            <a:off x="7244053" y="5349318"/>
            <a:ext cx="907005" cy="881040"/>
          </a:xfrm>
          <a:prstGeom prst="ellipse">
            <a:avLst/>
          </a:prstGeom>
          <a:gradFill>
            <a:gsLst>
              <a:gs pos="0">
                <a:schemeClr val="accent3"/>
              </a:gs>
              <a:gs pos="100000">
                <a:schemeClr val="accent3">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lumMod val="50000"/>
                </a:schemeClr>
              </a:solidFill>
              <a:latin typeface="Montserrat" panose="00000500000000000000" pitchFamily="2" charset="0"/>
            </a:endParaRPr>
          </a:p>
        </p:txBody>
      </p:sp>
      <p:grpSp>
        <p:nvGrpSpPr>
          <p:cNvPr id="45" name="Graphic 26" descr="Graduation cap">
            <a:extLst>
              <a:ext uri="{FF2B5EF4-FFF2-40B4-BE49-F238E27FC236}">
                <a16:creationId xmlns:a16="http://schemas.microsoft.com/office/drawing/2014/main" id="{3A433C92-320E-438F-A2FC-221936519805}"/>
              </a:ext>
            </a:extLst>
          </p:cNvPr>
          <p:cNvGrpSpPr/>
          <p:nvPr/>
        </p:nvGrpSpPr>
        <p:grpSpPr>
          <a:xfrm>
            <a:off x="7314413" y="3002187"/>
            <a:ext cx="766284" cy="766284"/>
            <a:chOff x="7432834" y="1615190"/>
            <a:chExt cx="525064" cy="525064"/>
          </a:xfrm>
          <a:solidFill>
            <a:schemeClr val="bg1"/>
          </a:solidFill>
        </p:grpSpPr>
        <p:sp>
          <p:nvSpPr>
            <p:cNvPr id="46" name="Freeform: Shape 45">
              <a:extLst>
                <a:ext uri="{FF2B5EF4-FFF2-40B4-BE49-F238E27FC236}">
                  <a16:creationId xmlns:a16="http://schemas.microsoft.com/office/drawing/2014/main" id="{A19129E4-323F-4725-84EE-F730E84D849E}"/>
                </a:ext>
              </a:extLst>
            </p:cNvPr>
            <p:cNvSpPr/>
            <p:nvPr/>
          </p:nvSpPr>
          <p:spPr>
            <a:xfrm>
              <a:off x="7542222" y="1884832"/>
              <a:ext cx="306287" cy="120327"/>
            </a:xfrm>
            <a:custGeom>
              <a:avLst/>
              <a:gdLst>
                <a:gd name="connsiteX0" fmla="*/ 0 w 306287"/>
                <a:gd name="connsiteY0" fmla="*/ 0 h 120327"/>
                <a:gd name="connsiteX1" fmla="*/ 0 w 306287"/>
                <a:gd name="connsiteY1" fmla="*/ 63992 h 120327"/>
                <a:gd name="connsiteX2" fmla="*/ 153144 w 306287"/>
                <a:gd name="connsiteY2" fmla="*/ 124156 h 120327"/>
                <a:gd name="connsiteX3" fmla="*/ 306287 w 306287"/>
                <a:gd name="connsiteY3" fmla="*/ 63992 h 120327"/>
                <a:gd name="connsiteX4" fmla="*/ 306287 w 306287"/>
                <a:gd name="connsiteY4" fmla="*/ 0 h 120327"/>
                <a:gd name="connsiteX5" fmla="*/ 153144 w 306287"/>
                <a:gd name="connsiteY5" fmla="*/ 54147 h 120327"/>
                <a:gd name="connsiteX6" fmla="*/ 0 w 306287"/>
                <a:gd name="connsiteY6" fmla="*/ 0 h 12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287" h="120327">
                  <a:moveTo>
                    <a:pt x="0" y="0"/>
                  </a:moveTo>
                  <a:lnTo>
                    <a:pt x="0" y="63992"/>
                  </a:lnTo>
                  <a:cubicBezTo>
                    <a:pt x="0" y="94074"/>
                    <a:pt x="68368" y="124156"/>
                    <a:pt x="153144" y="124156"/>
                  </a:cubicBezTo>
                  <a:cubicBezTo>
                    <a:pt x="237920" y="124156"/>
                    <a:pt x="306287" y="94074"/>
                    <a:pt x="306287" y="63992"/>
                  </a:cubicBezTo>
                  <a:lnTo>
                    <a:pt x="306287" y="0"/>
                  </a:lnTo>
                  <a:lnTo>
                    <a:pt x="153144" y="54147"/>
                  </a:lnTo>
                  <a:lnTo>
                    <a:pt x="0" y="0"/>
                  </a:lnTo>
                  <a:close/>
                </a:path>
              </a:pathLst>
            </a:custGeom>
            <a:grpFill/>
            <a:ln w="5457" cap="flat">
              <a:noFill/>
              <a:prstDash val="solid"/>
              <a:miter/>
            </a:ln>
          </p:spPr>
          <p:txBody>
            <a:bodyPr rtlCol="0" anchor="ctr"/>
            <a:lstStyle/>
            <a:p>
              <a:endParaRPr lang="en-ID">
                <a:solidFill>
                  <a:schemeClr val="bg1">
                    <a:lumMod val="50000"/>
                  </a:schemeClr>
                </a:solidFill>
                <a:latin typeface="Montserrat" panose="00000500000000000000" pitchFamily="2" charset="0"/>
              </a:endParaRPr>
            </a:p>
          </p:txBody>
        </p:sp>
        <p:sp>
          <p:nvSpPr>
            <p:cNvPr id="47" name="Freeform: Shape 46">
              <a:extLst>
                <a:ext uri="{FF2B5EF4-FFF2-40B4-BE49-F238E27FC236}">
                  <a16:creationId xmlns:a16="http://schemas.microsoft.com/office/drawing/2014/main" id="{9DB7FCA8-02D1-40EB-AB0B-77DDA87BB9AB}"/>
                </a:ext>
              </a:extLst>
            </p:cNvPr>
            <p:cNvSpPr/>
            <p:nvPr/>
          </p:nvSpPr>
          <p:spPr>
            <a:xfrm>
              <a:off x="7456899" y="1746456"/>
              <a:ext cx="475839" cy="207838"/>
            </a:xfrm>
            <a:custGeom>
              <a:avLst/>
              <a:gdLst>
                <a:gd name="connsiteX0" fmla="*/ 238467 w 475839"/>
                <a:gd name="connsiteY0" fmla="*/ 169005 h 207837"/>
                <a:gd name="connsiteX1" fmla="*/ 476933 w 475839"/>
                <a:gd name="connsiteY1" fmla="*/ 85323 h 207837"/>
                <a:gd name="connsiteX2" fmla="*/ 238467 w 475839"/>
                <a:gd name="connsiteY2" fmla="*/ 0 h 207837"/>
                <a:gd name="connsiteX3" fmla="*/ 0 w 475839"/>
                <a:gd name="connsiteY3" fmla="*/ 85323 h 207837"/>
                <a:gd name="connsiteX4" fmla="*/ 30629 w 475839"/>
                <a:gd name="connsiteY4" fmla="*/ 96262 h 207837"/>
                <a:gd name="connsiteX5" fmla="*/ 30629 w 475839"/>
                <a:gd name="connsiteY5" fmla="*/ 196899 h 207837"/>
                <a:gd name="connsiteX6" fmla="*/ 41568 w 475839"/>
                <a:gd name="connsiteY6" fmla="*/ 207838 h 207837"/>
                <a:gd name="connsiteX7" fmla="*/ 52506 w 475839"/>
                <a:gd name="connsiteY7" fmla="*/ 196899 h 207837"/>
                <a:gd name="connsiteX8" fmla="*/ 52506 w 475839"/>
                <a:gd name="connsiteY8" fmla="*/ 103919 h 207837"/>
                <a:gd name="connsiteX9" fmla="*/ 238467 w 475839"/>
                <a:gd name="connsiteY9" fmla="*/ 169005 h 20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839" h="207837">
                  <a:moveTo>
                    <a:pt x="238467" y="169005"/>
                  </a:moveTo>
                  <a:lnTo>
                    <a:pt x="476933" y="85323"/>
                  </a:lnTo>
                  <a:lnTo>
                    <a:pt x="238467" y="0"/>
                  </a:lnTo>
                  <a:lnTo>
                    <a:pt x="0" y="85323"/>
                  </a:lnTo>
                  <a:lnTo>
                    <a:pt x="30629" y="96262"/>
                  </a:lnTo>
                  <a:lnTo>
                    <a:pt x="30629" y="196899"/>
                  </a:lnTo>
                  <a:cubicBezTo>
                    <a:pt x="30629" y="202915"/>
                    <a:pt x="35551" y="207838"/>
                    <a:pt x="41568" y="207838"/>
                  </a:cubicBezTo>
                  <a:cubicBezTo>
                    <a:pt x="47584" y="207838"/>
                    <a:pt x="52506" y="202915"/>
                    <a:pt x="52506" y="196899"/>
                  </a:cubicBezTo>
                  <a:lnTo>
                    <a:pt x="52506" y="103919"/>
                  </a:lnTo>
                  <a:lnTo>
                    <a:pt x="238467" y="169005"/>
                  </a:lnTo>
                  <a:close/>
                </a:path>
              </a:pathLst>
            </a:custGeom>
            <a:grpFill/>
            <a:ln w="5457" cap="flat">
              <a:noFill/>
              <a:prstDash val="solid"/>
              <a:miter/>
            </a:ln>
          </p:spPr>
          <p:txBody>
            <a:bodyPr rtlCol="0" anchor="ctr"/>
            <a:lstStyle/>
            <a:p>
              <a:endParaRPr lang="en-ID" dirty="0">
                <a:solidFill>
                  <a:schemeClr val="bg1">
                    <a:lumMod val="50000"/>
                  </a:schemeClr>
                </a:solidFill>
                <a:latin typeface="Montserrat" panose="00000500000000000000" pitchFamily="2" charset="0"/>
              </a:endParaRPr>
            </a:p>
          </p:txBody>
        </p:sp>
      </p:grpSp>
      <p:sp>
        <p:nvSpPr>
          <p:cNvPr id="48" name="Graphic 23" descr="Books">
            <a:extLst>
              <a:ext uri="{FF2B5EF4-FFF2-40B4-BE49-F238E27FC236}">
                <a16:creationId xmlns:a16="http://schemas.microsoft.com/office/drawing/2014/main" id="{4CB2C0FE-17C1-4676-BED6-C1CBB47165B7}"/>
              </a:ext>
            </a:extLst>
          </p:cNvPr>
          <p:cNvSpPr/>
          <p:nvPr/>
        </p:nvSpPr>
        <p:spPr>
          <a:xfrm>
            <a:off x="7398069" y="4357246"/>
            <a:ext cx="558106" cy="518710"/>
          </a:xfrm>
          <a:custGeom>
            <a:avLst/>
            <a:gdLst>
              <a:gd name="connsiteX0" fmla="*/ 465994 w 464900"/>
              <a:gd name="connsiteY0" fmla="*/ 153144 h 432083"/>
              <a:gd name="connsiteX1" fmla="*/ 437553 w 464900"/>
              <a:gd name="connsiteY1" fmla="*/ 142752 h 432083"/>
              <a:gd name="connsiteX2" fmla="*/ 437553 w 464900"/>
              <a:gd name="connsiteY2" fmla="*/ 83135 h 432083"/>
              <a:gd name="connsiteX3" fmla="*/ 465994 w 464900"/>
              <a:gd name="connsiteY3" fmla="*/ 71102 h 432083"/>
              <a:gd name="connsiteX4" fmla="*/ 273471 w 464900"/>
              <a:gd name="connsiteY4" fmla="*/ 0 h 432083"/>
              <a:gd name="connsiteX5" fmla="*/ 39380 w 464900"/>
              <a:gd name="connsiteY5" fmla="*/ 82041 h 432083"/>
              <a:gd name="connsiteX6" fmla="*/ 16408 w 464900"/>
              <a:gd name="connsiteY6" fmla="*/ 147674 h 432083"/>
              <a:gd name="connsiteX7" fmla="*/ 19143 w 464900"/>
              <a:gd name="connsiteY7" fmla="*/ 171740 h 432083"/>
              <a:gd name="connsiteX8" fmla="*/ 0 w 464900"/>
              <a:gd name="connsiteY8" fmla="*/ 235185 h 432083"/>
              <a:gd name="connsiteX9" fmla="*/ 16408 w 464900"/>
              <a:gd name="connsiteY9" fmla="*/ 282769 h 432083"/>
              <a:gd name="connsiteX10" fmla="*/ 15314 w 464900"/>
              <a:gd name="connsiteY10" fmla="*/ 317226 h 432083"/>
              <a:gd name="connsiteX11" fmla="*/ 43755 w 464900"/>
              <a:gd name="connsiteY11" fmla="*/ 371920 h 432083"/>
              <a:gd name="connsiteX12" fmla="*/ 195805 w 464900"/>
              <a:gd name="connsiteY12" fmla="*/ 434819 h 432083"/>
              <a:gd name="connsiteX13" fmla="*/ 464900 w 464900"/>
              <a:gd name="connsiteY13" fmla="*/ 323243 h 432083"/>
              <a:gd name="connsiteX14" fmla="*/ 436459 w 464900"/>
              <a:gd name="connsiteY14" fmla="*/ 312851 h 432083"/>
              <a:gd name="connsiteX15" fmla="*/ 436459 w 464900"/>
              <a:gd name="connsiteY15" fmla="*/ 252687 h 432083"/>
              <a:gd name="connsiteX16" fmla="*/ 464900 w 464900"/>
              <a:gd name="connsiteY16" fmla="*/ 240654 h 432083"/>
              <a:gd name="connsiteX17" fmla="*/ 421145 w 464900"/>
              <a:gd name="connsiteY17" fmla="*/ 224246 h 432083"/>
              <a:gd name="connsiteX18" fmla="*/ 421145 w 464900"/>
              <a:gd name="connsiteY18" fmla="*/ 171740 h 432083"/>
              <a:gd name="connsiteX19" fmla="*/ 465994 w 464900"/>
              <a:gd name="connsiteY19" fmla="*/ 153144 h 432083"/>
              <a:gd name="connsiteX20" fmla="*/ 45943 w 464900"/>
              <a:gd name="connsiteY20" fmla="*/ 120327 h 432083"/>
              <a:gd name="connsiteX21" fmla="*/ 197993 w 464900"/>
              <a:gd name="connsiteY21" fmla="*/ 179944 h 432083"/>
              <a:gd name="connsiteX22" fmla="*/ 416223 w 464900"/>
              <a:gd name="connsiteY22" fmla="*/ 91886 h 432083"/>
              <a:gd name="connsiteX23" fmla="*/ 416223 w 464900"/>
              <a:gd name="connsiteY23" fmla="*/ 138923 h 432083"/>
              <a:gd name="connsiteX24" fmla="*/ 197993 w 464900"/>
              <a:gd name="connsiteY24" fmla="*/ 229716 h 432083"/>
              <a:gd name="connsiteX25" fmla="*/ 45943 w 464900"/>
              <a:gd name="connsiteY25" fmla="*/ 169552 h 432083"/>
              <a:gd name="connsiteX26" fmla="*/ 45943 w 464900"/>
              <a:gd name="connsiteY26" fmla="*/ 120327 h 432083"/>
              <a:gd name="connsiteX27" fmla="*/ 415129 w 464900"/>
              <a:gd name="connsiteY27" fmla="*/ 309022 h 432083"/>
              <a:gd name="connsiteX28" fmla="*/ 196899 w 464900"/>
              <a:gd name="connsiteY28" fmla="*/ 399267 h 432083"/>
              <a:gd name="connsiteX29" fmla="*/ 44302 w 464900"/>
              <a:gd name="connsiteY29" fmla="*/ 339104 h 432083"/>
              <a:gd name="connsiteX30" fmla="*/ 44302 w 464900"/>
              <a:gd name="connsiteY30" fmla="*/ 296442 h 432083"/>
              <a:gd name="connsiteX31" fmla="*/ 180491 w 464900"/>
              <a:gd name="connsiteY31" fmla="*/ 352230 h 432083"/>
              <a:gd name="connsiteX32" fmla="*/ 415676 w 464900"/>
              <a:gd name="connsiteY32" fmla="*/ 259250 h 432083"/>
              <a:gd name="connsiteX33" fmla="*/ 415129 w 464900"/>
              <a:gd name="connsiteY33" fmla="*/ 309022 h 432083"/>
              <a:gd name="connsiteX34" fmla="*/ 399814 w 464900"/>
              <a:gd name="connsiteY34" fmla="*/ 226981 h 432083"/>
              <a:gd name="connsiteX35" fmla="*/ 181585 w 464900"/>
              <a:gd name="connsiteY35" fmla="*/ 317226 h 432083"/>
              <a:gd name="connsiteX36" fmla="*/ 29535 w 464900"/>
              <a:gd name="connsiteY36" fmla="*/ 257063 h 432083"/>
              <a:gd name="connsiteX37" fmla="*/ 29535 w 464900"/>
              <a:gd name="connsiteY37" fmla="*/ 207838 h 432083"/>
              <a:gd name="connsiteX38" fmla="*/ 185960 w 464900"/>
              <a:gd name="connsiteY38" fmla="*/ 270189 h 432083"/>
              <a:gd name="connsiteX39" fmla="*/ 400361 w 464900"/>
              <a:gd name="connsiteY39" fmla="*/ 180491 h 432083"/>
              <a:gd name="connsiteX40" fmla="*/ 400361 w 464900"/>
              <a:gd name="connsiteY40" fmla="*/ 226981 h 4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4900" h="432083">
                <a:moveTo>
                  <a:pt x="465994" y="153144"/>
                </a:moveTo>
                <a:lnTo>
                  <a:pt x="437553" y="142752"/>
                </a:lnTo>
                <a:lnTo>
                  <a:pt x="437553" y="83135"/>
                </a:lnTo>
                <a:lnTo>
                  <a:pt x="465994" y="71102"/>
                </a:lnTo>
                <a:lnTo>
                  <a:pt x="273471" y="0"/>
                </a:lnTo>
                <a:lnTo>
                  <a:pt x="39380" y="82041"/>
                </a:lnTo>
                <a:cubicBezTo>
                  <a:pt x="16955" y="92980"/>
                  <a:pt x="16408" y="123062"/>
                  <a:pt x="16408" y="147674"/>
                </a:cubicBezTo>
                <a:cubicBezTo>
                  <a:pt x="16408" y="155878"/>
                  <a:pt x="17502" y="164083"/>
                  <a:pt x="19143" y="171740"/>
                </a:cubicBezTo>
                <a:cubicBezTo>
                  <a:pt x="547" y="183772"/>
                  <a:pt x="0" y="211666"/>
                  <a:pt x="0" y="235185"/>
                </a:cubicBezTo>
                <a:cubicBezTo>
                  <a:pt x="0" y="254328"/>
                  <a:pt x="4376" y="271830"/>
                  <a:pt x="16408" y="282769"/>
                </a:cubicBezTo>
                <a:cubicBezTo>
                  <a:pt x="13674" y="292067"/>
                  <a:pt x="15314" y="303553"/>
                  <a:pt x="15314" y="317226"/>
                </a:cubicBezTo>
                <a:cubicBezTo>
                  <a:pt x="15314" y="341839"/>
                  <a:pt x="21878" y="364263"/>
                  <a:pt x="43755" y="371920"/>
                </a:cubicBezTo>
                <a:lnTo>
                  <a:pt x="195805" y="434819"/>
                </a:lnTo>
                <a:lnTo>
                  <a:pt x="464900" y="323243"/>
                </a:lnTo>
                <a:lnTo>
                  <a:pt x="436459" y="312851"/>
                </a:lnTo>
                <a:lnTo>
                  <a:pt x="436459" y="252687"/>
                </a:lnTo>
                <a:lnTo>
                  <a:pt x="464900" y="240654"/>
                </a:lnTo>
                <a:lnTo>
                  <a:pt x="421145" y="224246"/>
                </a:lnTo>
                <a:lnTo>
                  <a:pt x="421145" y="171740"/>
                </a:lnTo>
                <a:lnTo>
                  <a:pt x="465994" y="153144"/>
                </a:lnTo>
                <a:close/>
                <a:moveTo>
                  <a:pt x="45943" y="120327"/>
                </a:moveTo>
                <a:lnTo>
                  <a:pt x="197993" y="179944"/>
                </a:lnTo>
                <a:lnTo>
                  <a:pt x="416223" y="91886"/>
                </a:lnTo>
                <a:lnTo>
                  <a:pt x="416223" y="138923"/>
                </a:lnTo>
                <a:lnTo>
                  <a:pt x="197993" y="229716"/>
                </a:lnTo>
                <a:lnTo>
                  <a:pt x="45943" y="169552"/>
                </a:lnTo>
                <a:lnTo>
                  <a:pt x="45943" y="120327"/>
                </a:lnTo>
                <a:close/>
                <a:moveTo>
                  <a:pt x="415129" y="309022"/>
                </a:moveTo>
                <a:lnTo>
                  <a:pt x="196899" y="399267"/>
                </a:lnTo>
                <a:lnTo>
                  <a:pt x="44302" y="339104"/>
                </a:lnTo>
                <a:lnTo>
                  <a:pt x="44302" y="296442"/>
                </a:lnTo>
                <a:lnTo>
                  <a:pt x="180491" y="352230"/>
                </a:lnTo>
                <a:lnTo>
                  <a:pt x="415676" y="259250"/>
                </a:lnTo>
                <a:lnTo>
                  <a:pt x="415129" y="309022"/>
                </a:lnTo>
                <a:close/>
                <a:moveTo>
                  <a:pt x="399814" y="226981"/>
                </a:moveTo>
                <a:lnTo>
                  <a:pt x="181585" y="317226"/>
                </a:lnTo>
                <a:lnTo>
                  <a:pt x="29535" y="257063"/>
                </a:lnTo>
                <a:lnTo>
                  <a:pt x="29535" y="207838"/>
                </a:lnTo>
                <a:lnTo>
                  <a:pt x="185960" y="270189"/>
                </a:lnTo>
                <a:lnTo>
                  <a:pt x="400361" y="180491"/>
                </a:lnTo>
                <a:lnTo>
                  <a:pt x="400361" y="226981"/>
                </a:lnTo>
                <a:close/>
              </a:path>
            </a:pathLst>
          </a:custGeom>
          <a:solidFill>
            <a:schemeClr val="bg1"/>
          </a:solidFill>
          <a:ln w="5457" cap="flat">
            <a:noFill/>
            <a:prstDash val="solid"/>
            <a:miter/>
          </a:ln>
        </p:spPr>
        <p:txBody>
          <a:bodyPr rtlCol="0" anchor="ctr"/>
          <a:lstStyle/>
          <a:p>
            <a:endParaRPr lang="en-ID">
              <a:solidFill>
                <a:schemeClr val="bg1">
                  <a:lumMod val="50000"/>
                </a:schemeClr>
              </a:solidFill>
              <a:latin typeface="Montserrat" panose="00000500000000000000" pitchFamily="2" charset="0"/>
            </a:endParaRPr>
          </a:p>
        </p:txBody>
      </p:sp>
      <p:sp>
        <p:nvSpPr>
          <p:cNvPr id="49" name="Freeform 145">
            <a:extLst>
              <a:ext uri="{FF2B5EF4-FFF2-40B4-BE49-F238E27FC236}">
                <a16:creationId xmlns:a16="http://schemas.microsoft.com/office/drawing/2014/main" id="{F37BD2BE-6D18-42A2-90BF-8FB2ECF48D41}"/>
              </a:ext>
            </a:extLst>
          </p:cNvPr>
          <p:cNvSpPr>
            <a:spLocks noEditPoints="1"/>
          </p:cNvSpPr>
          <p:nvPr/>
        </p:nvSpPr>
        <p:spPr bwMode="auto">
          <a:xfrm>
            <a:off x="7542472" y="5536369"/>
            <a:ext cx="384608" cy="484034"/>
          </a:xfrm>
          <a:custGeom>
            <a:avLst/>
            <a:gdLst>
              <a:gd name="T0" fmla="*/ 45 w 62"/>
              <a:gd name="T1" fmla="*/ 4 h 75"/>
              <a:gd name="T2" fmla="*/ 42 w 62"/>
              <a:gd name="T3" fmla="*/ 1 h 75"/>
              <a:gd name="T4" fmla="*/ 36 w 62"/>
              <a:gd name="T5" fmla="*/ 2 h 75"/>
              <a:gd name="T6" fmla="*/ 35 w 62"/>
              <a:gd name="T7" fmla="*/ 5 h 75"/>
              <a:gd name="T8" fmla="*/ 37 w 62"/>
              <a:gd name="T9" fmla="*/ 9 h 75"/>
              <a:gd name="T10" fmla="*/ 0 w 62"/>
              <a:gd name="T11" fmla="*/ 32 h 75"/>
              <a:gd name="T12" fmla="*/ 9 w 62"/>
              <a:gd name="T13" fmla="*/ 55 h 75"/>
              <a:gd name="T14" fmla="*/ 2 w 62"/>
              <a:gd name="T15" fmla="*/ 50 h 75"/>
              <a:gd name="T16" fmla="*/ 7 w 62"/>
              <a:gd name="T17" fmla="*/ 58 h 75"/>
              <a:gd name="T18" fmla="*/ 7 w 62"/>
              <a:gd name="T19" fmla="*/ 62 h 75"/>
              <a:gd name="T20" fmla="*/ 10 w 62"/>
              <a:gd name="T21" fmla="*/ 61 h 75"/>
              <a:gd name="T22" fmla="*/ 22 w 62"/>
              <a:gd name="T23" fmla="*/ 64 h 75"/>
              <a:gd name="T24" fmla="*/ 13 w 62"/>
              <a:gd name="T25" fmla="*/ 66 h 75"/>
              <a:gd name="T26" fmla="*/ 9 w 62"/>
              <a:gd name="T27" fmla="*/ 69 h 75"/>
              <a:gd name="T28" fmla="*/ 9 w 62"/>
              <a:gd name="T29" fmla="*/ 75 h 75"/>
              <a:gd name="T30" fmla="*/ 48 w 62"/>
              <a:gd name="T31" fmla="*/ 72 h 75"/>
              <a:gd name="T32" fmla="*/ 44 w 62"/>
              <a:gd name="T33" fmla="*/ 69 h 75"/>
              <a:gd name="T34" fmla="*/ 30 w 62"/>
              <a:gd name="T35" fmla="*/ 66 h 75"/>
              <a:gd name="T36" fmla="*/ 54 w 62"/>
              <a:gd name="T37" fmla="*/ 48 h 75"/>
              <a:gd name="T38" fmla="*/ 27 w 62"/>
              <a:gd name="T39" fmla="*/ 46 h 75"/>
              <a:gd name="T40" fmla="*/ 27 w 62"/>
              <a:gd name="T41" fmla="*/ 55 h 75"/>
              <a:gd name="T42" fmla="*/ 27 w 62"/>
              <a:gd name="T43" fmla="*/ 44 h 75"/>
              <a:gd name="T44" fmla="*/ 38 w 62"/>
              <a:gd name="T45" fmla="*/ 33 h 75"/>
              <a:gd name="T46" fmla="*/ 27 w 62"/>
              <a:gd name="T47" fmla="*/ 44 h 75"/>
              <a:gd name="T48" fmla="*/ 49 w 62"/>
              <a:gd name="T49" fmla="*/ 33 h 75"/>
              <a:gd name="T50" fmla="*/ 40 w 62"/>
              <a:gd name="T51" fmla="*/ 33 h 75"/>
              <a:gd name="T52" fmla="*/ 39 w 62"/>
              <a:gd name="T53" fmla="*/ 23 h 75"/>
              <a:gd name="T54" fmla="*/ 40 w 62"/>
              <a:gd name="T55" fmla="*/ 31 h 75"/>
              <a:gd name="T56" fmla="*/ 27 w 62"/>
              <a:gd name="T57" fmla="*/ 31 h 75"/>
              <a:gd name="T58" fmla="*/ 36 w 62"/>
              <a:gd name="T59" fmla="*/ 22 h 75"/>
              <a:gd name="T60" fmla="*/ 27 w 62"/>
              <a:gd name="T61" fmla="*/ 19 h 75"/>
              <a:gd name="T62" fmla="*/ 36 w 62"/>
              <a:gd name="T63" fmla="*/ 20 h 75"/>
              <a:gd name="T64" fmla="*/ 25 w 62"/>
              <a:gd name="T65" fmla="*/ 19 h 75"/>
              <a:gd name="T66" fmla="*/ 25 w 62"/>
              <a:gd name="T67" fmla="*/ 9 h 75"/>
              <a:gd name="T68" fmla="*/ 25 w 62"/>
              <a:gd name="T69" fmla="*/ 21 h 75"/>
              <a:gd name="T70" fmla="*/ 15 w 62"/>
              <a:gd name="T71" fmla="*/ 31 h 75"/>
              <a:gd name="T72" fmla="*/ 25 w 62"/>
              <a:gd name="T73" fmla="*/ 21 h 75"/>
              <a:gd name="T74" fmla="*/ 3 w 62"/>
              <a:gd name="T75" fmla="*/ 31 h 75"/>
              <a:gd name="T76" fmla="*/ 13 w 62"/>
              <a:gd name="T77" fmla="*/ 31 h 75"/>
              <a:gd name="T78" fmla="*/ 14 w 62"/>
              <a:gd name="T79" fmla="*/ 42 h 75"/>
              <a:gd name="T80" fmla="*/ 13 w 62"/>
              <a:gd name="T81" fmla="*/ 33 h 75"/>
              <a:gd name="T82" fmla="*/ 25 w 62"/>
              <a:gd name="T83" fmla="*/ 33 h 75"/>
              <a:gd name="T84" fmla="*/ 16 w 62"/>
              <a:gd name="T85" fmla="*/ 42 h 75"/>
              <a:gd name="T86" fmla="*/ 25 w 62"/>
              <a:gd name="T87" fmla="*/ 46 h 75"/>
              <a:gd name="T88" fmla="*/ 17 w 62"/>
              <a:gd name="T89" fmla="*/ 45 h 75"/>
              <a:gd name="T90" fmla="*/ 38 w 62"/>
              <a:gd name="T91" fmla="*/ 44 h 75"/>
              <a:gd name="T92" fmla="*/ 33 w 62"/>
              <a:gd name="T93" fmla="*/ 54 h 75"/>
              <a:gd name="T94" fmla="*/ 38 w 62"/>
              <a:gd name="T95" fmla="*/ 20 h 75"/>
              <a:gd name="T96" fmla="*/ 48 w 62"/>
              <a:gd name="T97" fmla="*/ 26 h 75"/>
              <a:gd name="T98" fmla="*/ 14 w 62"/>
              <a:gd name="T99" fmla="*/ 20 h 75"/>
              <a:gd name="T100" fmla="*/ 20 w 62"/>
              <a:gd name="T101" fmla="*/ 10 h 75"/>
              <a:gd name="T102" fmla="*/ 14 w 62"/>
              <a:gd name="T103" fmla="*/ 44 h 75"/>
              <a:gd name="T104" fmla="*/ 4 w 62"/>
              <a:gd name="T105" fmla="*/ 39 h 75"/>
              <a:gd name="T106" fmla="*/ 50 w 62"/>
              <a:gd name="T107" fmla="*/ 46 h 75"/>
              <a:gd name="T108" fmla="*/ 14 w 62"/>
              <a:gd name="T109" fmla="*/ 55 h 75"/>
              <a:gd name="T110" fmla="*/ 52 w 62"/>
              <a:gd name="T111" fmla="*/ 32 h 75"/>
              <a:gd name="T112" fmla="*/ 42 w 62"/>
              <a:gd name="T113"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75">
                <a:moveTo>
                  <a:pt x="44" y="6"/>
                </a:moveTo>
                <a:cubicBezTo>
                  <a:pt x="45" y="4"/>
                  <a:pt x="45" y="4"/>
                  <a:pt x="45" y="4"/>
                </a:cubicBezTo>
                <a:cubicBezTo>
                  <a:pt x="46" y="3"/>
                  <a:pt x="45" y="1"/>
                  <a:pt x="45" y="1"/>
                </a:cubicBezTo>
                <a:cubicBezTo>
                  <a:pt x="44" y="0"/>
                  <a:pt x="42" y="0"/>
                  <a:pt x="42" y="1"/>
                </a:cubicBezTo>
                <a:cubicBezTo>
                  <a:pt x="41" y="4"/>
                  <a:pt x="41" y="4"/>
                  <a:pt x="41" y="4"/>
                </a:cubicBezTo>
                <a:cubicBezTo>
                  <a:pt x="39" y="3"/>
                  <a:pt x="38" y="2"/>
                  <a:pt x="36" y="2"/>
                </a:cubicBezTo>
                <a:cubicBezTo>
                  <a:pt x="35" y="1"/>
                  <a:pt x="34" y="2"/>
                  <a:pt x="33" y="3"/>
                </a:cubicBezTo>
                <a:cubicBezTo>
                  <a:pt x="33" y="4"/>
                  <a:pt x="34" y="5"/>
                  <a:pt x="35" y="5"/>
                </a:cubicBezTo>
                <a:cubicBezTo>
                  <a:pt x="36" y="6"/>
                  <a:pt x="37" y="6"/>
                  <a:pt x="38" y="7"/>
                </a:cubicBezTo>
                <a:cubicBezTo>
                  <a:pt x="37" y="9"/>
                  <a:pt x="37" y="9"/>
                  <a:pt x="37" y="9"/>
                </a:cubicBezTo>
                <a:cubicBezTo>
                  <a:pt x="34" y="7"/>
                  <a:pt x="30" y="6"/>
                  <a:pt x="26" y="6"/>
                </a:cubicBezTo>
                <a:cubicBezTo>
                  <a:pt x="12" y="6"/>
                  <a:pt x="0" y="18"/>
                  <a:pt x="0" y="32"/>
                </a:cubicBezTo>
                <a:cubicBezTo>
                  <a:pt x="0" y="41"/>
                  <a:pt x="4" y="48"/>
                  <a:pt x="10" y="53"/>
                </a:cubicBezTo>
                <a:cubicBezTo>
                  <a:pt x="9" y="55"/>
                  <a:pt x="9" y="55"/>
                  <a:pt x="9" y="55"/>
                </a:cubicBezTo>
                <a:cubicBezTo>
                  <a:pt x="8" y="53"/>
                  <a:pt x="6" y="52"/>
                  <a:pt x="5" y="50"/>
                </a:cubicBezTo>
                <a:cubicBezTo>
                  <a:pt x="4" y="49"/>
                  <a:pt x="3" y="49"/>
                  <a:pt x="2" y="50"/>
                </a:cubicBezTo>
                <a:cubicBezTo>
                  <a:pt x="1" y="51"/>
                  <a:pt x="1" y="52"/>
                  <a:pt x="2" y="53"/>
                </a:cubicBezTo>
                <a:cubicBezTo>
                  <a:pt x="3" y="55"/>
                  <a:pt x="5" y="56"/>
                  <a:pt x="7" y="58"/>
                </a:cubicBezTo>
                <a:cubicBezTo>
                  <a:pt x="6" y="59"/>
                  <a:pt x="6" y="59"/>
                  <a:pt x="6" y="59"/>
                </a:cubicBezTo>
                <a:cubicBezTo>
                  <a:pt x="6" y="60"/>
                  <a:pt x="6" y="62"/>
                  <a:pt x="7" y="62"/>
                </a:cubicBezTo>
                <a:cubicBezTo>
                  <a:pt x="7" y="62"/>
                  <a:pt x="8" y="62"/>
                  <a:pt x="8" y="62"/>
                </a:cubicBezTo>
                <a:cubicBezTo>
                  <a:pt x="9" y="62"/>
                  <a:pt x="9" y="62"/>
                  <a:pt x="10" y="61"/>
                </a:cubicBezTo>
                <a:cubicBezTo>
                  <a:pt x="11" y="60"/>
                  <a:pt x="11" y="60"/>
                  <a:pt x="11" y="60"/>
                </a:cubicBezTo>
                <a:cubicBezTo>
                  <a:pt x="14" y="62"/>
                  <a:pt x="18" y="63"/>
                  <a:pt x="22" y="64"/>
                </a:cubicBezTo>
                <a:cubicBezTo>
                  <a:pt x="22" y="66"/>
                  <a:pt x="22" y="66"/>
                  <a:pt x="22" y="66"/>
                </a:cubicBezTo>
                <a:cubicBezTo>
                  <a:pt x="13" y="66"/>
                  <a:pt x="13" y="66"/>
                  <a:pt x="13" y="66"/>
                </a:cubicBezTo>
                <a:cubicBezTo>
                  <a:pt x="11" y="66"/>
                  <a:pt x="9" y="67"/>
                  <a:pt x="9" y="69"/>
                </a:cubicBezTo>
                <a:cubicBezTo>
                  <a:pt x="9" y="69"/>
                  <a:pt x="9" y="69"/>
                  <a:pt x="9" y="69"/>
                </a:cubicBezTo>
                <a:cubicBezTo>
                  <a:pt x="6" y="69"/>
                  <a:pt x="5" y="70"/>
                  <a:pt x="5" y="72"/>
                </a:cubicBezTo>
                <a:cubicBezTo>
                  <a:pt x="5" y="74"/>
                  <a:pt x="6" y="75"/>
                  <a:pt x="9" y="75"/>
                </a:cubicBezTo>
                <a:cubicBezTo>
                  <a:pt x="44" y="75"/>
                  <a:pt x="44" y="75"/>
                  <a:pt x="44" y="75"/>
                </a:cubicBezTo>
                <a:cubicBezTo>
                  <a:pt x="46" y="75"/>
                  <a:pt x="48" y="74"/>
                  <a:pt x="48" y="72"/>
                </a:cubicBezTo>
                <a:cubicBezTo>
                  <a:pt x="48" y="70"/>
                  <a:pt x="46" y="69"/>
                  <a:pt x="44" y="69"/>
                </a:cubicBezTo>
                <a:cubicBezTo>
                  <a:pt x="44" y="69"/>
                  <a:pt x="44" y="69"/>
                  <a:pt x="44" y="69"/>
                </a:cubicBezTo>
                <a:cubicBezTo>
                  <a:pt x="43" y="67"/>
                  <a:pt x="42" y="66"/>
                  <a:pt x="40" y="66"/>
                </a:cubicBezTo>
                <a:cubicBezTo>
                  <a:pt x="30" y="66"/>
                  <a:pt x="30" y="66"/>
                  <a:pt x="30" y="66"/>
                </a:cubicBezTo>
                <a:cubicBezTo>
                  <a:pt x="30" y="64"/>
                  <a:pt x="30" y="64"/>
                  <a:pt x="30" y="64"/>
                </a:cubicBezTo>
                <a:cubicBezTo>
                  <a:pt x="40" y="63"/>
                  <a:pt x="49" y="57"/>
                  <a:pt x="54" y="48"/>
                </a:cubicBezTo>
                <a:cubicBezTo>
                  <a:pt x="62" y="34"/>
                  <a:pt x="58" y="15"/>
                  <a:pt x="44" y="6"/>
                </a:cubicBezTo>
                <a:close/>
                <a:moveTo>
                  <a:pt x="27" y="46"/>
                </a:moveTo>
                <a:cubicBezTo>
                  <a:pt x="30" y="46"/>
                  <a:pt x="33" y="45"/>
                  <a:pt x="36" y="45"/>
                </a:cubicBezTo>
                <a:cubicBezTo>
                  <a:pt x="34" y="50"/>
                  <a:pt x="31" y="55"/>
                  <a:pt x="27" y="55"/>
                </a:cubicBezTo>
                <a:lnTo>
                  <a:pt x="27" y="46"/>
                </a:lnTo>
                <a:close/>
                <a:moveTo>
                  <a:pt x="27" y="44"/>
                </a:moveTo>
                <a:cubicBezTo>
                  <a:pt x="27" y="33"/>
                  <a:pt x="27" y="33"/>
                  <a:pt x="27" y="33"/>
                </a:cubicBezTo>
                <a:cubicBezTo>
                  <a:pt x="38" y="33"/>
                  <a:pt x="38" y="33"/>
                  <a:pt x="38" y="33"/>
                </a:cubicBezTo>
                <a:cubicBezTo>
                  <a:pt x="38" y="36"/>
                  <a:pt x="37" y="40"/>
                  <a:pt x="36" y="42"/>
                </a:cubicBezTo>
                <a:cubicBezTo>
                  <a:pt x="34" y="43"/>
                  <a:pt x="31" y="44"/>
                  <a:pt x="27" y="44"/>
                </a:cubicBezTo>
                <a:close/>
                <a:moveTo>
                  <a:pt x="40" y="33"/>
                </a:moveTo>
                <a:cubicBezTo>
                  <a:pt x="49" y="33"/>
                  <a:pt x="49" y="33"/>
                  <a:pt x="49" y="33"/>
                </a:cubicBezTo>
                <a:cubicBezTo>
                  <a:pt x="49" y="37"/>
                  <a:pt x="45" y="40"/>
                  <a:pt x="39" y="42"/>
                </a:cubicBezTo>
                <a:cubicBezTo>
                  <a:pt x="39" y="39"/>
                  <a:pt x="40" y="36"/>
                  <a:pt x="40" y="33"/>
                </a:cubicBezTo>
                <a:close/>
                <a:moveTo>
                  <a:pt x="40" y="31"/>
                </a:moveTo>
                <a:cubicBezTo>
                  <a:pt x="40" y="28"/>
                  <a:pt x="39" y="25"/>
                  <a:pt x="39" y="23"/>
                </a:cubicBezTo>
                <a:cubicBezTo>
                  <a:pt x="45" y="24"/>
                  <a:pt x="49" y="28"/>
                  <a:pt x="49" y="31"/>
                </a:cubicBezTo>
                <a:lnTo>
                  <a:pt x="40" y="31"/>
                </a:lnTo>
                <a:close/>
                <a:moveTo>
                  <a:pt x="38" y="31"/>
                </a:moveTo>
                <a:cubicBezTo>
                  <a:pt x="27" y="31"/>
                  <a:pt x="27" y="31"/>
                  <a:pt x="27" y="31"/>
                </a:cubicBezTo>
                <a:cubicBezTo>
                  <a:pt x="27" y="21"/>
                  <a:pt x="27" y="21"/>
                  <a:pt x="27" y="21"/>
                </a:cubicBezTo>
                <a:cubicBezTo>
                  <a:pt x="31" y="21"/>
                  <a:pt x="34" y="21"/>
                  <a:pt x="36" y="22"/>
                </a:cubicBezTo>
                <a:cubicBezTo>
                  <a:pt x="37" y="25"/>
                  <a:pt x="38" y="28"/>
                  <a:pt x="38" y="31"/>
                </a:cubicBezTo>
                <a:close/>
                <a:moveTo>
                  <a:pt x="27" y="19"/>
                </a:moveTo>
                <a:cubicBezTo>
                  <a:pt x="27" y="9"/>
                  <a:pt x="27" y="9"/>
                  <a:pt x="27" y="9"/>
                </a:cubicBezTo>
                <a:cubicBezTo>
                  <a:pt x="31" y="10"/>
                  <a:pt x="34" y="14"/>
                  <a:pt x="36" y="20"/>
                </a:cubicBezTo>
                <a:cubicBezTo>
                  <a:pt x="33" y="19"/>
                  <a:pt x="30" y="19"/>
                  <a:pt x="27" y="19"/>
                </a:cubicBezTo>
                <a:close/>
                <a:moveTo>
                  <a:pt x="25" y="19"/>
                </a:moveTo>
                <a:cubicBezTo>
                  <a:pt x="22" y="19"/>
                  <a:pt x="19" y="19"/>
                  <a:pt x="17" y="20"/>
                </a:cubicBezTo>
                <a:cubicBezTo>
                  <a:pt x="19" y="14"/>
                  <a:pt x="22" y="10"/>
                  <a:pt x="25" y="9"/>
                </a:cubicBezTo>
                <a:lnTo>
                  <a:pt x="25" y="19"/>
                </a:lnTo>
                <a:close/>
                <a:moveTo>
                  <a:pt x="25" y="21"/>
                </a:moveTo>
                <a:cubicBezTo>
                  <a:pt x="25" y="31"/>
                  <a:pt x="25" y="31"/>
                  <a:pt x="25" y="31"/>
                </a:cubicBezTo>
                <a:cubicBezTo>
                  <a:pt x="15" y="31"/>
                  <a:pt x="15" y="31"/>
                  <a:pt x="15" y="31"/>
                </a:cubicBezTo>
                <a:cubicBezTo>
                  <a:pt x="15" y="28"/>
                  <a:pt x="15" y="25"/>
                  <a:pt x="16" y="22"/>
                </a:cubicBezTo>
                <a:cubicBezTo>
                  <a:pt x="19" y="21"/>
                  <a:pt x="22" y="21"/>
                  <a:pt x="25" y="21"/>
                </a:cubicBezTo>
                <a:close/>
                <a:moveTo>
                  <a:pt x="13" y="31"/>
                </a:moveTo>
                <a:cubicBezTo>
                  <a:pt x="3" y="31"/>
                  <a:pt x="3" y="31"/>
                  <a:pt x="3" y="31"/>
                </a:cubicBezTo>
                <a:cubicBezTo>
                  <a:pt x="4" y="28"/>
                  <a:pt x="8" y="24"/>
                  <a:pt x="14" y="23"/>
                </a:cubicBezTo>
                <a:cubicBezTo>
                  <a:pt x="13" y="25"/>
                  <a:pt x="13" y="28"/>
                  <a:pt x="13" y="31"/>
                </a:cubicBezTo>
                <a:close/>
                <a:moveTo>
                  <a:pt x="13" y="33"/>
                </a:moveTo>
                <a:cubicBezTo>
                  <a:pt x="13" y="36"/>
                  <a:pt x="13" y="39"/>
                  <a:pt x="14" y="42"/>
                </a:cubicBezTo>
                <a:cubicBezTo>
                  <a:pt x="8" y="40"/>
                  <a:pt x="4" y="37"/>
                  <a:pt x="3" y="33"/>
                </a:cubicBezTo>
                <a:lnTo>
                  <a:pt x="13" y="33"/>
                </a:lnTo>
                <a:close/>
                <a:moveTo>
                  <a:pt x="15" y="33"/>
                </a:moveTo>
                <a:cubicBezTo>
                  <a:pt x="25" y="33"/>
                  <a:pt x="25" y="33"/>
                  <a:pt x="25" y="33"/>
                </a:cubicBezTo>
                <a:cubicBezTo>
                  <a:pt x="25" y="44"/>
                  <a:pt x="25" y="44"/>
                  <a:pt x="25" y="44"/>
                </a:cubicBezTo>
                <a:cubicBezTo>
                  <a:pt x="22" y="44"/>
                  <a:pt x="19" y="43"/>
                  <a:pt x="16" y="42"/>
                </a:cubicBezTo>
                <a:cubicBezTo>
                  <a:pt x="15" y="40"/>
                  <a:pt x="15" y="36"/>
                  <a:pt x="15" y="33"/>
                </a:cubicBezTo>
                <a:close/>
                <a:moveTo>
                  <a:pt x="25" y="46"/>
                </a:moveTo>
                <a:cubicBezTo>
                  <a:pt x="25" y="55"/>
                  <a:pt x="25" y="55"/>
                  <a:pt x="25" y="55"/>
                </a:cubicBezTo>
                <a:cubicBezTo>
                  <a:pt x="22" y="55"/>
                  <a:pt x="19" y="50"/>
                  <a:pt x="17" y="45"/>
                </a:cubicBezTo>
                <a:cubicBezTo>
                  <a:pt x="19" y="45"/>
                  <a:pt x="22" y="46"/>
                  <a:pt x="25" y="46"/>
                </a:cubicBezTo>
                <a:close/>
                <a:moveTo>
                  <a:pt x="38" y="44"/>
                </a:moveTo>
                <a:cubicBezTo>
                  <a:pt x="43" y="43"/>
                  <a:pt x="46" y="41"/>
                  <a:pt x="48" y="39"/>
                </a:cubicBezTo>
                <a:cubicBezTo>
                  <a:pt x="46" y="46"/>
                  <a:pt x="40" y="52"/>
                  <a:pt x="33" y="54"/>
                </a:cubicBezTo>
                <a:cubicBezTo>
                  <a:pt x="35" y="52"/>
                  <a:pt x="37" y="48"/>
                  <a:pt x="38" y="44"/>
                </a:cubicBezTo>
                <a:close/>
                <a:moveTo>
                  <a:pt x="38" y="20"/>
                </a:moveTo>
                <a:cubicBezTo>
                  <a:pt x="37" y="16"/>
                  <a:pt x="35" y="12"/>
                  <a:pt x="33" y="10"/>
                </a:cubicBezTo>
                <a:cubicBezTo>
                  <a:pt x="40" y="12"/>
                  <a:pt x="46" y="18"/>
                  <a:pt x="48" y="26"/>
                </a:cubicBezTo>
                <a:cubicBezTo>
                  <a:pt x="46" y="23"/>
                  <a:pt x="43" y="21"/>
                  <a:pt x="38" y="20"/>
                </a:cubicBezTo>
                <a:close/>
                <a:moveTo>
                  <a:pt x="14" y="20"/>
                </a:moveTo>
                <a:cubicBezTo>
                  <a:pt x="10" y="21"/>
                  <a:pt x="6" y="23"/>
                  <a:pt x="4" y="26"/>
                </a:cubicBezTo>
                <a:cubicBezTo>
                  <a:pt x="6" y="18"/>
                  <a:pt x="12" y="12"/>
                  <a:pt x="20" y="10"/>
                </a:cubicBezTo>
                <a:cubicBezTo>
                  <a:pt x="17" y="12"/>
                  <a:pt x="16" y="16"/>
                  <a:pt x="14" y="20"/>
                </a:cubicBezTo>
                <a:close/>
                <a:moveTo>
                  <a:pt x="14" y="44"/>
                </a:moveTo>
                <a:cubicBezTo>
                  <a:pt x="16" y="48"/>
                  <a:pt x="17" y="52"/>
                  <a:pt x="20" y="54"/>
                </a:cubicBezTo>
                <a:cubicBezTo>
                  <a:pt x="12" y="52"/>
                  <a:pt x="6" y="46"/>
                  <a:pt x="4" y="39"/>
                </a:cubicBezTo>
                <a:cubicBezTo>
                  <a:pt x="6" y="41"/>
                  <a:pt x="10" y="43"/>
                  <a:pt x="14" y="44"/>
                </a:cubicBezTo>
                <a:close/>
                <a:moveTo>
                  <a:pt x="50" y="46"/>
                </a:moveTo>
                <a:cubicBezTo>
                  <a:pt x="43" y="59"/>
                  <a:pt x="26" y="64"/>
                  <a:pt x="13" y="57"/>
                </a:cubicBezTo>
                <a:cubicBezTo>
                  <a:pt x="14" y="55"/>
                  <a:pt x="14" y="55"/>
                  <a:pt x="14" y="55"/>
                </a:cubicBezTo>
                <a:cubicBezTo>
                  <a:pt x="17" y="57"/>
                  <a:pt x="22" y="58"/>
                  <a:pt x="26" y="58"/>
                </a:cubicBezTo>
                <a:cubicBezTo>
                  <a:pt x="41" y="58"/>
                  <a:pt x="52" y="47"/>
                  <a:pt x="52" y="32"/>
                </a:cubicBezTo>
                <a:cubicBezTo>
                  <a:pt x="52" y="23"/>
                  <a:pt x="48" y="15"/>
                  <a:pt x="41" y="11"/>
                </a:cubicBezTo>
                <a:cubicBezTo>
                  <a:pt x="42" y="9"/>
                  <a:pt x="42" y="9"/>
                  <a:pt x="42" y="9"/>
                </a:cubicBezTo>
                <a:cubicBezTo>
                  <a:pt x="54" y="17"/>
                  <a:pt x="58" y="33"/>
                  <a:pt x="50"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lumMod val="50000"/>
                </a:schemeClr>
              </a:solidFill>
              <a:latin typeface="Montserrat" panose="00000500000000000000" pitchFamily="2" charset="0"/>
            </a:endParaRPr>
          </a:p>
        </p:txBody>
      </p:sp>
      <p:sp>
        <p:nvSpPr>
          <p:cNvPr id="50" name="TextBox 49">
            <a:extLst>
              <a:ext uri="{FF2B5EF4-FFF2-40B4-BE49-F238E27FC236}">
                <a16:creationId xmlns:a16="http://schemas.microsoft.com/office/drawing/2014/main" id="{6A9FB803-AE83-4D68-B3F1-C4C881AA8C3D}"/>
              </a:ext>
            </a:extLst>
          </p:cNvPr>
          <p:cNvSpPr txBox="1"/>
          <p:nvPr/>
        </p:nvSpPr>
        <p:spPr>
          <a:xfrm>
            <a:off x="8555782" y="2950225"/>
            <a:ext cx="1154162" cy="215444"/>
          </a:xfrm>
          <a:prstGeom prst="rect">
            <a:avLst/>
          </a:prstGeom>
          <a:noFill/>
        </p:spPr>
        <p:txBody>
          <a:bodyPr wrap="none" lIns="0" tIns="0" rIns="0" bIns="0" rtlCol="0">
            <a:spAutoFit/>
          </a:bodyPr>
          <a:lstStyle/>
          <a:p>
            <a:r>
              <a:rPr lang="en-US" sz="1400" dirty="0">
                <a:solidFill>
                  <a:schemeClr val="bg1">
                    <a:lumMod val="50000"/>
                  </a:schemeClr>
                </a:solidFill>
                <a:latin typeface="Montserrat" panose="00000500000000000000" pitchFamily="2" charset="0"/>
                <a:cs typeface="Poppins SemiBold" panose="00000700000000000000" pitchFamily="2" charset="0"/>
              </a:rPr>
              <a:t>Samples text</a:t>
            </a:r>
            <a:endParaRPr lang="vi-VN" sz="1400" dirty="0">
              <a:solidFill>
                <a:schemeClr val="bg1">
                  <a:lumMod val="50000"/>
                </a:schemeClr>
              </a:solidFill>
              <a:latin typeface="Montserrat" panose="00000500000000000000" pitchFamily="2" charset="0"/>
              <a:cs typeface="Poppins SemiBold" panose="00000700000000000000" pitchFamily="2" charset="0"/>
            </a:endParaRPr>
          </a:p>
        </p:txBody>
      </p:sp>
      <p:sp>
        <p:nvSpPr>
          <p:cNvPr id="51" name="TextBox 50">
            <a:extLst>
              <a:ext uri="{FF2B5EF4-FFF2-40B4-BE49-F238E27FC236}">
                <a16:creationId xmlns:a16="http://schemas.microsoft.com/office/drawing/2014/main" id="{05821FBD-FD7D-49F5-A762-4D4144F2960B}"/>
              </a:ext>
            </a:extLst>
          </p:cNvPr>
          <p:cNvSpPr txBox="1"/>
          <p:nvPr/>
        </p:nvSpPr>
        <p:spPr>
          <a:xfrm flipH="1">
            <a:off x="8555782" y="3199361"/>
            <a:ext cx="1963868" cy="542305"/>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
        <p:nvSpPr>
          <p:cNvPr id="52" name="TextBox 51">
            <a:extLst>
              <a:ext uri="{FF2B5EF4-FFF2-40B4-BE49-F238E27FC236}">
                <a16:creationId xmlns:a16="http://schemas.microsoft.com/office/drawing/2014/main" id="{2BE85688-60BA-422F-A376-8A312BDFB8F6}"/>
              </a:ext>
            </a:extLst>
          </p:cNvPr>
          <p:cNvSpPr txBox="1"/>
          <p:nvPr/>
        </p:nvSpPr>
        <p:spPr>
          <a:xfrm>
            <a:off x="8565600" y="4176021"/>
            <a:ext cx="1154162" cy="215444"/>
          </a:xfrm>
          <a:prstGeom prst="rect">
            <a:avLst/>
          </a:prstGeom>
          <a:noFill/>
        </p:spPr>
        <p:txBody>
          <a:bodyPr wrap="none" lIns="0" tIns="0" rIns="0" bIns="0" rtlCol="0">
            <a:spAutoFit/>
          </a:bodyPr>
          <a:lstStyle/>
          <a:p>
            <a:r>
              <a:rPr lang="en-US" sz="1400" dirty="0">
                <a:solidFill>
                  <a:schemeClr val="bg1">
                    <a:lumMod val="50000"/>
                  </a:schemeClr>
                </a:solidFill>
                <a:latin typeface="Montserrat" panose="00000500000000000000" pitchFamily="2" charset="0"/>
                <a:cs typeface="Poppins SemiBold" panose="00000700000000000000" pitchFamily="2" charset="0"/>
              </a:rPr>
              <a:t>Samples text</a:t>
            </a:r>
            <a:endParaRPr lang="vi-VN" sz="1400" dirty="0">
              <a:solidFill>
                <a:schemeClr val="bg1">
                  <a:lumMod val="50000"/>
                </a:schemeClr>
              </a:solidFill>
              <a:latin typeface="Montserrat" panose="00000500000000000000" pitchFamily="2" charset="0"/>
              <a:cs typeface="Poppins SemiBold" panose="00000700000000000000" pitchFamily="2" charset="0"/>
            </a:endParaRPr>
          </a:p>
        </p:txBody>
      </p:sp>
      <p:sp>
        <p:nvSpPr>
          <p:cNvPr id="53" name="TextBox 52">
            <a:extLst>
              <a:ext uri="{FF2B5EF4-FFF2-40B4-BE49-F238E27FC236}">
                <a16:creationId xmlns:a16="http://schemas.microsoft.com/office/drawing/2014/main" id="{C7D8F4C2-B6B9-4888-A2A7-F83F6A40F9A5}"/>
              </a:ext>
            </a:extLst>
          </p:cNvPr>
          <p:cNvSpPr txBox="1"/>
          <p:nvPr/>
        </p:nvSpPr>
        <p:spPr>
          <a:xfrm flipH="1">
            <a:off x="8565600" y="4425157"/>
            <a:ext cx="1963868" cy="542305"/>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
        <p:nvSpPr>
          <p:cNvPr id="54" name="TextBox 53">
            <a:extLst>
              <a:ext uri="{FF2B5EF4-FFF2-40B4-BE49-F238E27FC236}">
                <a16:creationId xmlns:a16="http://schemas.microsoft.com/office/drawing/2014/main" id="{6D42C606-EE28-4483-96A7-1043B650E791}"/>
              </a:ext>
            </a:extLst>
          </p:cNvPr>
          <p:cNvSpPr txBox="1"/>
          <p:nvPr/>
        </p:nvSpPr>
        <p:spPr>
          <a:xfrm>
            <a:off x="8555782" y="5401817"/>
            <a:ext cx="1154162" cy="215444"/>
          </a:xfrm>
          <a:prstGeom prst="rect">
            <a:avLst/>
          </a:prstGeom>
          <a:noFill/>
        </p:spPr>
        <p:txBody>
          <a:bodyPr wrap="none" lIns="0" tIns="0" rIns="0" bIns="0" rtlCol="0">
            <a:spAutoFit/>
          </a:bodyPr>
          <a:lstStyle/>
          <a:p>
            <a:r>
              <a:rPr lang="en-US" sz="1400" dirty="0">
                <a:solidFill>
                  <a:schemeClr val="bg1">
                    <a:lumMod val="50000"/>
                  </a:schemeClr>
                </a:solidFill>
                <a:latin typeface="Montserrat" panose="00000500000000000000" pitchFamily="2" charset="0"/>
                <a:cs typeface="Poppins SemiBold" panose="00000700000000000000" pitchFamily="2" charset="0"/>
              </a:rPr>
              <a:t>Samples text</a:t>
            </a:r>
            <a:endParaRPr lang="vi-VN" sz="1400" dirty="0">
              <a:solidFill>
                <a:schemeClr val="bg1">
                  <a:lumMod val="50000"/>
                </a:schemeClr>
              </a:solidFill>
              <a:latin typeface="Montserrat" panose="00000500000000000000" pitchFamily="2" charset="0"/>
              <a:cs typeface="Poppins SemiBold" panose="00000700000000000000" pitchFamily="2" charset="0"/>
            </a:endParaRPr>
          </a:p>
        </p:txBody>
      </p:sp>
      <p:sp>
        <p:nvSpPr>
          <p:cNvPr id="55" name="TextBox 54">
            <a:extLst>
              <a:ext uri="{FF2B5EF4-FFF2-40B4-BE49-F238E27FC236}">
                <a16:creationId xmlns:a16="http://schemas.microsoft.com/office/drawing/2014/main" id="{0ADF3AA4-608E-475D-906F-C554464D6100}"/>
              </a:ext>
            </a:extLst>
          </p:cNvPr>
          <p:cNvSpPr txBox="1"/>
          <p:nvPr/>
        </p:nvSpPr>
        <p:spPr>
          <a:xfrm flipH="1">
            <a:off x="8555782" y="5650953"/>
            <a:ext cx="1963868" cy="542305"/>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Tree>
    <p:extLst>
      <p:ext uri="{BB962C8B-B14F-4D97-AF65-F5344CB8AC3E}">
        <p14:creationId xmlns:p14="http://schemas.microsoft.com/office/powerpoint/2010/main" val="42314618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EF55F97-3790-4613-A7E0-9EF914F99ED5}"/>
              </a:ext>
            </a:extLst>
          </p:cNvPr>
          <p:cNvGrpSpPr/>
          <p:nvPr/>
        </p:nvGrpSpPr>
        <p:grpSpPr>
          <a:xfrm>
            <a:off x="4198218" y="432358"/>
            <a:ext cx="3795564" cy="1084913"/>
            <a:chOff x="1091706" y="3136612"/>
            <a:chExt cx="3795564" cy="1084913"/>
          </a:xfrm>
        </p:grpSpPr>
        <p:sp>
          <p:nvSpPr>
            <p:cNvPr id="3" name="TextBox 2">
              <a:extLst>
                <a:ext uri="{FF2B5EF4-FFF2-40B4-BE49-F238E27FC236}">
                  <a16:creationId xmlns:a16="http://schemas.microsoft.com/office/drawing/2014/main" id="{459EE757-1296-4099-B8E6-422C73CB0DD6}"/>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4" name="TextBox 3">
              <a:extLst>
                <a:ext uri="{FF2B5EF4-FFF2-40B4-BE49-F238E27FC236}">
                  <a16:creationId xmlns:a16="http://schemas.microsoft.com/office/drawing/2014/main" id="{1C363761-6D21-4666-BAB7-55C10DE5898B}"/>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grpSp>
        <p:nvGrpSpPr>
          <p:cNvPr id="5" name="Group 4">
            <a:extLst>
              <a:ext uri="{FF2B5EF4-FFF2-40B4-BE49-F238E27FC236}">
                <a16:creationId xmlns:a16="http://schemas.microsoft.com/office/drawing/2014/main" id="{566F888D-81DF-41A9-90DD-43D6616CA293}"/>
              </a:ext>
            </a:extLst>
          </p:cNvPr>
          <p:cNvGrpSpPr/>
          <p:nvPr/>
        </p:nvGrpSpPr>
        <p:grpSpPr>
          <a:xfrm>
            <a:off x="5033749" y="2065020"/>
            <a:ext cx="6742545" cy="4234929"/>
            <a:chOff x="5033749" y="2065020"/>
            <a:chExt cx="6742545" cy="4234929"/>
          </a:xfrm>
        </p:grpSpPr>
        <p:sp>
          <p:nvSpPr>
            <p:cNvPr id="6" name="Pentagon 56">
              <a:extLst>
                <a:ext uri="{FF2B5EF4-FFF2-40B4-BE49-F238E27FC236}">
                  <a16:creationId xmlns:a16="http://schemas.microsoft.com/office/drawing/2014/main" id="{663880F7-6D6D-4970-86A1-3D8303419BCC}"/>
                </a:ext>
              </a:extLst>
            </p:cNvPr>
            <p:cNvSpPr/>
            <p:nvPr/>
          </p:nvSpPr>
          <p:spPr>
            <a:xfrm>
              <a:off x="5310840" y="2065020"/>
              <a:ext cx="4802909" cy="838970"/>
            </a:xfrm>
            <a:prstGeom prst="homePlate">
              <a:avLst/>
            </a:prstGeom>
            <a:gradFill>
              <a:gsLst>
                <a:gs pos="0">
                  <a:schemeClr val="accent1"/>
                </a:gs>
                <a:gs pos="100000">
                  <a:schemeClr val="accent1">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latin typeface="Montserrat" panose="00000500000000000000" pitchFamily="2" charset="0"/>
              </a:endParaRPr>
            </a:p>
          </p:txBody>
        </p:sp>
        <p:sp>
          <p:nvSpPr>
            <p:cNvPr id="7" name="Oval 6">
              <a:extLst>
                <a:ext uri="{FF2B5EF4-FFF2-40B4-BE49-F238E27FC236}">
                  <a16:creationId xmlns:a16="http://schemas.microsoft.com/office/drawing/2014/main" id="{7E905AE8-BB27-4320-A6D3-DDDCDB9F1862}"/>
                </a:ext>
              </a:extLst>
            </p:cNvPr>
            <p:cNvSpPr/>
            <p:nvPr/>
          </p:nvSpPr>
          <p:spPr>
            <a:xfrm>
              <a:off x="5033749" y="2161232"/>
              <a:ext cx="646545" cy="646545"/>
            </a:xfrm>
            <a:prstGeom prst="ellipse">
              <a:avLst/>
            </a:prstGeom>
            <a:solidFill>
              <a:schemeClr val="accent1">
                <a:lumMod val="5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anose="00000500000000000000" pitchFamily="2" charset="0"/>
                  <a:cs typeface="Poppins" panose="00000500000000000000" pitchFamily="50" charset="0"/>
                </a:rPr>
                <a:t>01</a:t>
              </a:r>
            </a:p>
          </p:txBody>
        </p:sp>
        <p:sp>
          <p:nvSpPr>
            <p:cNvPr id="8" name="Isosceles Triangle 7">
              <a:extLst>
                <a:ext uri="{FF2B5EF4-FFF2-40B4-BE49-F238E27FC236}">
                  <a16:creationId xmlns:a16="http://schemas.microsoft.com/office/drawing/2014/main" id="{225648C0-E377-4BFA-B74D-0316501E8F5C}"/>
                </a:ext>
              </a:extLst>
            </p:cNvPr>
            <p:cNvSpPr/>
            <p:nvPr/>
          </p:nvSpPr>
          <p:spPr>
            <a:xfrm rot="10800000">
              <a:off x="5680294" y="2903990"/>
              <a:ext cx="554182" cy="293015"/>
            </a:xfrm>
            <a:prstGeom prst="triangle">
              <a:avLst/>
            </a:prstGeom>
            <a:gradFill>
              <a:gsLst>
                <a:gs pos="0">
                  <a:schemeClr val="accent1"/>
                </a:gs>
                <a:gs pos="100000">
                  <a:schemeClr val="accent1">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latin typeface="Montserrat" panose="00000500000000000000" pitchFamily="2" charset="0"/>
              </a:endParaRPr>
            </a:p>
          </p:txBody>
        </p:sp>
        <p:sp>
          <p:nvSpPr>
            <p:cNvPr id="9" name="Pentagon 76">
              <a:extLst>
                <a:ext uri="{FF2B5EF4-FFF2-40B4-BE49-F238E27FC236}">
                  <a16:creationId xmlns:a16="http://schemas.microsoft.com/office/drawing/2014/main" id="{880CF3D2-2FD5-4223-A1CF-FC6E4C042CE1}"/>
                </a:ext>
              </a:extLst>
            </p:cNvPr>
            <p:cNvSpPr/>
            <p:nvPr/>
          </p:nvSpPr>
          <p:spPr>
            <a:xfrm>
              <a:off x="5865022" y="3197005"/>
              <a:ext cx="4802909" cy="838970"/>
            </a:xfrm>
            <a:prstGeom prst="homePlate">
              <a:avLst/>
            </a:prstGeom>
            <a:gradFill>
              <a:gsLst>
                <a:gs pos="0">
                  <a:schemeClr val="accent2"/>
                </a:gs>
                <a:gs pos="100000">
                  <a:schemeClr val="accent2">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latin typeface="Montserrat" panose="00000500000000000000" pitchFamily="2" charset="0"/>
              </a:endParaRPr>
            </a:p>
          </p:txBody>
        </p:sp>
        <p:sp>
          <p:nvSpPr>
            <p:cNvPr id="10" name="Oval 9">
              <a:extLst>
                <a:ext uri="{FF2B5EF4-FFF2-40B4-BE49-F238E27FC236}">
                  <a16:creationId xmlns:a16="http://schemas.microsoft.com/office/drawing/2014/main" id="{496C3ABC-3FC2-4286-B791-2D77BFFC75C6}"/>
                </a:ext>
              </a:extLst>
            </p:cNvPr>
            <p:cNvSpPr/>
            <p:nvPr/>
          </p:nvSpPr>
          <p:spPr>
            <a:xfrm>
              <a:off x="5587931" y="3293217"/>
              <a:ext cx="646545" cy="646545"/>
            </a:xfrm>
            <a:prstGeom prst="ellipse">
              <a:avLst/>
            </a:prstGeom>
            <a:solidFill>
              <a:schemeClr val="accent2">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anose="00000500000000000000" pitchFamily="2" charset="0"/>
                  <a:cs typeface="Poppins" panose="00000500000000000000" pitchFamily="50" charset="0"/>
                </a:rPr>
                <a:t>02</a:t>
              </a:r>
            </a:p>
          </p:txBody>
        </p:sp>
        <p:sp>
          <p:nvSpPr>
            <p:cNvPr id="11" name="Isosceles Triangle 10">
              <a:extLst>
                <a:ext uri="{FF2B5EF4-FFF2-40B4-BE49-F238E27FC236}">
                  <a16:creationId xmlns:a16="http://schemas.microsoft.com/office/drawing/2014/main" id="{F9768D3E-D787-418A-A3F2-32EE68BAD9F6}"/>
                </a:ext>
              </a:extLst>
            </p:cNvPr>
            <p:cNvSpPr/>
            <p:nvPr/>
          </p:nvSpPr>
          <p:spPr>
            <a:xfrm rot="10800000">
              <a:off x="6234475" y="4035975"/>
              <a:ext cx="554182" cy="293015"/>
            </a:xfrm>
            <a:prstGeom prst="triangle">
              <a:avLst/>
            </a:prstGeom>
            <a:gradFill>
              <a:gsLst>
                <a:gs pos="0">
                  <a:schemeClr val="accent2"/>
                </a:gs>
                <a:gs pos="100000">
                  <a:schemeClr val="accent2">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latin typeface="Montserrat" panose="00000500000000000000" pitchFamily="2" charset="0"/>
              </a:endParaRPr>
            </a:p>
          </p:txBody>
        </p:sp>
        <p:sp>
          <p:nvSpPr>
            <p:cNvPr id="12" name="Pentagon 92">
              <a:extLst>
                <a:ext uri="{FF2B5EF4-FFF2-40B4-BE49-F238E27FC236}">
                  <a16:creationId xmlns:a16="http://schemas.microsoft.com/office/drawing/2014/main" id="{9A96B177-35FB-4C09-AA96-2A0CEE0D6C00}"/>
                </a:ext>
              </a:extLst>
            </p:cNvPr>
            <p:cNvSpPr/>
            <p:nvPr/>
          </p:nvSpPr>
          <p:spPr>
            <a:xfrm>
              <a:off x="6419203" y="4328992"/>
              <a:ext cx="4802909" cy="838970"/>
            </a:xfrm>
            <a:prstGeom prst="homePlate">
              <a:avLst/>
            </a:prstGeom>
            <a:gradFill>
              <a:gsLst>
                <a:gs pos="0">
                  <a:schemeClr val="accent3"/>
                </a:gs>
                <a:gs pos="100000">
                  <a:schemeClr val="accent3">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latin typeface="Montserrat" panose="00000500000000000000" pitchFamily="2" charset="0"/>
              </a:endParaRPr>
            </a:p>
          </p:txBody>
        </p:sp>
        <p:sp>
          <p:nvSpPr>
            <p:cNvPr id="13" name="Oval 12">
              <a:extLst>
                <a:ext uri="{FF2B5EF4-FFF2-40B4-BE49-F238E27FC236}">
                  <a16:creationId xmlns:a16="http://schemas.microsoft.com/office/drawing/2014/main" id="{16B6F3C6-CE96-42D2-9DE3-BCD932C5AA15}"/>
                </a:ext>
              </a:extLst>
            </p:cNvPr>
            <p:cNvSpPr/>
            <p:nvPr/>
          </p:nvSpPr>
          <p:spPr>
            <a:xfrm>
              <a:off x="6142113" y="4425204"/>
              <a:ext cx="646545" cy="646545"/>
            </a:xfrm>
            <a:prstGeom prst="ellipse">
              <a:avLst/>
            </a:prstGeom>
            <a:solidFill>
              <a:schemeClr val="accent3">
                <a:lumMod val="5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anose="00000500000000000000" pitchFamily="2" charset="0"/>
                  <a:cs typeface="Poppins" panose="00000500000000000000" pitchFamily="50" charset="0"/>
                </a:rPr>
                <a:t>03</a:t>
              </a:r>
            </a:p>
          </p:txBody>
        </p:sp>
        <p:sp>
          <p:nvSpPr>
            <p:cNvPr id="14" name="Isosceles Triangle 13">
              <a:extLst>
                <a:ext uri="{FF2B5EF4-FFF2-40B4-BE49-F238E27FC236}">
                  <a16:creationId xmlns:a16="http://schemas.microsoft.com/office/drawing/2014/main" id="{8FA42D91-ADD4-41FE-BFF0-B4C8E42F0078}"/>
                </a:ext>
              </a:extLst>
            </p:cNvPr>
            <p:cNvSpPr/>
            <p:nvPr/>
          </p:nvSpPr>
          <p:spPr>
            <a:xfrm rot="10800000">
              <a:off x="6788657" y="5167962"/>
              <a:ext cx="554182" cy="293015"/>
            </a:xfrm>
            <a:prstGeom prst="triangle">
              <a:avLst/>
            </a:prstGeom>
            <a:gradFill>
              <a:gsLst>
                <a:gs pos="0">
                  <a:schemeClr val="accent3"/>
                </a:gs>
                <a:gs pos="100000">
                  <a:schemeClr val="accent3">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latin typeface="Montserrat" panose="00000500000000000000" pitchFamily="2" charset="0"/>
              </a:endParaRPr>
            </a:p>
          </p:txBody>
        </p:sp>
        <p:sp>
          <p:nvSpPr>
            <p:cNvPr id="15" name="Pentagon 96">
              <a:extLst>
                <a:ext uri="{FF2B5EF4-FFF2-40B4-BE49-F238E27FC236}">
                  <a16:creationId xmlns:a16="http://schemas.microsoft.com/office/drawing/2014/main" id="{81E6C7DB-D1FF-4712-89FC-CAC4FE16F11F}"/>
                </a:ext>
              </a:extLst>
            </p:cNvPr>
            <p:cNvSpPr/>
            <p:nvPr/>
          </p:nvSpPr>
          <p:spPr>
            <a:xfrm>
              <a:off x="6973385" y="5460979"/>
              <a:ext cx="4802909" cy="838970"/>
            </a:xfrm>
            <a:prstGeom prst="homePlate">
              <a:avLst/>
            </a:prstGeom>
            <a:gradFill>
              <a:gsLst>
                <a:gs pos="0">
                  <a:schemeClr val="accent4"/>
                </a:gs>
                <a:gs pos="100000">
                  <a:schemeClr val="accent4">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latin typeface="Montserrat" panose="00000500000000000000" pitchFamily="2" charset="0"/>
              </a:endParaRPr>
            </a:p>
          </p:txBody>
        </p:sp>
        <p:sp>
          <p:nvSpPr>
            <p:cNvPr id="16" name="Oval 15">
              <a:extLst>
                <a:ext uri="{FF2B5EF4-FFF2-40B4-BE49-F238E27FC236}">
                  <a16:creationId xmlns:a16="http://schemas.microsoft.com/office/drawing/2014/main" id="{0D77FE0B-C97E-42B6-B549-6DB0A3289373}"/>
                </a:ext>
              </a:extLst>
            </p:cNvPr>
            <p:cNvSpPr/>
            <p:nvPr/>
          </p:nvSpPr>
          <p:spPr>
            <a:xfrm>
              <a:off x="6696294" y="5557191"/>
              <a:ext cx="646545" cy="646545"/>
            </a:xfrm>
            <a:prstGeom prst="ellipse">
              <a:avLst/>
            </a:prstGeom>
            <a:solidFill>
              <a:schemeClr val="accent4">
                <a:lumMod val="5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Montserrat" panose="00000500000000000000" pitchFamily="2" charset="0"/>
                  <a:cs typeface="Poppins" panose="00000500000000000000" pitchFamily="50" charset="0"/>
                </a:rPr>
                <a:t>04</a:t>
              </a:r>
            </a:p>
          </p:txBody>
        </p:sp>
        <p:sp>
          <p:nvSpPr>
            <p:cNvPr id="17" name="Text Placeholder 3">
              <a:extLst>
                <a:ext uri="{FF2B5EF4-FFF2-40B4-BE49-F238E27FC236}">
                  <a16:creationId xmlns:a16="http://schemas.microsoft.com/office/drawing/2014/main" id="{BAB0D5DC-9939-4BB8-9B7D-C2CE401D5D9B}"/>
                </a:ext>
              </a:extLst>
            </p:cNvPr>
            <p:cNvSpPr txBox="1">
              <a:spLocks/>
            </p:cNvSpPr>
            <p:nvPr/>
          </p:nvSpPr>
          <p:spPr>
            <a:xfrm>
              <a:off x="6142113" y="2191053"/>
              <a:ext cx="2936347"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1"/>
                  </a:solidFill>
                  <a:latin typeface="Montserrat" panose="00000500000000000000" pitchFamily="2" charset="0"/>
                  <a:cs typeface="Poppins" panose="00000500000000000000" pitchFamily="50" charset="0"/>
                </a:rPr>
                <a:t>Title Goes Here</a:t>
              </a:r>
              <a:br>
                <a:rPr lang="en-US" sz="1200" dirty="0">
                  <a:solidFill>
                    <a:schemeClr val="bg1"/>
                  </a:solidFill>
                  <a:latin typeface="Montserrat" panose="00000500000000000000" pitchFamily="2" charset="0"/>
                </a:rPr>
              </a:br>
              <a:r>
                <a:rPr lang="en-US" sz="1000" dirty="0">
                  <a:solidFill>
                    <a:schemeClr val="bg1"/>
                  </a:solidFill>
                  <a:latin typeface="Montserrat" panose="00000500000000000000" pitchFamily="2" charset="0"/>
                </a:rPr>
                <a:t>There are many variations of passages of lorem ipsum available</a:t>
              </a:r>
              <a:endParaRPr lang="en-US" sz="1200" dirty="0">
                <a:solidFill>
                  <a:schemeClr val="bg1"/>
                </a:solidFill>
                <a:latin typeface="Montserrat" panose="00000500000000000000" pitchFamily="2" charset="0"/>
              </a:endParaRPr>
            </a:p>
          </p:txBody>
        </p:sp>
        <p:sp>
          <p:nvSpPr>
            <p:cNvPr id="18" name="Text Placeholder 3">
              <a:extLst>
                <a:ext uri="{FF2B5EF4-FFF2-40B4-BE49-F238E27FC236}">
                  <a16:creationId xmlns:a16="http://schemas.microsoft.com/office/drawing/2014/main" id="{77E2E283-A5E8-48D2-83B6-8284B82EEB90}"/>
                </a:ext>
              </a:extLst>
            </p:cNvPr>
            <p:cNvSpPr txBox="1">
              <a:spLocks/>
            </p:cNvSpPr>
            <p:nvPr/>
          </p:nvSpPr>
          <p:spPr>
            <a:xfrm>
              <a:off x="6696294" y="3342438"/>
              <a:ext cx="2936347"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1"/>
                  </a:solidFill>
                  <a:latin typeface="Montserrat" panose="00000500000000000000" pitchFamily="2" charset="0"/>
                  <a:cs typeface="Poppins" panose="00000500000000000000" pitchFamily="50" charset="0"/>
                </a:rPr>
                <a:t>Title Goes Here</a:t>
              </a:r>
              <a:br>
                <a:rPr lang="en-US" sz="1200" dirty="0">
                  <a:solidFill>
                    <a:schemeClr val="bg1"/>
                  </a:solidFill>
                  <a:latin typeface="Montserrat" panose="00000500000000000000" pitchFamily="2" charset="0"/>
                </a:rPr>
              </a:br>
              <a:r>
                <a:rPr lang="en-US" sz="1000" dirty="0">
                  <a:solidFill>
                    <a:schemeClr val="bg1"/>
                  </a:solidFill>
                  <a:latin typeface="Montserrat" panose="00000500000000000000" pitchFamily="2" charset="0"/>
                </a:rPr>
                <a:t>There are many variations of passages of lorem ipsum available</a:t>
              </a:r>
              <a:endParaRPr lang="en-US" sz="1200" dirty="0">
                <a:solidFill>
                  <a:schemeClr val="bg1"/>
                </a:solidFill>
                <a:latin typeface="Montserrat" panose="00000500000000000000" pitchFamily="2" charset="0"/>
              </a:endParaRPr>
            </a:p>
          </p:txBody>
        </p:sp>
        <p:sp>
          <p:nvSpPr>
            <p:cNvPr id="19" name="Text Placeholder 3">
              <a:extLst>
                <a:ext uri="{FF2B5EF4-FFF2-40B4-BE49-F238E27FC236}">
                  <a16:creationId xmlns:a16="http://schemas.microsoft.com/office/drawing/2014/main" id="{FA3EB57C-1C52-4810-95AA-AED8273F1EF3}"/>
                </a:ext>
              </a:extLst>
            </p:cNvPr>
            <p:cNvSpPr txBox="1">
              <a:spLocks/>
            </p:cNvSpPr>
            <p:nvPr/>
          </p:nvSpPr>
          <p:spPr>
            <a:xfrm>
              <a:off x="7177402" y="4480904"/>
              <a:ext cx="2936347"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1"/>
                  </a:solidFill>
                  <a:latin typeface="Montserrat" panose="00000500000000000000" pitchFamily="2" charset="0"/>
                  <a:cs typeface="Poppins" panose="00000500000000000000" pitchFamily="50" charset="0"/>
                </a:rPr>
                <a:t>Title Goes Here</a:t>
              </a:r>
              <a:br>
                <a:rPr lang="en-US" sz="1200" dirty="0">
                  <a:solidFill>
                    <a:schemeClr val="bg1"/>
                  </a:solidFill>
                  <a:latin typeface="Montserrat" panose="00000500000000000000" pitchFamily="2" charset="0"/>
                </a:rPr>
              </a:br>
              <a:r>
                <a:rPr lang="en-US" sz="1000" dirty="0">
                  <a:solidFill>
                    <a:schemeClr val="bg1"/>
                  </a:solidFill>
                  <a:latin typeface="Montserrat" panose="00000500000000000000" pitchFamily="2" charset="0"/>
                </a:rPr>
                <a:t>There are many variations of passages of lorem ipsum available</a:t>
              </a:r>
              <a:endParaRPr lang="en-US" sz="1200" dirty="0">
                <a:solidFill>
                  <a:schemeClr val="bg1"/>
                </a:solidFill>
                <a:latin typeface="Montserrat" panose="00000500000000000000" pitchFamily="2" charset="0"/>
              </a:endParaRPr>
            </a:p>
          </p:txBody>
        </p:sp>
        <p:sp>
          <p:nvSpPr>
            <p:cNvPr id="20" name="Text Placeholder 3">
              <a:extLst>
                <a:ext uri="{FF2B5EF4-FFF2-40B4-BE49-F238E27FC236}">
                  <a16:creationId xmlns:a16="http://schemas.microsoft.com/office/drawing/2014/main" id="{42A678D8-25CA-4D6D-AF10-1DA7F25AA270}"/>
                </a:ext>
              </a:extLst>
            </p:cNvPr>
            <p:cNvSpPr txBox="1">
              <a:spLocks/>
            </p:cNvSpPr>
            <p:nvPr/>
          </p:nvSpPr>
          <p:spPr>
            <a:xfrm>
              <a:off x="7634018" y="5634241"/>
              <a:ext cx="2936347" cy="49244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1"/>
                  </a:solidFill>
                  <a:latin typeface="Montserrat" panose="00000500000000000000" pitchFamily="2" charset="0"/>
                  <a:cs typeface="Poppins" panose="00000500000000000000" pitchFamily="50" charset="0"/>
                </a:rPr>
                <a:t>Title Goes Here</a:t>
              </a:r>
              <a:br>
                <a:rPr lang="en-US" sz="1200" dirty="0">
                  <a:solidFill>
                    <a:schemeClr val="bg1"/>
                  </a:solidFill>
                  <a:latin typeface="Montserrat" panose="00000500000000000000" pitchFamily="2" charset="0"/>
                </a:rPr>
              </a:br>
              <a:r>
                <a:rPr lang="en-US" sz="1000" dirty="0">
                  <a:solidFill>
                    <a:schemeClr val="bg1"/>
                  </a:solidFill>
                  <a:latin typeface="Montserrat" panose="00000500000000000000" pitchFamily="2" charset="0"/>
                </a:rPr>
                <a:t>There are many variations of passages of lorem ipsum available</a:t>
              </a:r>
              <a:endParaRPr lang="en-US" sz="1200" dirty="0">
                <a:solidFill>
                  <a:schemeClr val="bg1"/>
                </a:solidFill>
                <a:latin typeface="Montserrat" panose="00000500000000000000" pitchFamily="2" charset="0"/>
              </a:endParaRPr>
            </a:p>
          </p:txBody>
        </p:sp>
      </p:grpSp>
      <p:sp>
        <p:nvSpPr>
          <p:cNvPr id="22" name="TextBox 21">
            <a:extLst>
              <a:ext uri="{FF2B5EF4-FFF2-40B4-BE49-F238E27FC236}">
                <a16:creationId xmlns:a16="http://schemas.microsoft.com/office/drawing/2014/main" id="{21317E40-BD73-4C3E-8EE9-F79D5AA6FE2C}"/>
              </a:ext>
            </a:extLst>
          </p:cNvPr>
          <p:cNvSpPr txBox="1"/>
          <p:nvPr/>
        </p:nvSpPr>
        <p:spPr>
          <a:xfrm flipH="1">
            <a:off x="637215" y="2008006"/>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24" name="TextBox 23">
            <a:extLst>
              <a:ext uri="{FF2B5EF4-FFF2-40B4-BE49-F238E27FC236}">
                <a16:creationId xmlns:a16="http://schemas.microsoft.com/office/drawing/2014/main" id="{71A894F2-4100-45D2-A78F-2DB83075D838}"/>
              </a:ext>
            </a:extLst>
          </p:cNvPr>
          <p:cNvSpPr txBox="1"/>
          <p:nvPr/>
        </p:nvSpPr>
        <p:spPr>
          <a:xfrm flipH="1">
            <a:off x="637215" y="3782596"/>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25" name="TextBox 24">
            <a:extLst>
              <a:ext uri="{FF2B5EF4-FFF2-40B4-BE49-F238E27FC236}">
                <a16:creationId xmlns:a16="http://schemas.microsoft.com/office/drawing/2014/main" id="{4A2D7B26-BBB4-4184-B280-EBEB208B9372}"/>
              </a:ext>
            </a:extLst>
          </p:cNvPr>
          <p:cNvSpPr txBox="1"/>
          <p:nvPr/>
        </p:nvSpPr>
        <p:spPr>
          <a:xfrm flipH="1">
            <a:off x="609492" y="5403965"/>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Tree>
    <p:extLst>
      <p:ext uri="{BB962C8B-B14F-4D97-AF65-F5344CB8AC3E}">
        <p14:creationId xmlns:p14="http://schemas.microsoft.com/office/powerpoint/2010/main" val="3259762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9">
            <a:extLst>
              <a:ext uri="{FF2B5EF4-FFF2-40B4-BE49-F238E27FC236}">
                <a16:creationId xmlns:a16="http://schemas.microsoft.com/office/drawing/2014/main" id="{928CD976-B1EB-41DD-A10B-7E7ECE5890C9}"/>
              </a:ext>
            </a:extLst>
          </p:cNvPr>
          <p:cNvSpPr/>
          <p:nvPr/>
        </p:nvSpPr>
        <p:spPr>
          <a:xfrm>
            <a:off x="907687" y="2363227"/>
            <a:ext cx="10376627" cy="1395973"/>
          </a:xfrm>
          <a:prstGeom prst="roundRect">
            <a:avLst>
              <a:gd name="adj" fmla="val 2986"/>
            </a:avLst>
          </a:prstGeom>
          <a:solidFill>
            <a:schemeClr val="tx2">
              <a:lumMod val="10000"/>
              <a:lumOff val="90000"/>
            </a:schemeClr>
          </a:solidFill>
          <a:ln>
            <a:solidFill>
              <a:schemeClr val="bg2">
                <a:lumMod val="9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3556" dirty="0">
              <a:solidFill>
                <a:schemeClr val="bg1">
                  <a:lumMod val="50000"/>
                </a:schemeClr>
              </a:solidFill>
              <a:latin typeface="Montserrat" panose="00000500000000000000" pitchFamily="2" charset="0"/>
            </a:endParaRPr>
          </a:p>
        </p:txBody>
      </p:sp>
      <p:sp>
        <p:nvSpPr>
          <p:cNvPr id="9" name="TextBox 8">
            <a:extLst>
              <a:ext uri="{FF2B5EF4-FFF2-40B4-BE49-F238E27FC236}">
                <a16:creationId xmlns:a16="http://schemas.microsoft.com/office/drawing/2014/main" id="{A1058C6C-D444-4FD4-A4F8-91216B1B762F}"/>
              </a:ext>
            </a:extLst>
          </p:cNvPr>
          <p:cNvSpPr txBox="1"/>
          <p:nvPr/>
        </p:nvSpPr>
        <p:spPr>
          <a:xfrm>
            <a:off x="1060087" y="2870200"/>
            <a:ext cx="10071827" cy="799771"/>
          </a:xfrm>
          <a:prstGeom prst="rect">
            <a:avLst/>
          </a:prstGeom>
          <a:noFill/>
        </p:spPr>
        <p:txBody>
          <a:bodyPr wrap="square" lIns="0" tIns="0" rIns="0" bIns="0" rtlCol="0">
            <a:spAutoFit/>
          </a:bodyPr>
          <a:lstStyle/>
          <a:p>
            <a:pPr algn="ctr">
              <a:lnSpc>
                <a:spcPct val="150000"/>
              </a:lnSpc>
            </a:pPr>
            <a:r>
              <a:rPr lang="en-US" sz="1200" dirty="0">
                <a:solidFill>
                  <a:schemeClr val="bg1">
                    <a:lumMod val="50000"/>
                  </a:schemeClr>
                </a:solidFill>
                <a:latin typeface="Montserrat" panose="00000500000000000000" pitchFamily="2" charset="0"/>
              </a:rPr>
              <a:t>   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a:t>
            </a:r>
          </a:p>
        </p:txBody>
      </p:sp>
      <p:sp>
        <p:nvSpPr>
          <p:cNvPr id="10" name="Round Same Side Corner Rectangle 12">
            <a:extLst>
              <a:ext uri="{FF2B5EF4-FFF2-40B4-BE49-F238E27FC236}">
                <a16:creationId xmlns:a16="http://schemas.microsoft.com/office/drawing/2014/main" id="{16A375EA-4CB1-4114-BB9F-B83A730CD941}"/>
              </a:ext>
            </a:extLst>
          </p:cNvPr>
          <p:cNvSpPr/>
          <p:nvPr/>
        </p:nvSpPr>
        <p:spPr>
          <a:xfrm flipV="1">
            <a:off x="4572001" y="2125132"/>
            <a:ext cx="3048000" cy="594285"/>
          </a:xfrm>
          <a:prstGeom prst="round2SameRect">
            <a:avLst/>
          </a:prstGeom>
          <a:gradFill>
            <a:gsLst>
              <a:gs pos="0">
                <a:schemeClr val="accent1"/>
              </a:gs>
              <a:gs pos="100000">
                <a:schemeClr val="accent1">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ontserrat" panose="00000500000000000000" pitchFamily="2" charset="0"/>
            </a:endParaRPr>
          </a:p>
        </p:txBody>
      </p:sp>
      <p:sp>
        <p:nvSpPr>
          <p:cNvPr id="11" name="Right Triangle 10">
            <a:extLst>
              <a:ext uri="{FF2B5EF4-FFF2-40B4-BE49-F238E27FC236}">
                <a16:creationId xmlns:a16="http://schemas.microsoft.com/office/drawing/2014/main" id="{C2D3D976-0EFD-4623-9D11-8B68C64684CD}"/>
              </a:ext>
            </a:extLst>
          </p:cNvPr>
          <p:cNvSpPr/>
          <p:nvPr/>
        </p:nvSpPr>
        <p:spPr>
          <a:xfrm flipH="1">
            <a:off x="4333166" y="2125132"/>
            <a:ext cx="238835" cy="23883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lumMod val="50000"/>
                </a:schemeClr>
              </a:solidFill>
              <a:latin typeface="Montserrat" panose="00000500000000000000" pitchFamily="2" charset="0"/>
            </a:endParaRPr>
          </a:p>
        </p:txBody>
      </p:sp>
      <p:sp>
        <p:nvSpPr>
          <p:cNvPr id="12" name="Right Triangle 11">
            <a:extLst>
              <a:ext uri="{FF2B5EF4-FFF2-40B4-BE49-F238E27FC236}">
                <a16:creationId xmlns:a16="http://schemas.microsoft.com/office/drawing/2014/main" id="{8AE945D0-C079-4705-A820-D341C4F0A23E}"/>
              </a:ext>
            </a:extLst>
          </p:cNvPr>
          <p:cNvSpPr/>
          <p:nvPr/>
        </p:nvSpPr>
        <p:spPr>
          <a:xfrm>
            <a:off x="7620000" y="2125132"/>
            <a:ext cx="238835" cy="238835"/>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ontserrat" panose="00000500000000000000" pitchFamily="2" charset="0"/>
            </a:endParaRPr>
          </a:p>
        </p:txBody>
      </p:sp>
      <p:sp>
        <p:nvSpPr>
          <p:cNvPr id="13" name="Text Placeholder 3">
            <a:extLst>
              <a:ext uri="{FF2B5EF4-FFF2-40B4-BE49-F238E27FC236}">
                <a16:creationId xmlns:a16="http://schemas.microsoft.com/office/drawing/2014/main" id="{40A3371A-FD53-4758-9142-869389F74658}"/>
              </a:ext>
            </a:extLst>
          </p:cNvPr>
          <p:cNvSpPr txBox="1">
            <a:spLocks/>
          </p:cNvSpPr>
          <p:nvPr/>
        </p:nvSpPr>
        <p:spPr>
          <a:xfrm>
            <a:off x="4938633" y="2299166"/>
            <a:ext cx="231473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Montserrat" panose="00000500000000000000" pitchFamily="2" charset="0"/>
                <a:cs typeface="Poppins" panose="00000500000000000000" pitchFamily="50" charset="0"/>
              </a:rPr>
              <a:t>SUB TITLE GOES HERE</a:t>
            </a:r>
          </a:p>
        </p:txBody>
      </p:sp>
      <p:sp>
        <p:nvSpPr>
          <p:cNvPr id="14" name="Rounded Rectangle 9">
            <a:extLst>
              <a:ext uri="{FF2B5EF4-FFF2-40B4-BE49-F238E27FC236}">
                <a16:creationId xmlns:a16="http://schemas.microsoft.com/office/drawing/2014/main" id="{237FE62A-28A6-4872-B76F-91024DA78ACF}"/>
              </a:ext>
            </a:extLst>
          </p:cNvPr>
          <p:cNvSpPr/>
          <p:nvPr/>
        </p:nvSpPr>
        <p:spPr>
          <a:xfrm>
            <a:off x="907687" y="4361851"/>
            <a:ext cx="10376627" cy="1395973"/>
          </a:xfrm>
          <a:prstGeom prst="roundRect">
            <a:avLst>
              <a:gd name="adj" fmla="val 2986"/>
            </a:avLst>
          </a:prstGeom>
          <a:solidFill>
            <a:schemeClr val="tx2">
              <a:lumMod val="10000"/>
              <a:lumOff val="90000"/>
            </a:schemeClr>
          </a:solidFill>
          <a:ln>
            <a:solidFill>
              <a:schemeClr val="bg2">
                <a:lumMod val="95000"/>
              </a:schemeClr>
            </a:solidFill>
          </a:ln>
          <a:effectLst/>
        </p:spPr>
        <p:style>
          <a:lnRef idx="1">
            <a:schemeClr val="dk1"/>
          </a:lnRef>
          <a:fillRef idx="2">
            <a:schemeClr val="dk1"/>
          </a:fillRef>
          <a:effectRef idx="1">
            <a:schemeClr val="dk1"/>
          </a:effectRef>
          <a:fontRef idx="minor">
            <a:schemeClr val="dk1"/>
          </a:fontRef>
        </p:style>
        <p:txBody>
          <a:bodyPr rtlCol="0" anchor="ctr"/>
          <a:lstStyle/>
          <a:p>
            <a:pPr algn="ctr"/>
            <a:endParaRPr lang="en-US" sz="3556" dirty="0">
              <a:solidFill>
                <a:schemeClr val="bg1">
                  <a:lumMod val="50000"/>
                </a:schemeClr>
              </a:solidFill>
              <a:latin typeface="Montserrat" panose="00000500000000000000" pitchFamily="2" charset="0"/>
            </a:endParaRPr>
          </a:p>
        </p:txBody>
      </p:sp>
      <p:sp>
        <p:nvSpPr>
          <p:cNvPr id="15" name="TextBox 14">
            <a:extLst>
              <a:ext uri="{FF2B5EF4-FFF2-40B4-BE49-F238E27FC236}">
                <a16:creationId xmlns:a16="http://schemas.microsoft.com/office/drawing/2014/main" id="{41CD0755-DA81-422F-8292-579C316483AA}"/>
              </a:ext>
            </a:extLst>
          </p:cNvPr>
          <p:cNvSpPr txBox="1"/>
          <p:nvPr/>
        </p:nvSpPr>
        <p:spPr>
          <a:xfrm>
            <a:off x="1060087" y="4868824"/>
            <a:ext cx="10071827" cy="799771"/>
          </a:xfrm>
          <a:prstGeom prst="rect">
            <a:avLst/>
          </a:prstGeom>
          <a:noFill/>
        </p:spPr>
        <p:txBody>
          <a:bodyPr wrap="square" lIns="0" tIns="0" rIns="0" bIns="0" rtlCol="0">
            <a:spAutoFit/>
          </a:bodyPr>
          <a:lstStyle/>
          <a:p>
            <a:pPr algn="ctr">
              <a:lnSpc>
                <a:spcPct val="150000"/>
              </a:lnSpc>
            </a:pPr>
            <a:r>
              <a:rPr lang="en-US" sz="1200" dirty="0">
                <a:solidFill>
                  <a:schemeClr val="bg1">
                    <a:lumMod val="50000"/>
                  </a:schemeClr>
                </a:solidFill>
                <a:latin typeface="Montserrat" panose="00000500000000000000" pitchFamily="2" charset="0"/>
              </a:rPr>
              <a:t>   There are many variations of passages of lorem ipsum available, but the majority have suffered alteration in some form, by injected humour, or randomized words which don't look even slightly believable. If you are going to use A passage of lorem ipsum, you need to be sure there isn't anything embarrassing hidden in the</a:t>
            </a:r>
          </a:p>
        </p:txBody>
      </p:sp>
      <p:sp>
        <p:nvSpPr>
          <p:cNvPr id="16" name="Round Same Side Corner Rectangle 12">
            <a:extLst>
              <a:ext uri="{FF2B5EF4-FFF2-40B4-BE49-F238E27FC236}">
                <a16:creationId xmlns:a16="http://schemas.microsoft.com/office/drawing/2014/main" id="{B5095EE6-99D2-4504-86EC-D75664E445D6}"/>
              </a:ext>
            </a:extLst>
          </p:cNvPr>
          <p:cNvSpPr/>
          <p:nvPr/>
        </p:nvSpPr>
        <p:spPr>
          <a:xfrm flipV="1">
            <a:off x="4572001" y="4123756"/>
            <a:ext cx="3048000" cy="594285"/>
          </a:xfrm>
          <a:prstGeom prst="round2SameRect">
            <a:avLst/>
          </a:prstGeom>
          <a:gradFill>
            <a:gsLst>
              <a:gs pos="0">
                <a:schemeClr val="accent2"/>
              </a:gs>
              <a:gs pos="100000">
                <a:schemeClr val="accent2">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ontserrat" panose="00000500000000000000" pitchFamily="2" charset="0"/>
            </a:endParaRPr>
          </a:p>
        </p:txBody>
      </p:sp>
      <p:sp>
        <p:nvSpPr>
          <p:cNvPr id="36" name="Right Triangle 35">
            <a:extLst>
              <a:ext uri="{FF2B5EF4-FFF2-40B4-BE49-F238E27FC236}">
                <a16:creationId xmlns:a16="http://schemas.microsoft.com/office/drawing/2014/main" id="{24266E1F-F80B-4359-9E00-7BBDF911B365}"/>
              </a:ext>
            </a:extLst>
          </p:cNvPr>
          <p:cNvSpPr/>
          <p:nvPr/>
        </p:nvSpPr>
        <p:spPr>
          <a:xfrm flipH="1">
            <a:off x="4333166" y="4123756"/>
            <a:ext cx="238835" cy="238835"/>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solidFill>
                <a:schemeClr val="bg1">
                  <a:lumMod val="50000"/>
                </a:schemeClr>
              </a:solidFill>
              <a:latin typeface="Montserrat" panose="00000500000000000000" pitchFamily="2" charset="0"/>
            </a:endParaRPr>
          </a:p>
        </p:txBody>
      </p:sp>
      <p:sp>
        <p:nvSpPr>
          <p:cNvPr id="38" name="Right Triangle 37">
            <a:extLst>
              <a:ext uri="{FF2B5EF4-FFF2-40B4-BE49-F238E27FC236}">
                <a16:creationId xmlns:a16="http://schemas.microsoft.com/office/drawing/2014/main" id="{78E5FB78-7DFC-4C73-80B0-1E32426FDE17}"/>
              </a:ext>
            </a:extLst>
          </p:cNvPr>
          <p:cNvSpPr/>
          <p:nvPr/>
        </p:nvSpPr>
        <p:spPr>
          <a:xfrm>
            <a:off x="7620000" y="4123756"/>
            <a:ext cx="238835" cy="238835"/>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bg1"/>
              </a:solidFill>
              <a:latin typeface="Montserrat" panose="00000500000000000000" pitchFamily="2" charset="0"/>
            </a:endParaRPr>
          </a:p>
        </p:txBody>
      </p:sp>
      <p:sp>
        <p:nvSpPr>
          <p:cNvPr id="40" name="Text Placeholder 3">
            <a:extLst>
              <a:ext uri="{FF2B5EF4-FFF2-40B4-BE49-F238E27FC236}">
                <a16:creationId xmlns:a16="http://schemas.microsoft.com/office/drawing/2014/main" id="{8A39E0C9-73F9-4414-8FD7-8C041612CDC8}"/>
              </a:ext>
            </a:extLst>
          </p:cNvPr>
          <p:cNvSpPr txBox="1">
            <a:spLocks/>
          </p:cNvSpPr>
          <p:nvPr/>
        </p:nvSpPr>
        <p:spPr>
          <a:xfrm>
            <a:off x="4938633" y="4297790"/>
            <a:ext cx="2314737"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Montserrat" panose="00000500000000000000" pitchFamily="2" charset="0"/>
                <a:cs typeface="Poppins" panose="00000500000000000000" pitchFamily="50" charset="0"/>
              </a:rPr>
              <a:t>SUB TITLE GOES HERE</a:t>
            </a:r>
          </a:p>
        </p:txBody>
      </p:sp>
      <p:grpSp>
        <p:nvGrpSpPr>
          <p:cNvPr id="41" name="Group 40">
            <a:extLst>
              <a:ext uri="{FF2B5EF4-FFF2-40B4-BE49-F238E27FC236}">
                <a16:creationId xmlns:a16="http://schemas.microsoft.com/office/drawing/2014/main" id="{DF46703A-A3F3-4D0F-9579-243D35D2162D}"/>
              </a:ext>
            </a:extLst>
          </p:cNvPr>
          <p:cNvGrpSpPr/>
          <p:nvPr/>
        </p:nvGrpSpPr>
        <p:grpSpPr>
          <a:xfrm>
            <a:off x="4198218" y="432358"/>
            <a:ext cx="3795564" cy="1084913"/>
            <a:chOff x="1091706" y="3136612"/>
            <a:chExt cx="3795564" cy="1084913"/>
          </a:xfrm>
        </p:grpSpPr>
        <p:sp>
          <p:nvSpPr>
            <p:cNvPr id="42" name="TextBox 41">
              <a:extLst>
                <a:ext uri="{FF2B5EF4-FFF2-40B4-BE49-F238E27FC236}">
                  <a16:creationId xmlns:a16="http://schemas.microsoft.com/office/drawing/2014/main" id="{F253D609-92D1-4B91-8EF8-7F70B0A49E46}"/>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43" name="TextBox 42">
              <a:extLst>
                <a:ext uri="{FF2B5EF4-FFF2-40B4-BE49-F238E27FC236}">
                  <a16:creationId xmlns:a16="http://schemas.microsoft.com/office/drawing/2014/main" id="{0FDAA0FD-72AC-42B3-BC7F-2301FCF956F5}"/>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Tree>
    <p:extLst>
      <p:ext uri="{BB962C8B-B14F-4D97-AF65-F5344CB8AC3E}">
        <p14:creationId xmlns:p14="http://schemas.microsoft.com/office/powerpoint/2010/main" val="4147390229"/>
      </p:ext>
    </p:extLst>
  </p:cSld>
  <p:clrMapOvr>
    <a:masterClrMapping/>
  </p:clrMapOvr>
  <p:transition spd="slow">
    <p:comb/>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F5E48D46-E437-4A13-8443-19AB47E8D302}"/>
              </a:ext>
            </a:extLst>
          </p:cNvPr>
          <p:cNvPicPr>
            <a:picLocks noGrp="1" noChangeAspect="1"/>
          </p:cNvPicPr>
          <p:nvPr>
            <p:ph type="pic" sz="quarter" idx="13"/>
          </p:nvPr>
        </p:nvPicPr>
        <p:blipFill>
          <a:blip r:embed="rId2"/>
          <a:srcRect l="23528" r="23528"/>
          <a:stretch>
            <a:fillRect/>
          </a:stretch>
        </p:blipFill>
        <p:spPr/>
      </p:pic>
      <p:sp>
        <p:nvSpPr>
          <p:cNvPr id="23" name="Rectangle 22">
            <a:extLst>
              <a:ext uri="{FF2B5EF4-FFF2-40B4-BE49-F238E27FC236}">
                <a16:creationId xmlns:a16="http://schemas.microsoft.com/office/drawing/2014/main" id="{D027E6B6-B6FC-4909-895C-43BE8EFD0F05}"/>
              </a:ext>
            </a:extLst>
          </p:cNvPr>
          <p:cNvSpPr/>
          <p:nvPr/>
        </p:nvSpPr>
        <p:spPr>
          <a:xfrm>
            <a:off x="0" y="0"/>
            <a:ext cx="5441359" cy="6857999"/>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0FA6E6DD-AB68-4ECA-81E1-E34FBA44ED87}"/>
              </a:ext>
            </a:extLst>
          </p:cNvPr>
          <p:cNvGrpSpPr/>
          <p:nvPr/>
        </p:nvGrpSpPr>
        <p:grpSpPr>
          <a:xfrm>
            <a:off x="822897" y="2687519"/>
            <a:ext cx="3795564" cy="1184940"/>
            <a:chOff x="1091706" y="3036585"/>
            <a:chExt cx="3795564" cy="1184940"/>
          </a:xfrm>
        </p:grpSpPr>
        <p:sp>
          <p:nvSpPr>
            <p:cNvPr id="38" name="TextBox 37">
              <a:extLst>
                <a:ext uri="{FF2B5EF4-FFF2-40B4-BE49-F238E27FC236}">
                  <a16:creationId xmlns:a16="http://schemas.microsoft.com/office/drawing/2014/main" id="{80719D5F-8117-4C2D-8EBE-C9D1DB50AC94}"/>
                </a:ext>
              </a:extLst>
            </p:cNvPr>
            <p:cNvSpPr txBox="1"/>
            <p:nvPr/>
          </p:nvSpPr>
          <p:spPr>
            <a:xfrm>
              <a:off x="1213578" y="3036585"/>
              <a:ext cx="3483429" cy="784830"/>
            </a:xfrm>
            <a:prstGeom prst="rect">
              <a:avLst/>
            </a:prstGeom>
            <a:noFill/>
          </p:spPr>
          <p:txBody>
            <a:bodyPr wrap="square" rtlCol="0" anchor="ctr">
              <a:spAutoFit/>
            </a:bodyPr>
            <a:lstStyle/>
            <a:p>
              <a:pPr algn="ctr"/>
              <a:r>
                <a:rPr lang="en-US" sz="4500" b="1" spc="-100" dirty="0">
                  <a:solidFill>
                    <a:schemeClr val="bg1">
                      <a:lumMod val="95000"/>
                    </a:schemeClr>
                  </a:solidFill>
                  <a:latin typeface="Montserrat "/>
                  <a:ea typeface="Montserrat Hairline" charset="0"/>
                  <a:cs typeface="Montserrat Hairline" charset="0"/>
                </a:rPr>
                <a:t>PEDAGOGY</a:t>
              </a:r>
            </a:p>
          </p:txBody>
        </p:sp>
        <p:sp>
          <p:nvSpPr>
            <p:cNvPr id="52" name="TextBox 51">
              <a:extLst>
                <a:ext uri="{FF2B5EF4-FFF2-40B4-BE49-F238E27FC236}">
                  <a16:creationId xmlns:a16="http://schemas.microsoft.com/office/drawing/2014/main" id="{56DB7BF6-F077-4CF3-8FBF-0F310F183398}"/>
                </a:ext>
              </a:extLst>
            </p:cNvPr>
            <p:cNvSpPr txBox="1"/>
            <p:nvPr/>
          </p:nvSpPr>
          <p:spPr>
            <a:xfrm>
              <a:off x="1091706" y="3821415"/>
              <a:ext cx="3795564" cy="400110"/>
            </a:xfrm>
            <a:prstGeom prst="rect">
              <a:avLst/>
            </a:prstGeom>
            <a:noFill/>
          </p:spPr>
          <p:txBody>
            <a:bodyPr wrap="square" rtlCol="0">
              <a:spAutoFit/>
            </a:bodyPr>
            <a:lstStyle/>
            <a:p>
              <a:pPr algn="ctr"/>
              <a:r>
                <a:rPr lang="en-US" sz="2000" dirty="0">
                  <a:solidFill>
                    <a:schemeClr val="bg1">
                      <a:lumMod val="95000"/>
                    </a:schemeClr>
                  </a:solidFill>
                  <a:latin typeface="Montserrat" charset="0"/>
                  <a:ea typeface="Montserrat" charset="0"/>
                  <a:cs typeface="Montserrat" charset="0"/>
                </a:rPr>
                <a:t>EDUCATION PRESENTATION</a:t>
              </a:r>
              <a:endParaRPr lang="en-US" sz="2000" dirty="0">
                <a:solidFill>
                  <a:schemeClr val="bg1">
                    <a:lumMod val="95000"/>
                  </a:schemeClr>
                </a:solidFill>
                <a:latin typeface="Montserrat Light" charset="0"/>
                <a:ea typeface="Montserrat Light" charset="0"/>
                <a:cs typeface="Montserrat Light" charset="0"/>
              </a:endParaRPr>
            </a:p>
          </p:txBody>
        </p:sp>
      </p:grpSp>
      <p:grpSp>
        <p:nvGrpSpPr>
          <p:cNvPr id="54" name="Group 53">
            <a:extLst>
              <a:ext uri="{FF2B5EF4-FFF2-40B4-BE49-F238E27FC236}">
                <a16:creationId xmlns:a16="http://schemas.microsoft.com/office/drawing/2014/main" id="{9D0BD07B-1669-4154-BDFE-FE3F497CA14C}"/>
              </a:ext>
            </a:extLst>
          </p:cNvPr>
          <p:cNvGrpSpPr/>
          <p:nvPr/>
        </p:nvGrpSpPr>
        <p:grpSpPr>
          <a:xfrm>
            <a:off x="6386128" y="907192"/>
            <a:ext cx="4064000" cy="5391150"/>
            <a:chOff x="7691891" y="742950"/>
            <a:chExt cx="4064000" cy="5391150"/>
          </a:xfrm>
        </p:grpSpPr>
        <p:sp>
          <p:nvSpPr>
            <p:cNvPr id="55" name="Rectangle: Rounded Corners 54">
              <a:extLst>
                <a:ext uri="{FF2B5EF4-FFF2-40B4-BE49-F238E27FC236}">
                  <a16:creationId xmlns:a16="http://schemas.microsoft.com/office/drawing/2014/main" id="{B0BAD124-C1BB-41C3-BB09-BE1C2A3A4437}"/>
                </a:ext>
              </a:extLst>
            </p:cNvPr>
            <p:cNvSpPr/>
            <p:nvPr/>
          </p:nvSpPr>
          <p:spPr>
            <a:xfrm>
              <a:off x="7691891" y="742950"/>
              <a:ext cx="4064000" cy="5391150"/>
            </a:xfrm>
            <a:prstGeom prst="roundRect">
              <a:avLst>
                <a:gd name="adj" fmla="val 1473"/>
              </a:avLst>
            </a:prstGeom>
            <a:noFill/>
            <a:ln w="158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56" name="Rectangle 55">
              <a:extLst>
                <a:ext uri="{FF2B5EF4-FFF2-40B4-BE49-F238E27FC236}">
                  <a16:creationId xmlns:a16="http://schemas.microsoft.com/office/drawing/2014/main" id="{E38E5FEB-9E35-483F-AD91-4F71C982EAC4}"/>
                </a:ext>
              </a:extLst>
            </p:cNvPr>
            <p:cNvSpPr/>
            <p:nvPr/>
          </p:nvSpPr>
          <p:spPr>
            <a:xfrm>
              <a:off x="8913587" y="5336550"/>
              <a:ext cx="2675361" cy="571503"/>
            </a:xfrm>
            <a:prstGeom prst="rect">
              <a:avLst/>
            </a:prstGeom>
          </p:spPr>
          <p:txBody>
            <a:bodyPr wrap="square" anchor="t">
              <a:spAutoFit/>
            </a:bodyPr>
            <a:lstStyle/>
            <a:p>
              <a:pPr algn="just">
                <a:lnSpc>
                  <a:spcPct val="150000"/>
                </a:lnSpc>
              </a:pPr>
              <a:r>
                <a:rPr lang="en-US" sz="1100" dirty="0">
                  <a:solidFill>
                    <a:schemeClr val="tx1">
                      <a:lumMod val="65000"/>
                      <a:lumOff val="35000"/>
                    </a:schemeClr>
                  </a:solidFill>
                  <a:latin typeface="Montserrat" panose="00000500000000000000" pitchFamily="2" charset="0"/>
                  <a:cs typeface="Segoe UI Light" panose="020B0502040204020203" pitchFamily="34" charset="0"/>
                </a:rPr>
                <a:t>Lorem ipsum </a:t>
              </a:r>
              <a:r>
                <a:rPr lang="en-US" sz="1100" dirty="0" err="1">
                  <a:solidFill>
                    <a:schemeClr val="tx1">
                      <a:lumMod val="65000"/>
                      <a:lumOff val="35000"/>
                    </a:schemeClr>
                  </a:solidFill>
                  <a:latin typeface="Montserrat" panose="00000500000000000000" pitchFamily="2" charset="0"/>
                  <a:cs typeface="Segoe UI Light" panose="020B0502040204020203" pitchFamily="34" charset="0"/>
                </a:rPr>
                <a:t>veniam</a:t>
              </a:r>
              <a:r>
                <a:rPr lang="en-US" sz="1100" dirty="0">
                  <a:solidFill>
                    <a:schemeClr val="tx1">
                      <a:lumMod val="65000"/>
                      <a:lumOff val="35000"/>
                    </a:schemeClr>
                  </a:solidFill>
                  <a:latin typeface="Montserrat" panose="00000500000000000000" pitchFamily="2" charset="0"/>
                  <a:cs typeface="Segoe UI Light" panose="020B0502040204020203" pitchFamily="34" charset="0"/>
                </a:rPr>
                <a:t> dolor sit </a:t>
              </a:r>
              <a:r>
                <a:rPr lang="en-US" sz="1100" dirty="0" err="1">
                  <a:solidFill>
                    <a:schemeClr val="tx1">
                      <a:lumMod val="65000"/>
                      <a:lumOff val="35000"/>
                    </a:schemeClr>
                  </a:solidFill>
                  <a:latin typeface="Montserrat" panose="00000500000000000000" pitchFamily="2" charset="0"/>
                  <a:cs typeface="Segoe UI Light" panose="020B0502040204020203" pitchFamily="34" charset="0"/>
                </a:rPr>
                <a:t>amet</a:t>
              </a:r>
              <a:r>
                <a:rPr lang="en-US" sz="11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100" dirty="0" err="1">
                  <a:solidFill>
                    <a:schemeClr val="tx1">
                      <a:lumMod val="65000"/>
                      <a:lumOff val="35000"/>
                    </a:schemeClr>
                  </a:solidFill>
                  <a:latin typeface="Montserrat" panose="00000500000000000000" pitchFamily="2" charset="0"/>
                  <a:cs typeface="Segoe UI Light" panose="020B0502040204020203" pitchFamily="34" charset="0"/>
                </a:rPr>
                <a:t>consectetur</a:t>
              </a:r>
              <a:r>
                <a:rPr lang="en-US" sz="11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100" dirty="0" err="1">
                  <a:solidFill>
                    <a:schemeClr val="tx1">
                      <a:lumMod val="65000"/>
                      <a:lumOff val="35000"/>
                    </a:schemeClr>
                  </a:solidFill>
                  <a:latin typeface="Montserrat" panose="00000500000000000000" pitchFamily="2" charset="0"/>
                  <a:cs typeface="Segoe UI Light" panose="020B0502040204020203" pitchFamily="34" charset="0"/>
                </a:rPr>
                <a:t>adipiscing</a:t>
              </a:r>
              <a:r>
                <a:rPr lang="en-US" sz="11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100" dirty="0" err="1">
                  <a:solidFill>
                    <a:schemeClr val="tx1">
                      <a:lumMod val="65000"/>
                      <a:lumOff val="35000"/>
                    </a:schemeClr>
                  </a:solidFill>
                  <a:latin typeface="Montserrat" panose="00000500000000000000" pitchFamily="2" charset="0"/>
                  <a:cs typeface="Segoe UI Light" panose="020B0502040204020203" pitchFamily="34" charset="0"/>
                </a:rPr>
                <a:t>elit</a:t>
              </a:r>
              <a:r>
                <a:rPr lang="en-US" sz="11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100" dirty="0" err="1">
                  <a:solidFill>
                    <a:schemeClr val="tx1">
                      <a:lumMod val="65000"/>
                      <a:lumOff val="35000"/>
                    </a:schemeClr>
                  </a:solidFill>
                  <a:latin typeface="Montserrat" panose="00000500000000000000" pitchFamily="2" charset="0"/>
                  <a:cs typeface="Segoe UI Light" panose="020B0502040204020203" pitchFamily="34" charset="0"/>
                </a:rPr>
                <a:t>mauris</a:t>
              </a:r>
              <a:r>
                <a:rPr lang="en-US" sz="1100" dirty="0">
                  <a:solidFill>
                    <a:schemeClr val="tx1">
                      <a:lumMod val="65000"/>
                      <a:lumOff val="35000"/>
                    </a:schemeClr>
                  </a:solidFill>
                  <a:latin typeface="Montserrat" panose="00000500000000000000" pitchFamily="2" charset="0"/>
                  <a:cs typeface="Segoe UI Light" panose="020B0502040204020203" pitchFamily="34" charset="0"/>
                </a:rPr>
                <a:t>. </a:t>
              </a:r>
            </a:p>
          </p:txBody>
        </p:sp>
        <p:sp>
          <p:nvSpPr>
            <p:cNvPr id="57" name="Rectangle 56">
              <a:extLst>
                <a:ext uri="{FF2B5EF4-FFF2-40B4-BE49-F238E27FC236}">
                  <a16:creationId xmlns:a16="http://schemas.microsoft.com/office/drawing/2014/main" id="{38375B58-3761-47A6-8D0C-5AE1F754328E}"/>
                </a:ext>
              </a:extLst>
            </p:cNvPr>
            <p:cNvSpPr/>
            <p:nvPr/>
          </p:nvSpPr>
          <p:spPr>
            <a:xfrm>
              <a:off x="7911374" y="905040"/>
              <a:ext cx="3625034" cy="407291"/>
            </a:xfrm>
            <a:prstGeom prst="rect">
              <a:avLst/>
            </a:prstGeom>
          </p:spPr>
          <p:txBody>
            <a:bodyPr wrap="square" anchor="b">
              <a:spAutoFit/>
            </a:bodyPr>
            <a:lstStyle/>
            <a:p>
              <a:pPr>
                <a:lnSpc>
                  <a:spcPct val="109000"/>
                </a:lnSpc>
              </a:pPr>
              <a:r>
                <a:rPr lang="en-US" sz="2000" dirty="0">
                  <a:solidFill>
                    <a:schemeClr val="tx1">
                      <a:lumMod val="65000"/>
                      <a:lumOff val="35000"/>
                    </a:schemeClr>
                  </a:solidFill>
                  <a:latin typeface="Montserrat" panose="00000500000000000000" pitchFamily="2" charset="0"/>
                  <a:cs typeface="Segoe UI Light" panose="020B0502040204020203" pitchFamily="34" charset="0"/>
                </a:rPr>
                <a:t>SAMPLE TEXT</a:t>
              </a:r>
            </a:p>
          </p:txBody>
        </p:sp>
        <p:sp>
          <p:nvSpPr>
            <p:cNvPr id="58" name="Rectangle: Rounded Corners 57">
              <a:extLst>
                <a:ext uri="{FF2B5EF4-FFF2-40B4-BE49-F238E27FC236}">
                  <a16:creationId xmlns:a16="http://schemas.microsoft.com/office/drawing/2014/main" id="{5BA3B836-88CA-4E56-AFCE-109A92936F43}"/>
                </a:ext>
              </a:extLst>
            </p:cNvPr>
            <p:cNvSpPr/>
            <p:nvPr/>
          </p:nvSpPr>
          <p:spPr>
            <a:xfrm>
              <a:off x="8013701" y="3223413"/>
              <a:ext cx="3470168" cy="914400"/>
            </a:xfrm>
            <a:prstGeom prst="roundRect">
              <a:avLst>
                <a:gd name="adj" fmla="val 32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59" name="Rectangle: Rounded Corners 58">
              <a:extLst>
                <a:ext uri="{FF2B5EF4-FFF2-40B4-BE49-F238E27FC236}">
                  <a16:creationId xmlns:a16="http://schemas.microsoft.com/office/drawing/2014/main" id="{FE983415-D318-4C80-A8E9-C9D36A8EFF0B}"/>
                </a:ext>
              </a:extLst>
            </p:cNvPr>
            <p:cNvSpPr/>
            <p:nvPr/>
          </p:nvSpPr>
          <p:spPr>
            <a:xfrm>
              <a:off x="8013701" y="2147876"/>
              <a:ext cx="3470168" cy="914400"/>
            </a:xfrm>
            <a:prstGeom prst="roundRect">
              <a:avLst>
                <a:gd name="adj" fmla="val 32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60" name="Rectangle: Rounded Corners 59">
              <a:extLst>
                <a:ext uri="{FF2B5EF4-FFF2-40B4-BE49-F238E27FC236}">
                  <a16:creationId xmlns:a16="http://schemas.microsoft.com/office/drawing/2014/main" id="{1B51209B-6CEE-461F-A89F-3C5CD7EB1174}"/>
                </a:ext>
              </a:extLst>
            </p:cNvPr>
            <p:cNvSpPr/>
            <p:nvPr/>
          </p:nvSpPr>
          <p:spPr>
            <a:xfrm>
              <a:off x="8013701" y="4298950"/>
              <a:ext cx="3470168" cy="914400"/>
            </a:xfrm>
            <a:prstGeom prst="roundRect">
              <a:avLst>
                <a:gd name="adj" fmla="val 32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61" name="Rectangle 60">
              <a:extLst>
                <a:ext uri="{FF2B5EF4-FFF2-40B4-BE49-F238E27FC236}">
                  <a16:creationId xmlns:a16="http://schemas.microsoft.com/office/drawing/2014/main" id="{02E994FD-6A22-4B9A-94D4-124D1E9F71F9}"/>
                </a:ext>
              </a:extLst>
            </p:cNvPr>
            <p:cNvSpPr/>
            <p:nvPr/>
          </p:nvSpPr>
          <p:spPr>
            <a:xfrm>
              <a:off x="7911374" y="1337333"/>
              <a:ext cx="3625034" cy="758797"/>
            </a:xfrm>
            <a:prstGeom prst="rect">
              <a:avLst/>
            </a:prstGeom>
          </p:spPr>
          <p:txBody>
            <a:bodyPr wrap="square" anchor="t">
              <a:spAutoFit/>
            </a:bodyPr>
            <a:lstStyle/>
            <a:p>
              <a:pPr algn="just">
                <a:lnSpc>
                  <a:spcPct val="150000"/>
                </a:lnSpc>
              </a:pPr>
              <a:r>
                <a:rPr lang="en-US" sz="1000" dirty="0">
                  <a:solidFill>
                    <a:schemeClr val="tx1">
                      <a:lumMod val="65000"/>
                      <a:lumOff val="35000"/>
                    </a:schemeClr>
                  </a:solidFill>
                  <a:latin typeface="Montserrat" panose="00000500000000000000" pitchFamily="2" charset="0"/>
                  <a:cs typeface="Segoe UI Light" panose="020B0502040204020203" pitchFamily="34" charset="0"/>
                </a:rPr>
                <a:t>Lorem ipsum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veniam</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dolor sit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amet</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consectetur</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adipiscing</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elit</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Mauris</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lacinia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quis</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tortor</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eu</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dapibus</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Fusce</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malesuada</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sem</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nulla</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et </a:t>
              </a:r>
              <a:r>
                <a:rPr lang="en-US" sz="1000" dirty="0" err="1">
                  <a:solidFill>
                    <a:schemeClr val="tx1">
                      <a:lumMod val="65000"/>
                      <a:lumOff val="35000"/>
                    </a:schemeClr>
                  </a:solidFill>
                  <a:latin typeface="Montserrat" panose="00000500000000000000" pitchFamily="2" charset="0"/>
                  <a:cs typeface="Segoe UI Light" panose="020B0502040204020203" pitchFamily="34" charset="0"/>
                </a:rPr>
                <a:t>viverra</a:t>
              </a:r>
              <a:r>
                <a:rPr lang="en-US" sz="1000" dirty="0">
                  <a:solidFill>
                    <a:schemeClr val="tx1">
                      <a:lumMod val="65000"/>
                      <a:lumOff val="35000"/>
                    </a:schemeClr>
                  </a:solidFill>
                  <a:latin typeface="Montserrat" panose="00000500000000000000" pitchFamily="2" charset="0"/>
                  <a:cs typeface="Segoe UI Light" panose="020B0502040204020203" pitchFamily="34" charset="0"/>
                </a:rPr>
                <a:t> libero semper.</a:t>
              </a:r>
            </a:p>
          </p:txBody>
        </p:sp>
        <p:sp>
          <p:nvSpPr>
            <p:cNvPr id="62" name="Rectangle 61">
              <a:extLst>
                <a:ext uri="{FF2B5EF4-FFF2-40B4-BE49-F238E27FC236}">
                  <a16:creationId xmlns:a16="http://schemas.microsoft.com/office/drawing/2014/main" id="{DA1CB555-0930-4C43-88F9-BEF9997CED02}"/>
                </a:ext>
              </a:extLst>
            </p:cNvPr>
            <p:cNvSpPr/>
            <p:nvPr/>
          </p:nvSpPr>
          <p:spPr>
            <a:xfrm>
              <a:off x="7892324" y="5336550"/>
              <a:ext cx="1021263" cy="533351"/>
            </a:xfrm>
            <a:prstGeom prst="rect">
              <a:avLst/>
            </a:prstGeom>
          </p:spPr>
          <p:txBody>
            <a:bodyPr wrap="square" anchor="t">
              <a:spAutoFit/>
            </a:bodyPr>
            <a:lstStyle/>
            <a:p>
              <a:pPr algn="r">
                <a:lnSpc>
                  <a:spcPct val="109000"/>
                </a:lnSpc>
              </a:pPr>
              <a:r>
                <a:rPr lang="en-US" sz="2800" dirty="0">
                  <a:solidFill>
                    <a:schemeClr val="tx1">
                      <a:lumMod val="65000"/>
                      <a:lumOff val="35000"/>
                    </a:schemeClr>
                  </a:solidFill>
                  <a:latin typeface="Montserrat" panose="00000500000000000000" pitchFamily="2" charset="0"/>
                  <a:cs typeface="Segoe UI Light" panose="020B0502040204020203" pitchFamily="34" charset="0"/>
                </a:rPr>
                <a:t>86%</a:t>
              </a:r>
            </a:p>
          </p:txBody>
        </p:sp>
        <p:grpSp>
          <p:nvGrpSpPr>
            <p:cNvPr id="63" name="Group 62">
              <a:extLst>
                <a:ext uri="{FF2B5EF4-FFF2-40B4-BE49-F238E27FC236}">
                  <a16:creationId xmlns:a16="http://schemas.microsoft.com/office/drawing/2014/main" id="{750CDAC3-3510-4D04-8D10-ACA262FC43A5}"/>
                </a:ext>
              </a:extLst>
            </p:cNvPr>
            <p:cNvGrpSpPr/>
            <p:nvPr/>
          </p:nvGrpSpPr>
          <p:grpSpPr>
            <a:xfrm>
              <a:off x="8050919" y="3174623"/>
              <a:ext cx="891104" cy="1008042"/>
              <a:chOff x="8095545" y="2071689"/>
              <a:chExt cx="954252" cy="1079476"/>
            </a:xfrm>
          </p:grpSpPr>
          <p:graphicFrame>
            <p:nvGraphicFramePr>
              <p:cNvPr id="88" name="Chart 87">
                <a:extLst>
                  <a:ext uri="{FF2B5EF4-FFF2-40B4-BE49-F238E27FC236}">
                    <a16:creationId xmlns:a16="http://schemas.microsoft.com/office/drawing/2014/main" id="{78E594F5-01BE-4A07-9484-4E3745AD8E6C}"/>
                  </a:ext>
                </a:extLst>
              </p:cNvPr>
              <p:cNvGraphicFramePr/>
              <p:nvPr>
                <p:extLst>
                  <p:ext uri="{D42A27DB-BD31-4B8C-83A1-F6EECF244321}">
                    <p14:modId xmlns:p14="http://schemas.microsoft.com/office/powerpoint/2010/main" val="127078988"/>
                  </p:ext>
                </p:extLst>
              </p:nvPr>
            </p:nvGraphicFramePr>
            <p:xfrm>
              <a:off x="8095545" y="2071689"/>
              <a:ext cx="954252" cy="1079476"/>
            </p:xfrm>
            <a:graphic>
              <a:graphicData uri="http://schemas.openxmlformats.org/drawingml/2006/chart">
                <c:chart xmlns:c="http://schemas.openxmlformats.org/drawingml/2006/chart" xmlns:r="http://schemas.openxmlformats.org/officeDocument/2006/relationships" r:id="rId3"/>
              </a:graphicData>
            </a:graphic>
          </p:graphicFrame>
          <p:sp>
            <p:nvSpPr>
              <p:cNvPr id="89" name="Oval 88">
                <a:extLst>
                  <a:ext uri="{FF2B5EF4-FFF2-40B4-BE49-F238E27FC236}">
                    <a16:creationId xmlns:a16="http://schemas.microsoft.com/office/drawing/2014/main" id="{4F9D54BB-FC9A-44CE-9805-C4F85A02A44B}"/>
                  </a:ext>
                </a:extLst>
              </p:cNvPr>
              <p:cNvSpPr/>
              <p:nvPr/>
            </p:nvSpPr>
            <p:spPr>
              <a:xfrm>
                <a:off x="8353768" y="2392525"/>
                <a:ext cx="437808" cy="43780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latin typeface="Montserrat" panose="00000500000000000000" pitchFamily="2" charset="0"/>
                  </a:rPr>
                  <a:t>65</a:t>
                </a:r>
                <a:r>
                  <a:rPr lang="en-US" sz="1000" baseline="30000" dirty="0">
                    <a:latin typeface="Montserrat" panose="00000500000000000000" pitchFamily="2" charset="0"/>
                  </a:rPr>
                  <a:t>%</a:t>
                </a:r>
              </a:p>
            </p:txBody>
          </p:sp>
        </p:grpSp>
        <p:grpSp>
          <p:nvGrpSpPr>
            <p:cNvPr id="64" name="Group 63">
              <a:extLst>
                <a:ext uri="{FF2B5EF4-FFF2-40B4-BE49-F238E27FC236}">
                  <a16:creationId xmlns:a16="http://schemas.microsoft.com/office/drawing/2014/main" id="{13537606-FA72-4486-B5B1-C704F8DAA752}"/>
                </a:ext>
              </a:extLst>
            </p:cNvPr>
            <p:cNvGrpSpPr/>
            <p:nvPr/>
          </p:nvGrpSpPr>
          <p:grpSpPr>
            <a:xfrm>
              <a:off x="8050919" y="4254136"/>
              <a:ext cx="891104" cy="1008042"/>
              <a:chOff x="8095545" y="2071689"/>
              <a:chExt cx="954252" cy="1079476"/>
            </a:xfrm>
          </p:grpSpPr>
          <p:graphicFrame>
            <p:nvGraphicFramePr>
              <p:cNvPr id="86" name="Chart 85">
                <a:extLst>
                  <a:ext uri="{FF2B5EF4-FFF2-40B4-BE49-F238E27FC236}">
                    <a16:creationId xmlns:a16="http://schemas.microsoft.com/office/drawing/2014/main" id="{044F2DA8-2ECE-4B9A-933E-6F934A4E7954}"/>
                  </a:ext>
                </a:extLst>
              </p:cNvPr>
              <p:cNvGraphicFramePr/>
              <p:nvPr>
                <p:extLst>
                  <p:ext uri="{D42A27DB-BD31-4B8C-83A1-F6EECF244321}">
                    <p14:modId xmlns:p14="http://schemas.microsoft.com/office/powerpoint/2010/main" val="101837135"/>
                  </p:ext>
                </p:extLst>
              </p:nvPr>
            </p:nvGraphicFramePr>
            <p:xfrm>
              <a:off x="8095545" y="2071689"/>
              <a:ext cx="954252" cy="1079476"/>
            </p:xfrm>
            <a:graphic>
              <a:graphicData uri="http://schemas.openxmlformats.org/drawingml/2006/chart">
                <c:chart xmlns:c="http://schemas.openxmlformats.org/drawingml/2006/chart" xmlns:r="http://schemas.openxmlformats.org/officeDocument/2006/relationships" r:id="rId4"/>
              </a:graphicData>
            </a:graphic>
          </p:graphicFrame>
          <p:sp>
            <p:nvSpPr>
              <p:cNvPr id="87" name="Oval 86">
                <a:extLst>
                  <a:ext uri="{FF2B5EF4-FFF2-40B4-BE49-F238E27FC236}">
                    <a16:creationId xmlns:a16="http://schemas.microsoft.com/office/drawing/2014/main" id="{81FD11CA-E032-4AD7-BA84-8696BCF48E92}"/>
                  </a:ext>
                </a:extLst>
              </p:cNvPr>
              <p:cNvSpPr/>
              <p:nvPr/>
            </p:nvSpPr>
            <p:spPr>
              <a:xfrm>
                <a:off x="8353768" y="2392525"/>
                <a:ext cx="437808" cy="43780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latin typeface="Montserrat" panose="00000500000000000000" pitchFamily="2" charset="0"/>
                  </a:rPr>
                  <a:t>74</a:t>
                </a:r>
                <a:r>
                  <a:rPr lang="en-US" sz="1000" baseline="30000" dirty="0">
                    <a:latin typeface="Montserrat" panose="00000500000000000000" pitchFamily="2" charset="0"/>
                  </a:rPr>
                  <a:t>%</a:t>
                </a:r>
              </a:p>
            </p:txBody>
          </p:sp>
        </p:grpSp>
        <p:grpSp>
          <p:nvGrpSpPr>
            <p:cNvPr id="65" name="Group 64">
              <a:extLst>
                <a:ext uri="{FF2B5EF4-FFF2-40B4-BE49-F238E27FC236}">
                  <a16:creationId xmlns:a16="http://schemas.microsoft.com/office/drawing/2014/main" id="{40443F86-FF42-4027-B06C-A4D3B17EF3FF}"/>
                </a:ext>
              </a:extLst>
            </p:cNvPr>
            <p:cNvGrpSpPr/>
            <p:nvPr/>
          </p:nvGrpSpPr>
          <p:grpSpPr>
            <a:xfrm>
              <a:off x="8050919" y="2101056"/>
              <a:ext cx="891104" cy="1008042"/>
              <a:chOff x="8095545" y="2071689"/>
              <a:chExt cx="954252" cy="1079476"/>
            </a:xfrm>
          </p:grpSpPr>
          <p:graphicFrame>
            <p:nvGraphicFramePr>
              <p:cNvPr id="78" name="Chart 77">
                <a:extLst>
                  <a:ext uri="{FF2B5EF4-FFF2-40B4-BE49-F238E27FC236}">
                    <a16:creationId xmlns:a16="http://schemas.microsoft.com/office/drawing/2014/main" id="{6A10AAAA-25A2-48E8-BD91-5DB028820C7D}"/>
                  </a:ext>
                </a:extLst>
              </p:cNvPr>
              <p:cNvGraphicFramePr/>
              <p:nvPr>
                <p:extLst>
                  <p:ext uri="{D42A27DB-BD31-4B8C-83A1-F6EECF244321}">
                    <p14:modId xmlns:p14="http://schemas.microsoft.com/office/powerpoint/2010/main" val="2085570089"/>
                  </p:ext>
                </p:extLst>
              </p:nvPr>
            </p:nvGraphicFramePr>
            <p:xfrm>
              <a:off x="8095545" y="2071689"/>
              <a:ext cx="954252" cy="1079476"/>
            </p:xfrm>
            <a:graphic>
              <a:graphicData uri="http://schemas.openxmlformats.org/drawingml/2006/chart">
                <c:chart xmlns:c="http://schemas.openxmlformats.org/drawingml/2006/chart" xmlns:r="http://schemas.openxmlformats.org/officeDocument/2006/relationships" r:id="rId5"/>
              </a:graphicData>
            </a:graphic>
          </p:graphicFrame>
          <p:sp>
            <p:nvSpPr>
              <p:cNvPr id="79" name="Oval 78">
                <a:extLst>
                  <a:ext uri="{FF2B5EF4-FFF2-40B4-BE49-F238E27FC236}">
                    <a16:creationId xmlns:a16="http://schemas.microsoft.com/office/drawing/2014/main" id="{B77EDF66-EC83-4BCC-B18C-9FC4739129C0}"/>
                  </a:ext>
                </a:extLst>
              </p:cNvPr>
              <p:cNvSpPr/>
              <p:nvPr/>
            </p:nvSpPr>
            <p:spPr>
              <a:xfrm>
                <a:off x="8353768" y="2392525"/>
                <a:ext cx="437808" cy="437806"/>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latin typeface="Montserrat" panose="00000500000000000000" pitchFamily="2" charset="0"/>
                  </a:rPr>
                  <a:t>55</a:t>
                </a:r>
                <a:r>
                  <a:rPr lang="en-US" sz="1000" baseline="30000" dirty="0">
                    <a:latin typeface="Montserrat" panose="00000500000000000000" pitchFamily="2" charset="0"/>
                  </a:rPr>
                  <a:t>%</a:t>
                </a:r>
              </a:p>
            </p:txBody>
          </p:sp>
        </p:grpSp>
        <p:grpSp>
          <p:nvGrpSpPr>
            <p:cNvPr id="66" name="Group 65">
              <a:extLst>
                <a:ext uri="{FF2B5EF4-FFF2-40B4-BE49-F238E27FC236}">
                  <a16:creationId xmlns:a16="http://schemas.microsoft.com/office/drawing/2014/main" id="{BD814247-D712-4BFC-9A13-C4D555E95758}"/>
                </a:ext>
              </a:extLst>
            </p:cNvPr>
            <p:cNvGrpSpPr/>
            <p:nvPr/>
          </p:nvGrpSpPr>
          <p:grpSpPr>
            <a:xfrm>
              <a:off x="8974235" y="3321408"/>
              <a:ext cx="2380789" cy="711550"/>
              <a:chOff x="8936135" y="2183428"/>
              <a:chExt cx="2380789" cy="711550"/>
            </a:xfrm>
          </p:grpSpPr>
          <p:sp>
            <p:nvSpPr>
              <p:cNvPr id="74" name="Rectangle 73">
                <a:extLst>
                  <a:ext uri="{FF2B5EF4-FFF2-40B4-BE49-F238E27FC236}">
                    <a16:creationId xmlns:a16="http://schemas.microsoft.com/office/drawing/2014/main" id="{313B05F3-E552-4BB0-9233-525FF5703153}"/>
                  </a:ext>
                </a:extLst>
              </p:cNvPr>
              <p:cNvSpPr/>
              <p:nvPr/>
            </p:nvSpPr>
            <p:spPr>
              <a:xfrm>
                <a:off x="8936135" y="2447740"/>
                <a:ext cx="2380789" cy="447238"/>
              </a:xfrm>
              <a:prstGeom prst="rect">
                <a:avLst/>
              </a:prstGeom>
            </p:spPr>
            <p:txBody>
              <a:bodyPr wrap="square" anchor="t">
                <a:spAutoFit/>
              </a:bodyPr>
              <a:lstStyle/>
              <a:p>
                <a:pPr algn="just">
                  <a:lnSpc>
                    <a:spcPct val="109000"/>
                  </a:lnSpc>
                </a:pPr>
                <a:r>
                  <a:rPr lang="en-US" sz="1050" dirty="0">
                    <a:solidFill>
                      <a:schemeClr val="tx1">
                        <a:lumMod val="65000"/>
                        <a:lumOff val="35000"/>
                      </a:schemeClr>
                    </a:solidFill>
                    <a:latin typeface="Montserrat" panose="00000500000000000000" pitchFamily="2" charset="0"/>
                    <a:cs typeface="Segoe UI Light" panose="020B0502040204020203" pitchFamily="34" charset="0"/>
                  </a:rPr>
                  <a:t>Lorem ipsum at dolor sit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enim</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wisi</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veniam</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amet</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consectetur</a:t>
                </a:r>
                <a:endParaRPr lang="en-US" sz="1050" dirty="0">
                  <a:solidFill>
                    <a:schemeClr val="tx1">
                      <a:lumMod val="65000"/>
                      <a:lumOff val="35000"/>
                    </a:schemeClr>
                  </a:solidFill>
                  <a:latin typeface="Montserrat" panose="00000500000000000000" pitchFamily="2" charset="0"/>
                  <a:cs typeface="Segoe UI Light" panose="020B0502040204020203" pitchFamily="34" charset="0"/>
                </a:endParaRPr>
              </a:p>
            </p:txBody>
          </p:sp>
          <p:sp>
            <p:nvSpPr>
              <p:cNvPr id="77" name="Rectangle 76">
                <a:extLst>
                  <a:ext uri="{FF2B5EF4-FFF2-40B4-BE49-F238E27FC236}">
                    <a16:creationId xmlns:a16="http://schemas.microsoft.com/office/drawing/2014/main" id="{6654CC7A-9DF4-4449-BBCD-AA260963EC6E}"/>
                  </a:ext>
                </a:extLst>
              </p:cNvPr>
              <p:cNvSpPr/>
              <p:nvPr/>
            </p:nvSpPr>
            <p:spPr>
              <a:xfrm>
                <a:off x="8936135" y="2183428"/>
                <a:ext cx="2380789" cy="281359"/>
              </a:xfrm>
              <a:prstGeom prst="rect">
                <a:avLst/>
              </a:prstGeom>
            </p:spPr>
            <p:txBody>
              <a:bodyPr wrap="square" anchor="b">
                <a:spAutoFit/>
              </a:bodyPr>
              <a:lstStyle/>
              <a:p>
                <a:pPr>
                  <a:lnSpc>
                    <a:spcPct val="109000"/>
                  </a:lnSpc>
                </a:pPr>
                <a:r>
                  <a:rPr lang="en-US" sz="1200" dirty="0">
                    <a:solidFill>
                      <a:schemeClr val="tx1">
                        <a:lumMod val="65000"/>
                        <a:lumOff val="35000"/>
                      </a:schemeClr>
                    </a:solidFill>
                    <a:latin typeface="Montserrat" panose="00000500000000000000" pitchFamily="2" charset="0"/>
                    <a:cs typeface="Segoe UI Light" panose="020B0502040204020203" pitchFamily="34" charset="0"/>
                  </a:rPr>
                  <a:t>Chart 2</a:t>
                </a:r>
              </a:p>
            </p:txBody>
          </p:sp>
        </p:grpSp>
        <p:grpSp>
          <p:nvGrpSpPr>
            <p:cNvPr id="67" name="Group 66">
              <a:extLst>
                <a:ext uri="{FF2B5EF4-FFF2-40B4-BE49-F238E27FC236}">
                  <a16:creationId xmlns:a16="http://schemas.microsoft.com/office/drawing/2014/main" id="{BECD6A07-A67B-46B9-ACB4-AB678E6CD90D}"/>
                </a:ext>
              </a:extLst>
            </p:cNvPr>
            <p:cNvGrpSpPr/>
            <p:nvPr/>
          </p:nvGrpSpPr>
          <p:grpSpPr>
            <a:xfrm>
              <a:off x="8974235" y="4396945"/>
              <a:ext cx="2380789" cy="711550"/>
              <a:chOff x="8936135" y="2183428"/>
              <a:chExt cx="2380789" cy="711550"/>
            </a:xfrm>
          </p:grpSpPr>
          <p:sp>
            <p:nvSpPr>
              <p:cNvPr id="71" name="Rectangle 70">
                <a:extLst>
                  <a:ext uri="{FF2B5EF4-FFF2-40B4-BE49-F238E27FC236}">
                    <a16:creationId xmlns:a16="http://schemas.microsoft.com/office/drawing/2014/main" id="{A1ECC664-A085-4DBE-B617-344E833B1EA8}"/>
                  </a:ext>
                </a:extLst>
              </p:cNvPr>
              <p:cNvSpPr/>
              <p:nvPr/>
            </p:nvSpPr>
            <p:spPr>
              <a:xfrm>
                <a:off x="8936135" y="2447740"/>
                <a:ext cx="2380789" cy="447238"/>
              </a:xfrm>
              <a:prstGeom prst="rect">
                <a:avLst/>
              </a:prstGeom>
            </p:spPr>
            <p:txBody>
              <a:bodyPr wrap="square" anchor="t">
                <a:spAutoFit/>
              </a:bodyPr>
              <a:lstStyle/>
              <a:p>
                <a:pPr algn="just">
                  <a:lnSpc>
                    <a:spcPct val="109000"/>
                  </a:lnSpc>
                </a:pPr>
                <a:r>
                  <a:rPr lang="en-US" sz="1050" dirty="0">
                    <a:solidFill>
                      <a:schemeClr val="tx1">
                        <a:lumMod val="65000"/>
                        <a:lumOff val="35000"/>
                      </a:schemeClr>
                    </a:solidFill>
                    <a:latin typeface="Montserrat" panose="00000500000000000000" pitchFamily="2" charset="0"/>
                    <a:cs typeface="Segoe UI Light" panose="020B0502040204020203" pitchFamily="34" charset="0"/>
                  </a:rPr>
                  <a:t>Lorem ipsum at dolor sit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enim</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wisi</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veniam</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amet</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consectetur</a:t>
                </a:r>
                <a:endParaRPr lang="en-US" sz="1050" dirty="0">
                  <a:solidFill>
                    <a:schemeClr val="tx1">
                      <a:lumMod val="65000"/>
                      <a:lumOff val="35000"/>
                    </a:schemeClr>
                  </a:solidFill>
                  <a:latin typeface="Montserrat" panose="00000500000000000000" pitchFamily="2" charset="0"/>
                  <a:cs typeface="Segoe UI Light" panose="020B0502040204020203" pitchFamily="34" charset="0"/>
                </a:endParaRPr>
              </a:p>
            </p:txBody>
          </p:sp>
          <p:sp>
            <p:nvSpPr>
              <p:cNvPr id="72" name="Rectangle 71">
                <a:extLst>
                  <a:ext uri="{FF2B5EF4-FFF2-40B4-BE49-F238E27FC236}">
                    <a16:creationId xmlns:a16="http://schemas.microsoft.com/office/drawing/2014/main" id="{49EF08F3-56B3-4731-9D1B-50F4C59DA88C}"/>
                  </a:ext>
                </a:extLst>
              </p:cNvPr>
              <p:cNvSpPr/>
              <p:nvPr/>
            </p:nvSpPr>
            <p:spPr>
              <a:xfrm>
                <a:off x="8936135" y="2183428"/>
                <a:ext cx="2380789" cy="281359"/>
              </a:xfrm>
              <a:prstGeom prst="rect">
                <a:avLst/>
              </a:prstGeom>
            </p:spPr>
            <p:txBody>
              <a:bodyPr wrap="square" anchor="b">
                <a:spAutoFit/>
              </a:bodyPr>
              <a:lstStyle/>
              <a:p>
                <a:pPr>
                  <a:lnSpc>
                    <a:spcPct val="109000"/>
                  </a:lnSpc>
                </a:pPr>
                <a:r>
                  <a:rPr lang="en-US" sz="1200" dirty="0">
                    <a:solidFill>
                      <a:schemeClr val="tx1">
                        <a:lumMod val="65000"/>
                        <a:lumOff val="35000"/>
                      </a:schemeClr>
                    </a:solidFill>
                    <a:latin typeface="Montserrat" panose="00000500000000000000" pitchFamily="2" charset="0"/>
                    <a:cs typeface="Segoe UI Light" panose="020B0502040204020203" pitchFamily="34" charset="0"/>
                  </a:rPr>
                  <a:t>Chart 3</a:t>
                </a:r>
              </a:p>
            </p:txBody>
          </p:sp>
        </p:grpSp>
        <p:grpSp>
          <p:nvGrpSpPr>
            <p:cNvPr id="68" name="Group 67">
              <a:extLst>
                <a:ext uri="{FF2B5EF4-FFF2-40B4-BE49-F238E27FC236}">
                  <a16:creationId xmlns:a16="http://schemas.microsoft.com/office/drawing/2014/main" id="{83BC0EDE-BF45-461C-9110-8DA4B3555F73}"/>
                </a:ext>
              </a:extLst>
            </p:cNvPr>
            <p:cNvGrpSpPr/>
            <p:nvPr/>
          </p:nvGrpSpPr>
          <p:grpSpPr>
            <a:xfrm>
              <a:off x="8974235" y="2244910"/>
              <a:ext cx="2380789" cy="711550"/>
              <a:chOff x="8936135" y="2183428"/>
              <a:chExt cx="2380789" cy="711550"/>
            </a:xfrm>
          </p:grpSpPr>
          <p:sp>
            <p:nvSpPr>
              <p:cNvPr id="69" name="Rectangle 68">
                <a:extLst>
                  <a:ext uri="{FF2B5EF4-FFF2-40B4-BE49-F238E27FC236}">
                    <a16:creationId xmlns:a16="http://schemas.microsoft.com/office/drawing/2014/main" id="{1BBA3420-FF6A-4BFA-BD4D-D31D2C4B17E4}"/>
                  </a:ext>
                </a:extLst>
              </p:cNvPr>
              <p:cNvSpPr/>
              <p:nvPr/>
            </p:nvSpPr>
            <p:spPr>
              <a:xfrm>
                <a:off x="8936135" y="2447740"/>
                <a:ext cx="2380789" cy="447238"/>
              </a:xfrm>
              <a:prstGeom prst="rect">
                <a:avLst/>
              </a:prstGeom>
            </p:spPr>
            <p:txBody>
              <a:bodyPr wrap="square" anchor="t">
                <a:spAutoFit/>
              </a:bodyPr>
              <a:lstStyle/>
              <a:p>
                <a:pPr algn="just">
                  <a:lnSpc>
                    <a:spcPct val="109000"/>
                  </a:lnSpc>
                </a:pPr>
                <a:r>
                  <a:rPr lang="en-US" sz="1050" dirty="0">
                    <a:solidFill>
                      <a:schemeClr val="tx1">
                        <a:lumMod val="65000"/>
                        <a:lumOff val="35000"/>
                      </a:schemeClr>
                    </a:solidFill>
                    <a:latin typeface="Montserrat" panose="00000500000000000000" pitchFamily="2" charset="0"/>
                    <a:cs typeface="Segoe UI Light" panose="020B0502040204020203" pitchFamily="34" charset="0"/>
                  </a:rPr>
                  <a:t>Lorem ipsum at dolor sit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enim</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wisi</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veniam</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amet</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 </a:t>
                </a:r>
                <a:r>
                  <a:rPr lang="en-US" sz="1050" dirty="0" err="1">
                    <a:solidFill>
                      <a:schemeClr val="tx1">
                        <a:lumMod val="65000"/>
                        <a:lumOff val="35000"/>
                      </a:schemeClr>
                    </a:solidFill>
                    <a:latin typeface="Montserrat" panose="00000500000000000000" pitchFamily="2" charset="0"/>
                    <a:cs typeface="Segoe UI Light" panose="020B0502040204020203" pitchFamily="34" charset="0"/>
                  </a:rPr>
                  <a:t>consectetur</a:t>
                </a:r>
                <a:endParaRPr lang="en-US" sz="1050" dirty="0">
                  <a:solidFill>
                    <a:schemeClr val="tx1">
                      <a:lumMod val="65000"/>
                      <a:lumOff val="35000"/>
                    </a:schemeClr>
                  </a:solidFill>
                  <a:latin typeface="Montserrat" panose="00000500000000000000" pitchFamily="2" charset="0"/>
                  <a:cs typeface="Segoe UI Light" panose="020B0502040204020203" pitchFamily="34" charset="0"/>
                </a:endParaRPr>
              </a:p>
            </p:txBody>
          </p:sp>
          <p:sp>
            <p:nvSpPr>
              <p:cNvPr id="70" name="Rectangle 69">
                <a:extLst>
                  <a:ext uri="{FF2B5EF4-FFF2-40B4-BE49-F238E27FC236}">
                    <a16:creationId xmlns:a16="http://schemas.microsoft.com/office/drawing/2014/main" id="{F40FF489-0CEE-4877-A012-9A1A77BD321B}"/>
                  </a:ext>
                </a:extLst>
              </p:cNvPr>
              <p:cNvSpPr/>
              <p:nvPr/>
            </p:nvSpPr>
            <p:spPr>
              <a:xfrm>
                <a:off x="8936135" y="2183428"/>
                <a:ext cx="2380789" cy="281359"/>
              </a:xfrm>
              <a:prstGeom prst="rect">
                <a:avLst/>
              </a:prstGeom>
            </p:spPr>
            <p:txBody>
              <a:bodyPr wrap="square" anchor="b">
                <a:spAutoFit/>
              </a:bodyPr>
              <a:lstStyle/>
              <a:p>
                <a:pPr>
                  <a:lnSpc>
                    <a:spcPct val="109000"/>
                  </a:lnSpc>
                </a:pPr>
                <a:r>
                  <a:rPr lang="en-US" sz="1200" dirty="0">
                    <a:solidFill>
                      <a:schemeClr val="tx1">
                        <a:lumMod val="65000"/>
                        <a:lumOff val="35000"/>
                      </a:schemeClr>
                    </a:solidFill>
                    <a:latin typeface="Montserrat" panose="00000500000000000000" pitchFamily="2" charset="0"/>
                    <a:cs typeface="Segoe UI Light" panose="020B0502040204020203" pitchFamily="34" charset="0"/>
                  </a:rPr>
                  <a:t>Chart 1</a:t>
                </a:r>
              </a:p>
            </p:txBody>
          </p:sp>
        </p:grpSp>
      </p:grpSp>
    </p:spTree>
    <p:extLst>
      <p:ext uri="{BB962C8B-B14F-4D97-AF65-F5344CB8AC3E}">
        <p14:creationId xmlns:p14="http://schemas.microsoft.com/office/powerpoint/2010/main" val="52319207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withEffect">
                                  <p:stCondLst>
                                    <p:cond delay="50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750" fill="hold"/>
                                        <p:tgtEl>
                                          <p:spTgt spid="54"/>
                                        </p:tgtEl>
                                        <p:attrNameLst>
                                          <p:attrName>ppt_x</p:attrName>
                                        </p:attrNameLst>
                                      </p:cBhvr>
                                      <p:tavLst>
                                        <p:tav tm="0">
                                          <p:val>
                                            <p:strVal val="1+#ppt_w/2"/>
                                          </p:val>
                                        </p:tav>
                                        <p:tav tm="100000">
                                          <p:val>
                                            <p:strVal val="#ppt_x"/>
                                          </p:val>
                                        </p:tav>
                                      </p:tavLst>
                                    </p:anim>
                                    <p:anim calcmode="lin" valueType="num">
                                      <p:cBhvr additive="base">
                                        <p:cTn id="8"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E165C54-7153-4798-9B36-723E0C6274A9}"/>
              </a:ext>
            </a:extLst>
          </p:cNvPr>
          <p:cNvGrpSpPr/>
          <p:nvPr/>
        </p:nvGrpSpPr>
        <p:grpSpPr>
          <a:xfrm>
            <a:off x="4198218" y="432358"/>
            <a:ext cx="3795564" cy="1084913"/>
            <a:chOff x="1091706" y="3136612"/>
            <a:chExt cx="3795564" cy="1084913"/>
          </a:xfrm>
        </p:grpSpPr>
        <p:sp>
          <p:nvSpPr>
            <p:cNvPr id="3" name="TextBox 2">
              <a:extLst>
                <a:ext uri="{FF2B5EF4-FFF2-40B4-BE49-F238E27FC236}">
                  <a16:creationId xmlns:a16="http://schemas.microsoft.com/office/drawing/2014/main" id="{F1ECE68E-5EA2-4AB7-B4B1-7F246E0556B9}"/>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4" name="TextBox 3">
              <a:extLst>
                <a:ext uri="{FF2B5EF4-FFF2-40B4-BE49-F238E27FC236}">
                  <a16:creationId xmlns:a16="http://schemas.microsoft.com/office/drawing/2014/main" id="{DAB187B0-71A6-4D33-BC05-A69A80350B98}"/>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
        <p:nvSpPr>
          <p:cNvPr id="5" name="Freeform 37">
            <a:extLst>
              <a:ext uri="{FF2B5EF4-FFF2-40B4-BE49-F238E27FC236}">
                <a16:creationId xmlns:a16="http://schemas.microsoft.com/office/drawing/2014/main" id="{75026EFB-C50F-4DC1-ABC0-58E689FCFFC8}"/>
              </a:ext>
            </a:extLst>
          </p:cNvPr>
          <p:cNvSpPr>
            <a:spLocks/>
          </p:cNvSpPr>
          <p:nvPr/>
        </p:nvSpPr>
        <p:spPr bwMode="auto">
          <a:xfrm>
            <a:off x="6122256" y="2059995"/>
            <a:ext cx="1220801" cy="86637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gradFill>
            <a:gsLst>
              <a:gs pos="0">
                <a:schemeClr val="accent4"/>
              </a:gs>
              <a:gs pos="100000">
                <a:schemeClr val="accent4">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p>
        </p:txBody>
      </p:sp>
      <p:grpSp>
        <p:nvGrpSpPr>
          <p:cNvPr id="6" name="Group 104">
            <a:extLst>
              <a:ext uri="{FF2B5EF4-FFF2-40B4-BE49-F238E27FC236}">
                <a16:creationId xmlns:a16="http://schemas.microsoft.com/office/drawing/2014/main" id="{F521050A-775D-467F-A598-79904570F13B}"/>
              </a:ext>
            </a:extLst>
          </p:cNvPr>
          <p:cNvGrpSpPr/>
          <p:nvPr/>
        </p:nvGrpSpPr>
        <p:grpSpPr>
          <a:xfrm>
            <a:off x="5437469" y="4993858"/>
            <a:ext cx="1328004" cy="1159543"/>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7" name="Freeform 36">
              <a:extLst>
                <a:ext uri="{FF2B5EF4-FFF2-40B4-BE49-F238E27FC236}">
                  <a16:creationId xmlns:a16="http://schemas.microsoft.com/office/drawing/2014/main" id="{5D921098-9F0C-4E47-8435-4878A0606A59}"/>
                </a:ext>
              </a:extLst>
            </p:cNvPr>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8" name="Freeform 38">
              <a:extLst>
                <a:ext uri="{FF2B5EF4-FFF2-40B4-BE49-F238E27FC236}">
                  <a16:creationId xmlns:a16="http://schemas.microsoft.com/office/drawing/2014/main" id="{38362CE9-FA86-449A-8D9D-3BEC5584D40D}"/>
                </a:ext>
              </a:extLst>
            </p:cNvPr>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sp>
          <p:nvSpPr>
            <p:cNvPr id="9" name="Freeform 39">
              <a:extLst>
                <a:ext uri="{FF2B5EF4-FFF2-40B4-BE49-F238E27FC236}">
                  <a16:creationId xmlns:a16="http://schemas.microsoft.com/office/drawing/2014/main" id="{FCD47207-2DB4-4327-9C92-D58536B9C211}"/>
                </a:ext>
              </a:extLst>
            </p:cNvPr>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3556"/>
            </a:p>
          </p:txBody>
        </p:sp>
      </p:grpSp>
      <p:sp>
        <p:nvSpPr>
          <p:cNvPr id="10" name="Freeform 40">
            <a:extLst>
              <a:ext uri="{FF2B5EF4-FFF2-40B4-BE49-F238E27FC236}">
                <a16:creationId xmlns:a16="http://schemas.microsoft.com/office/drawing/2014/main" id="{12D81EF4-86C2-471F-B869-A0435761B01D}"/>
              </a:ext>
            </a:extLst>
          </p:cNvPr>
          <p:cNvSpPr>
            <a:spLocks/>
          </p:cNvSpPr>
          <p:nvPr/>
        </p:nvSpPr>
        <p:spPr bwMode="auto">
          <a:xfrm>
            <a:off x="4848946" y="2059995"/>
            <a:ext cx="1273309" cy="86637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gradFill>
            <a:gsLst>
              <a:gs pos="0">
                <a:schemeClr val="accent1"/>
              </a:gs>
              <a:gs pos="100000">
                <a:schemeClr val="accent1">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solidFill>
                <a:schemeClr val="lt1"/>
              </a:solidFill>
            </a:endParaRPr>
          </a:p>
        </p:txBody>
      </p:sp>
      <p:sp>
        <p:nvSpPr>
          <p:cNvPr id="11" name="Freeform 41">
            <a:extLst>
              <a:ext uri="{FF2B5EF4-FFF2-40B4-BE49-F238E27FC236}">
                <a16:creationId xmlns:a16="http://schemas.microsoft.com/office/drawing/2014/main" id="{2A7EF563-DA1F-4F46-B8C3-2E1321F97F74}"/>
              </a:ext>
            </a:extLst>
          </p:cNvPr>
          <p:cNvSpPr>
            <a:spLocks/>
          </p:cNvSpPr>
          <p:nvPr/>
        </p:nvSpPr>
        <p:spPr bwMode="auto">
          <a:xfrm>
            <a:off x="6122255" y="3042325"/>
            <a:ext cx="1297376" cy="881691"/>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gradFill>
            <a:gsLst>
              <a:gs pos="0">
                <a:schemeClr val="accent5"/>
              </a:gs>
              <a:gs pos="100000">
                <a:schemeClr val="accent5">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solidFill>
                <a:schemeClr val="lt1"/>
              </a:solidFill>
            </a:endParaRPr>
          </a:p>
        </p:txBody>
      </p:sp>
      <p:sp>
        <p:nvSpPr>
          <p:cNvPr id="12" name="Freeform 42">
            <a:extLst>
              <a:ext uri="{FF2B5EF4-FFF2-40B4-BE49-F238E27FC236}">
                <a16:creationId xmlns:a16="http://schemas.microsoft.com/office/drawing/2014/main" id="{B214DC52-0C97-4EBA-8FF6-B5F0CD3DE21B}"/>
              </a:ext>
            </a:extLst>
          </p:cNvPr>
          <p:cNvSpPr>
            <a:spLocks/>
          </p:cNvSpPr>
          <p:nvPr/>
        </p:nvSpPr>
        <p:spPr bwMode="auto">
          <a:xfrm>
            <a:off x="4772373" y="3042325"/>
            <a:ext cx="1349884" cy="881691"/>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gradFill>
            <a:gsLst>
              <a:gs pos="0">
                <a:schemeClr val="accent2"/>
              </a:gs>
              <a:gs pos="100000">
                <a:schemeClr val="accent2">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solidFill>
                <a:schemeClr val="lt1"/>
              </a:solidFill>
            </a:endParaRPr>
          </a:p>
        </p:txBody>
      </p:sp>
      <p:sp>
        <p:nvSpPr>
          <p:cNvPr id="13" name="Freeform 43">
            <a:extLst>
              <a:ext uri="{FF2B5EF4-FFF2-40B4-BE49-F238E27FC236}">
                <a16:creationId xmlns:a16="http://schemas.microsoft.com/office/drawing/2014/main" id="{87195476-E1BC-4FB5-BA57-2C9D495A24E6}"/>
              </a:ext>
            </a:extLst>
          </p:cNvPr>
          <p:cNvSpPr>
            <a:spLocks/>
          </p:cNvSpPr>
          <p:nvPr/>
        </p:nvSpPr>
        <p:spPr bwMode="auto">
          <a:xfrm>
            <a:off x="4943020" y="4042156"/>
            <a:ext cx="1179235" cy="883877"/>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gradFill>
            <a:gsLst>
              <a:gs pos="0">
                <a:schemeClr val="accent3"/>
              </a:gs>
              <a:gs pos="100000">
                <a:schemeClr val="accent3">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solidFill>
                <a:schemeClr val="lt1"/>
              </a:solidFill>
            </a:endParaRPr>
          </a:p>
        </p:txBody>
      </p:sp>
      <p:sp>
        <p:nvSpPr>
          <p:cNvPr id="14" name="Freeform 44">
            <a:extLst>
              <a:ext uri="{FF2B5EF4-FFF2-40B4-BE49-F238E27FC236}">
                <a16:creationId xmlns:a16="http://schemas.microsoft.com/office/drawing/2014/main" id="{1E4ABB10-9D9D-40AC-B946-D17DE0B45923}"/>
              </a:ext>
            </a:extLst>
          </p:cNvPr>
          <p:cNvSpPr>
            <a:spLocks/>
          </p:cNvSpPr>
          <p:nvPr/>
        </p:nvSpPr>
        <p:spPr bwMode="auto">
          <a:xfrm>
            <a:off x="6122255" y="4042156"/>
            <a:ext cx="1128915" cy="883877"/>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gradFill>
            <a:gsLst>
              <a:gs pos="0">
                <a:schemeClr val="accent6"/>
              </a:gs>
              <a:gs pos="100000">
                <a:schemeClr val="accent6">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a:solidFill>
                <a:schemeClr val="lt1"/>
              </a:solidFill>
            </a:endParaRPr>
          </a:p>
        </p:txBody>
      </p:sp>
      <p:cxnSp>
        <p:nvCxnSpPr>
          <p:cNvPr id="15" name="Straight Connector 14">
            <a:extLst>
              <a:ext uri="{FF2B5EF4-FFF2-40B4-BE49-F238E27FC236}">
                <a16:creationId xmlns:a16="http://schemas.microsoft.com/office/drawing/2014/main" id="{B8E378C7-5AED-4CCD-B4E3-FB6B660766CC}"/>
              </a:ext>
            </a:extLst>
          </p:cNvPr>
          <p:cNvCxnSpPr/>
          <p:nvPr/>
        </p:nvCxnSpPr>
        <p:spPr>
          <a:xfrm flipV="1">
            <a:off x="4267203" y="4575440"/>
            <a:ext cx="876300" cy="2117"/>
          </a:xfrm>
          <a:prstGeom prst="line">
            <a:avLst/>
          </a:prstGeom>
          <a:ln w="1905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DCC70C2-BB1E-4C59-8557-0C73E228C91A}"/>
              </a:ext>
            </a:extLst>
          </p:cNvPr>
          <p:cNvCxnSpPr/>
          <p:nvPr/>
        </p:nvCxnSpPr>
        <p:spPr>
          <a:xfrm flipV="1">
            <a:off x="3797301" y="3482112"/>
            <a:ext cx="876300" cy="2117"/>
          </a:xfrm>
          <a:prstGeom prst="line">
            <a:avLst/>
          </a:prstGeom>
          <a:ln w="1905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8ACB9B8-E204-4A1D-87C9-6AAC2D27B2FE}"/>
              </a:ext>
            </a:extLst>
          </p:cNvPr>
          <p:cNvCxnSpPr/>
          <p:nvPr/>
        </p:nvCxnSpPr>
        <p:spPr>
          <a:xfrm flipV="1">
            <a:off x="4102101" y="2480010"/>
            <a:ext cx="876300" cy="2117"/>
          </a:xfrm>
          <a:prstGeom prst="line">
            <a:avLst/>
          </a:prstGeom>
          <a:ln w="1905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950C499-A7E2-4099-A1C7-B83FCB4168F1}"/>
              </a:ext>
            </a:extLst>
          </p:cNvPr>
          <p:cNvCxnSpPr/>
          <p:nvPr/>
        </p:nvCxnSpPr>
        <p:spPr>
          <a:xfrm flipV="1">
            <a:off x="7010401" y="4575440"/>
            <a:ext cx="876300" cy="2117"/>
          </a:xfrm>
          <a:prstGeom prst="line">
            <a:avLst/>
          </a:prstGeom>
          <a:ln w="1905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A262E5-8B93-41D5-8F7B-76234A87DC25}"/>
              </a:ext>
            </a:extLst>
          </p:cNvPr>
          <p:cNvCxnSpPr/>
          <p:nvPr/>
        </p:nvCxnSpPr>
        <p:spPr>
          <a:xfrm flipV="1">
            <a:off x="7518401" y="3482112"/>
            <a:ext cx="876300" cy="2117"/>
          </a:xfrm>
          <a:prstGeom prst="line">
            <a:avLst/>
          </a:prstGeom>
          <a:ln w="1905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E663F49-6251-468B-A7C4-EDD837584586}"/>
              </a:ext>
            </a:extLst>
          </p:cNvPr>
          <p:cNvCxnSpPr/>
          <p:nvPr/>
        </p:nvCxnSpPr>
        <p:spPr>
          <a:xfrm flipV="1">
            <a:off x="7213601" y="2480010"/>
            <a:ext cx="876300" cy="2117"/>
          </a:xfrm>
          <a:prstGeom prst="line">
            <a:avLst/>
          </a:prstGeom>
          <a:ln w="19050">
            <a:solidFill>
              <a:schemeClr val="tx1">
                <a:lumMod val="50000"/>
                <a:lumOff val="50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543B38F5-3F5D-4997-82CF-5003C2BD4938}"/>
              </a:ext>
            </a:extLst>
          </p:cNvPr>
          <p:cNvSpPr txBox="1"/>
          <p:nvPr/>
        </p:nvSpPr>
        <p:spPr>
          <a:xfrm>
            <a:off x="2671735" y="2113180"/>
            <a:ext cx="1154162" cy="215444"/>
          </a:xfrm>
          <a:prstGeom prst="rect">
            <a:avLst/>
          </a:prstGeom>
          <a:noFill/>
        </p:spPr>
        <p:txBody>
          <a:bodyPr wrap="none" lIns="0" tIns="0" rIns="0" bIns="0" rtlCol="0">
            <a:spAutoFit/>
          </a:bodyPr>
          <a:lstStyle/>
          <a:p>
            <a:pPr algn="r"/>
            <a:r>
              <a:rPr lang="en-US" sz="1400" dirty="0">
                <a:solidFill>
                  <a:schemeClr val="tx1">
                    <a:lumMod val="50000"/>
                  </a:schemeClr>
                </a:solidFill>
                <a:latin typeface="Montserrat" panose="00000500000000000000" pitchFamily="2" charset="0"/>
                <a:cs typeface="Poppins SemiBold" panose="00000700000000000000" pitchFamily="2" charset="0"/>
              </a:rPr>
              <a:t>Samples text</a:t>
            </a:r>
            <a:endParaRPr lang="vi-VN" sz="1400" dirty="0">
              <a:solidFill>
                <a:schemeClr val="tx1">
                  <a:lumMod val="50000"/>
                </a:schemeClr>
              </a:solidFill>
              <a:latin typeface="Montserrat" panose="00000500000000000000" pitchFamily="2" charset="0"/>
              <a:cs typeface="Poppins SemiBold" panose="00000700000000000000" pitchFamily="2" charset="0"/>
            </a:endParaRPr>
          </a:p>
        </p:txBody>
      </p:sp>
      <p:sp>
        <p:nvSpPr>
          <p:cNvPr id="22" name="TextBox 21">
            <a:extLst>
              <a:ext uri="{FF2B5EF4-FFF2-40B4-BE49-F238E27FC236}">
                <a16:creationId xmlns:a16="http://schemas.microsoft.com/office/drawing/2014/main" id="{8B618503-28B6-48EB-9973-E3531E7B93A5}"/>
              </a:ext>
            </a:extLst>
          </p:cNvPr>
          <p:cNvSpPr txBox="1"/>
          <p:nvPr/>
        </p:nvSpPr>
        <p:spPr>
          <a:xfrm flipH="1">
            <a:off x="1833433" y="2306943"/>
            <a:ext cx="1963868" cy="542305"/>
          </a:xfrm>
          <a:prstGeom prst="rect">
            <a:avLst/>
          </a:prstGeom>
          <a:noFill/>
        </p:spPr>
        <p:txBody>
          <a:bodyPr wrap="square" lIns="0" tIns="0" rIns="0" bIns="0" rtlCol="0">
            <a:spAutoFit/>
          </a:bodyPr>
          <a:lstStyle/>
          <a:p>
            <a:pPr algn="r">
              <a:lnSpc>
                <a:spcPct val="150000"/>
              </a:lnSpc>
            </a:pP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
        <p:nvSpPr>
          <p:cNvPr id="23" name="TextBox 22">
            <a:extLst>
              <a:ext uri="{FF2B5EF4-FFF2-40B4-BE49-F238E27FC236}">
                <a16:creationId xmlns:a16="http://schemas.microsoft.com/office/drawing/2014/main" id="{C40F3B73-DF4C-4C96-BA55-FEC1245DBB5D}"/>
              </a:ext>
            </a:extLst>
          </p:cNvPr>
          <p:cNvSpPr txBox="1"/>
          <p:nvPr/>
        </p:nvSpPr>
        <p:spPr>
          <a:xfrm>
            <a:off x="2528103" y="3187078"/>
            <a:ext cx="1154162" cy="215444"/>
          </a:xfrm>
          <a:prstGeom prst="rect">
            <a:avLst/>
          </a:prstGeom>
          <a:noFill/>
        </p:spPr>
        <p:txBody>
          <a:bodyPr wrap="none" lIns="0" tIns="0" rIns="0" bIns="0" rtlCol="0">
            <a:spAutoFit/>
          </a:bodyPr>
          <a:lstStyle/>
          <a:p>
            <a:pPr algn="r"/>
            <a:r>
              <a:rPr lang="en-US" sz="1400" dirty="0">
                <a:solidFill>
                  <a:schemeClr val="tx1">
                    <a:lumMod val="50000"/>
                  </a:schemeClr>
                </a:solidFill>
                <a:latin typeface="Montserrat" panose="00000500000000000000" pitchFamily="2" charset="0"/>
                <a:cs typeface="Poppins SemiBold" panose="00000700000000000000" pitchFamily="2" charset="0"/>
              </a:rPr>
              <a:t>Samples text</a:t>
            </a:r>
            <a:endParaRPr lang="vi-VN" sz="1400" dirty="0">
              <a:solidFill>
                <a:schemeClr val="tx1">
                  <a:lumMod val="50000"/>
                </a:schemeClr>
              </a:solidFill>
              <a:latin typeface="Montserrat" panose="00000500000000000000" pitchFamily="2" charset="0"/>
              <a:cs typeface="Poppins SemiBold" panose="00000700000000000000" pitchFamily="2" charset="0"/>
            </a:endParaRPr>
          </a:p>
        </p:txBody>
      </p:sp>
      <p:sp>
        <p:nvSpPr>
          <p:cNvPr id="24" name="TextBox 23">
            <a:extLst>
              <a:ext uri="{FF2B5EF4-FFF2-40B4-BE49-F238E27FC236}">
                <a16:creationId xmlns:a16="http://schemas.microsoft.com/office/drawing/2014/main" id="{85FC20D9-FC7A-44BE-80F4-C7695D0994F4}"/>
              </a:ext>
            </a:extLst>
          </p:cNvPr>
          <p:cNvSpPr txBox="1"/>
          <p:nvPr/>
        </p:nvSpPr>
        <p:spPr>
          <a:xfrm flipH="1">
            <a:off x="1689801" y="3380841"/>
            <a:ext cx="1963868" cy="542305"/>
          </a:xfrm>
          <a:prstGeom prst="rect">
            <a:avLst/>
          </a:prstGeom>
          <a:noFill/>
        </p:spPr>
        <p:txBody>
          <a:bodyPr wrap="square" lIns="0" tIns="0" rIns="0" bIns="0" rtlCol="0">
            <a:spAutoFit/>
          </a:bodyPr>
          <a:lstStyle/>
          <a:p>
            <a:pPr algn="r">
              <a:lnSpc>
                <a:spcPct val="150000"/>
              </a:lnSpc>
            </a:pP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
        <p:nvSpPr>
          <p:cNvPr id="25" name="TextBox 24">
            <a:extLst>
              <a:ext uri="{FF2B5EF4-FFF2-40B4-BE49-F238E27FC236}">
                <a16:creationId xmlns:a16="http://schemas.microsoft.com/office/drawing/2014/main" id="{D0209ED6-8FB2-4790-94E3-60E48FB110F9}"/>
              </a:ext>
            </a:extLst>
          </p:cNvPr>
          <p:cNvSpPr txBox="1"/>
          <p:nvPr/>
        </p:nvSpPr>
        <p:spPr>
          <a:xfrm>
            <a:off x="2955200" y="4260976"/>
            <a:ext cx="1154162" cy="215444"/>
          </a:xfrm>
          <a:prstGeom prst="rect">
            <a:avLst/>
          </a:prstGeom>
          <a:noFill/>
        </p:spPr>
        <p:txBody>
          <a:bodyPr wrap="none" lIns="0" tIns="0" rIns="0" bIns="0" rtlCol="0">
            <a:spAutoFit/>
          </a:bodyPr>
          <a:lstStyle/>
          <a:p>
            <a:pPr algn="r"/>
            <a:r>
              <a:rPr lang="en-US" sz="1400" dirty="0">
                <a:solidFill>
                  <a:schemeClr val="tx1">
                    <a:lumMod val="50000"/>
                  </a:schemeClr>
                </a:solidFill>
                <a:latin typeface="Montserrat" panose="00000500000000000000" pitchFamily="2" charset="0"/>
                <a:cs typeface="Poppins SemiBold" panose="00000700000000000000" pitchFamily="2" charset="0"/>
              </a:rPr>
              <a:t>Samples text</a:t>
            </a:r>
            <a:endParaRPr lang="vi-VN" sz="1400" dirty="0">
              <a:solidFill>
                <a:schemeClr val="tx1">
                  <a:lumMod val="50000"/>
                </a:schemeClr>
              </a:solidFill>
              <a:latin typeface="Montserrat" panose="00000500000000000000" pitchFamily="2" charset="0"/>
              <a:cs typeface="Poppins SemiBold" panose="00000700000000000000" pitchFamily="2" charset="0"/>
            </a:endParaRPr>
          </a:p>
        </p:txBody>
      </p:sp>
      <p:sp>
        <p:nvSpPr>
          <p:cNvPr id="26" name="TextBox 25">
            <a:extLst>
              <a:ext uri="{FF2B5EF4-FFF2-40B4-BE49-F238E27FC236}">
                <a16:creationId xmlns:a16="http://schemas.microsoft.com/office/drawing/2014/main" id="{296A34BA-0202-4054-BCC4-CA60E3855F41}"/>
              </a:ext>
            </a:extLst>
          </p:cNvPr>
          <p:cNvSpPr txBox="1"/>
          <p:nvPr/>
        </p:nvSpPr>
        <p:spPr>
          <a:xfrm flipH="1">
            <a:off x="2116898" y="4454739"/>
            <a:ext cx="1963868" cy="542305"/>
          </a:xfrm>
          <a:prstGeom prst="rect">
            <a:avLst/>
          </a:prstGeom>
          <a:noFill/>
        </p:spPr>
        <p:txBody>
          <a:bodyPr wrap="square" lIns="0" tIns="0" rIns="0" bIns="0" rtlCol="0">
            <a:spAutoFit/>
          </a:bodyPr>
          <a:lstStyle/>
          <a:p>
            <a:pPr algn="r">
              <a:lnSpc>
                <a:spcPct val="150000"/>
              </a:lnSpc>
            </a:pP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
        <p:nvSpPr>
          <p:cNvPr id="27" name="TextBox 26">
            <a:extLst>
              <a:ext uri="{FF2B5EF4-FFF2-40B4-BE49-F238E27FC236}">
                <a16:creationId xmlns:a16="http://schemas.microsoft.com/office/drawing/2014/main" id="{D8F2EBB5-F8A8-4445-A37C-E42AED203E01}"/>
              </a:ext>
            </a:extLst>
          </p:cNvPr>
          <p:cNvSpPr txBox="1"/>
          <p:nvPr/>
        </p:nvSpPr>
        <p:spPr>
          <a:xfrm>
            <a:off x="8085669" y="4230935"/>
            <a:ext cx="1203188" cy="215444"/>
          </a:xfrm>
          <a:prstGeom prst="rect">
            <a:avLst/>
          </a:prstGeom>
          <a:noFill/>
        </p:spPr>
        <p:txBody>
          <a:bodyPr wrap="square" lIns="0" tIns="0" rIns="0" bIns="0" rtlCol="0">
            <a:spAutoFit/>
          </a:bodyPr>
          <a:lstStyle/>
          <a:p>
            <a:r>
              <a:rPr lang="en-US" sz="1400" dirty="0">
                <a:solidFill>
                  <a:schemeClr val="tx1">
                    <a:lumMod val="50000"/>
                  </a:schemeClr>
                </a:solidFill>
                <a:latin typeface="Montserrat" panose="00000500000000000000" pitchFamily="2" charset="0"/>
                <a:cs typeface="Poppins SemiBold" panose="00000700000000000000" pitchFamily="2" charset="0"/>
              </a:rPr>
              <a:t>Samples text</a:t>
            </a:r>
            <a:endParaRPr lang="vi-VN" sz="1400" dirty="0">
              <a:solidFill>
                <a:schemeClr val="tx1">
                  <a:lumMod val="50000"/>
                </a:schemeClr>
              </a:solidFill>
              <a:latin typeface="Montserrat" panose="00000500000000000000" pitchFamily="2" charset="0"/>
              <a:cs typeface="Poppins SemiBold" panose="00000700000000000000" pitchFamily="2" charset="0"/>
            </a:endParaRPr>
          </a:p>
        </p:txBody>
      </p:sp>
      <p:sp>
        <p:nvSpPr>
          <p:cNvPr id="28" name="TextBox 27">
            <a:extLst>
              <a:ext uri="{FF2B5EF4-FFF2-40B4-BE49-F238E27FC236}">
                <a16:creationId xmlns:a16="http://schemas.microsoft.com/office/drawing/2014/main" id="{18543E7F-A13B-4DAF-A4E6-76F4EB703CD0}"/>
              </a:ext>
            </a:extLst>
          </p:cNvPr>
          <p:cNvSpPr txBox="1"/>
          <p:nvPr/>
        </p:nvSpPr>
        <p:spPr>
          <a:xfrm flipH="1">
            <a:off x="8089901" y="4420867"/>
            <a:ext cx="1963868" cy="542305"/>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
        <p:nvSpPr>
          <p:cNvPr id="29" name="TextBox 28">
            <a:extLst>
              <a:ext uri="{FF2B5EF4-FFF2-40B4-BE49-F238E27FC236}">
                <a16:creationId xmlns:a16="http://schemas.microsoft.com/office/drawing/2014/main" id="{4F08294F-193C-4818-98AD-F93DC3B59921}"/>
              </a:ext>
            </a:extLst>
          </p:cNvPr>
          <p:cNvSpPr txBox="1"/>
          <p:nvPr/>
        </p:nvSpPr>
        <p:spPr>
          <a:xfrm>
            <a:off x="8677731" y="3185338"/>
            <a:ext cx="1203188" cy="215444"/>
          </a:xfrm>
          <a:prstGeom prst="rect">
            <a:avLst/>
          </a:prstGeom>
          <a:noFill/>
        </p:spPr>
        <p:txBody>
          <a:bodyPr wrap="square" lIns="0" tIns="0" rIns="0" bIns="0" rtlCol="0">
            <a:spAutoFit/>
          </a:bodyPr>
          <a:lstStyle/>
          <a:p>
            <a:r>
              <a:rPr lang="en-US" sz="1400" dirty="0">
                <a:solidFill>
                  <a:schemeClr val="tx1">
                    <a:lumMod val="50000"/>
                  </a:schemeClr>
                </a:solidFill>
                <a:latin typeface="Montserrat" panose="00000500000000000000" pitchFamily="2" charset="0"/>
                <a:cs typeface="Poppins SemiBold" panose="00000700000000000000" pitchFamily="2" charset="0"/>
              </a:rPr>
              <a:t>Samples text</a:t>
            </a:r>
            <a:endParaRPr lang="vi-VN" sz="1400" dirty="0">
              <a:solidFill>
                <a:schemeClr val="tx1">
                  <a:lumMod val="50000"/>
                </a:schemeClr>
              </a:solidFill>
              <a:latin typeface="Montserrat" panose="00000500000000000000" pitchFamily="2" charset="0"/>
              <a:cs typeface="Poppins SemiBold" panose="00000700000000000000" pitchFamily="2" charset="0"/>
            </a:endParaRPr>
          </a:p>
        </p:txBody>
      </p:sp>
      <p:sp>
        <p:nvSpPr>
          <p:cNvPr id="30" name="TextBox 29">
            <a:extLst>
              <a:ext uri="{FF2B5EF4-FFF2-40B4-BE49-F238E27FC236}">
                <a16:creationId xmlns:a16="http://schemas.microsoft.com/office/drawing/2014/main" id="{164702D4-10F9-4EB8-802C-07D898430DEB}"/>
              </a:ext>
            </a:extLst>
          </p:cNvPr>
          <p:cNvSpPr txBox="1"/>
          <p:nvPr/>
        </p:nvSpPr>
        <p:spPr>
          <a:xfrm flipH="1">
            <a:off x="8681963" y="3375270"/>
            <a:ext cx="1963868" cy="542305"/>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
        <p:nvSpPr>
          <p:cNvPr id="31" name="TextBox 30">
            <a:extLst>
              <a:ext uri="{FF2B5EF4-FFF2-40B4-BE49-F238E27FC236}">
                <a16:creationId xmlns:a16="http://schemas.microsoft.com/office/drawing/2014/main" id="{61756ECD-D570-4307-BD6C-F273DB9DE064}"/>
              </a:ext>
            </a:extLst>
          </p:cNvPr>
          <p:cNvSpPr txBox="1"/>
          <p:nvPr/>
        </p:nvSpPr>
        <p:spPr>
          <a:xfrm>
            <a:off x="8302691" y="2117011"/>
            <a:ext cx="1203188" cy="215444"/>
          </a:xfrm>
          <a:prstGeom prst="rect">
            <a:avLst/>
          </a:prstGeom>
          <a:noFill/>
        </p:spPr>
        <p:txBody>
          <a:bodyPr wrap="square" lIns="0" tIns="0" rIns="0" bIns="0" rtlCol="0">
            <a:spAutoFit/>
          </a:bodyPr>
          <a:lstStyle/>
          <a:p>
            <a:r>
              <a:rPr lang="en-US" sz="1400" dirty="0">
                <a:solidFill>
                  <a:schemeClr val="tx1">
                    <a:lumMod val="50000"/>
                  </a:schemeClr>
                </a:solidFill>
                <a:latin typeface="Montserrat" panose="00000500000000000000" pitchFamily="2" charset="0"/>
                <a:cs typeface="Poppins SemiBold" panose="00000700000000000000" pitchFamily="2" charset="0"/>
              </a:rPr>
              <a:t>Samples text</a:t>
            </a:r>
            <a:endParaRPr lang="vi-VN" sz="1400" dirty="0">
              <a:solidFill>
                <a:schemeClr val="tx1">
                  <a:lumMod val="50000"/>
                </a:schemeClr>
              </a:solidFill>
              <a:latin typeface="Montserrat" panose="00000500000000000000" pitchFamily="2" charset="0"/>
              <a:cs typeface="Poppins SemiBold" panose="00000700000000000000" pitchFamily="2" charset="0"/>
            </a:endParaRPr>
          </a:p>
        </p:txBody>
      </p:sp>
      <p:sp>
        <p:nvSpPr>
          <p:cNvPr id="32" name="TextBox 31">
            <a:extLst>
              <a:ext uri="{FF2B5EF4-FFF2-40B4-BE49-F238E27FC236}">
                <a16:creationId xmlns:a16="http://schemas.microsoft.com/office/drawing/2014/main" id="{B3756170-A51C-464C-9FB2-ED2D2316D457}"/>
              </a:ext>
            </a:extLst>
          </p:cNvPr>
          <p:cNvSpPr txBox="1"/>
          <p:nvPr/>
        </p:nvSpPr>
        <p:spPr>
          <a:xfrm flipH="1">
            <a:off x="8306923" y="2306943"/>
            <a:ext cx="1963868" cy="542305"/>
          </a:xfrm>
          <a:prstGeom prst="rect">
            <a:avLst/>
          </a:prstGeom>
          <a:noFill/>
        </p:spPr>
        <p:txBody>
          <a:bodyPr wrap="square" lIns="0" tIns="0" rIns="0" bIns="0" rtlCol="0">
            <a:spAutoFit/>
          </a:bodyPr>
          <a:lstStyle/>
          <a:p>
            <a:pPr>
              <a:lnSpc>
                <a:spcPct val="150000"/>
              </a:lnSpc>
            </a:pP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
        <p:nvSpPr>
          <p:cNvPr id="33" name="Graphic 23" descr="Books">
            <a:extLst>
              <a:ext uri="{FF2B5EF4-FFF2-40B4-BE49-F238E27FC236}">
                <a16:creationId xmlns:a16="http://schemas.microsoft.com/office/drawing/2014/main" id="{61C8911D-36FF-43D6-9FA4-4B73C795C888}"/>
              </a:ext>
            </a:extLst>
          </p:cNvPr>
          <p:cNvSpPr/>
          <p:nvPr/>
        </p:nvSpPr>
        <p:spPr>
          <a:xfrm>
            <a:off x="5244294" y="3225153"/>
            <a:ext cx="558106" cy="518710"/>
          </a:xfrm>
          <a:custGeom>
            <a:avLst/>
            <a:gdLst>
              <a:gd name="connsiteX0" fmla="*/ 465994 w 464900"/>
              <a:gd name="connsiteY0" fmla="*/ 153144 h 432083"/>
              <a:gd name="connsiteX1" fmla="*/ 437553 w 464900"/>
              <a:gd name="connsiteY1" fmla="*/ 142752 h 432083"/>
              <a:gd name="connsiteX2" fmla="*/ 437553 w 464900"/>
              <a:gd name="connsiteY2" fmla="*/ 83135 h 432083"/>
              <a:gd name="connsiteX3" fmla="*/ 465994 w 464900"/>
              <a:gd name="connsiteY3" fmla="*/ 71102 h 432083"/>
              <a:gd name="connsiteX4" fmla="*/ 273471 w 464900"/>
              <a:gd name="connsiteY4" fmla="*/ 0 h 432083"/>
              <a:gd name="connsiteX5" fmla="*/ 39380 w 464900"/>
              <a:gd name="connsiteY5" fmla="*/ 82041 h 432083"/>
              <a:gd name="connsiteX6" fmla="*/ 16408 w 464900"/>
              <a:gd name="connsiteY6" fmla="*/ 147674 h 432083"/>
              <a:gd name="connsiteX7" fmla="*/ 19143 w 464900"/>
              <a:gd name="connsiteY7" fmla="*/ 171740 h 432083"/>
              <a:gd name="connsiteX8" fmla="*/ 0 w 464900"/>
              <a:gd name="connsiteY8" fmla="*/ 235185 h 432083"/>
              <a:gd name="connsiteX9" fmla="*/ 16408 w 464900"/>
              <a:gd name="connsiteY9" fmla="*/ 282769 h 432083"/>
              <a:gd name="connsiteX10" fmla="*/ 15314 w 464900"/>
              <a:gd name="connsiteY10" fmla="*/ 317226 h 432083"/>
              <a:gd name="connsiteX11" fmla="*/ 43755 w 464900"/>
              <a:gd name="connsiteY11" fmla="*/ 371920 h 432083"/>
              <a:gd name="connsiteX12" fmla="*/ 195805 w 464900"/>
              <a:gd name="connsiteY12" fmla="*/ 434819 h 432083"/>
              <a:gd name="connsiteX13" fmla="*/ 464900 w 464900"/>
              <a:gd name="connsiteY13" fmla="*/ 323243 h 432083"/>
              <a:gd name="connsiteX14" fmla="*/ 436459 w 464900"/>
              <a:gd name="connsiteY14" fmla="*/ 312851 h 432083"/>
              <a:gd name="connsiteX15" fmla="*/ 436459 w 464900"/>
              <a:gd name="connsiteY15" fmla="*/ 252687 h 432083"/>
              <a:gd name="connsiteX16" fmla="*/ 464900 w 464900"/>
              <a:gd name="connsiteY16" fmla="*/ 240654 h 432083"/>
              <a:gd name="connsiteX17" fmla="*/ 421145 w 464900"/>
              <a:gd name="connsiteY17" fmla="*/ 224246 h 432083"/>
              <a:gd name="connsiteX18" fmla="*/ 421145 w 464900"/>
              <a:gd name="connsiteY18" fmla="*/ 171740 h 432083"/>
              <a:gd name="connsiteX19" fmla="*/ 465994 w 464900"/>
              <a:gd name="connsiteY19" fmla="*/ 153144 h 432083"/>
              <a:gd name="connsiteX20" fmla="*/ 45943 w 464900"/>
              <a:gd name="connsiteY20" fmla="*/ 120327 h 432083"/>
              <a:gd name="connsiteX21" fmla="*/ 197993 w 464900"/>
              <a:gd name="connsiteY21" fmla="*/ 179944 h 432083"/>
              <a:gd name="connsiteX22" fmla="*/ 416223 w 464900"/>
              <a:gd name="connsiteY22" fmla="*/ 91886 h 432083"/>
              <a:gd name="connsiteX23" fmla="*/ 416223 w 464900"/>
              <a:gd name="connsiteY23" fmla="*/ 138923 h 432083"/>
              <a:gd name="connsiteX24" fmla="*/ 197993 w 464900"/>
              <a:gd name="connsiteY24" fmla="*/ 229716 h 432083"/>
              <a:gd name="connsiteX25" fmla="*/ 45943 w 464900"/>
              <a:gd name="connsiteY25" fmla="*/ 169552 h 432083"/>
              <a:gd name="connsiteX26" fmla="*/ 45943 w 464900"/>
              <a:gd name="connsiteY26" fmla="*/ 120327 h 432083"/>
              <a:gd name="connsiteX27" fmla="*/ 415129 w 464900"/>
              <a:gd name="connsiteY27" fmla="*/ 309022 h 432083"/>
              <a:gd name="connsiteX28" fmla="*/ 196899 w 464900"/>
              <a:gd name="connsiteY28" fmla="*/ 399267 h 432083"/>
              <a:gd name="connsiteX29" fmla="*/ 44302 w 464900"/>
              <a:gd name="connsiteY29" fmla="*/ 339104 h 432083"/>
              <a:gd name="connsiteX30" fmla="*/ 44302 w 464900"/>
              <a:gd name="connsiteY30" fmla="*/ 296442 h 432083"/>
              <a:gd name="connsiteX31" fmla="*/ 180491 w 464900"/>
              <a:gd name="connsiteY31" fmla="*/ 352230 h 432083"/>
              <a:gd name="connsiteX32" fmla="*/ 415676 w 464900"/>
              <a:gd name="connsiteY32" fmla="*/ 259250 h 432083"/>
              <a:gd name="connsiteX33" fmla="*/ 415129 w 464900"/>
              <a:gd name="connsiteY33" fmla="*/ 309022 h 432083"/>
              <a:gd name="connsiteX34" fmla="*/ 399814 w 464900"/>
              <a:gd name="connsiteY34" fmla="*/ 226981 h 432083"/>
              <a:gd name="connsiteX35" fmla="*/ 181585 w 464900"/>
              <a:gd name="connsiteY35" fmla="*/ 317226 h 432083"/>
              <a:gd name="connsiteX36" fmla="*/ 29535 w 464900"/>
              <a:gd name="connsiteY36" fmla="*/ 257063 h 432083"/>
              <a:gd name="connsiteX37" fmla="*/ 29535 w 464900"/>
              <a:gd name="connsiteY37" fmla="*/ 207838 h 432083"/>
              <a:gd name="connsiteX38" fmla="*/ 185960 w 464900"/>
              <a:gd name="connsiteY38" fmla="*/ 270189 h 432083"/>
              <a:gd name="connsiteX39" fmla="*/ 400361 w 464900"/>
              <a:gd name="connsiteY39" fmla="*/ 180491 h 432083"/>
              <a:gd name="connsiteX40" fmla="*/ 400361 w 464900"/>
              <a:gd name="connsiteY40" fmla="*/ 226981 h 4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4900" h="432083">
                <a:moveTo>
                  <a:pt x="465994" y="153144"/>
                </a:moveTo>
                <a:lnTo>
                  <a:pt x="437553" y="142752"/>
                </a:lnTo>
                <a:lnTo>
                  <a:pt x="437553" y="83135"/>
                </a:lnTo>
                <a:lnTo>
                  <a:pt x="465994" y="71102"/>
                </a:lnTo>
                <a:lnTo>
                  <a:pt x="273471" y="0"/>
                </a:lnTo>
                <a:lnTo>
                  <a:pt x="39380" y="82041"/>
                </a:lnTo>
                <a:cubicBezTo>
                  <a:pt x="16955" y="92980"/>
                  <a:pt x="16408" y="123062"/>
                  <a:pt x="16408" y="147674"/>
                </a:cubicBezTo>
                <a:cubicBezTo>
                  <a:pt x="16408" y="155878"/>
                  <a:pt x="17502" y="164083"/>
                  <a:pt x="19143" y="171740"/>
                </a:cubicBezTo>
                <a:cubicBezTo>
                  <a:pt x="547" y="183772"/>
                  <a:pt x="0" y="211666"/>
                  <a:pt x="0" y="235185"/>
                </a:cubicBezTo>
                <a:cubicBezTo>
                  <a:pt x="0" y="254328"/>
                  <a:pt x="4376" y="271830"/>
                  <a:pt x="16408" y="282769"/>
                </a:cubicBezTo>
                <a:cubicBezTo>
                  <a:pt x="13674" y="292067"/>
                  <a:pt x="15314" y="303553"/>
                  <a:pt x="15314" y="317226"/>
                </a:cubicBezTo>
                <a:cubicBezTo>
                  <a:pt x="15314" y="341839"/>
                  <a:pt x="21878" y="364263"/>
                  <a:pt x="43755" y="371920"/>
                </a:cubicBezTo>
                <a:lnTo>
                  <a:pt x="195805" y="434819"/>
                </a:lnTo>
                <a:lnTo>
                  <a:pt x="464900" y="323243"/>
                </a:lnTo>
                <a:lnTo>
                  <a:pt x="436459" y="312851"/>
                </a:lnTo>
                <a:lnTo>
                  <a:pt x="436459" y="252687"/>
                </a:lnTo>
                <a:lnTo>
                  <a:pt x="464900" y="240654"/>
                </a:lnTo>
                <a:lnTo>
                  <a:pt x="421145" y="224246"/>
                </a:lnTo>
                <a:lnTo>
                  <a:pt x="421145" y="171740"/>
                </a:lnTo>
                <a:lnTo>
                  <a:pt x="465994" y="153144"/>
                </a:lnTo>
                <a:close/>
                <a:moveTo>
                  <a:pt x="45943" y="120327"/>
                </a:moveTo>
                <a:lnTo>
                  <a:pt x="197993" y="179944"/>
                </a:lnTo>
                <a:lnTo>
                  <a:pt x="416223" y="91886"/>
                </a:lnTo>
                <a:lnTo>
                  <a:pt x="416223" y="138923"/>
                </a:lnTo>
                <a:lnTo>
                  <a:pt x="197993" y="229716"/>
                </a:lnTo>
                <a:lnTo>
                  <a:pt x="45943" y="169552"/>
                </a:lnTo>
                <a:lnTo>
                  <a:pt x="45943" y="120327"/>
                </a:lnTo>
                <a:close/>
                <a:moveTo>
                  <a:pt x="415129" y="309022"/>
                </a:moveTo>
                <a:lnTo>
                  <a:pt x="196899" y="399267"/>
                </a:lnTo>
                <a:lnTo>
                  <a:pt x="44302" y="339104"/>
                </a:lnTo>
                <a:lnTo>
                  <a:pt x="44302" y="296442"/>
                </a:lnTo>
                <a:lnTo>
                  <a:pt x="180491" y="352230"/>
                </a:lnTo>
                <a:lnTo>
                  <a:pt x="415676" y="259250"/>
                </a:lnTo>
                <a:lnTo>
                  <a:pt x="415129" y="309022"/>
                </a:lnTo>
                <a:close/>
                <a:moveTo>
                  <a:pt x="399814" y="226981"/>
                </a:moveTo>
                <a:lnTo>
                  <a:pt x="181585" y="317226"/>
                </a:lnTo>
                <a:lnTo>
                  <a:pt x="29535" y="257063"/>
                </a:lnTo>
                <a:lnTo>
                  <a:pt x="29535" y="207838"/>
                </a:lnTo>
                <a:lnTo>
                  <a:pt x="185960" y="270189"/>
                </a:lnTo>
                <a:lnTo>
                  <a:pt x="400361" y="180491"/>
                </a:lnTo>
                <a:lnTo>
                  <a:pt x="400361" y="226981"/>
                </a:lnTo>
                <a:close/>
              </a:path>
            </a:pathLst>
          </a:custGeom>
          <a:solidFill>
            <a:schemeClr val="bg1"/>
          </a:solidFill>
          <a:ln w="5457" cap="flat">
            <a:noFill/>
            <a:prstDash val="solid"/>
            <a:miter/>
          </a:ln>
        </p:spPr>
        <p:txBody>
          <a:bodyPr rtlCol="0" anchor="ctr"/>
          <a:lstStyle/>
          <a:p>
            <a:endParaRPr lang="en-ID"/>
          </a:p>
        </p:txBody>
      </p:sp>
      <p:sp>
        <p:nvSpPr>
          <p:cNvPr id="34" name="Freeform 145">
            <a:extLst>
              <a:ext uri="{FF2B5EF4-FFF2-40B4-BE49-F238E27FC236}">
                <a16:creationId xmlns:a16="http://schemas.microsoft.com/office/drawing/2014/main" id="{B3A08F4D-ED7C-4B89-A152-9DD4989A1BF4}"/>
              </a:ext>
            </a:extLst>
          </p:cNvPr>
          <p:cNvSpPr>
            <a:spLocks noEditPoints="1"/>
          </p:cNvSpPr>
          <p:nvPr/>
        </p:nvSpPr>
        <p:spPr bwMode="auto">
          <a:xfrm>
            <a:off x="5498759" y="4222411"/>
            <a:ext cx="384608" cy="484034"/>
          </a:xfrm>
          <a:custGeom>
            <a:avLst/>
            <a:gdLst>
              <a:gd name="T0" fmla="*/ 45 w 62"/>
              <a:gd name="T1" fmla="*/ 4 h 75"/>
              <a:gd name="T2" fmla="*/ 42 w 62"/>
              <a:gd name="T3" fmla="*/ 1 h 75"/>
              <a:gd name="T4" fmla="*/ 36 w 62"/>
              <a:gd name="T5" fmla="*/ 2 h 75"/>
              <a:gd name="T6" fmla="*/ 35 w 62"/>
              <a:gd name="T7" fmla="*/ 5 h 75"/>
              <a:gd name="T8" fmla="*/ 37 w 62"/>
              <a:gd name="T9" fmla="*/ 9 h 75"/>
              <a:gd name="T10" fmla="*/ 0 w 62"/>
              <a:gd name="T11" fmla="*/ 32 h 75"/>
              <a:gd name="T12" fmla="*/ 9 w 62"/>
              <a:gd name="T13" fmla="*/ 55 h 75"/>
              <a:gd name="T14" fmla="*/ 2 w 62"/>
              <a:gd name="T15" fmla="*/ 50 h 75"/>
              <a:gd name="T16" fmla="*/ 7 w 62"/>
              <a:gd name="T17" fmla="*/ 58 h 75"/>
              <a:gd name="T18" fmla="*/ 7 w 62"/>
              <a:gd name="T19" fmla="*/ 62 h 75"/>
              <a:gd name="T20" fmla="*/ 10 w 62"/>
              <a:gd name="T21" fmla="*/ 61 h 75"/>
              <a:gd name="T22" fmla="*/ 22 w 62"/>
              <a:gd name="T23" fmla="*/ 64 h 75"/>
              <a:gd name="T24" fmla="*/ 13 w 62"/>
              <a:gd name="T25" fmla="*/ 66 h 75"/>
              <a:gd name="T26" fmla="*/ 9 w 62"/>
              <a:gd name="T27" fmla="*/ 69 h 75"/>
              <a:gd name="T28" fmla="*/ 9 w 62"/>
              <a:gd name="T29" fmla="*/ 75 h 75"/>
              <a:gd name="T30" fmla="*/ 48 w 62"/>
              <a:gd name="T31" fmla="*/ 72 h 75"/>
              <a:gd name="T32" fmla="*/ 44 w 62"/>
              <a:gd name="T33" fmla="*/ 69 h 75"/>
              <a:gd name="T34" fmla="*/ 30 w 62"/>
              <a:gd name="T35" fmla="*/ 66 h 75"/>
              <a:gd name="T36" fmla="*/ 54 w 62"/>
              <a:gd name="T37" fmla="*/ 48 h 75"/>
              <a:gd name="T38" fmla="*/ 27 w 62"/>
              <a:gd name="T39" fmla="*/ 46 h 75"/>
              <a:gd name="T40" fmla="*/ 27 w 62"/>
              <a:gd name="T41" fmla="*/ 55 h 75"/>
              <a:gd name="T42" fmla="*/ 27 w 62"/>
              <a:gd name="T43" fmla="*/ 44 h 75"/>
              <a:gd name="T44" fmla="*/ 38 w 62"/>
              <a:gd name="T45" fmla="*/ 33 h 75"/>
              <a:gd name="T46" fmla="*/ 27 w 62"/>
              <a:gd name="T47" fmla="*/ 44 h 75"/>
              <a:gd name="T48" fmla="*/ 49 w 62"/>
              <a:gd name="T49" fmla="*/ 33 h 75"/>
              <a:gd name="T50" fmla="*/ 40 w 62"/>
              <a:gd name="T51" fmla="*/ 33 h 75"/>
              <a:gd name="T52" fmla="*/ 39 w 62"/>
              <a:gd name="T53" fmla="*/ 23 h 75"/>
              <a:gd name="T54" fmla="*/ 40 w 62"/>
              <a:gd name="T55" fmla="*/ 31 h 75"/>
              <a:gd name="T56" fmla="*/ 27 w 62"/>
              <a:gd name="T57" fmla="*/ 31 h 75"/>
              <a:gd name="T58" fmla="*/ 36 w 62"/>
              <a:gd name="T59" fmla="*/ 22 h 75"/>
              <a:gd name="T60" fmla="*/ 27 w 62"/>
              <a:gd name="T61" fmla="*/ 19 h 75"/>
              <a:gd name="T62" fmla="*/ 36 w 62"/>
              <a:gd name="T63" fmla="*/ 20 h 75"/>
              <a:gd name="T64" fmla="*/ 25 w 62"/>
              <a:gd name="T65" fmla="*/ 19 h 75"/>
              <a:gd name="T66" fmla="*/ 25 w 62"/>
              <a:gd name="T67" fmla="*/ 9 h 75"/>
              <a:gd name="T68" fmla="*/ 25 w 62"/>
              <a:gd name="T69" fmla="*/ 21 h 75"/>
              <a:gd name="T70" fmla="*/ 15 w 62"/>
              <a:gd name="T71" fmla="*/ 31 h 75"/>
              <a:gd name="T72" fmla="*/ 25 w 62"/>
              <a:gd name="T73" fmla="*/ 21 h 75"/>
              <a:gd name="T74" fmla="*/ 3 w 62"/>
              <a:gd name="T75" fmla="*/ 31 h 75"/>
              <a:gd name="T76" fmla="*/ 13 w 62"/>
              <a:gd name="T77" fmla="*/ 31 h 75"/>
              <a:gd name="T78" fmla="*/ 14 w 62"/>
              <a:gd name="T79" fmla="*/ 42 h 75"/>
              <a:gd name="T80" fmla="*/ 13 w 62"/>
              <a:gd name="T81" fmla="*/ 33 h 75"/>
              <a:gd name="T82" fmla="*/ 25 w 62"/>
              <a:gd name="T83" fmla="*/ 33 h 75"/>
              <a:gd name="T84" fmla="*/ 16 w 62"/>
              <a:gd name="T85" fmla="*/ 42 h 75"/>
              <a:gd name="T86" fmla="*/ 25 w 62"/>
              <a:gd name="T87" fmla="*/ 46 h 75"/>
              <a:gd name="T88" fmla="*/ 17 w 62"/>
              <a:gd name="T89" fmla="*/ 45 h 75"/>
              <a:gd name="T90" fmla="*/ 38 w 62"/>
              <a:gd name="T91" fmla="*/ 44 h 75"/>
              <a:gd name="T92" fmla="*/ 33 w 62"/>
              <a:gd name="T93" fmla="*/ 54 h 75"/>
              <a:gd name="T94" fmla="*/ 38 w 62"/>
              <a:gd name="T95" fmla="*/ 20 h 75"/>
              <a:gd name="T96" fmla="*/ 48 w 62"/>
              <a:gd name="T97" fmla="*/ 26 h 75"/>
              <a:gd name="T98" fmla="*/ 14 w 62"/>
              <a:gd name="T99" fmla="*/ 20 h 75"/>
              <a:gd name="T100" fmla="*/ 20 w 62"/>
              <a:gd name="T101" fmla="*/ 10 h 75"/>
              <a:gd name="T102" fmla="*/ 14 w 62"/>
              <a:gd name="T103" fmla="*/ 44 h 75"/>
              <a:gd name="T104" fmla="*/ 4 w 62"/>
              <a:gd name="T105" fmla="*/ 39 h 75"/>
              <a:gd name="T106" fmla="*/ 50 w 62"/>
              <a:gd name="T107" fmla="*/ 46 h 75"/>
              <a:gd name="T108" fmla="*/ 14 w 62"/>
              <a:gd name="T109" fmla="*/ 55 h 75"/>
              <a:gd name="T110" fmla="*/ 52 w 62"/>
              <a:gd name="T111" fmla="*/ 32 h 75"/>
              <a:gd name="T112" fmla="*/ 42 w 62"/>
              <a:gd name="T113"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75">
                <a:moveTo>
                  <a:pt x="44" y="6"/>
                </a:moveTo>
                <a:cubicBezTo>
                  <a:pt x="45" y="4"/>
                  <a:pt x="45" y="4"/>
                  <a:pt x="45" y="4"/>
                </a:cubicBezTo>
                <a:cubicBezTo>
                  <a:pt x="46" y="3"/>
                  <a:pt x="45" y="1"/>
                  <a:pt x="45" y="1"/>
                </a:cubicBezTo>
                <a:cubicBezTo>
                  <a:pt x="44" y="0"/>
                  <a:pt x="42" y="0"/>
                  <a:pt x="42" y="1"/>
                </a:cubicBezTo>
                <a:cubicBezTo>
                  <a:pt x="41" y="4"/>
                  <a:pt x="41" y="4"/>
                  <a:pt x="41" y="4"/>
                </a:cubicBezTo>
                <a:cubicBezTo>
                  <a:pt x="39" y="3"/>
                  <a:pt x="38" y="2"/>
                  <a:pt x="36" y="2"/>
                </a:cubicBezTo>
                <a:cubicBezTo>
                  <a:pt x="35" y="1"/>
                  <a:pt x="34" y="2"/>
                  <a:pt x="33" y="3"/>
                </a:cubicBezTo>
                <a:cubicBezTo>
                  <a:pt x="33" y="4"/>
                  <a:pt x="34" y="5"/>
                  <a:pt x="35" y="5"/>
                </a:cubicBezTo>
                <a:cubicBezTo>
                  <a:pt x="36" y="6"/>
                  <a:pt x="37" y="6"/>
                  <a:pt x="38" y="7"/>
                </a:cubicBezTo>
                <a:cubicBezTo>
                  <a:pt x="37" y="9"/>
                  <a:pt x="37" y="9"/>
                  <a:pt x="37" y="9"/>
                </a:cubicBezTo>
                <a:cubicBezTo>
                  <a:pt x="34" y="7"/>
                  <a:pt x="30" y="6"/>
                  <a:pt x="26" y="6"/>
                </a:cubicBezTo>
                <a:cubicBezTo>
                  <a:pt x="12" y="6"/>
                  <a:pt x="0" y="18"/>
                  <a:pt x="0" y="32"/>
                </a:cubicBezTo>
                <a:cubicBezTo>
                  <a:pt x="0" y="41"/>
                  <a:pt x="4" y="48"/>
                  <a:pt x="10" y="53"/>
                </a:cubicBezTo>
                <a:cubicBezTo>
                  <a:pt x="9" y="55"/>
                  <a:pt x="9" y="55"/>
                  <a:pt x="9" y="55"/>
                </a:cubicBezTo>
                <a:cubicBezTo>
                  <a:pt x="8" y="53"/>
                  <a:pt x="6" y="52"/>
                  <a:pt x="5" y="50"/>
                </a:cubicBezTo>
                <a:cubicBezTo>
                  <a:pt x="4" y="49"/>
                  <a:pt x="3" y="49"/>
                  <a:pt x="2" y="50"/>
                </a:cubicBezTo>
                <a:cubicBezTo>
                  <a:pt x="1" y="51"/>
                  <a:pt x="1" y="52"/>
                  <a:pt x="2" y="53"/>
                </a:cubicBezTo>
                <a:cubicBezTo>
                  <a:pt x="3" y="55"/>
                  <a:pt x="5" y="56"/>
                  <a:pt x="7" y="58"/>
                </a:cubicBezTo>
                <a:cubicBezTo>
                  <a:pt x="6" y="59"/>
                  <a:pt x="6" y="59"/>
                  <a:pt x="6" y="59"/>
                </a:cubicBezTo>
                <a:cubicBezTo>
                  <a:pt x="6" y="60"/>
                  <a:pt x="6" y="62"/>
                  <a:pt x="7" y="62"/>
                </a:cubicBezTo>
                <a:cubicBezTo>
                  <a:pt x="7" y="62"/>
                  <a:pt x="8" y="62"/>
                  <a:pt x="8" y="62"/>
                </a:cubicBezTo>
                <a:cubicBezTo>
                  <a:pt x="9" y="62"/>
                  <a:pt x="9" y="62"/>
                  <a:pt x="10" y="61"/>
                </a:cubicBezTo>
                <a:cubicBezTo>
                  <a:pt x="11" y="60"/>
                  <a:pt x="11" y="60"/>
                  <a:pt x="11" y="60"/>
                </a:cubicBezTo>
                <a:cubicBezTo>
                  <a:pt x="14" y="62"/>
                  <a:pt x="18" y="63"/>
                  <a:pt x="22" y="64"/>
                </a:cubicBezTo>
                <a:cubicBezTo>
                  <a:pt x="22" y="66"/>
                  <a:pt x="22" y="66"/>
                  <a:pt x="22" y="66"/>
                </a:cubicBezTo>
                <a:cubicBezTo>
                  <a:pt x="13" y="66"/>
                  <a:pt x="13" y="66"/>
                  <a:pt x="13" y="66"/>
                </a:cubicBezTo>
                <a:cubicBezTo>
                  <a:pt x="11" y="66"/>
                  <a:pt x="9" y="67"/>
                  <a:pt x="9" y="69"/>
                </a:cubicBezTo>
                <a:cubicBezTo>
                  <a:pt x="9" y="69"/>
                  <a:pt x="9" y="69"/>
                  <a:pt x="9" y="69"/>
                </a:cubicBezTo>
                <a:cubicBezTo>
                  <a:pt x="6" y="69"/>
                  <a:pt x="5" y="70"/>
                  <a:pt x="5" y="72"/>
                </a:cubicBezTo>
                <a:cubicBezTo>
                  <a:pt x="5" y="74"/>
                  <a:pt x="6" y="75"/>
                  <a:pt x="9" y="75"/>
                </a:cubicBezTo>
                <a:cubicBezTo>
                  <a:pt x="44" y="75"/>
                  <a:pt x="44" y="75"/>
                  <a:pt x="44" y="75"/>
                </a:cubicBezTo>
                <a:cubicBezTo>
                  <a:pt x="46" y="75"/>
                  <a:pt x="48" y="74"/>
                  <a:pt x="48" y="72"/>
                </a:cubicBezTo>
                <a:cubicBezTo>
                  <a:pt x="48" y="70"/>
                  <a:pt x="46" y="69"/>
                  <a:pt x="44" y="69"/>
                </a:cubicBezTo>
                <a:cubicBezTo>
                  <a:pt x="44" y="69"/>
                  <a:pt x="44" y="69"/>
                  <a:pt x="44" y="69"/>
                </a:cubicBezTo>
                <a:cubicBezTo>
                  <a:pt x="43" y="67"/>
                  <a:pt x="42" y="66"/>
                  <a:pt x="40" y="66"/>
                </a:cubicBezTo>
                <a:cubicBezTo>
                  <a:pt x="30" y="66"/>
                  <a:pt x="30" y="66"/>
                  <a:pt x="30" y="66"/>
                </a:cubicBezTo>
                <a:cubicBezTo>
                  <a:pt x="30" y="64"/>
                  <a:pt x="30" y="64"/>
                  <a:pt x="30" y="64"/>
                </a:cubicBezTo>
                <a:cubicBezTo>
                  <a:pt x="40" y="63"/>
                  <a:pt x="49" y="57"/>
                  <a:pt x="54" y="48"/>
                </a:cubicBezTo>
                <a:cubicBezTo>
                  <a:pt x="62" y="34"/>
                  <a:pt x="58" y="15"/>
                  <a:pt x="44" y="6"/>
                </a:cubicBezTo>
                <a:close/>
                <a:moveTo>
                  <a:pt x="27" y="46"/>
                </a:moveTo>
                <a:cubicBezTo>
                  <a:pt x="30" y="46"/>
                  <a:pt x="33" y="45"/>
                  <a:pt x="36" y="45"/>
                </a:cubicBezTo>
                <a:cubicBezTo>
                  <a:pt x="34" y="50"/>
                  <a:pt x="31" y="55"/>
                  <a:pt x="27" y="55"/>
                </a:cubicBezTo>
                <a:lnTo>
                  <a:pt x="27" y="46"/>
                </a:lnTo>
                <a:close/>
                <a:moveTo>
                  <a:pt x="27" y="44"/>
                </a:moveTo>
                <a:cubicBezTo>
                  <a:pt x="27" y="33"/>
                  <a:pt x="27" y="33"/>
                  <a:pt x="27" y="33"/>
                </a:cubicBezTo>
                <a:cubicBezTo>
                  <a:pt x="38" y="33"/>
                  <a:pt x="38" y="33"/>
                  <a:pt x="38" y="33"/>
                </a:cubicBezTo>
                <a:cubicBezTo>
                  <a:pt x="38" y="36"/>
                  <a:pt x="37" y="40"/>
                  <a:pt x="36" y="42"/>
                </a:cubicBezTo>
                <a:cubicBezTo>
                  <a:pt x="34" y="43"/>
                  <a:pt x="31" y="44"/>
                  <a:pt x="27" y="44"/>
                </a:cubicBezTo>
                <a:close/>
                <a:moveTo>
                  <a:pt x="40" y="33"/>
                </a:moveTo>
                <a:cubicBezTo>
                  <a:pt x="49" y="33"/>
                  <a:pt x="49" y="33"/>
                  <a:pt x="49" y="33"/>
                </a:cubicBezTo>
                <a:cubicBezTo>
                  <a:pt x="49" y="37"/>
                  <a:pt x="45" y="40"/>
                  <a:pt x="39" y="42"/>
                </a:cubicBezTo>
                <a:cubicBezTo>
                  <a:pt x="39" y="39"/>
                  <a:pt x="40" y="36"/>
                  <a:pt x="40" y="33"/>
                </a:cubicBezTo>
                <a:close/>
                <a:moveTo>
                  <a:pt x="40" y="31"/>
                </a:moveTo>
                <a:cubicBezTo>
                  <a:pt x="40" y="28"/>
                  <a:pt x="39" y="25"/>
                  <a:pt x="39" y="23"/>
                </a:cubicBezTo>
                <a:cubicBezTo>
                  <a:pt x="45" y="24"/>
                  <a:pt x="49" y="28"/>
                  <a:pt x="49" y="31"/>
                </a:cubicBezTo>
                <a:lnTo>
                  <a:pt x="40" y="31"/>
                </a:lnTo>
                <a:close/>
                <a:moveTo>
                  <a:pt x="38" y="31"/>
                </a:moveTo>
                <a:cubicBezTo>
                  <a:pt x="27" y="31"/>
                  <a:pt x="27" y="31"/>
                  <a:pt x="27" y="31"/>
                </a:cubicBezTo>
                <a:cubicBezTo>
                  <a:pt x="27" y="21"/>
                  <a:pt x="27" y="21"/>
                  <a:pt x="27" y="21"/>
                </a:cubicBezTo>
                <a:cubicBezTo>
                  <a:pt x="31" y="21"/>
                  <a:pt x="34" y="21"/>
                  <a:pt x="36" y="22"/>
                </a:cubicBezTo>
                <a:cubicBezTo>
                  <a:pt x="37" y="25"/>
                  <a:pt x="38" y="28"/>
                  <a:pt x="38" y="31"/>
                </a:cubicBezTo>
                <a:close/>
                <a:moveTo>
                  <a:pt x="27" y="19"/>
                </a:moveTo>
                <a:cubicBezTo>
                  <a:pt x="27" y="9"/>
                  <a:pt x="27" y="9"/>
                  <a:pt x="27" y="9"/>
                </a:cubicBezTo>
                <a:cubicBezTo>
                  <a:pt x="31" y="10"/>
                  <a:pt x="34" y="14"/>
                  <a:pt x="36" y="20"/>
                </a:cubicBezTo>
                <a:cubicBezTo>
                  <a:pt x="33" y="19"/>
                  <a:pt x="30" y="19"/>
                  <a:pt x="27" y="19"/>
                </a:cubicBezTo>
                <a:close/>
                <a:moveTo>
                  <a:pt x="25" y="19"/>
                </a:moveTo>
                <a:cubicBezTo>
                  <a:pt x="22" y="19"/>
                  <a:pt x="19" y="19"/>
                  <a:pt x="17" y="20"/>
                </a:cubicBezTo>
                <a:cubicBezTo>
                  <a:pt x="19" y="14"/>
                  <a:pt x="22" y="10"/>
                  <a:pt x="25" y="9"/>
                </a:cubicBezTo>
                <a:lnTo>
                  <a:pt x="25" y="19"/>
                </a:lnTo>
                <a:close/>
                <a:moveTo>
                  <a:pt x="25" y="21"/>
                </a:moveTo>
                <a:cubicBezTo>
                  <a:pt x="25" y="31"/>
                  <a:pt x="25" y="31"/>
                  <a:pt x="25" y="31"/>
                </a:cubicBezTo>
                <a:cubicBezTo>
                  <a:pt x="15" y="31"/>
                  <a:pt x="15" y="31"/>
                  <a:pt x="15" y="31"/>
                </a:cubicBezTo>
                <a:cubicBezTo>
                  <a:pt x="15" y="28"/>
                  <a:pt x="15" y="25"/>
                  <a:pt x="16" y="22"/>
                </a:cubicBezTo>
                <a:cubicBezTo>
                  <a:pt x="19" y="21"/>
                  <a:pt x="22" y="21"/>
                  <a:pt x="25" y="21"/>
                </a:cubicBezTo>
                <a:close/>
                <a:moveTo>
                  <a:pt x="13" y="31"/>
                </a:moveTo>
                <a:cubicBezTo>
                  <a:pt x="3" y="31"/>
                  <a:pt x="3" y="31"/>
                  <a:pt x="3" y="31"/>
                </a:cubicBezTo>
                <a:cubicBezTo>
                  <a:pt x="4" y="28"/>
                  <a:pt x="8" y="24"/>
                  <a:pt x="14" y="23"/>
                </a:cubicBezTo>
                <a:cubicBezTo>
                  <a:pt x="13" y="25"/>
                  <a:pt x="13" y="28"/>
                  <a:pt x="13" y="31"/>
                </a:cubicBezTo>
                <a:close/>
                <a:moveTo>
                  <a:pt x="13" y="33"/>
                </a:moveTo>
                <a:cubicBezTo>
                  <a:pt x="13" y="36"/>
                  <a:pt x="13" y="39"/>
                  <a:pt x="14" y="42"/>
                </a:cubicBezTo>
                <a:cubicBezTo>
                  <a:pt x="8" y="40"/>
                  <a:pt x="4" y="37"/>
                  <a:pt x="3" y="33"/>
                </a:cubicBezTo>
                <a:lnTo>
                  <a:pt x="13" y="33"/>
                </a:lnTo>
                <a:close/>
                <a:moveTo>
                  <a:pt x="15" y="33"/>
                </a:moveTo>
                <a:cubicBezTo>
                  <a:pt x="25" y="33"/>
                  <a:pt x="25" y="33"/>
                  <a:pt x="25" y="33"/>
                </a:cubicBezTo>
                <a:cubicBezTo>
                  <a:pt x="25" y="44"/>
                  <a:pt x="25" y="44"/>
                  <a:pt x="25" y="44"/>
                </a:cubicBezTo>
                <a:cubicBezTo>
                  <a:pt x="22" y="44"/>
                  <a:pt x="19" y="43"/>
                  <a:pt x="16" y="42"/>
                </a:cubicBezTo>
                <a:cubicBezTo>
                  <a:pt x="15" y="40"/>
                  <a:pt x="15" y="36"/>
                  <a:pt x="15" y="33"/>
                </a:cubicBezTo>
                <a:close/>
                <a:moveTo>
                  <a:pt x="25" y="46"/>
                </a:moveTo>
                <a:cubicBezTo>
                  <a:pt x="25" y="55"/>
                  <a:pt x="25" y="55"/>
                  <a:pt x="25" y="55"/>
                </a:cubicBezTo>
                <a:cubicBezTo>
                  <a:pt x="22" y="55"/>
                  <a:pt x="19" y="50"/>
                  <a:pt x="17" y="45"/>
                </a:cubicBezTo>
                <a:cubicBezTo>
                  <a:pt x="19" y="45"/>
                  <a:pt x="22" y="46"/>
                  <a:pt x="25" y="46"/>
                </a:cubicBezTo>
                <a:close/>
                <a:moveTo>
                  <a:pt x="38" y="44"/>
                </a:moveTo>
                <a:cubicBezTo>
                  <a:pt x="43" y="43"/>
                  <a:pt x="46" y="41"/>
                  <a:pt x="48" y="39"/>
                </a:cubicBezTo>
                <a:cubicBezTo>
                  <a:pt x="46" y="46"/>
                  <a:pt x="40" y="52"/>
                  <a:pt x="33" y="54"/>
                </a:cubicBezTo>
                <a:cubicBezTo>
                  <a:pt x="35" y="52"/>
                  <a:pt x="37" y="48"/>
                  <a:pt x="38" y="44"/>
                </a:cubicBezTo>
                <a:close/>
                <a:moveTo>
                  <a:pt x="38" y="20"/>
                </a:moveTo>
                <a:cubicBezTo>
                  <a:pt x="37" y="16"/>
                  <a:pt x="35" y="12"/>
                  <a:pt x="33" y="10"/>
                </a:cubicBezTo>
                <a:cubicBezTo>
                  <a:pt x="40" y="12"/>
                  <a:pt x="46" y="18"/>
                  <a:pt x="48" y="26"/>
                </a:cubicBezTo>
                <a:cubicBezTo>
                  <a:pt x="46" y="23"/>
                  <a:pt x="43" y="21"/>
                  <a:pt x="38" y="20"/>
                </a:cubicBezTo>
                <a:close/>
                <a:moveTo>
                  <a:pt x="14" y="20"/>
                </a:moveTo>
                <a:cubicBezTo>
                  <a:pt x="10" y="21"/>
                  <a:pt x="6" y="23"/>
                  <a:pt x="4" y="26"/>
                </a:cubicBezTo>
                <a:cubicBezTo>
                  <a:pt x="6" y="18"/>
                  <a:pt x="12" y="12"/>
                  <a:pt x="20" y="10"/>
                </a:cubicBezTo>
                <a:cubicBezTo>
                  <a:pt x="17" y="12"/>
                  <a:pt x="16" y="16"/>
                  <a:pt x="14" y="20"/>
                </a:cubicBezTo>
                <a:close/>
                <a:moveTo>
                  <a:pt x="14" y="44"/>
                </a:moveTo>
                <a:cubicBezTo>
                  <a:pt x="16" y="48"/>
                  <a:pt x="17" y="52"/>
                  <a:pt x="20" y="54"/>
                </a:cubicBezTo>
                <a:cubicBezTo>
                  <a:pt x="12" y="52"/>
                  <a:pt x="6" y="46"/>
                  <a:pt x="4" y="39"/>
                </a:cubicBezTo>
                <a:cubicBezTo>
                  <a:pt x="6" y="41"/>
                  <a:pt x="10" y="43"/>
                  <a:pt x="14" y="44"/>
                </a:cubicBezTo>
                <a:close/>
                <a:moveTo>
                  <a:pt x="50" y="46"/>
                </a:moveTo>
                <a:cubicBezTo>
                  <a:pt x="43" y="59"/>
                  <a:pt x="26" y="64"/>
                  <a:pt x="13" y="57"/>
                </a:cubicBezTo>
                <a:cubicBezTo>
                  <a:pt x="14" y="55"/>
                  <a:pt x="14" y="55"/>
                  <a:pt x="14" y="55"/>
                </a:cubicBezTo>
                <a:cubicBezTo>
                  <a:pt x="17" y="57"/>
                  <a:pt x="22" y="58"/>
                  <a:pt x="26" y="58"/>
                </a:cubicBezTo>
                <a:cubicBezTo>
                  <a:pt x="41" y="58"/>
                  <a:pt x="52" y="47"/>
                  <a:pt x="52" y="32"/>
                </a:cubicBezTo>
                <a:cubicBezTo>
                  <a:pt x="52" y="23"/>
                  <a:pt x="48" y="15"/>
                  <a:pt x="41" y="11"/>
                </a:cubicBezTo>
                <a:cubicBezTo>
                  <a:pt x="42" y="9"/>
                  <a:pt x="42" y="9"/>
                  <a:pt x="42" y="9"/>
                </a:cubicBezTo>
                <a:cubicBezTo>
                  <a:pt x="54" y="17"/>
                  <a:pt x="58" y="33"/>
                  <a:pt x="50"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148">
            <a:extLst>
              <a:ext uri="{FF2B5EF4-FFF2-40B4-BE49-F238E27FC236}">
                <a16:creationId xmlns:a16="http://schemas.microsoft.com/office/drawing/2014/main" id="{BA5F4683-5260-4B6E-8614-0CA91A3A80C9}"/>
              </a:ext>
            </a:extLst>
          </p:cNvPr>
          <p:cNvSpPr>
            <a:spLocks noEditPoints="1"/>
          </p:cNvSpPr>
          <p:nvPr/>
        </p:nvSpPr>
        <p:spPr bwMode="auto">
          <a:xfrm>
            <a:off x="6327431" y="3263179"/>
            <a:ext cx="682970" cy="557512"/>
          </a:xfrm>
          <a:custGeom>
            <a:avLst/>
            <a:gdLst>
              <a:gd name="T0" fmla="*/ 42 w 75"/>
              <a:gd name="T1" fmla="*/ 1 h 65"/>
              <a:gd name="T2" fmla="*/ 3 w 75"/>
              <a:gd name="T3" fmla="*/ 10 h 65"/>
              <a:gd name="T4" fmla="*/ 3 w 75"/>
              <a:gd name="T5" fmla="*/ 15 h 65"/>
              <a:gd name="T6" fmla="*/ 13 w 75"/>
              <a:gd name="T7" fmla="*/ 42 h 65"/>
              <a:gd name="T8" fmla="*/ 18 w 75"/>
              <a:gd name="T9" fmla="*/ 53 h 65"/>
              <a:gd name="T10" fmla="*/ 18 w 75"/>
              <a:gd name="T11" fmla="*/ 56 h 65"/>
              <a:gd name="T12" fmla="*/ 20 w 75"/>
              <a:gd name="T13" fmla="*/ 65 h 65"/>
              <a:gd name="T14" fmla="*/ 21 w 75"/>
              <a:gd name="T15" fmla="*/ 56 h 65"/>
              <a:gd name="T16" fmla="*/ 22 w 75"/>
              <a:gd name="T17" fmla="*/ 53 h 65"/>
              <a:gd name="T18" fmla="*/ 39 w 75"/>
              <a:gd name="T19" fmla="*/ 52 h 65"/>
              <a:gd name="T20" fmla="*/ 64 w 75"/>
              <a:gd name="T21" fmla="*/ 17 h 65"/>
              <a:gd name="T22" fmla="*/ 75 w 75"/>
              <a:gd name="T23" fmla="*/ 12 h 65"/>
              <a:gd name="T24" fmla="*/ 16 w 75"/>
              <a:gd name="T25" fmla="*/ 42 h 65"/>
              <a:gd name="T26" fmla="*/ 18 w 75"/>
              <a:gd name="T27" fmla="*/ 20 h 65"/>
              <a:gd name="T28" fmla="*/ 16 w 75"/>
              <a:gd name="T29" fmla="*/ 42 h 65"/>
              <a:gd name="T30" fmla="*/ 39 w 75"/>
              <a:gd name="T31" fmla="*/ 49 h 65"/>
              <a:gd name="T32" fmla="*/ 22 w 75"/>
              <a:gd name="T33" fmla="*/ 21 h 65"/>
              <a:gd name="T34" fmla="*/ 37 w 75"/>
              <a:gd name="T35" fmla="*/ 25 h 65"/>
              <a:gd name="T36" fmla="*/ 61 w 75"/>
              <a:gd name="T37" fmla="*/ 18 h 65"/>
              <a:gd name="T38" fmla="*/ 41 w 75"/>
              <a:gd name="T39" fmla="*/ 21 h 65"/>
              <a:gd name="T40" fmla="*/ 26 w 75"/>
              <a:gd name="T41" fmla="*/ 19 h 65"/>
              <a:gd name="T42" fmla="*/ 39 w 75"/>
              <a:gd name="T43" fmla="*/ 12 h 65"/>
              <a:gd name="T44" fmla="*/ 20 w 75"/>
              <a:gd name="T45" fmla="*/ 17 h 65"/>
              <a:gd name="T46" fmla="*/ 5 w 75"/>
              <a:gd name="T47" fmla="*/ 12 h 65"/>
              <a:gd name="T48" fmla="*/ 41 w 75"/>
              <a:gd name="T49" fmla="*/ 4 h 65"/>
              <a:gd name="T50" fmla="*/ 41 w 75"/>
              <a:gd name="T51" fmla="*/ 21 h 65"/>
              <a:gd name="T52" fmla="*/ 57 w 75"/>
              <a:gd name="T53" fmla="*/ 24 h 65"/>
              <a:gd name="T54" fmla="*/ 59 w 75"/>
              <a:gd name="T55" fmla="*/ 24 h 65"/>
              <a:gd name="T56" fmla="*/ 58 w 75"/>
              <a:gd name="T57" fmla="*/ 38 h 65"/>
              <a:gd name="T58" fmla="*/ 57 w 75"/>
              <a:gd name="T59" fmla="*/ 43 h 65"/>
              <a:gd name="T60" fmla="*/ 58 w 75"/>
              <a:gd name="T61" fmla="*/ 40 h 65"/>
              <a:gd name="T62" fmla="*/ 59 w 75"/>
              <a:gd name="T63" fmla="*/ 43 h 65"/>
              <a:gd name="T64" fmla="*/ 57 w 75"/>
              <a:gd name="T65" fmla="*/ 4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75" h="65">
                <a:moveTo>
                  <a:pt x="72" y="10"/>
                </a:moveTo>
                <a:cubicBezTo>
                  <a:pt x="42" y="1"/>
                  <a:pt x="42" y="1"/>
                  <a:pt x="42" y="1"/>
                </a:cubicBezTo>
                <a:cubicBezTo>
                  <a:pt x="39" y="0"/>
                  <a:pt x="36" y="0"/>
                  <a:pt x="33" y="1"/>
                </a:cubicBezTo>
                <a:cubicBezTo>
                  <a:pt x="3" y="10"/>
                  <a:pt x="3" y="10"/>
                  <a:pt x="3" y="10"/>
                </a:cubicBezTo>
                <a:cubicBezTo>
                  <a:pt x="1" y="10"/>
                  <a:pt x="0" y="12"/>
                  <a:pt x="0" y="12"/>
                </a:cubicBezTo>
                <a:cubicBezTo>
                  <a:pt x="0" y="13"/>
                  <a:pt x="1" y="14"/>
                  <a:pt x="3" y="15"/>
                </a:cubicBezTo>
                <a:cubicBezTo>
                  <a:pt x="13" y="18"/>
                  <a:pt x="13" y="18"/>
                  <a:pt x="13" y="18"/>
                </a:cubicBezTo>
                <a:cubicBezTo>
                  <a:pt x="13" y="42"/>
                  <a:pt x="13" y="42"/>
                  <a:pt x="13" y="42"/>
                </a:cubicBezTo>
                <a:cubicBezTo>
                  <a:pt x="13" y="44"/>
                  <a:pt x="15" y="47"/>
                  <a:pt x="18" y="48"/>
                </a:cubicBezTo>
                <a:cubicBezTo>
                  <a:pt x="18" y="53"/>
                  <a:pt x="18" y="53"/>
                  <a:pt x="18" y="53"/>
                </a:cubicBezTo>
                <a:cubicBezTo>
                  <a:pt x="18" y="54"/>
                  <a:pt x="19" y="55"/>
                  <a:pt x="20" y="55"/>
                </a:cubicBezTo>
                <a:cubicBezTo>
                  <a:pt x="19" y="55"/>
                  <a:pt x="18" y="56"/>
                  <a:pt x="18" y="56"/>
                </a:cubicBezTo>
                <a:cubicBezTo>
                  <a:pt x="17" y="59"/>
                  <a:pt x="16" y="60"/>
                  <a:pt x="16" y="61"/>
                </a:cubicBezTo>
                <a:cubicBezTo>
                  <a:pt x="16" y="63"/>
                  <a:pt x="18" y="65"/>
                  <a:pt x="20" y="65"/>
                </a:cubicBezTo>
                <a:cubicBezTo>
                  <a:pt x="22" y="65"/>
                  <a:pt x="23" y="63"/>
                  <a:pt x="23" y="61"/>
                </a:cubicBezTo>
                <a:cubicBezTo>
                  <a:pt x="23" y="60"/>
                  <a:pt x="23" y="59"/>
                  <a:pt x="21" y="56"/>
                </a:cubicBezTo>
                <a:cubicBezTo>
                  <a:pt x="21" y="56"/>
                  <a:pt x="21" y="55"/>
                  <a:pt x="20" y="55"/>
                </a:cubicBezTo>
                <a:cubicBezTo>
                  <a:pt x="21" y="55"/>
                  <a:pt x="22" y="54"/>
                  <a:pt x="22" y="53"/>
                </a:cubicBezTo>
                <a:cubicBezTo>
                  <a:pt x="22" y="50"/>
                  <a:pt x="22" y="50"/>
                  <a:pt x="22" y="50"/>
                </a:cubicBezTo>
                <a:cubicBezTo>
                  <a:pt x="27" y="51"/>
                  <a:pt x="33" y="52"/>
                  <a:pt x="39" y="52"/>
                </a:cubicBezTo>
                <a:cubicBezTo>
                  <a:pt x="51" y="52"/>
                  <a:pt x="64" y="48"/>
                  <a:pt x="64" y="42"/>
                </a:cubicBezTo>
                <a:cubicBezTo>
                  <a:pt x="64" y="17"/>
                  <a:pt x="64" y="17"/>
                  <a:pt x="64" y="17"/>
                </a:cubicBezTo>
                <a:cubicBezTo>
                  <a:pt x="72" y="15"/>
                  <a:pt x="72" y="15"/>
                  <a:pt x="72" y="15"/>
                </a:cubicBezTo>
                <a:cubicBezTo>
                  <a:pt x="74" y="14"/>
                  <a:pt x="75" y="13"/>
                  <a:pt x="75" y="12"/>
                </a:cubicBezTo>
                <a:cubicBezTo>
                  <a:pt x="75" y="12"/>
                  <a:pt x="74" y="10"/>
                  <a:pt x="72" y="10"/>
                </a:cubicBezTo>
                <a:close/>
                <a:moveTo>
                  <a:pt x="16" y="42"/>
                </a:moveTo>
                <a:cubicBezTo>
                  <a:pt x="16" y="19"/>
                  <a:pt x="16" y="19"/>
                  <a:pt x="16" y="19"/>
                </a:cubicBezTo>
                <a:cubicBezTo>
                  <a:pt x="18" y="20"/>
                  <a:pt x="18" y="20"/>
                  <a:pt x="18" y="20"/>
                </a:cubicBezTo>
                <a:cubicBezTo>
                  <a:pt x="18" y="45"/>
                  <a:pt x="18" y="45"/>
                  <a:pt x="18" y="45"/>
                </a:cubicBezTo>
                <a:cubicBezTo>
                  <a:pt x="17" y="44"/>
                  <a:pt x="16" y="43"/>
                  <a:pt x="16" y="42"/>
                </a:cubicBezTo>
                <a:close/>
                <a:moveTo>
                  <a:pt x="61" y="42"/>
                </a:moveTo>
                <a:cubicBezTo>
                  <a:pt x="61" y="45"/>
                  <a:pt x="53" y="49"/>
                  <a:pt x="39" y="49"/>
                </a:cubicBezTo>
                <a:cubicBezTo>
                  <a:pt x="32" y="49"/>
                  <a:pt x="26" y="48"/>
                  <a:pt x="22" y="46"/>
                </a:cubicBezTo>
                <a:cubicBezTo>
                  <a:pt x="22" y="21"/>
                  <a:pt x="22" y="21"/>
                  <a:pt x="22" y="21"/>
                </a:cubicBezTo>
                <a:cubicBezTo>
                  <a:pt x="33" y="24"/>
                  <a:pt x="33" y="24"/>
                  <a:pt x="33" y="24"/>
                </a:cubicBezTo>
                <a:cubicBezTo>
                  <a:pt x="34" y="24"/>
                  <a:pt x="36" y="25"/>
                  <a:pt x="37" y="25"/>
                </a:cubicBezTo>
                <a:cubicBezTo>
                  <a:pt x="39" y="25"/>
                  <a:pt x="41" y="24"/>
                  <a:pt x="42" y="24"/>
                </a:cubicBezTo>
                <a:cubicBezTo>
                  <a:pt x="61" y="18"/>
                  <a:pt x="61" y="18"/>
                  <a:pt x="61" y="18"/>
                </a:cubicBezTo>
                <a:lnTo>
                  <a:pt x="61" y="42"/>
                </a:lnTo>
                <a:close/>
                <a:moveTo>
                  <a:pt x="41" y="21"/>
                </a:moveTo>
                <a:cubicBezTo>
                  <a:pt x="39" y="22"/>
                  <a:pt x="36" y="22"/>
                  <a:pt x="34" y="21"/>
                </a:cubicBezTo>
                <a:cubicBezTo>
                  <a:pt x="26" y="19"/>
                  <a:pt x="26" y="19"/>
                  <a:pt x="26" y="19"/>
                </a:cubicBezTo>
                <a:cubicBezTo>
                  <a:pt x="38" y="14"/>
                  <a:pt x="38" y="14"/>
                  <a:pt x="38" y="14"/>
                </a:cubicBezTo>
                <a:cubicBezTo>
                  <a:pt x="39" y="14"/>
                  <a:pt x="40" y="13"/>
                  <a:pt x="39" y="12"/>
                </a:cubicBezTo>
                <a:cubicBezTo>
                  <a:pt x="39" y="11"/>
                  <a:pt x="38" y="10"/>
                  <a:pt x="37" y="11"/>
                </a:cubicBezTo>
                <a:cubicBezTo>
                  <a:pt x="20" y="17"/>
                  <a:pt x="20" y="17"/>
                  <a:pt x="20" y="17"/>
                </a:cubicBezTo>
                <a:cubicBezTo>
                  <a:pt x="19" y="17"/>
                  <a:pt x="19" y="17"/>
                  <a:pt x="19" y="17"/>
                </a:cubicBezTo>
                <a:cubicBezTo>
                  <a:pt x="5" y="12"/>
                  <a:pt x="5" y="12"/>
                  <a:pt x="5" y="12"/>
                </a:cubicBezTo>
                <a:cubicBezTo>
                  <a:pt x="34" y="4"/>
                  <a:pt x="34" y="4"/>
                  <a:pt x="34" y="4"/>
                </a:cubicBezTo>
                <a:cubicBezTo>
                  <a:pt x="36" y="3"/>
                  <a:pt x="39" y="3"/>
                  <a:pt x="41" y="4"/>
                </a:cubicBezTo>
                <a:cubicBezTo>
                  <a:pt x="70" y="12"/>
                  <a:pt x="70" y="12"/>
                  <a:pt x="70" y="12"/>
                </a:cubicBezTo>
                <a:lnTo>
                  <a:pt x="41" y="21"/>
                </a:lnTo>
                <a:close/>
                <a:moveTo>
                  <a:pt x="57" y="37"/>
                </a:moveTo>
                <a:cubicBezTo>
                  <a:pt x="57" y="24"/>
                  <a:pt x="57" y="24"/>
                  <a:pt x="57" y="24"/>
                </a:cubicBezTo>
                <a:cubicBezTo>
                  <a:pt x="57" y="23"/>
                  <a:pt x="57" y="23"/>
                  <a:pt x="58" y="23"/>
                </a:cubicBezTo>
                <a:cubicBezTo>
                  <a:pt x="58" y="23"/>
                  <a:pt x="59" y="23"/>
                  <a:pt x="59" y="24"/>
                </a:cubicBezTo>
                <a:cubicBezTo>
                  <a:pt x="59" y="37"/>
                  <a:pt x="59" y="37"/>
                  <a:pt x="59" y="37"/>
                </a:cubicBezTo>
                <a:cubicBezTo>
                  <a:pt x="59" y="37"/>
                  <a:pt x="58" y="38"/>
                  <a:pt x="58" y="38"/>
                </a:cubicBezTo>
                <a:cubicBezTo>
                  <a:pt x="57" y="38"/>
                  <a:pt x="57" y="37"/>
                  <a:pt x="57" y="37"/>
                </a:cubicBezTo>
                <a:close/>
                <a:moveTo>
                  <a:pt x="57" y="43"/>
                </a:moveTo>
                <a:cubicBezTo>
                  <a:pt x="57" y="41"/>
                  <a:pt x="57" y="41"/>
                  <a:pt x="57" y="41"/>
                </a:cubicBezTo>
                <a:cubicBezTo>
                  <a:pt x="57" y="40"/>
                  <a:pt x="57" y="40"/>
                  <a:pt x="58" y="40"/>
                </a:cubicBezTo>
                <a:cubicBezTo>
                  <a:pt x="58" y="40"/>
                  <a:pt x="59" y="40"/>
                  <a:pt x="59" y="41"/>
                </a:cubicBezTo>
                <a:cubicBezTo>
                  <a:pt x="59" y="43"/>
                  <a:pt x="59" y="43"/>
                  <a:pt x="59" y="43"/>
                </a:cubicBezTo>
                <a:cubicBezTo>
                  <a:pt x="59" y="43"/>
                  <a:pt x="58" y="44"/>
                  <a:pt x="58" y="44"/>
                </a:cubicBezTo>
                <a:cubicBezTo>
                  <a:pt x="57" y="44"/>
                  <a:pt x="57" y="43"/>
                  <a:pt x="57" y="4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2800">
              <a:latin typeface="Montserrat" panose="00000500000000000000" pitchFamily="2" charset="0"/>
            </a:endParaRPr>
          </a:p>
        </p:txBody>
      </p:sp>
      <p:sp>
        <p:nvSpPr>
          <p:cNvPr id="36" name="Freeform 113">
            <a:extLst>
              <a:ext uri="{FF2B5EF4-FFF2-40B4-BE49-F238E27FC236}">
                <a16:creationId xmlns:a16="http://schemas.microsoft.com/office/drawing/2014/main" id="{1264371B-552C-4B6C-A327-55ADF7DA45FA}"/>
              </a:ext>
            </a:extLst>
          </p:cNvPr>
          <p:cNvSpPr>
            <a:spLocks noEditPoints="1"/>
          </p:cNvSpPr>
          <p:nvPr/>
        </p:nvSpPr>
        <p:spPr bwMode="auto">
          <a:xfrm>
            <a:off x="5350768" y="2329350"/>
            <a:ext cx="451632" cy="438604"/>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2800">
              <a:latin typeface="Montserrat" panose="00000500000000000000" pitchFamily="2" charset="0"/>
            </a:endParaRPr>
          </a:p>
        </p:txBody>
      </p:sp>
      <p:grpSp>
        <p:nvGrpSpPr>
          <p:cNvPr id="37" name="Group 36">
            <a:extLst>
              <a:ext uri="{FF2B5EF4-FFF2-40B4-BE49-F238E27FC236}">
                <a16:creationId xmlns:a16="http://schemas.microsoft.com/office/drawing/2014/main" id="{77A866B5-6CB0-43AF-9462-8AE080B62F11}"/>
              </a:ext>
            </a:extLst>
          </p:cNvPr>
          <p:cNvGrpSpPr/>
          <p:nvPr/>
        </p:nvGrpSpPr>
        <p:grpSpPr>
          <a:xfrm>
            <a:off x="6316569" y="4281305"/>
            <a:ext cx="445870" cy="390230"/>
            <a:chOff x="2569485" y="4937447"/>
            <a:chExt cx="464344" cy="406400"/>
          </a:xfrm>
          <a:solidFill>
            <a:schemeClr val="bg1"/>
          </a:solidFill>
        </p:grpSpPr>
        <p:sp>
          <p:nvSpPr>
            <p:cNvPr id="38" name="AutoShape 103">
              <a:extLst>
                <a:ext uri="{FF2B5EF4-FFF2-40B4-BE49-F238E27FC236}">
                  <a16:creationId xmlns:a16="http://schemas.microsoft.com/office/drawing/2014/main" id="{B4394253-82E9-4121-9C5E-D6CAB2E555FB}"/>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9" name="AutoShape 104">
              <a:extLst>
                <a:ext uri="{FF2B5EF4-FFF2-40B4-BE49-F238E27FC236}">
                  <a16:creationId xmlns:a16="http://schemas.microsoft.com/office/drawing/2014/main" id="{EF69A8D6-5BED-4523-BB5D-70F89CDBDF0A}"/>
                </a:ext>
              </a:extLst>
            </p:cNvPr>
            <p:cNvSpPr>
              <a:spLocks/>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40" name="Group 39">
            <a:extLst>
              <a:ext uri="{FF2B5EF4-FFF2-40B4-BE49-F238E27FC236}">
                <a16:creationId xmlns:a16="http://schemas.microsoft.com/office/drawing/2014/main" id="{5B3EB0D7-8F7B-4FBE-96E2-59783B262544}"/>
              </a:ext>
            </a:extLst>
          </p:cNvPr>
          <p:cNvGrpSpPr/>
          <p:nvPr/>
        </p:nvGrpSpPr>
        <p:grpSpPr>
          <a:xfrm>
            <a:off x="6381983" y="2328624"/>
            <a:ext cx="449144" cy="449144"/>
            <a:chOff x="3498968" y="3049911"/>
            <a:chExt cx="464344" cy="464344"/>
          </a:xfrm>
          <a:solidFill>
            <a:schemeClr val="bg1"/>
          </a:solidFill>
        </p:grpSpPr>
        <p:sp>
          <p:nvSpPr>
            <p:cNvPr id="41" name="AutoShape 126">
              <a:extLst>
                <a:ext uri="{FF2B5EF4-FFF2-40B4-BE49-F238E27FC236}">
                  <a16:creationId xmlns:a16="http://schemas.microsoft.com/office/drawing/2014/main" id="{874CB9C0-C022-4338-846F-41E24536AB42}"/>
                </a:ext>
              </a:extLst>
            </p:cNvPr>
            <p:cNvSpPr>
              <a:spLocks/>
            </p:cNvSpPr>
            <p:nvPr/>
          </p:nvSpPr>
          <p:spPr bwMode="auto">
            <a:xfrm>
              <a:off x="3498968" y="3049911"/>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2" name="AutoShape 127">
              <a:extLst>
                <a:ext uri="{FF2B5EF4-FFF2-40B4-BE49-F238E27FC236}">
                  <a16:creationId xmlns:a16="http://schemas.microsoft.com/office/drawing/2014/main" id="{E932F860-086F-4179-B611-5EEEEB22878B}"/>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Tree>
    <p:extLst>
      <p:ext uri="{BB962C8B-B14F-4D97-AF65-F5344CB8AC3E}">
        <p14:creationId xmlns:p14="http://schemas.microsoft.com/office/powerpoint/2010/main" val="2843711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C0E5C6-FA8E-49EF-AA78-383D3351467A}"/>
              </a:ext>
            </a:extLst>
          </p:cNvPr>
          <p:cNvGrpSpPr/>
          <p:nvPr/>
        </p:nvGrpSpPr>
        <p:grpSpPr>
          <a:xfrm>
            <a:off x="4198218" y="432358"/>
            <a:ext cx="3795564" cy="1084913"/>
            <a:chOff x="1091706" y="3136612"/>
            <a:chExt cx="3795564" cy="1084913"/>
          </a:xfrm>
        </p:grpSpPr>
        <p:sp>
          <p:nvSpPr>
            <p:cNvPr id="3" name="TextBox 2">
              <a:extLst>
                <a:ext uri="{FF2B5EF4-FFF2-40B4-BE49-F238E27FC236}">
                  <a16:creationId xmlns:a16="http://schemas.microsoft.com/office/drawing/2014/main" id="{B8BBE022-BD92-45B8-9DD7-FBDF639C0310}"/>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4" name="TextBox 3">
              <a:extLst>
                <a:ext uri="{FF2B5EF4-FFF2-40B4-BE49-F238E27FC236}">
                  <a16:creationId xmlns:a16="http://schemas.microsoft.com/office/drawing/2014/main" id="{4E12D2A1-E887-4769-BE17-648807DEB414}"/>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grpSp>
        <p:nvGrpSpPr>
          <p:cNvPr id="5" name="Group 4">
            <a:extLst>
              <a:ext uri="{FF2B5EF4-FFF2-40B4-BE49-F238E27FC236}">
                <a16:creationId xmlns:a16="http://schemas.microsoft.com/office/drawing/2014/main" id="{C031F09F-213B-495E-B15C-52C33BA7DA68}"/>
              </a:ext>
            </a:extLst>
          </p:cNvPr>
          <p:cNvGrpSpPr/>
          <p:nvPr/>
        </p:nvGrpSpPr>
        <p:grpSpPr>
          <a:xfrm>
            <a:off x="4283310" y="2057227"/>
            <a:ext cx="3625380" cy="3619500"/>
            <a:chOff x="4127141" y="1615734"/>
            <a:chExt cx="3937718" cy="3931332"/>
          </a:xfrm>
        </p:grpSpPr>
        <p:sp>
          <p:nvSpPr>
            <p:cNvPr id="6" name="Freeform 5">
              <a:extLst>
                <a:ext uri="{FF2B5EF4-FFF2-40B4-BE49-F238E27FC236}">
                  <a16:creationId xmlns:a16="http://schemas.microsoft.com/office/drawing/2014/main" id="{3953FBE4-DD4B-480C-A390-AD03A3496A36}"/>
                </a:ext>
              </a:extLst>
            </p:cNvPr>
            <p:cNvSpPr>
              <a:spLocks/>
            </p:cNvSpPr>
            <p:nvPr/>
          </p:nvSpPr>
          <p:spPr bwMode="auto">
            <a:xfrm>
              <a:off x="6164663" y="2332699"/>
              <a:ext cx="1900196" cy="2677841"/>
            </a:xfrm>
            <a:custGeom>
              <a:avLst/>
              <a:gdLst>
                <a:gd name="T0" fmla="*/ 3075 w 8332"/>
                <a:gd name="T1" fmla="*/ 2257 h 11740"/>
                <a:gd name="T2" fmla="*/ 3016 w 8332"/>
                <a:gd name="T3" fmla="*/ 2426 h 11740"/>
                <a:gd name="T4" fmla="*/ 3049 w 8332"/>
                <a:gd name="T5" fmla="*/ 2533 h 11740"/>
                <a:gd name="T6" fmla="*/ 3163 w 8332"/>
                <a:gd name="T7" fmla="*/ 2619 h 11740"/>
                <a:gd name="T8" fmla="*/ 3666 w 8332"/>
                <a:gd name="T9" fmla="*/ 2833 h 11740"/>
                <a:gd name="T10" fmla="*/ 3938 w 8332"/>
                <a:gd name="T11" fmla="*/ 2951 h 11740"/>
                <a:gd name="T12" fmla="*/ 4323 w 8332"/>
                <a:gd name="T13" fmla="*/ 3295 h 11740"/>
                <a:gd name="T14" fmla="*/ 4514 w 8332"/>
                <a:gd name="T15" fmla="*/ 3811 h 11740"/>
                <a:gd name="T16" fmla="*/ 4487 w 8332"/>
                <a:gd name="T17" fmla="*/ 4415 h 11740"/>
                <a:gd name="T18" fmla="*/ 4269 w 8332"/>
                <a:gd name="T19" fmla="*/ 4947 h 11740"/>
                <a:gd name="T20" fmla="*/ 3956 w 8332"/>
                <a:gd name="T21" fmla="*/ 5323 h 11740"/>
                <a:gd name="T22" fmla="*/ 3572 w 8332"/>
                <a:gd name="T23" fmla="*/ 5567 h 11740"/>
                <a:gd name="T24" fmla="*/ 3150 w 8332"/>
                <a:gd name="T25" fmla="*/ 5655 h 11740"/>
                <a:gd name="T26" fmla="*/ 2943 w 8332"/>
                <a:gd name="T27" fmla="*/ 5633 h 11740"/>
                <a:gd name="T28" fmla="*/ 2718 w 8332"/>
                <a:gd name="T29" fmla="*/ 5549 h 11740"/>
                <a:gd name="T30" fmla="*/ 2367 w 8332"/>
                <a:gd name="T31" fmla="*/ 5265 h 11740"/>
                <a:gd name="T32" fmla="*/ 1912 w 8332"/>
                <a:gd name="T33" fmla="*/ 4745 h 11740"/>
                <a:gd name="T34" fmla="*/ 1620 w 8332"/>
                <a:gd name="T35" fmla="*/ 4388 h 11740"/>
                <a:gd name="T36" fmla="*/ 1406 w 8332"/>
                <a:gd name="T37" fmla="*/ 4264 h 11740"/>
                <a:gd name="T38" fmla="*/ 1255 w 8332"/>
                <a:gd name="T39" fmla="*/ 4245 h 11740"/>
                <a:gd name="T40" fmla="*/ 1030 w 8332"/>
                <a:gd name="T41" fmla="*/ 4331 h 11740"/>
                <a:gd name="T42" fmla="*/ 719 w 8332"/>
                <a:gd name="T43" fmla="*/ 4693 h 11740"/>
                <a:gd name="T44" fmla="*/ 212 w 8332"/>
                <a:gd name="T45" fmla="*/ 5408 h 11740"/>
                <a:gd name="T46" fmla="*/ 421 w 8332"/>
                <a:gd name="T47" fmla="*/ 6009 h 11740"/>
                <a:gd name="T48" fmla="*/ 1150 w 8332"/>
                <a:gd name="T49" fmla="*/ 6532 h 11740"/>
                <a:gd name="T50" fmla="*/ 1450 w 8332"/>
                <a:gd name="T51" fmla="*/ 6786 h 11740"/>
                <a:gd name="T52" fmla="*/ 1585 w 8332"/>
                <a:gd name="T53" fmla="*/ 6979 h 11740"/>
                <a:gd name="T54" fmla="*/ 1661 w 8332"/>
                <a:gd name="T55" fmla="*/ 7190 h 11740"/>
                <a:gd name="T56" fmla="*/ 1674 w 8332"/>
                <a:gd name="T57" fmla="*/ 7417 h 11740"/>
                <a:gd name="T58" fmla="*/ 1617 w 8332"/>
                <a:gd name="T59" fmla="*/ 7657 h 11740"/>
                <a:gd name="T60" fmla="*/ 1489 w 8332"/>
                <a:gd name="T61" fmla="*/ 7882 h 11740"/>
                <a:gd name="T62" fmla="*/ 1294 w 8332"/>
                <a:gd name="T63" fmla="*/ 8085 h 11740"/>
                <a:gd name="T64" fmla="*/ 716 w 8332"/>
                <a:gd name="T65" fmla="*/ 8545 h 11740"/>
                <a:gd name="T66" fmla="*/ 352 w 8332"/>
                <a:gd name="T67" fmla="*/ 8925 h 11740"/>
                <a:gd name="T68" fmla="*/ 266 w 8332"/>
                <a:gd name="T69" fmla="*/ 9152 h 11740"/>
                <a:gd name="T70" fmla="*/ 326 w 8332"/>
                <a:gd name="T71" fmla="*/ 9498 h 11740"/>
                <a:gd name="T72" fmla="*/ 559 w 8332"/>
                <a:gd name="T73" fmla="*/ 9822 h 11740"/>
                <a:gd name="T74" fmla="*/ 934 w 8332"/>
                <a:gd name="T75" fmla="*/ 10073 h 11740"/>
                <a:gd name="T76" fmla="*/ 1237 w 8332"/>
                <a:gd name="T77" fmla="*/ 10172 h 11740"/>
                <a:gd name="T78" fmla="*/ 1525 w 8332"/>
                <a:gd name="T79" fmla="*/ 10198 h 11740"/>
                <a:gd name="T80" fmla="*/ 1800 w 8332"/>
                <a:gd name="T81" fmla="*/ 10155 h 11740"/>
                <a:gd name="T82" fmla="*/ 2026 w 8332"/>
                <a:gd name="T83" fmla="*/ 10048 h 11740"/>
                <a:gd name="T84" fmla="*/ 2187 w 8332"/>
                <a:gd name="T85" fmla="*/ 9886 h 11740"/>
                <a:gd name="T86" fmla="*/ 2286 w 8332"/>
                <a:gd name="T87" fmla="*/ 9672 h 11740"/>
                <a:gd name="T88" fmla="*/ 2478 w 8332"/>
                <a:gd name="T89" fmla="*/ 9230 h 11740"/>
                <a:gd name="T90" fmla="*/ 2617 w 8332"/>
                <a:gd name="T91" fmla="*/ 8942 h 11740"/>
                <a:gd name="T92" fmla="*/ 2762 w 8332"/>
                <a:gd name="T93" fmla="*/ 8793 h 11740"/>
                <a:gd name="T94" fmla="*/ 2939 w 8332"/>
                <a:gd name="T95" fmla="*/ 8706 h 11740"/>
                <a:gd name="T96" fmla="*/ 3140 w 8332"/>
                <a:gd name="T97" fmla="*/ 8687 h 11740"/>
                <a:gd name="T98" fmla="*/ 3345 w 8332"/>
                <a:gd name="T99" fmla="*/ 8734 h 11740"/>
                <a:gd name="T100" fmla="*/ 3547 w 8332"/>
                <a:gd name="T101" fmla="*/ 8846 h 11740"/>
                <a:gd name="T102" fmla="*/ 3739 w 8332"/>
                <a:gd name="T103" fmla="*/ 9019 h 11740"/>
                <a:gd name="T104" fmla="*/ 4296 w 8332"/>
                <a:gd name="T105" fmla="*/ 9725 h 11740"/>
                <a:gd name="T106" fmla="*/ 4978 w 8332"/>
                <a:gd name="T107" fmla="*/ 10727 h 11740"/>
                <a:gd name="T108" fmla="*/ 6626 w 8332"/>
                <a:gd name="T109" fmla="*/ 10620 h 11740"/>
                <a:gd name="T110" fmla="*/ 7605 w 8332"/>
                <a:gd name="T111" fmla="*/ 8945 h 11740"/>
                <a:gd name="T112" fmla="*/ 8187 w 8332"/>
                <a:gd name="T113" fmla="*/ 7057 h 11740"/>
                <a:gd name="T114" fmla="*/ 8323 w 8332"/>
                <a:gd name="T115" fmla="*/ 5089 h 11740"/>
                <a:gd name="T116" fmla="*/ 8081 w 8332"/>
                <a:gd name="T117" fmla="*/ 3402 h 11740"/>
                <a:gd name="T118" fmla="*/ 7527 w 8332"/>
                <a:gd name="T119" fmla="*/ 1838 h 11740"/>
                <a:gd name="T120" fmla="*/ 6696 w 8332"/>
                <a:gd name="T121" fmla="*/ 429 h 11740"/>
                <a:gd name="T122" fmla="*/ 4430 w 8332"/>
                <a:gd name="T123" fmla="*/ 1177 h 11740"/>
                <a:gd name="T124" fmla="*/ 3477 w 8332"/>
                <a:gd name="T125" fmla="*/ 1872 h 11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332" h="11740">
                  <a:moveTo>
                    <a:pt x="3275" y="2036"/>
                  </a:moveTo>
                  <a:lnTo>
                    <a:pt x="3243" y="2063"/>
                  </a:lnTo>
                  <a:lnTo>
                    <a:pt x="3213" y="2089"/>
                  </a:lnTo>
                  <a:lnTo>
                    <a:pt x="3185" y="2117"/>
                  </a:lnTo>
                  <a:lnTo>
                    <a:pt x="3159" y="2145"/>
                  </a:lnTo>
                  <a:lnTo>
                    <a:pt x="3134" y="2173"/>
                  </a:lnTo>
                  <a:lnTo>
                    <a:pt x="3112" y="2201"/>
                  </a:lnTo>
                  <a:lnTo>
                    <a:pt x="3092" y="2229"/>
                  </a:lnTo>
                  <a:lnTo>
                    <a:pt x="3075" y="2257"/>
                  </a:lnTo>
                  <a:lnTo>
                    <a:pt x="3058" y="2284"/>
                  </a:lnTo>
                  <a:lnTo>
                    <a:pt x="3046" y="2311"/>
                  </a:lnTo>
                  <a:lnTo>
                    <a:pt x="3035" y="2338"/>
                  </a:lnTo>
                  <a:lnTo>
                    <a:pt x="3026" y="2364"/>
                  </a:lnTo>
                  <a:lnTo>
                    <a:pt x="3023" y="2377"/>
                  </a:lnTo>
                  <a:lnTo>
                    <a:pt x="3021" y="2389"/>
                  </a:lnTo>
                  <a:lnTo>
                    <a:pt x="3019" y="2402"/>
                  </a:lnTo>
                  <a:lnTo>
                    <a:pt x="3017" y="2414"/>
                  </a:lnTo>
                  <a:lnTo>
                    <a:pt x="3016" y="2426"/>
                  </a:lnTo>
                  <a:lnTo>
                    <a:pt x="3016" y="2437"/>
                  </a:lnTo>
                  <a:lnTo>
                    <a:pt x="3017" y="2449"/>
                  </a:lnTo>
                  <a:lnTo>
                    <a:pt x="3019" y="2460"/>
                  </a:lnTo>
                  <a:lnTo>
                    <a:pt x="3021" y="2473"/>
                  </a:lnTo>
                  <a:lnTo>
                    <a:pt x="3024" y="2486"/>
                  </a:lnTo>
                  <a:lnTo>
                    <a:pt x="3029" y="2498"/>
                  </a:lnTo>
                  <a:lnTo>
                    <a:pt x="3035" y="2511"/>
                  </a:lnTo>
                  <a:lnTo>
                    <a:pt x="3041" y="2522"/>
                  </a:lnTo>
                  <a:lnTo>
                    <a:pt x="3049" y="2533"/>
                  </a:lnTo>
                  <a:lnTo>
                    <a:pt x="3057" y="2544"/>
                  </a:lnTo>
                  <a:lnTo>
                    <a:pt x="3067" y="2555"/>
                  </a:lnTo>
                  <a:lnTo>
                    <a:pt x="3078" y="2566"/>
                  </a:lnTo>
                  <a:lnTo>
                    <a:pt x="3090" y="2575"/>
                  </a:lnTo>
                  <a:lnTo>
                    <a:pt x="3103" y="2585"/>
                  </a:lnTo>
                  <a:lnTo>
                    <a:pt x="3116" y="2594"/>
                  </a:lnTo>
                  <a:lnTo>
                    <a:pt x="3131" y="2602"/>
                  </a:lnTo>
                  <a:lnTo>
                    <a:pt x="3147" y="2611"/>
                  </a:lnTo>
                  <a:lnTo>
                    <a:pt x="3163" y="2619"/>
                  </a:lnTo>
                  <a:lnTo>
                    <a:pt x="3181" y="2627"/>
                  </a:lnTo>
                  <a:lnTo>
                    <a:pt x="3248" y="2655"/>
                  </a:lnTo>
                  <a:lnTo>
                    <a:pt x="3315" y="2682"/>
                  </a:lnTo>
                  <a:lnTo>
                    <a:pt x="3379" y="2709"/>
                  </a:lnTo>
                  <a:lnTo>
                    <a:pt x="3441" y="2736"/>
                  </a:lnTo>
                  <a:lnTo>
                    <a:pt x="3502" y="2762"/>
                  </a:lnTo>
                  <a:lnTo>
                    <a:pt x="3559" y="2786"/>
                  </a:lnTo>
                  <a:lnTo>
                    <a:pt x="3614" y="2810"/>
                  </a:lnTo>
                  <a:lnTo>
                    <a:pt x="3666" y="2833"/>
                  </a:lnTo>
                  <a:lnTo>
                    <a:pt x="3698" y="2847"/>
                  </a:lnTo>
                  <a:lnTo>
                    <a:pt x="3730" y="2861"/>
                  </a:lnTo>
                  <a:lnTo>
                    <a:pt x="3760" y="2874"/>
                  </a:lnTo>
                  <a:lnTo>
                    <a:pt x="3788" y="2887"/>
                  </a:lnTo>
                  <a:lnTo>
                    <a:pt x="3815" y="2897"/>
                  </a:lnTo>
                  <a:lnTo>
                    <a:pt x="3840" y="2908"/>
                  </a:lnTo>
                  <a:lnTo>
                    <a:pt x="3863" y="2918"/>
                  </a:lnTo>
                  <a:lnTo>
                    <a:pt x="3884" y="2926"/>
                  </a:lnTo>
                  <a:lnTo>
                    <a:pt x="3938" y="2951"/>
                  </a:lnTo>
                  <a:lnTo>
                    <a:pt x="3990" y="2978"/>
                  </a:lnTo>
                  <a:lnTo>
                    <a:pt x="4039" y="3008"/>
                  </a:lnTo>
                  <a:lnTo>
                    <a:pt x="4087" y="3042"/>
                  </a:lnTo>
                  <a:lnTo>
                    <a:pt x="4132" y="3077"/>
                  </a:lnTo>
                  <a:lnTo>
                    <a:pt x="4175" y="3116"/>
                  </a:lnTo>
                  <a:lnTo>
                    <a:pt x="4215" y="3158"/>
                  </a:lnTo>
                  <a:lnTo>
                    <a:pt x="4254" y="3201"/>
                  </a:lnTo>
                  <a:lnTo>
                    <a:pt x="4289" y="3247"/>
                  </a:lnTo>
                  <a:lnTo>
                    <a:pt x="4323" y="3295"/>
                  </a:lnTo>
                  <a:lnTo>
                    <a:pt x="4354" y="3345"/>
                  </a:lnTo>
                  <a:lnTo>
                    <a:pt x="4383" y="3398"/>
                  </a:lnTo>
                  <a:lnTo>
                    <a:pt x="4409" y="3452"/>
                  </a:lnTo>
                  <a:lnTo>
                    <a:pt x="4433" y="3508"/>
                  </a:lnTo>
                  <a:lnTo>
                    <a:pt x="4455" y="3565"/>
                  </a:lnTo>
                  <a:lnTo>
                    <a:pt x="4474" y="3624"/>
                  </a:lnTo>
                  <a:lnTo>
                    <a:pt x="4490" y="3686"/>
                  </a:lnTo>
                  <a:lnTo>
                    <a:pt x="4503" y="3747"/>
                  </a:lnTo>
                  <a:lnTo>
                    <a:pt x="4514" y="3811"/>
                  </a:lnTo>
                  <a:lnTo>
                    <a:pt x="4522" y="3874"/>
                  </a:lnTo>
                  <a:lnTo>
                    <a:pt x="4528" y="3940"/>
                  </a:lnTo>
                  <a:lnTo>
                    <a:pt x="4530" y="4006"/>
                  </a:lnTo>
                  <a:lnTo>
                    <a:pt x="4530" y="4074"/>
                  </a:lnTo>
                  <a:lnTo>
                    <a:pt x="4528" y="4140"/>
                  </a:lnTo>
                  <a:lnTo>
                    <a:pt x="4521" y="4209"/>
                  </a:lnTo>
                  <a:lnTo>
                    <a:pt x="4513" y="4277"/>
                  </a:lnTo>
                  <a:lnTo>
                    <a:pt x="4501" y="4346"/>
                  </a:lnTo>
                  <a:lnTo>
                    <a:pt x="4487" y="4415"/>
                  </a:lnTo>
                  <a:lnTo>
                    <a:pt x="4470" y="4485"/>
                  </a:lnTo>
                  <a:lnTo>
                    <a:pt x="4449" y="4554"/>
                  </a:lnTo>
                  <a:lnTo>
                    <a:pt x="4425" y="4623"/>
                  </a:lnTo>
                  <a:lnTo>
                    <a:pt x="4398" y="4692"/>
                  </a:lnTo>
                  <a:lnTo>
                    <a:pt x="4376" y="4746"/>
                  </a:lnTo>
                  <a:lnTo>
                    <a:pt x="4351" y="4797"/>
                  </a:lnTo>
                  <a:lnTo>
                    <a:pt x="4325" y="4849"/>
                  </a:lnTo>
                  <a:lnTo>
                    <a:pt x="4297" y="4899"/>
                  </a:lnTo>
                  <a:lnTo>
                    <a:pt x="4269" y="4947"/>
                  </a:lnTo>
                  <a:lnTo>
                    <a:pt x="4239" y="4994"/>
                  </a:lnTo>
                  <a:lnTo>
                    <a:pt x="4207" y="5041"/>
                  </a:lnTo>
                  <a:lnTo>
                    <a:pt x="4175" y="5085"/>
                  </a:lnTo>
                  <a:lnTo>
                    <a:pt x="4141" y="5129"/>
                  </a:lnTo>
                  <a:lnTo>
                    <a:pt x="4106" y="5170"/>
                  </a:lnTo>
                  <a:lnTo>
                    <a:pt x="4070" y="5211"/>
                  </a:lnTo>
                  <a:lnTo>
                    <a:pt x="4034" y="5250"/>
                  </a:lnTo>
                  <a:lnTo>
                    <a:pt x="3995" y="5287"/>
                  </a:lnTo>
                  <a:lnTo>
                    <a:pt x="3956" y="5323"/>
                  </a:lnTo>
                  <a:lnTo>
                    <a:pt x="3916" y="5357"/>
                  </a:lnTo>
                  <a:lnTo>
                    <a:pt x="3876" y="5390"/>
                  </a:lnTo>
                  <a:lnTo>
                    <a:pt x="3834" y="5420"/>
                  </a:lnTo>
                  <a:lnTo>
                    <a:pt x="3792" y="5449"/>
                  </a:lnTo>
                  <a:lnTo>
                    <a:pt x="3750" y="5477"/>
                  </a:lnTo>
                  <a:lnTo>
                    <a:pt x="3706" y="5502"/>
                  </a:lnTo>
                  <a:lnTo>
                    <a:pt x="3662" y="5525"/>
                  </a:lnTo>
                  <a:lnTo>
                    <a:pt x="3617" y="5548"/>
                  </a:lnTo>
                  <a:lnTo>
                    <a:pt x="3572" y="5567"/>
                  </a:lnTo>
                  <a:lnTo>
                    <a:pt x="3527" y="5586"/>
                  </a:lnTo>
                  <a:lnTo>
                    <a:pt x="3480" y="5602"/>
                  </a:lnTo>
                  <a:lnTo>
                    <a:pt x="3434" y="5616"/>
                  </a:lnTo>
                  <a:lnTo>
                    <a:pt x="3386" y="5628"/>
                  </a:lnTo>
                  <a:lnTo>
                    <a:pt x="3340" y="5637"/>
                  </a:lnTo>
                  <a:lnTo>
                    <a:pt x="3293" y="5645"/>
                  </a:lnTo>
                  <a:lnTo>
                    <a:pt x="3245" y="5650"/>
                  </a:lnTo>
                  <a:lnTo>
                    <a:pt x="3198" y="5654"/>
                  </a:lnTo>
                  <a:lnTo>
                    <a:pt x="3150" y="5655"/>
                  </a:lnTo>
                  <a:lnTo>
                    <a:pt x="3126" y="5655"/>
                  </a:lnTo>
                  <a:lnTo>
                    <a:pt x="3103" y="5654"/>
                  </a:lnTo>
                  <a:lnTo>
                    <a:pt x="3080" y="5653"/>
                  </a:lnTo>
                  <a:lnTo>
                    <a:pt x="3056" y="5650"/>
                  </a:lnTo>
                  <a:lnTo>
                    <a:pt x="3034" y="5648"/>
                  </a:lnTo>
                  <a:lnTo>
                    <a:pt x="3011" y="5645"/>
                  </a:lnTo>
                  <a:lnTo>
                    <a:pt x="2987" y="5642"/>
                  </a:lnTo>
                  <a:lnTo>
                    <a:pt x="2965" y="5637"/>
                  </a:lnTo>
                  <a:lnTo>
                    <a:pt x="2943" y="5633"/>
                  </a:lnTo>
                  <a:lnTo>
                    <a:pt x="2920" y="5628"/>
                  </a:lnTo>
                  <a:lnTo>
                    <a:pt x="2898" y="5621"/>
                  </a:lnTo>
                  <a:lnTo>
                    <a:pt x="2876" y="5616"/>
                  </a:lnTo>
                  <a:lnTo>
                    <a:pt x="2853" y="5608"/>
                  </a:lnTo>
                  <a:lnTo>
                    <a:pt x="2832" y="5601"/>
                  </a:lnTo>
                  <a:lnTo>
                    <a:pt x="2810" y="5593"/>
                  </a:lnTo>
                  <a:lnTo>
                    <a:pt x="2789" y="5585"/>
                  </a:lnTo>
                  <a:lnTo>
                    <a:pt x="2753" y="5569"/>
                  </a:lnTo>
                  <a:lnTo>
                    <a:pt x="2718" y="5549"/>
                  </a:lnTo>
                  <a:lnTo>
                    <a:pt x="2680" y="5527"/>
                  </a:lnTo>
                  <a:lnTo>
                    <a:pt x="2642" y="5502"/>
                  </a:lnTo>
                  <a:lnTo>
                    <a:pt x="2603" y="5474"/>
                  </a:lnTo>
                  <a:lnTo>
                    <a:pt x="2564" y="5444"/>
                  </a:lnTo>
                  <a:lnTo>
                    <a:pt x="2525" y="5411"/>
                  </a:lnTo>
                  <a:lnTo>
                    <a:pt x="2486" y="5377"/>
                  </a:lnTo>
                  <a:lnTo>
                    <a:pt x="2446" y="5341"/>
                  </a:lnTo>
                  <a:lnTo>
                    <a:pt x="2406" y="5304"/>
                  </a:lnTo>
                  <a:lnTo>
                    <a:pt x="2367" y="5265"/>
                  </a:lnTo>
                  <a:lnTo>
                    <a:pt x="2327" y="5226"/>
                  </a:lnTo>
                  <a:lnTo>
                    <a:pt x="2288" y="5185"/>
                  </a:lnTo>
                  <a:lnTo>
                    <a:pt x="2249" y="5144"/>
                  </a:lnTo>
                  <a:lnTo>
                    <a:pt x="2212" y="5102"/>
                  </a:lnTo>
                  <a:lnTo>
                    <a:pt x="2174" y="5060"/>
                  </a:lnTo>
                  <a:lnTo>
                    <a:pt x="2101" y="4977"/>
                  </a:lnTo>
                  <a:lnTo>
                    <a:pt x="2034" y="4895"/>
                  </a:lnTo>
                  <a:lnTo>
                    <a:pt x="1970" y="4817"/>
                  </a:lnTo>
                  <a:lnTo>
                    <a:pt x="1912" y="4745"/>
                  </a:lnTo>
                  <a:lnTo>
                    <a:pt x="1861" y="4679"/>
                  </a:lnTo>
                  <a:lnTo>
                    <a:pt x="1818" y="4622"/>
                  </a:lnTo>
                  <a:lnTo>
                    <a:pt x="1783" y="4575"/>
                  </a:lnTo>
                  <a:lnTo>
                    <a:pt x="1758" y="4541"/>
                  </a:lnTo>
                  <a:lnTo>
                    <a:pt x="1733" y="4507"/>
                  </a:lnTo>
                  <a:lnTo>
                    <a:pt x="1706" y="4474"/>
                  </a:lnTo>
                  <a:lnTo>
                    <a:pt x="1677" y="4443"/>
                  </a:lnTo>
                  <a:lnTo>
                    <a:pt x="1649" y="4415"/>
                  </a:lnTo>
                  <a:lnTo>
                    <a:pt x="1620" y="4388"/>
                  </a:lnTo>
                  <a:lnTo>
                    <a:pt x="1591" y="4364"/>
                  </a:lnTo>
                  <a:lnTo>
                    <a:pt x="1561" y="4342"/>
                  </a:lnTo>
                  <a:lnTo>
                    <a:pt x="1531" y="4321"/>
                  </a:lnTo>
                  <a:lnTo>
                    <a:pt x="1499" y="4304"/>
                  </a:lnTo>
                  <a:lnTo>
                    <a:pt x="1468" y="4288"/>
                  </a:lnTo>
                  <a:lnTo>
                    <a:pt x="1453" y="4281"/>
                  </a:lnTo>
                  <a:lnTo>
                    <a:pt x="1437" y="4275"/>
                  </a:lnTo>
                  <a:lnTo>
                    <a:pt x="1422" y="4268"/>
                  </a:lnTo>
                  <a:lnTo>
                    <a:pt x="1406" y="4264"/>
                  </a:lnTo>
                  <a:lnTo>
                    <a:pt x="1391" y="4259"/>
                  </a:lnTo>
                  <a:lnTo>
                    <a:pt x="1374" y="4256"/>
                  </a:lnTo>
                  <a:lnTo>
                    <a:pt x="1359" y="4251"/>
                  </a:lnTo>
                  <a:lnTo>
                    <a:pt x="1343" y="4249"/>
                  </a:lnTo>
                  <a:lnTo>
                    <a:pt x="1328" y="4247"/>
                  </a:lnTo>
                  <a:lnTo>
                    <a:pt x="1312" y="4245"/>
                  </a:lnTo>
                  <a:lnTo>
                    <a:pt x="1296" y="4244"/>
                  </a:lnTo>
                  <a:lnTo>
                    <a:pt x="1280" y="4244"/>
                  </a:lnTo>
                  <a:lnTo>
                    <a:pt x="1255" y="4245"/>
                  </a:lnTo>
                  <a:lnTo>
                    <a:pt x="1229" y="4247"/>
                  </a:lnTo>
                  <a:lnTo>
                    <a:pt x="1203" y="4251"/>
                  </a:lnTo>
                  <a:lnTo>
                    <a:pt x="1177" y="4258"/>
                  </a:lnTo>
                  <a:lnTo>
                    <a:pt x="1152" y="4265"/>
                  </a:lnTo>
                  <a:lnTo>
                    <a:pt x="1127" y="4275"/>
                  </a:lnTo>
                  <a:lnTo>
                    <a:pt x="1102" y="4287"/>
                  </a:lnTo>
                  <a:lnTo>
                    <a:pt x="1078" y="4300"/>
                  </a:lnTo>
                  <a:lnTo>
                    <a:pt x="1054" y="4314"/>
                  </a:lnTo>
                  <a:lnTo>
                    <a:pt x="1030" y="4331"/>
                  </a:lnTo>
                  <a:lnTo>
                    <a:pt x="1006" y="4348"/>
                  </a:lnTo>
                  <a:lnTo>
                    <a:pt x="984" y="4368"/>
                  </a:lnTo>
                  <a:lnTo>
                    <a:pt x="961" y="4389"/>
                  </a:lnTo>
                  <a:lnTo>
                    <a:pt x="940" y="4412"/>
                  </a:lnTo>
                  <a:lnTo>
                    <a:pt x="917" y="4436"/>
                  </a:lnTo>
                  <a:lnTo>
                    <a:pt x="896" y="4462"/>
                  </a:lnTo>
                  <a:lnTo>
                    <a:pt x="837" y="4539"/>
                  </a:lnTo>
                  <a:lnTo>
                    <a:pt x="778" y="4615"/>
                  </a:lnTo>
                  <a:lnTo>
                    <a:pt x="719" y="4693"/>
                  </a:lnTo>
                  <a:lnTo>
                    <a:pt x="661" y="4770"/>
                  </a:lnTo>
                  <a:lnTo>
                    <a:pt x="604" y="4849"/>
                  </a:lnTo>
                  <a:lnTo>
                    <a:pt x="546" y="4928"/>
                  </a:lnTo>
                  <a:lnTo>
                    <a:pt x="490" y="5006"/>
                  </a:lnTo>
                  <a:lnTo>
                    <a:pt x="434" y="5086"/>
                  </a:lnTo>
                  <a:lnTo>
                    <a:pt x="377" y="5166"/>
                  </a:lnTo>
                  <a:lnTo>
                    <a:pt x="321" y="5246"/>
                  </a:lnTo>
                  <a:lnTo>
                    <a:pt x="266" y="5327"/>
                  </a:lnTo>
                  <a:lnTo>
                    <a:pt x="212" y="5408"/>
                  </a:lnTo>
                  <a:lnTo>
                    <a:pt x="158" y="5489"/>
                  </a:lnTo>
                  <a:lnTo>
                    <a:pt x="104" y="5571"/>
                  </a:lnTo>
                  <a:lnTo>
                    <a:pt x="52" y="5653"/>
                  </a:lnTo>
                  <a:lnTo>
                    <a:pt x="0" y="5736"/>
                  </a:lnTo>
                  <a:lnTo>
                    <a:pt x="85" y="5789"/>
                  </a:lnTo>
                  <a:lnTo>
                    <a:pt x="169" y="5843"/>
                  </a:lnTo>
                  <a:lnTo>
                    <a:pt x="253" y="5898"/>
                  </a:lnTo>
                  <a:lnTo>
                    <a:pt x="336" y="5953"/>
                  </a:lnTo>
                  <a:lnTo>
                    <a:pt x="421" y="6009"/>
                  </a:lnTo>
                  <a:lnTo>
                    <a:pt x="503" y="6065"/>
                  </a:lnTo>
                  <a:lnTo>
                    <a:pt x="586" y="6122"/>
                  </a:lnTo>
                  <a:lnTo>
                    <a:pt x="668" y="6179"/>
                  </a:lnTo>
                  <a:lnTo>
                    <a:pt x="750" y="6237"/>
                  </a:lnTo>
                  <a:lnTo>
                    <a:pt x="831" y="6296"/>
                  </a:lnTo>
                  <a:lnTo>
                    <a:pt x="910" y="6354"/>
                  </a:lnTo>
                  <a:lnTo>
                    <a:pt x="991" y="6413"/>
                  </a:lnTo>
                  <a:lnTo>
                    <a:pt x="1070" y="6472"/>
                  </a:lnTo>
                  <a:lnTo>
                    <a:pt x="1150" y="6532"/>
                  </a:lnTo>
                  <a:lnTo>
                    <a:pt x="1229" y="6592"/>
                  </a:lnTo>
                  <a:lnTo>
                    <a:pt x="1306" y="6652"/>
                  </a:lnTo>
                  <a:lnTo>
                    <a:pt x="1329" y="6670"/>
                  </a:lnTo>
                  <a:lnTo>
                    <a:pt x="1351" y="6689"/>
                  </a:lnTo>
                  <a:lnTo>
                    <a:pt x="1372" y="6707"/>
                  </a:lnTo>
                  <a:lnTo>
                    <a:pt x="1393" y="6726"/>
                  </a:lnTo>
                  <a:lnTo>
                    <a:pt x="1412" y="6746"/>
                  </a:lnTo>
                  <a:lnTo>
                    <a:pt x="1432" y="6766"/>
                  </a:lnTo>
                  <a:lnTo>
                    <a:pt x="1450" y="6786"/>
                  </a:lnTo>
                  <a:lnTo>
                    <a:pt x="1468" y="6806"/>
                  </a:lnTo>
                  <a:lnTo>
                    <a:pt x="1485" y="6827"/>
                  </a:lnTo>
                  <a:lnTo>
                    <a:pt x="1502" y="6848"/>
                  </a:lnTo>
                  <a:lnTo>
                    <a:pt x="1517" y="6869"/>
                  </a:lnTo>
                  <a:lnTo>
                    <a:pt x="1532" y="6890"/>
                  </a:lnTo>
                  <a:lnTo>
                    <a:pt x="1547" y="6912"/>
                  </a:lnTo>
                  <a:lnTo>
                    <a:pt x="1560" y="6934"/>
                  </a:lnTo>
                  <a:lnTo>
                    <a:pt x="1573" y="6956"/>
                  </a:lnTo>
                  <a:lnTo>
                    <a:pt x="1585" y="6979"/>
                  </a:lnTo>
                  <a:lnTo>
                    <a:pt x="1597" y="7001"/>
                  </a:lnTo>
                  <a:lnTo>
                    <a:pt x="1607" y="7024"/>
                  </a:lnTo>
                  <a:lnTo>
                    <a:pt x="1617" y="7047"/>
                  </a:lnTo>
                  <a:lnTo>
                    <a:pt x="1627" y="7070"/>
                  </a:lnTo>
                  <a:lnTo>
                    <a:pt x="1634" y="7094"/>
                  </a:lnTo>
                  <a:lnTo>
                    <a:pt x="1643" y="7117"/>
                  </a:lnTo>
                  <a:lnTo>
                    <a:pt x="1649" y="7141"/>
                  </a:lnTo>
                  <a:lnTo>
                    <a:pt x="1656" y="7166"/>
                  </a:lnTo>
                  <a:lnTo>
                    <a:pt x="1661" y="7190"/>
                  </a:lnTo>
                  <a:lnTo>
                    <a:pt x="1666" y="7213"/>
                  </a:lnTo>
                  <a:lnTo>
                    <a:pt x="1670" y="7238"/>
                  </a:lnTo>
                  <a:lnTo>
                    <a:pt x="1673" y="7263"/>
                  </a:lnTo>
                  <a:lnTo>
                    <a:pt x="1675" y="7288"/>
                  </a:lnTo>
                  <a:lnTo>
                    <a:pt x="1676" y="7312"/>
                  </a:lnTo>
                  <a:lnTo>
                    <a:pt x="1677" y="7337"/>
                  </a:lnTo>
                  <a:lnTo>
                    <a:pt x="1677" y="7362"/>
                  </a:lnTo>
                  <a:lnTo>
                    <a:pt x="1676" y="7390"/>
                  </a:lnTo>
                  <a:lnTo>
                    <a:pt x="1674" y="7417"/>
                  </a:lnTo>
                  <a:lnTo>
                    <a:pt x="1671" y="7444"/>
                  </a:lnTo>
                  <a:lnTo>
                    <a:pt x="1668" y="7472"/>
                  </a:lnTo>
                  <a:lnTo>
                    <a:pt x="1663" y="7499"/>
                  </a:lnTo>
                  <a:lnTo>
                    <a:pt x="1658" y="7526"/>
                  </a:lnTo>
                  <a:lnTo>
                    <a:pt x="1652" y="7553"/>
                  </a:lnTo>
                  <a:lnTo>
                    <a:pt x="1644" y="7578"/>
                  </a:lnTo>
                  <a:lnTo>
                    <a:pt x="1635" y="7605"/>
                  </a:lnTo>
                  <a:lnTo>
                    <a:pt x="1627" y="7631"/>
                  </a:lnTo>
                  <a:lnTo>
                    <a:pt x="1617" y="7657"/>
                  </a:lnTo>
                  <a:lnTo>
                    <a:pt x="1606" y="7683"/>
                  </a:lnTo>
                  <a:lnTo>
                    <a:pt x="1594" y="7709"/>
                  </a:lnTo>
                  <a:lnTo>
                    <a:pt x="1581" y="7735"/>
                  </a:lnTo>
                  <a:lnTo>
                    <a:pt x="1569" y="7759"/>
                  </a:lnTo>
                  <a:lnTo>
                    <a:pt x="1553" y="7785"/>
                  </a:lnTo>
                  <a:lnTo>
                    <a:pt x="1538" y="7810"/>
                  </a:lnTo>
                  <a:lnTo>
                    <a:pt x="1523" y="7834"/>
                  </a:lnTo>
                  <a:lnTo>
                    <a:pt x="1506" y="7859"/>
                  </a:lnTo>
                  <a:lnTo>
                    <a:pt x="1489" y="7882"/>
                  </a:lnTo>
                  <a:lnTo>
                    <a:pt x="1470" y="7906"/>
                  </a:lnTo>
                  <a:lnTo>
                    <a:pt x="1451" y="7930"/>
                  </a:lnTo>
                  <a:lnTo>
                    <a:pt x="1430" y="7953"/>
                  </a:lnTo>
                  <a:lnTo>
                    <a:pt x="1410" y="7976"/>
                  </a:lnTo>
                  <a:lnTo>
                    <a:pt x="1388" y="7999"/>
                  </a:lnTo>
                  <a:lnTo>
                    <a:pt x="1366" y="8020"/>
                  </a:lnTo>
                  <a:lnTo>
                    <a:pt x="1343" y="8043"/>
                  </a:lnTo>
                  <a:lnTo>
                    <a:pt x="1319" y="8064"/>
                  </a:lnTo>
                  <a:lnTo>
                    <a:pt x="1294" y="8085"/>
                  </a:lnTo>
                  <a:lnTo>
                    <a:pt x="1269" y="8105"/>
                  </a:lnTo>
                  <a:lnTo>
                    <a:pt x="1243" y="8126"/>
                  </a:lnTo>
                  <a:lnTo>
                    <a:pt x="1215" y="8146"/>
                  </a:lnTo>
                  <a:lnTo>
                    <a:pt x="1121" y="8215"/>
                  </a:lnTo>
                  <a:lnTo>
                    <a:pt x="1030" y="8284"/>
                  </a:lnTo>
                  <a:lnTo>
                    <a:pt x="945" y="8352"/>
                  </a:lnTo>
                  <a:lnTo>
                    <a:pt x="864" y="8418"/>
                  </a:lnTo>
                  <a:lnTo>
                    <a:pt x="787" y="8482"/>
                  </a:lnTo>
                  <a:lnTo>
                    <a:pt x="716" y="8545"/>
                  </a:lnTo>
                  <a:lnTo>
                    <a:pt x="649" y="8605"/>
                  </a:lnTo>
                  <a:lnTo>
                    <a:pt x="589" y="8662"/>
                  </a:lnTo>
                  <a:lnTo>
                    <a:pt x="533" y="8718"/>
                  </a:lnTo>
                  <a:lnTo>
                    <a:pt x="482" y="8770"/>
                  </a:lnTo>
                  <a:lnTo>
                    <a:pt x="438" y="8819"/>
                  </a:lnTo>
                  <a:lnTo>
                    <a:pt x="399" y="8865"/>
                  </a:lnTo>
                  <a:lnTo>
                    <a:pt x="382" y="8885"/>
                  </a:lnTo>
                  <a:lnTo>
                    <a:pt x="366" y="8905"/>
                  </a:lnTo>
                  <a:lnTo>
                    <a:pt x="352" y="8925"/>
                  </a:lnTo>
                  <a:lnTo>
                    <a:pt x="339" y="8943"/>
                  </a:lnTo>
                  <a:lnTo>
                    <a:pt x="328" y="8960"/>
                  </a:lnTo>
                  <a:lnTo>
                    <a:pt x="318" y="8977"/>
                  </a:lnTo>
                  <a:lnTo>
                    <a:pt x="311" y="8992"/>
                  </a:lnTo>
                  <a:lnTo>
                    <a:pt x="304" y="9005"/>
                  </a:lnTo>
                  <a:lnTo>
                    <a:pt x="291" y="9041"/>
                  </a:lnTo>
                  <a:lnTo>
                    <a:pt x="280" y="9078"/>
                  </a:lnTo>
                  <a:lnTo>
                    <a:pt x="272" y="9114"/>
                  </a:lnTo>
                  <a:lnTo>
                    <a:pt x="266" y="9152"/>
                  </a:lnTo>
                  <a:lnTo>
                    <a:pt x="263" y="9191"/>
                  </a:lnTo>
                  <a:lnTo>
                    <a:pt x="263" y="9229"/>
                  </a:lnTo>
                  <a:lnTo>
                    <a:pt x="265" y="9267"/>
                  </a:lnTo>
                  <a:lnTo>
                    <a:pt x="270" y="9306"/>
                  </a:lnTo>
                  <a:lnTo>
                    <a:pt x="276" y="9344"/>
                  </a:lnTo>
                  <a:lnTo>
                    <a:pt x="285" y="9383"/>
                  </a:lnTo>
                  <a:lnTo>
                    <a:pt x="297" y="9421"/>
                  </a:lnTo>
                  <a:lnTo>
                    <a:pt x="309" y="9460"/>
                  </a:lnTo>
                  <a:lnTo>
                    <a:pt x="326" y="9498"/>
                  </a:lnTo>
                  <a:lnTo>
                    <a:pt x="344" y="9537"/>
                  </a:lnTo>
                  <a:lnTo>
                    <a:pt x="363" y="9574"/>
                  </a:lnTo>
                  <a:lnTo>
                    <a:pt x="385" y="9611"/>
                  </a:lnTo>
                  <a:lnTo>
                    <a:pt x="410" y="9648"/>
                  </a:lnTo>
                  <a:lnTo>
                    <a:pt x="436" y="9684"/>
                  </a:lnTo>
                  <a:lnTo>
                    <a:pt x="464" y="9720"/>
                  </a:lnTo>
                  <a:lnTo>
                    <a:pt x="493" y="9754"/>
                  </a:lnTo>
                  <a:lnTo>
                    <a:pt x="525" y="9789"/>
                  </a:lnTo>
                  <a:lnTo>
                    <a:pt x="559" y="9822"/>
                  </a:lnTo>
                  <a:lnTo>
                    <a:pt x="593" y="9854"/>
                  </a:lnTo>
                  <a:lnTo>
                    <a:pt x="631" y="9886"/>
                  </a:lnTo>
                  <a:lnTo>
                    <a:pt x="670" y="9917"/>
                  </a:lnTo>
                  <a:lnTo>
                    <a:pt x="710" y="9946"/>
                  </a:lnTo>
                  <a:lnTo>
                    <a:pt x="752" y="9974"/>
                  </a:lnTo>
                  <a:lnTo>
                    <a:pt x="795" y="10001"/>
                  </a:lnTo>
                  <a:lnTo>
                    <a:pt x="839" y="10027"/>
                  </a:lnTo>
                  <a:lnTo>
                    <a:pt x="886" y="10050"/>
                  </a:lnTo>
                  <a:lnTo>
                    <a:pt x="934" y="10073"/>
                  </a:lnTo>
                  <a:lnTo>
                    <a:pt x="983" y="10095"/>
                  </a:lnTo>
                  <a:lnTo>
                    <a:pt x="1014" y="10108"/>
                  </a:lnTo>
                  <a:lnTo>
                    <a:pt x="1045" y="10118"/>
                  </a:lnTo>
                  <a:lnTo>
                    <a:pt x="1077" y="10129"/>
                  </a:lnTo>
                  <a:lnTo>
                    <a:pt x="1109" y="10140"/>
                  </a:lnTo>
                  <a:lnTo>
                    <a:pt x="1140" y="10148"/>
                  </a:lnTo>
                  <a:lnTo>
                    <a:pt x="1173" y="10157"/>
                  </a:lnTo>
                  <a:lnTo>
                    <a:pt x="1205" y="10165"/>
                  </a:lnTo>
                  <a:lnTo>
                    <a:pt x="1237" y="10172"/>
                  </a:lnTo>
                  <a:lnTo>
                    <a:pt x="1269" y="10178"/>
                  </a:lnTo>
                  <a:lnTo>
                    <a:pt x="1301" y="10183"/>
                  </a:lnTo>
                  <a:lnTo>
                    <a:pt x="1333" y="10188"/>
                  </a:lnTo>
                  <a:lnTo>
                    <a:pt x="1366" y="10192"/>
                  </a:lnTo>
                  <a:lnTo>
                    <a:pt x="1398" y="10195"/>
                  </a:lnTo>
                  <a:lnTo>
                    <a:pt x="1429" y="10197"/>
                  </a:lnTo>
                  <a:lnTo>
                    <a:pt x="1462" y="10198"/>
                  </a:lnTo>
                  <a:lnTo>
                    <a:pt x="1493" y="10198"/>
                  </a:lnTo>
                  <a:lnTo>
                    <a:pt x="1525" y="10198"/>
                  </a:lnTo>
                  <a:lnTo>
                    <a:pt x="1559" y="10197"/>
                  </a:lnTo>
                  <a:lnTo>
                    <a:pt x="1590" y="10194"/>
                  </a:lnTo>
                  <a:lnTo>
                    <a:pt x="1622" y="10192"/>
                  </a:lnTo>
                  <a:lnTo>
                    <a:pt x="1654" y="10187"/>
                  </a:lnTo>
                  <a:lnTo>
                    <a:pt x="1684" y="10183"/>
                  </a:lnTo>
                  <a:lnTo>
                    <a:pt x="1714" y="10176"/>
                  </a:lnTo>
                  <a:lnTo>
                    <a:pt x="1743" y="10170"/>
                  </a:lnTo>
                  <a:lnTo>
                    <a:pt x="1772" y="10164"/>
                  </a:lnTo>
                  <a:lnTo>
                    <a:pt x="1800" y="10155"/>
                  </a:lnTo>
                  <a:lnTo>
                    <a:pt x="1829" y="10146"/>
                  </a:lnTo>
                  <a:lnTo>
                    <a:pt x="1856" y="10137"/>
                  </a:lnTo>
                  <a:lnTo>
                    <a:pt x="1882" y="10126"/>
                  </a:lnTo>
                  <a:lnTo>
                    <a:pt x="1908" y="10115"/>
                  </a:lnTo>
                  <a:lnTo>
                    <a:pt x="1933" y="10103"/>
                  </a:lnTo>
                  <a:lnTo>
                    <a:pt x="1958" y="10090"/>
                  </a:lnTo>
                  <a:lnTo>
                    <a:pt x="1982" y="10077"/>
                  </a:lnTo>
                  <a:lnTo>
                    <a:pt x="2004" y="10063"/>
                  </a:lnTo>
                  <a:lnTo>
                    <a:pt x="2026" y="10048"/>
                  </a:lnTo>
                  <a:lnTo>
                    <a:pt x="2048" y="10033"/>
                  </a:lnTo>
                  <a:lnTo>
                    <a:pt x="2068" y="10017"/>
                  </a:lnTo>
                  <a:lnTo>
                    <a:pt x="2087" y="10000"/>
                  </a:lnTo>
                  <a:lnTo>
                    <a:pt x="2107" y="9983"/>
                  </a:lnTo>
                  <a:lnTo>
                    <a:pt x="2124" y="9964"/>
                  </a:lnTo>
                  <a:lnTo>
                    <a:pt x="2141" y="9945"/>
                  </a:lnTo>
                  <a:lnTo>
                    <a:pt x="2158" y="9926"/>
                  </a:lnTo>
                  <a:lnTo>
                    <a:pt x="2173" y="9906"/>
                  </a:lnTo>
                  <a:lnTo>
                    <a:pt x="2187" y="9886"/>
                  </a:lnTo>
                  <a:lnTo>
                    <a:pt x="2200" y="9864"/>
                  </a:lnTo>
                  <a:lnTo>
                    <a:pt x="2212" y="9843"/>
                  </a:lnTo>
                  <a:lnTo>
                    <a:pt x="2223" y="9820"/>
                  </a:lnTo>
                  <a:lnTo>
                    <a:pt x="2233" y="9797"/>
                  </a:lnTo>
                  <a:lnTo>
                    <a:pt x="2242" y="9775"/>
                  </a:lnTo>
                  <a:lnTo>
                    <a:pt x="2253" y="9752"/>
                  </a:lnTo>
                  <a:lnTo>
                    <a:pt x="2263" y="9726"/>
                  </a:lnTo>
                  <a:lnTo>
                    <a:pt x="2274" y="9700"/>
                  </a:lnTo>
                  <a:lnTo>
                    <a:pt x="2286" y="9672"/>
                  </a:lnTo>
                  <a:lnTo>
                    <a:pt x="2299" y="9642"/>
                  </a:lnTo>
                  <a:lnTo>
                    <a:pt x="2313" y="9612"/>
                  </a:lnTo>
                  <a:lnTo>
                    <a:pt x="2327" y="9580"/>
                  </a:lnTo>
                  <a:lnTo>
                    <a:pt x="2350" y="9528"/>
                  </a:lnTo>
                  <a:lnTo>
                    <a:pt x="2373" y="9473"/>
                  </a:lnTo>
                  <a:lnTo>
                    <a:pt x="2398" y="9416"/>
                  </a:lnTo>
                  <a:lnTo>
                    <a:pt x="2424" y="9356"/>
                  </a:lnTo>
                  <a:lnTo>
                    <a:pt x="2451" y="9293"/>
                  </a:lnTo>
                  <a:lnTo>
                    <a:pt x="2478" y="9230"/>
                  </a:lnTo>
                  <a:lnTo>
                    <a:pt x="2506" y="9163"/>
                  </a:lnTo>
                  <a:lnTo>
                    <a:pt x="2534" y="9095"/>
                  </a:lnTo>
                  <a:lnTo>
                    <a:pt x="2544" y="9071"/>
                  </a:lnTo>
                  <a:lnTo>
                    <a:pt x="2555" y="9049"/>
                  </a:lnTo>
                  <a:lnTo>
                    <a:pt x="2566" y="9026"/>
                  </a:lnTo>
                  <a:lnTo>
                    <a:pt x="2578" y="9004"/>
                  </a:lnTo>
                  <a:lnTo>
                    <a:pt x="2590" y="8983"/>
                  </a:lnTo>
                  <a:lnTo>
                    <a:pt x="2603" y="8961"/>
                  </a:lnTo>
                  <a:lnTo>
                    <a:pt x="2617" y="8942"/>
                  </a:lnTo>
                  <a:lnTo>
                    <a:pt x="2631" y="8923"/>
                  </a:lnTo>
                  <a:lnTo>
                    <a:pt x="2645" y="8904"/>
                  </a:lnTo>
                  <a:lnTo>
                    <a:pt x="2660" y="8886"/>
                  </a:lnTo>
                  <a:lnTo>
                    <a:pt x="2677" y="8869"/>
                  </a:lnTo>
                  <a:lnTo>
                    <a:pt x="2693" y="8853"/>
                  </a:lnTo>
                  <a:lnTo>
                    <a:pt x="2709" y="8837"/>
                  </a:lnTo>
                  <a:lnTo>
                    <a:pt x="2726" y="8821"/>
                  </a:lnTo>
                  <a:lnTo>
                    <a:pt x="2743" y="8807"/>
                  </a:lnTo>
                  <a:lnTo>
                    <a:pt x="2762" y="8793"/>
                  </a:lnTo>
                  <a:lnTo>
                    <a:pt x="2779" y="8781"/>
                  </a:lnTo>
                  <a:lnTo>
                    <a:pt x="2798" y="8769"/>
                  </a:lnTo>
                  <a:lnTo>
                    <a:pt x="2817" y="8758"/>
                  </a:lnTo>
                  <a:lnTo>
                    <a:pt x="2836" y="8747"/>
                  </a:lnTo>
                  <a:lnTo>
                    <a:pt x="2857" y="8737"/>
                  </a:lnTo>
                  <a:lnTo>
                    <a:pt x="2877" y="8728"/>
                  </a:lnTo>
                  <a:lnTo>
                    <a:pt x="2898" y="8720"/>
                  </a:lnTo>
                  <a:lnTo>
                    <a:pt x="2918" y="8713"/>
                  </a:lnTo>
                  <a:lnTo>
                    <a:pt x="2939" y="8706"/>
                  </a:lnTo>
                  <a:lnTo>
                    <a:pt x="2960" y="8701"/>
                  </a:lnTo>
                  <a:lnTo>
                    <a:pt x="2982" y="8695"/>
                  </a:lnTo>
                  <a:lnTo>
                    <a:pt x="3005" y="8692"/>
                  </a:lnTo>
                  <a:lnTo>
                    <a:pt x="3026" y="8689"/>
                  </a:lnTo>
                  <a:lnTo>
                    <a:pt x="3049" y="8687"/>
                  </a:lnTo>
                  <a:lnTo>
                    <a:pt x="3071" y="8686"/>
                  </a:lnTo>
                  <a:lnTo>
                    <a:pt x="3095" y="8685"/>
                  </a:lnTo>
                  <a:lnTo>
                    <a:pt x="3118" y="8686"/>
                  </a:lnTo>
                  <a:lnTo>
                    <a:pt x="3140" y="8687"/>
                  </a:lnTo>
                  <a:lnTo>
                    <a:pt x="3163" y="8689"/>
                  </a:lnTo>
                  <a:lnTo>
                    <a:pt x="3186" y="8691"/>
                  </a:lnTo>
                  <a:lnTo>
                    <a:pt x="3208" y="8695"/>
                  </a:lnTo>
                  <a:lnTo>
                    <a:pt x="3231" y="8700"/>
                  </a:lnTo>
                  <a:lnTo>
                    <a:pt x="3254" y="8705"/>
                  </a:lnTo>
                  <a:lnTo>
                    <a:pt x="3276" y="8712"/>
                  </a:lnTo>
                  <a:lnTo>
                    <a:pt x="3300" y="8718"/>
                  </a:lnTo>
                  <a:lnTo>
                    <a:pt x="3323" y="8726"/>
                  </a:lnTo>
                  <a:lnTo>
                    <a:pt x="3345" y="8734"/>
                  </a:lnTo>
                  <a:lnTo>
                    <a:pt x="3368" y="8744"/>
                  </a:lnTo>
                  <a:lnTo>
                    <a:pt x="3391" y="8754"/>
                  </a:lnTo>
                  <a:lnTo>
                    <a:pt x="3413" y="8764"/>
                  </a:lnTo>
                  <a:lnTo>
                    <a:pt x="3435" y="8776"/>
                  </a:lnTo>
                  <a:lnTo>
                    <a:pt x="3458" y="8789"/>
                  </a:lnTo>
                  <a:lnTo>
                    <a:pt x="3480" y="8802"/>
                  </a:lnTo>
                  <a:lnTo>
                    <a:pt x="3503" y="8816"/>
                  </a:lnTo>
                  <a:lnTo>
                    <a:pt x="3525" y="8831"/>
                  </a:lnTo>
                  <a:lnTo>
                    <a:pt x="3547" y="8846"/>
                  </a:lnTo>
                  <a:lnTo>
                    <a:pt x="3569" y="8862"/>
                  </a:lnTo>
                  <a:lnTo>
                    <a:pt x="3590" y="8880"/>
                  </a:lnTo>
                  <a:lnTo>
                    <a:pt x="3612" y="8897"/>
                  </a:lnTo>
                  <a:lnTo>
                    <a:pt x="3633" y="8915"/>
                  </a:lnTo>
                  <a:lnTo>
                    <a:pt x="3655" y="8935"/>
                  </a:lnTo>
                  <a:lnTo>
                    <a:pt x="3677" y="8954"/>
                  </a:lnTo>
                  <a:lnTo>
                    <a:pt x="3697" y="8976"/>
                  </a:lnTo>
                  <a:lnTo>
                    <a:pt x="3719" y="8996"/>
                  </a:lnTo>
                  <a:lnTo>
                    <a:pt x="3739" y="9019"/>
                  </a:lnTo>
                  <a:lnTo>
                    <a:pt x="3760" y="9041"/>
                  </a:lnTo>
                  <a:lnTo>
                    <a:pt x="3780" y="9064"/>
                  </a:lnTo>
                  <a:lnTo>
                    <a:pt x="3800" y="9089"/>
                  </a:lnTo>
                  <a:lnTo>
                    <a:pt x="3885" y="9193"/>
                  </a:lnTo>
                  <a:lnTo>
                    <a:pt x="3969" y="9298"/>
                  </a:lnTo>
                  <a:lnTo>
                    <a:pt x="4052" y="9403"/>
                  </a:lnTo>
                  <a:lnTo>
                    <a:pt x="4134" y="9510"/>
                  </a:lnTo>
                  <a:lnTo>
                    <a:pt x="4216" y="9617"/>
                  </a:lnTo>
                  <a:lnTo>
                    <a:pt x="4296" y="9725"/>
                  </a:lnTo>
                  <a:lnTo>
                    <a:pt x="4376" y="9834"/>
                  </a:lnTo>
                  <a:lnTo>
                    <a:pt x="4455" y="9944"/>
                  </a:lnTo>
                  <a:lnTo>
                    <a:pt x="4532" y="10054"/>
                  </a:lnTo>
                  <a:lnTo>
                    <a:pt x="4609" y="10165"/>
                  </a:lnTo>
                  <a:lnTo>
                    <a:pt x="4684" y="10276"/>
                  </a:lnTo>
                  <a:lnTo>
                    <a:pt x="4760" y="10388"/>
                  </a:lnTo>
                  <a:lnTo>
                    <a:pt x="4833" y="10501"/>
                  </a:lnTo>
                  <a:lnTo>
                    <a:pt x="4907" y="10613"/>
                  </a:lnTo>
                  <a:lnTo>
                    <a:pt x="4978" y="10727"/>
                  </a:lnTo>
                  <a:lnTo>
                    <a:pt x="5049" y="10841"/>
                  </a:lnTo>
                  <a:lnTo>
                    <a:pt x="5628" y="11740"/>
                  </a:lnTo>
                  <a:lnTo>
                    <a:pt x="5783" y="11592"/>
                  </a:lnTo>
                  <a:lnTo>
                    <a:pt x="5933" y="11439"/>
                  </a:lnTo>
                  <a:lnTo>
                    <a:pt x="6079" y="11282"/>
                  </a:lnTo>
                  <a:lnTo>
                    <a:pt x="6222" y="11121"/>
                  </a:lnTo>
                  <a:lnTo>
                    <a:pt x="6361" y="10957"/>
                  </a:lnTo>
                  <a:lnTo>
                    <a:pt x="6496" y="10790"/>
                  </a:lnTo>
                  <a:lnTo>
                    <a:pt x="6626" y="10620"/>
                  </a:lnTo>
                  <a:lnTo>
                    <a:pt x="6753" y="10446"/>
                  </a:lnTo>
                  <a:lnTo>
                    <a:pt x="6876" y="10269"/>
                  </a:lnTo>
                  <a:lnTo>
                    <a:pt x="6993" y="10089"/>
                  </a:lnTo>
                  <a:lnTo>
                    <a:pt x="7106" y="9905"/>
                  </a:lnTo>
                  <a:lnTo>
                    <a:pt x="7215" y="9719"/>
                  </a:lnTo>
                  <a:lnTo>
                    <a:pt x="7320" y="9530"/>
                  </a:lnTo>
                  <a:lnTo>
                    <a:pt x="7419" y="9337"/>
                  </a:lnTo>
                  <a:lnTo>
                    <a:pt x="7514" y="9142"/>
                  </a:lnTo>
                  <a:lnTo>
                    <a:pt x="7605" y="8945"/>
                  </a:lnTo>
                  <a:lnTo>
                    <a:pt x="7690" y="8745"/>
                  </a:lnTo>
                  <a:lnTo>
                    <a:pt x="7770" y="8542"/>
                  </a:lnTo>
                  <a:lnTo>
                    <a:pt x="7845" y="8337"/>
                  </a:lnTo>
                  <a:lnTo>
                    <a:pt x="7916" y="8129"/>
                  </a:lnTo>
                  <a:lnTo>
                    <a:pt x="7980" y="7919"/>
                  </a:lnTo>
                  <a:lnTo>
                    <a:pt x="8040" y="7707"/>
                  </a:lnTo>
                  <a:lnTo>
                    <a:pt x="8095" y="7492"/>
                  </a:lnTo>
                  <a:lnTo>
                    <a:pt x="8143" y="7276"/>
                  </a:lnTo>
                  <a:lnTo>
                    <a:pt x="8187" y="7057"/>
                  </a:lnTo>
                  <a:lnTo>
                    <a:pt x="8225" y="6836"/>
                  </a:lnTo>
                  <a:lnTo>
                    <a:pt x="8258" y="6614"/>
                  </a:lnTo>
                  <a:lnTo>
                    <a:pt x="8285" y="6390"/>
                  </a:lnTo>
                  <a:lnTo>
                    <a:pt x="8305" y="6164"/>
                  </a:lnTo>
                  <a:lnTo>
                    <a:pt x="8320" y="5937"/>
                  </a:lnTo>
                  <a:lnTo>
                    <a:pt x="8329" y="5708"/>
                  </a:lnTo>
                  <a:lnTo>
                    <a:pt x="8332" y="5477"/>
                  </a:lnTo>
                  <a:lnTo>
                    <a:pt x="8330" y="5282"/>
                  </a:lnTo>
                  <a:lnTo>
                    <a:pt x="8323" y="5089"/>
                  </a:lnTo>
                  <a:lnTo>
                    <a:pt x="8313" y="4896"/>
                  </a:lnTo>
                  <a:lnTo>
                    <a:pt x="8297" y="4706"/>
                  </a:lnTo>
                  <a:lnTo>
                    <a:pt x="8279" y="4515"/>
                  </a:lnTo>
                  <a:lnTo>
                    <a:pt x="8255" y="4327"/>
                  </a:lnTo>
                  <a:lnTo>
                    <a:pt x="8228" y="4139"/>
                  </a:lnTo>
                  <a:lnTo>
                    <a:pt x="8197" y="3953"/>
                  </a:lnTo>
                  <a:lnTo>
                    <a:pt x="8163" y="3768"/>
                  </a:lnTo>
                  <a:lnTo>
                    <a:pt x="8123" y="3584"/>
                  </a:lnTo>
                  <a:lnTo>
                    <a:pt x="8081" y="3402"/>
                  </a:lnTo>
                  <a:lnTo>
                    <a:pt x="8033" y="3223"/>
                  </a:lnTo>
                  <a:lnTo>
                    <a:pt x="7982" y="3044"/>
                  </a:lnTo>
                  <a:lnTo>
                    <a:pt x="7929" y="2866"/>
                  </a:lnTo>
                  <a:lnTo>
                    <a:pt x="7870" y="2690"/>
                  </a:lnTo>
                  <a:lnTo>
                    <a:pt x="7809" y="2516"/>
                  </a:lnTo>
                  <a:lnTo>
                    <a:pt x="7744" y="2344"/>
                  </a:lnTo>
                  <a:lnTo>
                    <a:pt x="7675" y="2173"/>
                  </a:lnTo>
                  <a:lnTo>
                    <a:pt x="7603" y="2005"/>
                  </a:lnTo>
                  <a:lnTo>
                    <a:pt x="7527" y="1838"/>
                  </a:lnTo>
                  <a:lnTo>
                    <a:pt x="7447" y="1674"/>
                  </a:lnTo>
                  <a:lnTo>
                    <a:pt x="7365" y="1511"/>
                  </a:lnTo>
                  <a:lnTo>
                    <a:pt x="7279" y="1349"/>
                  </a:lnTo>
                  <a:lnTo>
                    <a:pt x="7191" y="1191"/>
                  </a:lnTo>
                  <a:lnTo>
                    <a:pt x="7098" y="1034"/>
                  </a:lnTo>
                  <a:lnTo>
                    <a:pt x="7002" y="880"/>
                  </a:lnTo>
                  <a:lnTo>
                    <a:pt x="6904" y="727"/>
                  </a:lnTo>
                  <a:lnTo>
                    <a:pt x="6801" y="577"/>
                  </a:lnTo>
                  <a:lnTo>
                    <a:pt x="6696" y="429"/>
                  </a:lnTo>
                  <a:lnTo>
                    <a:pt x="6589" y="283"/>
                  </a:lnTo>
                  <a:lnTo>
                    <a:pt x="6477" y="140"/>
                  </a:lnTo>
                  <a:lnTo>
                    <a:pt x="6364" y="0"/>
                  </a:lnTo>
                  <a:lnTo>
                    <a:pt x="4983" y="822"/>
                  </a:lnTo>
                  <a:lnTo>
                    <a:pt x="4871" y="891"/>
                  </a:lnTo>
                  <a:lnTo>
                    <a:pt x="4760" y="961"/>
                  </a:lnTo>
                  <a:lnTo>
                    <a:pt x="4649" y="1033"/>
                  </a:lnTo>
                  <a:lnTo>
                    <a:pt x="4539" y="1105"/>
                  </a:lnTo>
                  <a:lnTo>
                    <a:pt x="4430" y="1177"/>
                  </a:lnTo>
                  <a:lnTo>
                    <a:pt x="4321" y="1251"/>
                  </a:lnTo>
                  <a:lnTo>
                    <a:pt x="4212" y="1326"/>
                  </a:lnTo>
                  <a:lnTo>
                    <a:pt x="4105" y="1402"/>
                  </a:lnTo>
                  <a:lnTo>
                    <a:pt x="3998" y="1479"/>
                  </a:lnTo>
                  <a:lnTo>
                    <a:pt x="3892" y="1555"/>
                  </a:lnTo>
                  <a:lnTo>
                    <a:pt x="3788" y="1634"/>
                  </a:lnTo>
                  <a:lnTo>
                    <a:pt x="3683" y="1712"/>
                  </a:lnTo>
                  <a:lnTo>
                    <a:pt x="3580" y="1792"/>
                  </a:lnTo>
                  <a:lnTo>
                    <a:pt x="3477" y="1872"/>
                  </a:lnTo>
                  <a:lnTo>
                    <a:pt x="3376" y="1954"/>
                  </a:lnTo>
                  <a:lnTo>
                    <a:pt x="3275" y="2036"/>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6">
              <a:extLst>
                <a:ext uri="{FF2B5EF4-FFF2-40B4-BE49-F238E27FC236}">
                  <a16:creationId xmlns:a16="http://schemas.microsoft.com/office/drawing/2014/main" id="{6CB04BEB-C38D-4710-8246-124144F138F5}"/>
                </a:ext>
              </a:extLst>
            </p:cNvPr>
            <p:cNvSpPr>
              <a:spLocks/>
            </p:cNvSpPr>
            <p:nvPr/>
          </p:nvSpPr>
          <p:spPr bwMode="auto">
            <a:xfrm>
              <a:off x="4127141" y="2181003"/>
              <a:ext cx="1944907" cy="2762471"/>
            </a:xfrm>
            <a:custGeom>
              <a:avLst/>
              <a:gdLst>
                <a:gd name="T0" fmla="*/ 4440 w 8523"/>
                <a:gd name="T1" fmla="*/ 10867 h 12112"/>
                <a:gd name="T2" fmla="*/ 5275 w 8523"/>
                <a:gd name="T3" fmla="*/ 10206 h 12112"/>
                <a:gd name="T4" fmla="*/ 5428 w 8523"/>
                <a:gd name="T5" fmla="*/ 9989 h 12112"/>
                <a:gd name="T6" fmla="*/ 5467 w 8523"/>
                <a:gd name="T7" fmla="*/ 9827 h 12112"/>
                <a:gd name="T8" fmla="*/ 5421 w 8523"/>
                <a:gd name="T9" fmla="*/ 9673 h 12112"/>
                <a:gd name="T10" fmla="*/ 5257 w 8523"/>
                <a:gd name="T11" fmla="*/ 9543 h 12112"/>
                <a:gd name="T12" fmla="*/ 5063 w 8523"/>
                <a:gd name="T13" fmla="*/ 9461 h 12112"/>
                <a:gd name="T14" fmla="*/ 4721 w 8523"/>
                <a:gd name="T15" fmla="*/ 9314 h 12112"/>
                <a:gd name="T16" fmla="*/ 4545 w 8523"/>
                <a:gd name="T17" fmla="*/ 9238 h 12112"/>
                <a:gd name="T18" fmla="*/ 4308 w 8523"/>
                <a:gd name="T19" fmla="*/ 9096 h 12112"/>
                <a:gd name="T20" fmla="*/ 4018 w 8523"/>
                <a:gd name="T21" fmla="*/ 8647 h 12112"/>
                <a:gd name="T22" fmla="*/ 3961 w 8523"/>
                <a:gd name="T23" fmla="*/ 8053 h 12112"/>
                <a:gd name="T24" fmla="*/ 4145 w 8523"/>
                <a:gd name="T25" fmla="*/ 7460 h 12112"/>
                <a:gd name="T26" fmla="*/ 4449 w 8523"/>
                <a:gd name="T27" fmla="*/ 7051 h 12112"/>
                <a:gd name="T28" fmla="*/ 4840 w 8523"/>
                <a:gd name="T29" fmla="*/ 6790 h 12112"/>
                <a:gd name="T30" fmla="*/ 5268 w 8523"/>
                <a:gd name="T31" fmla="*/ 6710 h 12112"/>
                <a:gd name="T32" fmla="*/ 5550 w 8523"/>
                <a:gd name="T33" fmla="*/ 6772 h 12112"/>
                <a:gd name="T34" fmla="*/ 5808 w 8523"/>
                <a:gd name="T35" fmla="*/ 6947 h 12112"/>
                <a:gd name="T36" fmla="*/ 6234 w 8523"/>
                <a:gd name="T37" fmla="*/ 7393 h 12112"/>
                <a:gd name="T38" fmla="*/ 6642 w 8523"/>
                <a:gd name="T39" fmla="*/ 7905 h 12112"/>
                <a:gd name="T40" fmla="*/ 6884 w 8523"/>
                <a:gd name="T41" fmla="*/ 8075 h 12112"/>
                <a:gd name="T42" fmla="*/ 7128 w 8523"/>
                <a:gd name="T43" fmla="*/ 8119 h 12112"/>
                <a:gd name="T44" fmla="*/ 7431 w 8523"/>
                <a:gd name="T45" fmla="*/ 7996 h 12112"/>
                <a:gd name="T46" fmla="*/ 7879 w 8523"/>
                <a:gd name="T47" fmla="*/ 7443 h 12112"/>
                <a:gd name="T48" fmla="*/ 8468 w 8523"/>
                <a:gd name="T49" fmla="*/ 6577 h 12112"/>
                <a:gd name="T50" fmla="*/ 7729 w 8523"/>
                <a:gd name="T51" fmla="*/ 5962 h 12112"/>
                <a:gd name="T52" fmla="*/ 7049 w 8523"/>
                <a:gd name="T53" fmla="*/ 5447 h 12112"/>
                <a:gd name="T54" fmla="*/ 6854 w 8523"/>
                <a:gd name="T55" fmla="*/ 5162 h 12112"/>
                <a:gd name="T56" fmla="*/ 6804 w 8523"/>
                <a:gd name="T57" fmla="*/ 4915 h 12112"/>
                <a:gd name="T58" fmla="*/ 6841 w 8523"/>
                <a:gd name="T59" fmla="*/ 4677 h 12112"/>
                <a:gd name="T60" fmla="*/ 6959 w 8523"/>
                <a:gd name="T61" fmla="*/ 4452 h 12112"/>
                <a:gd name="T62" fmla="*/ 7151 w 8523"/>
                <a:gd name="T63" fmla="*/ 4249 h 12112"/>
                <a:gd name="T64" fmla="*/ 7782 w 8523"/>
                <a:gd name="T65" fmla="*/ 3741 h 12112"/>
                <a:gd name="T66" fmla="*/ 8111 w 8523"/>
                <a:gd name="T67" fmla="*/ 3389 h 12112"/>
                <a:gd name="T68" fmla="*/ 8207 w 8523"/>
                <a:gd name="T69" fmla="*/ 3159 h 12112"/>
                <a:gd name="T70" fmla="*/ 8202 w 8523"/>
                <a:gd name="T71" fmla="*/ 2888 h 12112"/>
                <a:gd name="T72" fmla="*/ 8083 w 8523"/>
                <a:gd name="T73" fmla="*/ 2596 h 12112"/>
                <a:gd name="T74" fmla="*/ 7859 w 8523"/>
                <a:gd name="T75" fmla="*/ 2329 h 12112"/>
                <a:gd name="T76" fmla="*/ 7543 w 8523"/>
                <a:gd name="T77" fmla="*/ 2115 h 12112"/>
                <a:gd name="T78" fmla="*/ 7195 w 8523"/>
                <a:gd name="T79" fmla="*/ 1990 h 12112"/>
                <a:gd name="T80" fmla="*/ 6847 w 8523"/>
                <a:gd name="T81" fmla="*/ 1954 h 12112"/>
                <a:gd name="T82" fmla="*/ 6506 w 8523"/>
                <a:gd name="T83" fmla="*/ 2015 h 12112"/>
                <a:gd name="T84" fmla="*/ 6235 w 8523"/>
                <a:gd name="T85" fmla="*/ 2165 h 12112"/>
                <a:gd name="T86" fmla="*/ 6057 w 8523"/>
                <a:gd name="T87" fmla="*/ 2394 h 12112"/>
                <a:gd name="T88" fmla="*/ 5927 w 8523"/>
                <a:gd name="T89" fmla="*/ 2693 h 12112"/>
                <a:gd name="T90" fmla="*/ 5718 w 8523"/>
                <a:gd name="T91" fmla="*/ 3181 h 12112"/>
                <a:gd name="T92" fmla="*/ 5599 w 8523"/>
                <a:gd name="T93" fmla="*/ 3341 h 12112"/>
                <a:gd name="T94" fmla="*/ 5445 w 8523"/>
                <a:gd name="T95" fmla="*/ 3438 h 12112"/>
                <a:gd name="T96" fmla="*/ 5262 w 8523"/>
                <a:gd name="T97" fmla="*/ 3467 h 12112"/>
                <a:gd name="T98" fmla="*/ 5063 w 8523"/>
                <a:gd name="T99" fmla="*/ 3422 h 12112"/>
                <a:gd name="T100" fmla="*/ 4866 w 8523"/>
                <a:gd name="T101" fmla="*/ 3306 h 12112"/>
                <a:gd name="T102" fmla="*/ 4574 w 8523"/>
                <a:gd name="T103" fmla="*/ 2999 h 12112"/>
                <a:gd name="T104" fmla="*/ 3779 w 8523"/>
                <a:gd name="T105" fmla="*/ 1923 h 12112"/>
                <a:gd name="T106" fmla="*/ 2008 w 8523"/>
                <a:gd name="T107" fmla="*/ 614 h 12112"/>
                <a:gd name="T108" fmla="*/ 867 w 8523"/>
                <a:gd name="T109" fmla="*/ 2370 h 12112"/>
                <a:gd name="T110" fmla="*/ 179 w 8523"/>
                <a:gd name="T111" fmla="*/ 4385 h 12112"/>
                <a:gd name="T112" fmla="*/ 11 w 8523"/>
                <a:gd name="T113" fmla="*/ 6571 h 12112"/>
                <a:gd name="T114" fmla="*/ 369 w 8523"/>
                <a:gd name="T115" fmla="*/ 8639 h 12112"/>
                <a:gd name="T116" fmla="*/ 1190 w 8523"/>
                <a:gd name="T117" fmla="*/ 10507 h 12112"/>
                <a:gd name="T118" fmla="*/ 2410 w 8523"/>
                <a:gd name="T119" fmla="*/ 12112 h 12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523" h="12112">
                  <a:moveTo>
                    <a:pt x="3448" y="11527"/>
                  </a:moveTo>
                  <a:lnTo>
                    <a:pt x="3560" y="11458"/>
                  </a:lnTo>
                  <a:lnTo>
                    <a:pt x="3672" y="11387"/>
                  </a:lnTo>
                  <a:lnTo>
                    <a:pt x="3784" y="11316"/>
                  </a:lnTo>
                  <a:lnTo>
                    <a:pt x="3895" y="11242"/>
                  </a:lnTo>
                  <a:lnTo>
                    <a:pt x="4005" y="11169"/>
                  </a:lnTo>
                  <a:lnTo>
                    <a:pt x="4115" y="11095"/>
                  </a:lnTo>
                  <a:lnTo>
                    <a:pt x="4224" y="11019"/>
                  </a:lnTo>
                  <a:lnTo>
                    <a:pt x="4332" y="10943"/>
                  </a:lnTo>
                  <a:lnTo>
                    <a:pt x="4440" y="10867"/>
                  </a:lnTo>
                  <a:lnTo>
                    <a:pt x="4546" y="10788"/>
                  </a:lnTo>
                  <a:lnTo>
                    <a:pt x="4652" y="10709"/>
                  </a:lnTo>
                  <a:lnTo>
                    <a:pt x="4757" y="10631"/>
                  </a:lnTo>
                  <a:lnTo>
                    <a:pt x="4861" y="10550"/>
                  </a:lnTo>
                  <a:lnTo>
                    <a:pt x="4965" y="10469"/>
                  </a:lnTo>
                  <a:lnTo>
                    <a:pt x="5067" y="10387"/>
                  </a:lnTo>
                  <a:lnTo>
                    <a:pt x="5169" y="10304"/>
                  </a:lnTo>
                  <a:lnTo>
                    <a:pt x="5207" y="10272"/>
                  </a:lnTo>
                  <a:lnTo>
                    <a:pt x="5242" y="10240"/>
                  </a:lnTo>
                  <a:lnTo>
                    <a:pt x="5275" y="10206"/>
                  </a:lnTo>
                  <a:lnTo>
                    <a:pt x="5306" y="10173"/>
                  </a:lnTo>
                  <a:lnTo>
                    <a:pt x="5334" y="10139"/>
                  </a:lnTo>
                  <a:lnTo>
                    <a:pt x="5360" y="10106"/>
                  </a:lnTo>
                  <a:lnTo>
                    <a:pt x="5372" y="10089"/>
                  </a:lnTo>
                  <a:lnTo>
                    <a:pt x="5383" y="10073"/>
                  </a:lnTo>
                  <a:lnTo>
                    <a:pt x="5393" y="10055"/>
                  </a:lnTo>
                  <a:lnTo>
                    <a:pt x="5403" y="10038"/>
                  </a:lnTo>
                  <a:lnTo>
                    <a:pt x="5412" y="10022"/>
                  </a:lnTo>
                  <a:lnTo>
                    <a:pt x="5420" y="10005"/>
                  </a:lnTo>
                  <a:lnTo>
                    <a:pt x="5428" y="9989"/>
                  </a:lnTo>
                  <a:lnTo>
                    <a:pt x="5435" y="9971"/>
                  </a:lnTo>
                  <a:lnTo>
                    <a:pt x="5442" y="9955"/>
                  </a:lnTo>
                  <a:lnTo>
                    <a:pt x="5447" y="9939"/>
                  </a:lnTo>
                  <a:lnTo>
                    <a:pt x="5452" y="9923"/>
                  </a:lnTo>
                  <a:lnTo>
                    <a:pt x="5456" y="9906"/>
                  </a:lnTo>
                  <a:lnTo>
                    <a:pt x="5460" y="9891"/>
                  </a:lnTo>
                  <a:lnTo>
                    <a:pt x="5462" y="9874"/>
                  </a:lnTo>
                  <a:lnTo>
                    <a:pt x="5465" y="9858"/>
                  </a:lnTo>
                  <a:lnTo>
                    <a:pt x="5466" y="9843"/>
                  </a:lnTo>
                  <a:lnTo>
                    <a:pt x="5467" y="9827"/>
                  </a:lnTo>
                  <a:lnTo>
                    <a:pt x="5466" y="9812"/>
                  </a:lnTo>
                  <a:lnTo>
                    <a:pt x="5465" y="9797"/>
                  </a:lnTo>
                  <a:lnTo>
                    <a:pt x="5463" y="9782"/>
                  </a:lnTo>
                  <a:lnTo>
                    <a:pt x="5461" y="9770"/>
                  </a:lnTo>
                  <a:lnTo>
                    <a:pt x="5458" y="9757"/>
                  </a:lnTo>
                  <a:lnTo>
                    <a:pt x="5455" y="9745"/>
                  </a:lnTo>
                  <a:lnTo>
                    <a:pt x="5452" y="9734"/>
                  </a:lnTo>
                  <a:lnTo>
                    <a:pt x="5443" y="9713"/>
                  </a:lnTo>
                  <a:lnTo>
                    <a:pt x="5432" y="9691"/>
                  </a:lnTo>
                  <a:lnTo>
                    <a:pt x="5421" y="9673"/>
                  </a:lnTo>
                  <a:lnTo>
                    <a:pt x="5407" y="9655"/>
                  </a:lnTo>
                  <a:lnTo>
                    <a:pt x="5393" y="9638"/>
                  </a:lnTo>
                  <a:lnTo>
                    <a:pt x="5378" y="9622"/>
                  </a:lnTo>
                  <a:lnTo>
                    <a:pt x="5362" y="9607"/>
                  </a:lnTo>
                  <a:lnTo>
                    <a:pt x="5346" y="9594"/>
                  </a:lnTo>
                  <a:lnTo>
                    <a:pt x="5329" y="9583"/>
                  </a:lnTo>
                  <a:lnTo>
                    <a:pt x="5310" y="9571"/>
                  </a:lnTo>
                  <a:lnTo>
                    <a:pt x="5293" y="9560"/>
                  </a:lnTo>
                  <a:lnTo>
                    <a:pt x="5275" y="9551"/>
                  </a:lnTo>
                  <a:lnTo>
                    <a:pt x="5257" y="9543"/>
                  </a:lnTo>
                  <a:lnTo>
                    <a:pt x="5240" y="9535"/>
                  </a:lnTo>
                  <a:lnTo>
                    <a:pt x="5239" y="9534"/>
                  </a:lnTo>
                  <a:lnTo>
                    <a:pt x="5238" y="9534"/>
                  </a:lnTo>
                  <a:lnTo>
                    <a:pt x="5212" y="9523"/>
                  </a:lnTo>
                  <a:lnTo>
                    <a:pt x="5187" y="9514"/>
                  </a:lnTo>
                  <a:lnTo>
                    <a:pt x="5161" y="9503"/>
                  </a:lnTo>
                  <a:lnTo>
                    <a:pt x="5137" y="9492"/>
                  </a:lnTo>
                  <a:lnTo>
                    <a:pt x="5112" y="9482"/>
                  </a:lnTo>
                  <a:lnTo>
                    <a:pt x="5087" y="9472"/>
                  </a:lnTo>
                  <a:lnTo>
                    <a:pt x="5063" y="9461"/>
                  </a:lnTo>
                  <a:lnTo>
                    <a:pt x="5039" y="9451"/>
                  </a:lnTo>
                  <a:lnTo>
                    <a:pt x="4998" y="9434"/>
                  </a:lnTo>
                  <a:lnTo>
                    <a:pt x="4960" y="9417"/>
                  </a:lnTo>
                  <a:lnTo>
                    <a:pt x="4921" y="9401"/>
                  </a:lnTo>
                  <a:lnTo>
                    <a:pt x="4883" y="9384"/>
                  </a:lnTo>
                  <a:lnTo>
                    <a:pt x="4847" y="9368"/>
                  </a:lnTo>
                  <a:lnTo>
                    <a:pt x="4812" y="9353"/>
                  </a:lnTo>
                  <a:lnTo>
                    <a:pt x="4777" y="9338"/>
                  </a:lnTo>
                  <a:lnTo>
                    <a:pt x="4745" y="9324"/>
                  </a:lnTo>
                  <a:lnTo>
                    <a:pt x="4721" y="9314"/>
                  </a:lnTo>
                  <a:lnTo>
                    <a:pt x="4699" y="9304"/>
                  </a:lnTo>
                  <a:lnTo>
                    <a:pt x="4677" y="9294"/>
                  </a:lnTo>
                  <a:lnTo>
                    <a:pt x="4655" y="9285"/>
                  </a:lnTo>
                  <a:lnTo>
                    <a:pt x="4635" y="9277"/>
                  </a:lnTo>
                  <a:lnTo>
                    <a:pt x="4614" y="9268"/>
                  </a:lnTo>
                  <a:lnTo>
                    <a:pt x="4596" y="9259"/>
                  </a:lnTo>
                  <a:lnTo>
                    <a:pt x="4578" y="9252"/>
                  </a:lnTo>
                  <a:lnTo>
                    <a:pt x="4567" y="9248"/>
                  </a:lnTo>
                  <a:lnTo>
                    <a:pt x="4556" y="9242"/>
                  </a:lnTo>
                  <a:lnTo>
                    <a:pt x="4545" y="9238"/>
                  </a:lnTo>
                  <a:lnTo>
                    <a:pt x="4535" y="9234"/>
                  </a:lnTo>
                  <a:lnTo>
                    <a:pt x="4535" y="9234"/>
                  </a:lnTo>
                  <a:lnTo>
                    <a:pt x="4533" y="9233"/>
                  </a:lnTo>
                  <a:lnTo>
                    <a:pt x="4532" y="9233"/>
                  </a:lnTo>
                  <a:lnTo>
                    <a:pt x="4532" y="9233"/>
                  </a:lnTo>
                  <a:lnTo>
                    <a:pt x="4484" y="9211"/>
                  </a:lnTo>
                  <a:lnTo>
                    <a:pt x="4437" y="9186"/>
                  </a:lnTo>
                  <a:lnTo>
                    <a:pt x="4392" y="9158"/>
                  </a:lnTo>
                  <a:lnTo>
                    <a:pt x="4349" y="9128"/>
                  </a:lnTo>
                  <a:lnTo>
                    <a:pt x="4308" y="9096"/>
                  </a:lnTo>
                  <a:lnTo>
                    <a:pt x="4269" y="9060"/>
                  </a:lnTo>
                  <a:lnTo>
                    <a:pt x="4232" y="9022"/>
                  </a:lnTo>
                  <a:lnTo>
                    <a:pt x="4198" y="8983"/>
                  </a:lnTo>
                  <a:lnTo>
                    <a:pt x="4166" y="8940"/>
                  </a:lnTo>
                  <a:lnTo>
                    <a:pt x="4135" y="8895"/>
                  </a:lnTo>
                  <a:lnTo>
                    <a:pt x="4107" y="8849"/>
                  </a:lnTo>
                  <a:lnTo>
                    <a:pt x="4081" y="8802"/>
                  </a:lnTo>
                  <a:lnTo>
                    <a:pt x="4058" y="8751"/>
                  </a:lnTo>
                  <a:lnTo>
                    <a:pt x="4037" y="8700"/>
                  </a:lnTo>
                  <a:lnTo>
                    <a:pt x="4018" y="8647"/>
                  </a:lnTo>
                  <a:lnTo>
                    <a:pt x="4000" y="8593"/>
                  </a:lnTo>
                  <a:lnTo>
                    <a:pt x="3986" y="8537"/>
                  </a:lnTo>
                  <a:lnTo>
                    <a:pt x="3975" y="8480"/>
                  </a:lnTo>
                  <a:lnTo>
                    <a:pt x="3965" y="8421"/>
                  </a:lnTo>
                  <a:lnTo>
                    <a:pt x="3958" y="8362"/>
                  </a:lnTo>
                  <a:lnTo>
                    <a:pt x="3954" y="8302"/>
                  </a:lnTo>
                  <a:lnTo>
                    <a:pt x="3952" y="8240"/>
                  </a:lnTo>
                  <a:lnTo>
                    <a:pt x="3952" y="8179"/>
                  </a:lnTo>
                  <a:lnTo>
                    <a:pt x="3955" y="8117"/>
                  </a:lnTo>
                  <a:lnTo>
                    <a:pt x="3961" y="8053"/>
                  </a:lnTo>
                  <a:lnTo>
                    <a:pt x="3969" y="7990"/>
                  </a:lnTo>
                  <a:lnTo>
                    <a:pt x="3980" y="7926"/>
                  </a:lnTo>
                  <a:lnTo>
                    <a:pt x="3994" y="7862"/>
                  </a:lnTo>
                  <a:lnTo>
                    <a:pt x="4010" y="7798"/>
                  </a:lnTo>
                  <a:lnTo>
                    <a:pt x="4030" y="7734"/>
                  </a:lnTo>
                  <a:lnTo>
                    <a:pt x="4051" y="7670"/>
                  </a:lnTo>
                  <a:lnTo>
                    <a:pt x="4076" y="7606"/>
                  </a:lnTo>
                  <a:lnTo>
                    <a:pt x="4098" y="7556"/>
                  </a:lnTo>
                  <a:lnTo>
                    <a:pt x="4120" y="7508"/>
                  </a:lnTo>
                  <a:lnTo>
                    <a:pt x="4145" y="7460"/>
                  </a:lnTo>
                  <a:lnTo>
                    <a:pt x="4170" y="7413"/>
                  </a:lnTo>
                  <a:lnTo>
                    <a:pt x="4197" y="7368"/>
                  </a:lnTo>
                  <a:lnTo>
                    <a:pt x="4225" y="7324"/>
                  </a:lnTo>
                  <a:lnTo>
                    <a:pt x="4254" y="7281"/>
                  </a:lnTo>
                  <a:lnTo>
                    <a:pt x="4284" y="7240"/>
                  </a:lnTo>
                  <a:lnTo>
                    <a:pt x="4316" y="7199"/>
                  </a:lnTo>
                  <a:lnTo>
                    <a:pt x="4347" y="7160"/>
                  </a:lnTo>
                  <a:lnTo>
                    <a:pt x="4380" y="7122"/>
                  </a:lnTo>
                  <a:lnTo>
                    <a:pt x="4415" y="7086"/>
                  </a:lnTo>
                  <a:lnTo>
                    <a:pt x="4449" y="7051"/>
                  </a:lnTo>
                  <a:lnTo>
                    <a:pt x="4486" y="7018"/>
                  </a:lnTo>
                  <a:lnTo>
                    <a:pt x="4523" y="6987"/>
                  </a:lnTo>
                  <a:lnTo>
                    <a:pt x="4559" y="6955"/>
                  </a:lnTo>
                  <a:lnTo>
                    <a:pt x="4598" y="6927"/>
                  </a:lnTo>
                  <a:lnTo>
                    <a:pt x="4637" y="6901"/>
                  </a:lnTo>
                  <a:lnTo>
                    <a:pt x="4676" y="6875"/>
                  </a:lnTo>
                  <a:lnTo>
                    <a:pt x="4716" y="6851"/>
                  </a:lnTo>
                  <a:lnTo>
                    <a:pt x="4757" y="6828"/>
                  </a:lnTo>
                  <a:lnTo>
                    <a:pt x="4798" y="6809"/>
                  </a:lnTo>
                  <a:lnTo>
                    <a:pt x="4840" y="6790"/>
                  </a:lnTo>
                  <a:lnTo>
                    <a:pt x="4881" y="6773"/>
                  </a:lnTo>
                  <a:lnTo>
                    <a:pt x="4924" y="6758"/>
                  </a:lnTo>
                  <a:lnTo>
                    <a:pt x="4966" y="6745"/>
                  </a:lnTo>
                  <a:lnTo>
                    <a:pt x="5009" y="6735"/>
                  </a:lnTo>
                  <a:lnTo>
                    <a:pt x="5052" y="6725"/>
                  </a:lnTo>
                  <a:lnTo>
                    <a:pt x="5096" y="6717"/>
                  </a:lnTo>
                  <a:lnTo>
                    <a:pt x="5140" y="6713"/>
                  </a:lnTo>
                  <a:lnTo>
                    <a:pt x="5183" y="6710"/>
                  </a:lnTo>
                  <a:lnTo>
                    <a:pt x="5227" y="6709"/>
                  </a:lnTo>
                  <a:lnTo>
                    <a:pt x="5268" y="6710"/>
                  </a:lnTo>
                  <a:lnTo>
                    <a:pt x="5310" y="6712"/>
                  </a:lnTo>
                  <a:lnTo>
                    <a:pt x="5350" y="6717"/>
                  </a:lnTo>
                  <a:lnTo>
                    <a:pt x="5391" y="6724"/>
                  </a:lnTo>
                  <a:lnTo>
                    <a:pt x="5431" y="6732"/>
                  </a:lnTo>
                  <a:lnTo>
                    <a:pt x="5470" y="6743"/>
                  </a:lnTo>
                  <a:lnTo>
                    <a:pt x="5509" y="6756"/>
                  </a:lnTo>
                  <a:lnTo>
                    <a:pt x="5548" y="6771"/>
                  </a:lnTo>
                  <a:lnTo>
                    <a:pt x="5549" y="6771"/>
                  </a:lnTo>
                  <a:lnTo>
                    <a:pt x="5549" y="6771"/>
                  </a:lnTo>
                  <a:lnTo>
                    <a:pt x="5550" y="6772"/>
                  </a:lnTo>
                  <a:lnTo>
                    <a:pt x="5550" y="6772"/>
                  </a:lnTo>
                  <a:lnTo>
                    <a:pt x="5576" y="6783"/>
                  </a:lnTo>
                  <a:lnTo>
                    <a:pt x="5602" y="6797"/>
                  </a:lnTo>
                  <a:lnTo>
                    <a:pt x="5630" y="6813"/>
                  </a:lnTo>
                  <a:lnTo>
                    <a:pt x="5658" y="6831"/>
                  </a:lnTo>
                  <a:lnTo>
                    <a:pt x="5687" y="6851"/>
                  </a:lnTo>
                  <a:lnTo>
                    <a:pt x="5716" y="6873"/>
                  </a:lnTo>
                  <a:lnTo>
                    <a:pt x="5746" y="6895"/>
                  </a:lnTo>
                  <a:lnTo>
                    <a:pt x="5776" y="6921"/>
                  </a:lnTo>
                  <a:lnTo>
                    <a:pt x="5808" y="6947"/>
                  </a:lnTo>
                  <a:lnTo>
                    <a:pt x="5840" y="6975"/>
                  </a:lnTo>
                  <a:lnTo>
                    <a:pt x="5871" y="7004"/>
                  </a:lnTo>
                  <a:lnTo>
                    <a:pt x="5904" y="7035"/>
                  </a:lnTo>
                  <a:lnTo>
                    <a:pt x="5936" y="7067"/>
                  </a:lnTo>
                  <a:lnTo>
                    <a:pt x="5969" y="7100"/>
                  </a:lnTo>
                  <a:lnTo>
                    <a:pt x="6002" y="7134"/>
                  </a:lnTo>
                  <a:lnTo>
                    <a:pt x="6035" y="7169"/>
                  </a:lnTo>
                  <a:lnTo>
                    <a:pt x="6102" y="7241"/>
                  </a:lnTo>
                  <a:lnTo>
                    <a:pt x="6168" y="7316"/>
                  </a:lnTo>
                  <a:lnTo>
                    <a:pt x="6234" y="7393"/>
                  </a:lnTo>
                  <a:lnTo>
                    <a:pt x="6297" y="7470"/>
                  </a:lnTo>
                  <a:lnTo>
                    <a:pt x="6360" y="7549"/>
                  </a:lnTo>
                  <a:lnTo>
                    <a:pt x="6420" y="7627"/>
                  </a:lnTo>
                  <a:lnTo>
                    <a:pt x="6479" y="7704"/>
                  </a:lnTo>
                  <a:lnTo>
                    <a:pt x="6535" y="7779"/>
                  </a:lnTo>
                  <a:lnTo>
                    <a:pt x="6555" y="7806"/>
                  </a:lnTo>
                  <a:lnTo>
                    <a:pt x="6576" y="7833"/>
                  </a:lnTo>
                  <a:lnTo>
                    <a:pt x="6597" y="7858"/>
                  </a:lnTo>
                  <a:lnTo>
                    <a:pt x="6619" y="7883"/>
                  </a:lnTo>
                  <a:lnTo>
                    <a:pt x="6642" y="7905"/>
                  </a:lnTo>
                  <a:lnTo>
                    <a:pt x="6664" y="7928"/>
                  </a:lnTo>
                  <a:lnTo>
                    <a:pt x="6688" y="7949"/>
                  </a:lnTo>
                  <a:lnTo>
                    <a:pt x="6712" y="7969"/>
                  </a:lnTo>
                  <a:lnTo>
                    <a:pt x="6735" y="7987"/>
                  </a:lnTo>
                  <a:lnTo>
                    <a:pt x="6759" y="8005"/>
                  </a:lnTo>
                  <a:lnTo>
                    <a:pt x="6784" y="8021"/>
                  </a:lnTo>
                  <a:lnTo>
                    <a:pt x="6809" y="8037"/>
                  </a:lnTo>
                  <a:lnTo>
                    <a:pt x="6834" y="8050"/>
                  </a:lnTo>
                  <a:lnTo>
                    <a:pt x="6858" y="8063"/>
                  </a:lnTo>
                  <a:lnTo>
                    <a:pt x="6884" y="8075"/>
                  </a:lnTo>
                  <a:lnTo>
                    <a:pt x="6909" y="8085"/>
                  </a:lnTo>
                  <a:lnTo>
                    <a:pt x="6933" y="8093"/>
                  </a:lnTo>
                  <a:lnTo>
                    <a:pt x="6956" y="8100"/>
                  </a:lnTo>
                  <a:lnTo>
                    <a:pt x="6979" y="8106"/>
                  </a:lnTo>
                  <a:lnTo>
                    <a:pt x="7003" y="8111"/>
                  </a:lnTo>
                  <a:lnTo>
                    <a:pt x="7026" y="8114"/>
                  </a:lnTo>
                  <a:lnTo>
                    <a:pt x="7049" y="8118"/>
                  </a:lnTo>
                  <a:lnTo>
                    <a:pt x="7073" y="8120"/>
                  </a:lnTo>
                  <a:lnTo>
                    <a:pt x="7096" y="8120"/>
                  </a:lnTo>
                  <a:lnTo>
                    <a:pt x="7128" y="8119"/>
                  </a:lnTo>
                  <a:lnTo>
                    <a:pt x="7160" y="8116"/>
                  </a:lnTo>
                  <a:lnTo>
                    <a:pt x="7192" y="8110"/>
                  </a:lnTo>
                  <a:lnTo>
                    <a:pt x="7224" y="8104"/>
                  </a:lnTo>
                  <a:lnTo>
                    <a:pt x="7254" y="8094"/>
                  </a:lnTo>
                  <a:lnTo>
                    <a:pt x="7286" y="8082"/>
                  </a:lnTo>
                  <a:lnTo>
                    <a:pt x="7316" y="8069"/>
                  </a:lnTo>
                  <a:lnTo>
                    <a:pt x="7345" y="8054"/>
                  </a:lnTo>
                  <a:lnTo>
                    <a:pt x="7374" y="8037"/>
                  </a:lnTo>
                  <a:lnTo>
                    <a:pt x="7403" y="8018"/>
                  </a:lnTo>
                  <a:lnTo>
                    <a:pt x="7431" y="7996"/>
                  </a:lnTo>
                  <a:lnTo>
                    <a:pt x="7459" y="7972"/>
                  </a:lnTo>
                  <a:lnTo>
                    <a:pt x="7486" y="7947"/>
                  </a:lnTo>
                  <a:lnTo>
                    <a:pt x="7513" y="7921"/>
                  </a:lnTo>
                  <a:lnTo>
                    <a:pt x="7539" y="7891"/>
                  </a:lnTo>
                  <a:lnTo>
                    <a:pt x="7564" y="7860"/>
                  </a:lnTo>
                  <a:lnTo>
                    <a:pt x="7628" y="7778"/>
                  </a:lnTo>
                  <a:lnTo>
                    <a:pt x="7691" y="7695"/>
                  </a:lnTo>
                  <a:lnTo>
                    <a:pt x="7755" y="7611"/>
                  </a:lnTo>
                  <a:lnTo>
                    <a:pt x="7818" y="7527"/>
                  </a:lnTo>
                  <a:lnTo>
                    <a:pt x="7879" y="7443"/>
                  </a:lnTo>
                  <a:lnTo>
                    <a:pt x="7941" y="7358"/>
                  </a:lnTo>
                  <a:lnTo>
                    <a:pt x="8001" y="7273"/>
                  </a:lnTo>
                  <a:lnTo>
                    <a:pt x="8061" y="7188"/>
                  </a:lnTo>
                  <a:lnTo>
                    <a:pt x="8122" y="7102"/>
                  </a:lnTo>
                  <a:lnTo>
                    <a:pt x="8181" y="7015"/>
                  </a:lnTo>
                  <a:lnTo>
                    <a:pt x="8239" y="6929"/>
                  </a:lnTo>
                  <a:lnTo>
                    <a:pt x="8298" y="6841"/>
                  </a:lnTo>
                  <a:lnTo>
                    <a:pt x="8355" y="6754"/>
                  </a:lnTo>
                  <a:lnTo>
                    <a:pt x="8411" y="6666"/>
                  </a:lnTo>
                  <a:lnTo>
                    <a:pt x="8468" y="6577"/>
                  </a:lnTo>
                  <a:lnTo>
                    <a:pt x="8523" y="6489"/>
                  </a:lnTo>
                  <a:lnTo>
                    <a:pt x="8434" y="6433"/>
                  </a:lnTo>
                  <a:lnTo>
                    <a:pt x="8344" y="6376"/>
                  </a:lnTo>
                  <a:lnTo>
                    <a:pt x="8254" y="6319"/>
                  </a:lnTo>
                  <a:lnTo>
                    <a:pt x="8166" y="6261"/>
                  </a:lnTo>
                  <a:lnTo>
                    <a:pt x="8078" y="6203"/>
                  </a:lnTo>
                  <a:lnTo>
                    <a:pt x="7990" y="6143"/>
                  </a:lnTo>
                  <a:lnTo>
                    <a:pt x="7903" y="6084"/>
                  </a:lnTo>
                  <a:lnTo>
                    <a:pt x="7815" y="6024"/>
                  </a:lnTo>
                  <a:lnTo>
                    <a:pt x="7729" y="5962"/>
                  </a:lnTo>
                  <a:lnTo>
                    <a:pt x="7643" y="5901"/>
                  </a:lnTo>
                  <a:lnTo>
                    <a:pt x="7556" y="5840"/>
                  </a:lnTo>
                  <a:lnTo>
                    <a:pt x="7471" y="5777"/>
                  </a:lnTo>
                  <a:lnTo>
                    <a:pt x="7387" y="5714"/>
                  </a:lnTo>
                  <a:lnTo>
                    <a:pt x="7303" y="5650"/>
                  </a:lnTo>
                  <a:lnTo>
                    <a:pt x="7219" y="5586"/>
                  </a:lnTo>
                  <a:lnTo>
                    <a:pt x="7136" y="5522"/>
                  </a:lnTo>
                  <a:lnTo>
                    <a:pt x="7105" y="5498"/>
                  </a:lnTo>
                  <a:lnTo>
                    <a:pt x="7077" y="5472"/>
                  </a:lnTo>
                  <a:lnTo>
                    <a:pt x="7049" y="5447"/>
                  </a:lnTo>
                  <a:lnTo>
                    <a:pt x="7023" y="5421"/>
                  </a:lnTo>
                  <a:lnTo>
                    <a:pt x="7000" y="5395"/>
                  </a:lnTo>
                  <a:lnTo>
                    <a:pt x="6976" y="5367"/>
                  </a:lnTo>
                  <a:lnTo>
                    <a:pt x="6954" y="5339"/>
                  </a:lnTo>
                  <a:lnTo>
                    <a:pt x="6934" y="5311"/>
                  </a:lnTo>
                  <a:lnTo>
                    <a:pt x="6916" y="5282"/>
                  </a:lnTo>
                  <a:lnTo>
                    <a:pt x="6897" y="5253"/>
                  </a:lnTo>
                  <a:lnTo>
                    <a:pt x="6882" y="5222"/>
                  </a:lnTo>
                  <a:lnTo>
                    <a:pt x="6867" y="5192"/>
                  </a:lnTo>
                  <a:lnTo>
                    <a:pt x="6854" y="5162"/>
                  </a:lnTo>
                  <a:lnTo>
                    <a:pt x="6842" y="5131"/>
                  </a:lnTo>
                  <a:lnTo>
                    <a:pt x="6833" y="5100"/>
                  </a:lnTo>
                  <a:lnTo>
                    <a:pt x="6824" y="5068"/>
                  </a:lnTo>
                  <a:lnTo>
                    <a:pt x="6820" y="5047"/>
                  </a:lnTo>
                  <a:lnTo>
                    <a:pt x="6815" y="5025"/>
                  </a:lnTo>
                  <a:lnTo>
                    <a:pt x="6811" y="5003"/>
                  </a:lnTo>
                  <a:lnTo>
                    <a:pt x="6809" y="4981"/>
                  </a:lnTo>
                  <a:lnTo>
                    <a:pt x="6807" y="4960"/>
                  </a:lnTo>
                  <a:lnTo>
                    <a:pt x="6804" y="4937"/>
                  </a:lnTo>
                  <a:lnTo>
                    <a:pt x="6804" y="4915"/>
                  </a:lnTo>
                  <a:lnTo>
                    <a:pt x="6804" y="4893"/>
                  </a:lnTo>
                  <a:lnTo>
                    <a:pt x="6806" y="4869"/>
                  </a:lnTo>
                  <a:lnTo>
                    <a:pt x="6807" y="4844"/>
                  </a:lnTo>
                  <a:lnTo>
                    <a:pt x="6809" y="4821"/>
                  </a:lnTo>
                  <a:lnTo>
                    <a:pt x="6813" y="4796"/>
                  </a:lnTo>
                  <a:lnTo>
                    <a:pt x="6816" y="4772"/>
                  </a:lnTo>
                  <a:lnTo>
                    <a:pt x="6822" y="4748"/>
                  </a:lnTo>
                  <a:lnTo>
                    <a:pt x="6827" y="4725"/>
                  </a:lnTo>
                  <a:lnTo>
                    <a:pt x="6835" y="4701"/>
                  </a:lnTo>
                  <a:lnTo>
                    <a:pt x="6841" y="4677"/>
                  </a:lnTo>
                  <a:lnTo>
                    <a:pt x="6850" y="4655"/>
                  </a:lnTo>
                  <a:lnTo>
                    <a:pt x="6858" y="4631"/>
                  </a:lnTo>
                  <a:lnTo>
                    <a:pt x="6868" y="4608"/>
                  </a:lnTo>
                  <a:lnTo>
                    <a:pt x="6879" y="4585"/>
                  </a:lnTo>
                  <a:lnTo>
                    <a:pt x="6891" y="4562"/>
                  </a:lnTo>
                  <a:lnTo>
                    <a:pt x="6903" y="4539"/>
                  </a:lnTo>
                  <a:lnTo>
                    <a:pt x="6916" y="4518"/>
                  </a:lnTo>
                  <a:lnTo>
                    <a:pt x="6930" y="4495"/>
                  </a:lnTo>
                  <a:lnTo>
                    <a:pt x="6944" y="4474"/>
                  </a:lnTo>
                  <a:lnTo>
                    <a:pt x="6959" y="4452"/>
                  </a:lnTo>
                  <a:lnTo>
                    <a:pt x="6975" y="4431"/>
                  </a:lnTo>
                  <a:lnTo>
                    <a:pt x="6991" y="4409"/>
                  </a:lnTo>
                  <a:lnTo>
                    <a:pt x="7008" y="4389"/>
                  </a:lnTo>
                  <a:lnTo>
                    <a:pt x="7027" y="4367"/>
                  </a:lnTo>
                  <a:lnTo>
                    <a:pt x="7046" y="4347"/>
                  </a:lnTo>
                  <a:lnTo>
                    <a:pt x="7066" y="4326"/>
                  </a:lnTo>
                  <a:lnTo>
                    <a:pt x="7085" y="4307"/>
                  </a:lnTo>
                  <a:lnTo>
                    <a:pt x="7107" y="4287"/>
                  </a:lnTo>
                  <a:lnTo>
                    <a:pt x="7128" y="4268"/>
                  </a:lnTo>
                  <a:lnTo>
                    <a:pt x="7151" y="4249"/>
                  </a:lnTo>
                  <a:lnTo>
                    <a:pt x="7173" y="4230"/>
                  </a:lnTo>
                  <a:lnTo>
                    <a:pt x="7197" y="4211"/>
                  </a:lnTo>
                  <a:lnTo>
                    <a:pt x="7222" y="4194"/>
                  </a:lnTo>
                  <a:lnTo>
                    <a:pt x="7310" y="4128"/>
                  </a:lnTo>
                  <a:lnTo>
                    <a:pt x="7398" y="4062"/>
                  </a:lnTo>
                  <a:lnTo>
                    <a:pt x="7481" y="3997"/>
                  </a:lnTo>
                  <a:lnTo>
                    <a:pt x="7562" y="3932"/>
                  </a:lnTo>
                  <a:lnTo>
                    <a:pt x="7640" y="3867"/>
                  </a:lnTo>
                  <a:lnTo>
                    <a:pt x="7713" y="3804"/>
                  </a:lnTo>
                  <a:lnTo>
                    <a:pt x="7782" y="3741"/>
                  </a:lnTo>
                  <a:lnTo>
                    <a:pt x="7847" y="3680"/>
                  </a:lnTo>
                  <a:lnTo>
                    <a:pt x="7907" y="3622"/>
                  </a:lnTo>
                  <a:lnTo>
                    <a:pt x="7962" y="3565"/>
                  </a:lnTo>
                  <a:lnTo>
                    <a:pt x="7988" y="3538"/>
                  </a:lnTo>
                  <a:lnTo>
                    <a:pt x="8012" y="3511"/>
                  </a:lnTo>
                  <a:lnTo>
                    <a:pt x="8035" y="3485"/>
                  </a:lnTo>
                  <a:lnTo>
                    <a:pt x="8056" y="3459"/>
                  </a:lnTo>
                  <a:lnTo>
                    <a:pt x="8076" y="3435"/>
                  </a:lnTo>
                  <a:lnTo>
                    <a:pt x="8095" y="3412"/>
                  </a:lnTo>
                  <a:lnTo>
                    <a:pt x="8111" y="3389"/>
                  </a:lnTo>
                  <a:lnTo>
                    <a:pt x="8126" y="3366"/>
                  </a:lnTo>
                  <a:lnTo>
                    <a:pt x="8139" y="3346"/>
                  </a:lnTo>
                  <a:lnTo>
                    <a:pt x="8151" y="3326"/>
                  </a:lnTo>
                  <a:lnTo>
                    <a:pt x="8161" y="3307"/>
                  </a:lnTo>
                  <a:lnTo>
                    <a:pt x="8169" y="3289"/>
                  </a:lnTo>
                  <a:lnTo>
                    <a:pt x="8179" y="3263"/>
                  </a:lnTo>
                  <a:lnTo>
                    <a:pt x="8188" y="3237"/>
                  </a:lnTo>
                  <a:lnTo>
                    <a:pt x="8195" y="3211"/>
                  </a:lnTo>
                  <a:lnTo>
                    <a:pt x="8202" y="3186"/>
                  </a:lnTo>
                  <a:lnTo>
                    <a:pt x="8207" y="3159"/>
                  </a:lnTo>
                  <a:lnTo>
                    <a:pt x="8211" y="3132"/>
                  </a:lnTo>
                  <a:lnTo>
                    <a:pt x="8215" y="3105"/>
                  </a:lnTo>
                  <a:lnTo>
                    <a:pt x="8217" y="3078"/>
                  </a:lnTo>
                  <a:lnTo>
                    <a:pt x="8218" y="3051"/>
                  </a:lnTo>
                  <a:lnTo>
                    <a:pt x="8218" y="3024"/>
                  </a:lnTo>
                  <a:lnTo>
                    <a:pt x="8217" y="2997"/>
                  </a:lnTo>
                  <a:lnTo>
                    <a:pt x="8215" y="2970"/>
                  </a:lnTo>
                  <a:lnTo>
                    <a:pt x="8211" y="2942"/>
                  </a:lnTo>
                  <a:lnTo>
                    <a:pt x="8207" y="2915"/>
                  </a:lnTo>
                  <a:lnTo>
                    <a:pt x="8202" y="2888"/>
                  </a:lnTo>
                  <a:lnTo>
                    <a:pt x="8196" y="2860"/>
                  </a:lnTo>
                  <a:lnTo>
                    <a:pt x="8188" y="2831"/>
                  </a:lnTo>
                  <a:lnTo>
                    <a:pt x="8179" y="2801"/>
                  </a:lnTo>
                  <a:lnTo>
                    <a:pt x="8168" y="2771"/>
                  </a:lnTo>
                  <a:lnTo>
                    <a:pt x="8157" y="2742"/>
                  </a:lnTo>
                  <a:lnTo>
                    <a:pt x="8144" y="2712"/>
                  </a:lnTo>
                  <a:lnTo>
                    <a:pt x="8130" y="2683"/>
                  </a:lnTo>
                  <a:lnTo>
                    <a:pt x="8115" y="2653"/>
                  </a:lnTo>
                  <a:lnTo>
                    <a:pt x="8100" y="2624"/>
                  </a:lnTo>
                  <a:lnTo>
                    <a:pt x="8083" y="2596"/>
                  </a:lnTo>
                  <a:lnTo>
                    <a:pt x="8065" y="2567"/>
                  </a:lnTo>
                  <a:lnTo>
                    <a:pt x="8046" y="2539"/>
                  </a:lnTo>
                  <a:lnTo>
                    <a:pt x="8026" y="2512"/>
                  </a:lnTo>
                  <a:lnTo>
                    <a:pt x="8004" y="2484"/>
                  </a:lnTo>
                  <a:lnTo>
                    <a:pt x="7983" y="2457"/>
                  </a:lnTo>
                  <a:lnTo>
                    <a:pt x="7960" y="2430"/>
                  </a:lnTo>
                  <a:lnTo>
                    <a:pt x="7935" y="2405"/>
                  </a:lnTo>
                  <a:lnTo>
                    <a:pt x="7910" y="2379"/>
                  </a:lnTo>
                  <a:lnTo>
                    <a:pt x="7884" y="2354"/>
                  </a:lnTo>
                  <a:lnTo>
                    <a:pt x="7859" y="2329"/>
                  </a:lnTo>
                  <a:lnTo>
                    <a:pt x="7830" y="2306"/>
                  </a:lnTo>
                  <a:lnTo>
                    <a:pt x="7801" y="2282"/>
                  </a:lnTo>
                  <a:lnTo>
                    <a:pt x="7772" y="2258"/>
                  </a:lnTo>
                  <a:lnTo>
                    <a:pt x="7742" y="2235"/>
                  </a:lnTo>
                  <a:lnTo>
                    <a:pt x="7711" y="2214"/>
                  </a:lnTo>
                  <a:lnTo>
                    <a:pt x="7679" y="2192"/>
                  </a:lnTo>
                  <a:lnTo>
                    <a:pt x="7646" y="2172"/>
                  </a:lnTo>
                  <a:lnTo>
                    <a:pt x="7613" y="2153"/>
                  </a:lnTo>
                  <a:lnTo>
                    <a:pt x="7579" y="2133"/>
                  </a:lnTo>
                  <a:lnTo>
                    <a:pt x="7543" y="2115"/>
                  </a:lnTo>
                  <a:lnTo>
                    <a:pt x="7508" y="2098"/>
                  </a:lnTo>
                  <a:lnTo>
                    <a:pt x="7471" y="2081"/>
                  </a:lnTo>
                  <a:lnTo>
                    <a:pt x="7433" y="2065"/>
                  </a:lnTo>
                  <a:lnTo>
                    <a:pt x="7400" y="2052"/>
                  </a:lnTo>
                  <a:lnTo>
                    <a:pt x="7367" y="2039"/>
                  </a:lnTo>
                  <a:lnTo>
                    <a:pt x="7332" y="2028"/>
                  </a:lnTo>
                  <a:lnTo>
                    <a:pt x="7299" y="2017"/>
                  </a:lnTo>
                  <a:lnTo>
                    <a:pt x="7264" y="2007"/>
                  </a:lnTo>
                  <a:lnTo>
                    <a:pt x="7230" y="1997"/>
                  </a:lnTo>
                  <a:lnTo>
                    <a:pt x="7195" y="1990"/>
                  </a:lnTo>
                  <a:lnTo>
                    <a:pt x="7160" y="1982"/>
                  </a:lnTo>
                  <a:lnTo>
                    <a:pt x="7126" y="1976"/>
                  </a:lnTo>
                  <a:lnTo>
                    <a:pt x="7090" y="1969"/>
                  </a:lnTo>
                  <a:lnTo>
                    <a:pt x="7056" y="1965"/>
                  </a:lnTo>
                  <a:lnTo>
                    <a:pt x="7021" y="1961"/>
                  </a:lnTo>
                  <a:lnTo>
                    <a:pt x="6987" y="1958"/>
                  </a:lnTo>
                  <a:lnTo>
                    <a:pt x="6952" y="1955"/>
                  </a:lnTo>
                  <a:lnTo>
                    <a:pt x="6918" y="1954"/>
                  </a:lnTo>
                  <a:lnTo>
                    <a:pt x="6884" y="1953"/>
                  </a:lnTo>
                  <a:lnTo>
                    <a:pt x="6847" y="1954"/>
                  </a:lnTo>
                  <a:lnTo>
                    <a:pt x="6810" y="1955"/>
                  </a:lnTo>
                  <a:lnTo>
                    <a:pt x="6774" y="1959"/>
                  </a:lnTo>
                  <a:lnTo>
                    <a:pt x="6739" y="1962"/>
                  </a:lnTo>
                  <a:lnTo>
                    <a:pt x="6703" y="1966"/>
                  </a:lnTo>
                  <a:lnTo>
                    <a:pt x="6669" y="1972"/>
                  </a:lnTo>
                  <a:lnTo>
                    <a:pt x="6635" y="1978"/>
                  </a:lnTo>
                  <a:lnTo>
                    <a:pt x="6602" y="1986"/>
                  </a:lnTo>
                  <a:lnTo>
                    <a:pt x="6569" y="1994"/>
                  </a:lnTo>
                  <a:lnTo>
                    <a:pt x="6537" y="2004"/>
                  </a:lnTo>
                  <a:lnTo>
                    <a:pt x="6506" y="2015"/>
                  </a:lnTo>
                  <a:lnTo>
                    <a:pt x="6474" y="2025"/>
                  </a:lnTo>
                  <a:lnTo>
                    <a:pt x="6445" y="2037"/>
                  </a:lnTo>
                  <a:lnTo>
                    <a:pt x="6416" y="2050"/>
                  </a:lnTo>
                  <a:lnTo>
                    <a:pt x="6387" y="2064"/>
                  </a:lnTo>
                  <a:lnTo>
                    <a:pt x="6360" y="2079"/>
                  </a:lnTo>
                  <a:lnTo>
                    <a:pt x="6333" y="2094"/>
                  </a:lnTo>
                  <a:lnTo>
                    <a:pt x="6307" y="2111"/>
                  </a:lnTo>
                  <a:lnTo>
                    <a:pt x="6282" y="2128"/>
                  </a:lnTo>
                  <a:lnTo>
                    <a:pt x="6257" y="2146"/>
                  </a:lnTo>
                  <a:lnTo>
                    <a:pt x="6235" y="2165"/>
                  </a:lnTo>
                  <a:lnTo>
                    <a:pt x="6212" y="2185"/>
                  </a:lnTo>
                  <a:lnTo>
                    <a:pt x="6191" y="2205"/>
                  </a:lnTo>
                  <a:lnTo>
                    <a:pt x="6170" y="2226"/>
                  </a:lnTo>
                  <a:lnTo>
                    <a:pt x="6151" y="2248"/>
                  </a:lnTo>
                  <a:lnTo>
                    <a:pt x="6132" y="2270"/>
                  </a:lnTo>
                  <a:lnTo>
                    <a:pt x="6115" y="2294"/>
                  </a:lnTo>
                  <a:lnTo>
                    <a:pt x="6099" y="2317"/>
                  </a:lnTo>
                  <a:lnTo>
                    <a:pt x="6084" y="2342"/>
                  </a:lnTo>
                  <a:lnTo>
                    <a:pt x="6070" y="2368"/>
                  </a:lnTo>
                  <a:lnTo>
                    <a:pt x="6057" y="2394"/>
                  </a:lnTo>
                  <a:lnTo>
                    <a:pt x="6045" y="2421"/>
                  </a:lnTo>
                  <a:lnTo>
                    <a:pt x="6036" y="2442"/>
                  </a:lnTo>
                  <a:lnTo>
                    <a:pt x="6026" y="2467"/>
                  </a:lnTo>
                  <a:lnTo>
                    <a:pt x="6015" y="2492"/>
                  </a:lnTo>
                  <a:lnTo>
                    <a:pt x="6003" y="2520"/>
                  </a:lnTo>
                  <a:lnTo>
                    <a:pt x="5991" y="2548"/>
                  </a:lnTo>
                  <a:lnTo>
                    <a:pt x="5978" y="2578"/>
                  </a:lnTo>
                  <a:lnTo>
                    <a:pt x="5964" y="2609"/>
                  </a:lnTo>
                  <a:lnTo>
                    <a:pt x="5950" y="2642"/>
                  </a:lnTo>
                  <a:lnTo>
                    <a:pt x="5927" y="2693"/>
                  </a:lnTo>
                  <a:lnTo>
                    <a:pt x="5904" y="2748"/>
                  </a:lnTo>
                  <a:lnTo>
                    <a:pt x="5879" y="2805"/>
                  </a:lnTo>
                  <a:lnTo>
                    <a:pt x="5853" y="2865"/>
                  </a:lnTo>
                  <a:lnTo>
                    <a:pt x="5827" y="2926"/>
                  </a:lnTo>
                  <a:lnTo>
                    <a:pt x="5800" y="2989"/>
                  </a:lnTo>
                  <a:lnTo>
                    <a:pt x="5772" y="3055"/>
                  </a:lnTo>
                  <a:lnTo>
                    <a:pt x="5745" y="3123"/>
                  </a:lnTo>
                  <a:lnTo>
                    <a:pt x="5736" y="3142"/>
                  </a:lnTo>
                  <a:lnTo>
                    <a:pt x="5727" y="3163"/>
                  </a:lnTo>
                  <a:lnTo>
                    <a:pt x="5718" y="3181"/>
                  </a:lnTo>
                  <a:lnTo>
                    <a:pt x="5707" y="3201"/>
                  </a:lnTo>
                  <a:lnTo>
                    <a:pt x="5698" y="3218"/>
                  </a:lnTo>
                  <a:lnTo>
                    <a:pt x="5687" y="3236"/>
                  </a:lnTo>
                  <a:lnTo>
                    <a:pt x="5675" y="3252"/>
                  </a:lnTo>
                  <a:lnTo>
                    <a:pt x="5663" y="3268"/>
                  </a:lnTo>
                  <a:lnTo>
                    <a:pt x="5651" y="3285"/>
                  </a:lnTo>
                  <a:lnTo>
                    <a:pt x="5639" y="3300"/>
                  </a:lnTo>
                  <a:lnTo>
                    <a:pt x="5626" y="3314"/>
                  </a:lnTo>
                  <a:lnTo>
                    <a:pt x="5613" y="3328"/>
                  </a:lnTo>
                  <a:lnTo>
                    <a:pt x="5599" y="3341"/>
                  </a:lnTo>
                  <a:lnTo>
                    <a:pt x="5585" y="3354"/>
                  </a:lnTo>
                  <a:lnTo>
                    <a:pt x="5571" y="3365"/>
                  </a:lnTo>
                  <a:lnTo>
                    <a:pt x="5556" y="3377"/>
                  </a:lnTo>
                  <a:lnTo>
                    <a:pt x="5541" y="3388"/>
                  </a:lnTo>
                  <a:lnTo>
                    <a:pt x="5526" y="3398"/>
                  </a:lnTo>
                  <a:lnTo>
                    <a:pt x="5511" y="3407"/>
                  </a:lnTo>
                  <a:lnTo>
                    <a:pt x="5495" y="3416"/>
                  </a:lnTo>
                  <a:lnTo>
                    <a:pt x="5479" y="3424"/>
                  </a:lnTo>
                  <a:lnTo>
                    <a:pt x="5462" y="3431"/>
                  </a:lnTo>
                  <a:lnTo>
                    <a:pt x="5445" y="3438"/>
                  </a:lnTo>
                  <a:lnTo>
                    <a:pt x="5428" y="3444"/>
                  </a:lnTo>
                  <a:lnTo>
                    <a:pt x="5411" y="3449"/>
                  </a:lnTo>
                  <a:lnTo>
                    <a:pt x="5393" y="3454"/>
                  </a:lnTo>
                  <a:lnTo>
                    <a:pt x="5375" y="3458"/>
                  </a:lnTo>
                  <a:lnTo>
                    <a:pt x="5357" y="3461"/>
                  </a:lnTo>
                  <a:lnTo>
                    <a:pt x="5338" y="3463"/>
                  </a:lnTo>
                  <a:lnTo>
                    <a:pt x="5320" y="3466"/>
                  </a:lnTo>
                  <a:lnTo>
                    <a:pt x="5301" y="3467"/>
                  </a:lnTo>
                  <a:lnTo>
                    <a:pt x="5282" y="3467"/>
                  </a:lnTo>
                  <a:lnTo>
                    <a:pt x="5262" y="3467"/>
                  </a:lnTo>
                  <a:lnTo>
                    <a:pt x="5242" y="3466"/>
                  </a:lnTo>
                  <a:lnTo>
                    <a:pt x="5223" y="3463"/>
                  </a:lnTo>
                  <a:lnTo>
                    <a:pt x="5203" y="3461"/>
                  </a:lnTo>
                  <a:lnTo>
                    <a:pt x="5183" y="3458"/>
                  </a:lnTo>
                  <a:lnTo>
                    <a:pt x="5163" y="3454"/>
                  </a:lnTo>
                  <a:lnTo>
                    <a:pt x="5143" y="3448"/>
                  </a:lnTo>
                  <a:lnTo>
                    <a:pt x="5124" y="3443"/>
                  </a:lnTo>
                  <a:lnTo>
                    <a:pt x="5103" y="3436"/>
                  </a:lnTo>
                  <a:lnTo>
                    <a:pt x="5084" y="3430"/>
                  </a:lnTo>
                  <a:lnTo>
                    <a:pt x="5063" y="3422"/>
                  </a:lnTo>
                  <a:lnTo>
                    <a:pt x="5044" y="3414"/>
                  </a:lnTo>
                  <a:lnTo>
                    <a:pt x="5024" y="3404"/>
                  </a:lnTo>
                  <a:lnTo>
                    <a:pt x="5004" y="3394"/>
                  </a:lnTo>
                  <a:lnTo>
                    <a:pt x="4984" y="3384"/>
                  </a:lnTo>
                  <a:lnTo>
                    <a:pt x="4964" y="3373"/>
                  </a:lnTo>
                  <a:lnTo>
                    <a:pt x="4944" y="3361"/>
                  </a:lnTo>
                  <a:lnTo>
                    <a:pt x="4925" y="3348"/>
                  </a:lnTo>
                  <a:lnTo>
                    <a:pt x="4906" y="3335"/>
                  </a:lnTo>
                  <a:lnTo>
                    <a:pt x="4885" y="3321"/>
                  </a:lnTo>
                  <a:lnTo>
                    <a:pt x="4866" y="3306"/>
                  </a:lnTo>
                  <a:lnTo>
                    <a:pt x="4846" y="3291"/>
                  </a:lnTo>
                  <a:lnTo>
                    <a:pt x="4827" y="3275"/>
                  </a:lnTo>
                  <a:lnTo>
                    <a:pt x="4809" y="3259"/>
                  </a:lnTo>
                  <a:lnTo>
                    <a:pt x="4789" y="3242"/>
                  </a:lnTo>
                  <a:lnTo>
                    <a:pt x="4770" y="3223"/>
                  </a:lnTo>
                  <a:lnTo>
                    <a:pt x="4751" y="3205"/>
                  </a:lnTo>
                  <a:lnTo>
                    <a:pt x="4733" y="3186"/>
                  </a:lnTo>
                  <a:lnTo>
                    <a:pt x="4695" y="3146"/>
                  </a:lnTo>
                  <a:lnTo>
                    <a:pt x="4659" y="3103"/>
                  </a:lnTo>
                  <a:lnTo>
                    <a:pt x="4574" y="2999"/>
                  </a:lnTo>
                  <a:lnTo>
                    <a:pt x="4491" y="2895"/>
                  </a:lnTo>
                  <a:lnTo>
                    <a:pt x="4408" y="2789"/>
                  </a:lnTo>
                  <a:lnTo>
                    <a:pt x="4326" y="2684"/>
                  </a:lnTo>
                  <a:lnTo>
                    <a:pt x="4245" y="2577"/>
                  </a:lnTo>
                  <a:lnTo>
                    <a:pt x="4166" y="2469"/>
                  </a:lnTo>
                  <a:lnTo>
                    <a:pt x="4087" y="2362"/>
                  </a:lnTo>
                  <a:lnTo>
                    <a:pt x="4009" y="2253"/>
                  </a:lnTo>
                  <a:lnTo>
                    <a:pt x="3931" y="2143"/>
                  </a:lnTo>
                  <a:lnTo>
                    <a:pt x="3855" y="2033"/>
                  </a:lnTo>
                  <a:lnTo>
                    <a:pt x="3779" y="1923"/>
                  </a:lnTo>
                  <a:lnTo>
                    <a:pt x="3705" y="1811"/>
                  </a:lnTo>
                  <a:lnTo>
                    <a:pt x="3631" y="1700"/>
                  </a:lnTo>
                  <a:lnTo>
                    <a:pt x="3559" y="1588"/>
                  </a:lnTo>
                  <a:lnTo>
                    <a:pt x="3488" y="1475"/>
                  </a:lnTo>
                  <a:lnTo>
                    <a:pt x="3418" y="1362"/>
                  </a:lnTo>
                  <a:lnTo>
                    <a:pt x="2575" y="0"/>
                  </a:lnTo>
                  <a:lnTo>
                    <a:pt x="2427" y="148"/>
                  </a:lnTo>
                  <a:lnTo>
                    <a:pt x="2284" y="300"/>
                  </a:lnTo>
                  <a:lnTo>
                    <a:pt x="2144" y="456"/>
                  </a:lnTo>
                  <a:lnTo>
                    <a:pt x="2008" y="614"/>
                  </a:lnTo>
                  <a:lnTo>
                    <a:pt x="1875" y="776"/>
                  </a:lnTo>
                  <a:lnTo>
                    <a:pt x="1747" y="941"/>
                  </a:lnTo>
                  <a:lnTo>
                    <a:pt x="1623" y="1110"/>
                  </a:lnTo>
                  <a:lnTo>
                    <a:pt x="1502" y="1281"/>
                  </a:lnTo>
                  <a:lnTo>
                    <a:pt x="1385" y="1456"/>
                  </a:lnTo>
                  <a:lnTo>
                    <a:pt x="1273" y="1632"/>
                  </a:lnTo>
                  <a:lnTo>
                    <a:pt x="1165" y="1813"/>
                  </a:lnTo>
                  <a:lnTo>
                    <a:pt x="1062" y="1995"/>
                  </a:lnTo>
                  <a:lnTo>
                    <a:pt x="962" y="2182"/>
                  </a:lnTo>
                  <a:lnTo>
                    <a:pt x="867" y="2370"/>
                  </a:lnTo>
                  <a:lnTo>
                    <a:pt x="777" y="2561"/>
                  </a:lnTo>
                  <a:lnTo>
                    <a:pt x="692" y="2755"/>
                  </a:lnTo>
                  <a:lnTo>
                    <a:pt x="611" y="2951"/>
                  </a:lnTo>
                  <a:lnTo>
                    <a:pt x="534" y="3149"/>
                  </a:lnTo>
                  <a:lnTo>
                    <a:pt x="463" y="3349"/>
                  </a:lnTo>
                  <a:lnTo>
                    <a:pt x="396" y="3553"/>
                  </a:lnTo>
                  <a:lnTo>
                    <a:pt x="333" y="3757"/>
                  </a:lnTo>
                  <a:lnTo>
                    <a:pt x="277" y="3965"/>
                  </a:lnTo>
                  <a:lnTo>
                    <a:pt x="225" y="4174"/>
                  </a:lnTo>
                  <a:lnTo>
                    <a:pt x="179" y="4385"/>
                  </a:lnTo>
                  <a:lnTo>
                    <a:pt x="137" y="4599"/>
                  </a:lnTo>
                  <a:lnTo>
                    <a:pt x="101" y="4814"/>
                  </a:lnTo>
                  <a:lnTo>
                    <a:pt x="71" y="5031"/>
                  </a:lnTo>
                  <a:lnTo>
                    <a:pt x="45" y="5249"/>
                  </a:lnTo>
                  <a:lnTo>
                    <a:pt x="26" y="5469"/>
                  </a:lnTo>
                  <a:lnTo>
                    <a:pt x="12" y="5691"/>
                  </a:lnTo>
                  <a:lnTo>
                    <a:pt x="3" y="5914"/>
                  </a:lnTo>
                  <a:lnTo>
                    <a:pt x="0" y="6139"/>
                  </a:lnTo>
                  <a:lnTo>
                    <a:pt x="2" y="6356"/>
                  </a:lnTo>
                  <a:lnTo>
                    <a:pt x="11" y="6571"/>
                  </a:lnTo>
                  <a:lnTo>
                    <a:pt x="24" y="6785"/>
                  </a:lnTo>
                  <a:lnTo>
                    <a:pt x="42" y="6997"/>
                  </a:lnTo>
                  <a:lnTo>
                    <a:pt x="66" y="7209"/>
                  </a:lnTo>
                  <a:lnTo>
                    <a:pt x="95" y="7419"/>
                  </a:lnTo>
                  <a:lnTo>
                    <a:pt x="128" y="7627"/>
                  </a:lnTo>
                  <a:lnTo>
                    <a:pt x="167" y="7832"/>
                  </a:lnTo>
                  <a:lnTo>
                    <a:pt x="210" y="8037"/>
                  </a:lnTo>
                  <a:lnTo>
                    <a:pt x="259" y="8239"/>
                  </a:lnTo>
                  <a:lnTo>
                    <a:pt x="312" y="8441"/>
                  </a:lnTo>
                  <a:lnTo>
                    <a:pt x="369" y="8639"/>
                  </a:lnTo>
                  <a:lnTo>
                    <a:pt x="432" y="8836"/>
                  </a:lnTo>
                  <a:lnTo>
                    <a:pt x="498" y="9031"/>
                  </a:lnTo>
                  <a:lnTo>
                    <a:pt x="570" y="9224"/>
                  </a:lnTo>
                  <a:lnTo>
                    <a:pt x="645" y="9415"/>
                  </a:lnTo>
                  <a:lnTo>
                    <a:pt x="726" y="9602"/>
                  </a:lnTo>
                  <a:lnTo>
                    <a:pt x="810" y="9788"/>
                  </a:lnTo>
                  <a:lnTo>
                    <a:pt x="899" y="9971"/>
                  </a:lnTo>
                  <a:lnTo>
                    <a:pt x="991" y="10152"/>
                  </a:lnTo>
                  <a:lnTo>
                    <a:pt x="1089" y="10331"/>
                  </a:lnTo>
                  <a:lnTo>
                    <a:pt x="1190" y="10507"/>
                  </a:lnTo>
                  <a:lnTo>
                    <a:pt x="1295" y="10680"/>
                  </a:lnTo>
                  <a:lnTo>
                    <a:pt x="1404" y="10851"/>
                  </a:lnTo>
                  <a:lnTo>
                    <a:pt x="1517" y="11019"/>
                  </a:lnTo>
                  <a:lnTo>
                    <a:pt x="1633" y="11184"/>
                  </a:lnTo>
                  <a:lnTo>
                    <a:pt x="1754" y="11346"/>
                  </a:lnTo>
                  <a:lnTo>
                    <a:pt x="1878" y="11505"/>
                  </a:lnTo>
                  <a:lnTo>
                    <a:pt x="2006" y="11661"/>
                  </a:lnTo>
                  <a:lnTo>
                    <a:pt x="2137" y="11815"/>
                  </a:lnTo>
                  <a:lnTo>
                    <a:pt x="2272" y="11965"/>
                  </a:lnTo>
                  <a:lnTo>
                    <a:pt x="2410" y="12112"/>
                  </a:lnTo>
                  <a:lnTo>
                    <a:pt x="3366" y="11575"/>
                  </a:lnTo>
                  <a:lnTo>
                    <a:pt x="3448" y="1152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7">
              <a:extLst>
                <a:ext uri="{FF2B5EF4-FFF2-40B4-BE49-F238E27FC236}">
                  <a16:creationId xmlns:a16="http://schemas.microsoft.com/office/drawing/2014/main" id="{7BC7E037-69B5-4417-A45B-DD82BF63FF21}"/>
                </a:ext>
              </a:extLst>
            </p:cNvPr>
            <p:cNvSpPr>
              <a:spLocks/>
            </p:cNvSpPr>
            <p:nvPr/>
          </p:nvSpPr>
          <p:spPr bwMode="auto">
            <a:xfrm>
              <a:off x="4748298" y="1615734"/>
              <a:ext cx="2823149" cy="2010377"/>
            </a:xfrm>
            <a:custGeom>
              <a:avLst/>
              <a:gdLst>
                <a:gd name="T0" fmla="*/ 2350 w 12379"/>
                <a:gd name="T1" fmla="*/ 5696 h 8811"/>
                <a:gd name="T2" fmla="*/ 2543 w 12379"/>
                <a:gd name="T3" fmla="*/ 5756 h 8811"/>
                <a:gd name="T4" fmla="*/ 2678 w 12379"/>
                <a:gd name="T5" fmla="*/ 5729 h 8811"/>
                <a:gd name="T6" fmla="*/ 2821 w 12379"/>
                <a:gd name="T7" fmla="*/ 5586 h 8811"/>
                <a:gd name="T8" fmla="*/ 3035 w 12379"/>
                <a:gd name="T9" fmla="*/ 5093 h 8811"/>
                <a:gd name="T10" fmla="*/ 3165 w 12379"/>
                <a:gd name="T11" fmla="*/ 4791 h 8811"/>
                <a:gd name="T12" fmla="*/ 3381 w 12379"/>
                <a:gd name="T13" fmla="*/ 4506 h 8811"/>
                <a:gd name="T14" fmla="*/ 3707 w 12379"/>
                <a:gd name="T15" fmla="*/ 4318 h 8811"/>
                <a:gd name="T16" fmla="*/ 4115 w 12379"/>
                <a:gd name="T17" fmla="*/ 4244 h 8811"/>
                <a:gd name="T18" fmla="*/ 4511 w 12379"/>
                <a:gd name="T19" fmla="*/ 4284 h 8811"/>
                <a:gd name="T20" fmla="*/ 4902 w 12379"/>
                <a:gd name="T21" fmla="*/ 4424 h 8811"/>
                <a:gd name="T22" fmla="*/ 5254 w 12379"/>
                <a:gd name="T23" fmla="*/ 4664 h 8811"/>
                <a:gd name="T24" fmla="*/ 5510 w 12379"/>
                <a:gd name="T25" fmla="*/ 4967 h 8811"/>
                <a:gd name="T26" fmla="*/ 5653 w 12379"/>
                <a:gd name="T27" fmla="*/ 5306 h 8811"/>
                <a:gd name="T28" fmla="*/ 5667 w 12379"/>
                <a:gd name="T29" fmla="*/ 5667 h 8811"/>
                <a:gd name="T30" fmla="*/ 5539 w 12379"/>
                <a:gd name="T31" fmla="*/ 5978 h 8811"/>
                <a:gd name="T32" fmla="*/ 5255 w 12379"/>
                <a:gd name="T33" fmla="*/ 6294 h 8811"/>
                <a:gd name="T34" fmla="*/ 4570 w 12379"/>
                <a:gd name="T35" fmla="*/ 6854 h 8811"/>
                <a:gd name="T36" fmla="*/ 4394 w 12379"/>
                <a:gd name="T37" fmla="*/ 7033 h 8811"/>
                <a:gd name="T38" fmla="*/ 4298 w 12379"/>
                <a:gd name="T39" fmla="*/ 7212 h 8811"/>
                <a:gd name="T40" fmla="*/ 4267 w 12379"/>
                <a:gd name="T41" fmla="*/ 7412 h 8811"/>
                <a:gd name="T42" fmla="*/ 4352 w 12379"/>
                <a:gd name="T43" fmla="*/ 7666 h 8811"/>
                <a:gd name="T44" fmla="*/ 4608 w 12379"/>
                <a:gd name="T45" fmla="*/ 7915 h 8811"/>
                <a:gd name="T46" fmla="*/ 5462 w 12379"/>
                <a:gd name="T47" fmla="*/ 8527 h 8811"/>
                <a:gd name="T48" fmla="*/ 6191 w 12379"/>
                <a:gd name="T49" fmla="*/ 8367 h 8811"/>
                <a:gd name="T50" fmla="*/ 6810 w 12379"/>
                <a:gd name="T51" fmla="*/ 7508 h 8811"/>
                <a:gd name="T52" fmla="*/ 7027 w 12379"/>
                <a:gd name="T53" fmla="*/ 7266 h 8811"/>
                <a:gd name="T54" fmla="*/ 7217 w 12379"/>
                <a:gd name="T55" fmla="*/ 7150 h 8811"/>
                <a:gd name="T56" fmla="*/ 7423 w 12379"/>
                <a:gd name="T57" fmla="*/ 7097 h 8811"/>
                <a:gd name="T58" fmla="*/ 7658 w 12379"/>
                <a:gd name="T59" fmla="*/ 7115 h 8811"/>
                <a:gd name="T60" fmla="*/ 7892 w 12379"/>
                <a:gd name="T61" fmla="*/ 7217 h 8811"/>
                <a:gd name="T62" fmla="*/ 8106 w 12379"/>
                <a:gd name="T63" fmla="*/ 7396 h 8811"/>
                <a:gd name="T64" fmla="*/ 8528 w 12379"/>
                <a:gd name="T65" fmla="*/ 7928 h 8811"/>
                <a:gd name="T66" fmla="*/ 8960 w 12379"/>
                <a:gd name="T67" fmla="*/ 8364 h 8811"/>
                <a:gd name="T68" fmla="*/ 9197 w 12379"/>
                <a:gd name="T69" fmla="*/ 8486 h 8811"/>
                <a:gd name="T70" fmla="*/ 9538 w 12379"/>
                <a:gd name="T71" fmla="*/ 8482 h 8811"/>
                <a:gd name="T72" fmla="*/ 9888 w 12379"/>
                <a:gd name="T73" fmla="*/ 8311 h 8811"/>
                <a:gd name="T74" fmla="*/ 10184 w 12379"/>
                <a:gd name="T75" fmla="*/ 8002 h 8811"/>
                <a:gd name="T76" fmla="*/ 10394 w 12379"/>
                <a:gd name="T77" fmla="*/ 7556 h 8811"/>
                <a:gd name="T78" fmla="*/ 10440 w 12379"/>
                <a:gd name="T79" fmla="*/ 7023 h 8811"/>
                <a:gd name="T80" fmla="*/ 10281 w 12379"/>
                <a:gd name="T81" fmla="*/ 6581 h 8811"/>
                <a:gd name="T82" fmla="*/ 9958 w 12379"/>
                <a:gd name="T83" fmla="*/ 6326 h 8811"/>
                <a:gd name="T84" fmla="*/ 9596 w 12379"/>
                <a:gd name="T85" fmla="*/ 6169 h 8811"/>
                <a:gd name="T86" fmla="*/ 9119 w 12379"/>
                <a:gd name="T87" fmla="*/ 5944 h 8811"/>
                <a:gd name="T88" fmla="*/ 8998 w 12379"/>
                <a:gd name="T89" fmla="*/ 5809 h 8811"/>
                <a:gd name="T90" fmla="*/ 8941 w 12379"/>
                <a:gd name="T91" fmla="*/ 5659 h 8811"/>
                <a:gd name="T92" fmla="*/ 8948 w 12379"/>
                <a:gd name="T93" fmla="*/ 5448 h 8811"/>
                <a:gd name="T94" fmla="*/ 9045 w 12379"/>
                <a:gd name="T95" fmla="*/ 5226 h 8811"/>
                <a:gd name="T96" fmla="*/ 9228 w 12379"/>
                <a:gd name="T97" fmla="*/ 5012 h 8811"/>
                <a:gd name="T98" fmla="*/ 10035 w 12379"/>
                <a:gd name="T99" fmla="*/ 4383 h 8811"/>
                <a:gd name="T100" fmla="*/ 12379 w 12379"/>
                <a:gd name="T101" fmla="*/ 2916 h 8811"/>
                <a:gd name="T102" fmla="*/ 10696 w 12379"/>
                <a:gd name="T103" fmla="*/ 1448 h 8811"/>
                <a:gd name="T104" fmla="*/ 8671 w 12379"/>
                <a:gd name="T105" fmla="*/ 451 h 8811"/>
                <a:gd name="T106" fmla="*/ 6388 w 12379"/>
                <a:gd name="T107" fmla="*/ 13 h 8811"/>
                <a:gd name="T108" fmla="*/ 4238 w 12379"/>
                <a:gd name="T109" fmla="*/ 162 h 8811"/>
                <a:gd name="T110" fmla="*/ 2306 w 12379"/>
                <a:gd name="T111" fmla="*/ 784 h 8811"/>
                <a:gd name="T112" fmla="*/ 603 w 12379"/>
                <a:gd name="T113" fmla="*/ 1820 h 8811"/>
                <a:gd name="T114" fmla="*/ 1212 w 12379"/>
                <a:gd name="T115" fmla="*/ 4298 h 8811"/>
                <a:gd name="T116" fmla="*/ 1995 w 12379"/>
                <a:gd name="T117" fmla="*/ 5358 h 8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79" h="8811">
                  <a:moveTo>
                    <a:pt x="2077" y="5459"/>
                  </a:moveTo>
                  <a:lnTo>
                    <a:pt x="2107" y="5493"/>
                  </a:lnTo>
                  <a:lnTo>
                    <a:pt x="2136" y="5526"/>
                  </a:lnTo>
                  <a:lnTo>
                    <a:pt x="2166" y="5557"/>
                  </a:lnTo>
                  <a:lnTo>
                    <a:pt x="2197" y="5585"/>
                  </a:lnTo>
                  <a:lnTo>
                    <a:pt x="2227" y="5612"/>
                  </a:lnTo>
                  <a:lnTo>
                    <a:pt x="2257" y="5636"/>
                  </a:lnTo>
                  <a:lnTo>
                    <a:pt x="2288" y="5658"/>
                  </a:lnTo>
                  <a:lnTo>
                    <a:pt x="2319" y="5679"/>
                  </a:lnTo>
                  <a:lnTo>
                    <a:pt x="2350" y="5696"/>
                  </a:lnTo>
                  <a:lnTo>
                    <a:pt x="2380" y="5712"/>
                  </a:lnTo>
                  <a:lnTo>
                    <a:pt x="2410" y="5725"/>
                  </a:lnTo>
                  <a:lnTo>
                    <a:pt x="2440" y="5736"/>
                  </a:lnTo>
                  <a:lnTo>
                    <a:pt x="2456" y="5741"/>
                  </a:lnTo>
                  <a:lnTo>
                    <a:pt x="2471" y="5744"/>
                  </a:lnTo>
                  <a:lnTo>
                    <a:pt x="2485" y="5749"/>
                  </a:lnTo>
                  <a:lnTo>
                    <a:pt x="2500" y="5751"/>
                  </a:lnTo>
                  <a:lnTo>
                    <a:pt x="2514" y="5753"/>
                  </a:lnTo>
                  <a:lnTo>
                    <a:pt x="2529" y="5755"/>
                  </a:lnTo>
                  <a:lnTo>
                    <a:pt x="2543" y="5756"/>
                  </a:lnTo>
                  <a:lnTo>
                    <a:pt x="2557" y="5756"/>
                  </a:lnTo>
                  <a:lnTo>
                    <a:pt x="2572" y="5756"/>
                  </a:lnTo>
                  <a:lnTo>
                    <a:pt x="2587" y="5755"/>
                  </a:lnTo>
                  <a:lnTo>
                    <a:pt x="2601" y="5753"/>
                  </a:lnTo>
                  <a:lnTo>
                    <a:pt x="2615" y="5751"/>
                  </a:lnTo>
                  <a:lnTo>
                    <a:pt x="2628" y="5748"/>
                  </a:lnTo>
                  <a:lnTo>
                    <a:pt x="2641" y="5744"/>
                  </a:lnTo>
                  <a:lnTo>
                    <a:pt x="2654" y="5740"/>
                  </a:lnTo>
                  <a:lnTo>
                    <a:pt x="2666" y="5735"/>
                  </a:lnTo>
                  <a:lnTo>
                    <a:pt x="2678" y="5729"/>
                  </a:lnTo>
                  <a:lnTo>
                    <a:pt x="2689" y="5724"/>
                  </a:lnTo>
                  <a:lnTo>
                    <a:pt x="2699" y="5717"/>
                  </a:lnTo>
                  <a:lnTo>
                    <a:pt x="2710" y="5711"/>
                  </a:lnTo>
                  <a:lnTo>
                    <a:pt x="2731" y="5697"/>
                  </a:lnTo>
                  <a:lnTo>
                    <a:pt x="2749" y="5681"/>
                  </a:lnTo>
                  <a:lnTo>
                    <a:pt x="2766" y="5664"/>
                  </a:lnTo>
                  <a:lnTo>
                    <a:pt x="2781" y="5645"/>
                  </a:lnTo>
                  <a:lnTo>
                    <a:pt x="2795" y="5626"/>
                  </a:lnTo>
                  <a:lnTo>
                    <a:pt x="2809" y="5606"/>
                  </a:lnTo>
                  <a:lnTo>
                    <a:pt x="2821" y="5586"/>
                  </a:lnTo>
                  <a:lnTo>
                    <a:pt x="2832" y="5567"/>
                  </a:lnTo>
                  <a:lnTo>
                    <a:pt x="2841" y="5546"/>
                  </a:lnTo>
                  <a:lnTo>
                    <a:pt x="2849" y="5526"/>
                  </a:lnTo>
                  <a:lnTo>
                    <a:pt x="2877" y="5458"/>
                  </a:lnTo>
                  <a:lnTo>
                    <a:pt x="2905" y="5392"/>
                  </a:lnTo>
                  <a:lnTo>
                    <a:pt x="2932" y="5327"/>
                  </a:lnTo>
                  <a:lnTo>
                    <a:pt x="2959" y="5265"/>
                  </a:lnTo>
                  <a:lnTo>
                    <a:pt x="2985" y="5205"/>
                  </a:lnTo>
                  <a:lnTo>
                    <a:pt x="3010" y="5148"/>
                  </a:lnTo>
                  <a:lnTo>
                    <a:pt x="3035" y="5093"/>
                  </a:lnTo>
                  <a:lnTo>
                    <a:pt x="3058" y="5040"/>
                  </a:lnTo>
                  <a:lnTo>
                    <a:pt x="3072" y="5009"/>
                  </a:lnTo>
                  <a:lnTo>
                    <a:pt x="3085" y="4977"/>
                  </a:lnTo>
                  <a:lnTo>
                    <a:pt x="3098" y="4948"/>
                  </a:lnTo>
                  <a:lnTo>
                    <a:pt x="3109" y="4920"/>
                  </a:lnTo>
                  <a:lnTo>
                    <a:pt x="3121" y="4893"/>
                  </a:lnTo>
                  <a:lnTo>
                    <a:pt x="3132" y="4869"/>
                  </a:lnTo>
                  <a:lnTo>
                    <a:pt x="3142" y="4845"/>
                  </a:lnTo>
                  <a:lnTo>
                    <a:pt x="3150" y="4824"/>
                  </a:lnTo>
                  <a:lnTo>
                    <a:pt x="3165" y="4791"/>
                  </a:lnTo>
                  <a:lnTo>
                    <a:pt x="3181" y="4759"/>
                  </a:lnTo>
                  <a:lnTo>
                    <a:pt x="3198" y="4726"/>
                  </a:lnTo>
                  <a:lnTo>
                    <a:pt x="3217" y="4696"/>
                  </a:lnTo>
                  <a:lnTo>
                    <a:pt x="3237" y="4666"/>
                  </a:lnTo>
                  <a:lnTo>
                    <a:pt x="3258" y="4637"/>
                  </a:lnTo>
                  <a:lnTo>
                    <a:pt x="3280" y="4609"/>
                  </a:lnTo>
                  <a:lnTo>
                    <a:pt x="3304" y="4582"/>
                  </a:lnTo>
                  <a:lnTo>
                    <a:pt x="3328" y="4555"/>
                  </a:lnTo>
                  <a:lnTo>
                    <a:pt x="3354" y="4530"/>
                  </a:lnTo>
                  <a:lnTo>
                    <a:pt x="3381" y="4506"/>
                  </a:lnTo>
                  <a:lnTo>
                    <a:pt x="3409" y="4483"/>
                  </a:lnTo>
                  <a:lnTo>
                    <a:pt x="3438" y="4460"/>
                  </a:lnTo>
                  <a:lnTo>
                    <a:pt x="3469" y="4439"/>
                  </a:lnTo>
                  <a:lnTo>
                    <a:pt x="3500" y="4418"/>
                  </a:lnTo>
                  <a:lnTo>
                    <a:pt x="3532" y="4399"/>
                  </a:lnTo>
                  <a:lnTo>
                    <a:pt x="3566" y="4381"/>
                  </a:lnTo>
                  <a:lnTo>
                    <a:pt x="3600" y="4363"/>
                  </a:lnTo>
                  <a:lnTo>
                    <a:pt x="3635" y="4347"/>
                  </a:lnTo>
                  <a:lnTo>
                    <a:pt x="3670" y="4332"/>
                  </a:lnTo>
                  <a:lnTo>
                    <a:pt x="3707" y="4318"/>
                  </a:lnTo>
                  <a:lnTo>
                    <a:pt x="3745" y="4305"/>
                  </a:lnTo>
                  <a:lnTo>
                    <a:pt x="3784" y="4293"/>
                  </a:lnTo>
                  <a:lnTo>
                    <a:pt x="3823" y="4284"/>
                  </a:lnTo>
                  <a:lnTo>
                    <a:pt x="3862" y="4274"/>
                  </a:lnTo>
                  <a:lnTo>
                    <a:pt x="3903" y="4265"/>
                  </a:lnTo>
                  <a:lnTo>
                    <a:pt x="3944" y="4259"/>
                  </a:lnTo>
                  <a:lnTo>
                    <a:pt x="3987" y="4254"/>
                  </a:lnTo>
                  <a:lnTo>
                    <a:pt x="4029" y="4248"/>
                  </a:lnTo>
                  <a:lnTo>
                    <a:pt x="4072" y="4245"/>
                  </a:lnTo>
                  <a:lnTo>
                    <a:pt x="4115" y="4244"/>
                  </a:lnTo>
                  <a:lnTo>
                    <a:pt x="4159" y="4243"/>
                  </a:lnTo>
                  <a:lnTo>
                    <a:pt x="4198" y="4244"/>
                  </a:lnTo>
                  <a:lnTo>
                    <a:pt x="4237" y="4245"/>
                  </a:lnTo>
                  <a:lnTo>
                    <a:pt x="4276" y="4247"/>
                  </a:lnTo>
                  <a:lnTo>
                    <a:pt x="4315" y="4251"/>
                  </a:lnTo>
                  <a:lnTo>
                    <a:pt x="4354" y="4256"/>
                  </a:lnTo>
                  <a:lnTo>
                    <a:pt x="4393" y="4261"/>
                  </a:lnTo>
                  <a:lnTo>
                    <a:pt x="4432" y="4268"/>
                  </a:lnTo>
                  <a:lnTo>
                    <a:pt x="4472" y="4275"/>
                  </a:lnTo>
                  <a:lnTo>
                    <a:pt x="4511" y="4284"/>
                  </a:lnTo>
                  <a:lnTo>
                    <a:pt x="4550" y="4292"/>
                  </a:lnTo>
                  <a:lnTo>
                    <a:pt x="4589" y="4303"/>
                  </a:lnTo>
                  <a:lnTo>
                    <a:pt x="4627" y="4314"/>
                  </a:lnTo>
                  <a:lnTo>
                    <a:pt x="4666" y="4326"/>
                  </a:lnTo>
                  <a:lnTo>
                    <a:pt x="4704" y="4340"/>
                  </a:lnTo>
                  <a:lnTo>
                    <a:pt x="4742" y="4354"/>
                  </a:lnTo>
                  <a:lnTo>
                    <a:pt x="4779" y="4369"/>
                  </a:lnTo>
                  <a:lnTo>
                    <a:pt x="4822" y="4386"/>
                  </a:lnTo>
                  <a:lnTo>
                    <a:pt x="4863" y="4404"/>
                  </a:lnTo>
                  <a:lnTo>
                    <a:pt x="4902" y="4424"/>
                  </a:lnTo>
                  <a:lnTo>
                    <a:pt x="4941" y="4444"/>
                  </a:lnTo>
                  <a:lnTo>
                    <a:pt x="4980" y="4466"/>
                  </a:lnTo>
                  <a:lnTo>
                    <a:pt x="5017" y="4488"/>
                  </a:lnTo>
                  <a:lnTo>
                    <a:pt x="5054" y="4511"/>
                  </a:lnTo>
                  <a:lnTo>
                    <a:pt x="5089" y="4535"/>
                  </a:lnTo>
                  <a:lnTo>
                    <a:pt x="5125" y="4559"/>
                  </a:lnTo>
                  <a:lnTo>
                    <a:pt x="5158" y="4584"/>
                  </a:lnTo>
                  <a:lnTo>
                    <a:pt x="5192" y="4610"/>
                  </a:lnTo>
                  <a:lnTo>
                    <a:pt x="5223" y="4637"/>
                  </a:lnTo>
                  <a:lnTo>
                    <a:pt x="5254" y="4664"/>
                  </a:lnTo>
                  <a:lnTo>
                    <a:pt x="5284" y="4692"/>
                  </a:lnTo>
                  <a:lnTo>
                    <a:pt x="5314" y="4721"/>
                  </a:lnTo>
                  <a:lnTo>
                    <a:pt x="5342" y="4750"/>
                  </a:lnTo>
                  <a:lnTo>
                    <a:pt x="5370" y="4779"/>
                  </a:lnTo>
                  <a:lnTo>
                    <a:pt x="5396" y="4809"/>
                  </a:lnTo>
                  <a:lnTo>
                    <a:pt x="5420" y="4840"/>
                  </a:lnTo>
                  <a:lnTo>
                    <a:pt x="5444" y="4871"/>
                  </a:lnTo>
                  <a:lnTo>
                    <a:pt x="5467" y="4902"/>
                  </a:lnTo>
                  <a:lnTo>
                    <a:pt x="5489" y="4934"/>
                  </a:lnTo>
                  <a:lnTo>
                    <a:pt x="5510" y="4967"/>
                  </a:lnTo>
                  <a:lnTo>
                    <a:pt x="5529" y="4999"/>
                  </a:lnTo>
                  <a:lnTo>
                    <a:pt x="5548" y="5032"/>
                  </a:lnTo>
                  <a:lnTo>
                    <a:pt x="5565" y="5065"/>
                  </a:lnTo>
                  <a:lnTo>
                    <a:pt x="5581" y="5099"/>
                  </a:lnTo>
                  <a:lnTo>
                    <a:pt x="5596" y="5133"/>
                  </a:lnTo>
                  <a:lnTo>
                    <a:pt x="5610" y="5166"/>
                  </a:lnTo>
                  <a:lnTo>
                    <a:pt x="5622" y="5200"/>
                  </a:lnTo>
                  <a:lnTo>
                    <a:pt x="5634" y="5235"/>
                  </a:lnTo>
                  <a:lnTo>
                    <a:pt x="5644" y="5269"/>
                  </a:lnTo>
                  <a:lnTo>
                    <a:pt x="5653" y="5306"/>
                  </a:lnTo>
                  <a:lnTo>
                    <a:pt x="5661" y="5341"/>
                  </a:lnTo>
                  <a:lnTo>
                    <a:pt x="5667" y="5378"/>
                  </a:lnTo>
                  <a:lnTo>
                    <a:pt x="5673" y="5414"/>
                  </a:lnTo>
                  <a:lnTo>
                    <a:pt x="5677" y="5450"/>
                  </a:lnTo>
                  <a:lnTo>
                    <a:pt x="5679" y="5487"/>
                  </a:lnTo>
                  <a:lnTo>
                    <a:pt x="5679" y="5522"/>
                  </a:lnTo>
                  <a:lnTo>
                    <a:pt x="5679" y="5559"/>
                  </a:lnTo>
                  <a:lnTo>
                    <a:pt x="5677" y="5595"/>
                  </a:lnTo>
                  <a:lnTo>
                    <a:pt x="5673" y="5631"/>
                  </a:lnTo>
                  <a:lnTo>
                    <a:pt x="5667" y="5667"/>
                  </a:lnTo>
                  <a:lnTo>
                    <a:pt x="5661" y="5702"/>
                  </a:lnTo>
                  <a:lnTo>
                    <a:pt x="5652" y="5738"/>
                  </a:lnTo>
                  <a:lnTo>
                    <a:pt x="5643" y="5772"/>
                  </a:lnTo>
                  <a:lnTo>
                    <a:pt x="5631" y="5807"/>
                  </a:lnTo>
                  <a:lnTo>
                    <a:pt x="5618" y="5841"/>
                  </a:lnTo>
                  <a:lnTo>
                    <a:pt x="5606" y="5867"/>
                  </a:lnTo>
                  <a:lnTo>
                    <a:pt x="5593" y="5894"/>
                  </a:lnTo>
                  <a:lnTo>
                    <a:pt x="5577" y="5921"/>
                  </a:lnTo>
                  <a:lnTo>
                    <a:pt x="5558" y="5949"/>
                  </a:lnTo>
                  <a:lnTo>
                    <a:pt x="5539" y="5978"/>
                  </a:lnTo>
                  <a:lnTo>
                    <a:pt x="5517" y="6007"/>
                  </a:lnTo>
                  <a:lnTo>
                    <a:pt x="5494" y="6037"/>
                  </a:lnTo>
                  <a:lnTo>
                    <a:pt x="5469" y="6069"/>
                  </a:lnTo>
                  <a:lnTo>
                    <a:pt x="5442" y="6100"/>
                  </a:lnTo>
                  <a:lnTo>
                    <a:pt x="5414" y="6131"/>
                  </a:lnTo>
                  <a:lnTo>
                    <a:pt x="5385" y="6163"/>
                  </a:lnTo>
                  <a:lnTo>
                    <a:pt x="5355" y="6196"/>
                  </a:lnTo>
                  <a:lnTo>
                    <a:pt x="5322" y="6228"/>
                  </a:lnTo>
                  <a:lnTo>
                    <a:pt x="5289" y="6260"/>
                  </a:lnTo>
                  <a:lnTo>
                    <a:pt x="5255" y="6294"/>
                  </a:lnTo>
                  <a:lnTo>
                    <a:pt x="5220" y="6326"/>
                  </a:lnTo>
                  <a:lnTo>
                    <a:pt x="5147" y="6393"/>
                  </a:lnTo>
                  <a:lnTo>
                    <a:pt x="5073" y="6458"/>
                  </a:lnTo>
                  <a:lnTo>
                    <a:pt x="4996" y="6524"/>
                  </a:lnTo>
                  <a:lnTo>
                    <a:pt x="4918" y="6588"/>
                  </a:lnTo>
                  <a:lnTo>
                    <a:pt x="4840" y="6650"/>
                  </a:lnTo>
                  <a:lnTo>
                    <a:pt x="4761" y="6712"/>
                  </a:lnTo>
                  <a:lnTo>
                    <a:pt x="4685" y="6770"/>
                  </a:lnTo>
                  <a:lnTo>
                    <a:pt x="4609" y="6825"/>
                  </a:lnTo>
                  <a:lnTo>
                    <a:pt x="4570" y="6854"/>
                  </a:lnTo>
                  <a:lnTo>
                    <a:pt x="4532" y="6885"/>
                  </a:lnTo>
                  <a:lnTo>
                    <a:pt x="4515" y="6900"/>
                  </a:lnTo>
                  <a:lnTo>
                    <a:pt x="4498" y="6916"/>
                  </a:lnTo>
                  <a:lnTo>
                    <a:pt x="4482" y="6932"/>
                  </a:lnTo>
                  <a:lnTo>
                    <a:pt x="4466" y="6949"/>
                  </a:lnTo>
                  <a:lnTo>
                    <a:pt x="4450" y="6965"/>
                  </a:lnTo>
                  <a:lnTo>
                    <a:pt x="4435" y="6982"/>
                  </a:lnTo>
                  <a:lnTo>
                    <a:pt x="4421" y="6999"/>
                  </a:lnTo>
                  <a:lnTo>
                    <a:pt x="4407" y="7015"/>
                  </a:lnTo>
                  <a:lnTo>
                    <a:pt x="4394" y="7033"/>
                  </a:lnTo>
                  <a:lnTo>
                    <a:pt x="4382" y="7051"/>
                  </a:lnTo>
                  <a:lnTo>
                    <a:pt x="4371" y="7068"/>
                  </a:lnTo>
                  <a:lnTo>
                    <a:pt x="4359" y="7085"/>
                  </a:lnTo>
                  <a:lnTo>
                    <a:pt x="4348" y="7104"/>
                  </a:lnTo>
                  <a:lnTo>
                    <a:pt x="4338" y="7121"/>
                  </a:lnTo>
                  <a:lnTo>
                    <a:pt x="4329" y="7139"/>
                  </a:lnTo>
                  <a:lnTo>
                    <a:pt x="4320" y="7157"/>
                  </a:lnTo>
                  <a:lnTo>
                    <a:pt x="4312" y="7176"/>
                  </a:lnTo>
                  <a:lnTo>
                    <a:pt x="4305" y="7194"/>
                  </a:lnTo>
                  <a:lnTo>
                    <a:pt x="4298" y="7212"/>
                  </a:lnTo>
                  <a:lnTo>
                    <a:pt x="4292" y="7231"/>
                  </a:lnTo>
                  <a:lnTo>
                    <a:pt x="4286" y="7249"/>
                  </a:lnTo>
                  <a:lnTo>
                    <a:pt x="4281" y="7267"/>
                  </a:lnTo>
                  <a:lnTo>
                    <a:pt x="4277" y="7287"/>
                  </a:lnTo>
                  <a:lnTo>
                    <a:pt x="4274" y="7305"/>
                  </a:lnTo>
                  <a:lnTo>
                    <a:pt x="4271" y="7323"/>
                  </a:lnTo>
                  <a:lnTo>
                    <a:pt x="4269" y="7342"/>
                  </a:lnTo>
                  <a:lnTo>
                    <a:pt x="4267" y="7361"/>
                  </a:lnTo>
                  <a:lnTo>
                    <a:pt x="4267" y="7379"/>
                  </a:lnTo>
                  <a:lnTo>
                    <a:pt x="4267" y="7412"/>
                  </a:lnTo>
                  <a:lnTo>
                    <a:pt x="4270" y="7444"/>
                  </a:lnTo>
                  <a:lnTo>
                    <a:pt x="4275" y="7475"/>
                  </a:lnTo>
                  <a:lnTo>
                    <a:pt x="4281" y="7506"/>
                  </a:lnTo>
                  <a:lnTo>
                    <a:pt x="4288" y="7530"/>
                  </a:lnTo>
                  <a:lnTo>
                    <a:pt x="4296" y="7554"/>
                  </a:lnTo>
                  <a:lnTo>
                    <a:pt x="4305" y="7576"/>
                  </a:lnTo>
                  <a:lnTo>
                    <a:pt x="4315" y="7599"/>
                  </a:lnTo>
                  <a:lnTo>
                    <a:pt x="4326" y="7622"/>
                  </a:lnTo>
                  <a:lnTo>
                    <a:pt x="4338" y="7644"/>
                  </a:lnTo>
                  <a:lnTo>
                    <a:pt x="4352" y="7666"/>
                  </a:lnTo>
                  <a:lnTo>
                    <a:pt x="4367" y="7687"/>
                  </a:lnTo>
                  <a:lnTo>
                    <a:pt x="4382" y="7709"/>
                  </a:lnTo>
                  <a:lnTo>
                    <a:pt x="4400" y="7731"/>
                  </a:lnTo>
                  <a:lnTo>
                    <a:pt x="4418" y="7751"/>
                  </a:lnTo>
                  <a:lnTo>
                    <a:pt x="4437" y="7771"/>
                  </a:lnTo>
                  <a:lnTo>
                    <a:pt x="4458" y="7792"/>
                  </a:lnTo>
                  <a:lnTo>
                    <a:pt x="4480" y="7812"/>
                  </a:lnTo>
                  <a:lnTo>
                    <a:pt x="4501" y="7832"/>
                  </a:lnTo>
                  <a:lnTo>
                    <a:pt x="4525" y="7850"/>
                  </a:lnTo>
                  <a:lnTo>
                    <a:pt x="4608" y="7915"/>
                  </a:lnTo>
                  <a:lnTo>
                    <a:pt x="4691" y="7978"/>
                  </a:lnTo>
                  <a:lnTo>
                    <a:pt x="4775" y="8042"/>
                  </a:lnTo>
                  <a:lnTo>
                    <a:pt x="4859" y="8104"/>
                  </a:lnTo>
                  <a:lnTo>
                    <a:pt x="4945" y="8166"/>
                  </a:lnTo>
                  <a:lnTo>
                    <a:pt x="5030" y="8228"/>
                  </a:lnTo>
                  <a:lnTo>
                    <a:pt x="5116" y="8288"/>
                  </a:lnTo>
                  <a:lnTo>
                    <a:pt x="5201" y="8349"/>
                  </a:lnTo>
                  <a:lnTo>
                    <a:pt x="5289" y="8409"/>
                  </a:lnTo>
                  <a:lnTo>
                    <a:pt x="5375" y="8468"/>
                  </a:lnTo>
                  <a:lnTo>
                    <a:pt x="5462" y="8527"/>
                  </a:lnTo>
                  <a:lnTo>
                    <a:pt x="5550" y="8585"/>
                  </a:lnTo>
                  <a:lnTo>
                    <a:pt x="5638" y="8643"/>
                  </a:lnTo>
                  <a:lnTo>
                    <a:pt x="5727" y="8699"/>
                  </a:lnTo>
                  <a:lnTo>
                    <a:pt x="5815" y="8755"/>
                  </a:lnTo>
                  <a:lnTo>
                    <a:pt x="5904" y="8811"/>
                  </a:lnTo>
                  <a:lnTo>
                    <a:pt x="5960" y="8721"/>
                  </a:lnTo>
                  <a:lnTo>
                    <a:pt x="6017" y="8632"/>
                  </a:lnTo>
                  <a:lnTo>
                    <a:pt x="6074" y="8544"/>
                  </a:lnTo>
                  <a:lnTo>
                    <a:pt x="6132" y="8455"/>
                  </a:lnTo>
                  <a:lnTo>
                    <a:pt x="6191" y="8367"/>
                  </a:lnTo>
                  <a:lnTo>
                    <a:pt x="6250" y="8279"/>
                  </a:lnTo>
                  <a:lnTo>
                    <a:pt x="6310" y="8192"/>
                  </a:lnTo>
                  <a:lnTo>
                    <a:pt x="6371" y="8104"/>
                  </a:lnTo>
                  <a:lnTo>
                    <a:pt x="6431" y="8018"/>
                  </a:lnTo>
                  <a:lnTo>
                    <a:pt x="6493" y="7932"/>
                  </a:lnTo>
                  <a:lnTo>
                    <a:pt x="6555" y="7846"/>
                  </a:lnTo>
                  <a:lnTo>
                    <a:pt x="6618" y="7761"/>
                  </a:lnTo>
                  <a:lnTo>
                    <a:pt x="6682" y="7676"/>
                  </a:lnTo>
                  <a:lnTo>
                    <a:pt x="6745" y="7592"/>
                  </a:lnTo>
                  <a:lnTo>
                    <a:pt x="6810" y="7508"/>
                  </a:lnTo>
                  <a:lnTo>
                    <a:pt x="6875" y="7424"/>
                  </a:lnTo>
                  <a:lnTo>
                    <a:pt x="6890" y="7404"/>
                  </a:lnTo>
                  <a:lnTo>
                    <a:pt x="6907" y="7385"/>
                  </a:lnTo>
                  <a:lnTo>
                    <a:pt x="6923" y="7365"/>
                  </a:lnTo>
                  <a:lnTo>
                    <a:pt x="6939" y="7348"/>
                  </a:lnTo>
                  <a:lnTo>
                    <a:pt x="6957" y="7330"/>
                  </a:lnTo>
                  <a:lnTo>
                    <a:pt x="6974" y="7314"/>
                  </a:lnTo>
                  <a:lnTo>
                    <a:pt x="6991" y="7296"/>
                  </a:lnTo>
                  <a:lnTo>
                    <a:pt x="7008" y="7281"/>
                  </a:lnTo>
                  <a:lnTo>
                    <a:pt x="7027" y="7266"/>
                  </a:lnTo>
                  <a:lnTo>
                    <a:pt x="7045" y="7251"/>
                  </a:lnTo>
                  <a:lnTo>
                    <a:pt x="7063" y="7237"/>
                  </a:lnTo>
                  <a:lnTo>
                    <a:pt x="7082" y="7224"/>
                  </a:lnTo>
                  <a:lnTo>
                    <a:pt x="7100" y="7211"/>
                  </a:lnTo>
                  <a:lnTo>
                    <a:pt x="7120" y="7200"/>
                  </a:lnTo>
                  <a:lnTo>
                    <a:pt x="7138" y="7189"/>
                  </a:lnTo>
                  <a:lnTo>
                    <a:pt x="7157" y="7178"/>
                  </a:lnTo>
                  <a:lnTo>
                    <a:pt x="7177" y="7167"/>
                  </a:lnTo>
                  <a:lnTo>
                    <a:pt x="7196" y="7159"/>
                  </a:lnTo>
                  <a:lnTo>
                    <a:pt x="7217" y="7150"/>
                  </a:lnTo>
                  <a:lnTo>
                    <a:pt x="7236" y="7141"/>
                  </a:lnTo>
                  <a:lnTo>
                    <a:pt x="7257" y="7134"/>
                  </a:lnTo>
                  <a:lnTo>
                    <a:pt x="7276" y="7127"/>
                  </a:lnTo>
                  <a:lnTo>
                    <a:pt x="7297" y="7121"/>
                  </a:lnTo>
                  <a:lnTo>
                    <a:pt x="7318" y="7115"/>
                  </a:lnTo>
                  <a:lnTo>
                    <a:pt x="7339" y="7110"/>
                  </a:lnTo>
                  <a:lnTo>
                    <a:pt x="7359" y="7106"/>
                  </a:lnTo>
                  <a:lnTo>
                    <a:pt x="7381" y="7103"/>
                  </a:lnTo>
                  <a:lnTo>
                    <a:pt x="7401" y="7099"/>
                  </a:lnTo>
                  <a:lnTo>
                    <a:pt x="7423" y="7097"/>
                  </a:lnTo>
                  <a:lnTo>
                    <a:pt x="7444" y="7095"/>
                  </a:lnTo>
                  <a:lnTo>
                    <a:pt x="7466" y="7094"/>
                  </a:lnTo>
                  <a:lnTo>
                    <a:pt x="7487" y="7094"/>
                  </a:lnTo>
                  <a:lnTo>
                    <a:pt x="7512" y="7094"/>
                  </a:lnTo>
                  <a:lnTo>
                    <a:pt x="7536" y="7095"/>
                  </a:lnTo>
                  <a:lnTo>
                    <a:pt x="7561" y="7098"/>
                  </a:lnTo>
                  <a:lnTo>
                    <a:pt x="7585" y="7100"/>
                  </a:lnTo>
                  <a:lnTo>
                    <a:pt x="7609" y="7105"/>
                  </a:lnTo>
                  <a:lnTo>
                    <a:pt x="7633" y="7109"/>
                  </a:lnTo>
                  <a:lnTo>
                    <a:pt x="7658" y="7115"/>
                  </a:lnTo>
                  <a:lnTo>
                    <a:pt x="7682" y="7122"/>
                  </a:lnTo>
                  <a:lnTo>
                    <a:pt x="7705" y="7129"/>
                  </a:lnTo>
                  <a:lnTo>
                    <a:pt x="7729" y="7137"/>
                  </a:lnTo>
                  <a:lnTo>
                    <a:pt x="7753" y="7146"/>
                  </a:lnTo>
                  <a:lnTo>
                    <a:pt x="7777" y="7155"/>
                  </a:lnTo>
                  <a:lnTo>
                    <a:pt x="7800" y="7166"/>
                  </a:lnTo>
                  <a:lnTo>
                    <a:pt x="7824" y="7178"/>
                  </a:lnTo>
                  <a:lnTo>
                    <a:pt x="7847" y="7190"/>
                  </a:lnTo>
                  <a:lnTo>
                    <a:pt x="7869" y="7203"/>
                  </a:lnTo>
                  <a:lnTo>
                    <a:pt x="7892" y="7217"/>
                  </a:lnTo>
                  <a:lnTo>
                    <a:pt x="7915" y="7231"/>
                  </a:lnTo>
                  <a:lnTo>
                    <a:pt x="7937" y="7247"/>
                  </a:lnTo>
                  <a:lnTo>
                    <a:pt x="7959" y="7262"/>
                  </a:lnTo>
                  <a:lnTo>
                    <a:pt x="7981" y="7279"/>
                  </a:lnTo>
                  <a:lnTo>
                    <a:pt x="8002" y="7296"/>
                  </a:lnTo>
                  <a:lnTo>
                    <a:pt x="8024" y="7315"/>
                  </a:lnTo>
                  <a:lnTo>
                    <a:pt x="8044" y="7334"/>
                  </a:lnTo>
                  <a:lnTo>
                    <a:pt x="8066" y="7354"/>
                  </a:lnTo>
                  <a:lnTo>
                    <a:pt x="8085" y="7374"/>
                  </a:lnTo>
                  <a:lnTo>
                    <a:pt x="8106" y="7396"/>
                  </a:lnTo>
                  <a:lnTo>
                    <a:pt x="8125" y="7417"/>
                  </a:lnTo>
                  <a:lnTo>
                    <a:pt x="8145" y="7440"/>
                  </a:lnTo>
                  <a:lnTo>
                    <a:pt x="8164" y="7462"/>
                  </a:lnTo>
                  <a:lnTo>
                    <a:pt x="8182" y="7486"/>
                  </a:lnTo>
                  <a:lnTo>
                    <a:pt x="8201" y="7511"/>
                  </a:lnTo>
                  <a:lnTo>
                    <a:pt x="8266" y="7600"/>
                  </a:lnTo>
                  <a:lnTo>
                    <a:pt x="8332" y="7686"/>
                  </a:lnTo>
                  <a:lnTo>
                    <a:pt x="8397" y="7769"/>
                  </a:lnTo>
                  <a:lnTo>
                    <a:pt x="8463" y="7850"/>
                  </a:lnTo>
                  <a:lnTo>
                    <a:pt x="8528" y="7928"/>
                  </a:lnTo>
                  <a:lnTo>
                    <a:pt x="8591" y="8001"/>
                  </a:lnTo>
                  <a:lnTo>
                    <a:pt x="8654" y="8070"/>
                  </a:lnTo>
                  <a:lnTo>
                    <a:pt x="8714" y="8134"/>
                  </a:lnTo>
                  <a:lnTo>
                    <a:pt x="8773" y="8195"/>
                  </a:lnTo>
                  <a:lnTo>
                    <a:pt x="8830" y="8250"/>
                  </a:lnTo>
                  <a:lnTo>
                    <a:pt x="8858" y="8276"/>
                  </a:lnTo>
                  <a:lnTo>
                    <a:pt x="8885" y="8300"/>
                  </a:lnTo>
                  <a:lnTo>
                    <a:pt x="8911" y="8323"/>
                  </a:lnTo>
                  <a:lnTo>
                    <a:pt x="8935" y="8343"/>
                  </a:lnTo>
                  <a:lnTo>
                    <a:pt x="8960" y="8364"/>
                  </a:lnTo>
                  <a:lnTo>
                    <a:pt x="8984" y="8382"/>
                  </a:lnTo>
                  <a:lnTo>
                    <a:pt x="9007" y="8398"/>
                  </a:lnTo>
                  <a:lnTo>
                    <a:pt x="9028" y="8413"/>
                  </a:lnTo>
                  <a:lnTo>
                    <a:pt x="9050" y="8427"/>
                  </a:lnTo>
                  <a:lnTo>
                    <a:pt x="9069" y="8438"/>
                  </a:lnTo>
                  <a:lnTo>
                    <a:pt x="9089" y="8449"/>
                  </a:lnTo>
                  <a:lnTo>
                    <a:pt x="9107" y="8457"/>
                  </a:lnTo>
                  <a:lnTo>
                    <a:pt x="9136" y="8468"/>
                  </a:lnTo>
                  <a:lnTo>
                    <a:pt x="9166" y="8478"/>
                  </a:lnTo>
                  <a:lnTo>
                    <a:pt x="9197" y="8486"/>
                  </a:lnTo>
                  <a:lnTo>
                    <a:pt x="9229" y="8493"/>
                  </a:lnTo>
                  <a:lnTo>
                    <a:pt x="9260" y="8499"/>
                  </a:lnTo>
                  <a:lnTo>
                    <a:pt x="9291" y="8502"/>
                  </a:lnTo>
                  <a:lnTo>
                    <a:pt x="9324" y="8504"/>
                  </a:lnTo>
                  <a:lnTo>
                    <a:pt x="9357" y="8505"/>
                  </a:lnTo>
                  <a:lnTo>
                    <a:pt x="9393" y="8504"/>
                  </a:lnTo>
                  <a:lnTo>
                    <a:pt x="9429" y="8502"/>
                  </a:lnTo>
                  <a:lnTo>
                    <a:pt x="9466" y="8496"/>
                  </a:lnTo>
                  <a:lnTo>
                    <a:pt x="9502" y="8490"/>
                  </a:lnTo>
                  <a:lnTo>
                    <a:pt x="9538" y="8482"/>
                  </a:lnTo>
                  <a:lnTo>
                    <a:pt x="9574" y="8473"/>
                  </a:lnTo>
                  <a:lnTo>
                    <a:pt x="9611" y="8461"/>
                  </a:lnTo>
                  <a:lnTo>
                    <a:pt x="9646" y="8448"/>
                  </a:lnTo>
                  <a:lnTo>
                    <a:pt x="9682" y="8433"/>
                  </a:lnTo>
                  <a:lnTo>
                    <a:pt x="9718" y="8417"/>
                  </a:lnTo>
                  <a:lnTo>
                    <a:pt x="9752" y="8398"/>
                  </a:lnTo>
                  <a:lnTo>
                    <a:pt x="9787" y="8379"/>
                  </a:lnTo>
                  <a:lnTo>
                    <a:pt x="9821" y="8357"/>
                  </a:lnTo>
                  <a:lnTo>
                    <a:pt x="9855" y="8336"/>
                  </a:lnTo>
                  <a:lnTo>
                    <a:pt x="9888" y="8311"/>
                  </a:lnTo>
                  <a:lnTo>
                    <a:pt x="9920" y="8286"/>
                  </a:lnTo>
                  <a:lnTo>
                    <a:pt x="9953" y="8259"/>
                  </a:lnTo>
                  <a:lnTo>
                    <a:pt x="9984" y="8231"/>
                  </a:lnTo>
                  <a:lnTo>
                    <a:pt x="10015" y="8202"/>
                  </a:lnTo>
                  <a:lnTo>
                    <a:pt x="10045" y="8172"/>
                  </a:lnTo>
                  <a:lnTo>
                    <a:pt x="10075" y="8141"/>
                  </a:lnTo>
                  <a:lnTo>
                    <a:pt x="10103" y="8108"/>
                  </a:lnTo>
                  <a:lnTo>
                    <a:pt x="10131" y="8074"/>
                  </a:lnTo>
                  <a:lnTo>
                    <a:pt x="10158" y="8039"/>
                  </a:lnTo>
                  <a:lnTo>
                    <a:pt x="10184" y="8002"/>
                  </a:lnTo>
                  <a:lnTo>
                    <a:pt x="10208" y="7965"/>
                  </a:lnTo>
                  <a:lnTo>
                    <a:pt x="10233" y="7927"/>
                  </a:lnTo>
                  <a:lnTo>
                    <a:pt x="10256" y="7888"/>
                  </a:lnTo>
                  <a:lnTo>
                    <a:pt x="10277" y="7848"/>
                  </a:lnTo>
                  <a:lnTo>
                    <a:pt x="10299" y="7806"/>
                  </a:lnTo>
                  <a:lnTo>
                    <a:pt x="10318" y="7764"/>
                  </a:lnTo>
                  <a:lnTo>
                    <a:pt x="10337" y="7722"/>
                  </a:lnTo>
                  <a:lnTo>
                    <a:pt x="10358" y="7667"/>
                  </a:lnTo>
                  <a:lnTo>
                    <a:pt x="10378" y="7612"/>
                  </a:lnTo>
                  <a:lnTo>
                    <a:pt x="10394" y="7556"/>
                  </a:lnTo>
                  <a:lnTo>
                    <a:pt x="10408" y="7501"/>
                  </a:lnTo>
                  <a:lnTo>
                    <a:pt x="10421" y="7446"/>
                  </a:lnTo>
                  <a:lnTo>
                    <a:pt x="10431" y="7392"/>
                  </a:lnTo>
                  <a:lnTo>
                    <a:pt x="10438" y="7337"/>
                  </a:lnTo>
                  <a:lnTo>
                    <a:pt x="10444" y="7284"/>
                  </a:lnTo>
                  <a:lnTo>
                    <a:pt x="10448" y="7230"/>
                  </a:lnTo>
                  <a:lnTo>
                    <a:pt x="10449" y="7177"/>
                  </a:lnTo>
                  <a:lnTo>
                    <a:pt x="10448" y="7125"/>
                  </a:lnTo>
                  <a:lnTo>
                    <a:pt x="10445" y="7073"/>
                  </a:lnTo>
                  <a:lnTo>
                    <a:pt x="10440" y="7023"/>
                  </a:lnTo>
                  <a:lnTo>
                    <a:pt x="10433" y="6972"/>
                  </a:lnTo>
                  <a:lnTo>
                    <a:pt x="10424" y="6924"/>
                  </a:lnTo>
                  <a:lnTo>
                    <a:pt x="10412" y="6876"/>
                  </a:lnTo>
                  <a:lnTo>
                    <a:pt x="10399" y="6830"/>
                  </a:lnTo>
                  <a:lnTo>
                    <a:pt x="10384" y="6785"/>
                  </a:lnTo>
                  <a:lnTo>
                    <a:pt x="10368" y="6741"/>
                  </a:lnTo>
                  <a:lnTo>
                    <a:pt x="10349" y="6699"/>
                  </a:lnTo>
                  <a:lnTo>
                    <a:pt x="10328" y="6658"/>
                  </a:lnTo>
                  <a:lnTo>
                    <a:pt x="10305" y="6619"/>
                  </a:lnTo>
                  <a:lnTo>
                    <a:pt x="10281" y="6581"/>
                  </a:lnTo>
                  <a:lnTo>
                    <a:pt x="10255" y="6546"/>
                  </a:lnTo>
                  <a:lnTo>
                    <a:pt x="10227" y="6511"/>
                  </a:lnTo>
                  <a:lnTo>
                    <a:pt x="10197" y="6480"/>
                  </a:lnTo>
                  <a:lnTo>
                    <a:pt x="10165" y="6450"/>
                  </a:lnTo>
                  <a:lnTo>
                    <a:pt x="10132" y="6422"/>
                  </a:lnTo>
                  <a:lnTo>
                    <a:pt x="10096" y="6397"/>
                  </a:lnTo>
                  <a:lnTo>
                    <a:pt x="10060" y="6373"/>
                  </a:lnTo>
                  <a:lnTo>
                    <a:pt x="10021" y="6353"/>
                  </a:lnTo>
                  <a:lnTo>
                    <a:pt x="9981" y="6335"/>
                  </a:lnTo>
                  <a:lnTo>
                    <a:pt x="9958" y="6326"/>
                  </a:lnTo>
                  <a:lnTo>
                    <a:pt x="9934" y="6316"/>
                  </a:lnTo>
                  <a:lnTo>
                    <a:pt x="9908" y="6304"/>
                  </a:lnTo>
                  <a:lnTo>
                    <a:pt x="9881" y="6294"/>
                  </a:lnTo>
                  <a:lnTo>
                    <a:pt x="9853" y="6281"/>
                  </a:lnTo>
                  <a:lnTo>
                    <a:pt x="9823" y="6268"/>
                  </a:lnTo>
                  <a:lnTo>
                    <a:pt x="9792" y="6254"/>
                  </a:lnTo>
                  <a:lnTo>
                    <a:pt x="9759" y="6240"/>
                  </a:lnTo>
                  <a:lnTo>
                    <a:pt x="9708" y="6217"/>
                  </a:lnTo>
                  <a:lnTo>
                    <a:pt x="9653" y="6193"/>
                  </a:lnTo>
                  <a:lnTo>
                    <a:pt x="9596" y="6169"/>
                  </a:lnTo>
                  <a:lnTo>
                    <a:pt x="9536" y="6143"/>
                  </a:lnTo>
                  <a:lnTo>
                    <a:pt x="9475" y="6117"/>
                  </a:lnTo>
                  <a:lnTo>
                    <a:pt x="9411" y="6090"/>
                  </a:lnTo>
                  <a:lnTo>
                    <a:pt x="9345" y="6062"/>
                  </a:lnTo>
                  <a:lnTo>
                    <a:pt x="9277" y="6035"/>
                  </a:lnTo>
                  <a:lnTo>
                    <a:pt x="9243" y="6019"/>
                  </a:lnTo>
                  <a:lnTo>
                    <a:pt x="9209" y="6003"/>
                  </a:lnTo>
                  <a:lnTo>
                    <a:pt x="9177" y="5985"/>
                  </a:lnTo>
                  <a:lnTo>
                    <a:pt x="9147" y="5965"/>
                  </a:lnTo>
                  <a:lnTo>
                    <a:pt x="9119" y="5944"/>
                  </a:lnTo>
                  <a:lnTo>
                    <a:pt x="9093" y="5922"/>
                  </a:lnTo>
                  <a:lnTo>
                    <a:pt x="9080" y="5910"/>
                  </a:lnTo>
                  <a:lnTo>
                    <a:pt x="9068" y="5898"/>
                  </a:lnTo>
                  <a:lnTo>
                    <a:pt x="9056" y="5886"/>
                  </a:lnTo>
                  <a:lnTo>
                    <a:pt x="9045" y="5875"/>
                  </a:lnTo>
                  <a:lnTo>
                    <a:pt x="9035" y="5862"/>
                  </a:lnTo>
                  <a:lnTo>
                    <a:pt x="9025" y="5849"/>
                  </a:lnTo>
                  <a:lnTo>
                    <a:pt x="9015" y="5836"/>
                  </a:lnTo>
                  <a:lnTo>
                    <a:pt x="9007" y="5822"/>
                  </a:lnTo>
                  <a:lnTo>
                    <a:pt x="8998" y="5809"/>
                  </a:lnTo>
                  <a:lnTo>
                    <a:pt x="8989" y="5795"/>
                  </a:lnTo>
                  <a:lnTo>
                    <a:pt x="8982" y="5781"/>
                  </a:lnTo>
                  <a:lnTo>
                    <a:pt x="8975" y="5766"/>
                  </a:lnTo>
                  <a:lnTo>
                    <a:pt x="8969" y="5752"/>
                  </a:lnTo>
                  <a:lnTo>
                    <a:pt x="8962" y="5737"/>
                  </a:lnTo>
                  <a:lnTo>
                    <a:pt x="8957" y="5722"/>
                  </a:lnTo>
                  <a:lnTo>
                    <a:pt x="8953" y="5707"/>
                  </a:lnTo>
                  <a:lnTo>
                    <a:pt x="8948" y="5690"/>
                  </a:lnTo>
                  <a:lnTo>
                    <a:pt x="8944" y="5675"/>
                  </a:lnTo>
                  <a:lnTo>
                    <a:pt x="8941" y="5659"/>
                  </a:lnTo>
                  <a:lnTo>
                    <a:pt x="8939" y="5643"/>
                  </a:lnTo>
                  <a:lnTo>
                    <a:pt x="8935" y="5622"/>
                  </a:lnTo>
                  <a:lnTo>
                    <a:pt x="8933" y="5600"/>
                  </a:lnTo>
                  <a:lnTo>
                    <a:pt x="8933" y="5578"/>
                  </a:lnTo>
                  <a:lnTo>
                    <a:pt x="8933" y="5557"/>
                  </a:lnTo>
                  <a:lnTo>
                    <a:pt x="8934" y="5535"/>
                  </a:lnTo>
                  <a:lnTo>
                    <a:pt x="8936" y="5514"/>
                  </a:lnTo>
                  <a:lnTo>
                    <a:pt x="8940" y="5492"/>
                  </a:lnTo>
                  <a:lnTo>
                    <a:pt x="8943" y="5470"/>
                  </a:lnTo>
                  <a:lnTo>
                    <a:pt x="8948" y="5448"/>
                  </a:lnTo>
                  <a:lnTo>
                    <a:pt x="8954" y="5425"/>
                  </a:lnTo>
                  <a:lnTo>
                    <a:pt x="8960" y="5404"/>
                  </a:lnTo>
                  <a:lnTo>
                    <a:pt x="8968" y="5381"/>
                  </a:lnTo>
                  <a:lnTo>
                    <a:pt x="8976" y="5360"/>
                  </a:lnTo>
                  <a:lnTo>
                    <a:pt x="8986" y="5337"/>
                  </a:lnTo>
                  <a:lnTo>
                    <a:pt x="8996" y="5315"/>
                  </a:lnTo>
                  <a:lnTo>
                    <a:pt x="9007" y="5293"/>
                  </a:lnTo>
                  <a:lnTo>
                    <a:pt x="9019" y="5270"/>
                  </a:lnTo>
                  <a:lnTo>
                    <a:pt x="9031" y="5249"/>
                  </a:lnTo>
                  <a:lnTo>
                    <a:pt x="9045" y="5226"/>
                  </a:lnTo>
                  <a:lnTo>
                    <a:pt x="9059" y="5205"/>
                  </a:lnTo>
                  <a:lnTo>
                    <a:pt x="9076" y="5183"/>
                  </a:lnTo>
                  <a:lnTo>
                    <a:pt x="9092" y="5162"/>
                  </a:lnTo>
                  <a:lnTo>
                    <a:pt x="9109" y="5139"/>
                  </a:lnTo>
                  <a:lnTo>
                    <a:pt x="9126" y="5117"/>
                  </a:lnTo>
                  <a:lnTo>
                    <a:pt x="9145" y="5096"/>
                  </a:lnTo>
                  <a:lnTo>
                    <a:pt x="9164" y="5075"/>
                  </a:lnTo>
                  <a:lnTo>
                    <a:pt x="9185" y="5054"/>
                  </a:lnTo>
                  <a:lnTo>
                    <a:pt x="9206" y="5033"/>
                  </a:lnTo>
                  <a:lnTo>
                    <a:pt x="9228" y="5012"/>
                  </a:lnTo>
                  <a:lnTo>
                    <a:pt x="9250" y="4991"/>
                  </a:lnTo>
                  <a:lnTo>
                    <a:pt x="9274" y="4971"/>
                  </a:lnTo>
                  <a:lnTo>
                    <a:pt x="9298" y="4952"/>
                  </a:lnTo>
                  <a:lnTo>
                    <a:pt x="9400" y="4868"/>
                  </a:lnTo>
                  <a:lnTo>
                    <a:pt x="9504" y="4785"/>
                  </a:lnTo>
                  <a:lnTo>
                    <a:pt x="9609" y="4703"/>
                  </a:lnTo>
                  <a:lnTo>
                    <a:pt x="9713" y="4622"/>
                  </a:lnTo>
                  <a:lnTo>
                    <a:pt x="9820" y="4541"/>
                  </a:lnTo>
                  <a:lnTo>
                    <a:pt x="9927" y="4463"/>
                  </a:lnTo>
                  <a:lnTo>
                    <a:pt x="10035" y="4383"/>
                  </a:lnTo>
                  <a:lnTo>
                    <a:pt x="10144" y="4305"/>
                  </a:lnTo>
                  <a:lnTo>
                    <a:pt x="10254" y="4228"/>
                  </a:lnTo>
                  <a:lnTo>
                    <a:pt x="10364" y="4152"/>
                  </a:lnTo>
                  <a:lnTo>
                    <a:pt x="10475" y="4077"/>
                  </a:lnTo>
                  <a:lnTo>
                    <a:pt x="10586" y="4002"/>
                  </a:lnTo>
                  <a:lnTo>
                    <a:pt x="10699" y="3928"/>
                  </a:lnTo>
                  <a:lnTo>
                    <a:pt x="10813" y="3856"/>
                  </a:lnTo>
                  <a:lnTo>
                    <a:pt x="10926" y="3784"/>
                  </a:lnTo>
                  <a:lnTo>
                    <a:pt x="11040" y="3713"/>
                  </a:lnTo>
                  <a:lnTo>
                    <a:pt x="12379" y="2916"/>
                  </a:lnTo>
                  <a:lnTo>
                    <a:pt x="12229" y="2750"/>
                  </a:lnTo>
                  <a:lnTo>
                    <a:pt x="12074" y="2588"/>
                  </a:lnTo>
                  <a:lnTo>
                    <a:pt x="11915" y="2431"/>
                  </a:lnTo>
                  <a:lnTo>
                    <a:pt x="11752" y="2277"/>
                  </a:lnTo>
                  <a:lnTo>
                    <a:pt x="11586" y="2128"/>
                  </a:lnTo>
                  <a:lnTo>
                    <a:pt x="11416" y="1983"/>
                  </a:lnTo>
                  <a:lnTo>
                    <a:pt x="11241" y="1842"/>
                  </a:lnTo>
                  <a:lnTo>
                    <a:pt x="11063" y="1706"/>
                  </a:lnTo>
                  <a:lnTo>
                    <a:pt x="10882" y="1575"/>
                  </a:lnTo>
                  <a:lnTo>
                    <a:pt x="10696" y="1448"/>
                  </a:lnTo>
                  <a:lnTo>
                    <a:pt x="10508" y="1325"/>
                  </a:lnTo>
                  <a:lnTo>
                    <a:pt x="10316" y="1207"/>
                  </a:lnTo>
                  <a:lnTo>
                    <a:pt x="10121" y="1095"/>
                  </a:lnTo>
                  <a:lnTo>
                    <a:pt x="9922" y="988"/>
                  </a:lnTo>
                  <a:lnTo>
                    <a:pt x="9722" y="884"/>
                  </a:lnTo>
                  <a:lnTo>
                    <a:pt x="9517" y="787"/>
                  </a:lnTo>
                  <a:lnTo>
                    <a:pt x="9310" y="696"/>
                  </a:lnTo>
                  <a:lnTo>
                    <a:pt x="9099" y="609"/>
                  </a:lnTo>
                  <a:lnTo>
                    <a:pt x="8887" y="527"/>
                  </a:lnTo>
                  <a:lnTo>
                    <a:pt x="8671" y="451"/>
                  </a:lnTo>
                  <a:lnTo>
                    <a:pt x="8453" y="381"/>
                  </a:lnTo>
                  <a:lnTo>
                    <a:pt x="8232" y="317"/>
                  </a:lnTo>
                  <a:lnTo>
                    <a:pt x="8010" y="257"/>
                  </a:lnTo>
                  <a:lnTo>
                    <a:pt x="7784" y="205"/>
                  </a:lnTo>
                  <a:lnTo>
                    <a:pt x="7557" y="157"/>
                  </a:lnTo>
                  <a:lnTo>
                    <a:pt x="7327" y="116"/>
                  </a:lnTo>
                  <a:lnTo>
                    <a:pt x="7095" y="81"/>
                  </a:lnTo>
                  <a:lnTo>
                    <a:pt x="6861" y="52"/>
                  </a:lnTo>
                  <a:lnTo>
                    <a:pt x="6625" y="29"/>
                  </a:lnTo>
                  <a:lnTo>
                    <a:pt x="6388" y="13"/>
                  </a:lnTo>
                  <a:lnTo>
                    <a:pt x="6149" y="3"/>
                  </a:lnTo>
                  <a:lnTo>
                    <a:pt x="5908" y="0"/>
                  </a:lnTo>
                  <a:lnTo>
                    <a:pt x="5694" y="2"/>
                  </a:lnTo>
                  <a:lnTo>
                    <a:pt x="5482" y="11"/>
                  </a:lnTo>
                  <a:lnTo>
                    <a:pt x="5270" y="23"/>
                  </a:lnTo>
                  <a:lnTo>
                    <a:pt x="5061" y="41"/>
                  </a:lnTo>
                  <a:lnTo>
                    <a:pt x="4853" y="64"/>
                  </a:lnTo>
                  <a:lnTo>
                    <a:pt x="4646" y="92"/>
                  </a:lnTo>
                  <a:lnTo>
                    <a:pt x="4441" y="124"/>
                  </a:lnTo>
                  <a:lnTo>
                    <a:pt x="4238" y="162"/>
                  </a:lnTo>
                  <a:lnTo>
                    <a:pt x="4036" y="204"/>
                  </a:lnTo>
                  <a:lnTo>
                    <a:pt x="3835" y="250"/>
                  </a:lnTo>
                  <a:lnTo>
                    <a:pt x="3637" y="302"/>
                  </a:lnTo>
                  <a:lnTo>
                    <a:pt x="3441" y="358"/>
                  </a:lnTo>
                  <a:lnTo>
                    <a:pt x="3246" y="418"/>
                  </a:lnTo>
                  <a:lnTo>
                    <a:pt x="3054" y="483"/>
                  </a:lnTo>
                  <a:lnTo>
                    <a:pt x="2863" y="551"/>
                  </a:lnTo>
                  <a:lnTo>
                    <a:pt x="2676" y="625"/>
                  </a:lnTo>
                  <a:lnTo>
                    <a:pt x="2489" y="702"/>
                  </a:lnTo>
                  <a:lnTo>
                    <a:pt x="2306" y="784"/>
                  </a:lnTo>
                  <a:lnTo>
                    <a:pt x="2124" y="870"/>
                  </a:lnTo>
                  <a:lnTo>
                    <a:pt x="1945" y="961"/>
                  </a:lnTo>
                  <a:lnTo>
                    <a:pt x="1768" y="1055"/>
                  </a:lnTo>
                  <a:lnTo>
                    <a:pt x="1594" y="1153"/>
                  </a:lnTo>
                  <a:lnTo>
                    <a:pt x="1422" y="1255"/>
                  </a:lnTo>
                  <a:lnTo>
                    <a:pt x="1253" y="1360"/>
                  </a:lnTo>
                  <a:lnTo>
                    <a:pt x="1087" y="1469"/>
                  </a:lnTo>
                  <a:lnTo>
                    <a:pt x="923" y="1582"/>
                  </a:lnTo>
                  <a:lnTo>
                    <a:pt x="762" y="1700"/>
                  </a:lnTo>
                  <a:lnTo>
                    <a:pt x="603" y="1820"/>
                  </a:lnTo>
                  <a:lnTo>
                    <a:pt x="448" y="1944"/>
                  </a:lnTo>
                  <a:lnTo>
                    <a:pt x="296" y="2071"/>
                  </a:lnTo>
                  <a:lnTo>
                    <a:pt x="146" y="2202"/>
                  </a:lnTo>
                  <a:lnTo>
                    <a:pt x="0" y="2336"/>
                  </a:lnTo>
                  <a:lnTo>
                    <a:pt x="852" y="3740"/>
                  </a:lnTo>
                  <a:lnTo>
                    <a:pt x="923" y="3853"/>
                  </a:lnTo>
                  <a:lnTo>
                    <a:pt x="994" y="3965"/>
                  </a:lnTo>
                  <a:lnTo>
                    <a:pt x="1065" y="4077"/>
                  </a:lnTo>
                  <a:lnTo>
                    <a:pt x="1138" y="4188"/>
                  </a:lnTo>
                  <a:lnTo>
                    <a:pt x="1212" y="4298"/>
                  </a:lnTo>
                  <a:lnTo>
                    <a:pt x="1286" y="4408"/>
                  </a:lnTo>
                  <a:lnTo>
                    <a:pt x="1362" y="4516"/>
                  </a:lnTo>
                  <a:lnTo>
                    <a:pt x="1438" y="4624"/>
                  </a:lnTo>
                  <a:lnTo>
                    <a:pt x="1515" y="4732"/>
                  </a:lnTo>
                  <a:lnTo>
                    <a:pt x="1594" y="4838"/>
                  </a:lnTo>
                  <a:lnTo>
                    <a:pt x="1672" y="4944"/>
                  </a:lnTo>
                  <a:lnTo>
                    <a:pt x="1752" y="5048"/>
                  </a:lnTo>
                  <a:lnTo>
                    <a:pt x="1832" y="5153"/>
                  </a:lnTo>
                  <a:lnTo>
                    <a:pt x="1913" y="5255"/>
                  </a:lnTo>
                  <a:lnTo>
                    <a:pt x="1995" y="5358"/>
                  </a:lnTo>
                  <a:lnTo>
                    <a:pt x="2077" y="545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8">
              <a:extLst>
                <a:ext uri="{FF2B5EF4-FFF2-40B4-BE49-F238E27FC236}">
                  <a16:creationId xmlns:a16="http://schemas.microsoft.com/office/drawing/2014/main" id="{56E33547-3BE8-40F7-832F-D8FADE35577E}"/>
                </a:ext>
              </a:extLst>
            </p:cNvPr>
            <p:cNvSpPr>
              <a:spLocks/>
            </p:cNvSpPr>
            <p:nvPr/>
          </p:nvSpPr>
          <p:spPr bwMode="auto">
            <a:xfrm>
              <a:off x="4711571" y="3683595"/>
              <a:ext cx="2687421" cy="1863471"/>
            </a:xfrm>
            <a:custGeom>
              <a:avLst/>
              <a:gdLst>
                <a:gd name="T0" fmla="*/ 9669 w 11777"/>
                <a:gd name="T1" fmla="*/ 3112 h 8171"/>
                <a:gd name="T2" fmla="*/ 9476 w 11777"/>
                <a:gd name="T3" fmla="*/ 3053 h 8171"/>
                <a:gd name="T4" fmla="*/ 9341 w 11777"/>
                <a:gd name="T5" fmla="*/ 3078 h 8171"/>
                <a:gd name="T6" fmla="*/ 9199 w 11777"/>
                <a:gd name="T7" fmla="*/ 3222 h 8171"/>
                <a:gd name="T8" fmla="*/ 8983 w 11777"/>
                <a:gd name="T9" fmla="*/ 3720 h 8171"/>
                <a:gd name="T10" fmla="*/ 8854 w 11777"/>
                <a:gd name="T11" fmla="*/ 4018 h 8171"/>
                <a:gd name="T12" fmla="*/ 8638 w 11777"/>
                <a:gd name="T13" fmla="*/ 4302 h 8171"/>
                <a:gd name="T14" fmla="*/ 8312 w 11777"/>
                <a:gd name="T15" fmla="*/ 4489 h 8171"/>
                <a:gd name="T16" fmla="*/ 7904 w 11777"/>
                <a:gd name="T17" fmla="*/ 4565 h 8171"/>
                <a:gd name="T18" fmla="*/ 7508 w 11777"/>
                <a:gd name="T19" fmla="*/ 4525 h 8171"/>
                <a:gd name="T20" fmla="*/ 7056 w 11777"/>
                <a:gd name="T21" fmla="*/ 4352 h 8171"/>
                <a:gd name="T22" fmla="*/ 6582 w 11777"/>
                <a:gd name="T23" fmla="*/ 3945 h 8171"/>
                <a:gd name="T24" fmla="*/ 6353 w 11777"/>
                <a:gd name="T25" fmla="*/ 3438 h 8171"/>
                <a:gd name="T26" fmla="*/ 6414 w 11777"/>
                <a:gd name="T27" fmla="*/ 2946 h 8171"/>
                <a:gd name="T28" fmla="*/ 6635 w 11777"/>
                <a:gd name="T29" fmla="*/ 2650 h 8171"/>
                <a:gd name="T30" fmla="*/ 7181 w 11777"/>
                <a:gd name="T31" fmla="*/ 2162 h 8171"/>
                <a:gd name="T32" fmla="*/ 7570 w 11777"/>
                <a:gd name="T33" fmla="*/ 1847 h 8171"/>
                <a:gd name="T34" fmla="*/ 7692 w 11777"/>
                <a:gd name="T35" fmla="*/ 1674 h 8171"/>
                <a:gd name="T36" fmla="*/ 7750 w 11777"/>
                <a:gd name="T37" fmla="*/ 1490 h 8171"/>
                <a:gd name="T38" fmla="*/ 7729 w 11777"/>
                <a:gd name="T39" fmla="*/ 1273 h 8171"/>
                <a:gd name="T40" fmla="*/ 7526 w 11777"/>
                <a:gd name="T41" fmla="*/ 983 h 8171"/>
                <a:gd name="T42" fmla="*/ 6736 w 11777"/>
                <a:gd name="T43" fmla="*/ 402 h 8171"/>
                <a:gd name="T44" fmla="*/ 5949 w 11777"/>
                <a:gd name="T45" fmla="*/ 269 h 8171"/>
                <a:gd name="T46" fmla="*/ 5341 w 11777"/>
                <a:gd name="T47" fmla="*/ 1138 h 8171"/>
                <a:gd name="T48" fmla="*/ 5032 w 11777"/>
                <a:gd name="T49" fmla="*/ 1517 h 8171"/>
                <a:gd name="T50" fmla="*/ 4847 w 11777"/>
                <a:gd name="T51" fmla="*/ 1646 h 8171"/>
                <a:gd name="T52" fmla="*/ 4643 w 11777"/>
                <a:gd name="T53" fmla="*/ 1711 h 8171"/>
                <a:gd name="T54" fmla="*/ 4383 w 11777"/>
                <a:gd name="T55" fmla="*/ 1703 h 8171"/>
                <a:gd name="T56" fmla="*/ 4070 w 11777"/>
                <a:gd name="T57" fmla="*/ 1556 h 8171"/>
                <a:gd name="T58" fmla="*/ 3755 w 11777"/>
                <a:gd name="T59" fmla="*/ 1213 h 8171"/>
                <a:gd name="T60" fmla="*/ 3165 w 11777"/>
                <a:gd name="T61" fmla="*/ 538 h 8171"/>
                <a:gd name="T62" fmla="*/ 2934 w 11777"/>
                <a:gd name="T63" fmla="*/ 365 h 8171"/>
                <a:gd name="T64" fmla="*/ 2630 w 11777"/>
                <a:gd name="T65" fmla="*/ 310 h 8171"/>
                <a:gd name="T66" fmla="*/ 2271 w 11777"/>
                <a:gd name="T67" fmla="*/ 416 h 8171"/>
                <a:gd name="T68" fmla="*/ 1949 w 11777"/>
                <a:gd name="T69" fmla="*/ 673 h 8171"/>
                <a:gd name="T70" fmla="*/ 1705 w 11777"/>
                <a:gd name="T71" fmla="*/ 1049 h 8171"/>
                <a:gd name="T72" fmla="*/ 1576 w 11777"/>
                <a:gd name="T73" fmla="*/ 1583 h 8171"/>
                <a:gd name="T74" fmla="*/ 1655 w 11777"/>
                <a:gd name="T75" fmla="*/ 2072 h 8171"/>
                <a:gd name="T76" fmla="*/ 1926 w 11777"/>
                <a:gd name="T77" fmla="*/ 2416 h 8171"/>
                <a:gd name="T78" fmla="*/ 2146 w 11777"/>
                <a:gd name="T79" fmla="*/ 2523 h 8171"/>
                <a:gd name="T80" fmla="*/ 2433 w 11777"/>
                <a:gd name="T81" fmla="*/ 2648 h 8171"/>
                <a:gd name="T82" fmla="*/ 2717 w 11777"/>
                <a:gd name="T83" fmla="*/ 2767 h 8171"/>
                <a:gd name="T84" fmla="*/ 2905 w 11777"/>
                <a:gd name="T85" fmla="*/ 2869 h 8171"/>
                <a:gd name="T86" fmla="*/ 3026 w 11777"/>
                <a:gd name="T87" fmla="*/ 3004 h 8171"/>
                <a:gd name="T88" fmla="*/ 3083 w 11777"/>
                <a:gd name="T89" fmla="*/ 3154 h 8171"/>
                <a:gd name="T90" fmla="*/ 3075 w 11777"/>
                <a:gd name="T91" fmla="*/ 3365 h 8171"/>
                <a:gd name="T92" fmla="*/ 2978 w 11777"/>
                <a:gd name="T93" fmla="*/ 3587 h 8171"/>
                <a:gd name="T94" fmla="*/ 2796 w 11777"/>
                <a:gd name="T95" fmla="*/ 3801 h 8171"/>
                <a:gd name="T96" fmla="*/ 1982 w 11777"/>
                <a:gd name="T97" fmla="*/ 4434 h 8171"/>
                <a:gd name="T98" fmla="*/ 897 w 11777"/>
                <a:gd name="T99" fmla="*/ 5149 h 8171"/>
                <a:gd name="T100" fmla="*/ 1446 w 11777"/>
                <a:gd name="T101" fmla="*/ 6832 h 8171"/>
                <a:gd name="T102" fmla="*/ 3319 w 11777"/>
                <a:gd name="T103" fmla="*/ 7725 h 8171"/>
                <a:gd name="T104" fmla="*/ 5409 w 11777"/>
                <a:gd name="T105" fmla="*/ 8146 h 8171"/>
                <a:gd name="T106" fmla="*/ 7474 w 11777"/>
                <a:gd name="T107" fmla="*/ 8057 h 8171"/>
                <a:gd name="T108" fmla="*/ 9352 w 11777"/>
                <a:gd name="T109" fmla="*/ 7525 h 8171"/>
                <a:gd name="T110" fmla="*/ 11030 w 11777"/>
                <a:gd name="T111" fmla="*/ 6605 h 8171"/>
                <a:gd name="T112" fmla="*/ 10885 w 11777"/>
                <a:gd name="T113" fmla="*/ 4625 h 8171"/>
                <a:gd name="T114" fmla="*/ 10107 w 11777"/>
                <a:gd name="T115" fmla="*/ 3554 h 8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77" h="8171">
                  <a:moveTo>
                    <a:pt x="9942" y="3349"/>
                  </a:moveTo>
                  <a:lnTo>
                    <a:pt x="9913" y="3314"/>
                  </a:lnTo>
                  <a:lnTo>
                    <a:pt x="9883" y="3282"/>
                  </a:lnTo>
                  <a:lnTo>
                    <a:pt x="9853" y="3252"/>
                  </a:lnTo>
                  <a:lnTo>
                    <a:pt x="9822" y="3223"/>
                  </a:lnTo>
                  <a:lnTo>
                    <a:pt x="9792" y="3197"/>
                  </a:lnTo>
                  <a:lnTo>
                    <a:pt x="9762" y="3172"/>
                  </a:lnTo>
                  <a:lnTo>
                    <a:pt x="9731" y="3149"/>
                  </a:lnTo>
                  <a:lnTo>
                    <a:pt x="9701" y="3130"/>
                  </a:lnTo>
                  <a:lnTo>
                    <a:pt x="9669" y="3112"/>
                  </a:lnTo>
                  <a:lnTo>
                    <a:pt x="9639" y="3096"/>
                  </a:lnTo>
                  <a:lnTo>
                    <a:pt x="9609" y="3083"/>
                  </a:lnTo>
                  <a:lnTo>
                    <a:pt x="9579" y="3072"/>
                  </a:lnTo>
                  <a:lnTo>
                    <a:pt x="9564" y="3068"/>
                  </a:lnTo>
                  <a:lnTo>
                    <a:pt x="9548" y="3063"/>
                  </a:lnTo>
                  <a:lnTo>
                    <a:pt x="9534" y="3060"/>
                  </a:lnTo>
                  <a:lnTo>
                    <a:pt x="9519" y="3057"/>
                  </a:lnTo>
                  <a:lnTo>
                    <a:pt x="9504" y="3055"/>
                  </a:lnTo>
                  <a:lnTo>
                    <a:pt x="9490" y="3054"/>
                  </a:lnTo>
                  <a:lnTo>
                    <a:pt x="9476" y="3053"/>
                  </a:lnTo>
                  <a:lnTo>
                    <a:pt x="9462" y="3051"/>
                  </a:lnTo>
                  <a:lnTo>
                    <a:pt x="9447" y="3053"/>
                  </a:lnTo>
                  <a:lnTo>
                    <a:pt x="9432" y="3054"/>
                  </a:lnTo>
                  <a:lnTo>
                    <a:pt x="9418" y="3055"/>
                  </a:lnTo>
                  <a:lnTo>
                    <a:pt x="9404" y="3058"/>
                  </a:lnTo>
                  <a:lnTo>
                    <a:pt x="9391" y="3060"/>
                  </a:lnTo>
                  <a:lnTo>
                    <a:pt x="9378" y="3064"/>
                  </a:lnTo>
                  <a:lnTo>
                    <a:pt x="9365" y="3069"/>
                  </a:lnTo>
                  <a:lnTo>
                    <a:pt x="9353" y="3073"/>
                  </a:lnTo>
                  <a:lnTo>
                    <a:pt x="9341" y="3078"/>
                  </a:lnTo>
                  <a:lnTo>
                    <a:pt x="9331" y="3084"/>
                  </a:lnTo>
                  <a:lnTo>
                    <a:pt x="9320" y="3090"/>
                  </a:lnTo>
                  <a:lnTo>
                    <a:pt x="9309" y="3097"/>
                  </a:lnTo>
                  <a:lnTo>
                    <a:pt x="9288" y="3112"/>
                  </a:lnTo>
                  <a:lnTo>
                    <a:pt x="9270" y="3128"/>
                  </a:lnTo>
                  <a:lnTo>
                    <a:pt x="9254" y="3145"/>
                  </a:lnTo>
                  <a:lnTo>
                    <a:pt x="9238" y="3163"/>
                  </a:lnTo>
                  <a:lnTo>
                    <a:pt x="9224" y="3182"/>
                  </a:lnTo>
                  <a:lnTo>
                    <a:pt x="9211" y="3201"/>
                  </a:lnTo>
                  <a:lnTo>
                    <a:pt x="9199" y="3222"/>
                  </a:lnTo>
                  <a:lnTo>
                    <a:pt x="9188" y="3242"/>
                  </a:lnTo>
                  <a:lnTo>
                    <a:pt x="9178" y="3263"/>
                  </a:lnTo>
                  <a:lnTo>
                    <a:pt x="9170" y="3282"/>
                  </a:lnTo>
                  <a:lnTo>
                    <a:pt x="9142" y="3351"/>
                  </a:lnTo>
                  <a:lnTo>
                    <a:pt x="9114" y="3418"/>
                  </a:lnTo>
                  <a:lnTo>
                    <a:pt x="9086" y="3483"/>
                  </a:lnTo>
                  <a:lnTo>
                    <a:pt x="9059" y="3546"/>
                  </a:lnTo>
                  <a:lnTo>
                    <a:pt x="9033" y="3607"/>
                  </a:lnTo>
                  <a:lnTo>
                    <a:pt x="9007" y="3665"/>
                  </a:lnTo>
                  <a:lnTo>
                    <a:pt x="8983" y="3720"/>
                  </a:lnTo>
                  <a:lnTo>
                    <a:pt x="8960" y="3773"/>
                  </a:lnTo>
                  <a:lnTo>
                    <a:pt x="8946" y="3804"/>
                  </a:lnTo>
                  <a:lnTo>
                    <a:pt x="8933" y="3834"/>
                  </a:lnTo>
                  <a:lnTo>
                    <a:pt x="8921" y="3863"/>
                  </a:lnTo>
                  <a:lnTo>
                    <a:pt x="8909" y="3891"/>
                  </a:lnTo>
                  <a:lnTo>
                    <a:pt x="8898" y="3916"/>
                  </a:lnTo>
                  <a:lnTo>
                    <a:pt x="8887" y="3940"/>
                  </a:lnTo>
                  <a:lnTo>
                    <a:pt x="8877" y="3964"/>
                  </a:lnTo>
                  <a:lnTo>
                    <a:pt x="8869" y="3984"/>
                  </a:lnTo>
                  <a:lnTo>
                    <a:pt x="8854" y="4018"/>
                  </a:lnTo>
                  <a:lnTo>
                    <a:pt x="8839" y="4050"/>
                  </a:lnTo>
                  <a:lnTo>
                    <a:pt x="8821" y="4081"/>
                  </a:lnTo>
                  <a:lnTo>
                    <a:pt x="8802" y="4112"/>
                  </a:lnTo>
                  <a:lnTo>
                    <a:pt x="8782" y="4143"/>
                  </a:lnTo>
                  <a:lnTo>
                    <a:pt x="8761" y="4171"/>
                  </a:lnTo>
                  <a:lnTo>
                    <a:pt x="8739" y="4200"/>
                  </a:lnTo>
                  <a:lnTo>
                    <a:pt x="8716" y="4227"/>
                  </a:lnTo>
                  <a:lnTo>
                    <a:pt x="8691" y="4252"/>
                  </a:lnTo>
                  <a:lnTo>
                    <a:pt x="8665" y="4278"/>
                  </a:lnTo>
                  <a:lnTo>
                    <a:pt x="8638" y="4302"/>
                  </a:lnTo>
                  <a:lnTo>
                    <a:pt x="8610" y="4326"/>
                  </a:lnTo>
                  <a:lnTo>
                    <a:pt x="8581" y="4348"/>
                  </a:lnTo>
                  <a:lnTo>
                    <a:pt x="8550" y="4370"/>
                  </a:lnTo>
                  <a:lnTo>
                    <a:pt x="8519" y="4390"/>
                  </a:lnTo>
                  <a:lnTo>
                    <a:pt x="8487" y="4410"/>
                  </a:lnTo>
                  <a:lnTo>
                    <a:pt x="8453" y="4428"/>
                  </a:lnTo>
                  <a:lnTo>
                    <a:pt x="8420" y="4445"/>
                  </a:lnTo>
                  <a:lnTo>
                    <a:pt x="8384" y="4461"/>
                  </a:lnTo>
                  <a:lnTo>
                    <a:pt x="8349" y="4476"/>
                  </a:lnTo>
                  <a:lnTo>
                    <a:pt x="8312" y="4489"/>
                  </a:lnTo>
                  <a:lnTo>
                    <a:pt x="8274" y="4502"/>
                  </a:lnTo>
                  <a:lnTo>
                    <a:pt x="8235" y="4514"/>
                  </a:lnTo>
                  <a:lnTo>
                    <a:pt x="8197" y="4525"/>
                  </a:lnTo>
                  <a:lnTo>
                    <a:pt x="8157" y="4535"/>
                  </a:lnTo>
                  <a:lnTo>
                    <a:pt x="8117" y="4542"/>
                  </a:lnTo>
                  <a:lnTo>
                    <a:pt x="8075" y="4550"/>
                  </a:lnTo>
                  <a:lnTo>
                    <a:pt x="8034" y="4555"/>
                  </a:lnTo>
                  <a:lnTo>
                    <a:pt x="7991" y="4559"/>
                  </a:lnTo>
                  <a:lnTo>
                    <a:pt x="7947" y="4563"/>
                  </a:lnTo>
                  <a:lnTo>
                    <a:pt x="7904" y="4565"/>
                  </a:lnTo>
                  <a:lnTo>
                    <a:pt x="7860" y="4565"/>
                  </a:lnTo>
                  <a:lnTo>
                    <a:pt x="7821" y="4565"/>
                  </a:lnTo>
                  <a:lnTo>
                    <a:pt x="7782" y="4564"/>
                  </a:lnTo>
                  <a:lnTo>
                    <a:pt x="7743" y="4560"/>
                  </a:lnTo>
                  <a:lnTo>
                    <a:pt x="7705" y="4557"/>
                  </a:lnTo>
                  <a:lnTo>
                    <a:pt x="7665" y="4553"/>
                  </a:lnTo>
                  <a:lnTo>
                    <a:pt x="7626" y="4548"/>
                  </a:lnTo>
                  <a:lnTo>
                    <a:pt x="7587" y="4541"/>
                  </a:lnTo>
                  <a:lnTo>
                    <a:pt x="7548" y="4534"/>
                  </a:lnTo>
                  <a:lnTo>
                    <a:pt x="7508" y="4525"/>
                  </a:lnTo>
                  <a:lnTo>
                    <a:pt x="7469" y="4515"/>
                  </a:lnTo>
                  <a:lnTo>
                    <a:pt x="7431" y="4506"/>
                  </a:lnTo>
                  <a:lnTo>
                    <a:pt x="7392" y="4494"/>
                  </a:lnTo>
                  <a:lnTo>
                    <a:pt x="7354" y="4482"/>
                  </a:lnTo>
                  <a:lnTo>
                    <a:pt x="7315" y="4469"/>
                  </a:lnTo>
                  <a:lnTo>
                    <a:pt x="7277" y="4455"/>
                  </a:lnTo>
                  <a:lnTo>
                    <a:pt x="7240" y="4440"/>
                  </a:lnTo>
                  <a:lnTo>
                    <a:pt x="7177" y="4413"/>
                  </a:lnTo>
                  <a:lnTo>
                    <a:pt x="7116" y="4383"/>
                  </a:lnTo>
                  <a:lnTo>
                    <a:pt x="7056" y="4352"/>
                  </a:lnTo>
                  <a:lnTo>
                    <a:pt x="6999" y="4318"/>
                  </a:lnTo>
                  <a:lnTo>
                    <a:pt x="6944" y="4284"/>
                  </a:lnTo>
                  <a:lnTo>
                    <a:pt x="6891" y="4246"/>
                  </a:lnTo>
                  <a:lnTo>
                    <a:pt x="6840" y="4207"/>
                  </a:lnTo>
                  <a:lnTo>
                    <a:pt x="6792" y="4167"/>
                  </a:lnTo>
                  <a:lnTo>
                    <a:pt x="6744" y="4125"/>
                  </a:lnTo>
                  <a:lnTo>
                    <a:pt x="6700" y="4082"/>
                  </a:lnTo>
                  <a:lnTo>
                    <a:pt x="6658" y="4038"/>
                  </a:lnTo>
                  <a:lnTo>
                    <a:pt x="6619" y="3993"/>
                  </a:lnTo>
                  <a:lnTo>
                    <a:pt x="6582" y="3945"/>
                  </a:lnTo>
                  <a:lnTo>
                    <a:pt x="6547" y="3898"/>
                  </a:lnTo>
                  <a:lnTo>
                    <a:pt x="6515" y="3850"/>
                  </a:lnTo>
                  <a:lnTo>
                    <a:pt x="6484" y="3800"/>
                  </a:lnTo>
                  <a:lnTo>
                    <a:pt x="6457" y="3749"/>
                  </a:lnTo>
                  <a:lnTo>
                    <a:pt x="6434" y="3699"/>
                  </a:lnTo>
                  <a:lnTo>
                    <a:pt x="6411" y="3647"/>
                  </a:lnTo>
                  <a:lnTo>
                    <a:pt x="6393" y="3595"/>
                  </a:lnTo>
                  <a:lnTo>
                    <a:pt x="6377" y="3544"/>
                  </a:lnTo>
                  <a:lnTo>
                    <a:pt x="6364" y="3491"/>
                  </a:lnTo>
                  <a:lnTo>
                    <a:pt x="6353" y="3438"/>
                  </a:lnTo>
                  <a:lnTo>
                    <a:pt x="6346" y="3385"/>
                  </a:lnTo>
                  <a:lnTo>
                    <a:pt x="6342" y="3333"/>
                  </a:lnTo>
                  <a:lnTo>
                    <a:pt x="6341" y="3280"/>
                  </a:lnTo>
                  <a:lnTo>
                    <a:pt x="6343" y="3227"/>
                  </a:lnTo>
                  <a:lnTo>
                    <a:pt x="6349" y="3175"/>
                  </a:lnTo>
                  <a:lnTo>
                    <a:pt x="6357" y="3124"/>
                  </a:lnTo>
                  <a:lnTo>
                    <a:pt x="6369" y="3072"/>
                  </a:lnTo>
                  <a:lnTo>
                    <a:pt x="6384" y="3021"/>
                  </a:lnTo>
                  <a:lnTo>
                    <a:pt x="6402" y="2972"/>
                  </a:lnTo>
                  <a:lnTo>
                    <a:pt x="6414" y="2946"/>
                  </a:lnTo>
                  <a:lnTo>
                    <a:pt x="6428" y="2919"/>
                  </a:lnTo>
                  <a:lnTo>
                    <a:pt x="6443" y="2892"/>
                  </a:lnTo>
                  <a:lnTo>
                    <a:pt x="6462" y="2864"/>
                  </a:lnTo>
                  <a:lnTo>
                    <a:pt x="6481" y="2835"/>
                  </a:lnTo>
                  <a:lnTo>
                    <a:pt x="6503" y="2806"/>
                  </a:lnTo>
                  <a:lnTo>
                    <a:pt x="6527" y="2776"/>
                  </a:lnTo>
                  <a:lnTo>
                    <a:pt x="6551" y="2744"/>
                  </a:lnTo>
                  <a:lnTo>
                    <a:pt x="6578" y="2713"/>
                  </a:lnTo>
                  <a:lnTo>
                    <a:pt x="6606" y="2682"/>
                  </a:lnTo>
                  <a:lnTo>
                    <a:pt x="6635" y="2650"/>
                  </a:lnTo>
                  <a:lnTo>
                    <a:pt x="6667" y="2617"/>
                  </a:lnTo>
                  <a:lnTo>
                    <a:pt x="6698" y="2585"/>
                  </a:lnTo>
                  <a:lnTo>
                    <a:pt x="6732" y="2553"/>
                  </a:lnTo>
                  <a:lnTo>
                    <a:pt x="6766" y="2519"/>
                  </a:lnTo>
                  <a:lnTo>
                    <a:pt x="6801" y="2486"/>
                  </a:lnTo>
                  <a:lnTo>
                    <a:pt x="6873" y="2420"/>
                  </a:lnTo>
                  <a:lnTo>
                    <a:pt x="6948" y="2355"/>
                  </a:lnTo>
                  <a:lnTo>
                    <a:pt x="7025" y="2289"/>
                  </a:lnTo>
                  <a:lnTo>
                    <a:pt x="7103" y="2225"/>
                  </a:lnTo>
                  <a:lnTo>
                    <a:pt x="7181" y="2162"/>
                  </a:lnTo>
                  <a:lnTo>
                    <a:pt x="7259" y="2101"/>
                  </a:lnTo>
                  <a:lnTo>
                    <a:pt x="7337" y="2043"/>
                  </a:lnTo>
                  <a:lnTo>
                    <a:pt x="7412" y="1988"/>
                  </a:lnTo>
                  <a:lnTo>
                    <a:pt x="7451" y="1959"/>
                  </a:lnTo>
                  <a:lnTo>
                    <a:pt x="7488" y="1928"/>
                  </a:lnTo>
                  <a:lnTo>
                    <a:pt x="7505" y="1913"/>
                  </a:lnTo>
                  <a:lnTo>
                    <a:pt x="7522" y="1897"/>
                  </a:lnTo>
                  <a:lnTo>
                    <a:pt x="7539" y="1881"/>
                  </a:lnTo>
                  <a:lnTo>
                    <a:pt x="7555" y="1864"/>
                  </a:lnTo>
                  <a:lnTo>
                    <a:pt x="7570" y="1847"/>
                  </a:lnTo>
                  <a:lnTo>
                    <a:pt x="7585" y="1831"/>
                  </a:lnTo>
                  <a:lnTo>
                    <a:pt x="7599" y="1814"/>
                  </a:lnTo>
                  <a:lnTo>
                    <a:pt x="7613" y="1797"/>
                  </a:lnTo>
                  <a:lnTo>
                    <a:pt x="7626" y="1779"/>
                  </a:lnTo>
                  <a:lnTo>
                    <a:pt x="7639" y="1762"/>
                  </a:lnTo>
                  <a:lnTo>
                    <a:pt x="7651" y="1745"/>
                  </a:lnTo>
                  <a:lnTo>
                    <a:pt x="7661" y="1728"/>
                  </a:lnTo>
                  <a:lnTo>
                    <a:pt x="7672" y="1709"/>
                  </a:lnTo>
                  <a:lnTo>
                    <a:pt x="7682" y="1691"/>
                  </a:lnTo>
                  <a:lnTo>
                    <a:pt x="7692" y="1674"/>
                  </a:lnTo>
                  <a:lnTo>
                    <a:pt x="7700" y="1655"/>
                  </a:lnTo>
                  <a:lnTo>
                    <a:pt x="7709" y="1637"/>
                  </a:lnTo>
                  <a:lnTo>
                    <a:pt x="7715" y="1619"/>
                  </a:lnTo>
                  <a:lnTo>
                    <a:pt x="7723" y="1601"/>
                  </a:lnTo>
                  <a:lnTo>
                    <a:pt x="7728" y="1582"/>
                  </a:lnTo>
                  <a:lnTo>
                    <a:pt x="7735" y="1564"/>
                  </a:lnTo>
                  <a:lnTo>
                    <a:pt x="7739" y="1546"/>
                  </a:lnTo>
                  <a:lnTo>
                    <a:pt x="7743" y="1526"/>
                  </a:lnTo>
                  <a:lnTo>
                    <a:pt x="7747" y="1508"/>
                  </a:lnTo>
                  <a:lnTo>
                    <a:pt x="7750" y="1490"/>
                  </a:lnTo>
                  <a:lnTo>
                    <a:pt x="7752" y="1471"/>
                  </a:lnTo>
                  <a:lnTo>
                    <a:pt x="7753" y="1452"/>
                  </a:lnTo>
                  <a:lnTo>
                    <a:pt x="7754" y="1434"/>
                  </a:lnTo>
                  <a:lnTo>
                    <a:pt x="7754" y="1417"/>
                  </a:lnTo>
                  <a:lnTo>
                    <a:pt x="7753" y="1401"/>
                  </a:lnTo>
                  <a:lnTo>
                    <a:pt x="7752" y="1385"/>
                  </a:lnTo>
                  <a:lnTo>
                    <a:pt x="7751" y="1368"/>
                  </a:lnTo>
                  <a:lnTo>
                    <a:pt x="7746" y="1336"/>
                  </a:lnTo>
                  <a:lnTo>
                    <a:pt x="7739" y="1304"/>
                  </a:lnTo>
                  <a:lnTo>
                    <a:pt x="7729" y="1273"/>
                  </a:lnTo>
                  <a:lnTo>
                    <a:pt x="7719" y="1242"/>
                  </a:lnTo>
                  <a:lnTo>
                    <a:pt x="7706" y="1211"/>
                  </a:lnTo>
                  <a:lnTo>
                    <a:pt x="7691" y="1180"/>
                  </a:lnTo>
                  <a:lnTo>
                    <a:pt x="7672" y="1150"/>
                  </a:lnTo>
                  <a:lnTo>
                    <a:pt x="7653" y="1121"/>
                  </a:lnTo>
                  <a:lnTo>
                    <a:pt x="7631" y="1092"/>
                  </a:lnTo>
                  <a:lnTo>
                    <a:pt x="7609" y="1064"/>
                  </a:lnTo>
                  <a:lnTo>
                    <a:pt x="7583" y="1037"/>
                  </a:lnTo>
                  <a:lnTo>
                    <a:pt x="7555" y="1010"/>
                  </a:lnTo>
                  <a:lnTo>
                    <a:pt x="7526" y="983"/>
                  </a:lnTo>
                  <a:lnTo>
                    <a:pt x="7494" y="957"/>
                  </a:lnTo>
                  <a:lnTo>
                    <a:pt x="7412" y="894"/>
                  </a:lnTo>
                  <a:lnTo>
                    <a:pt x="7329" y="830"/>
                  </a:lnTo>
                  <a:lnTo>
                    <a:pt x="7246" y="768"/>
                  </a:lnTo>
                  <a:lnTo>
                    <a:pt x="7162" y="705"/>
                  </a:lnTo>
                  <a:lnTo>
                    <a:pt x="7078" y="644"/>
                  </a:lnTo>
                  <a:lnTo>
                    <a:pt x="6993" y="583"/>
                  </a:lnTo>
                  <a:lnTo>
                    <a:pt x="6907" y="522"/>
                  </a:lnTo>
                  <a:lnTo>
                    <a:pt x="6822" y="462"/>
                  </a:lnTo>
                  <a:lnTo>
                    <a:pt x="6736" y="402"/>
                  </a:lnTo>
                  <a:lnTo>
                    <a:pt x="6648" y="342"/>
                  </a:lnTo>
                  <a:lnTo>
                    <a:pt x="6562" y="284"/>
                  </a:lnTo>
                  <a:lnTo>
                    <a:pt x="6475" y="226"/>
                  </a:lnTo>
                  <a:lnTo>
                    <a:pt x="6386" y="169"/>
                  </a:lnTo>
                  <a:lnTo>
                    <a:pt x="6298" y="112"/>
                  </a:lnTo>
                  <a:lnTo>
                    <a:pt x="6209" y="56"/>
                  </a:lnTo>
                  <a:lnTo>
                    <a:pt x="6121" y="0"/>
                  </a:lnTo>
                  <a:lnTo>
                    <a:pt x="6064" y="90"/>
                  </a:lnTo>
                  <a:lnTo>
                    <a:pt x="6008" y="180"/>
                  </a:lnTo>
                  <a:lnTo>
                    <a:pt x="5949" y="269"/>
                  </a:lnTo>
                  <a:lnTo>
                    <a:pt x="5891" y="358"/>
                  </a:lnTo>
                  <a:lnTo>
                    <a:pt x="5832" y="447"/>
                  </a:lnTo>
                  <a:lnTo>
                    <a:pt x="5772" y="534"/>
                  </a:lnTo>
                  <a:lnTo>
                    <a:pt x="5713" y="623"/>
                  </a:lnTo>
                  <a:lnTo>
                    <a:pt x="5653" y="710"/>
                  </a:lnTo>
                  <a:lnTo>
                    <a:pt x="5591" y="797"/>
                  </a:lnTo>
                  <a:lnTo>
                    <a:pt x="5530" y="883"/>
                  </a:lnTo>
                  <a:lnTo>
                    <a:pt x="5467" y="968"/>
                  </a:lnTo>
                  <a:lnTo>
                    <a:pt x="5404" y="1054"/>
                  </a:lnTo>
                  <a:lnTo>
                    <a:pt x="5341" y="1138"/>
                  </a:lnTo>
                  <a:lnTo>
                    <a:pt x="5277" y="1224"/>
                  </a:lnTo>
                  <a:lnTo>
                    <a:pt x="5214" y="1306"/>
                  </a:lnTo>
                  <a:lnTo>
                    <a:pt x="5149" y="1389"/>
                  </a:lnTo>
                  <a:lnTo>
                    <a:pt x="5133" y="1410"/>
                  </a:lnTo>
                  <a:lnTo>
                    <a:pt x="5116" y="1429"/>
                  </a:lnTo>
                  <a:lnTo>
                    <a:pt x="5100" y="1448"/>
                  </a:lnTo>
                  <a:lnTo>
                    <a:pt x="5083" y="1466"/>
                  </a:lnTo>
                  <a:lnTo>
                    <a:pt x="5067" y="1483"/>
                  </a:lnTo>
                  <a:lnTo>
                    <a:pt x="5050" y="1500"/>
                  </a:lnTo>
                  <a:lnTo>
                    <a:pt x="5032" y="1517"/>
                  </a:lnTo>
                  <a:lnTo>
                    <a:pt x="5014" y="1533"/>
                  </a:lnTo>
                  <a:lnTo>
                    <a:pt x="4997" y="1548"/>
                  </a:lnTo>
                  <a:lnTo>
                    <a:pt x="4978" y="1562"/>
                  </a:lnTo>
                  <a:lnTo>
                    <a:pt x="4960" y="1576"/>
                  </a:lnTo>
                  <a:lnTo>
                    <a:pt x="4942" y="1590"/>
                  </a:lnTo>
                  <a:lnTo>
                    <a:pt x="4923" y="1602"/>
                  </a:lnTo>
                  <a:lnTo>
                    <a:pt x="4904" y="1613"/>
                  </a:lnTo>
                  <a:lnTo>
                    <a:pt x="4886" y="1625"/>
                  </a:lnTo>
                  <a:lnTo>
                    <a:pt x="4866" y="1636"/>
                  </a:lnTo>
                  <a:lnTo>
                    <a:pt x="4847" y="1646"/>
                  </a:lnTo>
                  <a:lnTo>
                    <a:pt x="4827" y="1655"/>
                  </a:lnTo>
                  <a:lnTo>
                    <a:pt x="4807" y="1664"/>
                  </a:lnTo>
                  <a:lnTo>
                    <a:pt x="4787" y="1673"/>
                  </a:lnTo>
                  <a:lnTo>
                    <a:pt x="4767" y="1680"/>
                  </a:lnTo>
                  <a:lnTo>
                    <a:pt x="4746" y="1687"/>
                  </a:lnTo>
                  <a:lnTo>
                    <a:pt x="4726" y="1693"/>
                  </a:lnTo>
                  <a:lnTo>
                    <a:pt x="4705" y="1699"/>
                  </a:lnTo>
                  <a:lnTo>
                    <a:pt x="4685" y="1704"/>
                  </a:lnTo>
                  <a:lnTo>
                    <a:pt x="4664" y="1708"/>
                  </a:lnTo>
                  <a:lnTo>
                    <a:pt x="4643" y="1711"/>
                  </a:lnTo>
                  <a:lnTo>
                    <a:pt x="4622" y="1715"/>
                  </a:lnTo>
                  <a:lnTo>
                    <a:pt x="4601" y="1717"/>
                  </a:lnTo>
                  <a:lnTo>
                    <a:pt x="4579" y="1719"/>
                  </a:lnTo>
                  <a:lnTo>
                    <a:pt x="4558" y="1720"/>
                  </a:lnTo>
                  <a:lnTo>
                    <a:pt x="4536" y="1720"/>
                  </a:lnTo>
                  <a:lnTo>
                    <a:pt x="4505" y="1719"/>
                  </a:lnTo>
                  <a:lnTo>
                    <a:pt x="4475" y="1717"/>
                  </a:lnTo>
                  <a:lnTo>
                    <a:pt x="4443" y="1714"/>
                  </a:lnTo>
                  <a:lnTo>
                    <a:pt x="4413" y="1709"/>
                  </a:lnTo>
                  <a:lnTo>
                    <a:pt x="4383" y="1703"/>
                  </a:lnTo>
                  <a:lnTo>
                    <a:pt x="4353" y="1695"/>
                  </a:lnTo>
                  <a:lnTo>
                    <a:pt x="4322" y="1687"/>
                  </a:lnTo>
                  <a:lnTo>
                    <a:pt x="4292" y="1676"/>
                  </a:lnTo>
                  <a:lnTo>
                    <a:pt x="4260" y="1663"/>
                  </a:lnTo>
                  <a:lnTo>
                    <a:pt x="4227" y="1649"/>
                  </a:lnTo>
                  <a:lnTo>
                    <a:pt x="4195" y="1634"/>
                  </a:lnTo>
                  <a:lnTo>
                    <a:pt x="4163" y="1617"/>
                  </a:lnTo>
                  <a:lnTo>
                    <a:pt x="4131" y="1598"/>
                  </a:lnTo>
                  <a:lnTo>
                    <a:pt x="4101" y="1578"/>
                  </a:lnTo>
                  <a:lnTo>
                    <a:pt x="4070" y="1556"/>
                  </a:lnTo>
                  <a:lnTo>
                    <a:pt x="4040" y="1534"/>
                  </a:lnTo>
                  <a:lnTo>
                    <a:pt x="4011" y="1510"/>
                  </a:lnTo>
                  <a:lnTo>
                    <a:pt x="3981" y="1484"/>
                  </a:lnTo>
                  <a:lnTo>
                    <a:pt x="3953" y="1457"/>
                  </a:lnTo>
                  <a:lnTo>
                    <a:pt x="3925" y="1428"/>
                  </a:lnTo>
                  <a:lnTo>
                    <a:pt x="3898" y="1399"/>
                  </a:lnTo>
                  <a:lnTo>
                    <a:pt x="3871" y="1368"/>
                  </a:lnTo>
                  <a:lnTo>
                    <a:pt x="3846" y="1336"/>
                  </a:lnTo>
                  <a:lnTo>
                    <a:pt x="3820" y="1302"/>
                  </a:lnTo>
                  <a:lnTo>
                    <a:pt x="3755" y="1213"/>
                  </a:lnTo>
                  <a:lnTo>
                    <a:pt x="3689" y="1127"/>
                  </a:lnTo>
                  <a:lnTo>
                    <a:pt x="3623" y="1044"/>
                  </a:lnTo>
                  <a:lnTo>
                    <a:pt x="3559" y="963"/>
                  </a:lnTo>
                  <a:lnTo>
                    <a:pt x="3494" y="886"/>
                  </a:lnTo>
                  <a:lnTo>
                    <a:pt x="3430" y="813"/>
                  </a:lnTo>
                  <a:lnTo>
                    <a:pt x="3368" y="743"/>
                  </a:lnTo>
                  <a:lnTo>
                    <a:pt x="3307" y="679"/>
                  </a:lnTo>
                  <a:lnTo>
                    <a:pt x="3249" y="619"/>
                  </a:lnTo>
                  <a:lnTo>
                    <a:pt x="3192" y="563"/>
                  </a:lnTo>
                  <a:lnTo>
                    <a:pt x="3165" y="538"/>
                  </a:lnTo>
                  <a:lnTo>
                    <a:pt x="3138" y="514"/>
                  </a:lnTo>
                  <a:lnTo>
                    <a:pt x="3112" y="491"/>
                  </a:lnTo>
                  <a:lnTo>
                    <a:pt x="3086" y="470"/>
                  </a:lnTo>
                  <a:lnTo>
                    <a:pt x="3062" y="450"/>
                  </a:lnTo>
                  <a:lnTo>
                    <a:pt x="3039" y="432"/>
                  </a:lnTo>
                  <a:lnTo>
                    <a:pt x="3016" y="416"/>
                  </a:lnTo>
                  <a:lnTo>
                    <a:pt x="2993" y="401"/>
                  </a:lnTo>
                  <a:lnTo>
                    <a:pt x="2973" y="387"/>
                  </a:lnTo>
                  <a:lnTo>
                    <a:pt x="2952" y="375"/>
                  </a:lnTo>
                  <a:lnTo>
                    <a:pt x="2934" y="365"/>
                  </a:lnTo>
                  <a:lnTo>
                    <a:pt x="2916" y="356"/>
                  </a:lnTo>
                  <a:lnTo>
                    <a:pt x="2885" y="346"/>
                  </a:lnTo>
                  <a:lnTo>
                    <a:pt x="2856" y="336"/>
                  </a:lnTo>
                  <a:lnTo>
                    <a:pt x="2825" y="327"/>
                  </a:lnTo>
                  <a:lnTo>
                    <a:pt x="2794" y="321"/>
                  </a:lnTo>
                  <a:lnTo>
                    <a:pt x="2762" y="316"/>
                  </a:lnTo>
                  <a:lnTo>
                    <a:pt x="2731" y="311"/>
                  </a:lnTo>
                  <a:lnTo>
                    <a:pt x="2699" y="309"/>
                  </a:lnTo>
                  <a:lnTo>
                    <a:pt x="2666" y="309"/>
                  </a:lnTo>
                  <a:lnTo>
                    <a:pt x="2630" y="310"/>
                  </a:lnTo>
                  <a:lnTo>
                    <a:pt x="2594" y="312"/>
                  </a:lnTo>
                  <a:lnTo>
                    <a:pt x="2557" y="317"/>
                  </a:lnTo>
                  <a:lnTo>
                    <a:pt x="2521" y="323"/>
                  </a:lnTo>
                  <a:lnTo>
                    <a:pt x="2485" y="332"/>
                  </a:lnTo>
                  <a:lnTo>
                    <a:pt x="2448" y="341"/>
                  </a:lnTo>
                  <a:lnTo>
                    <a:pt x="2413" y="353"/>
                  </a:lnTo>
                  <a:lnTo>
                    <a:pt x="2377" y="366"/>
                  </a:lnTo>
                  <a:lnTo>
                    <a:pt x="2342" y="381"/>
                  </a:lnTo>
                  <a:lnTo>
                    <a:pt x="2306" y="397"/>
                  </a:lnTo>
                  <a:lnTo>
                    <a:pt x="2271" y="416"/>
                  </a:lnTo>
                  <a:lnTo>
                    <a:pt x="2237" y="435"/>
                  </a:lnTo>
                  <a:lnTo>
                    <a:pt x="2202" y="456"/>
                  </a:lnTo>
                  <a:lnTo>
                    <a:pt x="2169" y="478"/>
                  </a:lnTo>
                  <a:lnTo>
                    <a:pt x="2136" y="502"/>
                  </a:lnTo>
                  <a:lnTo>
                    <a:pt x="2103" y="528"/>
                  </a:lnTo>
                  <a:lnTo>
                    <a:pt x="2071" y="554"/>
                  </a:lnTo>
                  <a:lnTo>
                    <a:pt x="2039" y="582"/>
                  </a:lnTo>
                  <a:lnTo>
                    <a:pt x="2008" y="611"/>
                  </a:lnTo>
                  <a:lnTo>
                    <a:pt x="1978" y="642"/>
                  </a:lnTo>
                  <a:lnTo>
                    <a:pt x="1949" y="673"/>
                  </a:lnTo>
                  <a:lnTo>
                    <a:pt x="1920" y="707"/>
                  </a:lnTo>
                  <a:lnTo>
                    <a:pt x="1892" y="740"/>
                  </a:lnTo>
                  <a:lnTo>
                    <a:pt x="1866" y="775"/>
                  </a:lnTo>
                  <a:lnTo>
                    <a:pt x="1839" y="811"/>
                  </a:lnTo>
                  <a:lnTo>
                    <a:pt x="1814" y="849"/>
                  </a:lnTo>
                  <a:lnTo>
                    <a:pt x="1790" y="886"/>
                  </a:lnTo>
                  <a:lnTo>
                    <a:pt x="1768" y="926"/>
                  </a:lnTo>
                  <a:lnTo>
                    <a:pt x="1745" y="966"/>
                  </a:lnTo>
                  <a:lnTo>
                    <a:pt x="1724" y="1007"/>
                  </a:lnTo>
                  <a:lnTo>
                    <a:pt x="1705" y="1049"/>
                  </a:lnTo>
                  <a:lnTo>
                    <a:pt x="1687" y="1092"/>
                  </a:lnTo>
                  <a:lnTo>
                    <a:pt x="1665" y="1147"/>
                  </a:lnTo>
                  <a:lnTo>
                    <a:pt x="1646" y="1202"/>
                  </a:lnTo>
                  <a:lnTo>
                    <a:pt x="1630" y="1257"/>
                  </a:lnTo>
                  <a:lnTo>
                    <a:pt x="1614" y="1312"/>
                  </a:lnTo>
                  <a:lnTo>
                    <a:pt x="1603" y="1367"/>
                  </a:lnTo>
                  <a:lnTo>
                    <a:pt x="1593" y="1422"/>
                  </a:lnTo>
                  <a:lnTo>
                    <a:pt x="1585" y="1476"/>
                  </a:lnTo>
                  <a:lnTo>
                    <a:pt x="1579" y="1529"/>
                  </a:lnTo>
                  <a:lnTo>
                    <a:pt x="1576" y="1583"/>
                  </a:lnTo>
                  <a:lnTo>
                    <a:pt x="1574" y="1636"/>
                  </a:lnTo>
                  <a:lnTo>
                    <a:pt x="1576" y="1688"/>
                  </a:lnTo>
                  <a:lnTo>
                    <a:pt x="1578" y="1739"/>
                  </a:lnTo>
                  <a:lnTo>
                    <a:pt x="1583" y="1790"/>
                  </a:lnTo>
                  <a:lnTo>
                    <a:pt x="1591" y="1840"/>
                  </a:lnTo>
                  <a:lnTo>
                    <a:pt x="1599" y="1889"/>
                  </a:lnTo>
                  <a:lnTo>
                    <a:pt x="1610" y="1937"/>
                  </a:lnTo>
                  <a:lnTo>
                    <a:pt x="1623" y="1983"/>
                  </a:lnTo>
                  <a:lnTo>
                    <a:pt x="1638" y="2028"/>
                  </a:lnTo>
                  <a:lnTo>
                    <a:pt x="1655" y="2072"/>
                  </a:lnTo>
                  <a:lnTo>
                    <a:pt x="1674" y="2114"/>
                  </a:lnTo>
                  <a:lnTo>
                    <a:pt x="1694" y="2155"/>
                  </a:lnTo>
                  <a:lnTo>
                    <a:pt x="1717" y="2194"/>
                  </a:lnTo>
                  <a:lnTo>
                    <a:pt x="1742" y="2232"/>
                  </a:lnTo>
                  <a:lnTo>
                    <a:pt x="1768" y="2267"/>
                  </a:lnTo>
                  <a:lnTo>
                    <a:pt x="1796" y="2302"/>
                  </a:lnTo>
                  <a:lnTo>
                    <a:pt x="1826" y="2333"/>
                  </a:lnTo>
                  <a:lnTo>
                    <a:pt x="1857" y="2363"/>
                  </a:lnTo>
                  <a:lnTo>
                    <a:pt x="1891" y="2390"/>
                  </a:lnTo>
                  <a:lnTo>
                    <a:pt x="1926" y="2416"/>
                  </a:lnTo>
                  <a:lnTo>
                    <a:pt x="1963" y="2440"/>
                  </a:lnTo>
                  <a:lnTo>
                    <a:pt x="2001" y="2460"/>
                  </a:lnTo>
                  <a:lnTo>
                    <a:pt x="2041" y="2478"/>
                  </a:lnTo>
                  <a:lnTo>
                    <a:pt x="2051" y="2483"/>
                  </a:lnTo>
                  <a:lnTo>
                    <a:pt x="2062" y="2487"/>
                  </a:lnTo>
                  <a:lnTo>
                    <a:pt x="2074" y="2491"/>
                  </a:lnTo>
                  <a:lnTo>
                    <a:pt x="2086" y="2497"/>
                  </a:lnTo>
                  <a:lnTo>
                    <a:pt x="2105" y="2505"/>
                  </a:lnTo>
                  <a:lnTo>
                    <a:pt x="2125" y="2514"/>
                  </a:lnTo>
                  <a:lnTo>
                    <a:pt x="2146" y="2523"/>
                  </a:lnTo>
                  <a:lnTo>
                    <a:pt x="2168" y="2532"/>
                  </a:lnTo>
                  <a:lnTo>
                    <a:pt x="2191" y="2542"/>
                  </a:lnTo>
                  <a:lnTo>
                    <a:pt x="2214" y="2552"/>
                  </a:lnTo>
                  <a:lnTo>
                    <a:pt x="2238" y="2562"/>
                  </a:lnTo>
                  <a:lnTo>
                    <a:pt x="2263" y="2573"/>
                  </a:lnTo>
                  <a:lnTo>
                    <a:pt x="2295" y="2587"/>
                  </a:lnTo>
                  <a:lnTo>
                    <a:pt x="2328" y="2601"/>
                  </a:lnTo>
                  <a:lnTo>
                    <a:pt x="2362" y="2616"/>
                  </a:lnTo>
                  <a:lnTo>
                    <a:pt x="2397" y="2631"/>
                  </a:lnTo>
                  <a:lnTo>
                    <a:pt x="2433" y="2648"/>
                  </a:lnTo>
                  <a:lnTo>
                    <a:pt x="2470" y="2664"/>
                  </a:lnTo>
                  <a:lnTo>
                    <a:pt x="2508" y="2680"/>
                  </a:lnTo>
                  <a:lnTo>
                    <a:pt x="2547" y="2696"/>
                  </a:lnTo>
                  <a:lnTo>
                    <a:pt x="2570" y="2706"/>
                  </a:lnTo>
                  <a:lnTo>
                    <a:pt x="2594" y="2716"/>
                  </a:lnTo>
                  <a:lnTo>
                    <a:pt x="2619" y="2726"/>
                  </a:lnTo>
                  <a:lnTo>
                    <a:pt x="2643" y="2737"/>
                  </a:lnTo>
                  <a:lnTo>
                    <a:pt x="2667" y="2747"/>
                  </a:lnTo>
                  <a:lnTo>
                    <a:pt x="2692" y="2757"/>
                  </a:lnTo>
                  <a:lnTo>
                    <a:pt x="2717" y="2767"/>
                  </a:lnTo>
                  <a:lnTo>
                    <a:pt x="2743" y="2778"/>
                  </a:lnTo>
                  <a:lnTo>
                    <a:pt x="2744" y="2778"/>
                  </a:lnTo>
                  <a:lnTo>
                    <a:pt x="2745" y="2779"/>
                  </a:lnTo>
                  <a:lnTo>
                    <a:pt x="2745" y="2779"/>
                  </a:lnTo>
                  <a:lnTo>
                    <a:pt x="2745" y="2779"/>
                  </a:lnTo>
                  <a:lnTo>
                    <a:pt x="2781" y="2794"/>
                  </a:lnTo>
                  <a:lnTo>
                    <a:pt x="2814" y="2811"/>
                  </a:lnTo>
                  <a:lnTo>
                    <a:pt x="2846" y="2830"/>
                  </a:lnTo>
                  <a:lnTo>
                    <a:pt x="2877" y="2849"/>
                  </a:lnTo>
                  <a:lnTo>
                    <a:pt x="2905" y="2869"/>
                  </a:lnTo>
                  <a:lnTo>
                    <a:pt x="2931" y="2891"/>
                  </a:lnTo>
                  <a:lnTo>
                    <a:pt x="2944" y="2903"/>
                  </a:lnTo>
                  <a:lnTo>
                    <a:pt x="2955" y="2915"/>
                  </a:lnTo>
                  <a:lnTo>
                    <a:pt x="2967" y="2926"/>
                  </a:lnTo>
                  <a:lnTo>
                    <a:pt x="2978" y="2938"/>
                  </a:lnTo>
                  <a:lnTo>
                    <a:pt x="2989" y="2951"/>
                  </a:lnTo>
                  <a:lnTo>
                    <a:pt x="2999" y="2964"/>
                  </a:lnTo>
                  <a:lnTo>
                    <a:pt x="3008" y="2977"/>
                  </a:lnTo>
                  <a:lnTo>
                    <a:pt x="3017" y="2990"/>
                  </a:lnTo>
                  <a:lnTo>
                    <a:pt x="3026" y="3004"/>
                  </a:lnTo>
                  <a:lnTo>
                    <a:pt x="3033" y="3018"/>
                  </a:lnTo>
                  <a:lnTo>
                    <a:pt x="3041" y="3032"/>
                  </a:lnTo>
                  <a:lnTo>
                    <a:pt x="3048" y="3046"/>
                  </a:lnTo>
                  <a:lnTo>
                    <a:pt x="3055" y="3061"/>
                  </a:lnTo>
                  <a:lnTo>
                    <a:pt x="3061" y="3076"/>
                  </a:lnTo>
                  <a:lnTo>
                    <a:pt x="3067" y="3091"/>
                  </a:lnTo>
                  <a:lnTo>
                    <a:pt x="3071" y="3106"/>
                  </a:lnTo>
                  <a:lnTo>
                    <a:pt x="3075" y="3121"/>
                  </a:lnTo>
                  <a:lnTo>
                    <a:pt x="3080" y="3138"/>
                  </a:lnTo>
                  <a:lnTo>
                    <a:pt x="3083" y="3154"/>
                  </a:lnTo>
                  <a:lnTo>
                    <a:pt x="3085" y="3170"/>
                  </a:lnTo>
                  <a:lnTo>
                    <a:pt x="3088" y="3191"/>
                  </a:lnTo>
                  <a:lnTo>
                    <a:pt x="3089" y="3212"/>
                  </a:lnTo>
                  <a:lnTo>
                    <a:pt x="3090" y="3233"/>
                  </a:lnTo>
                  <a:lnTo>
                    <a:pt x="3090" y="3256"/>
                  </a:lnTo>
                  <a:lnTo>
                    <a:pt x="3089" y="3278"/>
                  </a:lnTo>
                  <a:lnTo>
                    <a:pt x="3087" y="3299"/>
                  </a:lnTo>
                  <a:lnTo>
                    <a:pt x="3084" y="3321"/>
                  </a:lnTo>
                  <a:lnTo>
                    <a:pt x="3081" y="3343"/>
                  </a:lnTo>
                  <a:lnTo>
                    <a:pt x="3075" y="3365"/>
                  </a:lnTo>
                  <a:lnTo>
                    <a:pt x="3070" y="3387"/>
                  </a:lnTo>
                  <a:lnTo>
                    <a:pt x="3063" y="3409"/>
                  </a:lnTo>
                  <a:lnTo>
                    <a:pt x="3056" y="3432"/>
                  </a:lnTo>
                  <a:lnTo>
                    <a:pt x="3047" y="3454"/>
                  </a:lnTo>
                  <a:lnTo>
                    <a:pt x="3037" y="3476"/>
                  </a:lnTo>
                  <a:lnTo>
                    <a:pt x="3028" y="3498"/>
                  </a:lnTo>
                  <a:lnTo>
                    <a:pt x="3017" y="3520"/>
                  </a:lnTo>
                  <a:lnTo>
                    <a:pt x="3005" y="3543"/>
                  </a:lnTo>
                  <a:lnTo>
                    <a:pt x="2992" y="3565"/>
                  </a:lnTo>
                  <a:lnTo>
                    <a:pt x="2978" y="3587"/>
                  </a:lnTo>
                  <a:lnTo>
                    <a:pt x="2964" y="3608"/>
                  </a:lnTo>
                  <a:lnTo>
                    <a:pt x="2948" y="3631"/>
                  </a:lnTo>
                  <a:lnTo>
                    <a:pt x="2932" y="3652"/>
                  </a:lnTo>
                  <a:lnTo>
                    <a:pt x="2916" y="3674"/>
                  </a:lnTo>
                  <a:lnTo>
                    <a:pt x="2897" y="3696"/>
                  </a:lnTo>
                  <a:lnTo>
                    <a:pt x="2879" y="3717"/>
                  </a:lnTo>
                  <a:lnTo>
                    <a:pt x="2859" y="3739"/>
                  </a:lnTo>
                  <a:lnTo>
                    <a:pt x="2839" y="3760"/>
                  </a:lnTo>
                  <a:lnTo>
                    <a:pt x="2817" y="3781"/>
                  </a:lnTo>
                  <a:lnTo>
                    <a:pt x="2796" y="3801"/>
                  </a:lnTo>
                  <a:lnTo>
                    <a:pt x="2773" y="3823"/>
                  </a:lnTo>
                  <a:lnTo>
                    <a:pt x="2749" y="3843"/>
                  </a:lnTo>
                  <a:lnTo>
                    <a:pt x="2726" y="3863"/>
                  </a:lnTo>
                  <a:lnTo>
                    <a:pt x="2621" y="3948"/>
                  </a:lnTo>
                  <a:lnTo>
                    <a:pt x="2516" y="4031"/>
                  </a:lnTo>
                  <a:lnTo>
                    <a:pt x="2412" y="4113"/>
                  </a:lnTo>
                  <a:lnTo>
                    <a:pt x="2305" y="4195"/>
                  </a:lnTo>
                  <a:lnTo>
                    <a:pt x="2198" y="4276"/>
                  </a:lnTo>
                  <a:lnTo>
                    <a:pt x="2090" y="4356"/>
                  </a:lnTo>
                  <a:lnTo>
                    <a:pt x="1982" y="4434"/>
                  </a:lnTo>
                  <a:lnTo>
                    <a:pt x="1873" y="4513"/>
                  </a:lnTo>
                  <a:lnTo>
                    <a:pt x="1763" y="4590"/>
                  </a:lnTo>
                  <a:lnTo>
                    <a:pt x="1653" y="4666"/>
                  </a:lnTo>
                  <a:lnTo>
                    <a:pt x="1543" y="4741"/>
                  </a:lnTo>
                  <a:lnTo>
                    <a:pt x="1432" y="4815"/>
                  </a:lnTo>
                  <a:lnTo>
                    <a:pt x="1320" y="4888"/>
                  </a:lnTo>
                  <a:lnTo>
                    <a:pt x="1208" y="4960"/>
                  </a:lnTo>
                  <a:lnTo>
                    <a:pt x="1094" y="5031"/>
                  </a:lnTo>
                  <a:lnTo>
                    <a:pt x="982" y="5101"/>
                  </a:lnTo>
                  <a:lnTo>
                    <a:pt x="897" y="5149"/>
                  </a:lnTo>
                  <a:lnTo>
                    <a:pt x="0" y="5682"/>
                  </a:lnTo>
                  <a:lnTo>
                    <a:pt x="148" y="5824"/>
                  </a:lnTo>
                  <a:lnTo>
                    <a:pt x="299" y="5964"/>
                  </a:lnTo>
                  <a:lnTo>
                    <a:pt x="455" y="6099"/>
                  </a:lnTo>
                  <a:lnTo>
                    <a:pt x="612" y="6231"/>
                  </a:lnTo>
                  <a:lnTo>
                    <a:pt x="773" y="6358"/>
                  </a:lnTo>
                  <a:lnTo>
                    <a:pt x="937" y="6483"/>
                  </a:lnTo>
                  <a:lnTo>
                    <a:pt x="1104" y="6604"/>
                  </a:lnTo>
                  <a:lnTo>
                    <a:pt x="1273" y="6720"/>
                  </a:lnTo>
                  <a:lnTo>
                    <a:pt x="1446" y="6832"/>
                  </a:lnTo>
                  <a:lnTo>
                    <a:pt x="1622" y="6941"/>
                  </a:lnTo>
                  <a:lnTo>
                    <a:pt x="1801" y="7045"/>
                  </a:lnTo>
                  <a:lnTo>
                    <a:pt x="1982" y="7146"/>
                  </a:lnTo>
                  <a:lnTo>
                    <a:pt x="2166" y="7241"/>
                  </a:lnTo>
                  <a:lnTo>
                    <a:pt x="2352" y="7333"/>
                  </a:lnTo>
                  <a:lnTo>
                    <a:pt x="2541" y="7420"/>
                  </a:lnTo>
                  <a:lnTo>
                    <a:pt x="2732" y="7503"/>
                  </a:lnTo>
                  <a:lnTo>
                    <a:pt x="2925" y="7582"/>
                  </a:lnTo>
                  <a:lnTo>
                    <a:pt x="3122" y="7655"/>
                  </a:lnTo>
                  <a:lnTo>
                    <a:pt x="3319" y="7725"/>
                  </a:lnTo>
                  <a:lnTo>
                    <a:pt x="3520" y="7789"/>
                  </a:lnTo>
                  <a:lnTo>
                    <a:pt x="3723" y="7849"/>
                  </a:lnTo>
                  <a:lnTo>
                    <a:pt x="3926" y="7904"/>
                  </a:lnTo>
                  <a:lnTo>
                    <a:pt x="4132" y="7953"/>
                  </a:lnTo>
                  <a:lnTo>
                    <a:pt x="4342" y="7999"/>
                  </a:lnTo>
                  <a:lnTo>
                    <a:pt x="4551" y="8039"/>
                  </a:lnTo>
                  <a:lnTo>
                    <a:pt x="4764" y="8073"/>
                  </a:lnTo>
                  <a:lnTo>
                    <a:pt x="4977" y="8103"/>
                  </a:lnTo>
                  <a:lnTo>
                    <a:pt x="5192" y="8127"/>
                  </a:lnTo>
                  <a:lnTo>
                    <a:pt x="5409" y="8146"/>
                  </a:lnTo>
                  <a:lnTo>
                    <a:pt x="5627" y="8160"/>
                  </a:lnTo>
                  <a:lnTo>
                    <a:pt x="5847" y="8168"/>
                  </a:lnTo>
                  <a:lnTo>
                    <a:pt x="6068" y="8171"/>
                  </a:lnTo>
                  <a:lnTo>
                    <a:pt x="6273" y="8169"/>
                  </a:lnTo>
                  <a:lnTo>
                    <a:pt x="6476" y="8161"/>
                  </a:lnTo>
                  <a:lnTo>
                    <a:pt x="6679" y="8149"/>
                  </a:lnTo>
                  <a:lnTo>
                    <a:pt x="6879" y="8133"/>
                  </a:lnTo>
                  <a:lnTo>
                    <a:pt x="7079" y="8113"/>
                  </a:lnTo>
                  <a:lnTo>
                    <a:pt x="7277" y="8087"/>
                  </a:lnTo>
                  <a:lnTo>
                    <a:pt x="7474" y="8057"/>
                  </a:lnTo>
                  <a:lnTo>
                    <a:pt x="7670" y="8022"/>
                  </a:lnTo>
                  <a:lnTo>
                    <a:pt x="7863" y="7985"/>
                  </a:lnTo>
                  <a:lnTo>
                    <a:pt x="8055" y="7942"/>
                  </a:lnTo>
                  <a:lnTo>
                    <a:pt x="8246" y="7894"/>
                  </a:lnTo>
                  <a:lnTo>
                    <a:pt x="8435" y="7842"/>
                  </a:lnTo>
                  <a:lnTo>
                    <a:pt x="8623" y="7788"/>
                  </a:lnTo>
                  <a:lnTo>
                    <a:pt x="8808" y="7727"/>
                  </a:lnTo>
                  <a:lnTo>
                    <a:pt x="8992" y="7664"/>
                  </a:lnTo>
                  <a:lnTo>
                    <a:pt x="9173" y="7596"/>
                  </a:lnTo>
                  <a:lnTo>
                    <a:pt x="9352" y="7525"/>
                  </a:lnTo>
                  <a:lnTo>
                    <a:pt x="9530" y="7449"/>
                  </a:lnTo>
                  <a:lnTo>
                    <a:pt x="9706" y="7370"/>
                  </a:lnTo>
                  <a:lnTo>
                    <a:pt x="9880" y="7287"/>
                  </a:lnTo>
                  <a:lnTo>
                    <a:pt x="10050" y="7201"/>
                  </a:lnTo>
                  <a:lnTo>
                    <a:pt x="10220" y="7110"/>
                  </a:lnTo>
                  <a:lnTo>
                    <a:pt x="10387" y="7016"/>
                  </a:lnTo>
                  <a:lnTo>
                    <a:pt x="10551" y="6918"/>
                  </a:lnTo>
                  <a:lnTo>
                    <a:pt x="10714" y="6817"/>
                  </a:lnTo>
                  <a:lnTo>
                    <a:pt x="10873" y="6713"/>
                  </a:lnTo>
                  <a:lnTo>
                    <a:pt x="11030" y="6605"/>
                  </a:lnTo>
                  <a:lnTo>
                    <a:pt x="11185" y="6493"/>
                  </a:lnTo>
                  <a:lnTo>
                    <a:pt x="11337" y="6379"/>
                  </a:lnTo>
                  <a:lnTo>
                    <a:pt x="11486" y="6261"/>
                  </a:lnTo>
                  <a:lnTo>
                    <a:pt x="11633" y="6140"/>
                  </a:lnTo>
                  <a:lnTo>
                    <a:pt x="11777" y="6016"/>
                  </a:lnTo>
                  <a:lnTo>
                    <a:pt x="11169" y="5071"/>
                  </a:lnTo>
                  <a:lnTo>
                    <a:pt x="11100" y="4959"/>
                  </a:lnTo>
                  <a:lnTo>
                    <a:pt x="11029" y="4847"/>
                  </a:lnTo>
                  <a:lnTo>
                    <a:pt x="10957" y="4736"/>
                  </a:lnTo>
                  <a:lnTo>
                    <a:pt x="10885" y="4625"/>
                  </a:lnTo>
                  <a:lnTo>
                    <a:pt x="10811" y="4515"/>
                  </a:lnTo>
                  <a:lnTo>
                    <a:pt x="10736" y="4406"/>
                  </a:lnTo>
                  <a:lnTo>
                    <a:pt x="10661" y="4298"/>
                  </a:lnTo>
                  <a:lnTo>
                    <a:pt x="10585" y="4189"/>
                  </a:lnTo>
                  <a:lnTo>
                    <a:pt x="10508" y="4081"/>
                  </a:lnTo>
                  <a:lnTo>
                    <a:pt x="10429" y="3975"/>
                  </a:lnTo>
                  <a:lnTo>
                    <a:pt x="10350" y="3869"/>
                  </a:lnTo>
                  <a:lnTo>
                    <a:pt x="10270" y="3763"/>
                  </a:lnTo>
                  <a:lnTo>
                    <a:pt x="10189" y="3659"/>
                  </a:lnTo>
                  <a:lnTo>
                    <a:pt x="10107" y="3554"/>
                  </a:lnTo>
                  <a:lnTo>
                    <a:pt x="10025" y="3451"/>
                  </a:lnTo>
                  <a:lnTo>
                    <a:pt x="9942" y="334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AutoShape 4">
              <a:extLst>
                <a:ext uri="{FF2B5EF4-FFF2-40B4-BE49-F238E27FC236}">
                  <a16:creationId xmlns:a16="http://schemas.microsoft.com/office/drawing/2014/main" id="{F94B0A13-47D2-44DA-B1F6-3B8107206BD9}"/>
                </a:ext>
              </a:extLst>
            </p:cNvPr>
            <p:cNvSpPr>
              <a:spLocks/>
            </p:cNvSpPr>
            <p:nvPr/>
          </p:nvSpPr>
          <p:spPr bwMode="auto">
            <a:xfrm>
              <a:off x="7106630" y="3623888"/>
              <a:ext cx="539068" cy="540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nvGrpSpPr>
            <p:cNvPr id="11" name="Group 10">
              <a:extLst>
                <a:ext uri="{FF2B5EF4-FFF2-40B4-BE49-F238E27FC236}">
                  <a16:creationId xmlns:a16="http://schemas.microsoft.com/office/drawing/2014/main" id="{5426B303-3898-42FB-AB49-C815F93B2FA0}"/>
                </a:ext>
              </a:extLst>
            </p:cNvPr>
            <p:cNvGrpSpPr/>
            <p:nvPr/>
          </p:nvGrpSpPr>
          <p:grpSpPr>
            <a:xfrm>
              <a:off x="5633664" y="4766721"/>
              <a:ext cx="558117" cy="487638"/>
              <a:chOff x="6357938" y="3535363"/>
              <a:chExt cx="465138" cy="406400"/>
            </a:xfrm>
            <a:solidFill>
              <a:schemeClr val="bg1"/>
            </a:solidFill>
          </p:grpSpPr>
          <p:sp>
            <p:nvSpPr>
              <p:cNvPr id="14" name="AutoShape 43">
                <a:extLst>
                  <a:ext uri="{FF2B5EF4-FFF2-40B4-BE49-F238E27FC236}">
                    <a16:creationId xmlns:a16="http://schemas.microsoft.com/office/drawing/2014/main" id="{9CAA9B2A-18F3-4620-BA9C-761A16A7B3BA}"/>
                  </a:ext>
                </a:extLst>
              </p:cNvPr>
              <p:cNvSpPr>
                <a:spLocks/>
              </p:cNvSpPr>
              <p:nvPr/>
            </p:nvSpPr>
            <p:spPr bwMode="auto">
              <a:xfrm>
                <a:off x="6357938" y="3535363"/>
                <a:ext cx="465138" cy="3341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5" name="AutoShape 44">
                <a:extLst>
                  <a:ext uri="{FF2B5EF4-FFF2-40B4-BE49-F238E27FC236}">
                    <a16:creationId xmlns:a16="http://schemas.microsoft.com/office/drawing/2014/main" id="{EA0D0C4C-DFB8-4FAF-932D-6524589CEB2A}"/>
                  </a:ext>
                </a:extLst>
              </p:cNvPr>
              <p:cNvSpPr>
                <a:spLocks/>
              </p:cNvSpPr>
              <p:nvPr/>
            </p:nvSpPr>
            <p:spPr bwMode="auto">
              <a:xfrm>
                <a:off x="6779419" y="3680619"/>
                <a:ext cx="28575" cy="1595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6" name="AutoShape 45">
                <a:extLst>
                  <a:ext uri="{FF2B5EF4-FFF2-40B4-BE49-F238E27FC236}">
                    <a16:creationId xmlns:a16="http://schemas.microsoft.com/office/drawing/2014/main" id="{72E47706-1C04-4E5C-95DF-9CACDB6D0D8E}"/>
                  </a:ext>
                </a:extLst>
              </p:cNvPr>
              <p:cNvSpPr>
                <a:spLocks/>
              </p:cNvSpPr>
              <p:nvPr/>
            </p:nvSpPr>
            <p:spPr bwMode="auto">
              <a:xfrm>
                <a:off x="6764338" y="3854450"/>
                <a:ext cx="58738"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12" name="AutoShape 112">
              <a:extLst>
                <a:ext uri="{FF2B5EF4-FFF2-40B4-BE49-F238E27FC236}">
                  <a16:creationId xmlns:a16="http://schemas.microsoft.com/office/drawing/2014/main" id="{54B0EF4D-09AB-4FA7-AEAC-944893F06756}"/>
                </a:ext>
              </a:extLst>
            </p:cNvPr>
            <p:cNvSpPr>
              <a:spLocks/>
            </p:cNvSpPr>
            <p:nvPr/>
          </p:nvSpPr>
          <p:spPr bwMode="auto">
            <a:xfrm>
              <a:off x="4542430" y="3180101"/>
              <a:ext cx="557164" cy="55811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3" name="AutoShape 117">
              <a:extLst>
                <a:ext uri="{FF2B5EF4-FFF2-40B4-BE49-F238E27FC236}">
                  <a16:creationId xmlns:a16="http://schemas.microsoft.com/office/drawing/2014/main" id="{8AB340FA-8989-4AFA-A60D-10510FF422ED}"/>
                </a:ext>
              </a:extLst>
            </p:cNvPr>
            <p:cNvSpPr>
              <a:spLocks/>
            </p:cNvSpPr>
            <p:nvPr/>
          </p:nvSpPr>
          <p:spPr bwMode="auto">
            <a:xfrm>
              <a:off x="5983903" y="2123643"/>
              <a:ext cx="557164" cy="418111"/>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xmlns="" w="12700" cap="flat" cmpd="sng">
                  <a:solidFill>
                    <a:srgbClr val="000000"/>
                  </a:solidFill>
                  <a:prstDash val="solid"/>
                  <a:miter lim="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17" name="Group 16">
            <a:extLst>
              <a:ext uri="{FF2B5EF4-FFF2-40B4-BE49-F238E27FC236}">
                <a16:creationId xmlns:a16="http://schemas.microsoft.com/office/drawing/2014/main" id="{442574C0-1AAF-4C62-8440-7D17248EBF4D}"/>
              </a:ext>
            </a:extLst>
          </p:cNvPr>
          <p:cNvGrpSpPr/>
          <p:nvPr/>
        </p:nvGrpSpPr>
        <p:grpSpPr>
          <a:xfrm>
            <a:off x="8603773" y="4559778"/>
            <a:ext cx="2932236" cy="1139420"/>
            <a:chOff x="8603773" y="4559778"/>
            <a:chExt cx="2932236" cy="1139420"/>
          </a:xfrm>
        </p:grpSpPr>
        <p:sp>
          <p:nvSpPr>
            <p:cNvPr id="18" name="TextBox 17">
              <a:extLst>
                <a:ext uri="{FF2B5EF4-FFF2-40B4-BE49-F238E27FC236}">
                  <a16:creationId xmlns:a16="http://schemas.microsoft.com/office/drawing/2014/main" id="{8E6C1ECA-3BC9-4FA2-AACF-BA98969AD9EF}"/>
                </a:ext>
              </a:extLst>
            </p:cNvPr>
            <p:cNvSpPr txBox="1"/>
            <p:nvPr/>
          </p:nvSpPr>
          <p:spPr>
            <a:xfrm>
              <a:off x="8603773" y="4937258"/>
              <a:ext cx="2932236" cy="761940"/>
            </a:xfrm>
            <a:prstGeom prst="rect">
              <a:avLst/>
            </a:prstGeom>
            <a:noFill/>
          </p:spPr>
          <p:txBody>
            <a:bodyPr wrap="square" lIns="182880" rtlCol="0">
              <a:spAutoFit/>
            </a:bodyPr>
            <a:lstStyle/>
            <a:p>
              <a:pPr>
                <a:lnSpc>
                  <a:spcPct val="125000"/>
                </a:lnSpc>
              </a:pP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Lorem ipsum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veniam</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consectetur</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adipiscing</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elit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Morbi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eget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visi</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nulla</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imperdiet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a:t>
              </a:r>
            </a:p>
          </p:txBody>
        </p:sp>
        <p:sp>
          <p:nvSpPr>
            <p:cNvPr id="19" name="TextBox 18">
              <a:extLst>
                <a:ext uri="{FF2B5EF4-FFF2-40B4-BE49-F238E27FC236}">
                  <a16:creationId xmlns:a16="http://schemas.microsoft.com/office/drawing/2014/main" id="{93A31603-FB82-4B7B-BFD0-BA1B5767AD89}"/>
                </a:ext>
              </a:extLst>
            </p:cNvPr>
            <p:cNvSpPr txBox="1"/>
            <p:nvPr/>
          </p:nvSpPr>
          <p:spPr>
            <a:xfrm>
              <a:off x="8603773" y="4559778"/>
              <a:ext cx="2932236" cy="398699"/>
            </a:xfrm>
            <a:prstGeom prst="rect">
              <a:avLst/>
            </a:prstGeom>
            <a:noFill/>
          </p:spPr>
          <p:txBody>
            <a:bodyPr wrap="square" lIns="182880" rtlCol="0" anchor="b">
              <a:spAutoFit/>
            </a:bodyPr>
            <a:lstStyle/>
            <a:p>
              <a:pPr>
                <a:lnSpc>
                  <a:spcPct val="125000"/>
                </a:lnSpc>
              </a:pPr>
              <a:r>
                <a:rPr lang="en-US" dirty="0">
                  <a:solidFill>
                    <a:schemeClr val="accent3"/>
                  </a:solidFill>
                  <a:latin typeface="Ubuntu Medium" panose="020B0604030602030204" pitchFamily="34" charset="0"/>
                  <a:cs typeface="Segoe UI Semibold" panose="020B0702040204020203" pitchFamily="34" charset="0"/>
                </a:rPr>
                <a:t>Feature 03</a:t>
              </a:r>
            </a:p>
          </p:txBody>
        </p:sp>
      </p:grpSp>
      <p:grpSp>
        <p:nvGrpSpPr>
          <p:cNvPr id="20" name="Group 19">
            <a:extLst>
              <a:ext uri="{FF2B5EF4-FFF2-40B4-BE49-F238E27FC236}">
                <a16:creationId xmlns:a16="http://schemas.microsoft.com/office/drawing/2014/main" id="{2BDAAF7D-0D16-4EB7-8F7C-0179A5CE011A}"/>
              </a:ext>
            </a:extLst>
          </p:cNvPr>
          <p:cNvGrpSpPr/>
          <p:nvPr/>
        </p:nvGrpSpPr>
        <p:grpSpPr>
          <a:xfrm>
            <a:off x="655991" y="4519509"/>
            <a:ext cx="2932236" cy="1139420"/>
            <a:chOff x="655991" y="4519509"/>
            <a:chExt cx="2932236" cy="1139420"/>
          </a:xfrm>
        </p:grpSpPr>
        <p:sp>
          <p:nvSpPr>
            <p:cNvPr id="21" name="TextBox 20">
              <a:extLst>
                <a:ext uri="{FF2B5EF4-FFF2-40B4-BE49-F238E27FC236}">
                  <a16:creationId xmlns:a16="http://schemas.microsoft.com/office/drawing/2014/main" id="{099A5968-1087-46E7-9CBA-55BECD3A5A37}"/>
                </a:ext>
              </a:extLst>
            </p:cNvPr>
            <p:cNvSpPr txBox="1"/>
            <p:nvPr/>
          </p:nvSpPr>
          <p:spPr>
            <a:xfrm>
              <a:off x="655991" y="4896989"/>
              <a:ext cx="2932236" cy="761940"/>
            </a:xfrm>
            <a:prstGeom prst="rect">
              <a:avLst/>
            </a:prstGeom>
            <a:noFill/>
          </p:spPr>
          <p:txBody>
            <a:bodyPr wrap="square" rIns="182880" rtlCol="0">
              <a:spAutoFit/>
            </a:bodyPr>
            <a:lstStyle/>
            <a:p>
              <a:pPr algn="r">
                <a:lnSpc>
                  <a:spcPct val="125000"/>
                </a:lnSpc>
              </a:pP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Lorem ipsum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veniam</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consectetur</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adipiscing</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elit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Morbi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eget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visi</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nulla</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imperdiet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a:t>
              </a:r>
            </a:p>
          </p:txBody>
        </p:sp>
        <p:sp>
          <p:nvSpPr>
            <p:cNvPr id="22" name="TextBox 21">
              <a:extLst>
                <a:ext uri="{FF2B5EF4-FFF2-40B4-BE49-F238E27FC236}">
                  <a16:creationId xmlns:a16="http://schemas.microsoft.com/office/drawing/2014/main" id="{C3B00AFC-8064-41DA-B5AE-358A3D6207EF}"/>
                </a:ext>
              </a:extLst>
            </p:cNvPr>
            <p:cNvSpPr txBox="1"/>
            <p:nvPr/>
          </p:nvSpPr>
          <p:spPr>
            <a:xfrm>
              <a:off x="655991" y="4519509"/>
              <a:ext cx="2932236" cy="398699"/>
            </a:xfrm>
            <a:prstGeom prst="rect">
              <a:avLst/>
            </a:prstGeom>
            <a:noFill/>
          </p:spPr>
          <p:txBody>
            <a:bodyPr wrap="square" rIns="182880" rtlCol="0" anchor="b">
              <a:spAutoFit/>
            </a:bodyPr>
            <a:lstStyle/>
            <a:p>
              <a:pPr algn="r">
                <a:lnSpc>
                  <a:spcPct val="125000"/>
                </a:lnSpc>
              </a:pPr>
              <a:r>
                <a:rPr lang="en-US" dirty="0">
                  <a:solidFill>
                    <a:schemeClr val="accent4"/>
                  </a:solidFill>
                  <a:latin typeface="Ubuntu Medium" panose="020B0604030602030204" pitchFamily="34" charset="0"/>
                  <a:cs typeface="Segoe UI Semibold" panose="020B0702040204020203" pitchFamily="34" charset="0"/>
                </a:rPr>
                <a:t>Feature 04</a:t>
              </a:r>
            </a:p>
          </p:txBody>
        </p:sp>
      </p:grpSp>
      <p:grpSp>
        <p:nvGrpSpPr>
          <p:cNvPr id="23" name="Group 22">
            <a:extLst>
              <a:ext uri="{FF2B5EF4-FFF2-40B4-BE49-F238E27FC236}">
                <a16:creationId xmlns:a16="http://schemas.microsoft.com/office/drawing/2014/main" id="{F037FB6F-71E8-4533-A513-0DDCF204EEEC}"/>
              </a:ext>
            </a:extLst>
          </p:cNvPr>
          <p:cNvGrpSpPr/>
          <p:nvPr/>
        </p:nvGrpSpPr>
        <p:grpSpPr>
          <a:xfrm>
            <a:off x="8603773" y="2029400"/>
            <a:ext cx="2932236" cy="1139420"/>
            <a:chOff x="8603773" y="2029400"/>
            <a:chExt cx="2932236" cy="1139420"/>
          </a:xfrm>
        </p:grpSpPr>
        <p:sp>
          <p:nvSpPr>
            <p:cNvPr id="24" name="TextBox 23">
              <a:extLst>
                <a:ext uri="{FF2B5EF4-FFF2-40B4-BE49-F238E27FC236}">
                  <a16:creationId xmlns:a16="http://schemas.microsoft.com/office/drawing/2014/main" id="{8EEB9904-102D-492C-8D34-E8078FC88AF7}"/>
                </a:ext>
              </a:extLst>
            </p:cNvPr>
            <p:cNvSpPr txBox="1"/>
            <p:nvPr/>
          </p:nvSpPr>
          <p:spPr>
            <a:xfrm>
              <a:off x="8603773" y="2406880"/>
              <a:ext cx="2932236" cy="761940"/>
            </a:xfrm>
            <a:prstGeom prst="rect">
              <a:avLst/>
            </a:prstGeom>
            <a:noFill/>
          </p:spPr>
          <p:txBody>
            <a:bodyPr wrap="square" lIns="182880" rtlCol="0">
              <a:spAutoFit/>
            </a:bodyPr>
            <a:lstStyle/>
            <a:p>
              <a:pPr>
                <a:lnSpc>
                  <a:spcPct val="125000"/>
                </a:lnSpc>
              </a:pP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Lorem ipsum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veniam</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consectetur</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adipiscing</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elit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Morbi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eget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visi</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nulla</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imperdiet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a:t>
              </a:r>
            </a:p>
          </p:txBody>
        </p:sp>
        <p:sp>
          <p:nvSpPr>
            <p:cNvPr id="25" name="TextBox 24">
              <a:extLst>
                <a:ext uri="{FF2B5EF4-FFF2-40B4-BE49-F238E27FC236}">
                  <a16:creationId xmlns:a16="http://schemas.microsoft.com/office/drawing/2014/main" id="{832AC629-1727-4403-A90F-15004E9601BC}"/>
                </a:ext>
              </a:extLst>
            </p:cNvPr>
            <p:cNvSpPr txBox="1"/>
            <p:nvPr/>
          </p:nvSpPr>
          <p:spPr>
            <a:xfrm>
              <a:off x="8603773" y="2029400"/>
              <a:ext cx="2932236" cy="398699"/>
            </a:xfrm>
            <a:prstGeom prst="rect">
              <a:avLst/>
            </a:prstGeom>
            <a:noFill/>
          </p:spPr>
          <p:txBody>
            <a:bodyPr wrap="square" lIns="182880" rtlCol="0" anchor="b">
              <a:spAutoFit/>
            </a:bodyPr>
            <a:lstStyle/>
            <a:p>
              <a:pPr>
                <a:lnSpc>
                  <a:spcPct val="125000"/>
                </a:lnSpc>
              </a:pPr>
              <a:r>
                <a:rPr lang="en-US" dirty="0">
                  <a:solidFill>
                    <a:schemeClr val="accent2"/>
                  </a:solidFill>
                  <a:latin typeface="Ubuntu Medium" panose="020B0604030602030204" pitchFamily="34" charset="0"/>
                  <a:cs typeface="Segoe UI Semibold" panose="020B0702040204020203" pitchFamily="34" charset="0"/>
                </a:rPr>
                <a:t>Feature 02</a:t>
              </a:r>
            </a:p>
          </p:txBody>
        </p:sp>
      </p:grpSp>
      <p:grpSp>
        <p:nvGrpSpPr>
          <p:cNvPr id="26" name="Group 25">
            <a:extLst>
              <a:ext uri="{FF2B5EF4-FFF2-40B4-BE49-F238E27FC236}">
                <a16:creationId xmlns:a16="http://schemas.microsoft.com/office/drawing/2014/main" id="{F8D07FAC-A66D-4586-9F26-B85F869B8A79}"/>
              </a:ext>
            </a:extLst>
          </p:cNvPr>
          <p:cNvGrpSpPr/>
          <p:nvPr/>
        </p:nvGrpSpPr>
        <p:grpSpPr>
          <a:xfrm>
            <a:off x="655991" y="1983903"/>
            <a:ext cx="2932236" cy="1139420"/>
            <a:chOff x="655991" y="1983903"/>
            <a:chExt cx="2932236" cy="1139420"/>
          </a:xfrm>
        </p:grpSpPr>
        <p:sp>
          <p:nvSpPr>
            <p:cNvPr id="27" name="TextBox 26">
              <a:extLst>
                <a:ext uri="{FF2B5EF4-FFF2-40B4-BE49-F238E27FC236}">
                  <a16:creationId xmlns:a16="http://schemas.microsoft.com/office/drawing/2014/main" id="{B8F1412D-0EA3-4A04-B8DB-FC1035EB3F1E}"/>
                </a:ext>
              </a:extLst>
            </p:cNvPr>
            <p:cNvSpPr txBox="1"/>
            <p:nvPr/>
          </p:nvSpPr>
          <p:spPr>
            <a:xfrm>
              <a:off x="655991" y="2361383"/>
              <a:ext cx="2932236" cy="761940"/>
            </a:xfrm>
            <a:prstGeom prst="rect">
              <a:avLst/>
            </a:prstGeom>
            <a:noFill/>
          </p:spPr>
          <p:txBody>
            <a:bodyPr wrap="square" rIns="182880" rtlCol="0">
              <a:spAutoFit/>
            </a:bodyPr>
            <a:lstStyle/>
            <a:p>
              <a:pPr algn="r">
                <a:lnSpc>
                  <a:spcPct val="125000"/>
                </a:lnSpc>
              </a:pP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Lorem ipsum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veniam</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consectetur</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adipiscing</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elit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Morbi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eget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visi</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nulla</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imperdiet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a:t>
              </a:r>
            </a:p>
          </p:txBody>
        </p:sp>
        <p:sp>
          <p:nvSpPr>
            <p:cNvPr id="28" name="TextBox 27">
              <a:extLst>
                <a:ext uri="{FF2B5EF4-FFF2-40B4-BE49-F238E27FC236}">
                  <a16:creationId xmlns:a16="http://schemas.microsoft.com/office/drawing/2014/main" id="{9400DFD8-092F-4E65-AD21-0A2D9FAA7303}"/>
                </a:ext>
              </a:extLst>
            </p:cNvPr>
            <p:cNvSpPr txBox="1"/>
            <p:nvPr/>
          </p:nvSpPr>
          <p:spPr>
            <a:xfrm>
              <a:off x="655991" y="1983903"/>
              <a:ext cx="2932236" cy="398699"/>
            </a:xfrm>
            <a:prstGeom prst="rect">
              <a:avLst/>
            </a:prstGeom>
            <a:noFill/>
          </p:spPr>
          <p:txBody>
            <a:bodyPr wrap="square" rIns="182880" rtlCol="0" anchor="b">
              <a:spAutoFit/>
            </a:bodyPr>
            <a:lstStyle/>
            <a:p>
              <a:pPr algn="r">
                <a:lnSpc>
                  <a:spcPct val="125000"/>
                </a:lnSpc>
              </a:pPr>
              <a:r>
                <a:rPr lang="en-US" dirty="0">
                  <a:solidFill>
                    <a:schemeClr val="accent1"/>
                  </a:solidFill>
                  <a:latin typeface="Ubuntu Medium" panose="020B0604030602030204" pitchFamily="34" charset="0"/>
                  <a:cs typeface="Segoe UI Semibold" panose="020B0702040204020203" pitchFamily="34" charset="0"/>
                </a:rPr>
                <a:t>Feature 01</a:t>
              </a:r>
            </a:p>
          </p:txBody>
        </p:sp>
      </p:grpSp>
      <p:cxnSp>
        <p:nvCxnSpPr>
          <p:cNvPr id="29" name="Connector: Elbow 28">
            <a:extLst>
              <a:ext uri="{FF2B5EF4-FFF2-40B4-BE49-F238E27FC236}">
                <a16:creationId xmlns:a16="http://schemas.microsoft.com/office/drawing/2014/main" id="{E2790080-4577-4A01-9997-CEC2ACDBCA99}"/>
              </a:ext>
            </a:extLst>
          </p:cNvPr>
          <p:cNvCxnSpPr>
            <a:cxnSpLocks/>
            <a:endCxn id="25" idx="1"/>
          </p:cNvCxnSpPr>
          <p:nvPr/>
        </p:nvCxnSpPr>
        <p:spPr>
          <a:xfrm rot="5400000" flipH="1" flipV="1">
            <a:off x="7352555" y="2415880"/>
            <a:ext cx="1438347" cy="1064089"/>
          </a:xfrm>
          <a:prstGeom prst="bentConnector2">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39661060-7239-4FC1-8514-951CFC5BABAD}"/>
              </a:ext>
            </a:extLst>
          </p:cNvPr>
          <p:cNvCxnSpPr/>
          <p:nvPr/>
        </p:nvCxnSpPr>
        <p:spPr>
          <a:xfrm rot="10800000">
            <a:off x="3588228" y="2183253"/>
            <a:ext cx="2082109" cy="394406"/>
          </a:xfrm>
          <a:prstGeom prst="bentConnector3">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1" name="Connector: Elbow 30">
            <a:extLst>
              <a:ext uri="{FF2B5EF4-FFF2-40B4-BE49-F238E27FC236}">
                <a16:creationId xmlns:a16="http://schemas.microsoft.com/office/drawing/2014/main" id="{4E4F52B1-6900-4BFC-AC23-31DF6265AEA5}"/>
              </a:ext>
            </a:extLst>
          </p:cNvPr>
          <p:cNvCxnSpPr>
            <a:cxnSpLocks/>
            <a:endCxn id="19" idx="1"/>
          </p:cNvCxnSpPr>
          <p:nvPr/>
        </p:nvCxnSpPr>
        <p:spPr>
          <a:xfrm flipV="1">
            <a:off x="6612021" y="4759128"/>
            <a:ext cx="1991752" cy="423631"/>
          </a:xfrm>
          <a:prstGeom prst="bentConnector3">
            <a:avLst>
              <a:gd name="adj1" fmla="val 71862"/>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C7D7F376-8DC1-4371-9A97-82CC6E685029}"/>
              </a:ext>
            </a:extLst>
          </p:cNvPr>
          <p:cNvCxnSpPr>
            <a:cxnSpLocks/>
            <a:endCxn id="22" idx="3"/>
          </p:cNvCxnSpPr>
          <p:nvPr/>
        </p:nvCxnSpPr>
        <p:spPr>
          <a:xfrm rot="10800000" flipV="1">
            <a:off x="3588228" y="4368981"/>
            <a:ext cx="1149361" cy="349878"/>
          </a:xfrm>
          <a:prstGeom prst="bentConnector3">
            <a:avLst/>
          </a:prstGeom>
          <a:ln w="19050">
            <a:solidFill>
              <a:schemeClr val="bg1">
                <a:lumMod val="85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943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wipe(right)">
                                      <p:cBhvr>
                                        <p:cTn id="14" dur="500"/>
                                        <p:tgtEl>
                                          <p:spTgt spid="30"/>
                                        </p:tgtEl>
                                      </p:cBhvr>
                                    </p:animEffect>
                                  </p:childTnLst>
                                </p:cTn>
                              </p:par>
                              <p:par>
                                <p:cTn id="15" presetID="2" presetClass="entr" presetSubtype="8" decel="100000" fill="hold" nodeType="withEffect">
                                  <p:stCondLst>
                                    <p:cond delay="250"/>
                                  </p:stCondLst>
                                  <p:childTnLst>
                                    <p:set>
                                      <p:cBhvr>
                                        <p:cTn id="16" dur="1" fill="hold">
                                          <p:stCondLst>
                                            <p:cond delay="0"/>
                                          </p:stCondLst>
                                        </p:cTn>
                                        <p:tgtEl>
                                          <p:spTgt spid="26"/>
                                        </p:tgtEl>
                                        <p:attrNameLst>
                                          <p:attrName>style.visibility</p:attrName>
                                        </p:attrNameLst>
                                      </p:cBhvr>
                                      <p:to>
                                        <p:strVal val="visible"/>
                                      </p:to>
                                    </p:set>
                                    <p:anim calcmode="lin" valueType="num">
                                      <p:cBhvr additive="base">
                                        <p:cTn id="17" dur="750" fill="hold"/>
                                        <p:tgtEl>
                                          <p:spTgt spid="26"/>
                                        </p:tgtEl>
                                        <p:attrNameLst>
                                          <p:attrName>ppt_x</p:attrName>
                                        </p:attrNameLst>
                                      </p:cBhvr>
                                      <p:tavLst>
                                        <p:tav tm="0">
                                          <p:val>
                                            <p:strVal val="0-#ppt_w/2"/>
                                          </p:val>
                                        </p:tav>
                                        <p:tav tm="100000">
                                          <p:val>
                                            <p:strVal val="#ppt_x"/>
                                          </p:val>
                                        </p:tav>
                                      </p:tavLst>
                                    </p:anim>
                                    <p:anim calcmode="lin" valueType="num">
                                      <p:cBhvr additive="base">
                                        <p:cTn id="18" dur="750" fill="hold"/>
                                        <p:tgtEl>
                                          <p:spTgt spid="26"/>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ipe(left)">
                                      <p:cBhvr>
                                        <p:cTn id="22" dur="500"/>
                                        <p:tgtEl>
                                          <p:spTgt spid="29"/>
                                        </p:tgtEl>
                                      </p:cBhvr>
                                    </p:animEffect>
                                  </p:childTnLst>
                                </p:cTn>
                              </p:par>
                              <p:par>
                                <p:cTn id="23" presetID="2" presetClass="entr" presetSubtype="2" decel="100000" fill="hold" nodeType="withEffect">
                                  <p:stCondLst>
                                    <p:cond delay="25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750" fill="hold"/>
                                        <p:tgtEl>
                                          <p:spTgt spid="23"/>
                                        </p:tgtEl>
                                        <p:attrNameLst>
                                          <p:attrName>ppt_x</p:attrName>
                                        </p:attrNameLst>
                                      </p:cBhvr>
                                      <p:tavLst>
                                        <p:tav tm="0">
                                          <p:val>
                                            <p:strVal val="1+#ppt_w/2"/>
                                          </p:val>
                                        </p:tav>
                                        <p:tav tm="100000">
                                          <p:val>
                                            <p:strVal val="#ppt_x"/>
                                          </p:val>
                                        </p:tav>
                                      </p:tavLst>
                                    </p:anim>
                                    <p:anim calcmode="lin" valueType="num">
                                      <p:cBhvr additive="base">
                                        <p:cTn id="26" dur="75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par>
                                <p:cTn id="31" presetID="2" presetClass="entr" presetSubtype="2" decel="100000" fill="hold" nodeType="withEffect">
                                  <p:stCondLst>
                                    <p:cond delay="25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750" fill="hold"/>
                                        <p:tgtEl>
                                          <p:spTgt spid="17"/>
                                        </p:tgtEl>
                                        <p:attrNameLst>
                                          <p:attrName>ppt_x</p:attrName>
                                        </p:attrNameLst>
                                      </p:cBhvr>
                                      <p:tavLst>
                                        <p:tav tm="0">
                                          <p:val>
                                            <p:strVal val="1+#ppt_w/2"/>
                                          </p:val>
                                        </p:tav>
                                        <p:tav tm="100000">
                                          <p:val>
                                            <p:strVal val="#ppt_x"/>
                                          </p:val>
                                        </p:tav>
                                      </p:tavLst>
                                    </p:anim>
                                    <p:anim calcmode="lin" valueType="num">
                                      <p:cBhvr additive="base">
                                        <p:cTn id="34" dur="750" fill="hold"/>
                                        <p:tgtEl>
                                          <p:spTgt spid="1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2" presetClass="entr" presetSubtype="2" fill="hold" nodeType="after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wipe(right)">
                                      <p:cBhvr>
                                        <p:cTn id="38" dur="500"/>
                                        <p:tgtEl>
                                          <p:spTgt spid="32"/>
                                        </p:tgtEl>
                                      </p:cBhvr>
                                    </p:animEffect>
                                  </p:childTnLst>
                                </p:cTn>
                              </p:par>
                              <p:par>
                                <p:cTn id="39" presetID="2" presetClass="entr" presetSubtype="8" decel="100000" fill="hold" nodeType="withEffect">
                                  <p:stCondLst>
                                    <p:cond delay="25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0-#ppt_w/2"/>
                                          </p:val>
                                        </p:tav>
                                        <p:tav tm="100000">
                                          <p:val>
                                            <p:strVal val="#ppt_x"/>
                                          </p:val>
                                        </p:tav>
                                      </p:tavLst>
                                    </p:anim>
                                    <p:anim calcmode="lin" valueType="num">
                                      <p:cBhvr additive="base">
                                        <p:cTn id="42" dur="750" fill="hold"/>
                                        <p:tgtEl>
                                          <p:spTgt spid="2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F049B72-5649-4839-9AF8-EE345BDDD87B}"/>
              </a:ext>
            </a:extLst>
          </p:cNvPr>
          <p:cNvGrpSpPr/>
          <p:nvPr/>
        </p:nvGrpSpPr>
        <p:grpSpPr>
          <a:xfrm>
            <a:off x="4198218" y="432358"/>
            <a:ext cx="3795564" cy="1084913"/>
            <a:chOff x="1091706" y="3136612"/>
            <a:chExt cx="3795564" cy="1084913"/>
          </a:xfrm>
        </p:grpSpPr>
        <p:sp>
          <p:nvSpPr>
            <p:cNvPr id="3" name="TextBox 2">
              <a:extLst>
                <a:ext uri="{FF2B5EF4-FFF2-40B4-BE49-F238E27FC236}">
                  <a16:creationId xmlns:a16="http://schemas.microsoft.com/office/drawing/2014/main" id="{F476A800-23F9-41E9-9FDF-8AEFEBCEE6A4}"/>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4" name="TextBox 3">
              <a:extLst>
                <a:ext uri="{FF2B5EF4-FFF2-40B4-BE49-F238E27FC236}">
                  <a16:creationId xmlns:a16="http://schemas.microsoft.com/office/drawing/2014/main" id="{A6D17E31-CC04-4624-BD06-4EC757058EAA}"/>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grpSp>
        <p:nvGrpSpPr>
          <p:cNvPr id="5" name="Group 4">
            <a:extLst>
              <a:ext uri="{FF2B5EF4-FFF2-40B4-BE49-F238E27FC236}">
                <a16:creationId xmlns:a16="http://schemas.microsoft.com/office/drawing/2014/main" id="{0DE4C3B5-0B8F-4520-B4EB-7239CBA2E241}"/>
              </a:ext>
            </a:extLst>
          </p:cNvPr>
          <p:cNvGrpSpPr/>
          <p:nvPr/>
        </p:nvGrpSpPr>
        <p:grpSpPr>
          <a:xfrm>
            <a:off x="2615272" y="4708817"/>
            <a:ext cx="919912" cy="2261065"/>
            <a:chOff x="2615272" y="4613567"/>
            <a:chExt cx="919912" cy="2261065"/>
          </a:xfrm>
        </p:grpSpPr>
        <p:sp>
          <p:nvSpPr>
            <p:cNvPr id="6" name="Freeform 18">
              <a:extLst>
                <a:ext uri="{FF2B5EF4-FFF2-40B4-BE49-F238E27FC236}">
                  <a16:creationId xmlns:a16="http://schemas.microsoft.com/office/drawing/2014/main" id="{D0061740-7255-40A4-8398-E1D33E0584EC}"/>
                </a:ext>
              </a:extLst>
            </p:cNvPr>
            <p:cNvSpPr>
              <a:spLocks/>
            </p:cNvSpPr>
            <p:nvPr/>
          </p:nvSpPr>
          <p:spPr bwMode="auto">
            <a:xfrm flipH="1">
              <a:off x="2619131" y="4666463"/>
              <a:ext cx="907575" cy="1353011"/>
            </a:xfrm>
            <a:custGeom>
              <a:avLst/>
              <a:gdLst>
                <a:gd name="T0" fmla="*/ 24 w 135"/>
                <a:gd name="T1" fmla="*/ 204 h 205"/>
                <a:gd name="T2" fmla="*/ 67 w 135"/>
                <a:gd name="T3" fmla="*/ 204 h 205"/>
                <a:gd name="T4" fmla="*/ 110 w 135"/>
                <a:gd name="T5" fmla="*/ 205 h 205"/>
                <a:gd name="T6" fmla="*/ 134 w 135"/>
                <a:gd name="T7" fmla="*/ 170 h 205"/>
                <a:gd name="T8" fmla="*/ 135 w 135"/>
                <a:gd name="T9" fmla="*/ 134 h 205"/>
                <a:gd name="T10" fmla="*/ 128 w 135"/>
                <a:gd name="T11" fmla="*/ 110 h 205"/>
                <a:gd name="T12" fmla="*/ 128 w 135"/>
                <a:gd name="T13" fmla="*/ 110 h 205"/>
                <a:gd name="T14" fmla="*/ 73 w 135"/>
                <a:gd name="T15" fmla="*/ 5 h 205"/>
                <a:gd name="T16" fmla="*/ 70 w 135"/>
                <a:gd name="T17" fmla="*/ 0 h 205"/>
                <a:gd name="T18" fmla="*/ 66 w 135"/>
                <a:gd name="T19" fmla="*/ 5 h 205"/>
                <a:gd name="T20" fmla="*/ 7 w 135"/>
                <a:gd name="T21" fmla="*/ 112 h 205"/>
                <a:gd name="T22" fmla="*/ 1 w 135"/>
                <a:gd name="T23" fmla="*/ 134 h 205"/>
                <a:gd name="T24" fmla="*/ 1 w 135"/>
                <a:gd name="T25" fmla="*/ 170 h 205"/>
                <a:gd name="T26" fmla="*/ 24 w 135"/>
                <a:gd name="T27" fmla="*/ 20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205">
                  <a:moveTo>
                    <a:pt x="24" y="204"/>
                  </a:moveTo>
                  <a:cubicBezTo>
                    <a:pt x="67" y="204"/>
                    <a:pt x="67" y="204"/>
                    <a:pt x="67" y="204"/>
                  </a:cubicBezTo>
                  <a:cubicBezTo>
                    <a:pt x="110" y="205"/>
                    <a:pt x="110" y="205"/>
                    <a:pt x="110" y="205"/>
                  </a:cubicBezTo>
                  <a:cubicBezTo>
                    <a:pt x="123" y="205"/>
                    <a:pt x="134" y="189"/>
                    <a:pt x="134" y="170"/>
                  </a:cubicBezTo>
                  <a:cubicBezTo>
                    <a:pt x="135" y="134"/>
                    <a:pt x="135" y="134"/>
                    <a:pt x="135" y="134"/>
                  </a:cubicBezTo>
                  <a:cubicBezTo>
                    <a:pt x="135" y="125"/>
                    <a:pt x="132" y="119"/>
                    <a:pt x="128" y="110"/>
                  </a:cubicBezTo>
                  <a:cubicBezTo>
                    <a:pt x="128" y="110"/>
                    <a:pt x="128" y="110"/>
                    <a:pt x="128" y="110"/>
                  </a:cubicBezTo>
                  <a:cubicBezTo>
                    <a:pt x="73" y="5"/>
                    <a:pt x="73" y="5"/>
                    <a:pt x="73" y="5"/>
                  </a:cubicBezTo>
                  <a:cubicBezTo>
                    <a:pt x="70" y="0"/>
                    <a:pt x="70" y="0"/>
                    <a:pt x="70" y="0"/>
                  </a:cubicBezTo>
                  <a:cubicBezTo>
                    <a:pt x="66" y="5"/>
                    <a:pt x="66" y="5"/>
                    <a:pt x="66" y="5"/>
                  </a:cubicBezTo>
                  <a:cubicBezTo>
                    <a:pt x="7" y="112"/>
                    <a:pt x="7" y="112"/>
                    <a:pt x="7" y="112"/>
                  </a:cubicBezTo>
                  <a:cubicBezTo>
                    <a:pt x="1" y="122"/>
                    <a:pt x="1" y="124"/>
                    <a:pt x="1" y="134"/>
                  </a:cubicBezTo>
                  <a:cubicBezTo>
                    <a:pt x="1" y="170"/>
                    <a:pt x="1" y="170"/>
                    <a:pt x="1" y="170"/>
                  </a:cubicBezTo>
                  <a:cubicBezTo>
                    <a:pt x="0" y="189"/>
                    <a:pt x="11" y="204"/>
                    <a:pt x="24" y="204"/>
                  </a:cubicBezTo>
                  <a:close/>
                </a:path>
              </a:pathLst>
            </a:custGeom>
            <a:solidFill>
              <a:srgbClr val="FFD2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19">
              <a:extLst>
                <a:ext uri="{FF2B5EF4-FFF2-40B4-BE49-F238E27FC236}">
                  <a16:creationId xmlns:a16="http://schemas.microsoft.com/office/drawing/2014/main" id="{B8B7EDC6-1187-40C4-9C8B-58C43BC9188D}"/>
                </a:ext>
              </a:extLst>
            </p:cNvPr>
            <p:cNvSpPr>
              <a:spLocks/>
            </p:cNvSpPr>
            <p:nvPr/>
          </p:nvSpPr>
          <p:spPr bwMode="auto">
            <a:xfrm flipH="1">
              <a:off x="2880825" y="4613567"/>
              <a:ext cx="364701" cy="428732"/>
            </a:xfrm>
            <a:custGeom>
              <a:avLst/>
              <a:gdLst>
                <a:gd name="T0" fmla="*/ 54 w 54"/>
                <a:gd name="T1" fmla="*/ 57 h 65"/>
                <a:gd name="T2" fmla="*/ 28 w 54"/>
                <a:gd name="T3" fmla="*/ 0 h 65"/>
                <a:gd name="T4" fmla="*/ 0 w 54"/>
                <a:gd name="T5" fmla="*/ 58 h 65"/>
                <a:gd name="T6" fmla="*/ 26 w 54"/>
                <a:gd name="T7" fmla="*/ 65 h 65"/>
                <a:gd name="T8" fmla="*/ 54 w 54"/>
                <a:gd name="T9" fmla="*/ 57 h 65"/>
              </a:gdLst>
              <a:ahLst/>
              <a:cxnLst>
                <a:cxn ang="0">
                  <a:pos x="T0" y="T1"/>
                </a:cxn>
                <a:cxn ang="0">
                  <a:pos x="T2" y="T3"/>
                </a:cxn>
                <a:cxn ang="0">
                  <a:pos x="T4" y="T5"/>
                </a:cxn>
                <a:cxn ang="0">
                  <a:pos x="T6" y="T7"/>
                </a:cxn>
                <a:cxn ang="0">
                  <a:pos x="T8" y="T9"/>
                </a:cxn>
              </a:cxnLst>
              <a:rect l="0" t="0" r="r" b="b"/>
              <a:pathLst>
                <a:path w="54" h="65">
                  <a:moveTo>
                    <a:pt x="54" y="57"/>
                  </a:moveTo>
                  <a:cubicBezTo>
                    <a:pt x="28" y="0"/>
                    <a:pt x="28" y="0"/>
                    <a:pt x="28" y="0"/>
                  </a:cubicBezTo>
                  <a:cubicBezTo>
                    <a:pt x="0" y="58"/>
                    <a:pt x="0" y="58"/>
                    <a:pt x="0" y="58"/>
                  </a:cubicBezTo>
                  <a:cubicBezTo>
                    <a:pt x="7" y="62"/>
                    <a:pt x="16" y="65"/>
                    <a:pt x="26" y="65"/>
                  </a:cubicBezTo>
                  <a:cubicBezTo>
                    <a:pt x="37" y="65"/>
                    <a:pt x="46" y="62"/>
                    <a:pt x="54" y="57"/>
                  </a:cubicBezTo>
                  <a:close/>
                </a:path>
              </a:pathLst>
            </a:custGeom>
            <a:solidFill>
              <a:schemeClr val="tx2">
                <a:lumMod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21">
              <a:extLst>
                <a:ext uri="{FF2B5EF4-FFF2-40B4-BE49-F238E27FC236}">
                  <a16:creationId xmlns:a16="http://schemas.microsoft.com/office/drawing/2014/main" id="{40845E95-A7E0-4763-B5CD-C4ACB5EFF6CC}"/>
                </a:ext>
              </a:extLst>
            </p:cNvPr>
            <p:cNvSpPr>
              <a:spLocks/>
            </p:cNvSpPr>
            <p:nvPr/>
          </p:nvSpPr>
          <p:spPr bwMode="auto">
            <a:xfrm flipH="1">
              <a:off x="2880825" y="4992187"/>
              <a:ext cx="364701" cy="50112"/>
            </a:xfrm>
            <a:custGeom>
              <a:avLst/>
              <a:gdLst>
                <a:gd name="T0" fmla="*/ 0 w 54"/>
                <a:gd name="T1" fmla="*/ 1 h 8"/>
                <a:gd name="T2" fmla="*/ 2 w 54"/>
                <a:gd name="T3" fmla="*/ 2 h 8"/>
                <a:gd name="T4" fmla="*/ 4 w 54"/>
                <a:gd name="T5" fmla="*/ 3 h 8"/>
                <a:gd name="T6" fmla="*/ 8 w 54"/>
                <a:gd name="T7" fmla="*/ 4 h 8"/>
                <a:gd name="T8" fmla="*/ 12 w 54"/>
                <a:gd name="T9" fmla="*/ 5 h 8"/>
                <a:gd name="T10" fmla="*/ 17 w 54"/>
                <a:gd name="T11" fmla="*/ 6 h 8"/>
                <a:gd name="T12" fmla="*/ 22 w 54"/>
                <a:gd name="T13" fmla="*/ 7 h 8"/>
                <a:gd name="T14" fmla="*/ 27 w 54"/>
                <a:gd name="T15" fmla="*/ 7 h 8"/>
                <a:gd name="T16" fmla="*/ 32 w 54"/>
                <a:gd name="T17" fmla="*/ 7 h 8"/>
                <a:gd name="T18" fmla="*/ 35 w 54"/>
                <a:gd name="T19" fmla="*/ 7 h 8"/>
                <a:gd name="T20" fmla="*/ 37 w 54"/>
                <a:gd name="T21" fmla="*/ 6 h 8"/>
                <a:gd name="T22" fmla="*/ 42 w 54"/>
                <a:gd name="T23" fmla="*/ 5 h 8"/>
                <a:gd name="T24" fmla="*/ 46 w 54"/>
                <a:gd name="T25" fmla="*/ 4 h 8"/>
                <a:gd name="T26" fmla="*/ 50 w 54"/>
                <a:gd name="T27" fmla="*/ 3 h 8"/>
                <a:gd name="T28" fmla="*/ 52 w 54"/>
                <a:gd name="T29" fmla="*/ 2 h 8"/>
                <a:gd name="T30" fmla="*/ 54 w 54"/>
                <a:gd name="T31" fmla="*/ 0 h 8"/>
                <a:gd name="T32" fmla="*/ 52 w 54"/>
                <a:gd name="T33" fmla="*/ 2 h 8"/>
                <a:gd name="T34" fmla="*/ 50 w 54"/>
                <a:gd name="T35" fmla="*/ 3 h 8"/>
                <a:gd name="T36" fmla="*/ 46 w 54"/>
                <a:gd name="T37" fmla="*/ 5 h 8"/>
                <a:gd name="T38" fmla="*/ 42 w 54"/>
                <a:gd name="T39" fmla="*/ 6 h 8"/>
                <a:gd name="T40" fmla="*/ 37 w 54"/>
                <a:gd name="T41" fmla="*/ 7 h 8"/>
                <a:gd name="T42" fmla="*/ 35 w 54"/>
                <a:gd name="T43" fmla="*/ 8 h 8"/>
                <a:gd name="T44" fmla="*/ 32 w 54"/>
                <a:gd name="T45" fmla="*/ 8 h 8"/>
                <a:gd name="T46" fmla="*/ 27 w 54"/>
                <a:gd name="T47" fmla="*/ 8 h 8"/>
                <a:gd name="T48" fmla="*/ 22 w 54"/>
                <a:gd name="T49" fmla="*/ 8 h 8"/>
                <a:gd name="T50" fmla="*/ 16 w 54"/>
                <a:gd name="T51" fmla="*/ 7 h 8"/>
                <a:gd name="T52" fmla="*/ 12 w 54"/>
                <a:gd name="T53" fmla="*/ 6 h 8"/>
                <a:gd name="T54" fmla="*/ 7 w 54"/>
                <a:gd name="T55" fmla="*/ 5 h 8"/>
                <a:gd name="T56" fmla="*/ 2 w 54"/>
                <a:gd name="T57" fmla="*/ 2 h 8"/>
                <a:gd name="T58" fmla="*/ 0 w 54"/>
                <a:gd name="T5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4" h="8">
                  <a:moveTo>
                    <a:pt x="0" y="1"/>
                  </a:moveTo>
                  <a:cubicBezTo>
                    <a:pt x="0" y="1"/>
                    <a:pt x="0" y="1"/>
                    <a:pt x="2" y="2"/>
                  </a:cubicBezTo>
                  <a:cubicBezTo>
                    <a:pt x="3" y="2"/>
                    <a:pt x="3" y="2"/>
                    <a:pt x="4" y="3"/>
                  </a:cubicBezTo>
                  <a:cubicBezTo>
                    <a:pt x="5" y="3"/>
                    <a:pt x="7" y="4"/>
                    <a:pt x="8" y="4"/>
                  </a:cubicBezTo>
                  <a:cubicBezTo>
                    <a:pt x="9" y="4"/>
                    <a:pt x="10" y="5"/>
                    <a:pt x="12" y="5"/>
                  </a:cubicBezTo>
                  <a:cubicBezTo>
                    <a:pt x="13" y="6"/>
                    <a:pt x="15" y="6"/>
                    <a:pt x="17" y="6"/>
                  </a:cubicBezTo>
                  <a:cubicBezTo>
                    <a:pt x="18" y="7"/>
                    <a:pt x="20" y="7"/>
                    <a:pt x="22" y="7"/>
                  </a:cubicBezTo>
                  <a:cubicBezTo>
                    <a:pt x="23" y="7"/>
                    <a:pt x="25" y="7"/>
                    <a:pt x="27" y="7"/>
                  </a:cubicBezTo>
                  <a:cubicBezTo>
                    <a:pt x="29" y="7"/>
                    <a:pt x="30" y="7"/>
                    <a:pt x="32" y="7"/>
                  </a:cubicBezTo>
                  <a:cubicBezTo>
                    <a:pt x="33" y="7"/>
                    <a:pt x="34" y="7"/>
                    <a:pt x="35" y="7"/>
                  </a:cubicBezTo>
                  <a:cubicBezTo>
                    <a:pt x="36" y="6"/>
                    <a:pt x="37" y="6"/>
                    <a:pt x="37" y="6"/>
                  </a:cubicBezTo>
                  <a:cubicBezTo>
                    <a:pt x="39" y="6"/>
                    <a:pt x="41" y="5"/>
                    <a:pt x="42" y="5"/>
                  </a:cubicBezTo>
                  <a:cubicBezTo>
                    <a:pt x="44" y="5"/>
                    <a:pt x="45" y="4"/>
                    <a:pt x="46" y="4"/>
                  </a:cubicBezTo>
                  <a:cubicBezTo>
                    <a:pt x="47" y="3"/>
                    <a:pt x="48" y="3"/>
                    <a:pt x="50" y="3"/>
                  </a:cubicBezTo>
                  <a:cubicBezTo>
                    <a:pt x="51" y="2"/>
                    <a:pt x="51" y="2"/>
                    <a:pt x="52" y="2"/>
                  </a:cubicBezTo>
                  <a:cubicBezTo>
                    <a:pt x="54" y="1"/>
                    <a:pt x="54" y="0"/>
                    <a:pt x="54" y="0"/>
                  </a:cubicBezTo>
                  <a:cubicBezTo>
                    <a:pt x="54" y="0"/>
                    <a:pt x="54" y="1"/>
                    <a:pt x="52" y="2"/>
                  </a:cubicBezTo>
                  <a:cubicBezTo>
                    <a:pt x="52" y="2"/>
                    <a:pt x="51" y="3"/>
                    <a:pt x="50" y="3"/>
                  </a:cubicBezTo>
                  <a:cubicBezTo>
                    <a:pt x="49" y="4"/>
                    <a:pt x="48" y="4"/>
                    <a:pt x="46" y="5"/>
                  </a:cubicBezTo>
                  <a:cubicBezTo>
                    <a:pt x="45" y="5"/>
                    <a:pt x="44" y="6"/>
                    <a:pt x="42" y="6"/>
                  </a:cubicBezTo>
                  <a:cubicBezTo>
                    <a:pt x="41" y="6"/>
                    <a:pt x="39" y="7"/>
                    <a:pt x="37" y="7"/>
                  </a:cubicBezTo>
                  <a:cubicBezTo>
                    <a:pt x="37" y="7"/>
                    <a:pt x="36" y="7"/>
                    <a:pt x="35" y="8"/>
                  </a:cubicBezTo>
                  <a:cubicBezTo>
                    <a:pt x="34" y="8"/>
                    <a:pt x="33" y="8"/>
                    <a:pt x="32" y="8"/>
                  </a:cubicBezTo>
                  <a:cubicBezTo>
                    <a:pt x="31" y="8"/>
                    <a:pt x="29" y="8"/>
                    <a:pt x="27" y="8"/>
                  </a:cubicBezTo>
                  <a:cubicBezTo>
                    <a:pt x="25" y="8"/>
                    <a:pt x="23" y="8"/>
                    <a:pt x="22" y="8"/>
                  </a:cubicBezTo>
                  <a:cubicBezTo>
                    <a:pt x="20" y="8"/>
                    <a:pt x="18" y="8"/>
                    <a:pt x="16" y="7"/>
                  </a:cubicBezTo>
                  <a:cubicBezTo>
                    <a:pt x="15" y="7"/>
                    <a:pt x="13" y="7"/>
                    <a:pt x="12" y="6"/>
                  </a:cubicBezTo>
                  <a:cubicBezTo>
                    <a:pt x="10" y="6"/>
                    <a:pt x="9" y="5"/>
                    <a:pt x="7" y="5"/>
                  </a:cubicBezTo>
                  <a:cubicBezTo>
                    <a:pt x="5" y="4"/>
                    <a:pt x="3" y="3"/>
                    <a:pt x="2" y="2"/>
                  </a:cubicBezTo>
                  <a:cubicBezTo>
                    <a:pt x="0" y="1"/>
                    <a:pt x="0" y="1"/>
                    <a:pt x="0" y="1"/>
                  </a:cubicBezTo>
                  <a:close/>
                </a:path>
              </a:pathLst>
            </a:custGeom>
            <a:solidFill>
              <a:srgbClr val="FFD29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36">
              <a:extLst>
                <a:ext uri="{FF2B5EF4-FFF2-40B4-BE49-F238E27FC236}">
                  <a16:creationId xmlns:a16="http://schemas.microsoft.com/office/drawing/2014/main" id="{E5205791-1D63-4ED9-AA5B-509262EF0CC3}"/>
                </a:ext>
              </a:extLst>
            </p:cNvPr>
            <p:cNvSpPr>
              <a:spLocks/>
            </p:cNvSpPr>
            <p:nvPr/>
          </p:nvSpPr>
          <p:spPr bwMode="auto">
            <a:xfrm flipH="1">
              <a:off x="3245521" y="5499506"/>
              <a:ext cx="289663" cy="1375126"/>
            </a:xfrm>
            <a:custGeom>
              <a:avLst/>
              <a:gdLst>
                <a:gd name="connsiteX0" fmla="*/ 104494 w 279531"/>
                <a:gd name="connsiteY0" fmla="*/ 376 h 2538220"/>
                <a:gd name="connsiteX1" fmla="*/ 279531 w 279531"/>
                <a:gd name="connsiteY1" fmla="*/ 89434 h 2538220"/>
                <a:gd name="connsiteX2" fmla="*/ 266587 w 279531"/>
                <a:gd name="connsiteY2" fmla="*/ 2434060 h 2538220"/>
                <a:gd name="connsiteX3" fmla="*/ 266012 w 279531"/>
                <a:gd name="connsiteY3" fmla="*/ 2538220 h 2538220"/>
                <a:gd name="connsiteX4" fmla="*/ 0 w 279531"/>
                <a:gd name="connsiteY4" fmla="*/ 2538220 h 2538220"/>
                <a:gd name="connsiteX5" fmla="*/ 59 w 279531"/>
                <a:gd name="connsiteY5" fmla="*/ 2527613 h 2538220"/>
                <a:gd name="connsiteX6" fmla="*/ 13734 w 279531"/>
                <a:gd name="connsiteY6" fmla="*/ 63989 h 2538220"/>
                <a:gd name="connsiteX7" fmla="*/ 104494 w 279531"/>
                <a:gd name="connsiteY7" fmla="*/ 376 h 2538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9531" h="2538220">
                  <a:moveTo>
                    <a:pt x="104494" y="376"/>
                  </a:moveTo>
                  <a:cubicBezTo>
                    <a:pt x="208220" y="-5986"/>
                    <a:pt x="279531" y="70350"/>
                    <a:pt x="279531" y="89434"/>
                  </a:cubicBezTo>
                  <a:cubicBezTo>
                    <a:pt x="274467" y="1006858"/>
                    <a:pt x="270193" y="1780933"/>
                    <a:pt x="266587" y="2434060"/>
                  </a:cubicBezTo>
                  <a:lnTo>
                    <a:pt x="266012" y="2538220"/>
                  </a:lnTo>
                  <a:lnTo>
                    <a:pt x="0" y="2538220"/>
                  </a:lnTo>
                  <a:lnTo>
                    <a:pt x="59" y="2527613"/>
                  </a:lnTo>
                  <a:cubicBezTo>
                    <a:pt x="13734" y="63989"/>
                    <a:pt x="13734" y="63989"/>
                    <a:pt x="13734" y="63989"/>
                  </a:cubicBezTo>
                  <a:cubicBezTo>
                    <a:pt x="13734" y="44905"/>
                    <a:pt x="20216" y="6737"/>
                    <a:pt x="104494" y="376"/>
                  </a:cubicBez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0" name="Freeform 35">
              <a:extLst>
                <a:ext uri="{FF2B5EF4-FFF2-40B4-BE49-F238E27FC236}">
                  <a16:creationId xmlns:a16="http://schemas.microsoft.com/office/drawing/2014/main" id="{4A99E3C1-F904-4DD6-A134-F3D40F89337F}"/>
                </a:ext>
              </a:extLst>
            </p:cNvPr>
            <p:cNvSpPr>
              <a:spLocks/>
            </p:cNvSpPr>
            <p:nvPr/>
          </p:nvSpPr>
          <p:spPr bwMode="auto">
            <a:xfrm flipH="1">
              <a:off x="2615272" y="5504438"/>
              <a:ext cx="308727" cy="1369574"/>
            </a:xfrm>
            <a:custGeom>
              <a:avLst/>
              <a:gdLst>
                <a:gd name="connsiteX0" fmla="*/ 224563 w 297928"/>
                <a:gd name="connsiteY0" fmla="*/ 0 h 2533460"/>
                <a:gd name="connsiteX1" fmla="*/ 296171 w 297928"/>
                <a:gd name="connsiteY1" fmla="*/ 57271 h 2533460"/>
                <a:gd name="connsiteX2" fmla="*/ 283173 w 297928"/>
                <a:gd name="connsiteY2" fmla="*/ 2389970 h 2533460"/>
                <a:gd name="connsiteX3" fmla="*/ 282374 w 297928"/>
                <a:gd name="connsiteY3" fmla="*/ 2533460 h 2533460"/>
                <a:gd name="connsiteX4" fmla="*/ 0 w 297928"/>
                <a:gd name="connsiteY4" fmla="*/ 2533460 h 2533460"/>
                <a:gd name="connsiteX5" fmla="*/ 1745 w 297928"/>
                <a:gd name="connsiteY5" fmla="*/ 2271585 h 2533460"/>
                <a:gd name="connsiteX6" fmla="*/ 16248 w 297928"/>
                <a:gd name="connsiteY6" fmla="*/ 95452 h 2533460"/>
                <a:gd name="connsiteX7" fmla="*/ 224563 w 297928"/>
                <a:gd name="connsiteY7" fmla="*/ 0 h 253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7928" h="2533460">
                  <a:moveTo>
                    <a:pt x="224563" y="0"/>
                  </a:moveTo>
                  <a:cubicBezTo>
                    <a:pt x="315700" y="0"/>
                    <a:pt x="296171" y="38181"/>
                    <a:pt x="296171" y="57271"/>
                  </a:cubicBezTo>
                  <a:cubicBezTo>
                    <a:pt x="291085" y="970028"/>
                    <a:pt x="286794" y="1740166"/>
                    <a:pt x="283173" y="2389970"/>
                  </a:cubicBezTo>
                  <a:lnTo>
                    <a:pt x="282374" y="2533460"/>
                  </a:lnTo>
                  <a:lnTo>
                    <a:pt x="0" y="2533460"/>
                  </a:lnTo>
                  <a:lnTo>
                    <a:pt x="1745" y="2271585"/>
                  </a:lnTo>
                  <a:cubicBezTo>
                    <a:pt x="16248" y="95452"/>
                    <a:pt x="16248" y="95452"/>
                    <a:pt x="16248" y="95452"/>
                  </a:cubicBezTo>
                  <a:cubicBezTo>
                    <a:pt x="16248" y="69998"/>
                    <a:pt x="113896" y="0"/>
                    <a:pt x="224563" y="0"/>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1" name="Freeform 34">
              <a:extLst>
                <a:ext uri="{FF2B5EF4-FFF2-40B4-BE49-F238E27FC236}">
                  <a16:creationId xmlns:a16="http://schemas.microsoft.com/office/drawing/2014/main" id="{D3349766-7F65-48FB-939F-BE3F9D5962B7}"/>
                </a:ext>
              </a:extLst>
            </p:cNvPr>
            <p:cNvSpPr>
              <a:spLocks/>
            </p:cNvSpPr>
            <p:nvPr/>
          </p:nvSpPr>
          <p:spPr bwMode="auto">
            <a:xfrm flipH="1">
              <a:off x="2908659" y="5521351"/>
              <a:ext cx="350539" cy="1353011"/>
            </a:xfrm>
            <a:custGeom>
              <a:avLst/>
              <a:gdLst>
                <a:gd name="connsiteX0" fmla="*/ 175861 w 338278"/>
                <a:gd name="connsiteY0" fmla="*/ 0 h 2474355"/>
                <a:gd name="connsiteX1" fmla="*/ 338278 w 338278"/>
                <a:gd name="connsiteY1" fmla="*/ 63615 h 2474355"/>
                <a:gd name="connsiteX2" fmla="*/ 325307 w 338278"/>
                <a:gd name="connsiteY2" fmla="*/ 2393048 h 2474355"/>
                <a:gd name="connsiteX3" fmla="*/ 324854 w 338278"/>
                <a:gd name="connsiteY3" fmla="*/ 2474355 h 2474355"/>
                <a:gd name="connsiteX4" fmla="*/ 0 w 338278"/>
                <a:gd name="connsiteY4" fmla="*/ 2474355 h 2474355"/>
                <a:gd name="connsiteX5" fmla="*/ 1383 w 338278"/>
                <a:gd name="connsiteY5" fmla="*/ 2225623 h 2474355"/>
                <a:gd name="connsiteX6" fmla="*/ 13445 w 338278"/>
                <a:gd name="connsiteY6" fmla="*/ 57253 h 2474355"/>
                <a:gd name="connsiteX7" fmla="*/ 175861 w 338278"/>
                <a:gd name="connsiteY7" fmla="*/ 0 h 2474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8278" h="2474355">
                  <a:moveTo>
                    <a:pt x="175861" y="0"/>
                  </a:moveTo>
                  <a:cubicBezTo>
                    <a:pt x="305795" y="0"/>
                    <a:pt x="331782" y="44531"/>
                    <a:pt x="338278" y="63615"/>
                  </a:cubicBezTo>
                  <a:cubicBezTo>
                    <a:pt x="333203" y="975093"/>
                    <a:pt x="328920" y="1744154"/>
                    <a:pt x="325307" y="2393048"/>
                  </a:cubicBezTo>
                  <a:lnTo>
                    <a:pt x="324854" y="2474355"/>
                  </a:lnTo>
                  <a:lnTo>
                    <a:pt x="0" y="2474355"/>
                  </a:lnTo>
                  <a:lnTo>
                    <a:pt x="1383" y="2225623"/>
                  </a:lnTo>
                  <a:cubicBezTo>
                    <a:pt x="13445" y="57253"/>
                    <a:pt x="13445" y="57253"/>
                    <a:pt x="13445" y="57253"/>
                  </a:cubicBezTo>
                  <a:cubicBezTo>
                    <a:pt x="19941" y="38169"/>
                    <a:pt x="65418" y="0"/>
                    <a:pt x="175861" y="0"/>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grpSp>
        <p:nvGrpSpPr>
          <p:cNvPr id="12" name="Group 11">
            <a:extLst>
              <a:ext uri="{FF2B5EF4-FFF2-40B4-BE49-F238E27FC236}">
                <a16:creationId xmlns:a16="http://schemas.microsoft.com/office/drawing/2014/main" id="{59CC8025-1D55-4C67-B6C1-567CD9B1A7EA}"/>
              </a:ext>
            </a:extLst>
          </p:cNvPr>
          <p:cNvGrpSpPr/>
          <p:nvPr/>
        </p:nvGrpSpPr>
        <p:grpSpPr>
          <a:xfrm>
            <a:off x="3103813" y="2541911"/>
            <a:ext cx="1624139" cy="1909488"/>
            <a:chOff x="3103813" y="2541911"/>
            <a:chExt cx="1624139" cy="1909488"/>
          </a:xfrm>
        </p:grpSpPr>
        <p:sp>
          <p:nvSpPr>
            <p:cNvPr id="13" name="Freeform 62">
              <a:extLst>
                <a:ext uri="{FF2B5EF4-FFF2-40B4-BE49-F238E27FC236}">
                  <a16:creationId xmlns:a16="http://schemas.microsoft.com/office/drawing/2014/main" id="{9628DC26-808D-4CD4-A80F-98D3F4F39012}"/>
                </a:ext>
              </a:extLst>
            </p:cNvPr>
            <p:cNvSpPr>
              <a:spLocks/>
            </p:cNvSpPr>
            <p:nvPr/>
          </p:nvSpPr>
          <p:spPr bwMode="auto">
            <a:xfrm>
              <a:off x="3103813" y="2541911"/>
              <a:ext cx="1624139" cy="1909488"/>
            </a:xfrm>
            <a:custGeom>
              <a:avLst/>
              <a:gdLst>
                <a:gd name="connsiteX0" fmla="*/ 1095325 w 1624139"/>
                <a:gd name="connsiteY0" fmla="*/ 153983 h 1909488"/>
                <a:gd name="connsiteX1" fmla="*/ 739182 w 1624139"/>
                <a:gd name="connsiteY1" fmla="*/ 510126 h 1909488"/>
                <a:gd name="connsiteX2" fmla="*/ 1095325 w 1624139"/>
                <a:gd name="connsiteY2" fmla="*/ 866269 h 1909488"/>
                <a:gd name="connsiteX3" fmla="*/ 1451468 w 1624139"/>
                <a:gd name="connsiteY3" fmla="*/ 510126 h 1909488"/>
                <a:gd name="connsiteX4" fmla="*/ 1095325 w 1624139"/>
                <a:gd name="connsiteY4" fmla="*/ 153983 h 1909488"/>
                <a:gd name="connsiteX5" fmla="*/ 1090611 w 1624139"/>
                <a:gd name="connsiteY5" fmla="*/ 459 h 1909488"/>
                <a:gd name="connsiteX6" fmla="*/ 1610752 w 1624139"/>
                <a:gd name="connsiteY6" fmla="*/ 402170 h 1909488"/>
                <a:gd name="connsiteX7" fmla="*/ 1410928 w 1624139"/>
                <a:gd name="connsiteY7" fmla="*/ 940955 h 1909488"/>
                <a:gd name="connsiteX8" fmla="*/ 1390664 w 1624139"/>
                <a:gd name="connsiteY8" fmla="*/ 952982 h 1909488"/>
                <a:gd name="connsiteX9" fmla="*/ 1393243 w 1624139"/>
                <a:gd name="connsiteY9" fmla="*/ 956315 h 1909488"/>
                <a:gd name="connsiteX10" fmla="*/ 1356307 w 1624139"/>
                <a:gd name="connsiteY10" fmla="*/ 974831 h 1909488"/>
                <a:gd name="connsiteX11" fmla="*/ 1342638 w 1624139"/>
                <a:gd name="connsiteY11" fmla="*/ 981487 h 1909488"/>
                <a:gd name="connsiteX12" fmla="*/ 1323562 w 1624139"/>
                <a:gd name="connsiteY12" fmla="*/ 992808 h 1909488"/>
                <a:gd name="connsiteX13" fmla="*/ 1308826 w 1624139"/>
                <a:gd name="connsiteY13" fmla="*/ 997885 h 1909488"/>
                <a:gd name="connsiteX14" fmla="*/ 1257169 w 1624139"/>
                <a:gd name="connsiteY14" fmla="*/ 1022329 h 1909488"/>
                <a:gd name="connsiteX15" fmla="*/ 942347 w 1624139"/>
                <a:gd name="connsiteY15" fmla="*/ 1155967 h 1909488"/>
                <a:gd name="connsiteX16" fmla="*/ 1901 w 1624139"/>
                <a:gd name="connsiteY16" fmla="*/ 1909488 h 1909488"/>
                <a:gd name="connsiteX17" fmla="*/ 755546 w 1624139"/>
                <a:gd name="connsiteY17" fmla="*/ 131950 h 1909488"/>
                <a:gd name="connsiteX18" fmla="*/ 759810 w 1624139"/>
                <a:gd name="connsiteY18" fmla="*/ 137461 h 1909488"/>
                <a:gd name="connsiteX19" fmla="*/ 801110 w 1624139"/>
                <a:gd name="connsiteY19" fmla="*/ 100733 h 1909488"/>
                <a:gd name="connsiteX20" fmla="*/ 987070 w 1624139"/>
                <a:gd name="connsiteY20" fmla="*/ 15814 h 1909488"/>
                <a:gd name="connsiteX21" fmla="*/ 1090611 w 1624139"/>
                <a:gd name="connsiteY21" fmla="*/ 459 h 190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4139" h="1909488">
                  <a:moveTo>
                    <a:pt x="1095325" y="153983"/>
                  </a:moveTo>
                  <a:cubicBezTo>
                    <a:pt x="898633" y="153983"/>
                    <a:pt x="739182" y="313434"/>
                    <a:pt x="739182" y="510126"/>
                  </a:cubicBezTo>
                  <a:cubicBezTo>
                    <a:pt x="739182" y="706818"/>
                    <a:pt x="898633" y="866269"/>
                    <a:pt x="1095325" y="866269"/>
                  </a:cubicBezTo>
                  <a:cubicBezTo>
                    <a:pt x="1292017" y="866269"/>
                    <a:pt x="1451468" y="706818"/>
                    <a:pt x="1451468" y="510126"/>
                  </a:cubicBezTo>
                  <a:cubicBezTo>
                    <a:pt x="1451468" y="313434"/>
                    <a:pt x="1292017" y="153983"/>
                    <a:pt x="1095325" y="153983"/>
                  </a:cubicBezTo>
                  <a:close/>
                  <a:moveTo>
                    <a:pt x="1090611" y="459"/>
                  </a:moveTo>
                  <a:cubicBezTo>
                    <a:pt x="1330859" y="-9842"/>
                    <a:pt x="1554492" y="154259"/>
                    <a:pt x="1610752" y="402170"/>
                  </a:cubicBezTo>
                  <a:cubicBezTo>
                    <a:pt x="1658975" y="609835"/>
                    <a:pt x="1573378" y="821124"/>
                    <a:pt x="1410928" y="940955"/>
                  </a:cubicBezTo>
                  <a:lnTo>
                    <a:pt x="1390664" y="952982"/>
                  </a:lnTo>
                  <a:lnTo>
                    <a:pt x="1393243" y="956315"/>
                  </a:lnTo>
                  <a:cubicBezTo>
                    <a:pt x="1393243" y="956315"/>
                    <a:pt x="1379959" y="963158"/>
                    <a:pt x="1356307" y="974831"/>
                  </a:cubicBezTo>
                  <a:lnTo>
                    <a:pt x="1342638" y="981487"/>
                  </a:lnTo>
                  <a:lnTo>
                    <a:pt x="1323562" y="992808"/>
                  </a:lnTo>
                  <a:lnTo>
                    <a:pt x="1308826" y="997885"/>
                  </a:lnTo>
                  <a:lnTo>
                    <a:pt x="1257169" y="1022329"/>
                  </a:lnTo>
                  <a:cubicBezTo>
                    <a:pt x="1174236" y="1060971"/>
                    <a:pt x="1061512" y="1110885"/>
                    <a:pt x="942347" y="1155967"/>
                  </a:cubicBezTo>
                  <a:cubicBezTo>
                    <a:pt x="620277" y="1284774"/>
                    <a:pt x="156495" y="1626113"/>
                    <a:pt x="1901" y="1909488"/>
                  </a:cubicBezTo>
                  <a:cubicBezTo>
                    <a:pt x="1901" y="1909488"/>
                    <a:pt x="-75394" y="795308"/>
                    <a:pt x="755546" y="131950"/>
                  </a:cubicBezTo>
                  <a:lnTo>
                    <a:pt x="759810" y="137461"/>
                  </a:lnTo>
                  <a:lnTo>
                    <a:pt x="801110" y="100733"/>
                  </a:lnTo>
                  <a:cubicBezTo>
                    <a:pt x="855260" y="61292"/>
                    <a:pt x="917950" y="31914"/>
                    <a:pt x="987070" y="15814"/>
                  </a:cubicBezTo>
                  <a:cubicBezTo>
                    <a:pt x="1021629" y="6961"/>
                    <a:pt x="1056289" y="1931"/>
                    <a:pt x="1090611" y="459"/>
                  </a:cubicBezTo>
                  <a:close/>
                </a:path>
              </a:pathLst>
            </a:custGeom>
            <a:solidFill>
              <a:schemeClr val="accent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14" name="AutoShape 29">
              <a:extLst>
                <a:ext uri="{FF2B5EF4-FFF2-40B4-BE49-F238E27FC236}">
                  <a16:creationId xmlns:a16="http://schemas.microsoft.com/office/drawing/2014/main" id="{057800E1-2B22-40AC-92B6-77A179983B59}"/>
                </a:ext>
              </a:extLst>
            </p:cNvPr>
            <p:cNvSpPr>
              <a:spLocks/>
            </p:cNvSpPr>
            <p:nvPr/>
          </p:nvSpPr>
          <p:spPr bwMode="auto">
            <a:xfrm>
              <a:off x="4015693" y="2887495"/>
              <a:ext cx="359241" cy="325467"/>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accent4"/>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15" name="Group 14">
            <a:extLst>
              <a:ext uri="{FF2B5EF4-FFF2-40B4-BE49-F238E27FC236}">
                <a16:creationId xmlns:a16="http://schemas.microsoft.com/office/drawing/2014/main" id="{E59E75F7-E43A-4868-AF82-110AE9717D19}"/>
              </a:ext>
            </a:extLst>
          </p:cNvPr>
          <p:cNvGrpSpPr/>
          <p:nvPr/>
        </p:nvGrpSpPr>
        <p:grpSpPr>
          <a:xfrm>
            <a:off x="3088031" y="3665597"/>
            <a:ext cx="2112149" cy="1043221"/>
            <a:chOff x="3088031" y="3665597"/>
            <a:chExt cx="2112149" cy="1043221"/>
          </a:xfrm>
        </p:grpSpPr>
        <p:sp>
          <p:nvSpPr>
            <p:cNvPr id="16" name="Freeform 67">
              <a:extLst>
                <a:ext uri="{FF2B5EF4-FFF2-40B4-BE49-F238E27FC236}">
                  <a16:creationId xmlns:a16="http://schemas.microsoft.com/office/drawing/2014/main" id="{7719795F-2713-4C05-962A-35E7F4CE0346}"/>
                </a:ext>
              </a:extLst>
            </p:cNvPr>
            <p:cNvSpPr>
              <a:spLocks/>
            </p:cNvSpPr>
            <p:nvPr/>
          </p:nvSpPr>
          <p:spPr bwMode="auto">
            <a:xfrm>
              <a:off x="3088031" y="3665597"/>
              <a:ext cx="2112149" cy="1043221"/>
            </a:xfrm>
            <a:custGeom>
              <a:avLst/>
              <a:gdLst>
                <a:gd name="connsiteX0" fmla="*/ 1572092 w 2112149"/>
                <a:gd name="connsiteY0" fmla="*/ 164112 h 1043221"/>
                <a:gd name="connsiteX1" fmla="*/ 1215949 w 2112149"/>
                <a:gd name="connsiteY1" fmla="*/ 520255 h 1043221"/>
                <a:gd name="connsiteX2" fmla="*/ 1572092 w 2112149"/>
                <a:gd name="connsiteY2" fmla="*/ 876398 h 1043221"/>
                <a:gd name="connsiteX3" fmla="*/ 1928235 w 2112149"/>
                <a:gd name="connsiteY3" fmla="*/ 520255 h 1043221"/>
                <a:gd name="connsiteX4" fmla="*/ 1572092 w 2112149"/>
                <a:gd name="connsiteY4" fmla="*/ 164112 h 1043221"/>
                <a:gd name="connsiteX5" fmla="*/ 1548920 w 2112149"/>
                <a:gd name="connsiteY5" fmla="*/ 0 h 1043221"/>
                <a:gd name="connsiteX6" fmla="*/ 1548972 w 2112149"/>
                <a:gd name="connsiteY6" fmla="*/ 8336 h 1043221"/>
                <a:gd name="connsiteX7" fmla="*/ 1604392 w 2112149"/>
                <a:gd name="connsiteY7" fmla="*/ 4260 h 1043221"/>
                <a:gd name="connsiteX8" fmla="*/ 1807008 w 2112149"/>
                <a:gd name="connsiteY8" fmla="*/ 51823 h 1043221"/>
                <a:gd name="connsiteX9" fmla="*/ 2064425 w 2112149"/>
                <a:gd name="connsiteY9" fmla="*/ 733982 h 1043221"/>
                <a:gd name="connsiteX10" fmla="*/ 1581163 w 2112149"/>
                <a:gd name="connsiteY10" fmla="*/ 1042581 h 1043221"/>
                <a:gd name="connsiteX11" fmla="*/ 1555325 w 2112149"/>
                <a:gd name="connsiteY11" fmla="*/ 1039493 h 1043221"/>
                <a:gd name="connsiteX12" fmla="*/ 1555347 w 2112149"/>
                <a:gd name="connsiteY12" fmla="*/ 1043221 h 1043221"/>
                <a:gd name="connsiteX13" fmla="*/ 1514375 w 2112149"/>
                <a:gd name="connsiteY13" fmla="*/ 1035172 h 1043221"/>
                <a:gd name="connsiteX14" fmla="*/ 1507879 w 2112149"/>
                <a:gd name="connsiteY14" fmla="*/ 1033821 h 1043221"/>
                <a:gd name="connsiteX15" fmla="*/ 1480734 w 2112149"/>
                <a:gd name="connsiteY15" fmla="*/ 1030578 h 1043221"/>
                <a:gd name="connsiteX16" fmla="*/ 1461518 w 2112149"/>
                <a:gd name="connsiteY16" fmla="*/ 1024188 h 1043221"/>
                <a:gd name="connsiteX17" fmla="*/ 1405918 w 2112149"/>
                <a:gd name="connsiteY17" fmla="*/ 1012634 h 1043221"/>
                <a:gd name="connsiteX18" fmla="*/ 1073319 w 2112149"/>
                <a:gd name="connsiteY18" fmla="*/ 933747 h 1043221"/>
                <a:gd name="connsiteX19" fmla="*/ 0 w 2112149"/>
                <a:gd name="connsiteY19" fmla="*/ 920869 h 1043221"/>
                <a:gd name="connsiteX20" fmla="*/ 1548920 w 2112149"/>
                <a:gd name="connsiteY20" fmla="*/ 0 h 104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112149" h="1043221">
                  <a:moveTo>
                    <a:pt x="1572092" y="164112"/>
                  </a:moveTo>
                  <a:cubicBezTo>
                    <a:pt x="1375400" y="164112"/>
                    <a:pt x="1215949" y="323563"/>
                    <a:pt x="1215949" y="520255"/>
                  </a:cubicBezTo>
                  <a:cubicBezTo>
                    <a:pt x="1215949" y="716947"/>
                    <a:pt x="1375400" y="876398"/>
                    <a:pt x="1572092" y="876398"/>
                  </a:cubicBezTo>
                  <a:cubicBezTo>
                    <a:pt x="1768784" y="876398"/>
                    <a:pt x="1928235" y="716947"/>
                    <a:pt x="1928235" y="520255"/>
                  </a:cubicBezTo>
                  <a:cubicBezTo>
                    <a:pt x="1928235" y="323563"/>
                    <a:pt x="1768784" y="164112"/>
                    <a:pt x="1572092" y="164112"/>
                  </a:cubicBezTo>
                  <a:close/>
                  <a:moveTo>
                    <a:pt x="1548920" y="0"/>
                  </a:moveTo>
                  <a:lnTo>
                    <a:pt x="1548972" y="8336"/>
                  </a:lnTo>
                  <a:lnTo>
                    <a:pt x="1604392" y="4260"/>
                  </a:lnTo>
                  <a:cubicBezTo>
                    <a:pt x="1672266" y="5971"/>
                    <a:pt x="1741045" y="21254"/>
                    <a:pt x="1807008" y="51823"/>
                  </a:cubicBezTo>
                  <a:cubicBezTo>
                    <a:pt x="2064425" y="167661"/>
                    <a:pt x="2186699" y="470128"/>
                    <a:pt x="2064425" y="733982"/>
                  </a:cubicBezTo>
                  <a:cubicBezTo>
                    <a:pt x="1977547" y="931872"/>
                    <a:pt x="1782071" y="1046504"/>
                    <a:pt x="1581163" y="1042581"/>
                  </a:cubicBezTo>
                  <a:lnTo>
                    <a:pt x="1555325" y="1039493"/>
                  </a:lnTo>
                  <a:lnTo>
                    <a:pt x="1555347" y="1043221"/>
                  </a:lnTo>
                  <a:cubicBezTo>
                    <a:pt x="1555347" y="1043221"/>
                    <a:pt x="1540485" y="1040405"/>
                    <a:pt x="1514375" y="1035172"/>
                  </a:cubicBezTo>
                  <a:lnTo>
                    <a:pt x="1507879" y="1033821"/>
                  </a:lnTo>
                  <a:lnTo>
                    <a:pt x="1480734" y="1030578"/>
                  </a:lnTo>
                  <a:lnTo>
                    <a:pt x="1461518" y="1024188"/>
                  </a:lnTo>
                  <a:lnTo>
                    <a:pt x="1405918" y="1012634"/>
                  </a:lnTo>
                  <a:cubicBezTo>
                    <a:pt x="1315939" y="993314"/>
                    <a:pt x="1195432" y="965946"/>
                    <a:pt x="1073319" y="933747"/>
                  </a:cubicBezTo>
                  <a:cubicBezTo>
                    <a:pt x="745537" y="837154"/>
                    <a:pt x="295644" y="785637"/>
                    <a:pt x="0" y="920869"/>
                  </a:cubicBezTo>
                  <a:cubicBezTo>
                    <a:pt x="0" y="920869"/>
                    <a:pt x="488456" y="25759"/>
                    <a:pt x="1548920" y="0"/>
                  </a:cubicBezTo>
                  <a:close/>
                </a:path>
              </a:pathLst>
            </a:custGeom>
            <a:solidFill>
              <a:schemeClr val="accent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17" name="Group 16">
              <a:extLst>
                <a:ext uri="{FF2B5EF4-FFF2-40B4-BE49-F238E27FC236}">
                  <a16:creationId xmlns:a16="http://schemas.microsoft.com/office/drawing/2014/main" id="{A963D23F-19AC-4A33-BA77-C278D55CDE14}"/>
                </a:ext>
              </a:extLst>
            </p:cNvPr>
            <p:cNvGrpSpPr/>
            <p:nvPr/>
          </p:nvGrpSpPr>
          <p:grpSpPr>
            <a:xfrm>
              <a:off x="4486749" y="3995197"/>
              <a:ext cx="359241" cy="359241"/>
              <a:chOff x="8204317" y="2115665"/>
              <a:chExt cx="464344" cy="464344"/>
            </a:xfrm>
            <a:solidFill>
              <a:schemeClr val="accent5"/>
            </a:solidFill>
          </p:grpSpPr>
          <p:sp>
            <p:nvSpPr>
              <p:cNvPr id="18" name="AutoShape 81">
                <a:extLst>
                  <a:ext uri="{FF2B5EF4-FFF2-40B4-BE49-F238E27FC236}">
                    <a16:creationId xmlns:a16="http://schemas.microsoft.com/office/drawing/2014/main" id="{0017D750-A80D-486D-9866-62AF3B16B556}"/>
                  </a:ext>
                </a:extLst>
              </p:cNvPr>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19" name="AutoShape 82">
                <a:extLst>
                  <a:ext uri="{FF2B5EF4-FFF2-40B4-BE49-F238E27FC236}">
                    <a16:creationId xmlns:a16="http://schemas.microsoft.com/office/drawing/2014/main" id="{178D34FA-56C3-4ED6-90F0-9760F20A6C11}"/>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0" name="Group 19">
            <a:extLst>
              <a:ext uri="{FF2B5EF4-FFF2-40B4-BE49-F238E27FC236}">
                <a16:creationId xmlns:a16="http://schemas.microsoft.com/office/drawing/2014/main" id="{14ED36FF-4D50-4E44-AE7D-FA16C43FA75B}"/>
              </a:ext>
            </a:extLst>
          </p:cNvPr>
          <p:cNvGrpSpPr/>
          <p:nvPr/>
        </p:nvGrpSpPr>
        <p:grpSpPr>
          <a:xfrm>
            <a:off x="1394039" y="2533781"/>
            <a:ext cx="1624156" cy="1909486"/>
            <a:chOff x="1394039" y="2533781"/>
            <a:chExt cx="1624156" cy="1909486"/>
          </a:xfrm>
        </p:grpSpPr>
        <p:sp>
          <p:nvSpPr>
            <p:cNvPr id="21" name="Freeform 52">
              <a:extLst>
                <a:ext uri="{FF2B5EF4-FFF2-40B4-BE49-F238E27FC236}">
                  <a16:creationId xmlns:a16="http://schemas.microsoft.com/office/drawing/2014/main" id="{0898BEF6-2B8F-4D69-981D-5FF29B497960}"/>
                </a:ext>
              </a:extLst>
            </p:cNvPr>
            <p:cNvSpPr>
              <a:spLocks/>
            </p:cNvSpPr>
            <p:nvPr/>
          </p:nvSpPr>
          <p:spPr bwMode="auto">
            <a:xfrm>
              <a:off x="1394039" y="2533781"/>
              <a:ext cx="1624156" cy="1909486"/>
            </a:xfrm>
            <a:custGeom>
              <a:avLst/>
              <a:gdLst>
                <a:gd name="connsiteX0" fmla="*/ 505894 w 1624156"/>
                <a:gd name="connsiteY0" fmla="*/ 139596 h 1909486"/>
                <a:gd name="connsiteX1" fmla="*/ 149751 w 1624156"/>
                <a:gd name="connsiteY1" fmla="*/ 495739 h 1909486"/>
                <a:gd name="connsiteX2" fmla="*/ 505894 w 1624156"/>
                <a:gd name="connsiteY2" fmla="*/ 851882 h 1909486"/>
                <a:gd name="connsiteX3" fmla="*/ 862037 w 1624156"/>
                <a:gd name="connsiteY3" fmla="*/ 495739 h 1909486"/>
                <a:gd name="connsiteX4" fmla="*/ 505894 w 1624156"/>
                <a:gd name="connsiteY4" fmla="*/ 139596 h 1909486"/>
                <a:gd name="connsiteX5" fmla="*/ 534800 w 1624156"/>
                <a:gd name="connsiteY5" fmla="*/ 459 h 1909486"/>
                <a:gd name="connsiteX6" fmla="*/ 638588 w 1624156"/>
                <a:gd name="connsiteY6" fmla="*/ 15814 h 1909486"/>
                <a:gd name="connsiteX7" fmla="*/ 827708 w 1624156"/>
                <a:gd name="connsiteY7" fmla="*/ 100733 h 1909486"/>
                <a:gd name="connsiteX8" fmla="*/ 867139 w 1624156"/>
                <a:gd name="connsiteY8" fmla="*/ 135661 h 1909486"/>
                <a:gd name="connsiteX9" fmla="*/ 870006 w 1624156"/>
                <a:gd name="connsiteY9" fmla="*/ 131948 h 1909486"/>
                <a:gd name="connsiteX10" fmla="*/ 1622258 w 1624156"/>
                <a:gd name="connsiteY10" fmla="*/ 1909486 h 1909486"/>
                <a:gd name="connsiteX11" fmla="*/ 683551 w 1624156"/>
                <a:gd name="connsiteY11" fmla="*/ 1155965 h 1909486"/>
                <a:gd name="connsiteX12" fmla="*/ 369308 w 1624156"/>
                <a:gd name="connsiteY12" fmla="*/ 1022327 h 1909486"/>
                <a:gd name="connsiteX13" fmla="*/ 322192 w 1624156"/>
                <a:gd name="connsiteY13" fmla="*/ 999991 h 1909486"/>
                <a:gd name="connsiteX14" fmla="*/ 301294 w 1624156"/>
                <a:gd name="connsiteY14" fmla="*/ 992808 h 1909486"/>
                <a:gd name="connsiteX15" fmla="*/ 273631 w 1624156"/>
                <a:gd name="connsiteY15" fmla="*/ 976429 h 1909486"/>
                <a:gd name="connsiteX16" fmla="*/ 270354 w 1624156"/>
                <a:gd name="connsiteY16" fmla="*/ 974830 h 1909486"/>
                <a:gd name="connsiteX17" fmla="*/ 233484 w 1624156"/>
                <a:gd name="connsiteY17" fmla="*/ 956313 h 1909486"/>
                <a:gd name="connsiteX18" fmla="*/ 235421 w 1624156"/>
                <a:gd name="connsiteY18" fmla="*/ 953804 h 1909486"/>
                <a:gd name="connsiteX19" fmla="*/ 213720 w 1624156"/>
                <a:gd name="connsiteY19" fmla="*/ 940955 h 1909486"/>
                <a:gd name="connsiteX20" fmla="*/ 13420 w 1624156"/>
                <a:gd name="connsiteY20" fmla="*/ 402170 h 1909486"/>
                <a:gd name="connsiteX21" fmla="*/ 534800 w 1624156"/>
                <a:gd name="connsiteY21" fmla="*/ 459 h 190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624156" h="1909486">
                  <a:moveTo>
                    <a:pt x="505894" y="139596"/>
                  </a:moveTo>
                  <a:cubicBezTo>
                    <a:pt x="309202" y="139596"/>
                    <a:pt x="149751" y="299047"/>
                    <a:pt x="149751" y="495739"/>
                  </a:cubicBezTo>
                  <a:cubicBezTo>
                    <a:pt x="149751" y="692431"/>
                    <a:pt x="309202" y="851882"/>
                    <a:pt x="505894" y="851882"/>
                  </a:cubicBezTo>
                  <a:cubicBezTo>
                    <a:pt x="702586" y="851882"/>
                    <a:pt x="862037" y="692431"/>
                    <a:pt x="862037" y="495739"/>
                  </a:cubicBezTo>
                  <a:cubicBezTo>
                    <a:pt x="862037" y="299047"/>
                    <a:pt x="702586" y="139596"/>
                    <a:pt x="505894" y="139596"/>
                  </a:cubicBezTo>
                  <a:close/>
                  <a:moveTo>
                    <a:pt x="534800" y="459"/>
                  </a:moveTo>
                  <a:cubicBezTo>
                    <a:pt x="569204" y="1931"/>
                    <a:pt x="603945" y="6961"/>
                    <a:pt x="638588" y="15814"/>
                  </a:cubicBezTo>
                  <a:cubicBezTo>
                    <a:pt x="709483" y="31914"/>
                    <a:pt x="773127" y="61292"/>
                    <a:pt x="827708" y="100733"/>
                  </a:cubicBezTo>
                  <a:lnTo>
                    <a:pt x="867139" y="135661"/>
                  </a:lnTo>
                  <a:lnTo>
                    <a:pt x="870006" y="131948"/>
                  </a:lnTo>
                  <a:cubicBezTo>
                    <a:pt x="1699412" y="795306"/>
                    <a:pt x="1622258" y="1909486"/>
                    <a:pt x="1622258" y="1909486"/>
                  </a:cubicBezTo>
                  <a:cubicBezTo>
                    <a:pt x="1467950" y="1626111"/>
                    <a:pt x="1005025" y="1284772"/>
                    <a:pt x="683551" y="1155965"/>
                  </a:cubicBezTo>
                  <a:cubicBezTo>
                    <a:pt x="564604" y="1110883"/>
                    <a:pt x="452088" y="1060970"/>
                    <a:pt x="369308" y="1022327"/>
                  </a:cubicBezTo>
                  <a:lnTo>
                    <a:pt x="322192" y="999991"/>
                  </a:lnTo>
                  <a:lnTo>
                    <a:pt x="301294" y="992808"/>
                  </a:lnTo>
                  <a:lnTo>
                    <a:pt x="273631" y="976429"/>
                  </a:lnTo>
                  <a:lnTo>
                    <a:pt x="270354" y="974830"/>
                  </a:lnTo>
                  <a:cubicBezTo>
                    <a:pt x="246744" y="963156"/>
                    <a:pt x="233484" y="956313"/>
                    <a:pt x="233484" y="956313"/>
                  </a:cubicBezTo>
                  <a:lnTo>
                    <a:pt x="235421" y="953804"/>
                  </a:lnTo>
                  <a:lnTo>
                    <a:pt x="213720" y="940955"/>
                  </a:lnTo>
                  <a:cubicBezTo>
                    <a:pt x="50882" y="821124"/>
                    <a:pt x="-34918" y="609835"/>
                    <a:pt x="13420" y="402170"/>
                  </a:cubicBezTo>
                  <a:cubicBezTo>
                    <a:pt x="69815" y="154259"/>
                    <a:pt x="293980" y="-9842"/>
                    <a:pt x="534800" y="459"/>
                  </a:cubicBezTo>
                  <a:close/>
                </a:path>
              </a:pathLst>
            </a:custGeom>
            <a:solidFill>
              <a:schemeClr val="accent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22" name="Group 21">
              <a:extLst>
                <a:ext uri="{FF2B5EF4-FFF2-40B4-BE49-F238E27FC236}">
                  <a16:creationId xmlns:a16="http://schemas.microsoft.com/office/drawing/2014/main" id="{94E22DE6-4B93-4D49-AE2E-5188F5047B5E}"/>
                </a:ext>
              </a:extLst>
            </p:cNvPr>
            <p:cNvGrpSpPr/>
            <p:nvPr/>
          </p:nvGrpSpPr>
          <p:grpSpPr>
            <a:xfrm>
              <a:off x="1712449" y="2868445"/>
              <a:ext cx="359242" cy="314413"/>
              <a:chOff x="2569485" y="4937447"/>
              <a:chExt cx="464344" cy="406400"/>
            </a:xfrm>
            <a:solidFill>
              <a:schemeClr val="accent2"/>
            </a:solidFill>
          </p:grpSpPr>
          <p:sp>
            <p:nvSpPr>
              <p:cNvPr id="23" name="AutoShape 103">
                <a:extLst>
                  <a:ext uri="{FF2B5EF4-FFF2-40B4-BE49-F238E27FC236}">
                    <a16:creationId xmlns:a16="http://schemas.microsoft.com/office/drawing/2014/main" id="{9D539F9F-0D53-45AC-A47A-C0FDD6A6971B}"/>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24" name="AutoShape 104">
                <a:extLst>
                  <a:ext uri="{FF2B5EF4-FFF2-40B4-BE49-F238E27FC236}">
                    <a16:creationId xmlns:a16="http://schemas.microsoft.com/office/drawing/2014/main" id="{7F551018-4CAC-454F-94A3-A4C84AB9A366}"/>
                  </a:ext>
                </a:extLst>
              </p:cNvPr>
              <p:cNvSpPr>
                <a:spLocks/>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25" name="Group 24">
            <a:extLst>
              <a:ext uri="{FF2B5EF4-FFF2-40B4-BE49-F238E27FC236}">
                <a16:creationId xmlns:a16="http://schemas.microsoft.com/office/drawing/2014/main" id="{AB9ECFAD-9CC4-4CE2-A8F4-44451217A67E}"/>
              </a:ext>
            </a:extLst>
          </p:cNvPr>
          <p:cNvGrpSpPr/>
          <p:nvPr/>
        </p:nvGrpSpPr>
        <p:grpSpPr>
          <a:xfrm>
            <a:off x="2493997" y="1873187"/>
            <a:ext cx="1043839" cy="2312664"/>
            <a:chOff x="2493997" y="1873187"/>
            <a:chExt cx="1043839" cy="2312664"/>
          </a:xfrm>
        </p:grpSpPr>
        <p:sp>
          <p:nvSpPr>
            <p:cNvPr id="26" name="Freeform: Shape 25">
              <a:extLst>
                <a:ext uri="{FF2B5EF4-FFF2-40B4-BE49-F238E27FC236}">
                  <a16:creationId xmlns:a16="http://schemas.microsoft.com/office/drawing/2014/main" id="{26F35B68-8B7C-4935-ACDC-329D51CE6F9F}"/>
                </a:ext>
              </a:extLst>
            </p:cNvPr>
            <p:cNvSpPr>
              <a:spLocks/>
            </p:cNvSpPr>
            <p:nvPr/>
          </p:nvSpPr>
          <p:spPr bwMode="auto">
            <a:xfrm>
              <a:off x="2493997" y="1873187"/>
              <a:ext cx="1043839" cy="2312664"/>
            </a:xfrm>
            <a:custGeom>
              <a:avLst/>
              <a:gdLst>
                <a:gd name="connsiteX0" fmla="*/ 521920 w 1043839"/>
                <a:gd name="connsiteY0" fmla="*/ 141351 h 2312664"/>
                <a:gd name="connsiteX1" fmla="*/ 163576 w 1043839"/>
                <a:gd name="connsiteY1" fmla="*/ 499695 h 2312664"/>
                <a:gd name="connsiteX2" fmla="*/ 521920 w 1043839"/>
                <a:gd name="connsiteY2" fmla="*/ 858039 h 2312664"/>
                <a:gd name="connsiteX3" fmla="*/ 880264 w 1043839"/>
                <a:gd name="connsiteY3" fmla="*/ 499695 h 2312664"/>
                <a:gd name="connsiteX4" fmla="*/ 521920 w 1043839"/>
                <a:gd name="connsiteY4" fmla="*/ 141351 h 2312664"/>
                <a:gd name="connsiteX5" fmla="*/ 521920 w 1043839"/>
                <a:gd name="connsiteY5" fmla="*/ 0 h 2312664"/>
                <a:gd name="connsiteX6" fmla="*/ 627105 w 1043839"/>
                <a:gd name="connsiteY6" fmla="*/ 10604 h 2312664"/>
                <a:gd name="connsiteX7" fmla="*/ 649732 w 1043839"/>
                <a:gd name="connsiteY7" fmla="*/ 17627 h 2312664"/>
                <a:gd name="connsiteX8" fmla="*/ 656805 w 1043839"/>
                <a:gd name="connsiteY8" fmla="*/ 18504 h 2312664"/>
                <a:gd name="connsiteX9" fmla="*/ 667080 w 1043839"/>
                <a:gd name="connsiteY9" fmla="*/ 23013 h 2312664"/>
                <a:gd name="connsiteX10" fmla="*/ 725075 w 1043839"/>
                <a:gd name="connsiteY10" fmla="*/ 41015 h 2312664"/>
                <a:gd name="connsiteX11" fmla="*/ 1043839 w 1043839"/>
                <a:gd name="connsiteY11" fmla="*/ 521919 h 2312664"/>
                <a:gd name="connsiteX12" fmla="*/ 1039949 w 1043839"/>
                <a:gd name="connsiteY12" fmla="*/ 560511 h 2312664"/>
                <a:gd name="connsiteX13" fmla="*/ 1043839 w 1043839"/>
                <a:gd name="connsiteY13" fmla="*/ 560535 h 2312664"/>
                <a:gd name="connsiteX14" fmla="*/ 850899 w 1043839"/>
                <a:gd name="connsiteY14" fmla="*/ 1294883 h 2312664"/>
                <a:gd name="connsiteX15" fmla="*/ 561487 w 1043839"/>
                <a:gd name="connsiteY15" fmla="*/ 2312664 h 2312664"/>
                <a:gd name="connsiteX16" fmla="*/ 111292 w 1043839"/>
                <a:gd name="connsiteY16" fmla="*/ 1037217 h 2312664"/>
                <a:gd name="connsiteX17" fmla="*/ 1958 w 1043839"/>
                <a:gd name="connsiteY17" fmla="*/ 554093 h 2312664"/>
                <a:gd name="connsiteX18" fmla="*/ 3245 w 1043839"/>
                <a:gd name="connsiteY18" fmla="*/ 554102 h 2312664"/>
                <a:gd name="connsiteX19" fmla="*/ 1 w 1043839"/>
                <a:gd name="connsiteY19" fmla="*/ 521919 h 2312664"/>
                <a:gd name="connsiteX20" fmla="*/ 3729 w 1043839"/>
                <a:gd name="connsiteY20" fmla="*/ 484944 h 2312664"/>
                <a:gd name="connsiteX21" fmla="*/ 5276 w 1043839"/>
                <a:gd name="connsiteY21" fmla="*/ 456103 h 2312664"/>
                <a:gd name="connsiteX22" fmla="*/ 8002 w 1043839"/>
                <a:gd name="connsiteY22" fmla="*/ 442553 h 2312664"/>
                <a:gd name="connsiteX23" fmla="*/ 10605 w 1043839"/>
                <a:gd name="connsiteY23" fmla="*/ 416734 h 2312664"/>
                <a:gd name="connsiteX24" fmla="*/ 17967 w 1043839"/>
                <a:gd name="connsiteY24" fmla="*/ 393017 h 2312664"/>
                <a:gd name="connsiteX25" fmla="*/ 19995 w 1043839"/>
                <a:gd name="connsiteY25" fmla="*/ 382937 h 2312664"/>
                <a:gd name="connsiteX26" fmla="*/ 28593 w 1043839"/>
                <a:gd name="connsiteY26" fmla="*/ 358784 h 2312664"/>
                <a:gd name="connsiteX27" fmla="*/ 41016 w 1043839"/>
                <a:gd name="connsiteY27" fmla="*/ 318765 h 2312664"/>
                <a:gd name="connsiteX28" fmla="*/ 69117 w 1043839"/>
                <a:gd name="connsiteY28" fmla="*/ 266993 h 2312664"/>
                <a:gd name="connsiteX29" fmla="*/ 79880 w 1043839"/>
                <a:gd name="connsiteY29" fmla="*/ 246596 h 2312664"/>
                <a:gd name="connsiteX30" fmla="*/ 81084 w 1043839"/>
                <a:gd name="connsiteY30" fmla="*/ 244945 h 2312664"/>
                <a:gd name="connsiteX31" fmla="*/ 89137 w 1043839"/>
                <a:gd name="connsiteY31" fmla="*/ 230109 h 2312664"/>
                <a:gd name="connsiteX32" fmla="*/ 113152 w 1043839"/>
                <a:gd name="connsiteY32" fmla="*/ 201003 h 2312664"/>
                <a:gd name="connsiteX33" fmla="*/ 124219 w 1043839"/>
                <a:gd name="connsiteY33" fmla="*/ 185838 h 2312664"/>
                <a:gd name="connsiteX34" fmla="*/ 133125 w 1043839"/>
                <a:gd name="connsiteY34" fmla="*/ 176795 h 2312664"/>
                <a:gd name="connsiteX35" fmla="*/ 152868 w 1043839"/>
                <a:gd name="connsiteY35" fmla="*/ 152867 h 2312664"/>
                <a:gd name="connsiteX36" fmla="*/ 173277 w 1043839"/>
                <a:gd name="connsiteY36" fmla="*/ 136027 h 2312664"/>
                <a:gd name="connsiteX37" fmla="*/ 177604 w 1043839"/>
                <a:gd name="connsiteY37" fmla="*/ 131634 h 2312664"/>
                <a:gd name="connsiteX38" fmla="*/ 188400 w 1043839"/>
                <a:gd name="connsiteY38" fmla="*/ 123550 h 2312664"/>
                <a:gd name="connsiteX39" fmla="*/ 230110 w 1043839"/>
                <a:gd name="connsiteY39" fmla="*/ 89136 h 2312664"/>
                <a:gd name="connsiteX40" fmla="*/ 318766 w 1043839"/>
                <a:gd name="connsiteY40" fmla="*/ 41015 h 2312664"/>
                <a:gd name="connsiteX41" fmla="*/ 406099 w 1043839"/>
                <a:gd name="connsiteY41" fmla="*/ 13905 h 2312664"/>
                <a:gd name="connsiteX42" fmla="*/ 408326 w 1043839"/>
                <a:gd name="connsiteY42" fmla="*/ 13123 h 2312664"/>
                <a:gd name="connsiteX43" fmla="*/ 408829 w 1043839"/>
                <a:gd name="connsiteY43" fmla="*/ 13058 h 2312664"/>
                <a:gd name="connsiteX44" fmla="*/ 416735 w 1043839"/>
                <a:gd name="connsiteY44" fmla="*/ 10604 h 2312664"/>
                <a:gd name="connsiteX45" fmla="*/ 467519 w 1043839"/>
                <a:gd name="connsiteY45" fmla="*/ 5484 h 2312664"/>
                <a:gd name="connsiteX46" fmla="*/ 508754 w 1043839"/>
                <a:gd name="connsiteY46" fmla="*/ 163 h 2312664"/>
                <a:gd name="connsiteX47" fmla="*/ 513936 w 1043839"/>
                <a:gd name="connsiteY47" fmla="*/ 805 h 2312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43839" h="2312664">
                  <a:moveTo>
                    <a:pt x="521920" y="141351"/>
                  </a:moveTo>
                  <a:cubicBezTo>
                    <a:pt x="324012" y="141351"/>
                    <a:pt x="163576" y="301787"/>
                    <a:pt x="163576" y="499695"/>
                  </a:cubicBezTo>
                  <a:cubicBezTo>
                    <a:pt x="163576" y="697603"/>
                    <a:pt x="324012" y="858039"/>
                    <a:pt x="521920" y="858039"/>
                  </a:cubicBezTo>
                  <a:cubicBezTo>
                    <a:pt x="719828" y="858039"/>
                    <a:pt x="880264" y="697603"/>
                    <a:pt x="880264" y="499695"/>
                  </a:cubicBezTo>
                  <a:cubicBezTo>
                    <a:pt x="880264" y="301787"/>
                    <a:pt x="719828" y="141351"/>
                    <a:pt x="521920" y="141351"/>
                  </a:cubicBezTo>
                  <a:close/>
                  <a:moveTo>
                    <a:pt x="521920" y="0"/>
                  </a:moveTo>
                  <a:cubicBezTo>
                    <a:pt x="557951" y="0"/>
                    <a:pt x="593129" y="3651"/>
                    <a:pt x="627105" y="10604"/>
                  </a:cubicBezTo>
                  <a:lnTo>
                    <a:pt x="649732" y="17627"/>
                  </a:lnTo>
                  <a:lnTo>
                    <a:pt x="656805" y="18504"/>
                  </a:lnTo>
                  <a:lnTo>
                    <a:pt x="667080" y="23013"/>
                  </a:lnTo>
                  <a:lnTo>
                    <a:pt x="725075" y="41015"/>
                  </a:lnTo>
                  <a:cubicBezTo>
                    <a:pt x="912399" y="120247"/>
                    <a:pt x="1043839" y="305733"/>
                    <a:pt x="1043839" y="521919"/>
                  </a:cubicBezTo>
                  <a:lnTo>
                    <a:pt x="1039949" y="560511"/>
                  </a:lnTo>
                  <a:lnTo>
                    <a:pt x="1043839" y="560535"/>
                  </a:lnTo>
                  <a:cubicBezTo>
                    <a:pt x="1018115" y="876177"/>
                    <a:pt x="1011683" y="992126"/>
                    <a:pt x="850899" y="1294883"/>
                  </a:cubicBezTo>
                  <a:cubicBezTo>
                    <a:pt x="612937" y="1745800"/>
                    <a:pt x="561487" y="2312664"/>
                    <a:pt x="561487" y="2312664"/>
                  </a:cubicBezTo>
                  <a:cubicBezTo>
                    <a:pt x="574350" y="1939048"/>
                    <a:pt x="471447" y="1597641"/>
                    <a:pt x="111292" y="1037217"/>
                  </a:cubicBezTo>
                  <a:cubicBezTo>
                    <a:pt x="-23768" y="818201"/>
                    <a:pt x="1958" y="554093"/>
                    <a:pt x="1958" y="554093"/>
                  </a:cubicBezTo>
                  <a:lnTo>
                    <a:pt x="3245" y="554102"/>
                  </a:lnTo>
                  <a:lnTo>
                    <a:pt x="1" y="521919"/>
                  </a:lnTo>
                  <a:lnTo>
                    <a:pt x="3729" y="484944"/>
                  </a:lnTo>
                  <a:lnTo>
                    <a:pt x="5276" y="456103"/>
                  </a:lnTo>
                  <a:lnTo>
                    <a:pt x="8002" y="442553"/>
                  </a:lnTo>
                  <a:lnTo>
                    <a:pt x="10605" y="416734"/>
                  </a:lnTo>
                  <a:lnTo>
                    <a:pt x="17967" y="393017"/>
                  </a:lnTo>
                  <a:lnTo>
                    <a:pt x="19995" y="382937"/>
                  </a:lnTo>
                  <a:lnTo>
                    <a:pt x="28593" y="358784"/>
                  </a:lnTo>
                  <a:lnTo>
                    <a:pt x="41016" y="318765"/>
                  </a:lnTo>
                  <a:lnTo>
                    <a:pt x="69117" y="266993"/>
                  </a:lnTo>
                  <a:lnTo>
                    <a:pt x="79880" y="246596"/>
                  </a:lnTo>
                  <a:lnTo>
                    <a:pt x="81084" y="244945"/>
                  </a:lnTo>
                  <a:lnTo>
                    <a:pt x="89137" y="230109"/>
                  </a:lnTo>
                  <a:lnTo>
                    <a:pt x="113152" y="201003"/>
                  </a:lnTo>
                  <a:lnTo>
                    <a:pt x="124219" y="185838"/>
                  </a:lnTo>
                  <a:lnTo>
                    <a:pt x="133125" y="176795"/>
                  </a:lnTo>
                  <a:lnTo>
                    <a:pt x="152868" y="152867"/>
                  </a:lnTo>
                  <a:lnTo>
                    <a:pt x="173277" y="136027"/>
                  </a:lnTo>
                  <a:lnTo>
                    <a:pt x="177604" y="131634"/>
                  </a:lnTo>
                  <a:lnTo>
                    <a:pt x="188400" y="123550"/>
                  </a:lnTo>
                  <a:lnTo>
                    <a:pt x="230110" y="89136"/>
                  </a:lnTo>
                  <a:cubicBezTo>
                    <a:pt x="257876" y="70377"/>
                    <a:pt x="287545" y="54220"/>
                    <a:pt x="318766" y="41015"/>
                  </a:cubicBezTo>
                  <a:lnTo>
                    <a:pt x="406099" y="13905"/>
                  </a:lnTo>
                  <a:lnTo>
                    <a:pt x="408326" y="13123"/>
                  </a:lnTo>
                  <a:lnTo>
                    <a:pt x="408829" y="13058"/>
                  </a:lnTo>
                  <a:lnTo>
                    <a:pt x="416735" y="10604"/>
                  </a:lnTo>
                  <a:lnTo>
                    <a:pt x="467519" y="5484"/>
                  </a:lnTo>
                  <a:lnTo>
                    <a:pt x="508754" y="163"/>
                  </a:lnTo>
                  <a:lnTo>
                    <a:pt x="513936" y="805"/>
                  </a:lnTo>
                  <a:close/>
                </a:path>
              </a:pathLst>
            </a:custGeom>
            <a:solidFill>
              <a:schemeClr val="accent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sp>
          <p:nvSpPr>
            <p:cNvPr id="27" name="AutoShape 112">
              <a:extLst>
                <a:ext uri="{FF2B5EF4-FFF2-40B4-BE49-F238E27FC236}">
                  <a16:creationId xmlns:a16="http://schemas.microsoft.com/office/drawing/2014/main" id="{02A95736-7BB5-4DC5-94CC-32384DA56A72}"/>
                </a:ext>
              </a:extLst>
            </p:cNvPr>
            <p:cNvSpPr>
              <a:spLocks/>
            </p:cNvSpPr>
            <p:nvPr/>
          </p:nvSpPr>
          <p:spPr bwMode="auto">
            <a:xfrm>
              <a:off x="2836296" y="2181504"/>
              <a:ext cx="359241" cy="35985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accent3"/>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nvGrpSpPr>
          <p:cNvPr id="28" name="Group 27">
            <a:extLst>
              <a:ext uri="{FF2B5EF4-FFF2-40B4-BE49-F238E27FC236}">
                <a16:creationId xmlns:a16="http://schemas.microsoft.com/office/drawing/2014/main" id="{4D4DEF3B-D414-4EB0-90F2-913AD63294FE}"/>
              </a:ext>
            </a:extLst>
          </p:cNvPr>
          <p:cNvGrpSpPr/>
          <p:nvPr/>
        </p:nvGrpSpPr>
        <p:grpSpPr>
          <a:xfrm>
            <a:off x="918195" y="3665597"/>
            <a:ext cx="2110224" cy="1043221"/>
            <a:chOff x="918195" y="3665597"/>
            <a:chExt cx="2110224" cy="1043221"/>
          </a:xfrm>
        </p:grpSpPr>
        <p:sp>
          <p:nvSpPr>
            <p:cNvPr id="29" name="Freeform 51">
              <a:extLst>
                <a:ext uri="{FF2B5EF4-FFF2-40B4-BE49-F238E27FC236}">
                  <a16:creationId xmlns:a16="http://schemas.microsoft.com/office/drawing/2014/main" id="{8DF11A7B-6CAD-47E7-AE7F-23959F52325F}"/>
                </a:ext>
              </a:extLst>
            </p:cNvPr>
            <p:cNvSpPr>
              <a:spLocks/>
            </p:cNvSpPr>
            <p:nvPr/>
          </p:nvSpPr>
          <p:spPr bwMode="auto">
            <a:xfrm>
              <a:off x="918195" y="3665597"/>
              <a:ext cx="2110224" cy="1043221"/>
            </a:xfrm>
            <a:custGeom>
              <a:avLst/>
              <a:gdLst>
                <a:gd name="connsiteX0" fmla="*/ 475844 w 2110224"/>
                <a:gd name="connsiteY0" fmla="*/ 164112 h 1043221"/>
                <a:gd name="connsiteX1" fmla="*/ 119701 w 2110224"/>
                <a:gd name="connsiteY1" fmla="*/ 520255 h 1043221"/>
                <a:gd name="connsiteX2" fmla="*/ 475844 w 2110224"/>
                <a:gd name="connsiteY2" fmla="*/ 876398 h 1043221"/>
                <a:gd name="connsiteX3" fmla="*/ 831987 w 2110224"/>
                <a:gd name="connsiteY3" fmla="*/ 520255 h 1043221"/>
                <a:gd name="connsiteX4" fmla="*/ 475844 w 2110224"/>
                <a:gd name="connsiteY4" fmla="*/ 164112 h 1043221"/>
                <a:gd name="connsiteX5" fmla="*/ 561306 w 2110224"/>
                <a:gd name="connsiteY5" fmla="*/ 0 h 1043221"/>
                <a:gd name="connsiteX6" fmla="*/ 2110224 w 2110224"/>
                <a:gd name="connsiteY6" fmla="*/ 920869 h 1043221"/>
                <a:gd name="connsiteX7" fmla="*/ 1036908 w 2110224"/>
                <a:gd name="connsiteY7" fmla="*/ 933747 h 1043221"/>
                <a:gd name="connsiteX8" fmla="*/ 704308 w 2110224"/>
                <a:gd name="connsiteY8" fmla="*/ 1012634 h 1043221"/>
                <a:gd name="connsiteX9" fmla="*/ 647650 w 2110224"/>
                <a:gd name="connsiteY9" fmla="*/ 1024408 h 1043221"/>
                <a:gd name="connsiteX10" fmla="*/ 629077 w 2110224"/>
                <a:gd name="connsiteY10" fmla="*/ 1030578 h 1043221"/>
                <a:gd name="connsiteX11" fmla="*/ 602935 w 2110224"/>
                <a:gd name="connsiteY11" fmla="*/ 1033700 h 1043221"/>
                <a:gd name="connsiteX12" fmla="*/ 595851 w 2110224"/>
                <a:gd name="connsiteY12" fmla="*/ 1035172 h 1043221"/>
                <a:gd name="connsiteX13" fmla="*/ 554878 w 2110224"/>
                <a:gd name="connsiteY13" fmla="*/ 1043221 h 1043221"/>
                <a:gd name="connsiteX14" fmla="*/ 554902 w 2110224"/>
                <a:gd name="connsiteY14" fmla="*/ 1039435 h 1043221"/>
                <a:gd name="connsiteX15" fmla="*/ 528563 w 2110224"/>
                <a:gd name="connsiteY15" fmla="*/ 1042581 h 1043221"/>
                <a:gd name="connsiteX16" fmla="*/ 44883 w 2110224"/>
                <a:gd name="connsiteY16" fmla="*/ 733982 h 1043221"/>
                <a:gd name="connsiteX17" fmla="*/ 308963 w 2110224"/>
                <a:gd name="connsiteY17" fmla="*/ 51823 h 1043221"/>
                <a:gd name="connsiteX18" fmla="*/ 508031 w 2110224"/>
                <a:gd name="connsiteY18" fmla="*/ 4260 h 1043221"/>
                <a:gd name="connsiteX19" fmla="*/ 561255 w 2110224"/>
                <a:gd name="connsiteY19" fmla="*/ 8217 h 1043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110224" h="1043221">
                  <a:moveTo>
                    <a:pt x="475844" y="164112"/>
                  </a:moveTo>
                  <a:cubicBezTo>
                    <a:pt x="279152" y="164112"/>
                    <a:pt x="119701" y="323563"/>
                    <a:pt x="119701" y="520255"/>
                  </a:cubicBezTo>
                  <a:cubicBezTo>
                    <a:pt x="119701" y="716947"/>
                    <a:pt x="279152" y="876398"/>
                    <a:pt x="475844" y="876398"/>
                  </a:cubicBezTo>
                  <a:cubicBezTo>
                    <a:pt x="672536" y="876398"/>
                    <a:pt x="831987" y="716947"/>
                    <a:pt x="831987" y="520255"/>
                  </a:cubicBezTo>
                  <a:cubicBezTo>
                    <a:pt x="831987" y="323563"/>
                    <a:pt x="672536" y="164112"/>
                    <a:pt x="475844" y="164112"/>
                  </a:cubicBezTo>
                  <a:close/>
                  <a:moveTo>
                    <a:pt x="561306" y="0"/>
                  </a:moveTo>
                  <a:cubicBezTo>
                    <a:pt x="1621768" y="25759"/>
                    <a:pt x="2110224" y="920869"/>
                    <a:pt x="2110224" y="920869"/>
                  </a:cubicBezTo>
                  <a:cubicBezTo>
                    <a:pt x="1814580" y="785637"/>
                    <a:pt x="1364687" y="837154"/>
                    <a:pt x="1036908" y="933747"/>
                  </a:cubicBezTo>
                  <a:cubicBezTo>
                    <a:pt x="914793" y="965946"/>
                    <a:pt x="794286" y="993314"/>
                    <a:pt x="704308" y="1012634"/>
                  </a:cubicBezTo>
                  <a:lnTo>
                    <a:pt x="647650" y="1024408"/>
                  </a:lnTo>
                  <a:lnTo>
                    <a:pt x="629077" y="1030578"/>
                  </a:lnTo>
                  <a:lnTo>
                    <a:pt x="602935" y="1033700"/>
                  </a:lnTo>
                  <a:lnTo>
                    <a:pt x="595851" y="1035172"/>
                  </a:lnTo>
                  <a:cubicBezTo>
                    <a:pt x="569741" y="1040405"/>
                    <a:pt x="554878" y="1043221"/>
                    <a:pt x="554878" y="1043221"/>
                  </a:cubicBezTo>
                  <a:lnTo>
                    <a:pt x="554902" y="1039435"/>
                  </a:lnTo>
                  <a:lnTo>
                    <a:pt x="528563" y="1042581"/>
                  </a:lnTo>
                  <a:cubicBezTo>
                    <a:pt x="327481" y="1046504"/>
                    <a:pt x="131836" y="931872"/>
                    <a:pt x="44883" y="733982"/>
                  </a:cubicBezTo>
                  <a:cubicBezTo>
                    <a:pt x="-71056" y="470128"/>
                    <a:pt x="44883" y="167661"/>
                    <a:pt x="308963" y="51823"/>
                  </a:cubicBezTo>
                  <a:cubicBezTo>
                    <a:pt x="373374" y="21254"/>
                    <a:pt x="441004" y="5971"/>
                    <a:pt x="508031" y="4260"/>
                  </a:cubicBezTo>
                  <a:lnTo>
                    <a:pt x="561255" y="8217"/>
                  </a:lnTo>
                  <a:close/>
                </a:path>
              </a:pathLst>
            </a:custGeom>
            <a:solidFill>
              <a:schemeClr val="accent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a:p>
          </p:txBody>
        </p:sp>
        <p:grpSp>
          <p:nvGrpSpPr>
            <p:cNvPr id="30" name="Group 29">
              <a:extLst>
                <a:ext uri="{FF2B5EF4-FFF2-40B4-BE49-F238E27FC236}">
                  <a16:creationId xmlns:a16="http://schemas.microsoft.com/office/drawing/2014/main" id="{8153A501-6CA4-4349-AD05-D0CD6809DF64}"/>
                </a:ext>
              </a:extLst>
            </p:cNvPr>
            <p:cNvGrpSpPr/>
            <p:nvPr/>
          </p:nvGrpSpPr>
          <p:grpSpPr>
            <a:xfrm>
              <a:off x="1214419" y="4006233"/>
              <a:ext cx="359241" cy="359241"/>
              <a:chOff x="3498968" y="3049911"/>
              <a:chExt cx="464344" cy="464344"/>
            </a:xfrm>
            <a:solidFill>
              <a:schemeClr val="accent1"/>
            </a:solidFill>
          </p:grpSpPr>
          <p:sp>
            <p:nvSpPr>
              <p:cNvPr id="31" name="AutoShape 126">
                <a:extLst>
                  <a:ext uri="{FF2B5EF4-FFF2-40B4-BE49-F238E27FC236}">
                    <a16:creationId xmlns:a16="http://schemas.microsoft.com/office/drawing/2014/main" id="{67DB08E8-0ED8-4A73-BF57-5DDC28E4B6B5}"/>
                  </a:ext>
                </a:extLst>
              </p:cNvPr>
              <p:cNvSpPr>
                <a:spLocks/>
              </p:cNvSpPr>
              <p:nvPr/>
            </p:nvSpPr>
            <p:spPr bwMode="auto">
              <a:xfrm>
                <a:off x="3498968" y="3049911"/>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2" name="AutoShape 127">
                <a:extLst>
                  <a:ext uri="{FF2B5EF4-FFF2-40B4-BE49-F238E27FC236}">
                    <a16:creationId xmlns:a16="http://schemas.microsoft.com/office/drawing/2014/main" id="{280FD30A-72E5-4A44-940B-EFAE1857F410}"/>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grpSp>
      <p:grpSp>
        <p:nvGrpSpPr>
          <p:cNvPr id="33" name="Group 32">
            <a:extLst>
              <a:ext uri="{FF2B5EF4-FFF2-40B4-BE49-F238E27FC236}">
                <a16:creationId xmlns:a16="http://schemas.microsoft.com/office/drawing/2014/main" id="{EA38F25C-8886-4175-9BF9-A1B41DD75FEB}"/>
              </a:ext>
            </a:extLst>
          </p:cNvPr>
          <p:cNvGrpSpPr/>
          <p:nvPr/>
        </p:nvGrpSpPr>
        <p:grpSpPr>
          <a:xfrm>
            <a:off x="6119250" y="5170251"/>
            <a:ext cx="5181057" cy="548640"/>
            <a:chOff x="6119250" y="5170251"/>
            <a:chExt cx="5181057" cy="548640"/>
          </a:xfrm>
        </p:grpSpPr>
        <p:sp>
          <p:nvSpPr>
            <p:cNvPr id="34" name="Freeform: Shape 33">
              <a:extLst>
                <a:ext uri="{FF2B5EF4-FFF2-40B4-BE49-F238E27FC236}">
                  <a16:creationId xmlns:a16="http://schemas.microsoft.com/office/drawing/2014/main" id="{62060F51-B1F3-4F17-A11E-5C1D7141AA70}"/>
                </a:ext>
              </a:extLst>
            </p:cNvPr>
            <p:cNvSpPr/>
            <p:nvPr/>
          </p:nvSpPr>
          <p:spPr>
            <a:xfrm>
              <a:off x="6749561" y="5170251"/>
              <a:ext cx="4550746" cy="548640"/>
            </a:xfrm>
            <a:custGeom>
              <a:avLst/>
              <a:gdLst>
                <a:gd name="connsiteX0" fmla="*/ 0 w 4550746"/>
                <a:gd name="connsiteY0" fmla="*/ 0 h 548640"/>
                <a:gd name="connsiteX1" fmla="*/ 4516066 w 4550746"/>
                <a:gd name="connsiteY1" fmla="*/ 0 h 548640"/>
                <a:gd name="connsiteX2" fmla="*/ 4550746 w 4550746"/>
                <a:gd name="connsiteY2" fmla="*/ 34680 h 548640"/>
                <a:gd name="connsiteX3" fmla="*/ 4550746 w 4550746"/>
                <a:gd name="connsiteY3" fmla="*/ 513960 h 548640"/>
                <a:gd name="connsiteX4" fmla="*/ 4516066 w 4550746"/>
                <a:gd name="connsiteY4" fmla="*/ 548640 h 548640"/>
                <a:gd name="connsiteX5" fmla="*/ 0 w 4550746"/>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0746" h="548640">
                  <a:moveTo>
                    <a:pt x="0" y="0"/>
                  </a:moveTo>
                  <a:lnTo>
                    <a:pt x="4516066" y="0"/>
                  </a:lnTo>
                  <a:cubicBezTo>
                    <a:pt x="4535219" y="0"/>
                    <a:pt x="4550746" y="15527"/>
                    <a:pt x="4550746" y="34680"/>
                  </a:cubicBezTo>
                  <a:lnTo>
                    <a:pt x="4550746" y="513960"/>
                  </a:lnTo>
                  <a:cubicBezTo>
                    <a:pt x="4550746" y="533113"/>
                    <a:pt x="4535219" y="548640"/>
                    <a:pt x="4516066" y="548640"/>
                  </a:cubicBezTo>
                  <a:lnTo>
                    <a:pt x="0" y="5486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AFC9504-6084-44FE-9969-4AB36B9F83D8}"/>
                </a:ext>
              </a:extLst>
            </p:cNvPr>
            <p:cNvSpPr/>
            <p:nvPr/>
          </p:nvSpPr>
          <p:spPr>
            <a:xfrm>
              <a:off x="6119250" y="5170251"/>
              <a:ext cx="631191" cy="548640"/>
            </a:xfrm>
            <a:custGeom>
              <a:avLst/>
              <a:gdLst>
                <a:gd name="connsiteX0" fmla="*/ 34680 w 631191"/>
                <a:gd name="connsiteY0" fmla="*/ 0 h 548640"/>
                <a:gd name="connsiteX1" fmla="*/ 631191 w 631191"/>
                <a:gd name="connsiteY1" fmla="*/ 0 h 548640"/>
                <a:gd name="connsiteX2" fmla="*/ 631191 w 631191"/>
                <a:gd name="connsiteY2" fmla="*/ 548640 h 548640"/>
                <a:gd name="connsiteX3" fmla="*/ 34680 w 631191"/>
                <a:gd name="connsiteY3" fmla="*/ 548640 h 548640"/>
                <a:gd name="connsiteX4" fmla="*/ 0 w 631191"/>
                <a:gd name="connsiteY4" fmla="*/ 513960 h 548640"/>
                <a:gd name="connsiteX5" fmla="*/ 0 w 631191"/>
                <a:gd name="connsiteY5" fmla="*/ 34680 h 548640"/>
                <a:gd name="connsiteX6" fmla="*/ 34680 w 631191"/>
                <a:gd name="connsiteY6"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91" h="548640">
                  <a:moveTo>
                    <a:pt x="34680" y="0"/>
                  </a:moveTo>
                  <a:lnTo>
                    <a:pt x="631191" y="0"/>
                  </a:lnTo>
                  <a:lnTo>
                    <a:pt x="631191" y="548640"/>
                  </a:lnTo>
                  <a:lnTo>
                    <a:pt x="34680" y="548640"/>
                  </a:lnTo>
                  <a:cubicBezTo>
                    <a:pt x="15527" y="548640"/>
                    <a:pt x="0" y="533113"/>
                    <a:pt x="0" y="513960"/>
                  </a:cubicBezTo>
                  <a:lnTo>
                    <a:pt x="0" y="34680"/>
                  </a:lnTo>
                  <a:cubicBezTo>
                    <a:pt x="0" y="15527"/>
                    <a:pt x="15527" y="0"/>
                    <a:pt x="3468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1A67873-2A8D-4077-B3C8-73E72FBA3997}"/>
                </a:ext>
              </a:extLst>
            </p:cNvPr>
            <p:cNvGrpSpPr/>
            <p:nvPr/>
          </p:nvGrpSpPr>
          <p:grpSpPr>
            <a:xfrm>
              <a:off x="6312913" y="5311208"/>
              <a:ext cx="266726" cy="266726"/>
              <a:chOff x="8204317" y="2115665"/>
              <a:chExt cx="464344" cy="464344"/>
            </a:xfrm>
            <a:solidFill>
              <a:schemeClr val="bg1"/>
            </a:solidFill>
          </p:grpSpPr>
          <p:sp>
            <p:nvSpPr>
              <p:cNvPr id="38" name="AutoShape 81">
                <a:extLst>
                  <a:ext uri="{FF2B5EF4-FFF2-40B4-BE49-F238E27FC236}">
                    <a16:creationId xmlns:a16="http://schemas.microsoft.com/office/drawing/2014/main" id="{4D765C74-A195-4028-844A-0EB2AF1ACE28}"/>
                  </a:ext>
                </a:extLst>
              </p:cNvPr>
              <p:cNvSpPr>
                <a:spLocks/>
              </p:cNvSpPr>
              <p:nvPr/>
            </p:nvSpPr>
            <p:spPr bwMode="auto">
              <a:xfrm>
                <a:off x="8204317" y="2115665"/>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39" name="AutoShape 82">
                <a:extLst>
                  <a:ext uri="{FF2B5EF4-FFF2-40B4-BE49-F238E27FC236}">
                    <a16:creationId xmlns:a16="http://schemas.microsoft.com/office/drawing/2014/main" id="{BBDF859D-ECB3-4A19-B08F-0F1E3E5B2211}"/>
                  </a:ext>
                </a:extLst>
              </p:cNvPr>
              <p:cNvSpPr>
                <a:spLocks/>
              </p:cNvSpPr>
              <p:nvPr/>
            </p:nvSpPr>
            <p:spPr bwMode="auto">
              <a:xfrm>
                <a:off x="8247973" y="249269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37" name="TextBox 36">
              <a:extLst>
                <a:ext uri="{FF2B5EF4-FFF2-40B4-BE49-F238E27FC236}">
                  <a16:creationId xmlns:a16="http://schemas.microsoft.com/office/drawing/2014/main" id="{682B00E6-D0AE-482C-952B-33CE2789AC76}"/>
                </a:ext>
              </a:extLst>
            </p:cNvPr>
            <p:cNvSpPr txBox="1"/>
            <p:nvPr/>
          </p:nvSpPr>
          <p:spPr>
            <a:xfrm>
              <a:off x="6869286" y="5297896"/>
              <a:ext cx="4311297" cy="293350"/>
            </a:xfrm>
            <a:prstGeom prst="rect">
              <a:avLst/>
            </a:prstGeom>
            <a:noFill/>
          </p:spPr>
          <p:txBody>
            <a:bodyPr wrap="square" rtlCol="0">
              <a:spAutoFit/>
            </a:bodyPr>
            <a:lstStyle/>
            <a:p>
              <a:pPr algn="just">
                <a:lnSpc>
                  <a:spcPct val="120000"/>
                </a:lnSpc>
              </a:pP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Lorem ipsum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consectetur</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adipiscing</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elit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p>
          </p:txBody>
        </p:sp>
      </p:grpSp>
      <p:grpSp>
        <p:nvGrpSpPr>
          <p:cNvPr id="40" name="Group 39">
            <a:extLst>
              <a:ext uri="{FF2B5EF4-FFF2-40B4-BE49-F238E27FC236}">
                <a16:creationId xmlns:a16="http://schemas.microsoft.com/office/drawing/2014/main" id="{CFD0592A-F16F-4068-BDCE-58A17B7B5444}"/>
              </a:ext>
            </a:extLst>
          </p:cNvPr>
          <p:cNvGrpSpPr/>
          <p:nvPr/>
        </p:nvGrpSpPr>
        <p:grpSpPr>
          <a:xfrm>
            <a:off x="6119250" y="4500055"/>
            <a:ext cx="5181057" cy="548640"/>
            <a:chOff x="6119250" y="4500055"/>
            <a:chExt cx="5181057" cy="548640"/>
          </a:xfrm>
        </p:grpSpPr>
        <p:sp>
          <p:nvSpPr>
            <p:cNvPr id="41" name="Freeform: Shape 40">
              <a:extLst>
                <a:ext uri="{FF2B5EF4-FFF2-40B4-BE49-F238E27FC236}">
                  <a16:creationId xmlns:a16="http://schemas.microsoft.com/office/drawing/2014/main" id="{5101BD76-423E-4FC3-B861-B513235F8923}"/>
                </a:ext>
              </a:extLst>
            </p:cNvPr>
            <p:cNvSpPr/>
            <p:nvPr/>
          </p:nvSpPr>
          <p:spPr>
            <a:xfrm>
              <a:off x="6749561" y="4500055"/>
              <a:ext cx="4550746" cy="548640"/>
            </a:xfrm>
            <a:custGeom>
              <a:avLst/>
              <a:gdLst>
                <a:gd name="connsiteX0" fmla="*/ 0 w 4550746"/>
                <a:gd name="connsiteY0" fmla="*/ 0 h 548640"/>
                <a:gd name="connsiteX1" fmla="*/ 4516066 w 4550746"/>
                <a:gd name="connsiteY1" fmla="*/ 0 h 548640"/>
                <a:gd name="connsiteX2" fmla="*/ 4550746 w 4550746"/>
                <a:gd name="connsiteY2" fmla="*/ 34680 h 548640"/>
                <a:gd name="connsiteX3" fmla="*/ 4550746 w 4550746"/>
                <a:gd name="connsiteY3" fmla="*/ 513960 h 548640"/>
                <a:gd name="connsiteX4" fmla="*/ 4516066 w 4550746"/>
                <a:gd name="connsiteY4" fmla="*/ 548640 h 548640"/>
                <a:gd name="connsiteX5" fmla="*/ 0 w 4550746"/>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0746" h="548640">
                  <a:moveTo>
                    <a:pt x="0" y="0"/>
                  </a:moveTo>
                  <a:lnTo>
                    <a:pt x="4516066" y="0"/>
                  </a:lnTo>
                  <a:cubicBezTo>
                    <a:pt x="4535219" y="0"/>
                    <a:pt x="4550746" y="15527"/>
                    <a:pt x="4550746" y="34680"/>
                  </a:cubicBezTo>
                  <a:lnTo>
                    <a:pt x="4550746" y="513960"/>
                  </a:lnTo>
                  <a:cubicBezTo>
                    <a:pt x="4550746" y="533113"/>
                    <a:pt x="4535219" y="548640"/>
                    <a:pt x="4516066" y="548640"/>
                  </a:cubicBezTo>
                  <a:lnTo>
                    <a:pt x="0" y="5486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3E02A73C-F4CE-4B28-BBDB-0368CE55C7D2}"/>
                </a:ext>
              </a:extLst>
            </p:cNvPr>
            <p:cNvSpPr/>
            <p:nvPr/>
          </p:nvSpPr>
          <p:spPr>
            <a:xfrm>
              <a:off x="6119250" y="4500055"/>
              <a:ext cx="631191" cy="548640"/>
            </a:xfrm>
            <a:custGeom>
              <a:avLst/>
              <a:gdLst>
                <a:gd name="connsiteX0" fmla="*/ 34680 w 631191"/>
                <a:gd name="connsiteY0" fmla="*/ 0 h 548640"/>
                <a:gd name="connsiteX1" fmla="*/ 631191 w 631191"/>
                <a:gd name="connsiteY1" fmla="*/ 0 h 548640"/>
                <a:gd name="connsiteX2" fmla="*/ 631191 w 631191"/>
                <a:gd name="connsiteY2" fmla="*/ 548640 h 548640"/>
                <a:gd name="connsiteX3" fmla="*/ 34680 w 631191"/>
                <a:gd name="connsiteY3" fmla="*/ 548640 h 548640"/>
                <a:gd name="connsiteX4" fmla="*/ 0 w 631191"/>
                <a:gd name="connsiteY4" fmla="*/ 513960 h 548640"/>
                <a:gd name="connsiteX5" fmla="*/ 0 w 631191"/>
                <a:gd name="connsiteY5" fmla="*/ 34680 h 548640"/>
                <a:gd name="connsiteX6" fmla="*/ 34680 w 631191"/>
                <a:gd name="connsiteY6"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91" h="548640">
                  <a:moveTo>
                    <a:pt x="34680" y="0"/>
                  </a:moveTo>
                  <a:lnTo>
                    <a:pt x="631191" y="0"/>
                  </a:lnTo>
                  <a:lnTo>
                    <a:pt x="631191" y="548640"/>
                  </a:lnTo>
                  <a:lnTo>
                    <a:pt x="34680" y="548640"/>
                  </a:lnTo>
                  <a:cubicBezTo>
                    <a:pt x="15527" y="548640"/>
                    <a:pt x="0" y="533113"/>
                    <a:pt x="0" y="513960"/>
                  </a:cubicBezTo>
                  <a:lnTo>
                    <a:pt x="0" y="34680"/>
                  </a:lnTo>
                  <a:cubicBezTo>
                    <a:pt x="0" y="15527"/>
                    <a:pt x="15527" y="0"/>
                    <a:pt x="3468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utoShape 29">
              <a:extLst>
                <a:ext uri="{FF2B5EF4-FFF2-40B4-BE49-F238E27FC236}">
                  <a16:creationId xmlns:a16="http://schemas.microsoft.com/office/drawing/2014/main" id="{C8C466F7-142C-4101-8D57-52F046F73E72}"/>
                </a:ext>
              </a:extLst>
            </p:cNvPr>
            <p:cNvSpPr>
              <a:spLocks/>
            </p:cNvSpPr>
            <p:nvPr/>
          </p:nvSpPr>
          <p:spPr bwMode="auto">
            <a:xfrm>
              <a:off x="6312370" y="4657735"/>
              <a:ext cx="257492" cy="233282"/>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4" name="TextBox 43">
              <a:extLst>
                <a:ext uri="{FF2B5EF4-FFF2-40B4-BE49-F238E27FC236}">
                  <a16:creationId xmlns:a16="http://schemas.microsoft.com/office/drawing/2014/main" id="{CCB2BE01-7BEA-4624-B9FE-1A8554ED6DA7}"/>
                </a:ext>
              </a:extLst>
            </p:cNvPr>
            <p:cNvSpPr txBox="1"/>
            <p:nvPr/>
          </p:nvSpPr>
          <p:spPr>
            <a:xfrm>
              <a:off x="6869286" y="4627700"/>
              <a:ext cx="4311297" cy="293350"/>
            </a:xfrm>
            <a:prstGeom prst="rect">
              <a:avLst/>
            </a:prstGeom>
            <a:noFill/>
          </p:spPr>
          <p:txBody>
            <a:bodyPr wrap="square" rtlCol="0">
              <a:spAutoFit/>
            </a:bodyPr>
            <a:lstStyle/>
            <a:p>
              <a:pPr algn="just">
                <a:lnSpc>
                  <a:spcPct val="120000"/>
                </a:lnSpc>
              </a:pP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Lorem ipsum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consectetur</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adipiscing</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elit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p>
          </p:txBody>
        </p:sp>
      </p:grpSp>
      <p:grpSp>
        <p:nvGrpSpPr>
          <p:cNvPr id="45" name="Group 44">
            <a:extLst>
              <a:ext uri="{FF2B5EF4-FFF2-40B4-BE49-F238E27FC236}">
                <a16:creationId xmlns:a16="http://schemas.microsoft.com/office/drawing/2014/main" id="{9358102D-9C0E-4566-B4C8-14A295935FD2}"/>
              </a:ext>
            </a:extLst>
          </p:cNvPr>
          <p:cNvGrpSpPr/>
          <p:nvPr/>
        </p:nvGrpSpPr>
        <p:grpSpPr>
          <a:xfrm>
            <a:off x="6119250" y="3829858"/>
            <a:ext cx="5181057" cy="548640"/>
            <a:chOff x="6119250" y="3829858"/>
            <a:chExt cx="5181057" cy="548640"/>
          </a:xfrm>
        </p:grpSpPr>
        <p:sp>
          <p:nvSpPr>
            <p:cNvPr id="46" name="Freeform: Shape 45">
              <a:extLst>
                <a:ext uri="{FF2B5EF4-FFF2-40B4-BE49-F238E27FC236}">
                  <a16:creationId xmlns:a16="http://schemas.microsoft.com/office/drawing/2014/main" id="{674FA284-B4D2-46E6-90AC-48AAE73DE675}"/>
                </a:ext>
              </a:extLst>
            </p:cNvPr>
            <p:cNvSpPr/>
            <p:nvPr/>
          </p:nvSpPr>
          <p:spPr>
            <a:xfrm>
              <a:off x="6749561" y="3829858"/>
              <a:ext cx="4550746" cy="548640"/>
            </a:xfrm>
            <a:custGeom>
              <a:avLst/>
              <a:gdLst>
                <a:gd name="connsiteX0" fmla="*/ 0 w 4550746"/>
                <a:gd name="connsiteY0" fmla="*/ 0 h 548640"/>
                <a:gd name="connsiteX1" fmla="*/ 4516066 w 4550746"/>
                <a:gd name="connsiteY1" fmla="*/ 0 h 548640"/>
                <a:gd name="connsiteX2" fmla="*/ 4550746 w 4550746"/>
                <a:gd name="connsiteY2" fmla="*/ 34680 h 548640"/>
                <a:gd name="connsiteX3" fmla="*/ 4550746 w 4550746"/>
                <a:gd name="connsiteY3" fmla="*/ 513960 h 548640"/>
                <a:gd name="connsiteX4" fmla="*/ 4516066 w 4550746"/>
                <a:gd name="connsiteY4" fmla="*/ 548640 h 548640"/>
                <a:gd name="connsiteX5" fmla="*/ 0 w 4550746"/>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0746" h="548640">
                  <a:moveTo>
                    <a:pt x="0" y="0"/>
                  </a:moveTo>
                  <a:lnTo>
                    <a:pt x="4516066" y="0"/>
                  </a:lnTo>
                  <a:cubicBezTo>
                    <a:pt x="4535219" y="0"/>
                    <a:pt x="4550746" y="15527"/>
                    <a:pt x="4550746" y="34680"/>
                  </a:cubicBezTo>
                  <a:lnTo>
                    <a:pt x="4550746" y="513960"/>
                  </a:lnTo>
                  <a:cubicBezTo>
                    <a:pt x="4550746" y="533113"/>
                    <a:pt x="4535219" y="548640"/>
                    <a:pt x="4516066" y="548640"/>
                  </a:cubicBezTo>
                  <a:lnTo>
                    <a:pt x="0" y="5486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E07FE740-EBD4-4DA5-B177-79E5118BC7AF}"/>
                </a:ext>
              </a:extLst>
            </p:cNvPr>
            <p:cNvSpPr/>
            <p:nvPr/>
          </p:nvSpPr>
          <p:spPr>
            <a:xfrm>
              <a:off x="6119250" y="3829858"/>
              <a:ext cx="631191" cy="548640"/>
            </a:xfrm>
            <a:custGeom>
              <a:avLst/>
              <a:gdLst>
                <a:gd name="connsiteX0" fmla="*/ 34680 w 631191"/>
                <a:gd name="connsiteY0" fmla="*/ 0 h 548640"/>
                <a:gd name="connsiteX1" fmla="*/ 631191 w 631191"/>
                <a:gd name="connsiteY1" fmla="*/ 0 h 548640"/>
                <a:gd name="connsiteX2" fmla="*/ 631191 w 631191"/>
                <a:gd name="connsiteY2" fmla="*/ 548640 h 548640"/>
                <a:gd name="connsiteX3" fmla="*/ 34680 w 631191"/>
                <a:gd name="connsiteY3" fmla="*/ 548640 h 548640"/>
                <a:gd name="connsiteX4" fmla="*/ 0 w 631191"/>
                <a:gd name="connsiteY4" fmla="*/ 513960 h 548640"/>
                <a:gd name="connsiteX5" fmla="*/ 0 w 631191"/>
                <a:gd name="connsiteY5" fmla="*/ 34680 h 548640"/>
                <a:gd name="connsiteX6" fmla="*/ 34680 w 631191"/>
                <a:gd name="connsiteY6"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91" h="548640">
                  <a:moveTo>
                    <a:pt x="34680" y="0"/>
                  </a:moveTo>
                  <a:lnTo>
                    <a:pt x="631191" y="0"/>
                  </a:lnTo>
                  <a:lnTo>
                    <a:pt x="631191" y="548640"/>
                  </a:lnTo>
                  <a:lnTo>
                    <a:pt x="34680" y="548640"/>
                  </a:lnTo>
                  <a:cubicBezTo>
                    <a:pt x="15527" y="548640"/>
                    <a:pt x="0" y="533113"/>
                    <a:pt x="0" y="513960"/>
                  </a:cubicBezTo>
                  <a:lnTo>
                    <a:pt x="0" y="34680"/>
                  </a:lnTo>
                  <a:cubicBezTo>
                    <a:pt x="0" y="15527"/>
                    <a:pt x="15527" y="0"/>
                    <a:pt x="3468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AutoShape 112">
              <a:extLst>
                <a:ext uri="{FF2B5EF4-FFF2-40B4-BE49-F238E27FC236}">
                  <a16:creationId xmlns:a16="http://schemas.microsoft.com/office/drawing/2014/main" id="{A551143B-6EB5-4F83-A4B9-64F903E71E08}"/>
                </a:ext>
              </a:extLst>
            </p:cNvPr>
            <p:cNvSpPr>
              <a:spLocks/>
            </p:cNvSpPr>
            <p:nvPr/>
          </p:nvSpPr>
          <p:spPr bwMode="auto">
            <a:xfrm>
              <a:off x="6312370" y="3975213"/>
              <a:ext cx="257492" cy="257932"/>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49" name="TextBox 48">
              <a:extLst>
                <a:ext uri="{FF2B5EF4-FFF2-40B4-BE49-F238E27FC236}">
                  <a16:creationId xmlns:a16="http://schemas.microsoft.com/office/drawing/2014/main" id="{9A13B571-D33E-40C2-9987-C920DE4F47CF}"/>
                </a:ext>
              </a:extLst>
            </p:cNvPr>
            <p:cNvSpPr txBox="1"/>
            <p:nvPr/>
          </p:nvSpPr>
          <p:spPr>
            <a:xfrm>
              <a:off x="6869286" y="3957503"/>
              <a:ext cx="4311297" cy="293350"/>
            </a:xfrm>
            <a:prstGeom prst="rect">
              <a:avLst/>
            </a:prstGeom>
            <a:noFill/>
          </p:spPr>
          <p:txBody>
            <a:bodyPr wrap="square" rtlCol="0">
              <a:spAutoFit/>
            </a:bodyPr>
            <a:lstStyle/>
            <a:p>
              <a:pPr algn="just">
                <a:lnSpc>
                  <a:spcPct val="120000"/>
                </a:lnSpc>
              </a:pP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Lorem ipsum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consectetur</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adipiscing</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elit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p>
          </p:txBody>
        </p:sp>
      </p:grpSp>
      <p:grpSp>
        <p:nvGrpSpPr>
          <p:cNvPr id="50" name="Group 49">
            <a:extLst>
              <a:ext uri="{FF2B5EF4-FFF2-40B4-BE49-F238E27FC236}">
                <a16:creationId xmlns:a16="http://schemas.microsoft.com/office/drawing/2014/main" id="{97567092-5FA8-4F65-B9F3-A2891AF7D393}"/>
              </a:ext>
            </a:extLst>
          </p:cNvPr>
          <p:cNvGrpSpPr/>
          <p:nvPr/>
        </p:nvGrpSpPr>
        <p:grpSpPr>
          <a:xfrm>
            <a:off x="6119250" y="3158682"/>
            <a:ext cx="5181057" cy="548640"/>
            <a:chOff x="6119250" y="3158682"/>
            <a:chExt cx="5181057" cy="548640"/>
          </a:xfrm>
        </p:grpSpPr>
        <p:sp>
          <p:nvSpPr>
            <p:cNvPr id="51" name="Freeform: Shape 50">
              <a:extLst>
                <a:ext uri="{FF2B5EF4-FFF2-40B4-BE49-F238E27FC236}">
                  <a16:creationId xmlns:a16="http://schemas.microsoft.com/office/drawing/2014/main" id="{A28EF3F7-39DE-4183-B0AE-4188B99D0DD8}"/>
                </a:ext>
              </a:extLst>
            </p:cNvPr>
            <p:cNvSpPr/>
            <p:nvPr/>
          </p:nvSpPr>
          <p:spPr>
            <a:xfrm>
              <a:off x="6749561" y="3158682"/>
              <a:ext cx="4550746" cy="548640"/>
            </a:xfrm>
            <a:custGeom>
              <a:avLst/>
              <a:gdLst>
                <a:gd name="connsiteX0" fmla="*/ 0 w 4550746"/>
                <a:gd name="connsiteY0" fmla="*/ 0 h 548640"/>
                <a:gd name="connsiteX1" fmla="*/ 4516066 w 4550746"/>
                <a:gd name="connsiteY1" fmla="*/ 0 h 548640"/>
                <a:gd name="connsiteX2" fmla="*/ 4550746 w 4550746"/>
                <a:gd name="connsiteY2" fmla="*/ 34680 h 548640"/>
                <a:gd name="connsiteX3" fmla="*/ 4550746 w 4550746"/>
                <a:gd name="connsiteY3" fmla="*/ 513960 h 548640"/>
                <a:gd name="connsiteX4" fmla="*/ 4516066 w 4550746"/>
                <a:gd name="connsiteY4" fmla="*/ 548640 h 548640"/>
                <a:gd name="connsiteX5" fmla="*/ 0 w 4550746"/>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0746" h="548640">
                  <a:moveTo>
                    <a:pt x="0" y="0"/>
                  </a:moveTo>
                  <a:lnTo>
                    <a:pt x="4516066" y="0"/>
                  </a:lnTo>
                  <a:cubicBezTo>
                    <a:pt x="4535219" y="0"/>
                    <a:pt x="4550746" y="15527"/>
                    <a:pt x="4550746" y="34680"/>
                  </a:cubicBezTo>
                  <a:lnTo>
                    <a:pt x="4550746" y="513960"/>
                  </a:lnTo>
                  <a:cubicBezTo>
                    <a:pt x="4550746" y="533113"/>
                    <a:pt x="4535219" y="548640"/>
                    <a:pt x="4516066" y="548640"/>
                  </a:cubicBezTo>
                  <a:lnTo>
                    <a:pt x="0" y="5486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605330EB-6991-458A-ACCE-AC0FCDE58F80}"/>
                </a:ext>
              </a:extLst>
            </p:cNvPr>
            <p:cNvSpPr/>
            <p:nvPr/>
          </p:nvSpPr>
          <p:spPr>
            <a:xfrm>
              <a:off x="6119250" y="3158682"/>
              <a:ext cx="631191" cy="548640"/>
            </a:xfrm>
            <a:custGeom>
              <a:avLst/>
              <a:gdLst>
                <a:gd name="connsiteX0" fmla="*/ 34680 w 631191"/>
                <a:gd name="connsiteY0" fmla="*/ 0 h 548640"/>
                <a:gd name="connsiteX1" fmla="*/ 631191 w 631191"/>
                <a:gd name="connsiteY1" fmla="*/ 0 h 548640"/>
                <a:gd name="connsiteX2" fmla="*/ 631191 w 631191"/>
                <a:gd name="connsiteY2" fmla="*/ 548640 h 548640"/>
                <a:gd name="connsiteX3" fmla="*/ 34680 w 631191"/>
                <a:gd name="connsiteY3" fmla="*/ 548640 h 548640"/>
                <a:gd name="connsiteX4" fmla="*/ 0 w 631191"/>
                <a:gd name="connsiteY4" fmla="*/ 513960 h 548640"/>
                <a:gd name="connsiteX5" fmla="*/ 0 w 631191"/>
                <a:gd name="connsiteY5" fmla="*/ 34680 h 548640"/>
                <a:gd name="connsiteX6" fmla="*/ 34680 w 631191"/>
                <a:gd name="connsiteY6"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91" h="548640">
                  <a:moveTo>
                    <a:pt x="34680" y="0"/>
                  </a:moveTo>
                  <a:lnTo>
                    <a:pt x="631191" y="0"/>
                  </a:lnTo>
                  <a:lnTo>
                    <a:pt x="631191" y="548640"/>
                  </a:lnTo>
                  <a:lnTo>
                    <a:pt x="34680" y="548640"/>
                  </a:lnTo>
                  <a:cubicBezTo>
                    <a:pt x="15527" y="548640"/>
                    <a:pt x="0" y="533113"/>
                    <a:pt x="0" y="513960"/>
                  </a:cubicBezTo>
                  <a:lnTo>
                    <a:pt x="0" y="34680"/>
                  </a:lnTo>
                  <a:cubicBezTo>
                    <a:pt x="0" y="15527"/>
                    <a:pt x="15527" y="0"/>
                    <a:pt x="3468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B6079D0D-20A7-4BEE-ADA5-BFB13016F5BB}"/>
                </a:ext>
              </a:extLst>
            </p:cNvPr>
            <p:cNvGrpSpPr/>
            <p:nvPr/>
          </p:nvGrpSpPr>
          <p:grpSpPr>
            <a:xfrm>
              <a:off x="6312592" y="3318661"/>
              <a:ext cx="261288" cy="228682"/>
              <a:chOff x="2569485" y="4937447"/>
              <a:chExt cx="464344" cy="406400"/>
            </a:xfrm>
            <a:solidFill>
              <a:schemeClr val="bg1"/>
            </a:solidFill>
          </p:grpSpPr>
          <p:sp>
            <p:nvSpPr>
              <p:cNvPr id="55" name="AutoShape 103">
                <a:extLst>
                  <a:ext uri="{FF2B5EF4-FFF2-40B4-BE49-F238E27FC236}">
                    <a16:creationId xmlns:a16="http://schemas.microsoft.com/office/drawing/2014/main" id="{04B8D7EA-40EB-4047-8ADB-261A4A8B47FA}"/>
                  </a:ext>
                </a:extLst>
              </p:cNvPr>
              <p:cNvSpPr>
                <a:spLocks/>
              </p:cNvSpPr>
              <p:nvPr/>
            </p:nvSpPr>
            <p:spPr bwMode="auto">
              <a:xfrm>
                <a:off x="2642510" y="5009678"/>
                <a:ext cx="166688" cy="1095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56" name="AutoShape 104">
                <a:extLst>
                  <a:ext uri="{FF2B5EF4-FFF2-40B4-BE49-F238E27FC236}">
                    <a16:creationId xmlns:a16="http://schemas.microsoft.com/office/drawing/2014/main" id="{6754E97E-2DD1-4CE6-A113-693C95A02559}"/>
                  </a:ext>
                </a:extLst>
              </p:cNvPr>
              <p:cNvSpPr>
                <a:spLocks/>
              </p:cNvSpPr>
              <p:nvPr/>
            </p:nvSpPr>
            <p:spPr bwMode="auto">
              <a:xfrm>
                <a:off x="2569485" y="4937447"/>
                <a:ext cx="464344" cy="406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54" name="TextBox 53">
              <a:extLst>
                <a:ext uri="{FF2B5EF4-FFF2-40B4-BE49-F238E27FC236}">
                  <a16:creationId xmlns:a16="http://schemas.microsoft.com/office/drawing/2014/main" id="{A0DA99D3-0B23-412F-9EB7-8786C80C8BCE}"/>
                </a:ext>
              </a:extLst>
            </p:cNvPr>
            <p:cNvSpPr txBox="1"/>
            <p:nvPr/>
          </p:nvSpPr>
          <p:spPr>
            <a:xfrm>
              <a:off x="6869286" y="3286327"/>
              <a:ext cx="4311297" cy="293350"/>
            </a:xfrm>
            <a:prstGeom prst="rect">
              <a:avLst/>
            </a:prstGeom>
            <a:noFill/>
          </p:spPr>
          <p:txBody>
            <a:bodyPr wrap="square" rtlCol="0">
              <a:spAutoFit/>
            </a:bodyPr>
            <a:lstStyle/>
            <a:p>
              <a:pPr algn="just">
                <a:lnSpc>
                  <a:spcPct val="120000"/>
                </a:lnSpc>
              </a:pP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Lorem ipsum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consectetur</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adipiscing</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elit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p>
          </p:txBody>
        </p:sp>
      </p:grpSp>
      <p:grpSp>
        <p:nvGrpSpPr>
          <p:cNvPr id="57" name="Group 56">
            <a:extLst>
              <a:ext uri="{FF2B5EF4-FFF2-40B4-BE49-F238E27FC236}">
                <a16:creationId xmlns:a16="http://schemas.microsoft.com/office/drawing/2014/main" id="{05820CAC-40F2-41E1-ABDD-DF89694D8B06}"/>
              </a:ext>
            </a:extLst>
          </p:cNvPr>
          <p:cNvGrpSpPr/>
          <p:nvPr/>
        </p:nvGrpSpPr>
        <p:grpSpPr>
          <a:xfrm>
            <a:off x="6119250" y="2489464"/>
            <a:ext cx="5181057" cy="548640"/>
            <a:chOff x="6119250" y="2489464"/>
            <a:chExt cx="5181057" cy="548640"/>
          </a:xfrm>
        </p:grpSpPr>
        <p:sp>
          <p:nvSpPr>
            <p:cNvPr id="58" name="Freeform: Shape 57">
              <a:extLst>
                <a:ext uri="{FF2B5EF4-FFF2-40B4-BE49-F238E27FC236}">
                  <a16:creationId xmlns:a16="http://schemas.microsoft.com/office/drawing/2014/main" id="{582EC111-E87A-4C81-9431-442C21D59AB3}"/>
                </a:ext>
              </a:extLst>
            </p:cNvPr>
            <p:cNvSpPr/>
            <p:nvPr/>
          </p:nvSpPr>
          <p:spPr>
            <a:xfrm>
              <a:off x="6749561" y="2489464"/>
              <a:ext cx="4550746" cy="548640"/>
            </a:xfrm>
            <a:custGeom>
              <a:avLst/>
              <a:gdLst>
                <a:gd name="connsiteX0" fmla="*/ 0 w 4550746"/>
                <a:gd name="connsiteY0" fmla="*/ 0 h 548640"/>
                <a:gd name="connsiteX1" fmla="*/ 4516066 w 4550746"/>
                <a:gd name="connsiteY1" fmla="*/ 0 h 548640"/>
                <a:gd name="connsiteX2" fmla="*/ 4550746 w 4550746"/>
                <a:gd name="connsiteY2" fmla="*/ 34680 h 548640"/>
                <a:gd name="connsiteX3" fmla="*/ 4550746 w 4550746"/>
                <a:gd name="connsiteY3" fmla="*/ 513960 h 548640"/>
                <a:gd name="connsiteX4" fmla="*/ 4516066 w 4550746"/>
                <a:gd name="connsiteY4" fmla="*/ 548640 h 548640"/>
                <a:gd name="connsiteX5" fmla="*/ 0 w 4550746"/>
                <a:gd name="connsiteY5"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0746" h="548640">
                  <a:moveTo>
                    <a:pt x="0" y="0"/>
                  </a:moveTo>
                  <a:lnTo>
                    <a:pt x="4516066" y="0"/>
                  </a:lnTo>
                  <a:cubicBezTo>
                    <a:pt x="4535219" y="0"/>
                    <a:pt x="4550746" y="15527"/>
                    <a:pt x="4550746" y="34680"/>
                  </a:cubicBezTo>
                  <a:lnTo>
                    <a:pt x="4550746" y="513960"/>
                  </a:lnTo>
                  <a:cubicBezTo>
                    <a:pt x="4550746" y="533113"/>
                    <a:pt x="4535219" y="548640"/>
                    <a:pt x="4516066" y="548640"/>
                  </a:cubicBezTo>
                  <a:lnTo>
                    <a:pt x="0" y="54864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D00E13A-1219-4BDB-A33B-BE313DB120A6}"/>
                </a:ext>
              </a:extLst>
            </p:cNvPr>
            <p:cNvSpPr/>
            <p:nvPr/>
          </p:nvSpPr>
          <p:spPr>
            <a:xfrm>
              <a:off x="6119250" y="2489464"/>
              <a:ext cx="631191" cy="548640"/>
            </a:xfrm>
            <a:custGeom>
              <a:avLst/>
              <a:gdLst>
                <a:gd name="connsiteX0" fmla="*/ 34680 w 631191"/>
                <a:gd name="connsiteY0" fmla="*/ 0 h 548640"/>
                <a:gd name="connsiteX1" fmla="*/ 631191 w 631191"/>
                <a:gd name="connsiteY1" fmla="*/ 0 h 548640"/>
                <a:gd name="connsiteX2" fmla="*/ 631191 w 631191"/>
                <a:gd name="connsiteY2" fmla="*/ 548640 h 548640"/>
                <a:gd name="connsiteX3" fmla="*/ 34680 w 631191"/>
                <a:gd name="connsiteY3" fmla="*/ 548640 h 548640"/>
                <a:gd name="connsiteX4" fmla="*/ 0 w 631191"/>
                <a:gd name="connsiteY4" fmla="*/ 513960 h 548640"/>
                <a:gd name="connsiteX5" fmla="*/ 0 w 631191"/>
                <a:gd name="connsiteY5" fmla="*/ 34680 h 548640"/>
                <a:gd name="connsiteX6" fmla="*/ 34680 w 631191"/>
                <a:gd name="connsiteY6" fmla="*/ 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191" h="548640">
                  <a:moveTo>
                    <a:pt x="34680" y="0"/>
                  </a:moveTo>
                  <a:lnTo>
                    <a:pt x="631191" y="0"/>
                  </a:lnTo>
                  <a:lnTo>
                    <a:pt x="631191" y="548640"/>
                  </a:lnTo>
                  <a:lnTo>
                    <a:pt x="34680" y="548640"/>
                  </a:lnTo>
                  <a:cubicBezTo>
                    <a:pt x="15527" y="548640"/>
                    <a:pt x="0" y="533113"/>
                    <a:pt x="0" y="513960"/>
                  </a:cubicBezTo>
                  <a:lnTo>
                    <a:pt x="0" y="34680"/>
                  </a:lnTo>
                  <a:cubicBezTo>
                    <a:pt x="0" y="15527"/>
                    <a:pt x="15527" y="0"/>
                    <a:pt x="3468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669ADB44-B724-42D3-A419-09B1226006BF}"/>
                </a:ext>
              </a:extLst>
            </p:cNvPr>
            <p:cNvGrpSpPr/>
            <p:nvPr/>
          </p:nvGrpSpPr>
          <p:grpSpPr>
            <a:xfrm>
              <a:off x="6299654" y="2629034"/>
              <a:ext cx="269502" cy="269502"/>
              <a:chOff x="3498968" y="3049911"/>
              <a:chExt cx="464344" cy="464344"/>
            </a:xfrm>
            <a:solidFill>
              <a:schemeClr val="bg1"/>
            </a:solidFill>
          </p:grpSpPr>
          <p:sp>
            <p:nvSpPr>
              <p:cNvPr id="62" name="AutoShape 126">
                <a:extLst>
                  <a:ext uri="{FF2B5EF4-FFF2-40B4-BE49-F238E27FC236}">
                    <a16:creationId xmlns:a16="http://schemas.microsoft.com/office/drawing/2014/main" id="{B5700466-C0C7-4F92-AF62-CEF25B5A95F4}"/>
                  </a:ext>
                </a:extLst>
              </p:cNvPr>
              <p:cNvSpPr>
                <a:spLocks/>
              </p:cNvSpPr>
              <p:nvPr/>
            </p:nvSpPr>
            <p:spPr bwMode="auto">
              <a:xfrm>
                <a:off x="3498968" y="3049911"/>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sp>
            <p:nvSpPr>
              <p:cNvPr id="63" name="AutoShape 127">
                <a:extLst>
                  <a:ext uri="{FF2B5EF4-FFF2-40B4-BE49-F238E27FC236}">
                    <a16:creationId xmlns:a16="http://schemas.microsoft.com/office/drawing/2014/main" id="{0481B9E9-83A2-448F-A09D-75EA0ECE65B6}"/>
                  </a:ext>
                </a:extLst>
              </p:cNvPr>
              <p:cNvSpPr>
                <a:spLocks/>
              </p:cNvSpPr>
              <p:nvPr/>
            </p:nvSpPr>
            <p:spPr bwMode="auto">
              <a:xfrm>
                <a:off x="3687085" y="312214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dirty="0">
                  <a:solidFill>
                    <a:srgbClr val="FFFFFF"/>
                  </a:solidFill>
                  <a:effectLst>
                    <a:outerShdw blurRad="38100" dist="38100" dir="2700000" algn="tl">
                      <a:srgbClr val="000000"/>
                    </a:outerShdw>
                  </a:effectLst>
                  <a:latin typeface="Gill Sans" charset="0"/>
                  <a:sym typeface="Gill Sans" charset="0"/>
                </a:endParaRPr>
              </a:p>
            </p:txBody>
          </p:sp>
        </p:grpSp>
        <p:sp>
          <p:nvSpPr>
            <p:cNvPr id="61" name="TextBox 60">
              <a:extLst>
                <a:ext uri="{FF2B5EF4-FFF2-40B4-BE49-F238E27FC236}">
                  <a16:creationId xmlns:a16="http://schemas.microsoft.com/office/drawing/2014/main" id="{C0874C81-6B50-4267-8F83-7C67F6E359EB}"/>
                </a:ext>
              </a:extLst>
            </p:cNvPr>
            <p:cNvSpPr txBox="1"/>
            <p:nvPr/>
          </p:nvSpPr>
          <p:spPr>
            <a:xfrm>
              <a:off x="6869286" y="2617109"/>
              <a:ext cx="4311297" cy="293350"/>
            </a:xfrm>
            <a:prstGeom prst="rect">
              <a:avLst/>
            </a:prstGeom>
            <a:noFill/>
          </p:spPr>
          <p:txBody>
            <a:bodyPr wrap="square" rtlCol="0">
              <a:spAutoFit/>
            </a:bodyPr>
            <a:lstStyle/>
            <a:p>
              <a:pPr algn="just">
                <a:lnSpc>
                  <a:spcPct val="120000"/>
                </a:lnSpc>
              </a:pP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Lorem ipsum dolor sit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amet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consectetur</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adipiscing</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r>
                <a:rPr lang="en-US" sz="1200" dirty="0" err="1">
                  <a:solidFill>
                    <a:schemeClr val="tx1">
                      <a:lumMod val="65000"/>
                      <a:lumOff val="35000"/>
                    </a:schemeClr>
                  </a:solidFill>
                  <a:latin typeface="Segoe UI Light" panose="020B0502040204020203" pitchFamily="34" charset="0"/>
                  <a:cs typeface="Segoe UI Light" panose="020B0502040204020203" pitchFamily="34" charset="0"/>
                </a:rPr>
                <a:t>elit</a:t>
              </a:r>
              <a:r>
                <a:rPr lang="en-US" sz="1200" dirty="0">
                  <a:solidFill>
                    <a:schemeClr val="tx1">
                      <a:lumMod val="65000"/>
                      <a:lumOff val="35000"/>
                    </a:schemeClr>
                  </a:solidFill>
                  <a:latin typeface="Segoe UI Light" panose="020B0502040204020203" pitchFamily="34" charset="0"/>
                  <a:cs typeface="Segoe UI Light" panose="020B0502040204020203" pitchFamily="34" charset="0"/>
                </a:rPr>
                <a:t>. </a:t>
              </a:r>
            </a:p>
          </p:txBody>
        </p:sp>
      </p:grpSp>
    </p:spTree>
    <p:extLst>
      <p:ext uri="{BB962C8B-B14F-4D97-AF65-F5344CB8AC3E}">
        <p14:creationId xmlns:p14="http://schemas.microsoft.com/office/powerpoint/2010/main" val="26714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750"/>
                            </p:stCondLst>
                            <p:childTnLst>
                              <p:par>
                                <p:cTn id="10" presetID="42" presetClass="entr" presetSubtype="0" fill="hold"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anim calcmode="lin" valueType="num">
                                      <p:cBhvr>
                                        <p:cTn id="13" dur="500" fill="hold"/>
                                        <p:tgtEl>
                                          <p:spTgt spid="28"/>
                                        </p:tgtEl>
                                        <p:attrNameLst>
                                          <p:attrName>ppt_x</p:attrName>
                                        </p:attrNameLst>
                                      </p:cBhvr>
                                      <p:tavLst>
                                        <p:tav tm="0">
                                          <p:val>
                                            <p:strVal val="#ppt_x"/>
                                          </p:val>
                                        </p:tav>
                                        <p:tav tm="100000">
                                          <p:val>
                                            <p:strVal val="#ppt_x"/>
                                          </p:val>
                                        </p:tav>
                                      </p:tavLst>
                                    </p:anim>
                                    <p:anim calcmode="lin" valueType="num">
                                      <p:cBhvr>
                                        <p:cTn id="14" dur="500" fill="hold"/>
                                        <p:tgtEl>
                                          <p:spTgt spid="2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50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anim calcmode="lin" valueType="num">
                                      <p:cBhvr>
                                        <p:cTn id="23" dur="500" fill="hold"/>
                                        <p:tgtEl>
                                          <p:spTgt spid="25"/>
                                        </p:tgtEl>
                                        <p:attrNameLst>
                                          <p:attrName>ppt_x</p:attrName>
                                        </p:attrNameLst>
                                      </p:cBhvr>
                                      <p:tavLst>
                                        <p:tav tm="0">
                                          <p:val>
                                            <p:strVal val="#ppt_x"/>
                                          </p:val>
                                        </p:tav>
                                        <p:tav tm="100000">
                                          <p:val>
                                            <p:strVal val="#ppt_x"/>
                                          </p:val>
                                        </p:tav>
                                      </p:tavLst>
                                    </p:anim>
                                    <p:anim calcmode="lin" valueType="num">
                                      <p:cBhvr>
                                        <p:cTn id="24" dur="5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75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anim calcmode="lin" valueType="num">
                                      <p:cBhvr>
                                        <p:cTn id="28" dur="500" fill="hold"/>
                                        <p:tgtEl>
                                          <p:spTgt spid="12"/>
                                        </p:tgtEl>
                                        <p:attrNameLst>
                                          <p:attrName>ppt_x</p:attrName>
                                        </p:attrNameLst>
                                      </p:cBhvr>
                                      <p:tavLst>
                                        <p:tav tm="0">
                                          <p:val>
                                            <p:strVal val="#ppt_x"/>
                                          </p:val>
                                        </p:tav>
                                        <p:tav tm="100000">
                                          <p:val>
                                            <p:strVal val="#ppt_x"/>
                                          </p:val>
                                        </p:tav>
                                      </p:tavLst>
                                    </p:anim>
                                    <p:anim calcmode="lin" valueType="num">
                                      <p:cBhvr>
                                        <p:cTn id="29" dur="500" fill="hold"/>
                                        <p:tgtEl>
                                          <p:spTgt spid="12"/>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anim calcmode="lin" valueType="num">
                                      <p:cBhvr>
                                        <p:cTn id="33" dur="500" fill="hold"/>
                                        <p:tgtEl>
                                          <p:spTgt spid="15"/>
                                        </p:tgtEl>
                                        <p:attrNameLst>
                                          <p:attrName>ppt_x</p:attrName>
                                        </p:attrNameLst>
                                      </p:cBhvr>
                                      <p:tavLst>
                                        <p:tav tm="0">
                                          <p:val>
                                            <p:strVal val="#ppt_x"/>
                                          </p:val>
                                        </p:tav>
                                        <p:tav tm="100000">
                                          <p:val>
                                            <p:strVal val="#ppt_x"/>
                                          </p:val>
                                        </p:tav>
                                      </p:tavLst>
                                    </p:anim>
                                    <p:anim calcmode="lin" valueType="num">
                                      <p:cBhvr>
                                        <p:cTn id="34" dur="500" fill="hold"/>
                                        <p:tgtEl>
                                          <p:spTgt spid="15"/>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 presetClass="entr" presetSubtype="2" decel="100000"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750" fill="hold"/>
                                        <p:tgtEl>
                                          <p:spTgt spid="57"/>
                                        </p:tgtEl>
                                        <p:attrNameLst>
                                          <p:attrName>ppt_x</p:attrName>
                                        </p:attrNameLst>
                                      </p:cBhvr>
                                      <p:tavLst>
                                        <p:tav tm="0">
                                          <p:val>
                                            <p:strVal val="1+#ppt_w/2"/>
                                          </p:val>
                                        </p:tav>
                                        <p:tav tm="100000">
                                          <p:val>
                                            <p:strVal val="#ppt_x"/>
                                          </p:val>
                                        </p:tav>
                                      </p:tavLst>
                                    </p:anim>
                                    <p:anim calcmode="lin" valueType="num">
                                      <p:cBhvr additive="base">
                                        <p:cTn id="39" dur="750" fill="hold"/>
                                        <p:tgtEl>
                                          <p:spTgt spid="57"/>
                                        </p:tgtEl>
                                        <p:attrNameLst>
                                          <p:attrName>ppt_y</p:attrName>
                                        </p:attrNameLst>
                                      </p:cBhvr>
                                      <p:tavLst>
                                        <p:tav tm="0">
                                          <p:val>
                                            <p:strVal val="#ppt_y"/>
                                          </p:val>
                                        </p:tav>
                                        <p:tav tm="100000">
                                          <p:val>
                                            <p:strVal val="#ppt_y"/>
                                          </p:val>
                                        </p:tav>
                                      </p:tavLst>
                                    </p:anim>
                                  </p:childTnLst>
                                </p:cTn>
                              </p:par>
                              <p:par>
                                <p:cTn id="40" presetID="2" presetClass="entr" presetSubtype="2" decel="100000" fill="hold" nodeType="withEffect">
                                  <p:stCondLst>
                                    <p:cond delay="25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750" fill="hold"/>
                                        <p:tgtEl>
                                          <p:spTgt spid="50"/>
                                        </p:tgtEl>
                                        <p:attrNameLst>
                                          <p:attrName>ppt_x</p:attrName>
                                        </p:attrNameLst>
                                      </p:cBhvr>
                                      <p:tavLst>
                                        <p:tav tm="0">
                                          <p:val>
                                            <p:strVal val="1+#ppt_w/2"/>
                                          </p:val>
                                        </p:tav>
                                        <p:tav tm="100000">
                                          <p:val>
                                            <p:strVal val="#ppt_x"/>
                                          </p:val>
                                        </p:tav>
                                      </p:tavLst>
                                    </p:anim>
                                    <p:anim calcmode="lin" valueType="num">
                                      <p:cBhvr additive="base">
                                        <p:cTn id="43" dur="750" fill="hold"/>
                                        <p:tgtEl>
                                          <p:spTgt spid="50"/>
                                        </p:tgtEl>
                                        <p:attrNameLst>
                                          <p:attrName>ppt_y</p:attrName>
                                        </p:attrNameLst>
                                      </p:cBhvr>
                                      <p:tavLst>
                                        <p:tav tm="0">
                                          <p:val>
                                            <p:strVal val="#ppt_y"/>
                                          </p:val>
                                        </p:tav>
                                        <p:tav tm="100000">
                                          <p:val>
                                            <p:strVal val="#ppt_y"/>
                                          </p:val>
                                        </p:tav>
                                      </p:tavLst>
                                    </p:anim>
                                  </p:childTnLst>
                                </p:cTn>
                              </p:par>
                              <p:par>
                                <p:cTn id="44" presetID="2" presetClass="entr" presetSubtype="2" decel="100000" fill="hold" nodeType="withEffect">
                                  <p:stCondLst>
                                    <p:cond delay="50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750" fill="hold"/>
                                        <p:tgtEl>
                                          <p:spTgt spid="45"/>
                                        </p:tgtEl>
                                        <p:attrNameLst>
                                          <p:attrName>ppt_x</p:attrName>
                                        </p:attrNameLst>
                                      </p:cBhvr>
                                      <p:tavLst>
                                        <p:tav tm="0">
                                          <p:val>
                                            <p:strVal val="1+#ppt_w/2"/>
                                          </p:val>
                                        </p:tav>
                                        <p:tav tm="100000">
                                          <p:val>
                                            <p:strVal val="#ppt_x"/>
                                          </p:val>
                                        </p:tav>
                                      </p:tavLst>
                                    </p:anim>
                                    <p:anim calcmode="lin" valueType="num">
                                      <p:cBhvr additive="base">
                                        <p:cTn id="47" dur="750" fill="hold"/>
                                        <p:tgtEl>
                                          <p:spTgt spid="45"/>
                                        </p:tgtEl>
                                        <p:attrNameLst>
                                          <p:attrName>ppt_y</p:attrName>
                                        </p:attrNameLst>
                                      </p:cBhvr>
                                      <p:tavLst>
                                        <p:tav tm="0">
                                          <p:val>
                                            <p:strVal val="#ppt_y"/>
                                          </p:val>
                                        </p:tav>
                                        <p:tav tm="100000">
                                          <p:val>
                                            <p:strVal val="#ppt_y"/>
                                          </p:val>
                                        </p:tav>
                                      </p:tavLst>
                                    </p:anim>
                                  </p:childTnLst>
                                </p:cTn>
                              </p:par>
                              <p:par>
                                <p:cTn id="48" presetID="2" presetClass="entr" presetSubtype="2" decel="100000" fill="hold" nodeType="withEffect">
                                  <p:stCondLst>
                                    <p:cond delay="75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750" fill="hold"/>
                                        <p:tgtEl>
                                          <p:spTgt spid="40"/>
                                        </p:tgtEl>
                                        <p:attrNameLst>
                                          <p:attrName>ppt_x</p:attrName>
                                        </p:attrNameLst>
                                      </p:cBhvr>
                                      <p:tavLst>
                                        <p:tav tm="0">
                                          <p:val>
                                            <p:strVal val="1+#ppt_w/2"/>
                                          </p:val>
                                        </p:tav>
                                        <p:tav tm="100000">
                                          <p:val>
                                            <p:strVal val="#ppt_x"/>
                                          </p:val>
                                        </p:tav>
                                      </p:tavLst>
                                    </p:anim>
                                    <p:anim calcmode="lin" valueType="num">
                                      <p:cBhvr additive="base">
                                        <p:cTn id="51" dur="750" fill="hold"/>
                                        <p:tgtEl>
                                          <p:spTgt spid="40"/>
                                        </p:tgtEl>
                                        <p:attrNameLst>
                                          <p:attrName>ppt_y</p:attrName>
                                        </p:attrNameLst>
                                      </p:cBhvr>
                                      <p:tavLst>
                                        <p:tav tm="0">
                                          <p:val>
                                            <p:strVal val="#ppt_y"/>
                                          </p:val>
                                        </p:tav>
                                        <p:tav tm="100000">
                                          <p:val>
                                            <p:strVal val="#ppt_y"/>
                                          </p:val>
                                        </p:tav>
                                      </p:tavLst>
                                    </p:anim>
                                  </p:childTnLst>
                                </p:cTn>
                              </p:par>
                              <p:par>
                                <p:cTn id="52" presetID="2" presetClass="entr" presetSubtype="2" decel="100000" fill="hold" nodeType="withEffect">
                                  <p:stCondLst>
                                    <p:cond delay="1000"/>
                                  </p:stCondLst>
                                  <p:childTnLst>
                                    <p:set>
                                      <p:cBhvr>
                                        <p:cTn id="53" dur="1" fill="hold">
                                          <p:stCondLst>
                                            <p:cond delay="0"/>
                                          </p:stCondLst>
                                        </p:cTn>
                                        <p:tgtEl>
                                          <p:spTgt spid="33"/>
                                        </p:tgtEl>
                                        <p:attrNameLst>
                                          <p:attrName>style.visibility</p:attrName>
                                        </p:attrNameLst>
                                      </p:cBhvr>
                                      <p:to>
                                        <p:strVal val="visible"/>
                                      </p:to>
                                    </p:set>
                                    <p:anim calcmode="lin" valueType="num">
                                      <p:cBhvr additive="base">
                                        <p:cTn id="54" dur="750" fill="hold"/>
                                        <p:tgtEl>
                                          <p:spTgt spid="33"/>
                                        </p:tgtEl>
                                        <p:attrNameLst>
                                          <p:attrName>ppt_x</p:attrName>
                                        </p:attrNameLst>
                                      </p:cBhvr>
                                      <p:tavLst>
                                        <p:tav tm="0">
                                          <p:val>
                                            <p:strVal val="1+#ppt_w/2"/>
                                          </p:val>
                                        </p:tav>
                                        <p:tav tm="100000">
                                          <p:val>
                                            <p:strVal val="#ppt_x"/>
                                          </p:val>
                                        </p:tav>
                                      </p:tavLst>
                                    </p:anim>
                                    <p:anim calcmode="lin" valueType="num">
                                      <p:cBhvr additive="base">
                                        <p:cTn id="55" dur="75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2843A7-D2AE-4DD4-A3D4-54E18D01B032}"/>
              </a:ext>
            </a:extLst>
          </p:cNvPr>
          <p:cNvGrpSpPr/>
          <p:nvPr/>
        </p:nvGrpSpPr>
        <p:grpSpPr>
          <a:xfrm>
            <a:off x="4198218" y="432358"/>
            <a:ext cx="3795564" cy="1084913"/>
            <a:chOff x="1091706" y="3136612"/>
            <a:chExt cx="3795564" cy="1084913"/>
          </a:xfrm>
        </p:grpSpPr>
        <p:sp>
          <p:nvSpPr>
            <p:cNvPr id="3" name="TextBox 2">
              <a:extLst>
                <a:ext uri="{FF2B5EF4-FFF2-40B4-BE49-F238E27FC236}">
                  <a16:creationId xmlns:a16="http://schemas.microsoft.com/office/drawing/2014/main" id="{862C4FBF-9629-4008-AAF7-9B5B67933550}"/>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4" name="TextBox 3">
              <a:extLst>
                <a:ext uri="{FF2B5EF4-FFF2-40B4-BE49-F238E27FC236}">
                  <a16:creationId xmlns:a16="http://schemas.microsoft.com/office/drawing/2014/main" id="{19C96728-7780-4D4F-9A6B-0C1F4A6FD3AE}"/>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grpSp>
        <p:nvGrpSpPr>
          <p:cNvPr id="5" name="Group 4">
            <a:extLst>
              <a:ext uri="{FF2B5EF4-FFF2-40B4-BE49-F238E27FC236}">
                <a16:creationId xmlns:a16="http://schemas.microsoft.com/office/drawing/2014/main" id="{FC53E287-7557-4AD4-9D21-8F7EC75A3FCB}"/>
              </a:ext>
            </a:extLst>
          </p:cNvPr>
          <p:cNvGrpSpPr/>
          <p:nvPr/>
        </p:nvGrpSpPr>
        <p:grpSpPr>
          <a:xfrm>
            <a:off x="1415535" y="1765292"/>
            <a:ext cx="3998095" cy="5092707"/>
            <a:chOff x="1415535" y="1765292"/>
            <a:chExt cx="3998095" cy="5092707"/>
          </a:xfrm>
        </p:grpSpPr>
        <p:sp>
          <p:nvSpPr>
            <p:cNvPr id="6" name="Line 38">
              <a:extLst>
                <a:ext uri="{FF2B5EF4-FFF2-40B4-BE49-F238E27FC236}">
                  <a16:creationId xmlns:a16="http://schemas.microsoft.com/office/drawing/2014/main" id="{3E4A9306-E269-46CB-942F-E5F22923CB7C}"/>
                </a:ext>
              </a:extLst>
            </p:cNvPr>
            <p:cNvSpPr>
              <a:spLocks noChangeShapeType="1"/>
            </p:cNvSpPr>
            <p:nvPr/>
          </p:nvSpPr>
          <p:spPr bwMode="auto">
            <a:xfrm flipV="1">
              <a:off x="5226356" y="3258407"/>
              <a:ext cx="0" cy="817330"/>
            </a:xfrm>
            <a:prstGeom prst="line">
              <a:avLst/>
            </a:prstGeom>
            <a:noFill/>
            <a:ln w="12700" cap="flat">
              <a:solidFill>
                <a:schemeClr val="bg2"/>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7" name="Line 39">
              <a:extLst>
                <a:ext uri="{FF2B5EF4-FFF2-40B4-BE49-F238E27FC236}">
                  <a16:creationId xmlns:a16="http://schemas.microsoft.com/office/drawing/2014/main" id="{A80854A3-BCF8-43CE-B991-0AA71EA27EB5}"/>
                </a:ext>
              </a:extLst>
            </p:cNvPr>
            <p:cNvSpPr>
              <a:spLocks noChangeShapeType="1"/>
            </p:cNvSpPr>
            <p:nvPr/>
          </p:nvSpPr>
          <p:spPr bwMode="auto">
            <a:xfrm>
              <a:off x="3477008" y="2249448"/>
              <a:ext cx="0" cy="2066553"/>
            </a:xfrm>
            <a:prstGeom prst="line">
              <a:avLst/>
            </a:prstGeom>
            <a:noFill/>
            <a:ln w="12700" cap="flat">
              <a:solidFill>
                <a:schemeClr val="bg2"/>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8" name="Line 40">
              <a:extLst>
                <a:ext uri="{FF2B5EF4-FFF2-40B4-BE49-F238E27FC236}">
                  <a16:creationId xmlns:a16="http://schemas.microsoft.com/office/drawing/2014/main" id="{189D198E-0F1C-45C6-BB05-9F8C0CA79FE6}"/>
                </a:ext>
              </a:extLst>
            </p:cNvPr>
            <p:cNvSpPr>
              <a:spLocks noChangeShapeType="1"/>
            </p:cNvSpPr>
            <p:nvPr/>
          </p:nvSpPr>
          <p:spPr bwMode="auto">
            <a:xfrm flipV="1">
              <a:off x="1731289" y="2982577"/>
              <a:ext cx="0" cy="1093161"/>
            </a:xfrm>
            <a:prstGeom prst="line">
              <a:avLst/>
            </a:prstGeom>
            <a:noFill/>
            <a:ln w="12700" cap="flat">
              <a:solidFill>
                <a:schemeClr val="bg2"/>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9" name="Line 41">
              <a:extLst>
                <a:ext uri="{FF2B5EF4-FFF2-40B4-BE49-F238E27FC236}">
                  <a16:creationId xmlns:a16="http://schemas.microsoft.com/office/drawing/2014/main" id="{CBB61C27-FBFA-430E-BECB-8BAF0F5628C9}"/>
                </a:ext>
              </a:extLst>
            </p:cNvPr>
            <p:cNvSpPr>
              <a:spLocks noChangeShapeType="1"/>
            </p:cNvSpPr>
            <p:nvPr/>
          </p:nvSpPr>
          <p:spPr bwMode="auto">
            <a:xfrm flipV="1">
              <a:off x="1731289" y="2348892"/>
              <a:ext cx="1745719" cy="451491"/>
            </a:xfrm>
            <a:prstGeom prst="line">
              <a:avLst/>
            </a:prstGeom>
            <a:noFill/>
            <a:ln w="12700" cap="flat">
              <a:solidFill>
                <a:schemeClr val="bg2"/>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0" name="Line 42">
              <a:extLst>
                <a:ext uri="{FF2B5EF4-FFF2-40B4-BE49-F238E27FC236}">
                  <a16:creationId xmlns:a16="http://schemas.microsoft.com/office/drawing/2014/main" id="{DF6974F6-0D7E-4D6C-B32D-D5D6108EA107}"/>
                </a:ext>
              </a:extLst>
            </p:cNvPr>
            <p:cNvSpPr>
              <a:spLocks noChangeShapeType="1"/>
            </p:cNvSpPr>
            <p:nvPr/>
          </p:nvSpPr>
          <p:spPr bwMode="auto">
            <a:xfrm flipH="1" flipV="1">
              <a:off x="3477008" y="2348892"/>
              <a:ext cx="1749348" cy="676511"/>
            </a:xfrm>
            <a:prstGeom prst="line">
              <a:avLst/>
            </a:prstGeom>
            <a:noFill/>
            <a:ln w="12700" cap="flat">
              <a:solidFill>
                <a:schemeClr val="bg2"/>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1" name="Line 43">
              <a:extLst>
                <a:ext uri="{FF2B5EF4-FFF2-40B4-BE49-F238E27FC236}">
                  <a16:creationId xmlns:a16="http://schemas.microsoft.com/office/drawing/2014/main" id="{01C5A8EE-B3B2-41F5-903C-7CFBA4D02351}"/>
                </a:ext>
              </a:extLst>
            </p:cNvPr>
            <p:cNvSpPr>
              <a:spLocks noChangeShapeType="1"/>
            </p:cNvSpPr>
            <p:nvPr/>
          </p:nvSpPr>
          <p:spPr bwMode="auto">
            <a:xfrm flipH="1">
              <a:off x="1727659" y="4075738"/>
              <a:ext cx="3498696" cy="0"/>
            </a:xfrm>
            <a:prstGeom prst="line">
              <a:avLst/>
            </a:prstGeom>
            <a:noFill/>
            <a:ln w="12700" cap="flat">
              <a:solidFill>
                <a:schemeClr val="bg2"/>
              </a:solidFill>
              <a:prstDash val="sys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2" name="Freeform 44">
              <a:extLst>
                <a:ext uri="{FF2B5EF4-FFF2-40B4-BE49-F238E27FC236}">
                  <a16:creationId xmlns:a16="http://schemas.microsoft.com/office/drawing/2014/main" id="{6CDFFE06-DB51-4865-85B5-CAE9AAE47827}"/>
                </a:ext>
              </a:extLst>
            </p:cNvPr>
            <p:cNvSpPr>
              <a:spLocks/>
            </p:cNvSpPr>
            <p:nvPr/>
          </p:nvSpPr>
          <p:spPr bwMode="auto">
            <a:xfrm>
              <a:off x="2972528" y="1765292"/>
              <a:ext cx="1064126" cy="655461"/>
            </a:xfrm>
            <a:custGeom>
              <a:avLst/>
              <a:gdLst>
                <a:gd name="T0" fmla="*/ 510 w 620"/>
                <a:gd name="T1" fmla="*/ 162 h 382"/>
                <a:gd name="T2" fmla="*/ 494 w 620"/>
                <a:gd name="T3" fmla="*/ 163 h 382"/>
                <a:gd name="T4" fmla="*/ 439 w 620"/>
                <a:gd name="T5" fmla="*/ 187 h 382"/>
                <a:gd name="T6" fmla="*/ 436 w 620"/>
                <a:gd name="T7" fmla="*/ 158 h 382"/>
                <a:gd name="T8" fmla="*/ 431 w 620"/>
                <a:gd name="T9" fmla="*/ 137 h 382"/>
                <a:gd name="T10" fmla="*/ 317 w 620"/>
                <a:gd name="T11" fmla="*/ 13 h 382"/>
                <a:gd name="T12" fmla="*/ 298 w 620"/>
                <a:gd name="T13" fmla="*/ 7 h 382"/>
                <a:gd name="T14" fmla="*/ 248 w 620"/>
                <a:gd name="T15" fmla="*/ 0 h 382"/>
                <a:gd name="T16" fmla="*/ 240 w 620"/>
                <a:gd name="T17" fmla="*/ 1 h 382"/>
                <a:gd name="T18" fmla="*/ 57 w 620"/>
                <a:gd name="T19" fmla="*/ 191 h 382"/>
                <a:gd name="T20" fmla="*/ 66 w 620"/>
                <a:gd name="T21" fmla="*/ 247 h 382"/>
                <a:gd name="T22" fmla="*/ 0 w 620"/>
                <a:gd name="T23" fmla="*/ 315 h 382"/>
                <a:gd name="T24" fmla="*/ 67 w 620"/>
                <a:gd name="T25" fmla="*/ 382 h 382"/>
                <a:gd name="T26" fmla="*/ 248 w 620"/>
                <a:gd name="T27" fmla="*/ 382 h 382"/>
                <a:gd name="T28" fmla="*/ 256 w 620"/>
                <a:gd name="T29" fmla="*/ 382 h 382"/>
                <a:gd name="T30" fmla="*/ 510 w 620"/>
                <a:gd name="T31" fmla="*/ 382 h 382"/>
                <a:gd name="T32" fmla="*/ 620 w 620"/>
                <a:gd name="T33" fmla="*/ 272 h 382"/>
                <a:gd name="T34" fmla="*/ 510 w 620"/>
                <a:gd name="T35" fmla="*/ 162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0" h="382">
                  <a:moveTo>
                    <a:pt x="510" y="162"/>
                  </a:moveTo>
                  <a:cubicBezTo>
                    <a:pt x="504" y="162"/>
                    <a:pt x="499" y="162"/>
                    <a:pt x="494" y="163"/>
                  </a:cubicBezTo>
                  <a:cubicBezTo>
                    <a:pt x="473" y="166"/>
                    <a:pt x="454" y="174"/>
                    <a:pt x="439" y="187"/>
                  </a:cubicBezTo>
                  <a:cubicBezTo>
                    <a:pt x="439" y="177"/>
                    <a:pt x="438" y="167"/>
                    <a:pt x="436" y="158"/>
                  </a:cubicBezTo>
                  <a:cubicBezTo>
                    <a:pt x="435" y="150"/>
                    <a:pt x="433" y="143"/>
                    <a:pt x="431" y="137"/>
                  </a:cubicBezTo>
                  <a:cubicBezTo>
                    <a:pt x="414" y="80"/>
                    <a:pt x="372" y="34"/>
                    <a:pt x="317" y="13"/>
                  </a:cubicBezTo>
                  <a:cubicBezTo>
                    <a:pt x="311" y="11"/>
                    <a:pt x="304" y="9"/>
                    <a:pt x="298" y="7"/>
                  </a:cubicBezTo>
                  <a:cubicBezTo>
                    <a:pt x="282" y="3"/>
                    <a:pt x="265" y="0"/>
                    <a:pt x="248" y="0"/>
                  </a:cubicBezTo>
                  <a:cubicBezTo>
                    <a:pt x="246" y="0"/>
                    <a:pt x="243" y="1"/>
                    <a:pt x="240" y="1"/>
                  </a:cubicBezTo>
                  <a:cubicBezTo>
                    <a:pt x="139" y="5"/>
                    <a:pt x="57" y="89"/>
                    <a:pt x="57" y="191"/>
                  </a:cubicBezTo>
                  <a:cubicBezTo>
                    <a:pt x="57" y="211"/>
                    <a:pt x="60" y="230"/>
                    <a:pt x="66" y="247"/>
                  </a:cubicBezTo>
                  <a:cubicBezTo>
                    <a:pt x="29" y="248"/>
                    <a:pt x="0" y="278"/>
                    <a:pt x="0" y="315"/>
                  </a:cubicBezTo>
                  <a:cubicBezTo>
                    <a:pt x="0" y="352"/>
                    <a:pt x="30" y="382"/>
                    <a:pt x="67" y="382"/>
                  </a:cubicBezTo>
                  <a:cubicBezTo>
                    <a:pt x="248" y="382"/>
                    <a:pt x="248" y="382"/>
                    <a:pt x="248" y="382"/>
                  </a:cubicBezTo>
                  <a:cubicBezTo>
                    <a:pt x="256" y="382"/>
                    <a:pt x="256" y="382"/>
                    <a:pt x="256" y="382"/>
                  </a:cubicBezTo>
                  <a:cubicBezTo>
                    <a:pt x="510" y="382"/>
                    <a:pt x="510" y="382"/>
                    <a:pt x="510" y="382"/>
                  </a:cubicBezTo>
                  <a:cubicBezTo>
                    <a:pt x="571" y="382"/>
                    <a:pt x="620" y="333"/>
                    <a:pt x="620" y="272"/>
                  </a:cubicBezTo>
                  <a:cubicBezTo>
                    <a:pt x="620" y="211"/>
                    <a:pt x="571" y="162"/>
                    <a:pt x="510" y="16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nvGrpSpPr>
            <p:cNvPr id="13" name="Group 12">
              <a:extLst>
                <a:ext uri="{FF2B5EF4-FFF2-40B4-BE49-F238E27FC236}">
                  <a16:creationId xmlns:a16="http://schemas.microsoft.com/office/drawing/2014/main" id="{1E01BFCA-746C-47E0-B7B9-6E0FACCA92C4}"/>
                </a:ext>
              </a:extLst>
            </p:cNvPr>
            <p:cNvGrpSpPr/>
            <p:nvPr/>
          </p:nvGrpSpPr>
          <p:grpSpPr>
            <a:xfrm>
              <a:off x="2240850" y="4202765"/>
              <a:ext cx="3063174" cy="2198662"/>
              <a:chOff x="2353818" y="4202765"/>
              <a:chExt cx="3063174" cy="2198662"/>
            </a:xfrm>
          </p:grpSpPr>
          <p:grpSp>
            <p:nvGrpSpPr>
              <p:cNvPr id="111" name="Group 110">
                <a:extLst>
                  <a:ext uri="{FF2B5EF4-FFF2-40B4-BE49-F238E27FC236}">
                    <a16:creationId xmlns:a16="http://schemas.microsoft.com/office/drawing/2014/main" id="{52519CDE-C408-454F-822F-47DFD2FCA9D4}"/>
                  </a:ext>
                </a:extLst>
              </p:cNvPr>
              <p:cNvGrpSpPr/>
              <p:nvPr/>
            </p:nvGrpSpPr>
            <p:grpSpPr>
              <a:xfrm>
                <a:off x="4561916" y="5179061"/>
                <a:ext cx="855076" cy="1138165"/>
                <a:chOff x="4561916" y="5179061"/>
                <a:chExt cx="855076" cy="1138165"/>
              </a:xfrm>
            </p:grpSpPr>
            <p:sp>
              <p:nvSpPr>
                <p:cNvPr id="285" name="Freeform 30">
                  <a:extLst>
                    <a:ext uri="{FF2B5EF4-FFF2-40B4-BE49-F238E27FC236}">
                      <a16:creationId xmlns:a16="http://schemas.microsoft.com/office/drawing/2014/main" id="{3FA3D587-98C1-4717-8D64-E572B45A703A}"/>
                    </a:ext>
                  </a:extLst>
                </p:cNvPr>
                <p:cNvSpPr>
                  <a:spLocks noEditPoints="1"/>
                </p:cNvSpPr>
                <p:nvPr/>
              </p:nvSpPr>
              <p:spPr bwMode="auto">
                <a:xfrm>
                  <a:off x="4561916" y="5179061"/>
                  <a:ext cx="855076" cy="817330"/>
                </a:xfrm>
                <a:custGeom>
                  <a:avLst/>
                  <a:gdLst>
                    <a:gd name="T0" fmla="*/ 370 w 498"/>
                    <a:gd name="T1" fmla="*/ 67 h 476"/>
                    <a:gd name="T2" fmla="*/ 411 w 498"/>
                    <a:gd name="T3" fmla="*/ 62 h 476"/>
                    <a:gd name="T4" fmla="*/ 488 w 498"/>
                    <a:gd name="T5" fmla="*/ 90 h 476"/>
                    <a:gd name="T6" fmla="*/ 498 w 498"/>
                    <a:gd name="T7" fmla="*/ 116 h 476"/>
                    <a:gd name="T8" fmla="*/ 491 w 498"/>
                    <a:gd name="T9" fmla="*/ 144 h 476"/>
                    <a:gd name="T10" fmla="*/ 402 w 498"/>
                    <a:gd name="T11" fmla="*/ 189 h 476"/>
                    <a:gd name="T12" fmla="*/ 370 w 498"/>
                    <a:gd name="T13" fmla="*/ 190 h 476"/>
                    <a:gd name="T14" fmla="*/ 370 w 498"/>
                    <a:gd name="T15" fmla="*/ 180 h 476"/>
                    <a:gd name="T16" fmla="*/ 401 w 498"/>
                    <a:gd name="T17" fmla="*/ 179 h 476"/>
                    <a:gd name="T18" fmla="*/ 481 w 498"/>
                    <a:gd name="T19" fmla="*/ 139 h 476"/>
                    <a:gd name="T20" fmla="*/ 487 w 498"/>
                    <a:gd name="T21" fmla="*/ 117 h 476"/>
                    <a:gd name="T22" fmla="*/ 480 w 498"/>
                    <a:gd name="T23" fmla="*/ 97 h 476"/>
                    <a:gd name="T24" fmla="*/ 411 w 498"/>
                    <a:gd name="T25" fmla="*/ 72 h 476"/>
                    <a:gd name="T26" fmla="*/ 370 w 498"/>
                    <a:gd name="T27" fmla="*/ 78 h 476"/>
                    <a:gd name="T28" fmla="*/ 370 w 498"/>
                    <a:gd name="T29" fmla="*/ 67 h 476"/>
                    <a:gd name="T30" fmla="*/ 7 w 498"/>
                    <a:gd name="T31" fmla="*/ 0 h 476"/>
                    <a:gd name="T32" fmla="*/ 226 w 498"/>
                    <a:gd name="T33" fmla="*/ 140 h 476"/>
                    <a:gd name="T34" fmla="*/ 243 w 498"/>
                    <a:gd name="T35" fmla="*/ 147 h 476"/>
                    <a:gd name="T36" fmla="*/ 350 w 498"/>
                    <a:gd name="T37" fmla="*/ 72 h 476"/>
                    <a:gd name="T38" fmla="*/ 370 w 498"/>
                    <a:gd name="T39" fmla="*/ 67 h 476"/>
                    <a:gd name="T40" fmla="*/ 370 w 498"/>
                    <a:gd name="T41" fmla="*/ 78 h 476"/>
                    <a:gd name="T42" fmla="*/ 353 w 498"/>
                    <a:gd name="T43" fmla="*/ 83 h 476"/>
                    <a:gd name="T44" fmla="*/ 253 w 498"/>
                    <a:gd name="T45" fmla="*/ 151 h 476"/>
                    <a:gd name="T46" fmla="*/ 370 w 498"/>
                    <a:gd name="T47" fmla="*/ 180 h 476"/>
                    <a:gd name="T48" fmla="*/ 370 w 498"/>
                    <a:gd name="T49" fmla="*/ 190 h 476"/>
                    <a:gd name="T50" fmla="*/ 246 w 498"/>
                    <a:gd name="T51" fmla="*/ 160 h 476"/>
                    <a:gd name="T52" fmla="*/ 219 w 498"/>
                    <a:gd name="T53" fmla="*/ 199 h 476"/>
                    <a:gd name="T54" fmla="*/ 170 w 498"/>
                    <a:gd name="T55" fmla="*/ 385 h 476"/>
                    <a:gd name="T56" fmla="*/ 184 w 498"/>
                    <a:gd name="T57" fmla="*/ 472 h 476"/>
                    <a:gd name="T58" fmla="*/ 174 w 498"/>
                    <a:gd name="T59" fmla="*/ 476 h 476"/>
                    <a:gd name="T60" fmla="*/ 159 w 498"/>
                    <a:gd name="T61" fmla="*/ 385 h 476"/>
                    <a:gd name="T62" fmla="*/ 210 w 498"/>
                    <a:gd name="T63" fmla="*/ 194 h 476"/>
                    <a:gd name="T64" fmla="*/ 236 w 498"/>
                    <a:gd name="T65" fmla="*/ 156 h 476"/>
                    <a:gd name="T66" fmla="*/ 222 w 498"/>
                    <a:gd name="T67" fmla="*/ 150 h 476"/>
                    <a:gd name="T68" fmla="*/ 0 w 498"/>
                    <a:gd name="T69" fmla="*/ 9 h 476"/>
                    <a:gd name="T70" fmla="*/ 7 w 498"/>
                    <a:gd name="T71" fmla="*/ 0 h 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8" h="476">
                      <a:moveTo>
                        <a:pt x="370" y="67"/>
                      </a:moveTo>
                      <a:cubicBezTo>
                        <a:pt x="383" y="64"/>
                        <a:pt x="397" y="62"/>
                        <a:pt x="411" y="62"/>
                      </a:cubicBezTo>
                      <a:cubicBezTo>
                        <a:pt x="449" y="61"/>
                        <a:pt x="475" y="73"/>
                        <a:pt x="488" y="90"/>
                      </a:cubicBezTo>
                      <a:cubicBezTo>
                        <a:pt x="494" y="98"/>
                        <a:pt x="498" y="107"/>
                        <a:pt x="498" y="116"/>
                      </a:cubicBezTo>
                      <a:cubicBezTo>
                        <a:pt x="498" y="126"/>
                        <a:pt x="496" y="135"/>
                        <a:pt x="491" y="144"/>
                      </a:cubicBezTo>
                      <a:cubicBezTo>
                        <a:pt x="478" y="165"/>
                        <a:pt x="449" y="184"/>
                        <a:pt x="402" y="189"/>
                      </a:cubicBezTo>
                      <a:cubicBezTo>
                        <a:pt x="392" y="190"/>
                        <a:pt x="381" y="191"/>
                        <a:pt x="370" y="190"/>
                      </a:cubicBezTo>
                      <a:cubicBezTo>
                        <a:pt x="370" y="180"/>
                        <a:pt x="370" y="180"/>
                        <a:pt x="370" y="180"/>
                      </a:cubicBezTo>
                      <a:cubicBezTo>
                        <a:pt x="381" y="180"/>
                        <a:pt x="391" y="180"/>
                        <a:pt x="401" y="179"/>
                      </a:cubicBezTo>
                      <a:cubicBezTo>
                        <a:pt x="444" y="174"/>
                        <a:pt x="470" y="157"/>
                        <a:pt x="481" y="139"/>
                      </a:cubicBezTo>
                      <a:cubicBezTo>
                        <a:pt x="486" y="131"/>
                        <a:pt x="488" y="124"/>
                        <a:pt x="487" y="117"/>
                      </a:cubicBezTo>
                      <a:cubicBezTo>
                        <a:pt x="487" y="110"/>
                        <a:pt x="484" y="103"/>
                        <a:pt x="480" y="97"/>
                      </a:cubicBezTo>
                      <a:cubicBezTo>
                        <a:pt x="469" y="82"/>
                        <a:pt x="446" y="72"/>
                        <a:pt x="411" y="72"/>
                      </a:cubicBezTo>
                      <a:cubicBezTo>
                        <a:pt x="397" y="73"/>
                        <a:pt x="383" y="75"/>
                        <a:pt x="370" y="78"/>
                      </a:cubicBezTo>
                      <a:lnTo>
                        <a:pt x="370" y="67"/>
                      </a:lnTo>
                      <a:close/>
                      <a:moveTo>
                        <a:pt x="7" y="0"/>
                      </a:moveTo>
                      <a:cubicBezTo>
                        <a:pt x="78" y="59"/>
                        <a:pt x="155" y="108"/>
                        <a:pt x="226" y="140"/>
                      </a:cubicBezTo>
                      <a:cubicBezTo>
                        <a:pt x="232" y="143"/>
                        <a:pt x="237" y="145"/>
                        <a:pt x="243" y="147"/>
                      </a:cubicBezTo>
                      <a:cubicBezTo>
                        <a:pt x="272" y="113"/>
                        <a:pt x="309" y="86"/>
                        <a:pt x="350" y="72"/>
                      </a:cubicBezTo>
                      <a:cubicBezTo>
                        <a:pt x="357" y="70"/>
                        <a:pt x="363" y="68"/>
                        <a:pt x="370" y="67"/>
                      </a:cubicBezTo>
                      <a:cubicBezTo>
                        <a:pt x="370" y="78"/>
                        <a:pt x="370" y="78"/>
                        <a:pt x="370" y="78"/>
                      </a:cubicBezTo>
                      <a:cubicBezTo>
                        <a:pt x="364" y="79"/>
                        <a:pt x="359" y="81"/>
                        <a:pt x="353" y="83"/>
                      </a:cubicBezTo>
                      <a:cubicBezTo>
                        <a:pt x="315" y="95"/>
                        <a:pt x="281" y="120"/>
                        <a:pt x="253" y="151"/>
                      </a:cubicBezTo>
                      <a:cubicBezTo>
                        <a:pt x="295" y="168"/>
                        <a:pt x="335" y="178"/>
                        <a:pt x="370" y="180"/>
                      </a:cubicBezTo>
                      <a:cubicBezTo>
                        <a:pt x="370" y="190"/>
                        <a:pt x="370" y="190"/>
                        <a:pt x="370" y="190"/>
                      </a:cubicBezTo>
                      <a:cubicBezTo>
                        <a:pt x="333" y="189"/>
                        <a:pt x="290" y="178"/>
                        <a:pt x="246" y="160"/>
                      </a:cubicBezTo>
                      <a:cubicBezTo>
                        <a:pt x="236" y="172"/>
                        <a:pt x="227" y="185"/>
                        <a:pt x="219" y="199"/>
                      </a:cubicBezTo>
                      <a:cubicBezTo>
                        <a:pt x="186" y="254"/>
                        <a:pt x="169" y="320"/>
                        <a:pt x="170" y="385"/>
                      </a:cubicBezTo>
                      <a:cubicBezTo>
                        <a:pt x="170" y="415"/>
                        <a:pt x="175" y="444"/>
                        <a:pt x="184" y="472"/>
                      </a:cubicBezTo>
                      <a:cubicBezTo>
                        <a:pt x="174" y="476"/>
                        <a:pt x="174" y="476"/>
                        <a:pt x="174" y="476"/>
                      </a:cubicBezTo>
                      <a:cubicBezTo>
                        <a:pt x="165" y="447"/>
                        <a:pt x="160" y="416"/>
                        <a:pt x="159" y="385"/>
                      </a:cubicBezTo>
                      <a:cubicBezTo>
                        <a:pt x="158" y="319"/>
                        <a:pt x="176" y="250"/>
                        <a:pt x="210" y="194"/>
                      </a:cubicBezTo>
                      <a:cubicBezTo>
                        <a:pt x="217" y="180"/>
                        <a:pt x="226" y="168"/>
                        <a:pt x="236" y="156"/>
                      </a:cubicBezTo>
                      <a:cubicBezTo>
                        <a:pt x="231" y="154"/>
                        <a:pt x="226" y="152"/>
                        <a:pt x="222" y="150"/>
                      </a:cubicBezTo>
                      <a:cubicBezTo>
                        <a:pt x="149" y="117"/>
                        <a:pt x="72" y="67"/>
                        <a:pt x="0" y="9"/>
                      </a:cubicBezTo>
                      <a:lnTo>
                        <a:pt x="7"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nvGrpSpPr>
                <p:cNvPr id="286" name="Group 285">
                  <a:extLst>
                    <a:ext uri="{FF2B5EF4-FFF2-40B4-BE49-F238E27FC236}">
                      <a16:creationId xmlns:a16="http://schemas.microsoft.com/office/drawing/2014/main" id="{DB41B391-BF4C-448F-BD61-26F1532A3542}"/>
                    </a:ext>
                  </a:extLst>
                </p:cNvPr>
                <p:cNvGrpSpPr/>
                <p:nvPr/>
              </p:nvGrpSpPr>
              <p:grpSpPr>
                <a:xfrm>
                  <a:off x="4694025" y="5716931"/>
                  <a:ext cx="490689" cy="600295"/>
                  <a:chOff x="4694025" y="5716931"/>
                  <a:chExt cx="490689" cy="600295"/>
                </a:xfrm>
              </p:grpSpPr>
              <p:sp>
                <p:nvSpPr>
                  <p:cNvPr id="287" name="Freeform 32">
                    <a:extLst>
                      <a:ext uri="{FF2B5EF4-FFF2-40B4-BE49-F238E27FC236}">
                        <a16:creationId xmlns:a16="http://schemas.microsoft.com/office/drawing/2014/main" id="{4A26FBC1-EA09-4E63-B41C-8C3A7F36FA86}"/>
                      </a:ext>
                    </a:extLst>
                  </p:cNvPr>
                  <p:cNvSpPr>
                    <a:spLocks/>
                  </p:cNvSpPr>
                  <p:nvPr/>
                </p:nvSpPr>
                <p:spPr bwMode="auto">
                  <a:xfrm>
                    <a:off x="4694025" y="5716931"/>
                    <a:ext cx="490689" cy="600295"/>
                  </a:xfrm>
                  <a:custGeom>
                    <a:avLst/>
                    <a:gdLst>
                      <a:gd name="T0" fmla="*/ 100 w 286"/>
                      <a:gd name="T1" fmla="*/ 18 h 350"/>
                      <a:gd name="T2" fmla="*/ 263 w 286"/>
                      <a:gd name="T3" fmla="*/ 142 h 350"/>
                      <a:gd name="T4" fmla="*/ 186 w 286"/>
                      <a:gd name="T5" fmla="*/ 331 h 350"/>
                      <a:gd name="T6" fmla="*/ 23 w 286"/>
                      <a:gd name="T7" fmla="*/ 208 h 350"/>
                      <a:gd name="T8" fmla="*/ 100 w 286"/>
                      <a:gd name="T9" fmla="*/ 18 h 350"/>
                    </a:gdLst>
                    <a:ahLst/>
                    <a:cxnLst>
                      <a:cxn ang="0">
                        <a:pos x="T0" y="T1"/>
                      </a:cxn>
                      <a:cxn ang="0">
                        <a:pos x="T2" y="T3"/>
                      </a:cxn>
                      <a:cxn ang="0">
                        <a:pos x="T4" y="T5"/>
                      </a:cxn>
                      <a:cxn ang="0">
                        <a:pos x="T6" y="T7"/>
                      </a:cxn>
                      <a:cxn ang="0">
                        <a:pos x="T8" y="T9"/>
                      </a:cxn>
                    </a:cxnLst>
                    <a:rect l="0" t="0" r="r" b="b"/>
                    <a:pathLst>
                      <a:path w="286" h="350">
                        <a:moveTo>
                          <a:pt x="100" y="18"/>
                        </a:moveTo>
                        <a:cubicBezTo>
                          <a:pt x="166" y="0"/>
                          <a:pt x="239" y="56"/>
                          <a:pt x="263" y="142"/>
                        </a:cubicBezTo>
                        <a:cubicBezTo>
                          <a:pt x="286" y="229"/>
                          <a:pt x="252" y="313"/>
                          <a:pt x="186" y="331"/>
                        </a:cubicBezTo>
                        <a:cubicBezTo>
                          <a:pt x="120" y="350"/>
                          <a:pt x="47" y="294"/>
                          <a:pt x="23" y="208"/>
                        </a:cubicBezTo>
                        <a:cubicBezTo>
                          <a:pt x="0" y="121"/>
                          <a:pt x="34" y="36"/>
                          <a:pt x="100" y="1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88" name="Freeform 33">
                    <a:extLst>
                      <a:ext uri="{FF2B5EF4-FFF2-40B4-BE49-F238E27FC236}">
                        <a16:creationId xmlns:a16="http://schemas.microsoft.com/office/drawing/2014/main" id="{53947912-4BF3-4EC4-B472-3598A6BDD08A}"/>
                      </a:ext>
                    </a:extLst>
                  </p:cNvPr>
                  <p:cNvSpPr>
                    <a:spLocks/>
                  </p:cNvSpPr>
                  <p:nvPr/>
                </p:nvSpPr>
                <p:spPr bwMode="auto">
                  <a:xfrm>
                    <a:off x="4728141" y="5737255"/>
                    <a:ext cx="407213" cy="497947"/>
                  </a:xfrm>
                  <a:custGeom>
                    <a:avLst/>
                    <a:gdLst>
                      <a:gd name="T0" fmla="*/ 83 w 237"/>
                      <a:gd name="T1" fmla="*/ 15 h 290"/>
                      <a:gd name="T2" fmla="*/ 217 w 237"/>
                      <a:gd name="T3" fmla="*/ 118 h 290"/>
                      <a:gd name="T4" fmla="*/ 154 w 237"/>
                      <a:gd name="T5" fmla="*/ 275 h 290"/>
                      <a:gd name="T6" fmla="*/ 19 w 237"/>
                      <a:gd name="T7" fmla="*/ 172 h 290"/>
                      <a:gd name="T8" fmla="*/ 83 w 237"/>
                      <a:gd name="T9" fmla="*/ 15 h 290"/>
                    </a:gdLst>
                    <a:ahLst/>
                    <a:cxnLst>
                      <a:cxn ang="0">
                        <a:pos x="T0" y="T1"/>
                      </a:cxn>
                      <a:cxn ang="0">
                        <a:pos x="T2" y="T3"/>
                      </a:cxn>
                      <a:cxn ang="0">
                        <a:pos x="T4" y="T5"/>
                      </a:cxn>
                      <a:cxn ang="0">
                        <a:pos x="T6" y="T7"/>
                      </a:cxn>
                      <a:cxn ang="0">
                        <a:pos x="T8" y="T9"/>
                      </a:cxn>
                    </a:cxnLst>
                    <a:rect l="0" t="0" r="r" b="b"/>
                    <a:pathLst>
                      <a:path w="237" h="290">
                        <a:moveTo>
                          <a:pt x="83" y="15"/>
                        </a:moveTo>
                        <a:cubicBezTo>
                          <a:pt x="137" y="0"/>
                          <a:pt x="198" y="46"/>
                          <a:pt x="217" y="118"/>
                        </a:cubicBezTo>
                        <a:cubicBezTo>
                          <a:pt x="237" y="190"/>
                          <a:pt x="208" y="260"/>
                          <a:pt x="154" y="275"/>
                        </a:cubicBezTo>
                        <a:cubicBezTo>
                          <a:pt x="99" y="290"/>
                          <a:pt x="39" y="244"/>
                          <a:pt x="19" y="172"/>
                        </a:cubicBezTo>
                        <a:cubicBezTo>
                          <a:pt x="0" y="100"/>
                          <a:pt x="28" y="30"/>
                          <a:pt x="83" y="1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89" name="Freeform 34">
                    <a:extLst>
                      <a:ext uri="{FF2B5EF4-FFF2-40B4-BE49-F238E27FC236}">
                        <a16:creationId xmlns:a16="http://schemas.microsoft.com/office/drawing/2014/main" id="{15253DAA-5974-4B2C-97A5-F2FC67A51793}"/>
                      </a:ext>
                    </a:extLst>
                  </p:cNvPr>
                  <p:cNvSpPr>
                    <a:spLocks/>
                  </p:cNvSpPr>
                  <p:nvPr/>
                </p:nvSpPr>
                <p:spPr bwMode="auto">
                  <a:xfrm>
                    <a:off x="4862427" y="5747417"/>
                    <a:ext cx="46456" cy="142271"/>
                  </a:xfrm>
                  <a:custGeom>
                    <a:avLst/>
                    <a:gdLst>
                      <a:gd name="T0" fmla="*/ 2 w 27"/>
                      <a:gd name="T1" fmla="*/ 0 h 83"/>
                      <a:gd name="T2" fmla="*/ 5 w 27"/>
                      <a:gd name="T3" fmla="*/ 0 h 83"/>
                      <a:gd name="T4" fmla="*/ 27 w 27"/>
                      <a:gd name="T5" fmla="*/ 81 h 83"/>
                      <a:gd name="T6" fmla="*/ 22 w 27"/>
                      <a:gd name="T7" fmla="*/ 83 h 83"/>
                      <a:gd name="T8" fmla="*/ 0 w 27"/>
                      <a:gd name="T9" fmla="*/ 1 h 83"/>
                      <a:gd name="T10" fmla="*/ 2 w 27"/>
                      <a:gd name="T11" fmla="*/ 0 h 83"/>
                    </a:gdLst>
                    <a:ahLst/>
                    <a:cxnLst>
                      <a:cxn ang="0">
                        <a:pos x="T0" y="T1"/>
                      </a:cxn>
                      <a:cxn ang="0">
                        <a:pos x="T2" y="T3"/>
                      </a:cxn>
                      <a:cxn ang="0">
                        <a:pos x="T4" y="T5"/>
                      </a:cxn>
                      <a:cxn ang="0">
                        <a:pos x="T6" y="T7"/>
                      </a:cxn>
                      <a:cxn ang="0">
                        <a:pos x="T8" y="T9"/>
                      </a:cxn>
                      <a:cxn ang="0">
                        <a:pos x="T10" y="T11"/>
                      </a:cxn>
                    </a:cxnLst>
                    <a:rect l="0" t="0" r="r" b="b"/>
                    <a:pathLst>
                      <a:path w="27" h="83">
                        <a:moveTo>
                          <a:pt x="2" y="0"/>
                        </a:moveTo>
                        <a:cubicBezTo>
                          <a:pt x="3" y="0"/>
                          <a:pt x="4" y="0"/>
                          <a:pt x="5" y="0"/>
                        </a:cubicBezTo>
                        <a:cubicBezTo>
                          <a:pt x="27" y="81"/>
                          <a:pt x="27" y="81"/>
                          <a:pt x="27" y="81"/>
                        </a:cubicBezTo>
                        <a:cubicBezTo>
                          <a:pt x="22" y="83"/>
                          <a:pt x="22" y="83"/>
                          <a:pt x="22" y="83"/>
                        </a:cubicBezTo>
                        <a:cubicBezTo>
                          <a:pt x="0" y="1"/>
                          <a:pt x="0" y="1"/>
                          <a:pt x="0" y="1"/>
                        </a:cubicBezTo>
                        <a:cubicBezTo>
                          <a:pt x="1" y="1"/>
                          <a:pt x="1" y="1"/>
                          <a:pt x="2"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90" name="Freeform 35">
                    <a:extLst>
                      <a:ext uri="{FF2B5EF4-FFF2-40B4-BE49-F238E27FC236}">
                        <a16:creationId xmlns:a16="http://schemas.microsoft.com/office/drawing/2014/main" id="{B7430FC3-F94D-430F-9D46-72A519CC0594}"/>
                      </a:ext>
                    </a:extLst>
                  </p:cNvPr>
                  <p:cNvSpPr>
                    <a:spLocks/>
                  </p:cNvSpPr>
                  <p:nvPr/>
                </p:nvSpPr>
                <p:spPr bwMode="auto">
                  <a:xfrm>
                    <a:off x="4848635" y="5778630"/>
                    <a:ext cx="100896" cy="183645"/>
                  </a:xfrm>
                  <a:custGeom>
                    <a:avLst/>
                    <a:gdLst>
                      <a:gd name="T0" fmla="*/ 7 w 59"/>
                      <a:gd name="T1" fmla="*/ 6 h 107"/>
                      <a:gd name="T2" fmla="*/ 25 w 59"/>
                      <a:gd name="T3" fmla="*/ 1 h 107"/>
                      <a:gd name="T4" fmla="*/ 35 w 59"/>
                      <a:gd name="T5" fmla="*/ 6 h 107"/>
                      <a:gd name="T6" fmla="*/ 58 w 59"/>
                      <a:gd name="T7" fmla="*/ 91 h 107"/>
                      <a:gd name="T8" fmla="*/ 53 w 59"/>
                      <a:gd name="T9" fmla="*/ 100 h 107"/>
                      <a:gd name="T10" fmla="*/ 34 w 59"/>
                      <a:gd name="T11" fmla="*/ 106 h 107"/>
                      <a:gd name="T12" fmla="*/ 24 w 59"/>
                      <a:gd name="T13" fmla="*/ 100 h 107"/>
                      <a:gd name="T14" fmla="*/ 1 w 59"/>
                      <a:gd name="T15" fmla="*/ 16 h 107"/>
                      <a:gd name="T16" fmla="*/ 7 w 59"/>
                      <a:gd name="T17" fmla="*/ 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07">
                        <a:moveTo>
                          <a:pt x="7" y="6"/>
                        </a:moveTo>
                        <a:cubicBezTo>
                          <a:pt x="25" y="1"/>
                          <a:pt x="25" y="1"/>
                          <a:pt x="25" y="1"/>
                        </a:cubicBezTo>
                        <a:cubicBezTo>
                          <a:pt x="30" y="0"/>
                          <a:pt x="34" y="2"/>
                          <a:pt x="35" y="6"/>
                        </a:cubicBezTo>
                        <a:cubicBezTo>
                          <a:pt x="58" y="91"/>
                          <a:pt x="58" y="91"/>
                          <a:pt x="58" y="91"/>
                        </a:cubicBezTo>
                        <a:cubicBezTo>
                          <a:pt x="59" y="95"/>
                          <a:pt x="57" y="99"/>
                          <a:pt x="53" y="100"/>
                        </a:cubicBezTo>
                        <a:cubicBezTo>
                          <a:pt x="34" y="106"/>
                          <a:pt x="34" y="106"/>
                          <a:pt x="34" y="106"/>
                        </a:cubicBezTo>
                        <a:cubicBezTo>
                          <a:pt x="30" y="107"/>
                          <a:pt x="25" y="104"/>
                          <a:pt x="24" y="100"/>
                        </a:cubicBezTo>
                        <a:cubicBezTo>
                          <a:pt x="1" y="16"/>
                          <a:pt x="1" y="16"/>
                          <a:pt x="1" y="16"/>
                        </a:cubicBezTo>
                        <a:cubicBezTo>
                          <a:pt x="0" y="11"/>
                          <a:pt x="3" y="7"/>
                          <a:pt x="7" y="6"/>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91" name="Freeform 36">
                    <a:extLst>
                      <a:ext uri="{FF2B5EF4-FFF2-40B4-BE49-F238E27FC236}">
                        <a16:creationId xmlns:a16="http://schemas.microsoft.com/office/drawing/2014/main" id="{253E0AEA-4C99-4C3D-AA4F-B976B58157C9}"/>
                      </a:ext>
                    </a:extLst>
                  </p:cNvPr>
                  <p:cNvSpPr>
                    <a:spLocks/>
                  </p:cNvSpPr>
                  <p:nvPr/>
                </p:nvSpPr>
                <p:spPr bwMode="auto">
                  <a:xfrm>
                    <a:off x="4863879" y="5790244"/>
                    <a:ext cx="70409" cy="158240"/>
                  </a:xfrm>
                  <a:custGeom>
                    <a:avLst/>
                    <a:gdLst>
                      <a:gd name="T0" fmla="*/ 4 w 41"/>
                      <a:gd name="T1" fmla="*/ 4 h 92"/>
                      <a:gd name="T2" fmla="*/ 14 w 41"/>
                      <a:gd name="T3" fmla="*/ 1 h 92"/>
                      <a:gd name="T4" fmla="*/ 19 w 41"/>
                      <a:gd name="T5" fmla="*/ 4 h 92"/>
                      <a:gd name="T6" fmla="*/ 41 w 41"/>
                      <a:gd name="T7" fmla="*/ 83 h 92"/>
                      <a:gd name="T8" fmla="*/ 38 w 41"/>
                      <a:gd name="T9" fmla="*/ 89 h 92"/>
                      <a:gd name="T10" fmla="*/ 28 w 41"/>
                      <a:gd name="T11" fmla="*/ 91 h 92"/>
                      <a:gd name="T12" fmla="*/ 22 w 41"/>
                      <a:gd name="T13" fmla="*/ 88 h 92"/>
                      <a:gd name="T14" fmla="*/ 1 w 41"/>
                      <a:gd name="T15" fmla="*/ 9 h 92"/>
                      <a:gd name="T16" fmla="*/ 4 w 41"/>
                      <a:gd name="T17"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92">
                        <a:moveTo>
                          <a:pt x="4" y="4"/>
                        </a:moveTo>
                        <a:cubicBezTo>
                          <a:pt x="14" y="1"/>
                          <a:pt x="14" y="1"/>
                          <a:pt x="14" y="1"/>
                        </a:cubicBezTo>
                        <a:cubicBezTo>
                          <a:pt x="16" y="0"/>
                          <a:pt x="18" y="2"/>
                          <a:pt x="19" y="4"/>
                        </a:cubicBezTo>
                        <a:cubicBezTo>
                          <a:pt x="41" y="83"/>
                          <a:pt x="41" y="83"/>
                          <a:pt x="41" y="83"/>
                        </a:cubicBezTo>
                        <a:cubicBezTo>
                          <a:pt x="41" y="86"/>
                          <a:pt x="40" y="88"/>
                          <a:pt x="38" y="89"/>
                        </a:cubicBezTo>
                        <a:cubicBezTo>
                          <a:pt x="28" y="91"/>
                          <a:pt x="28" y="91"/>
                          <a:pt x="28" y="91"/>
                        </a:cubicBezTo>
                        <a:cubicBezTo>
                          <a:pt x="25" y="92"/>
                          <a:pt x="23" y="91"/>
                          <a:pt x="22" y="88"/>
                        </a:cubicBezTo>
                        <a:cubicBezTo>
                          <a:pt x="1" y="9"/>
                          <a:pt x="1" y="9"/>
                          <a:pt x="1" y="9"/>
                        </a:cubicBezTo>
                        <a:cubicBezTo>
                          <a:pt x="0" y="7"/>
                          <a:pt x="1" y="4"/>
                          <a:pt x="4" y="4"/>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grpSp>
          <p:grpSp>
            <p:nvGrpSpPr>
              <p:cNvPr id="112" name="Group 111">
                <a:extLst>
                  <a:ext uri="{FF2B5EF4-FFF2-40B4-BE49-F238E27FC236}">
                    <a16:creationId xmlns:a16="http://schemas.microsoft.com/office/drawing/2014/main" id="{4DE88AA9-770C-4A2E-BE27-9BBA4A8766EA}"/>
                  </a:ext>
                </a:extLst>
              </p:cNvPr>
              <p:cNvGrpSpPr/>
              <p:nvPr/>
            </p:nvGrpSpPr>
            <p:grpSpPr>
              <a:xfrm>
                <a:off x="2353818" y="4202765"/>
                <a:ext cx="2446910" cy="2198662"/>
                <a:chOff x="2353818" y="4202765"/>
                <a:chExt cx="2446910" cy="2198662"/>
              </a:xfrm>
            </p:grpSpPr>
            <p:sp>
              <p:nvSpPr>
                <p:cNvPr id="113" name="Freeform 31">
                  <a:extLst>
                    <a:ext uri="{FF2B5EF4-FFF2-40B4-BE49-F238E27FC236}">
                      <a16:creationId xmlns:a16="http://schemas.microsoft.com/office/drawing/2014/main" id="{ED398FCD-1F04-4EA9-9F8A-083C7A3F076F}"/>
                    </a:ext>
                  </a:extLst>
                </p:cNvPr>
                <p:cNvSpPr>
                  <a:spLocks/>
                </p:cNvSpPr>
                <p:nvPr/>
              </p:nvSpPr>
              <p:spPr bwMode="auto">
                <a:xfrm>
                  <a:off x="2353818" y="4202765"/>
                  <a:ext cx="2446910" cy="830396"/>
                </a:xfrm>
                <a:custGeom>
                  <a:avLst/>
                  <a:gdLst>
                    <a:gd name="T0" fmla="*/ 51 w 1425"/>
                    <a:gd name="T1" fmla="*/ 0 h 484"/>
                    <a:gd name="T2" fmla="*/ 1372 w 1425"/>
                    <a:gd name="T3" fmla="*/ 0 h 484"/>
                    <a:gd name="T4" fmla="*/ 1412 w 1425"/>
                    <a:gd name="T5" fmla="*/ 65 h 484"/>
                    <a:gd name="T6" fmla="*/ 1300 w 1425"/>
                    <a:gd name="T7" fmla="*/ 484 h 484"/>
                    <a:gd name="T8" fmla="*/ 123 w 1425"/>
                    <a:gd name="T9" fmla="*/ 484 h 484"/>
                    <a:gd name="T10" fmla="*/ 16 w 1425"/>
                    <a:gd name="T11" fmla="*/ 71 h 484"/>
                    <a:gd name="T12" fmla="*/ 51 w 1425"/>
                    <a:gd name="T13" fmla="*/ 0 h 484"/>
                  </a:gdLst>
                  <a:ahLst/>
                  <a:cxnLst>
                    <a:cxn ang="0">
                      <a:pos x="T0" y="T1"/>
                    </a:cxn>
                    <a:cxn ang="0">
                      <a:pos x="T2" y="T3"/>
                    </a:cxn>
                    <a:cxn ang="0">
                      <a:pos x="T4" y="T5"/>
                    </a:cxn>
                    <a:cxn ang="0">
                      <a:pos x="T6" y="T7"/>
                    </a:cxn>
                    <a:cxn ang="0">
                      <a:pos x="T8" y="T9"/>
                    </a:cxn>
                    <a:cxn ang="0">
                      <a:pos x="T10" y="T11"/>
                    </a:cxn>
                    <a:cxn ang="0">
                      <a:pos x="T12" y="T13"/>
                    </a:cxn>
                  </a:cxnLst>
                  <a:rect l="0" t="0" r="r" b="b"/>
                  <a:pathLst>
                    <a:path w="1425" h="484">
                      <a:moveTo>
                        <a:pt x="51" y="0"/>
                      </a:moveTo>
                      <a:cubicBezTo>
                        <a:pt x="1372" y="0"/>
                        <a:pt x="1372" y="0"/>
                        <a:pt x="1372" y="0"/>
                      </a:cubicBezTo>
                      <a:cubicBezTo>
                        <a:pt x="1407" y="0"/>
                        <a:pt x="1425" y="15"/>
                        <a:pt x="1412" y="65"/>
                      </a:cubicBezTo>
                      <a:cubicBezTo>
                        <a:pt x="1300" y="484"/>
                        <a:pt x="1300" y="484"/>
                        <a:pt x="1300" y="484"/>
                      </a:cubicBezTo>
                      <a:cubicBezTo>
                        <a:pt x="123" y="484"/>
                        <a:pt x="123" y="484"/>
                        <a:pt x="123" y="484"/>
                      </a:cubicBezTo>
                      <a:cubicBezTo>
                        <a:pt x="16" y="71"/>
                        <a:pt x="16" y="71"/>
                        <a:pt x="16" y="71"/>
                      </a:cubicBezTo>
                      <a:cubicBezTo>
                        <a:pt x="0" y="11"/>
                        <a:pt x="10" y="0"/>
                        <a:pt x="51"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14" name="Freeform 37">
                  <a:extLst>
                    <a:ext uri="{FF2B5EF4-FFF2-40B4-BE49-F238E27FC236}">
                      <a16:creationId xmlns:a16="http://schemas.microsoft.com/office/drawing/2014/main" id="{7D61AE9A-30E9-43D6-ABF2-2CEC3E5A4A47}"/>
                    </a:ext>
                  </a:extLst>
                </p:cNvPr>
                <p:cNvSpPr>
                  <a:spLocks/>
                </p:cNvSpPr>
                <p:nvPr/>
              </p:nvSpPr>
              <p:spPr bwMode="auto">
                <a:xfrm>
                  <a:off x="2400274" y="4220186"/>
                  <a:ext cx="2355450" cy="52989"/>
                </a:xfrm>
                <a:custGeom>
                  <a:avLst/>
                  <a:gdLst>
                    <a:gd name="T0" fmla="*/ 16 w 1372"/>
                    <a:gd name="T1" fmla="*/ 0 h 31"/>
                    <a:gd name="T2" fmla="*/ 1357 w 1372"/>
                    <a:gd name="T3" fmla="*/ 0 h 31"/>
                    <a:gd name="T4" fmla="*/ 1372 w 1372"/>
                    <a:gd name="T5" fmla="*/ 16 h 31"/>
                    <a:gd name="T6" fmla="*/ 1357 w 1372"/>
                    <a:gd name="T7" fmla="*/ 31 h 31"/>
                    <a:gd name="T8" fmla="*/ 16 w 1372"/>
                    <a:gd name="T9" fmla="*/ 31 h 31"/>
                    <a:gd name="T10" fmla="*/ 0 w 1372"/>
                    <a:gd name="T11" fmla="*/ 16 h 31"/>
                    <a:gd name="T12" fmla="*/ 16 w 1372"/>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1372" h="31">
                      <a:moveTo>
                        <a:pt x="16" y="0"/>
                      </a:moveTo>
                      <a:cubicBezTo>
                        <a:pt x="1357" y="0"/>
                        <a:pt x="1357" y="0"/>
                        <a:pt x="1357" y="0"/>
                      </a:cubicBezTo>
                      <a:cubicBezTo>
                        <a:pt x="1365" y="0"/>
                        <a:pt x="1372" y="7"/>
                        <a:pt x="1372" y="16"/>
                      </a:cubicBezTo>
                      <a:cubicBezTo>
                        <a:pt x="1372" y="24"/>
                        <a:pt x="1365" y="31"/>
                        <a:pt x="1357" y="31"/>
                      </a:cubicBezTo>
                      <a:cubicBezTo>
                        <a:pt x="16" y="31"/>
                        <a:pt x="16" y="31"/>
                        <a:pt x="16" y="31"/>
                      </a:cubicBezTo>
                      <a:cubicBezTo>
                        <a:pt x="7" y="31"/>
                        <a:pt x="0" y="24"/>
                        <a:pt x="0" y="16"/>
                      </a:cubicBezTo>
                      <a:cubicBezTo>
                        <a:pt x="0" y="7"/>
                        <a:pt x="7" y="0"/>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15" name="Freeform 45">
                  <a:extLst>
                    <a:ext uri="{FF2B5EF4-FFF2-40B4-BE49-F238E27FC236}">
                      <a16:creationId xmlns:a16="http://schemas.microsoft.com/office/drawing/2014/main" id="{8B2B52B6-15B9-441F-B5A9-314C0DF47A52}"/>
                    </a:ext>
                  </a:extLst>
                </p:cNvPr>
                <p:cNvSpPr>
                  <a:spLocks/>
                </p:cNvSpPr>
                <p:nvPr/>
              </p:nvSpPr>
              <p:spPr bwMode="auto">
                <a:xfrm>
                  <a:off x="2565046" y="5055663"/>
                  <a:ext cx="2025905" cy="1345764"/>
                </a:xfrm>
                <a:custGeom>
                  <a:avLst/>
                  <a:gdLst>
                    <a:gd name="T0" fmla="*/ 26 w 1180"/>
                    <a:gd name="T1" fmla="*/ 0 h 784"/>
                    <a:gd name="T2" fmla="*/ 1154 w 1180"/>
                    <a:gd name="T3" fmla="*/ 0 h 784"/>
                    <a:gd name="T4" fmla="*/ 1180 w 1180"/>
                    <a:gd name="T5" fmla="*/ 27 h 784"/>
                    <a:gd name="T6" fmla="*/ 1180 w 1180"/>
                    <a:gd name="T7" fmla="*/ 758 h 784"/>
                    <a:gd name="T8" fmla="*/ 1154 w 1180"/>
                    <a:gd name="T9" fmla="*/ 784 h 784"/>
                    <a:gd name="T10" fmla="*/ 26 w 1180"/>
                    <a:gd name="T11" fmla="*/ 784 h 784"/>
                    <a:gd name="T12" fmla="*/ 0 w 1180"/>
                    <a:gd name="T13" fmla="*/ 758 h 784"/>
                    <a:gd name="T14" fmla="*/ 0 w 1180"/>
                    <a:gd name="T15" fmla="*/ 27 h 784"/>
                    <a:gd name="T16" fmla="*/ 26 w 1180"/>
                    <a:gd name="T17"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0" h="784">
                      <a:moveTo>
                        <a:pt x="26" y="0"/>
                      </a:moveTo>
                      <a:cubicBezTo>
                        <a:pt x="1154" y="0"/>
                        <a:pt x="1154" y="0"/>
                        <a:pt x="1154" y="0"/>
                      </a:cubicBezTo>
                      <a:cubicBezTo>
                        <a:pt x="1168" y="0"/>
                        <a:pt x="1180" y="12"/>
                        <a:pt x="1180" y="27"/>
                      </a:cubicBezTo>
                      <a:cubicBezTo>
                        <a:pt x="1180" y="758"/>
                        <a:pt x="1180" y="758"/>
                        <a:pt x="1180" y="758"/>
                      </a:cubicBezTo>
                      <a:cubicBezTo>
                        <a:pt x="1180" y="773"/>
                        <a:pt x="1168" y="784"/>
                        <a:pt x="1154" y="784"/>
                      </a:cubicBezTo>
                      <a:cubicBezTo>
                        <a:pt x="26" y="784"/>
                        <a:pt x="26" y="784"/>
                        <a:pt x="26" y="784"/>
                      </a:cubicBezTo>
                      <a:cubicBezTo>
                        <a:pt x="11" y="784"/>
                        <a:pt x="0" y="773"/>
                        <a:pt x="0" y="758"/>
                      </a:cubicBezTo>
                      <a:cubicBezTo>
                        <a:pt x="0" y="27"/>
                        <a:pt x="0" y="27"/>
                        <a:pt x="0" y="27"/>
                      </a:cubicBezTo>
                      <a:cubicBezTo>
                        <a:pt x="0" y="12"/>
                        <a:pt x="11" y="0"/>
                        <a:pt x="26"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16" name="Freeform 46">
                  <a:extLst>
                    <a:ext uri="{FF2B5EF4-FFF2-40B4-BE49-F238E27FC236}">
                      <a16:creationId xmlns:a16="http://schemas.microsoft.com/office/drawing/2014/main" id="{0A62D10C-322B-4BEC-9D9F-D4412EF37816}"/>
                    </a:ext>
                  </a:extLst>
                </p:cNvPr>
                <p:cNvSpPr>
                  <a:spLocks/>
                </p:cNvSpPr>
                <p:nvPr/>
              </p:nvSpPr>
              <p:spPr bwMode="auto">
                <a:xfrm>
                  <a:off x="2697155" y="5055663"/>
                  <a:ext cx="111784" cy="75491"/>
                </a:xfrm>
                <a:custGeom>
                  <a:avLst/>
                  <a:gdLst>
                    <a:gd name="T0" fmla="*/ 0 w 65"/>
                    <a:gd name="T1" fmla="*/ 0 h 44"/>
                    <a:gd name="T2" fmla="*/ 65 w 65"/>
                    <a:gd name="T3" fmla="*/ 0 h 44"/>
                    <a:gd name="T4" fmla="*/ 65 w 65"/>
                    <a:gd name="T5" fmla="*/ 38 h 44"/>
                    <a:gd name="T6" fmla="*/ 59 w 65"/>
                    <a:gd name="T7" fmla="*/ 44 h 44"/>
                    <a:gd name="T8" fmla="*/ 6 w 65"/>
                    <a:gd name="T9" fmla="*/ 44 h 44"/>
                    <a:gd name="T10" fmla="*/ 0 w 65"/>
                    <a:gd name="T11" fmla="*/ 38 h 44"/>
                    <a:gd name="T12" fmla="*/ 0 w 65"/>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65" h="44">
                      <a:moveTo>
                        <a:pt x="0" y="0"/>
                      </a:moveTo>
                      <a:cubicBezTo>
                        <a:pt x="65" y="0"/>
                        <a:pt x="65" y="0"/>
                        <a:pt x="65" y="0"/>
                      </a:cubicBezTo>
                      <a:cubicBezTo>
                        <a:pt x="65" y="38"/>
                        <a:pt x="65" y="38"/>
                        <a:pt x="65" y="38"/>
                      </a:cubicBezTo>
                      <a:cubicBezTo>
                        <a:pt x="65" y="41"/>
                        <a:pt x="63" y="44"/>
                        <a:pt x="59" y="44"/>
                      </a:cubicBezTo>
                      <a:cubicBezTo>
                        <a:pt x="6" y="44"/>
                        <a:pt x="6" y="44"/>
                        <a:pt x="6" y="44"/>
                      </a:cubicBezTo>
                      <a:cubicBezTo>
                        <a:pt x="3" y="44"/>
                        <a:pt x="0" y="41"/>
                        <a:pt x="0" y="38"/>
                      </a:cubicBezTo>
                      <a:lnTo>
                        <a:pt x="0" y="0"/>
                      </a:ln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17" name="Freeform 47">
                  <a:extLst>
                    <a:ext uri="{FF2B5EF4-FFF2-40B4-BE49-F238E27FC236}">
                      <a16:creationId xmlns:a16="http://schemas.microsoft.com/office/drawing/2014/main" id="{601F31EE-1210-4B11-9F99-497370AABA58}"/>
                    </a:ext>
                  </a:extLst>
                </p:cNvPr>
                <p:cNvSpPr>
                  <a:spLocks/>
                </p:cNvSpPr>
                <p:nvPr/>
              </p:nvSpPr>
              <p:spPr bwMode="auto">
                <a:xfrm>
                  <a:off x="4345607" y="5055663"/>
                  <a:ext cx="111784" cy="75491"/>
                </a:xfrm>
                <a:custGeom>
                  <a:avLst/>
                  <a:gdLst>
                    <a:gd name="T0" fmla="*/ 0 w 65"/>
                    <a:gd name="T1" fmla="*/ 0 h 44"/>
                    <a:gd name="T2" fmla="*/ 65 w 65"/>
                    <a:gd name="T3" fmla="*/ 0 h 44"/>
                    <a:gd name="T4" fmla="*/ 65 w 65"/>
                    <a:gd name="T5" fmla="*/ 38 h 44"/>
                    <a:gd name="T6" fmla="*/ 59 w 65"/>
                    <a:gd name="T7" fmla="*/ 44 h 44"/>
                    <a:gd name="T8" fmla="*/ 6 w 65"/>
                    <a:gd name="T9" fmla="*/ 44 h 44"/>
                    <a:gd name="T10" fmla="*/ 0 w 65"/>
                    <a:gd name="T11" fmla="*/ 38 h 44"/>
                    <a:gd name="T12" fmla="*/ 0 w 65"/>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65" h="44">
                      <a:moveTo>
                        <a:pt x="0" y="0"/>
                      </a:moveTo>
                      <a:cubicBezTo>
                        <a:pt x="65" y="0"/>
                        <a:pt x="65" y="0"/>
                        <a:pt x="65" y="0"/>
                      </a:cubicBezTo>
                      <a:cubicBezTo>
                        <a:pt x="65" y="38"/>
                        <a:pt x="65" y="38"/>
                        <a:pt x="65" y="38"/>
                      </a:cubicBezTo>
                      <a:cubicBezTo>
                        <a:pt x="65" y="41"/>
                        <a:pt x="63" y="44"/>
                        <a:pt x="59" y="44"/>
                      </a:cubicBezTo>
                      <a:cubicBezTo>
                        <a:pt x="6" y="44"/>
                        <a:pt x="6" y="44"/>
                        <a:pt x="6" y="44"/>
                      </a:cubicBezTo>
                      <a:cubicBezTo>
                        <a:pt x="3" y="44"/>
                        <a:pt x="0" y="41"/>
                        <a:pt x="0" y="38"/>
                      </a:cubicBezTo>
                      <a:lnTo>
                        <a:pt x="0" y="0"/>
                      </a:lnTo>
                      <a:close/>
                    </a:path>
                  </a:pathLst>
                </a:custGeom>
                <a:solidFill>
                  <a:schemeClr val="bg2">
                    <a:lumMod val="9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18" name="Freeform 48">
                  <a:extLst>
                    <a:ext uri="{FF2B5EF4-FFF2-40B4-BE49-F238E27FC236}">
                      <a16:creationId xmlns:a16="http://schemas.microsoft.com/office/drawing/2014/main" id="{883ECB3B-0431-400F-8AAD-8857A397AA94}"/>
                    </a:ext>
                  </a:extLst>
                </p:cNvPr>
                <p:cNvSpPr>
                  <a:spLocks/>
                </p:cNvSpPr>
                <p:nvPr/>
              </p:nvSpPr>
              <p:spPr bwMode="auto">
                <a:xfrm>
                  <a:off x="2489556" y="4386410"/>
                  <a:ext cx="2170353" cy="550936"/>
                </a:xfrm>
                <a:custGeom>
                  <a:avLst/>
                  <a:gdLst>
                    <a:gd name="T0" fmla="*/ 2990 w 2990"/>
                    <a:gd name="T1" fmla="*/ 0 h 759"/>
                    <a:gd name="T2" fmla="*/ 2798 w 2990"/>
                    <a:gd name="T3" fmla="*/ 759 h 759"/>
                    <a:gd name="T4" fmla="*/ 196 w 2990"/>
                    <a:gd name="T5" fmla="*/ 759 h 759"/>
                    <a:gd name="T6" fmla="*/ 0 w 2990"/>
                    <a:gd name="T7" fmla="*/ 0 h 759"/>
                    <a:gd name="T8" fmla="*/ 2990 w 2990"/>
                    <a:gd name="T9" fmla="*/ 0 h 759"/>
                  </a:gdLst>
                  <a:ahLst/>
                  <a:cxnLst>
                    <a:cxn ang="0">
                      <a:pos x="T0" y="T1"/>
                    </a:cxn>
                    <a:cxn ang="0">
                      <a:pos x="T2" y="T3"/>
                    </a:cxn>
                    <a:cxn ang="0">
                      <a:pos x="T4" y="T5"/>
                    </a:cxn>
                    <a:cxn ang="0">
                      <a:pos x="T6" y="T7"/>
                    </a:cxn>
                    <a:cxn ang="0">
                      <a:pos x="T8" y="T9"/>
                    </a:cxn>
                  </a:cxnLst>
                  <a:rect l="0" t="0" r="r" b="b"/>
                  <a:pathLst>
                    <a:path w="2990" h="759">
                      <a:moveTo>
                        <a:pt x="2990" y="0"/>
                      </a:moveTo>
                      <a:lnTo>
                        <a:pt x="2798" y="759"/>
                      </a:lnTo>
                      <a:lnTo>
                        <a:pt x="196" y="759"/>
                      </a:lnTo>
                      <a:lnTo>
                        <a:pt x="0" y="0"/>
                      </a:lnTo>
                      <a:lnTo>
                        <a:pt x="299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19" name="Freeform 49">
                  <a:extLst>
                    <a:ext uri="{FF2B5EF4-FFF2-40B4-BE49-F238E27FC236}">
                      <a16:creationId xmlns:a16="http://schemas.microsoft.com/office/drawing/2014/main" id="{342AB10B-0479-4F78-B593-9273A8983FFB}"/>
                    </a:ext>
                  </a:extLst>
                </p:cNvPr>
                <p:cNvSpPr>
                  <a:spLocks/>
                </p:cNvSpPr>
                <p:nvPr/>
              </p:nvSpPr>
              <p:spPr bwMode="auto">
                <a:xfrm>
                  <a:off x="2704413" y="4999045"/>
                  <a:ext cx="99444" cy="113236"/>
                </a:xfrm>
                <a:custGeom>
                  <a:avLst/>
                  <a:gdLst>
                    <a:gd name="T0" fmla="*/ 5 w 58"/>
                    <a:gd name="T1" fmla="*/ 0 h 66"/>
                    <a:gd name="T2" fmla="*/ 52 w 58"/>
                    <a:gd name="T3" fmla="*/ 0 h 66"/>
                    <a:gd name="T4" fmla="*/ 58 w 58"/>
                    <a:gd name="T5" fmla="*/ 5 h 66"/>
                    <a:gd name="T6" fmla="*/ 58 w 58"/>
                    <a:gd name="T7" fmla="*/ 60 h 66"/>
                    <a:gd name="T8" fmla="*/ 52 w 58"/>
                    <a:gd name="T9" fmla="*/ 66 h 66"/>
                    <a:gd name="T10" fmla="*/ 5 w 58"/>
                    <a:gd name="T11" fmla="*/ 66 h 66"/>
                    <a:gd name="T12" fmla="*/ 0 w 58"/>
                    <a:gd name="T13" fmla="*/ 60 h 66"/>
                    <a:gd name="T14" fmla="*/ 0 w 58"/>
                    <a:gd name="T15" fmla="*/ 5 h 66"/>
                    <a:gd name="T16" fmla="*/ 5 w 58"/>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66">
                      <a:moveTo>
                        <a:pt x="5" y="0"/>
                      </a:moveTo>
                      <a:cubicBezTo>
                        <a:pt x="52" y="0"/>
                        <a:pt x="52" y="0"/>
                        <a:pt x="52" y="0"/>
                      </a:cubicBezTo>
                      <a:cubicBezTo>
                        <a:pt x="55" y="0"/>
                        <a:pt x="58" y="2"/>
                        <a:pt x="58" y="5"/>
                      </a:cubicBezTo>
                      <a:cubicBezTo>
                        <a:pt x="58" y="60"/>
                        <a:pt x="58" y="60"/>
                        <a:pt x="58" y="60"/>
                      </a:cubicBezTo>
                      <a:cubicBezTo>
                        <a:pt x="58" y="63"/>
                        <a:pt x="55" y="66"/>
                        <a:pt x="52" y="66"/>
                      </a:cubicBezTo>
                      <a:cubicBezTo>
                        <a:pt x="5" y="66"/>
                        <a:pt x="5" y="66"/>
                        <a:pt x="5" y="66"/>
                      </a:cubicBezTo>
                      <a:cubicBezTo>
                        <a:pt x="2" y="66"/>
                        <a:pt x="0" y="63"/>
                        <a:pt x="0" y="60"/>
                      </a:cubicBezTo>
                      <a:cubicBezTo>
                        <a:pt x="0" y="5"/>
                        <a:pt x="0" y="5"/>
                        <a:pt x="0" y="5"/>
                      </a:cubicBezTo>
                      <a:cubicBezTo>
                        <a:pt x="0" y="2"/>
                        <a:pt x="2" y="0"/>
                        <a:pt x="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20" name="Freeform 50">
                  <a:extLst>
                    <a:ext uri="{FF2B5EF4-FFF2-40B4-BE49-F238E27FC236}">
                      <a16:creationId xmlns:a16="http://schemas.microsoft.com/office/drawing/2014/main" id="{AEFD6320-BA80-4554-9B1A-1AB98C093B32}"/>
                    </a:ext>
                  </a:extLst>
                </p:cNvPr>
                <p:cNvSpPr>
                  <a:spLocks/>
                </p:cNvSpPr>
                <p:nvPr/>
              </p:nvSpPr>
              <p:spPr bwMode="auto">
                <a:xfrm>
                  <a:off x="4352140" y="4999045"/>
                  <a:ext cx="99444" cy="113236"/>
                </a:xfrm>
                <a:custGeom>
                  <a:avLst/>
                  <a:gdLst>
                    <a:gd name="T0" fmla="*/ 5 w 58"/>
                    <a:gd name="T1" fmla="*/ 0 h 66"/>
                    <a:gd name="T2" fmla="*/ 52 w 58"/>
                    <a:gd name="T3" fmla="*/ 0 h 66"/>
                    <a:gd name="T4" fmla="*/ 58 w 58"/>
                    <a:gd name="T5" fmla="*/ 5 h 66"/>
                    <a:gd name="T6" fmla="*/ 58 w 58"/>
                    <a:gd name="T7" fmla="*/ 60 h 66"/>
                    <a:gd name="T8" fmla="*/ 52 w 58"/>
                    <a:gd name="T9" fmla="*/ 66 h 66"/>
                    <a:gd name="T10" fmla="*/ 5 w 58"/>
                    <a:gd name="T11" fmla="*/ 66 h 66"/>
                    <a:gd name="T12" fmla="*/ 0 w 58"/>
                    <a:gd name="T13" fmla="*/ 60 h 66"/>
                    <a:gd name="T14" fmla="*/ 0 w 58"/>
                    <a:gd name="T15" fmla="*/ 5 h 66"/>
                    <a:gd name="T16" fmla="*/ 5 w 58"/>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66">
                      <a:moveTo>
                        <a:pt x="5" y="0"/>
                      </a:moveTo>
                      <a:cubicBezTo>
                        <a:pt x="52" y="0"/>
                        <a:pt x="52" y="0"/>
                        <a:pt x="52" y="0"/>
                      </a:cubicBezTo>
                      <a:cubicBezTo>
                        <a:pt x="55" y="0"/>
                        <a:pt x="58" y="2"/>
                        <a:pt x="58" y="5"/>
                      </a:cubicBezTo>
                      <a:cubicBezTo>
                        <a:pt x="58" y="60"/>
                        <a:pt x="58" y="60"/>
                        <a:pt x="58" y="60"/>
                      </a:cubicBezTo>
                      <a:cubicBezTo>
                        <a:pt x="58" y="63"/>
                        <a:pt x="55" y="66"/>
                        <a:pt x="52" y="66"/>
                      </a:cubicBezTo>
                      <a:cubicBezTo>
                        <a:pt x="5" y="66"/>
                        <a:pt x="5" y="66"/>
                        <a:pt x="5" y="66"/>
                      </a:cubicBezTo>
                      <a:cubicBezTo>
                        <a:pt x="2" y="66"/>
                        <a:pt x="0" y="63"/>
                        <a:pt x="0" y="60"/>
                      </a:cubicBezTo>
                      <a:cubicBezTo>
                        <a:pt x="0" y="5"/>
                        <a:pt x="0" y="5"/>
                        <a:pt x="0" y="5"/>
                      </a:cubicBezTo>
                      <a:cubicBezTo>
                        <a:pt x="0" y="2"/>
                        <a:pt x="2" y="0"/>
                        <a:pt x="5"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nvGrpSpPr>
                <p:cNvPr id="121" name="Group 120">
                  <a:extLst>
                    <a:ext uri="{FF2B5EF4-FFF2-40B4-BE49-F238E27FC236}">
                      <a16:creationId xmlns:a16="http://schemas.microsoft.com/office/drawing/2014/main" id="{234FC503-400D-441F-8EDB-BA00B487814E}"/>
                    </a:ext>
                  </a:extLst>
                </p:cNvPr>
                <p:cNvGrpSpPr/>
                <p:nvPr/>
              </p:nvGrpSpPr>
              <p:grpSpPr>
                <a:xfrm>
                  <a:off x="2704413" y="5235679"/>
                  <a:ext cx="1764592" cy="1112759"/>
                  <a:chOff x="2704413" y="5235679"/>
                  <a:chExt cx="1764592" cy="1112759"/>
                </a:xfrm>
                <a:solidFill>
                  <a:schemeClr val="bg2">
                    <a:lumMod val="90000"/>
                  </a:schemeClr>
                </a:solidFill>
              </p:grpSpPr>
              <p:sp>
                <p:nvSpPr>
                  <p:cNvPr id="192" name="Freeform 51">
                    <a:extLst>
                      <a:ext uri="{FF2B5EF4-FFF2-40B4-BE49-F238E27FC236}">
                        <a16:creationId xmlns:a16="http://schemas.microsoft.com/office/drawing/2014/main" id="{3F0483D3-8D83-4DE5-8F6E-521EABAD81E9}"/>
                      </a:ext>
                    </a:extLst>
                  </p:cNvPr>
                  <p:cNvSpPr>
                    <a:spLocks/>
                  </p:cNvSpPr>
                  <p:nvPr/>
                </p:nvSpPr>
                <p:spPr bwMode="auto">
                  <a:xfrm>
                    <a:off x="4381175" y="5235679"/>
                    <a:ext cx="87830" cy="72587"/>
                  </a:xfrm>
                  <a:custGeom>
                    <a:avLst/>
                    <a:gdLst>
                      <a:gd name="T0" fmla="*/ 7 w 51"/>
                      <a:gd name="T1" fmla="*/ 0 h 42"/>
                      <a:gd name="T2" fmla="*/ 43 w 51"/>
                      <a:gd name="T3" fmla="*/ 0 h 42"/>
                      <a:gd name="T4" fmla="*/ 51 w 51"/>
                      <a:gd name="T5" fmla="*/ 7 h 42"/>
                      <a:gd name="T6" fmla="*/ 51 w 51"/>
                      <a:gd name="T7" fmla="*/ 34 h 42"/>
                      <a:gd name="T8" fmla="*/ 43 w 51"/>
                      <a:gd name="T9" fmla="*/ 42 h 42"/>
                      <a:gd name="T10" fmla="*/ 7 w 51"/>
                      <a:gd name="T11" fmla="*/ 42 h 42"/>
                      <a:gd name="T12" fmla="*/ 0 w 51"/>
                      <a:gd name="T13" fmla="*/ 34 h 42"/>
                      <a:gd name="T14" fmla="*/ 0 w 51"/>
                      <a:gd name="T15" fmla="*/ 7 h 42"/>
                      <a:gd name="T16" fmla="*/ 7 w 5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2">
                        <a:moveTo>
                          <a:pt x="7" y="0"/>
                        </a:moveTo>
                        <a:cubicBezTo>
                          <a:pt x="43" y="0"/>
                          <a:pt x="43" y="0"/>
                          <a:pt x="43" y="0"/>
                        </a:cubicBezTo>
                        <a:cubicBezTo>
                          <a:pt x="48" y="0"/>
                          <a:pt x="51" y="3"/>
                          <a:pt x="51" y="7"/>
                        </a:cubicBezTo>
                        <a:cubicBezTo>
                          <a:pt x="51" y="34"/>
                          <a:pt x="51" y="34"/>
                          <a:pt x="51" y="34"/>
                        </a:cubicBezTo>
                        <a:cubicBezTo>
                          <a:pt x="51" y="39"/>
                          <a:pt x="48" y="42"/>
                          <a:pt x="43" y="42"/>
                        </a:cubicBezTo>
                        <a:cubicBezTo>
                          <a:pt x="7" y="42"/>
                          <a:pt x="7" y="42"/>
                          <a:pt x="7" y="42"/>
                        </a:cubicBezTo>
                        <a:cubicBezTo>
                          <a:pt x="3" y="42"/>
                          <a:pt x="0" y="39"/>
                          <a:pt x="0" y="34"/>
                        </a:cubicBezTo>
                        <a:cubicBezTo>
                          <a:pt x="0" y="7"/>
                          <a:pt x="0" y="7"/>
                          <a:pt x="0" y="7"/>
                        </a:cubicBezTo>
                        <a:cubicBezTo>
                          <a:pt x="0" y="3"/>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93" name="Freeform 52">
                    <a:extLst>
                      <a:ext uri="{FF2B5EF4-FFF2-40B4-BE49-F238E27FC236}">
                        <a16:creationId xmlns:a16="http://schemas.microsoft.com/office/drawing/2014/main" id="{41C20029-9245-4489-8337-AD96048A4BDB}"/>
                      </a:ext>
                    </a:extLst>
                  </p:cNvPr>
                  <p:cNvSpPr>
                    <a:spLocks/>
                  </p:cNvSpPr>
                  <p:nvPr/>
                </p:nvSpPr>
                <p:spPr bwMode="auto">
                  <a:xfrm>
                    <a:off x="4381175" y="5324961"/>
                    <a:ext cx="87830" cy="94363"/>
                  </a:xfrm>
                  <a:custGeom>
                    <a:avLst/>
                    <a:gdLst>
                      <a:gd name="T0" fmla="*/ 9 w 51"/>
                      <a:gd name="T1" fmla="*/ 0 h 55"/>
                      <a:gd name="T2" fmla="*/ 42 w 51"/>
                      <a:gd name="T3" fmla="*/ 0 h 55"/>
                      <a:gd name="T4" fmla="*/ 51 w 51"/>
                      <a:gd name="T5" fmla="*/ 9 h 55"/>
                      <a:gd name="T6" fmla="*/ 51 w 51"/>
                      <a:gd name="T7" fmla="*/ 45 h 55"/>
                      <a:gd name="T8" fmla="*/ 42 w 51"/>
                      <a:gd name="T9" fmla="*/ 55 h 55"/>
                      <a:gd name="T10" fmla="*/ 9 w 51"/>
                      <a:gd name="T11" fmla="*/ 55 h 55"/>
                      <a:gd name="T12" fmla="*/ 0 w 51"/>
                      <a:gd name="T13" fmla="*/ 45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5"/>
                          <a:pt x="51" y="45"/>
                          <a:pt x="51" y="45"/>
                        </a:cubicBezTo>
                        <a:cubicBezTo>
                          <a:pt x="51" y="50"/>
                          <a:pt x="47" y="55"/>
                          <a:pt x="42" y="55"/>
                        </a:cubicBezTo>
                        <a:cubicBezTo>
                          <a:pt x="9" y="55"/>
                          <a:pt x="9" y="55"/>
                          <a:pt x="9" y="55"/>
                        </a:cubicBezTo>
                        <a:cubicBezTo>
                          <a:pt x="4" y="55"/>
                          <a:pt x="0" y="50"/>
                          <a:pt x="0" y="45"/>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94" name="Freeform 53">
                    <a:extLst>
                      <a:ext uri="{FF2B5EF4-FFF2-40B4-BE49-F238E27FC236}">
                        <a16:creationId xmlns:a16="http://schemas.microsoft.com/office/drawing/2014/main" id="{449585D3-887C-475E-8E1B-AB5BF6A3AA07}"/>
                      </a:ext>
                    </a:extLst>
                  </p:cNvPr>
                  <p:cNvSpPr>
                    <a:spLocks/>
                  </p:cNvSpPr>
                  <p:nvPr/>
                </p:nvSpPr>
                <p:spPr bwMode="auto">
                  <a:xfrm>
                    <a:off x="4381175" y="5435293"/>
                    <a:ext cx="87830" cy="94363"/>
                  </a:xfrm>
                  <a:custGeom>
                    <a:avLst/>
                    <a:gdLst>
                      <a:gd name="T0" fmla="*/ 9 w 51"/>
                      <a:gd name="T1" fmla="*/ 0 h 55"/>
                      <a:gd name="T2" fmla="*/ 42 w 51"/>
                      <a:gd name="T3" fmla="*/ 0 h 55"/>
                      <a:gd name="T4" fmla="*/ 51 w 51"/>
                      <a:gd name="T5" fmla="*/ 9 h 55"/>
                      <a:gd name="T6" fmla="*/ 51 w 51"/>
                      <a:gd name="T7" fmla="*/ 46 h 55"/>
                      <a:gd name="T8" fmla="*/ 42 w 51"/>
                      <a:gd name="T9" fmla="*/ 55 h 55"/>
                      <a:gd name="T10" fmla="*/ 9 w 51"/>
                      <a:gd name="T11" fmla="*/ 55 h 55"/>
                      <a:gd name="T12" fmla="*/ 0 w 51"/>
                      <a:gd name="T13" fmla="*/ 46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6"/>
                          <a:pt x="51" y="46"/>
                          <a:pt x="51" y="46"/>
                        </a:cubicBezTo>
                        <a:cubicBezTo>
                          <a:pt x="51" y="51"/>
                          <a:pt x="47"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95" name="Freeform 54">
                    <a:extLst>
                      <a:ext uri="{FF2B5EF4-FFF2-40B4-BE49-F238E27FC236}">
                        <a16:creationId xmlns:a16="http://schemas.microsoft.com/office/drawing/2014/main" id="{ABB7A822-64D8-4FAC-80B3-1BFB3787A7C5}"/>
                      </a:ext>
                    </a:extLst>
                  </p:cNvPr>
                  <p:cNvSpPr>
                    <a:spLocks/>
                  </p:cNvSpPr>
                  <p:nvPr/>
                </p:nvSpPr>
                <p:spPr bwMode="auto">
                  <a:xfrm>
                    <a:off x="4381175" y="5546351"/>
                    <a:ext cx="87830" cy="94363"/>
                  </a:xfrm>
                  <a:custGeom>
                    <a:avLst/>
                    <a:gdLst>
                      <a:gd name="T0" fmla="*/ 9 w 51"/>
                      <a:gd name="T1" fmla="*/ 0 h 55"/>
                      <a:gd name="T2" fmla="*/ 42 w 51"/>
                      <a:gd name="T3" fmla="*/ 0 h 55"/>
                      <a:gd name="T4" fmla="*/ 51 w 51"/>
                      <a:gd name="T5" fmla="*/ 9 h 55"/>
                      <a:gd name="T6" fmla="*/ 51 w 51"/>
                      <a:gd name="T7" fmla="*/ 46 h 55"/>
                      <a:gd name="T8" fmla="*/ 42 w 51"/>
                      <a:gd name="T9" fmla="*/ 55 h 55"/>
                      <a:gd name="T10" fmla="*/ 9 w 51"/>
                      <a:gd name="T11" fmla="*/ 55 h 55"/>
                      <a:gd name="T12" fmla="*/ 0 w 51"/>
                      <a:gd name="T13" fmla="*/ 46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6"/>
                          <a:pt x="51" y="46"/>
                          <a:pt x="51" y="46"/>
                        </a:cubicBezTo>
                        <a:cubicBezTo>
                          <a:pt x="51" y="51"/>
                          <a:pt x="47"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96" name="Freeform 55">
                    <a:extLst>
                      <a:ext uri="{FF2B5EF4-FFF2-40B4-BE49-F238E27FC236}">
                        <a16:creationId xmlns:a16="http://schemas.microsoft.com/office/drawing/2014/main" id="{3522072D-58FC-482A-B042-088369E411F8}"/>
                      </a:ext>
                    </a:extLst>
                  </p:cNvPr>
                  <p:cNvSpPr>
                    <a:spLocks/>
                  </p:cNvSpPr>
                  <p:nvPr/>
                </p:nvSpPr>
                <p:spPr bwMode="auto">
                  <a:xfrm>
                    <a:off x="4381175" y="5656683"/>
                    <a:ext cx="87830" cy="94363"/>
                  </a:xfrm>
                  <a:custGeom>
                    <a:avLst/>
                    <a:gdLst>
                      <a:gd name="T0" fmla="*/ 9 w 51"/>
                      <a:gd name="T1" fmla="*/ 0 h 55"/>
                      <a:gd name="T2" fmla="*/ 42 w 51"/>
                      <a:gd name="T3" fmla="*/ 0 h 55"/>
                      <a:gd name="T4" fmla="*/ 51 w 51"/>
                      <a:gd name="T5" fmla="*/ 9 h 55"/>
                      <a:gd name="T6" fmla="*/ 51 w 51"/>
                      <a:gd name="T7" fmla="*/ 46 h 55"/>
                      <a:gd name="T8" fmla="*/ 42 w 51"/>
                      <a:gd name="T9" fmla="*/ 55 h 55"/>
                      <a:gd name="T10" fmla="*/ 9 w 51"/>
                      <a:gd name="T11" fmla="*/ 55 h 55"/>
                      <a:gd name="T12" fmla="*/ 0 w 51"/>
                      <a:gd name="T13" fmla="*/ 46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6"/>
                          <a:pt x="51" y="46"/>
                          <a:pt x="51" y="46"/>
                        </a:cubicBezTo>
                        <a:cubicBezTo>
                          <a:pt x="51" y="51"/>
                          <a:pt x="47"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97" name="Freeform 56">
                    <a:extLst>
                      <a:ext uri="{FF2B5EF4-FFF2-40B4-BE49-F238E27FC236}">
                        <a16:creationId xmlns:a16="http://schemas.microsoft.com/office/drawing/2014/main" id="{0A961D4B-911B-4980-AEA8-FA24A27643E9}"/>
                      </a:ext>
                    </a:extLst>
                  </p:cNvPr>
                  <p:cNvSpPr>
                    <a:spLocks/>
                  </p:cNvSpPr>
                  <p:nvPr/>
                </p:nvSpPr>
                <p:spPr bwMode="auto">
                  <a:xfrm>
                    <a:off x="4381175" y="5767742"/>
                    <a:ext cx="87830" cy="95089"/>
                  </a:xfrm>
                  <a:custGeom>
                    <a:avLst/>
                    <a:gdLst>
                      <a:gd name="T0" fmla="*/ 9 w 51"/>
                      <a:gd name="T1" fmla="*/ 0 h 55"/>
                      <a:gd name="T2" fmla="*/ 42 w 51"/>
                      <a:gd name="T3" fmla="*/ 0 h 55"/>
                      <a:gd name="T4" fmla="*/ 51 w 51"/>
                      <a:gd name="T5" fmla="*/ 9 h 55"/>
                      <a:gd name="T6" fmla="*/ 51 w 51"/>
                      <a:gd name="T7" fmla="*/ 46 h 55"/>
                      <a:gd name="T8" fmla="*/ 42 w 51"/>
                      <a:gd name="T9" fmla="*/ 55 h 55"/>
                      <a:gd name="T10" fmla="*/ 9 w 51"/>
                      <a:gd name="T11" fmla="*/ 55 h 55"/>
                      <a:gd name="T12" fmla="*/ 0 w 51"/>
                      <a:gd name="T13" fmla="*/ 46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6"/>
                          <a:pt x="51" y="46"/>
                          <a:pt x="51" y="46"/>
                        </a:cubicBezTo>
                        <a:cubicBezTo>
                          <a:pt x="51" y="51"/>
                          <a:pt x="47"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98" name="Freeform 57">
                    <a:extLst>
                      <a:ext uri="{FF2B5EF4-FFF2-40B4-BE49-F238E27FC236}">
                        <a16:creationId xmlns:a16="http://schemas.microsoft.com/office/drawing/2014/main" id="{A10B3F95-75F0-470D-98CC-36671CF661D1}"/>
                      </a:ext>
                    </a:extLst>
                  </p:cNvPr>
                  <p:cNvSpPr>
                    <a:spLocks/>
                  </p:cNvSpPr>
                  <p:nvPr/>
                </p:nvSpPr>
                <p:spPr bwMode="auto">
                  <a:xfrm>
                    <a:off x="4270116" y="5235679"/>
                    <a:ext cx="89282" cy="72587"/>
                  </a:xfrm>
                  <a:custGeom>
                    <a:avLst/>
                    <a:gdLst>
                      <a:gd name="T0" fmla="*/ 8 w 52"/>
                      <a:gd name="T1" fmla="*/ 0 h 42"/>
                      <a:gd name="T2" fmla="*/ 44 w 52"/>
                      <a:gd name="T3" fmla="*/ 0 h 42"/>
                      <a:gd name="T4" fmla="*/ 52 w 52"/>
                      <a:gd name="T5" fmla="*/ 7 h 42"/>
                      <a:gd name="T6" fmla="*/ 52 w 52"/>
                      <a:gd name="T7" fmla="*/ 34 h 42"/>
                      <a:gd name="T8" fmla="*/ 44 w 52"/>
                      <a:gd name="T9" fmla="*/ 42 h 42"/>
                      <a:gd name="T10" fmla="*/ 8 w 52"/>
                      <a:gd name="T11" fmla="*/ 42 h 42"/>
                      <a:gd name="T12" fmla="*/ 0 w 52"/>
                      <a:gd name="T13" fmla="*/ 34 h 42"/>
                      <a:gd name="T14" fmla="*/ 0 w 52"/>
                      <a:gd name="T15" fmla="*/ 7 h 42"/>
                      <a:gd name="T16" fmla="*/ 8 w 52"/>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42">
                        <a:moveTo>
                          <a:pt x="8" y="0"/>
                        </a:moveTo>
                        <a:cubicBezTo>
                          <a:pt x="44" y="0"/>
                          <a:pt x="44" y="0"/>
                          <a:pt x="44" y="0"/>
                        </a:cubicBezTo>
                        <a:cubicBezTo>
                          <a:pt x="48" y="0"/>
                          <a:pt x="52" y="3"/>
                          <a:pt x="52" y="7"/>
                        </a:cubicBezTo>
                        <a:cubicBezTo>
                          <a:pt x="52" y="34"/>
                          <a:pt x="52" y="34"/>
                          <a:pt x="52" y="34"/>
                        </a:cubicBezTo>
                        <a:cubicBezTo>
                          <a:pt x="52" y="39"/>
                          <a:pt x="48" y="42"/>
                          <a:pt x="44" y="42"/>
                        </a:cubicBezTo>
                        <a:cubicBezTo>
                          <a:pt x="8" y="42"/>
                          <a:pt x="8" y="42"/>
                          <a:pt x="8" y="42"/>
                        </a:cubicBezTo>
                        <a:cubicBezTo>
                          <a:pt x="4" y="42"/>
                          <a:pt x="0" y="39"/>
                          <a:pt x="0" y="34"/>
                        </a:cubicBezTo>
                        <a:cubicBezTo>
                          <a:pt x="0" y="7"/>
                          <a:pt x="0" y="7"/>
                          <a:pt x="0"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99" name="Freeform 58">
                    <a:extLst>
                      <a:ext uri="{FF2B5EF4-FFF2-40B4-BE49-F238E27FC236}">
                        <a16:creationId xmlns:a16="http://schemas.microsoft.com/office/drawing/2014/main" id="{CFDC4549-4B88-430C-BA37-AE2CAE4D92BA}"/>
                      </a:ext>
                    </a:extLst>
                  </p:cNvPr>
                  <p:cNvSpPr>
                    <a:spLocks/>
                  </p:cNvSpPr>
                  <p:nvPr/>
                </p:nvSpPr>
                <p:spPr bwMode="auto">
                  <a:xfrm>
                    <a:off x="4168494" y="5324961"/>
                    <a:ext cx="190904" cy="94363"/>
                  </a:xfrm>
                  <a:custGeom>
                    <a:avLst/>
                    <a:gdLst>
                      <a:gd name="T0" fmla="*/ 10 w 111"/>
                      <a:gd name="T1" fmla="*/ 0 h 55"/>
                      <a:gd name="T2" fmla="*/ 101 w 111"/>
                      <a:gd name="T3" fmla="*/ 0 h 55"/>
                      <a:gd name="T4" fmla="*/ 111 w 111"/>
                      <a:gd name="T5" fmla="*/ 9 h 55"/>
                      <a:gd name="T6" fmla="*/ 111 w 111"/>
                      <a:gd name="T7" fmla="*/ 45 h 55"/>
                      <a:gd name="T8" fmla="*/ 101 w 111"/>
                      <a:gd name="T9" fmla="*/ 55 h 55"/>
                      <a:gd name="T10" fmla="*/ 10 w 111"/>
                      <a:gd name="T11" fmla="*/ 55 h 55"/>
                      <a:gd name="T12" fmla="*/ 0 w 111"/>
                      <a:gd name="T13" fmla="*/ 45 h 55"/>
                      <a:gd name="T14" fmla="*/ 0 w 111"/>
                      <a:gd name="T15" fmla="*/ 9 h 55"/>
                      <a:gd name="T16" fmla="*/ 10 w 11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55">
                        <a:moveTo>
                          <a:pt x="10" y="0"/>
                        </a:moveTo>
                        <a:cubicBezTo>
                          <a:pt x="101" y="0"/>
                          <a:pt x="101" y="0"/>
                          <a:pt x="101" y="0"/>
                        </a:cubicBezTo>
                        <a:cubicBezTo>
                          <a:pt x="106" y="0"/>
                          <a:pt x="111" y="4"/>
                          <a:pt x="111" y="9"/>
                        </a:cubicBezTo>
                        <a:cubicBezTo>
                          <a:pt x="111" y="45"/>
                          <a:pt x="111" y="45"/>
                          <a:pt x="111" y="45"/>
                        </a:cubicBezTo>
                        <a:cubicBezTo>
                          <a:pt x="111" y="50"/>
                          <a:pt x="106" y="55"/>
                          <a:pt x="101" y="55"/>
                        </a:cubicBezTo>
                        <a:cubicBezTo>
                          <a:pt x="10" y="55"/>
                          <a:pt x="10" y="55"/>
                          <a:pt x="10" y="55"/>
                        </a:cubicBezTo>
                        <a:cubicBezTo>
                          <a:pt x="4" y="55"/>
                          <a:pt x="0" y="50"/>
                          <a:pt x="0" y="45"/>
                        </a:cubicBezTo>
                        <a:cubicBezTo>
                          <a:pt x="0" y="9"/>
                          <a:pt x="0" y="9"/>
                          <a:pt x="0" y="9"/>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00" name="Freeform 59">
                    <a:extLst>
                      <a:ext uri="{FF2B5EF4-FFF2-40B4-BE49-F238E27FC236}">
                        <a16:creationId xmlns:a16="http://schemas.microsoft.com/office/drawing/2014/main" id="{29943BA3-22B4-487B-80C1-62BC40A23D0D}"/>
                      </a:ext>
                    </a:extLst>
                  </p:cNvPr>
                  <p:cNvSpPr>
                    <a:spLocks/>
                  </p:cNvSpPr>
                  <p:nvPr/>
                </p:nvSpPr>
                <p:spPr bwMode="auto">
                  <a:xfrm>
                    <a:off x="4241082" y="5435293"/>
                    <a:ext cx="118317" cy="94363"/>
                  </a:xfrm>
                  <a:custGeom>
                    <a:avLst/>
                    <a:gdLst>
                      <a:gd name="T0" fmla="*/ 9 w 69"/>
                      <a:gd name="T1" fmla="*/ 0 h 55"/>
                      <a:gd name="T2" fmla="*/ 59 w 69"/>
                      <a:gd name="T3" fmla="*/ 0 h 55"/>
                      <a:gd name="T4" fmla="*/ 69 w 69"/>
                      <a:gd name="T5" fmla="*/ 10 h 55"/>
                      <a:gd name="T6" fmla="*/ 69 w 69"/>
                      <a:gd name="T7" fmla="*/ 45 h 55"/>
                      <a:gd name="T8" fmla="*/ 59 w 69"/>
                      <a:gd name="T9" fmla="*/ 55 h 55"/>
                      <a:gd name="T10" fmla="*/ 9 w 69"/>
                      <a:gd name="T11" fmla="*/ 55 h 55"/>
                      <a:gd name="T12" fmla="*/ 0 w 69"/>
                      <a:gd name="T13" fmla="*/ 45 h 55"/>
                      <a:gd name="T14" fmla="*/ 0 w 69"/>
                      <a:gd name="T15" fmla="*/ 10 h 55"/>
                      <a:gd name="T16" fmla="*/ 9 w 69"/>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55">
                        <a:moveTo>
                          <a:pt x="9" y="0"/>
                        </a:moveTo>
                        <a:cubicBezTo>
                          <a:pt x="59" y="0"/>
                          <a:pt x="59" y="0"/>
                          <a:pt x="59" y="0"/>
                        </a:cubicBezTo>
                        <a:cubicBezTo>
                          <a:pt x="64" y="0"/>
                          <a:pt x="69" y="5"/>
                          <a:pt x="69" y="10"/>
                        </a:cubicBezTo>
                        <a:cubicBezTo>
                          <a:pt x="69" y="45"/>
                          <a:pt x="69" y="45"/>
                          <a:pt x="69" y="45"/>
                        </a:cubicBezTo>
                        <a:cubicBezTo>
                          <a:pt x="69" y="51"/>
                          <a:pt x="64" y="55"/>
                          <a:pt x="59" y="55"/>
                        </a:cubicBezTo>
                        <a:cubicBezTo>
                          <a:pt x="9" y="55"/>
                          <a:pt x="9" y="55"/>
                          <a:pt x="9" y="55"/>
                        </a:cubicBezTo>
                        <a:cubicBezTo>
                          <a:pt x="4" y="55"/>
                          <a:pt x="0" y="51"/>
                          <a:pt x="0" y="45"/>
                        </a:cubicBezTo>
                        <a:cubicBezTo>
                          <a:pt x="0" y="10"/>
                          <a:pt x="0" y="10"/>
                          <a:pt x="0" y="10"/>
                        </a:cubicBezTo>
                        <a:cubicBezTo>
                          <a:pt x="0" y="5"/>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01" name="Freeform 60">
                    <a:extLst>
                      <a:ext uri="{FF2B5EF4-FFF2-40B4-BE49-F238E27FC236}">
                        <a16:creationId xmlns:a16="http://schemas.microsoft.com/office/drawing/2014/main" id="{0089A277-EE59-4A12-9E70-4AACAF73312B}"/>
                      </a:ext>
                    </a:extLst>
                  </p:cNvPr>
                  <p:cNvSpPr>
                    <a:spLocks/>
                  </p:cNvSpPr>
                  <p:nvPr/>
                </p:nvSpPr>
                <p:spPr bwMode="auto">
                  <a:xfrm>
                    <a:off x="4156881" y="5546351"/>
                    <a:ext cx="202518" cy="94363"/>
                  </a:xfrm>
                  <a:custGeom>
                    <a:avLst/>
                    <a:gdLst>
                      <a:gd name="T0" fmla="*/ 9 w 118"/>
                      <a:gd name="T1" fmla="*/ 0 h 55"/>
                      <a:gd name="T2" fmla="*/ 108 w 118"/>
                      <a:gd name="T3" fmla="*/ 0 h 55"/>
                      <a:gd name="T4" fmla="*/ 118 w 118"/>
                      <a:gd name="T5" fmla="*/ 10 h 55"/>
                      <a:gd name="T6" fmla="*/ 118 w 118"/>
                      <a:gd name="T7" fmla="*/ 45 h 55"/>
                      <a:gd name="T8" fmla="*/ 108 w 118"/>
                      <a:gd name="T9" fmla="*/ 55 h 55"/>
                      <a:gd name="T10" fmla="*/ 9 w 118"/>
                      <a:gd name="T11" fmla="*/ 55 h 55"/>
                      <a:gd name="T12" fmla="*/ 0 w 118"/>
                      <a:gd name="T13" fmla="*/ 45 h 55"/>
                      <a:gd name="T14" fmla="*/ 0 w 118"/>
                      <a:gd name="T15" fmla="*/ 10 h 55"/>
                      <a:gd name="T16" fmla="*/ 9 w 118"/>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55">
                        <a:moveTo>
                          <a:pt x="9" y="0"/>
                        </a:moveTo>
                        <a:cubicBezTo>
                          <a:pt x="108" y="0"/>
                          <a:pt x="108" y="0"/>
                          <a:pt x="108" y="0"/>
                        </a:cubicBezTo>
                        <a:cubicBezTo>
                          <a:pt x="113" y="0"/>
                          <a:pt x="118" y="4"/>
                          <a:pt x="118" y="10"/>
                        </a:cubicBezTo>
                        <a:cubicBezTo>
                          <a:pt x="118" y="45"/>
                          <a:pt x="118" y="45"/>
                          <a:pt x="118" y="45"/>
                        </a:cubicBezTo>
                        <a:cubicBezTo>
                          <a:pt x="118" y="50"/>
                          <a:pt x="113" y="55"/>
                          <a:pt x="108" y="55"/>
                        </a:cubicBezTo>
                        <a:cubicBezTo>
                          <a:pt x="9" y="55"/>
                          <a:pt x="9" y="55"/>
                          <a:pt x="9" y="55"/>
                        </a:cubicBezTo>
                        <a:cubicBezTo>
                          <a:pt x="4" y="55"/>
                          <a:pt x="0" y="50"/>
                          <a:pt x="0" y="45"/>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02" name="Freeform 61">
                    <a:extLst>
                      <a:ext uri="{FF2B5EF4-FFF2-40B4-BE49-F238E27FC236}">
                        <a16:creationId xmlns:a16="http://schemas.microsoft.com/office/drawing/2014/main" id="{BC197E22-6E2B-4FDB-9EB9-DE9936D60975}"/>
                      </a:ext>
                    </a:extLst>
                  </p:cNvPr>
                  <p:cNvSpPr>
                    <a:spLocks/>
                  </p:cNvSpPr>
                  <p:nvPr/>
                </p:nvSpPr>
                <p:spPr bwMode="auto">
                  <a:xfrm>
                    <a:off x="4270116" y="5656683"/>
                    <a:ext cx="89282" cy="94363"/>
                  </a:xfrm>
                  <a:custGeom>
                    <a:avLst/>
                    <a:gdLst>
                      <a:gd name="T0" fmla="*/ 9 w 52"/>
                      <a:gd name="T1" fmla="*/ 0 h 55"/>
                      <a:gd name="T2" fmla="*/ 42 w 52"/>
                      <a:gd name="T3" fmla="*/ 0 h 55"/>
                      <a:gd name="T4" fmla="*/ 52 w 52"/>
                      <a:gd name="T5" fmla="*/ 9 h 55"/>
                      <a:gd name="T6" fmla="*/ 52 w 52"/>
                      <a:gd name="T7" fmla="*/ 46 h 55"/>
                      <a:gd name="T8" fmla="*/ 42 w 52"/>
                      <a:gd name="T9" fmla="*/ 55 h 55"/>
                      <a:gd name="T10" fmla="*/ 9 w 52"/>
                      <a:gd name="T11" fmla="*/ 55 h 55"/>
                      <a:gd name="T12" fmla="*/ 0 w 52"/>
                      <a:gd name="T13" fmla="*/ 46 h 55"/>
                      <a:gd name="T14" fmla="*/ 0 w 52"/>
                      <a:gd name="T15" fmla="*/ 9 h 55"/>
                      <a:gd name="T16" fmla="*/ 9 w 52"/>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5">
                        <a:moveTo>
                          <a:pt x="9" y="0"/>
                        </a:moveTo>
                        <a:cubicBezTo>
                          <a:pt x="42" y="0"/>
                          <a:pt x="42" y="0"/>
                          <a:pt x="42" y="0"/>
                        </a:cubicBezTo>
                        <a:cubicBezTo>
                          <a:pt x="48" y="0"/>
                          <a:pt x="52" y="4"/>
                          <a:pt x="52" y="9"/>
                        </a:cubicBezTo>
                        <a:cubicBezTo>
                          <a:pt x="52" y="46"/>
                          <a:pt x="52" y="46"/>
                          <a:pt x="52" y="46"/>
                        </a:cubicBezTo>
                        <a:cubicBezTo>
                          <a:pt x="52" y="51"/>
                          <a:pt x="48"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03" name="Freeform 62">
                    <a:extLst>
                      <a:ext uri="{FF2B5EF4-FFF2-40B4-BE49-F238E27FC236}">
                        <a16:creationId xmlns:a16="http://schemas.microsoft.com/office/drawing/2014/main" id="{8C25B7B6-4130-4198-8FBF-89F81B82CEF7}"/>
                      </a:ext>
                    </a:extLst>
                  </p:cNvPr>
                  <p:cNvSpPr>
                    <a:spLocks/>
                  </p:cNvSpPr>
                  <p:nvPr/>
                </p:nvSpPr>
                <p:spPr bwMode="auto">
                  <a:xfrm>
                    <a:off x="4270116" y="5767742"/>
                    <a:ext cx="89282" cy="95089"/>
                  </a:xfrm>
                  <a:custGeom>
                    <a:avLst/>
                    <a:gdLst>
                      <a:gd name="T0" fmla="*/ 9 w 52"/>
                      <a:gd name="T1" fmla="*/ 0 h 55"/>
                      <a:gd name="T2" fmla="*/ 42 w 52"/>
                      <a:gd name="T3" fmla="*/ 0 h 55"/>
                      <a:gd name="T4" fmla="*/ 52 w 52"/>
                      <a:gd name="T5" fmla="*/ 9 h 55"/>
                      <a:gd name="T6" fmla="*/ 52 w 52"/>
                      <a:gd name="T7" fmla="*/ 46 h 55"/>
                      <a:gd name="T8" fmla="*/ 42 w 52"/>
                      <a:gd name="T9" fmla="*/ 55 h 55"/>
                      <a:gd name="T10" fmla="*/ 9 w 52"/>
                      <a:gd name="T11" fmla="*/ 55 h 55"/>
                      <a:gd name="T12" fmla="*/ 0 w 52"/>
                      <a:gd name="T13" fmla="*/ 46 h 55"/>
                      <a:gd name="T14" fmla="*/ 0 w 52"/>
                      <a:gd name="T15" fmla="*/ 9 h 55"/>
                      <a:gd name="T16" fmla="*/ 9 w 52"/>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5">
                        <a:moveTo>
                          <a:pt x="9" y="0"/>
                        </a:moveTo>
                        <a:cubicBezTo>
                          <a:pt x="42" y="0"/>
                          <a:pt x="42" y="0"/>
                          <a:pt x="42" y="0"/>
                        </a:cubicBezTo>
                        <a:cubicBezTo>
                          <a:pt x="48" y="0"/>
                          <a:pt x="52" y="4"/>
                          <a:pt x="52" y="9"/>
                        </a:cubicBezTo>
                        <a:cubicBezTo>
                          <a:pt x="52" y="46"/>
                          <a:pt x="52" y="46"/>
                          <a:pt x="52" y="46"/>
                        </a:cubicBezTo>
                        <a:cubicBezTo>
                          <a:pt x="52" y="51"/>
                          <a:pt x="48"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04" name="Freeform 63">
                    <a:extLst>
                      <a:ext uri="{FF2B5EF4-FFF2-40B4-BE49-F238E27FC236}">
                        <a16:creationId xmlns:a16="http://schemas.microsoft.com/office/drawing/2014/main" id="{9DF6ADB6-9888-433F-87F8-1A0FA479FCC0}"/>
                      </a:ext>
                    </a:extLst>
                  </p:cNvPr>
                  <p:cNvSpPr>
                    <a:spLocks/>
                  </p:cNvSpPr>
                  <p:nvPr/>
                </p:nvSpPr>
                <p:spPr bwMode="auto">
                  <a:xfrm>
                    <a:off x="4168494" y="5235679"/>
                    <a:ext cx="79120" cy="72587"/>
                  </a:xfrm>
                  <a:custGeom>
                    <a:avLst/>
                    <a:gdLst>
                      <a:gd name="T0" fmla="*/ 7 w 46"/>
                      <a:gd name="T1" fmla="*/ 0 h 42"/>
                      <a:gd name="T2" fmla="*/ 39 w 46"/>
                      <a:gd name="T3" fmla="*/ 0 h 42"/>
                      <a:gd name="T4" fmla="*/ 46 w 46"/>
                      <a:gd name="T5" fmla="*/ 7 h 42"/>
                      <a:gd name="T6" fmla="*/ 46 w 46"/>
                      <a:gd name="T7" fmla="*/ 34 h 42"/>
                      <a:gd name="T8" fmla="*/ 39 w 46"/>
                      <a:gd name="T9" fmla="*/ 42 h 42"/>
                      <a:gd name="T10" fmla="*/ 7 w 46"/>
                      <a:gd name="T11" fmla="*/ 42 h 42"/>
                      <a:gd name="T12" fmla="*/ 0 w 46"/>
                      <a:gd name="T13" fmla="*/ 34 h 42"/>
                      <a:gd name="T14" fmla="*/ 0 w 46"/>
                      <a:gd name="T15" fmla="*/ 7 h 42"/>
                      <a:gd name="T16" fmla="*/ 7 w 4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7" y="0"/>
                        </a:moveTo>
                        <a:cubicBezTo>
                          <a:pt x="39" y="0"/>
                          <a:pt x="39" y="0"/>
                          <a:pt x="39" y="0"/>
                        </a:cubicBezTo>
                        <a:cubicBezTo>
                          <a:pt x="43" y="0"/>
                          <a:pt x="46" y="3"/>
                          <a:pt x="46" y="7"/>
                        </a:cubicBezTo>
                        <a:cubicBezTo>
                          <a:pt x="46" y="34"/>
                          <a:pt x="46" y="34"/>
                          <a:pt x="46" y="34"/>
                        </a:cubicBezTo>
                        <a:cubicBezTo>
                          <a:pt x="46" y="39"/>
                          <a:pt x="43" y="42"/>
                          <a:pt x="39" y="42"/>
                        </a:cubicBezTo>
                        <a:cubicBezTo>
                          <a:pt x="7" y="42"/>
                          <a:pt x="7" y="42"/>
                          <a:pt x="7" y="42"/>
                        </a:cubicBezTo>
                        <a:cubicBezTo>
                          <a:pt x="3" y="42"/>
                          <a:pt x="0" y="39"/>
                          <a:pt x="0" y="34"/>
                        </a:cubicBezTo>
                        <a:cubicBezTo>
                          <a:pt x="0" y="7"/>
                          <a:pt x="0" y="7"/>
                          <a:pt x="0" y="7"/>
                        </a:cubicBezTo>
                        <a:cubicBezTo>
                          <a:pt x="0" y="3"/>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05" name="Freeform 64">
                    <a:extLst>
                      <a:ext uri="{FF2B5EF4-FFF2-40B4-BE49-F238E27FC236}">
                        <a16:creationId xmlns:a16="http://schemas.microsoft.com/office/drawing/2014/main" id="{6B6CF039-BB1C-45D1-8EB1-10EDF9128DD8}"/>
                      </a:ext>
                    </a:extLst>
                  </p:cNvPr>
                  <p:cNvSpPr>
                    <a:spLocks/>
                  </p:cNvSpPr>
                  <p:nvPr/>
                </p:nvSpPr>
                <p:spPr bwMode="auto">
                  <a:xfrm>
                    <a:off x="4063969" y="5235679"/>
                    <a:ext cx="80572" cy="72587"/>
                  </a:xfrm>
                  <a:custGeom>
                    <a:avLst/>
                    <a:gdLst>
                      <a:gd name="T0" fmla="*/ 8 w 47"/>
                      <a:gd name="T1" fmla="*/ 0 h 42"/>
                      <a:gd name="T2" fmla="*/ 39 w 47"/>
                      <a:gd name="T3" fmla="*/ 0 h 42"/>
                      <a:gd name="T4" fmla="*/ 47 w 47"/>
                      <a:gd name="T5" fmla="*/ 7 h 42"/>
                      <a:gd name="T6" fmla="*/ 47 w 47"/>
                      <a:gd name="T7" fmla="*/ 34 h 42"/>
                      <a:gd name="T8" fmla="*/ 39 w 47"/>
                      <a:gd name="T9" fmla="*/ 42 h 42"/>
                      <a:gd name="T10" fmla="*/ 8 w 47"/>
                      <a:gd name="T11" fmla="*/ 42 h 42"/>
                      <a:gd name="T12" fmla="*/ 0 w 47"/>
                      <a:gd name="T13" fmla="*/ 34 h 42"/>
                      <a:gd name="T14" fmla="*/ 0 w 47"/>
                      <a:gd name="T15" fmla="*/ 7 h 42"/>
                      <a:gd name="T16" fmla="*/ 8 w 47"/>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2">
                        <a:moveTo>
                          <a:pt x="8" y="0"/>
                        </a:moveTo>
                        <a:cubicBezTo>
                          <a:pt x="39" y="0"/>
                          <a:pt x="39" y="0"/>
                          <a:pt x="39" y="0"/>
                        </a:cubicBezTo>
                        <a:cubicBezTo>
                          <a:pt x="44" y="0"/>
                          <a:pt x="47" y="3"/>
                          <a:pt x="47" y="7"/>
                        </a:cubicBezTo>
                        <a:cubicBezTo>
                          <a:pt x="47" y="34"/>
                          <a:pt x="47" y="34"/>
                          <a:pt x="47" y="34"/>
                        </a:cubicBezTo>
                        <a:cubicBezTo>
                          <a:pt x="47" y="39"/>
                          <a:pt x="44" y="42"/>
                          <a:pt x="39" y="42"/>
                        </a:cubicBezTo>
                        <a:cubicBezTo>
                          <a:pt x="8" y="42"/>
                          <a:pt x="8" y="42"/>
                          <a:pt x="8" y="42"/>
                        </a:cubicBezTo>
                        <a:cubicBezTo>
                          <a:pt x="4" y="42"/>
                          <a:pt x="0" y="39"/>
                          <a:pt x="0" y="34"/>
                        </a:cubicBezTo>
                        <a:cubicBezTo>
                          <a:pt x="0" y="7"/>
                          <a:pt x="0" y="7"/>
                          <a:pt x="0"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06" name="Freeform 65">
                    <a:extLst>
                      <a:ext uri="{FF2B5EF4-FFF2-40B4-BE49-F238E27FC236}">
                        <a16:creationId xmlns:a16="http://schemas.microsoft.com/office/drawing/2014/main" id="{EE250A08-9B8A-46E2-9113-209C319A3721}"/>
                      </a:ext>
                    </a:extLst>
                  </p:cNvPr>
                  <p:cNvSpPr>
                    <a:spLocks/>
                  </p:cNvSpPr>
                  <p:nvPr/>
                </p:nvSpPr>
                <p:spPr bwMode="auto">
                  <a:xfrm>
                    <a:off x="3960895" y="5235679"/>
                    <a:ext cx="80572" cy="72587"/>
                  </a:xfrm>
                  <a:custGeom>
                    <a:avLst/>
                    <a:gdLst>
                      <a:gd name="T0" fmla="*/ 8 w 47"/>
                      <a:gd name="T1" fmla="*/ 0 h 42"/>
                      <a:gd name="T2" fmla="*/ 39 w 47"/>
                      <a:gd name="T3" fmla="*/ 0 h 42"/>
                      <a:gd name="T4" fmla="*/ 47 w 47"/>
                      <a:gd name="T5" fmla="*/ 7 h 42"/>
                      <a:gd name="T6" fmla="*/ 47 w 47"/>
                      <a:gd name="T7" fmla="*/ 34 h 42"/>
                      <a:gd name="T8" fmla="*/ 39 w 47"/>
                      <a:gd name="T9" fmla="*/ 42 h 42"/>
                      <a:gd name="T10" fmla="*/ 8 w 47"/>
                      <a:gd name="T11" fmla="*/ 42 h 42"/>
                      <a:gd name="T12" fmla="*/ 0 w 47"/>
                      <a:gd name="T13" fmla="*/ 34 h 42"/>
                      <a:gd name="T14" fmla="*/ 0 w 47"/>
                      <a:gd name="T15" fmla="*/ 7 h 42"/>
                      <a:gd name="T16" fmla="*/ 8 w 47"/>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2">
                        <a:moveTo>
                          <a:pt x="8" y="0"/>
                        </a:moveTo>
                        <a:cubicBezTo>
                          <a:pt x="39" y="0"/>
                          <a:pt x="39" y="0"/>
                          <a:pt x="39" y="0"/>
                        </a:cubicBezTo>
                        <a:cubicBezTo>
                          <a:pt x="43" y="0"/>
                          <a:pt x="47" y="3"/>
                          <a:pt x="47" y="7"/>
                        </a:cubicBezTo>
                        <a:cubicBezTo>
                          <a:pt x="47" y="34"/>
                          <a:pt x="47" y="34"/>
                          <a:pt x="47" y="34"/>
                        </a:cubicBezTo>
                        <a:cubicBezTo>
                          <a:pt x="47" y="39"/>
                          <a:pt x="43" y="42"/>
                          <a:pt x="39" y="42"/>
                        </a:cubicBezTo>
                        <a:cubicBezTo>
                          <a:pt x="8" y="42"/>
                          <a:pt x="8" y="42"/>
                          <a:pt x="8" y="42"/>
                        </a:cubicBezTo>
                        <a:cubicBezTo>
                          <a:pt x="3" y="42"/>
                          <a:pt x="0" y="39"/>
                          <a:pt x="0" y="34"/>
                        </a:cubicBezTo>
                        <a:cubicBezTo>
                          <a:pt x="0" y="7"/>
                          <a:pt x="0" y="7"/>
                          <a:pt x="0" y="7"/>
                        </a:cubicBezTo>
                        <a:cubicBezTo>
                          <a:pt x="0"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07" name="Freeform 66">
                    <a:extLst>
                      <a:ext uri="{FF2B5EF4-FFF2-40B4-BE49-F238E27FC236}">
                        <a16:creationId xmlns:a16="http://schemas.microsoft.com/office/drawing/2014/main" id="{C451CAB3-8ECA-4AB5-82ED-3B972A543675}"/>
                      </a:ext>
                    </a:extLst>
                  </p:cNvPr>
                  <p:cNvSpPr>
                    <a:spLocks/>
                  </p:cNvSpPr>
                  <p:nvPr/>
                </p:nvSpPr>
                <p:spPr bwMode="auto">
                  <a:xfrm>
                    <a:off x="3857822" y="5235679"/>
                    <a:ext cx="79120" cy="72587"/>
                  </a:xfrm>
                  <a:custGeom>
                    <a:avLst/>
                    <a:gdLst>
                      <a:gd name="T0" fmla="*/ 7 w 46"/>
                      <a:gd name="T1" fmla="*/ 0 h 42"/>
                      <a:gd name="T2" fmla="*/ 39 w 46"/>
                      <a:gd name="T3" fmla="*/ 0 h 42"/>
                      <a:gd name="T4" fmla="*/ 46 w 46"/>
                      <a:gd name="T5" fmla="*/ 7 h 42"/>
                      <a:gd name="T6" fmla="*/ 46 w 46"/>
                      <a:gd name="T7" fmla="*/ 34 h 42"/>
                      <a:gd name="T8" fmla="*/ 39 w 46"/>
                      <a:gd name="T9" fmla="*/ 42 h 42"/>
                      <a:gd name="T10" fmla="*/ 7 w 46"/>
                      <a:gd name="T11" fmla="*/ 42 h 42"/>
                      <a:gd name="T12" fmla="*/ 0 w 46"/>
                      <a:gd name="T13" fmla="*/ 34 h 42"/>
                      <a:gd name="T14" fmla="*/ 0 w 46"/>
                      <a:gd name="T15" fmla="*/ 7 h 42"/>
                      <a:gd name="T16" fmla="*/ 7 w 4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7" y="0"/>
                        </a:moveTo>
                        <a:cubicBezTo>
                          <a:pt x="39" y="0"/>
                          <a:pt x="39" y="0"/>
                          <a:pt x="39" y="0"/>
                        </a:cubicBezTo>
                        <a:cubicBezTo>
                          <a:pt x="43" y="0"/>
                          <a:pt x="46" y="3"/>
                          <a:pt x="46" y="7"/>
                        </a:cubicBezTo>
                        <a:cubicBezTo>
                          <a:pt x="46" y="34"/>
                          <a:pt x="46" y="34"/>
                          <a:pt x="46" y="34"/>
                        </a:cubicBezTo>
                        <a:cubicBezTo>
                          <a:pt x="46" y="39"/>
                          <a:pt x="43" y="42"/>
                          <a:pt x="39" y="42"/>
                        </a:cubicBezTo>
                        <a:cubicBezTo>
                          <a:pt x="7" y="42"/>
                          <a:pt x="7" y="42"/>
                          <a:pt x="7" y="42"/>
                        </a:cubicBezTo>
                        <a:cubicBezTo>
                          <a:pt x="3" y="42"/>
                          <a:pt x="0" y="39"/>
                          <a:pt x="0" y="34"/>
                        </a:cubicBezTo>
                        <a:cubicBezTo>
                          <a:pt x="0" y="7"/>
                          <a:pt x="0" y="7"/>
                          <a:pt x="0" y="7"/>
                        </a:cubicBezTo>
                        <a:cubicBezTo>
                          <a:pt x="0" y="3"/>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08" name="Freeform 67">
                    <a:extLst>
                      <a:ext uri="{FF2B5EF4-FFF2-40B4-BE49-F238E27FC236}">
                        <a16:creationId xmlns:a16="http://schemas.microsoft.com/office/drawing/2014/main" id="{BA798647-6EE4-4770-BD03-5579EDBD5FD1}"/>
                      </a:ext>
                    </a:extLst>
                  </p:cNvPr>
                  <p:cNvSpPr>
                    <a:spLocks/>
                  </p:cNvSpPr>
                  <p:nvPr/>
                </p:nvSpPr>
                <p:spPr bwMode="auto">
                  <a:xfrm>
                    <a:off x="3753296" y="5235679"/>
                    <a:ext cx="80572" cy="72587"/>
                  </a:xfrm>
                  <a:custGeom>
                    <a:avLst/>
                    <a:gdLst>
                      <a:gd name="T0" fmla="*/ 8 w 47"/>
                      <a:gd name="T1" fmla="*/ 0 h 42"/>
                      <a:gd name="T2" fmla="*/ 39 w 47"/>
                      <a:gd name="T3" fmla="*/ 0 h 42"/>
                      <a:gd name="T4" fmla="*/ 47 w 47"/>
                      <a:gd name="T5" fmla="*/ 7 h 42"/>
                      <a:gd name="T6" fmla="*/ 47 w 47"/>
                      <a:gd name="T7" fmla="*/ 34 h 42"/>
                      <a:gd name="T8" fmla="*/ 39 w 47"/>
                      <a:gd name="T9" fmla="*/ 42 h 42"/>
                      <a:gd name="T10" fmla="*/ 8 w 47"/>
                      <a:gd name="T11" fmla="*/ 42 h 42"/>
                      <a:gd name="T12" fmla="*/ 0 w 47"/>
                      <a:gd name="T13" fmla="*/ 34 h 42"/>
                      <a:gd name="T14" fmla="*/ 0 w 47"/>
                      <a:gd name="T15" fmla="*/ 7 h 42"/>
                      <a:gd name="T16" fmla="*/ 8 w 47"/>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2">
                        <a:moveTo>
                          <a:pt x="8" y="0"/>
                        </a:moveTo>
                        <a:cubicBezTo>
                          <a:pt x="39" y="0"/>
                          <a:pt x="39" y="0"/>
                          <a:pt x="39" y="0"/>
                        </a:cubicBezTo>
                        <a:cubicBezTo>
                          <a:pt x="43" y="0"/>
                          <a:pt x="47" y="3"/>
                          <a:pt x="47" y="7"/>
                        </a:cubicBezTo>
                        <a:cubicBezTo>
                          <a:pt x="47" y="34"/>
                          <a:pt x="47" y="34"/>
                          <a:pt x="47" y="34"/>
                        </a:cubicBezTo>
                        <a:cubicBezTo>
                          <a:pt x="47" y="39"/>
                          <a:pt x="43" y="42"/>
                          <a:pt x="39" y="42"/>
                        </a:cubicBezTo>
                        <a:cubicBezTo>
                          <a:pt x="8" y="42"/>
                          <a:pt x="8" y="42"/>
                          <a:pt x="8" y="42"/>
                        </a:cubicBezTo>
                        <a:cubicBezTo>
                          <a:pt x="4" y="42"/>
                          <a:pt x="0" y="39"/>
                          <a:pt x="0" y="34"/>
                        </a:cubicBezTo>
                        <a:cubicBezTo>
                          <a:pt x="0" y="7"/>
                          <a:pt x="0" y="7"/>
                          <a:pt x="0"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09" name="Freeform 68">
                    <a:extLst>
                      <a:ext uri="{FF2B5EF4-FFF2-40B4-BE49-F238E27FC236}">
                        <a16:creationId xmlns:a16="http://schemas.microsoft.com/office/drawing/2014/main" id="{925360A7-B0E0-45F7-9239-E1DD81A67DA4}"/>
                      </a:ext>
                    </a:extLst>
                  </p:cNvPr>
                  <p:cNvSpPr>
                    <a:spLocks/>
                  </p:cNvSpPr>
                  <p:nvPr/>
                </p:nvSpPr>
                <p:spPr bwMode="auto">
                  <a:xfrm>
                    <a:off x="3650223" y="5235679"/>
                    <a:ext cx="79120" cy="72587"/>
                  </a:xfrm>
                  <a:custGeom>
                    <a:avLst/>
                    <a:gdLst>
                      <a:gd name="T0" fmla="*/ 7 w 46"/>
                      <a:gd name="T1" fmla="*/ 0 h 42"/>
                      <a:gd name="T2" fmla="*/ 39 w 46"/>
                      <a:gd name="T3" fmla="*/ 0 h 42"/>
                      <a:gd name="T4" fmla="*/ 46 w 46"/>
                      <a:gd name="T5" fmla="*/ 7 h 42"/>
                      <a:gd name="T6" fmla="*/ 46 w 46"/>
                      <a:gd name="T7" fmla="*/ 34 h 42"/>
                      <a:gd name="T8" fmla="*/ 39 w 46"/>
                      <a:gd name="T9" fmla="*/ 42 h 42"/>
                      <a:gd name="T10" fmla="*/ 7 w 46"/>
                      <a:gd name="T11" fmla="*/ 42 h 42"/>
                      <a:gd name="T12" fmla="*/ 0 w 46"/>
                      <a:gd name="T13" fmla="*/ 34 h 42"/>
                      <a:gd name="T14" fmla="*/ 0 w 46"/>
                      <a:gd name="T15" fmla="*/ 7 h 42"/>
                      <a:gd name="T16" fmla="*/ 7 w 4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7" y="0"/>
                        </a:moveTo>
                        <a:cubicBezTo>
                          <a:pt x="39" y="0"/>
                          <a:pt x="39" y="0"/>
                          <a:pt x="39" y="0"/>
                        </a:cubicBezTo>
                        <a:cubicBezTo>
                          <a:pt x="43" y="0"/>
                          <a:pt x="46" y="3"/>
                          <a:pt x="46" y="7"/>
                        </a:cubicBezTo>
                        <a:cubicBezTo>
                          <a:pt x="46" y="34"/>
                          <a:pt x="46" y="34"/>
                          <a:pt x="46" y="34"/>
                        </a:cubicBezTo>
                        <a:cubicBezTo>
                          <a:pt x="46" y="39"/>
                          <a:pt x="43" y="42"/>
                          <a:pt x="39" y="42"/>
                        </a:cubicBezTo>
                        <a:cubicBezTo>
                          <a:pt x="7" y="42"/>
                          <a:pt x="7" y="42"/>
                          <a:pt x="7" y="42"/>
                        </a:cubicBezTo>
                        <a:cubicBezTo>
                          <a:pt x="3" y="42"/>
                          <a:pt x="0" y="39"/>
                          <a:pt x="0" y="34"/>
                        </a:cubicBezTo>
                        <a:cubicBezTo>
                          <a:pt x="0" y="7"/>
                          <a:pt x="0" y="7"/>
                          <a:pt x="0" y="7"/>
                        </a:cubicBezTo>
                        <a:cubicBezTo>
                          <a:pt x="0" y="3"/>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10" name="Freeform 69">
                    <a:extLst>
                      <a:ext uri="{FF2B5EF4-FFF2-40B4-BE49-F238E27FC236}">
                        <a16:creationId xmlns:a16="http://schemas.microsoft.com/office/drawing/2014/main" id="{25B24675-2BE5-4A58-BAA4-0C6DD791D84E}"/>
                      </a:ext>
                    </a:extLst>
                  </p:cNvPr>
                  <p:cNvSpPr>
                    <a:spLocks/>
                  </p:cNvSpPr>
                  <p:nvPr/>
                </p:nvSpPr>
                <p:spPr bwMode="auto">
                  <a:xfrm>
                    <a:off x="3545697" y="5235679"/>
                    <a:ext cx="80572" cy="72587"/>
                  </a:xfrm>
                  <a:custGeom>
                    <a:avLst/>
                    <a:gdLst>
                      <a:gd name="T0" fmla="*/ 8 w 47"/>
                      <a:gd name="T1" fmla="*/ 0 h 42"/>
                      <a:gd name="T2" fmla="*/ 39 w 47"/>
                      <a:gd name="T3" fmla="*/ 0 h 42"/>
                      <a:gd name="T4" fmla="*/ 47 w 47"/>
                      <a:gd name="T5" fmla="*/ 7 h 42"/>
                      <a:gd name="T6" fmla="*/ 47 w 47"/>
                      <a:gd name="T7" fmla="*/ 34 h 42"/>
                      <a:gd name="T8" fmla="*/ 39 w 47"/>
                      <a:gd name="T9" fmla="*/ 42 h 42"/>
                      <a:gd name="T10" fmla="*/ 8 w 47"/>
                      <a:gd name="T11" fmla="*/ 42 h 42"/>
                      <a:gd name="T12" fmla="*/ 0 w 47"/>
                      <a:gd name="T13" fmla="*/ 34 h 42"/>
                      <a:gd name="T14" fmla="*/ 0 w 47"/>
                      <a:gd name="T15" fmla="*/ 7 h 42"/>
                      <a:gd name="T16" fmla="*/ 8 w 47"/>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2">
                        <a:moveTo>
                          <a:pt x="8" y="0"/>
                        </a:moveTo>
                        <a:cubicBezTo>
                          <a:pt x="39" y="0"/>
                          <a:pt x="39" y="0"/>
                          <a:pt x="39" y="0"/>
                        </a:cubicBezTo>
                        <a:cubicBezTo>
                          <a:pt x="44" y="0"/>
                          <a:pt x="47" y="3"/>
                          <a:pt x="47" y="7"/>
                        </a:cubicBezTo>
                        <a:cubicBezTo>
                          <a:pt x="47" y="34"/>
                          <a:pt x="47" y="34"/>
                          <a:pt x="47" y="34"/>
                        </a:cubicBezTo>
                        <a:cubicBezTo>
                          <a:pt x="47" y="39"/>
                          <a:pt x="44" y="42"/>
                          <a:pt x="39" y="42"/>
                        </a:cubicBezTo>
                        <a:cubicBezTo>
                          <a:pt x="8" y="42"/>
                          <a:pt x="8" y="42"/>
                          <a:pt x="8" y="42"/>
                        </a:cubicBezTo>
                        <a:cubicBezTo>
                          <a:pt x="4" y="42"/>
                          <a:pt x="0" y="39"/>
                          <a:pt x="0" y="34"/>
                        </a:cubicBezTo>
                        <a:cubicBezTo>
                          <a:pt x="0" y="7"/>
                          <a:pt x="0" y="7"/>
                          <a:pt x="0"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11" name="Freeform 70">
                    <a:extLst>
                      <a:ext uri="{FF2B5EF4-FFF2-40B4-BE49-F238E27FC236}">
                        <a16:creationId xmlns:a16="http://schemas.microsoft.com/office/drawing/2014/main" id="{4C4C866F-C5E2-42DC-AD5C-03B292F669E5}"/>
                      </a:ext>
                    </a:extLst>
                  </p:cNvPr>
                  <p:cNvSpPr>
                    <a:spLocks/>
                  </p:cNvSpPr>
                  <p:nvPr/>
                </p:nvSpPr>
                <p:spPr bwMode="auto">
                  <a:xfrm>
                    <a:off x="3442624" y="5235679"/>
                    <a:ext cx="80572" cy="72587"/>
                  </a:xfrm>
                  <a:custGeom>
                    <a:avLst/>
                    <a:gdLst>
                      <a:gd name="T0" fmla="*/ 8 w 47"/>
                      <a:gd name="T1" fmla="*/ 0 h 42"/>
                      <a:gd name="T2" fmla="*/ 39 w 47"/>
                      <a:gd name="T3" fmla="*/ 0 h 42"/>
                      <a:gd name="T4" fmla="*/ 47 w 47"/>
                      <a:gd name="T5" fmla="*/ 7 h 42"/>
                      <a:gd name="T6" fmla="*/ 47 w 47"/>
                      <a:gd name="T7" fmla="*/ 34 h 42"/>
                      <a:gd name="T8" fmla="*/ 39 w 47"/>
                      <a:gd name="T9" fmla="*/ 42 h 42"/>
                      <a:gd name="T10" fmla="*/ 8 w 47"/>
                      <a:gd name="T11" fmla="*/ 42 h 42"/>
                      <a:gd name="T12" fmla="*/ 0 w 47"/>
                      <a:gd name="T13" fmla="*/ 34 h 42"/>
                      <a:gd name="T14" fmla="*/ 0 w 47"/>
                      <a:gd name="T15" fmla="*/ 7 h 42"/>
                      <a:gd name="T16" fmla="*/ 8 w 47"/>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2">
                        <a:moveTo>
                          <a:pt x="8" y="0"/>
                        </a:moveTo>
                        <a:cubicBezTo>
                          <a:pt x="39" y="0"/>
                          <a:pt x="39" y="0"/>
                          <a:pt x="39" y="0"/>
                        </a:cubicBezTo>
                        <a:cubicBezTo>
                          <a:pt x="43" y="0"/>
                          <a:pt x="47" y="3"/>
                          <a:pt x="47" y="7"/>
                        </a:cubicBezTo>
                        <a:cubicBezTo>
                          <a:pt x="47" y="34"/>
                          <a:pt x="47" y="34"/>
                          <a:pt x="47" y="34"/>
                        </a:cubicBezTo>
                        <a:cubicBezTo>
                          <a:pt x="47" y="39"/>
                          <a:pt x="43" y="42"/>
                          <a:pt x="39" y="42"/>
                        </a:cubicBezTo>
                        <a:cubicBezTo>
                          <a:pt x="8" y="42"/>
                          <a:pt x="8" y="42"/>
                          <a:pt x="8" y="42"/>
                        </a:cubicBezTo>
                        <a:cubicBezTo>
                          <a:pt x="3" y="42"/>
                          <a:pt x="0" y="39"/>
                          <a:pt x="0" y="34"/>
                        </a:cubicBezTo>
                        <a:cubicBezTo>
                          <a:pt x="0" y="7"/>
                          <a:pt x="0" y="7"/>
                          <a:pt x="0" y="7"/>
                        </a:cubicBezTo>
                        <a:cubicBezTo>
                          <a:pt x="0"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12" name="Freeform 71">
                    <a:extLst>
                      <a:ext uri="{FF2B5EF4-FFF2-40B4-BE49-F238E27FC236}">
                        <a16:creationId xmlns:a16="http://schemas.microsoft.com/office/drawing/2014/main" id="{EBB41AB7-183F-4C04-AFEE-47BAF93283BB}"/>
                      </a:ext>
                    </a:extLst>
                  </p:cNvPr>
                  <p:cNvSpPr>
                    <a:spLocks/>
                  </p:cNvSpPr>
                  <p:nvPr/>
                </p:nvSpPr>
                <p:spPr bwMode="auto">
                  <a:xfrm>
                    <a:off x="3339550" y="5235679"/>
                    <a:ext cx="79120" cy="72587"/>
                  </a:xfrm>
                  <a:custGeom>
                    <a:avLst/>
                    <a:gdLst>
                      <a:gd name="T0" fmla="*/ 7 w 46"/>
                      <a:gd name="T1" fmla="*/ 0 h 42"/>
                      <a:gd name="T2" fmla="*/ 39 w 46"/>
                      <a:gd name="T3" fmla="*/ 0 h 42"/>
                      <a:gd name="T4" fmla="*/ 46 w 46"/>
                      <a:gd name="T5" fmla="*/ 7 h 42"/>
                      <a:gd name="T6" fmla="*/ 46 w 46"/>
                      <a:gd name="T7" fmla="*/ 34 h 42"/>
                      <a:gd name="T8" fmla="*/ 39 w 46"/>
                      <a:gd name="T9" fmla="*/ 42 h 42"/>
                      <a:gd name="T10" fmla="*/ 7 w 46"/>
                      <a:gd name="T11" fmla="*/ 42 h 42"/>
                      <a:gd name="T12" fmla="*/ 0 w 46"/>
                      <a:gd name="T13" fmla="*/ 34 h 42"/>
                      <a:gd name="T14" fmla="*/ 0 w 46"/>
                      <a:gd name="T15" fmla="*/ 7 h 42"/>
                      <a:gd name="T16" fmla="*/ 7 w 4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7" y="0"/>
                        </a:moveTo>
                        <a:cubicBezTo>
                          <a:pt x="39" y="0"/>
                          <a:pt x="39" y="0"/>
                          <a:pt x="39" y="0"/>
                        </a:cubicBezTo>
                        <a:cubicBezTo>
                          <a:pt x="43" y="0"/>
                          <a:pt x="46" y="3"/>
                          <a:pt x="46" y="7"/>
                        </a:cubicBezTo>
                        <a:cubicBezTo>
                          <a:pt x="46" y="34"/>
                          <a:pt x="46" y="34"/>
                          <a:pt x="46" y="34"/>
                        </a:cubicBezTo>
                        <a:cubicBezTo>
                          <a:pt x="46" y="39"/>
                          <a:pt x="43" y="42"/>
                          <a:pt x="39" y="42"/>
                        </a:cubicBezTo>
                        <a:cubicBezTo>
                          <a:pt x="7" y="42"/>
                          <a:pt x="7" y="42"/>
                          <a:pt x="7" y="42"/>
                        </a:cubicBezTo>
                        <a:cubicBezTo>
                          <a:pt x="3" y="42"/>
                          <a:pt x="0" y="39"/>
                          <a:pt x="0" y="34"/>
                        </a:cubicBezTo>
                        <a:cubicBezTo>
                          <a:pt x="0" y="7"/>
                          <a:pt x="0" y="7"/>
                          <a:pt x="0" y="7"/>
                        </a:cubicBezTo>
                        <a:cubicBezTo>
                          <a:pt x="0" y="3"/>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13" name="Freeform 72">
                    <a:extLst>
                      <a:ext uri="{FF2B5EF4-FFF2-40B4-BE49-F238E27FC236}">
                        <a16:creationId xmlns:a16="http://schemas.microsoft.com/office/drawing/2014/main" id="{15DA84F2-0152-4265-9ABA-02F19384FBE8}"/>
                      </a:ext>
                    </a:extLst>
                  </p:cNvPr>
                  <p:cNvSpPr>
                    <a:spLocks/>
                  </p:cNvSpPr>
                  <p:nvPr/>
                </p:nvSpPr>
                <p:spPr bwMode="auto">
                  <a:xfrm>
                    <a:off x="3235025" y="5235679"/>
                    <a:ext cx="80572" cy="72587"/>
                  </a:xfrm>
                  <a:custGeom>
                    <a:avLst/>
                    <a:gdLst>
                      <a:gd name="T0" fmla="*/ 8 w 47"/>
                      <a:gd name="T1" fmla="*/ 0 h 42"/>
                      <a:gd name="T2" fmla="*/ 39 w 47"/>
                      <a:gd name="T3" fmla="*/ 0 h 42"/>
                      <a:gd name="T4" fmla="*/ 47 w 47"/>
                      <a:gd name="T5" fmla="*/ 7 h 42"/>
                      <a:gd name="T6" fmla="*/ 47 w 47"/>
                      <a:gd name="T7" fmla="*/ 34 h 42"/>
                      <a:gd name="T8" fmla="*/ 39 w 47"/>
                      <a:gd name="T9" fmla="*/ 42 h 42"/>
                      <a:gd name="T10" fmla="*/ 8 w 47"/>
                      <a:gd name="T11" fmla="*/ 42 h 42"/>
                      <a:gd name="T12" fmla="*/ 0 w 47"/>
                      <a:gd name="T13" fmla="*/ 34 h 42"/>
                      <a:gd name="T14" fmla="*/ 0 w 47"/>
                      <a:gd name="T15" fmla="*/ 7 h 42"/>
                      <a:gd name="T16" fmla="*/ 8 w 47"/>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2">
                        <a:moveTo>
                          <a:pt x="8" y="0"/>
                        </a:moveTo>
                        <a:cubicBezTo>
                          <a:pt x="39" y="0"/>
                          <a:pt x="39" y="0"/>
                          <a:pt x="39" y="0"/>
                        </a:cubicBezTo>
                        <a:cubicBezTo>
                          <a:pt x="43" y="0"/>
                          <a:pt x="47" y="3"/>
                          <a:pt x="47" y="7"/>
                        </a:cubicBezTo>
                        <a:cubicBezTo>
                          <a:pt x="47" y="34"/>
                          <a:pt x="47" y="34"/>
                          <a:pt x="47" y="34"/>
                        </a:cubicBezTo>
                        <a:cubicBezTo>
                          <a:pt x="47" y="39"/>
                          <a:pt x="43" y="42"/>
                          <a:pt x="39" y="42"/>
                        </a:cubicBezTo>
                        <a:cubicBezTo>
                          <a:pt x="8" y="42"/>
                          <a:pt x="8" y="42"/>
                          <a:pt x="8" y="42"/>
                        </a:cubicBezTo>
                        <a:cubicBezTo>
                          <a:pt x="4" y="42"/>
                          <a:pt x="0" y="39"/>
                          <a:pt x="0" y="34"/>
                        </a:cubicBezTo>
                        <a:cubicBezTo>
                          <a:pt x="0" y="7"/>
                          <a:pt x="0" y="7"/>
                          <a:pt x="0"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14" name="Freeform 73">
                    <a:extLst>
                      <a:ext uri="{FF2B5EF4-FFF2-40B4-BE49-F238E27FC236}">
                        <a16:creationId xmlns:a16="http://schemas.microsoft.com/office/drawing/2014/main" id="{7FCBF751-862C-409C-90BA-BFAD9DF4A7B0}"/>
                      </a:ext>
                    </a:extLst>
                  </p:cNvPr>
                  <p:cNvSpPr>
                    <a:spLocks/>
                  </p:cNvSpPr>
                  <p:nvPr/>
                </p:nvSpPr>
                <p:spPr bwMode="auto">
                  <a:xfrm>
                    <a:off x="3131951" y="5235679"/>
                    <a:ext cx="78394" cy="72587"/>
                  </a:xfrm>
                  <a:custGeom>
                    <a:avLst/>
                    <a:gdLst>
                      <a:gd name="T0" fmla="*/ 7 w 46"/>
                      <a:gd name="T1" fmla="*/ 0 h 42"/>
                      <a:gd name="T2" fmla="*/ 39 w 46"/>
                      <a:gd name="T3" fmla="*/ 0 h 42"/>
                      <a:gd name="T4" fmla="*/ 46 w 46"/>
                      <a:gd name="T5" fmla="*/ 7 h 42"/>
                      <a:gd name="T6" fmla="*/ 46 w 46"/>
                      <a:gd name="T7" fmla="*/ 34 h 42"/>
                      <a:gd name="T8" fmla="*/ 39 w 46"/>
                      <a:gd name="T9" fmla="*/ 42 h 42"/>
                      <a:gd name="T10" fmla="*/ 7 w 46"/>
                      <a:gd name="T11" fmla="*/ 42 h 42"/>
                      <a:gd name="T12" fmla="*/ 0 w 46"/>
                      <a:gd name="T13" fmla="*/ 34 h 42"/>
                      <a:gd name="T14" fmla="*/ 0 w 46"/>
                      <a:gd name="T15" fmla="*/ 7 h 42"/>
                      <a:gd name="T16" fmla="*/ 7 w 4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7" y="0"/>
                        </a:moveTo>
                        <a:cubicBezTo>
                          <a:pt x="39" y="0"/>
                          <a:pt x="39" y="0"/>
                          <a:pt x="39" y="0"/>
                        </a:cubicBezTo>
                        <a:cubicBezTo>
                          <a:pt x="43" y="0"/>
                          <a:pt x="46" y="3"/>
                          <a:pt x="46" y="7"/>
                        </a:cubicBezTo>
                        <a:cubicBezTo>
                          <a:pt x="46" y="34"/>
                          <a:pt x="46" y="34"/>
                          <a:pt x="46" y="34"/>
                        </a:cubicBezTo>
                        <a:cubicBezTo>
                          <a:pt x="46" y="39"/>
                          <a:pt x="43" y="42"/>
                          <a:pt x="39" y="42"/>
                        </a:cubicBezTo>
                        <a:cubicBezTo>
                          <a:pt x="7" y="42"/>
                          <a:pt x="7" y="42"/>
                          <a:pt x="7" y="42"/>
                        </a:cubicBezTo>
                        <a:cubicBezTo>
                          <a:pt x="3" y="42"/>
                          <a:pt x="0" y="39"/>
                          <a:pt x="0" y="34"/>
                        </a:cubicBezTo>
                        <a:cubicBezTo>
                          <a:pt x="0" y="7"/>
                          <a:pt x="0" y="7"/>
                          <a:pt x="0" y="7"/>
                        </a:cubicBezTo>
                        <a:cubicBezTo>
                          <a:pt x="0" y="3"/>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15" name="Freeform 74">
                    <a:extLst>
                      <a:ext uri="{FF2B5EF4-FFF2-40B4-BE49-F238E27FC236}">
                        <a16:creationId xmlns:a16="http://schemas.microsoft.com/office/drawing/2014/main" id="{2F046298-8376-4ED8-B56D-CE0AC47B9663}"/>
                      </a:ext>
                    </a:extLst>
                  </p:cNvPr>
                  <p:cNvSpPr>
                    <a:spLocks/>
                  </p:cNvSpPr>
                  <p:nvPr/>
                </p:nvSpPr>
                <p:spPr bwMode="auto">
                  <a:xfrm>
                    <a:off x="3026700" y="5235679"/>
                    <a:ext cx="81298" cy="72587"/>
                  </a:xfrm>
                  <a:custGeom>
                    <a:avLst/>
                    <a:gdLst>
                      <a:gd name="T0" fmla="*/ 8 w 47"/>
                      <a:gd name="T1" fmla="*/ 0 h 42"/>
                      <a:gd name="T2" fmla="*/ 39 w 47"/>
                      <a:gd name="T3" fmla="*/ 0 h 42"/>
                      <a:gd name="T4" fmla="*/ 47 w 47"/>
                      <a:gd name="T5" fmla="*/ 7 h 42"/>
                      <a:gd name="T6" fmla="*/ 47 w 47"/>
                      <a:gd name="T7" fmla="*/ 34 h 42"/>
                      <a:gd name="T8" fmla="*/ 39 w 47"/>
                      <a:gd name="T9" fmla="*/ 42 h 42"/>
                      <a:gd name="T10" fmla="*/ 8 w 47"/>
                      <a:gd name="T11" fmla="*/ 42 h 42"/>
                      <a:gd name="T12" fmla="*/ 0 w 47"/>
                      <a:gd name="T13" fmla="*/ 34 h 42"/>
                      <a:gd name="T14" fmla="*/ 0 w 47"/>
                      <a:gd name="T15" fmla="*/ 7 h 42"/>
                      <a:gd name="T16" fmla="*/ 8 w 47"/>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2">
                        <a:moveTo>
                          <a:pt x="8" y="0"/>
                        </a:moveTo>
                        <a:cubicBezTo>
                          <a:pt x="39" y="0"/>
                          <a:pt x="39" y="0"/>
                          <a:pt x="39" y="0"/>
                        </a:cubicBezTo>
                        <a:cubicBezTo>
                          <a:pt x="44" y="0"/>
                          <a:pt x="47" y="3"/>
                          <a:pt x="47" y="7"/>
                        </a:cubicBezTo>
                        <a:cubicBezTo>
                          <a:pt x="47" y="34"/>
                          <a:pt x="47" y="34"/>
                          <a:pt x="47" y="34"/>
                        </a:cubicBezTo>
                        <a:cubicBezTo>
                          <a:pt x="47" y="39"/>
                          <a:pt x="44" y="42"/>
                          <a:pt x="39" y="42"/>
                        </a:cubicBezTo>
                        <a:cubicBezTo>
                          <a:pt x="8" y="42"/>
                          <a:pt x="8" y="42"/>
                          <a:pt x="8" y="42"/>
                        </a:cubicBezTo>
                        <a:cubicBezTo>
                          <a:pt x="4" y="42"/>
                          <a:pt x="0" y="39"/>
                          <a:pt x="0" y="34"/>
                        </a:cubicBezTo>
                        <a:cubicBezTo>
                          <a:pt x="0" y="7"/>
                          <a:pt x="0" y="7"/>
                          <a:pt x="0" y="7"/>
                        </a:cubicBezTo>
                        <a:cubicBezTo>
                          <a:pt x="0" y="3"/>
                          <a:pt x="4"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16" name="Freeform 75">
                    <a:extLst>
                      <a:ext uri="{FF2B5EF4-FFF2-40B4-BE49-F238E27FC236}">
                        <a16:creationId xmlns:a16="http://schemas.microsoft.com/office/drawing/2014/main" id="{F6CD313F-EC82-48B2-9237-E703CCFFCDD7}"/>
                      </a:ext>
                    </a:extLst>
                  </p:cNvPr>
                  <p:cNvSpPr>
                    <a:spLocks/>
                  </p:cNvSpPr>
                  <p:nvPr/>
                </p:nvSpPr>
                <p:spPr bwMode="auto">
                  <a:xfrm>
                    <a:off x="2923626" y="5235679"/>
                    <a:ext cx="81298" cy="72587"/>
                  </a:xfrm>
                  <a:custGeom>
                    <a:avLst/>
                    <a:gdLst>
                      <a:gd name="T0" fmla="*/ 8 w 47"/>
                      <a:gd name="T1" fmla="*/ 0 h 42"/>
                      <a:gd name="T2" fmla="*/ 39 w 47"/>
                      <a:gd name="T3" fmla="*/ 0 h 42"/>
                      <a:gd name="T4" fmla="*/ 47 w 47"/>
                      <a:gd name="T5" fmla="*/ 7 h 42"/>
                      <a:gd name="T6" fmla="*/ 47 w 47"/>
                      <a:gd name="T7" fmla="*/ 34 h 42"/>
                      <a:gd name="T8" fmla="*/ 39 w 47"/>
                      <a:gd name="T9" fmla="*/ 42 h 42"/>
                      <a:gd name="T10" fmla="*/ 8 w 47"/>
                      <a:gd name="T11" fmla="*/ 42 h 42"/>
                      <a:gd name="T12" fmla="*/ 0 w 47"/>
                      <a:gd name="T13" fmla="*/ 34 h 42"/>
                      <a:gd name="T14" fmla="*/ 0 w 47"/>
                      <a:gd name="T15" fmla="*/ 7 h 42"/>
                      <a:gd name="T16" fmla="*/ 8 w 47"/>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2">
                        <a:moveTo>
                          <a:pt x="8" y="0"/>
                        </a:moveTo>
                        <a:cubicBezTo>
                          <a:pt x="39" y="0"/>
                          <a:pt x="39" y="0"/>
                          <a:pt x="39" y="0"/>
                        </a:cubicBezTo>
                        <a:cubicBezTo>
                          <a:pt x="43" y="0"/>
                          <a:pt x="47" y="3"/>
                          <a:pt x="47" y="7"/>
                        </a:cubicBezTo>
                        <a:cubicBezTo>
                          <a:pt x="47" y="34"/>
                          <a:pt x="47" y="34"/>
                          <a:pt x="47" y="34"/>
                        </a:cubicBezTo>
                        <a:cubicBezTo>
                          <a:pt x="47" y="39"/>
                          <a:pt x="43" y="42"/>
                          <a:pt x="39" y="42"/>
                        </a:cubicBezTo>
                        <a:cubicBezTo>
                          <a:pt x="8" y="42"/>
                          <a:pt x="8" y="42"/>
                          <a:pt x="8" y="42"/>
                        </a:cubicBezTo>
                        <a:cubicBezTo>
                          <a:pt x="3" y="42"/>
                          <a:pt x="0" y="39"/>
                          <a:pt x="0" y="34"/>
                        </a:cubicBezTo>
                        <a:cubicBezTo>
                          <a:pt x="0" y="7"/>
                          <a:pt x="0" y="7"/>
                          <a:pt x="0" y="7"/>
                        </a:cubicBezTo>
                        <a:cubicBezTo>
                          <a:pt x="0" y="3"/>
                          <a:pt x="3" y="0"/>
                          <a:pt x="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17" name="Freeform 76">
                    <a:extLst>
                      <a:ext uri="{FF2B5EF4-FFF2-40B4-BE49-F238E27FC236}">
                        <a16:creationId xmlns:a16="http://schemas.microsoft.com/office/drawing/2014/main" id="{237999AD-5A1F-451F-A0F0-C3BF28E43DB9}"/>
                      </a:ext>
                    </a:extLst>
                  </p:cNvPr>
                  <p:cNvSpPr>
                    <a:spLocks/>
                  </p:cNvSpPr>
                  <p:nvPr/>
                </p:nvSpPr>
                <p:spPr bwMode="auto">
                  <a:xfrm>
                    <a:off x="2821279" y="5235679"/>
                    <a:ext cx="78394" cy="72587"/>
                  </a:xfrm>
                  <a:custGeom>
                    <a:avLst/>
                    <a:gdLst>
                      <a:gd name="T0" fmla="*/ 7 w 46"/>
                      <a:gd name="T1" fmla="*/ 0 h 42"/>
                      <a:gd name="T2" fmla="*/ 39 w 46"/>
                      <a:gd name="T3" fmla="*/ 0 h 42"/>
                      <a:gd name="T4" fmla="*/ 46 w 46"/>
                      <a:gd name="T5" fmla="*/ 7 h 42"/>
                      <a:gd name="T6" fmla="*/ 46 w 46"/>
                      <a:gd name="T7" fmla="*/ 34 h 42"/>
                      <a:gd name="T8" fmla="*/ 39 w 46"/>
                      <a:gd name="T9" fmla="*/ 42 h 42"/>
                      <a:gd name="T10" fmla="*/ 7 w 46"/>
                      <a:gd name="T11" fmla="*/ 42 h 42"/>
                      <a:gd name="T12" fmla="*/ 0 w 46"/>
                      <a:gd name="T13" fmla="*/ 34 h 42"/>
                      <a:gd name="T14" fmla="*/ 0 w 46"/>
                      <a:gd name="T15" fmla="*/ 7 h 42"/>
                      <a:gd name="T16" fmla="*/ 7 w 46"/>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2">
                        <a:moveTo>
                          <a:pt x="7" y="0"/>
                        </a:moveTo>
                        <a:cubicBezTo>
                          <a:pt x="39" y="0"/>
                          <a:pt x="39" y="0"/>
                          <a:pt x="39" y="0"/>
                        </a:cubicBezTo>
                        <a:cubicBezTo>
                          <a:pt x="43" y="0"/>
                          <a:pt x="46" y="3"/>
                          <a:pt x="46" y="7"/>
                        </a:cubicBezTo>
                        <a:cubicBezTo>
                          <a:pt x="46" y="34"/>
                          <a:pt x="46" y="34"/>
                          <a:pt x="46" y="34"/>
                        </a:cubicBezTo>
                        <a:cubicBezTo>
                          <a:pt x="46" y="39"/>
                          <a:pt x="43" y="42"/>
                          <a:pt x="39" y="42"/>
                        </a:cubicBezTo>
                        <a:cubicBezTo>
                          <a:pt x="7" y="42"/>
                          <a:pt x="7" y="42"/>
                          <a:pt x="7" y="42"/>
                        </a:cubicBezTo>
                        <a:cubicBezTo>
                          <a:pt x="3" y="42"/>
                          <a:pt x="0" y="39"/>
                          <a:pt x="0" y="34"/>
                        </a:cubicBezTo>
                        <a:cubicBezTo>
                          <a:pt x="0" y="7"/>
                          <a:pt x="0" y="7"/>
                          <a:pt x="0" y="7"/>
                        </a:cubicBezTo>
                        <a:cubicBezTo>
                          <a:pt x="0" y="3"/>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18" name="Freeform 77">
                    <a:extLst>
                      <a:ext uri="{FF2B5EF4-FFF2-40B4-BE49-F238E27FC236}">
                        <a16:creationId xmlns:a16="http://schemas.microsoft.com/office/drawing/2014/main" id="{F92538FE-F8F7-4C13-90B0-AA275D646BA4}"/>
                      </a:ext>
                    </a:extLst>
                  </p:cNvPr>
                  <p:cNvSpPr>
                    <a:spLocks/>
                  </p:cNvSpPr>
                  <p:nvPr/>
                </p:nvSpPr>
                <p:spPr bwMode="auto">
                  <a:xfrm>
                    <a:off x="2704413" y="5235679"/>
                    <a:ext cx="87104" cy="72587"/>
                  </a:xfrm>
                  <a:custGeom>
                    <a:avLst/>
                    <a:gdLst>
                      <a:gd name="T0" fmla="*/ 7 w 51"/>
                      <a:gd name="T1" fmla="*/ 0 h 42"/>
                      <a:gd name="T2" fmla="*/ 44 w 51"/>
                      <a:gd name="T3" fmla="*/ 0 h 42"/>
                      <a:gd name="T4" fmla="*/ 51 w 51"/>
                      <a:gd name="T5" fmla="*/ 7 h 42"/>
                      <a:gd name="T6" fmla="*/ 51 w 51"/>
                      <a:gd name="T7" fmla="*/ 34 h 42"/>
                      <a:gd name="T8" fmla="*/ 44 w 51"/>
                      <a:gd name="T9" fmla="*/ 42 h 42"/>
                      <a:gd name="T10" fmla="*/ 7 w 51"/>
                      <a:gd name="T11" fmla="*/ 42 h 42"/>
                      <a:gd name="T12" fmla="*/ 0 w 51"/>
                      <a:gd name="T13" fmla="*/ 34 h 42"/>
                      <a:gd name="T14" fmla="*/ 0 w 51"/>
                      <a:gd name="T15" fmla="*/ 7 h 42"/>
                      <a:gd name="T16" fmla="*/ 7 w 51"/>
                      <a:gd name="T17"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42">
                        <a:moveTo>
                          <a:pt x="7" y="0"/>
                        </a:moveTo>
                        <a:cubicBezTo>
                          <a:pt x="44" y="0"/>
                          <a:pt x="44" y="0"/>
                          <a:pt x="44" y="0"/>
                        </a:cubicBezTo>
                        <a:cubicBezTo>
                          <a:pt x="48" y="0"/>
                          <a:pt x="51" y="3"/>
                          <a:pt x="51" y="7"/>
                        </a:cubicBezTo>
                        <a:cubicBezTo>
                          <a:pt x="51" y="34"/>
                          <a:pt x="51" y="34"/>
                          <a:pt x="51" y="34"/>
                        </a:cubicBezTo>
                        <a:cubicBezTo>
                          <a:pt x="51" y="39"/>
                          <a:pt x="48" y="42"/>
                          <a:pt x="44" y="42"/>
                        </a:cubicBezTo>
                        <a:cubicBezTo>
                          <a:pt x="7" y="42"/>
                          <a:pt x="7" y="42"/>
                          <a:pt x="7" y="42"/>
                        </a:cubicBezTo>
                        <a:cubicBezTo>
                          <a:pt x="3" y="42"/>
                          <a:pt x="0" y="39"/>
                          <a:pt x="0" y="34"/>
                        </a:cubicBezTo>
                        <a:cubicBezTo>
                          <a:pt x="0" y="7"/>
                          <a:pt x="0" y="7"/>
                          <a:pt x="0" y="7"/>
                        </a:cubicBezTo>
                        <a:cubicBezTo>
                          <a:pt x="0" y="3"/>
                          <a:pt x="3"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19" name="Freeform 78">
                    <a:extLst>
                      <a:ext uri="{FF2B5EF4-FFF2-40B4-BE49-F238E27FC236}">
                        <a16:creationId xmlns:a16="http://schemas.microsoft.com/office/drawing/2014/main" id="{60046701-A4AC-4B6A-BD26-CBC70E945C4E}"/>
                      </a:ext>
                    </a:extLst>
                  </p:cNvPr>
                  <p:cNvSpPr>
                    <a:spLocks/>
                  </p:cNvSpPr>
                  <p:nvPr/>
                </p:nvSpPr>
                <p:spPr bwMode="auto">
                  <a:xfrm>
                    <a:off x="4056710" y="5324961"/>
                    <a:ext cx="87830" cy="94363"/>
                  </a:xfrm>
                  <a:custGeom>
                    <a:avLst/>
                    <a:gdLst>
                      <a:gd name="T0" fmla="*/ 9 w 51"/>
                      <a:gd name="T1" fmla="*/ 0 h 55"/>
                      <a:gd name="T2" fmla="*/ 42 w 51"/>
                      <a:gd name="T3" fmla="*/ 0 h 55"/>
                      <a:gd name="T4" fmla="*/ 51 w 51"/>
                      <a:gd name="T5" fmla="*/ 9 h 55"/>
                      <a:gd name="T6" fmla="*/ 51 w 51"/>
                      <a:gd name="T7" fmla="*/ 46 h 55"/>
                      <a:gd name="T8" fmla="*/ 42 w 51"/>
                      <a:gd name="T9" fmla="*/ 55 h 55"/>
                      <a:gd name="T10" fmla="*/ 9 w 51"/>
                      <a:gd name="T11" fmla="*/ 55 h 55"/>
                      <a:gd name="T12" fmla="*/ 0 w 51"/>
                      <a:gd name="T13" fmla="*/ 46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6"/>
                          <a:pt x="51" y="46"/>
                          <a:pt x="51" y="46"/>
                        </a:cubicBezTo>
                        <a:cubicBezTo>
                          <a:pt x="51" y="51"/>
                          <a:pt x="47"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20" name="Freeform 79">
                    <a:extLst>
                      <a:ext uri="{FF2B5EF4-FFF2-40B4-BE49-F238E27FC236}">
                        <a16:creationId xmlns:a16="http://schemas.microsoft.com/office/drawing/2014/main" id="{D5A91891-4FD4-417D-9A79-40523EB4AE89}"/>
                      </a:ext>
                    </a:extLst>
                  </p:cNvPr>
                  <p:cNvSpPr>
                    <a:spLocks/>
                  </p:cNvSpPr>
                  <p:nvPr/>
                </p:nvSpPr>
                <p:spPr bwMode="auto">
                  <a:xfrm>
                    <a:off x="3945652" y="5324961"/>
                    <a:ext cx="85653" cy="94363"/>
                  </a:xfrm>
                  <a:custGeom>
                    <a:avLst/>
                    <a:gdLst>
                      <a:gd name="T0" fmla="*/ 9 w 50"/>
                      <a:gd name="T1" fmla="*/ 0 h 55"/>
                      <a:gd name="T2" fmla="*/ 41 w 50"/>
                      <a:gd name="T3" fmla="*/ 0 h 55"/>
                      <a:gd name="T4" fmla="*/ 50 w 50"/>
                      <a:gd name="T5" fmla="*/ 9 h 55"/>
                      <a:gd name="T6" fmla="*/ 50 w 50"/>
                      <a:gd name="T7" fmla="*/ 46 h 55"/>
                      <a:gd name="T8" fmla="*/ 41 w 50"/>
                      <a:gd name="T9" fmla="*/ 55 h 55"/>
                      <a:gd name="T10" fmla="*/ 9 w 50"/>
                      <a:gd name="T11" fmla="*/ 55 h 55"/>
                      <a:gd name="T12" fmla="*/ 0 w 50"/>
                      <a:gd name="T13" fmla="*/ 46 h 55"/>
                      <a:gd name="T14" fmla="*/ 0 w 50"/>
                      <a:gd name="T15" fmla="*/ 9 h 55"/>
                      <a:gd name="T16" fmla="*/ 9 w 50"/>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5">
                        <a:moveTo>
                          <a:pt x="9" y="0"/>
                        </a:moveTo>
                        <a:cubicBezTo>
                          <a:pt x="41" y="0"/>
                          <a:pt x="41" y="0"/>
                          <a:pt x="41" y="0"/>
                        </a:cubicBezTo>
                        <a:cubicBezTo>
                          <a:pt x="46" y="0"/>
                          <a:pt x="50" y="4"/>
                          <a:pt x="50" y="9"/>
                        </a:cubicBezTo>
                        <a:cubicBezTo>
                          <a:pt x="50" y="46"/>
                          <a:pt x="50" y="46"/>
                          <a:pt x="50" y="46"/>
                        </a:cubicBezTo>
                        <a:cubicBezTo>
                          <a:pt x="50" y="51"/>
                          <a:pt x="46" y="55"/>
                          <a:pt x="41"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21" name="Freeform 80">
                    <a:extLst>
                      <a:ext uri="{FF2B5EF4-FFF2-40B4-BE49-F238E27FC236}">
                        <a16:creationId xmlns:a16="http://schemas.microsoft.com/office/drawing/2014/main" id="{B88CD9AC-983A-4C23-A9AE-D5A59F47BA2E}"/>
                      </a:ext>
                    </a:extLst>
                  </p:cNvPr>
                  <p:cNvSpPr>
                    <a:spLocks/>
                  </p:cNvSpPr>
                  <p:nvPr/>
                </p:nvSpPr>
                <p:spPr bwMode="auto">
                  <a:xfrm>
                    <a:off x="3832416" y="5324961"/>
                    <a:ext cx="87104" cy="94363"/>
                  </a:xfrm>
                  <a:custGeom>
                    <a:avLst/>
                    <a:gdLst>
                      <a:gd name="T0" fmla="*/ 9 w 51"/>
                      <a:gd name="T1" fmla="*/ 0 h 55"/>
                      <a:gd name="T2" fmla="*/ 42 w 51"/>
                      <a:gd name="T3" fmla="*/ 0 h 55"/>
                      <a:gd name="T4" fmla="*/ 51 w 51"/>
                      <a:gd name="T5" fmla="*/ 9 h 55"/>
                      <a:gd name="T6" fmla="*/ 51 w 51"/>
                      <a:gd name="T7" fmla="*/ 46 h 55"/>
                      <a:gd name="T8" fmla="*/ 42 w 51"/>
                      <a:gd name="T9" fmla="*/ 55 h 55"/>
                      <a:gd name="T10" fmla="*/ 9 w 51"/>
                      <a:gd name="T11" fmla="*/ 55 h 55"/>
                      <a:gd name="T12" fmla="*/ 0 w 51"/>
                      <a:gd name="T13" fmla="*/ 46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6"/>
                          <a:pt x="51" y="46"/>
                          <a:pt x="51" y="46"/>
                        </a:cubicBezTo>
                        <a:cubicBezTo>
                          <a:pt x="51" y="51"/>
                          <a:pt x="47"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22" name="Freeform 81">
                    <a:extLst>
                      <a:ext uri="{FF2B5EF4-FFF2-40B4-BE49-F238E27FC236}">
                        <a16:creationId xmlns:a16="http://schemas.microsoft.com/office/drawing/2014/main" id="{5B27A081-F0C1-4900-8C38-BF2319947CB9}"/>
                      </a:ext>
                    </a:extLst>
                  </p:cNvPr>
                  <p:cNvSpPr>
                    <a:spLocks/>
                  </p:cNvSpPr>
                  <p:nvPr/>
                </p:nvSpPr>
                <p:spPr bwMode="auto">
                  <a:xfrm>
                    <a:off x="3720632" y="5324961"/>
                    <a:ext cx="85653" cy="94363"/>
                  </a:xfrm>
                  <a:custGeom>
                    <a:avLst/>
                    <a:gdLst>
                      <a:gd name="T0" fmla="*/ 9 w 50"/>
                      <a:gd name="T1" fmla="*/ 0 h 55"/>
                      <a:gd name="T2" fmla="*/ 41 w 50"/>
                      <a:gd name="T3" fmla="*/ 0 h 55"/>
                      <a:gd name="T4" fmla="*/ 50 w 50"/>
                      <a:gd name="T5" fmla="*/ 9 h 55"/>
                      <a:gd name="T6" fmla="*/ 50 w 50"/>
                      <a:gd name="T7" fmla="*/ 46 h 55"/>
                      <a:gd name="T8" fmla="*/ 41 w 50"/>
                      <a:gd name="T9" fmla="*/ 55 h 55"/>
                      <a:gd name="T10" fmla="*/ 9 w 50"/>
                      <a:gd name="T11" fmla="*/ 55 h 55"/>
                      <a:gd name="T12" fmla="*/ 0 w 50"/>
                      <a:gd name="T13" fmla="*/ 46 h 55"/>
                      <a:gd name="T14" fmla="*/ 0 w 50"/>
                      <a:gd name="T15" fmla="*/ 9 h 55"/>
                      <a:gd name="T16" fmla="*/ 9 w 50"/>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5">
                        <a:moveTo>
                          <a:pt x="9" y="0"/>
                        </a:moveTo>
                        <a:cubicBezTo>
                          <a:pt x="41" y="0"/>
                          <a:pt x="41" y="0"/>
                          <a:pt x="41" y="0"/>
                        </a:cubicBezTo>
                        <a:cubicBezTo>
                          <a:pt x="46" y="0"/>
                          <a:pt x="50" y="4"/>
                          <a:pt x="50" y="9"/>
                        </a:cubicBezTo>
                        <a:cubicBezTo>
                          <a:pt x="50" y="46"/>
                          <a:pt x="50" y="46"/>
                          <a:pt x="50" y="46"/>
                        </a:cubicBezTo>
                        <a:cubicBezTo>
                          <a:pt x="50" y="51"/>
                          <a:pt x="46" y="55"/>
                          <a:pt x="41"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23" name="Freeform 82">
                    <a:extLst>
                      <a:ext uri="{FF2B5EF4-FFF2-40B4-BE49-F238E27FC236}">
                        <a16:creationId xmlns:a16="http://schemas.microsoft.com/office/drawing/2014/main" id="{A43651B1-1E07-4C2B-ACBC-7F6701EC6ACB}"/>
                      </a:ext>
                    </a:extLst>
                  </p:cNvPr>
                  <p:cNvSpPr>
                    <a:spLocks/>
                  </p:cNvSpPr>
                  <p:nvPr/>
                </p:nvSpPr>
                <p:spPr bwMode="auto">
                  <a:xfrm>
                    <a:off x="3607396" y="5324961"/>
                    <a:ext cx="87104" cy="94363"/>
                  </a:xfrm>
                  <a:custGeom>
                    <a:avLst/>
                    <a:gdLst>
                      <a:gd name="T0" fmla="*/ 9 w 51"/>
                      <a:gd name="T1" fmla="*/ 0 h 55"/>
                      <a:gd name="T2" fmla="*/ 42 w 51"/>
                      <a:gd name="T3" fmla="*/ 0 h 55"/>
                      <a:gd name="T4" fmla="*/ 51 w 51"/>
                      <a:gd name="T5" fmla="*/ 9 h 55"/>
                      <a:gd name="T6" fmla="*/ 51 w 51"/>
                      <a:gd name="T7" fmla="*/ 46 h 55"/>
                      <a:gd name="T8" fmla="*/ 42 w 51"/>
                      <a:gd name="T9" fmla="*/ 55 h 55"/>
                      <a:gd name="T10" fmla="*/ 9 w 51"/>
                      <a:gd name="T11" fmla="*/ 55 h 55"/>
                      <a:gd name="T12" fmla="*/ 0 w 51"/>
                      <a:gd name="T13" fmla="*/ 46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6"/>
                          <a:pt x="51" y="46"/>
                          <a:pt x="51" y="46"/>
                        </a:cubicBezTo>
                        <a:cubicBezTo>
                          <a:pt x="51" y="51"/>
                          <a:pt x="47"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24" name="Freeform 83">
                    <a:extLst>
                      <a:ext uri="{FF2B5EF4-FFF2-40B4-BE49-F238E27FC236}">
                        <a16:creationId xmlns:a16="http://schemas.microsoft.com/office/drawing/2014/main" id="{5E2A4AC3-A6EE-4B97-A690-C571ABA02E66}"/>
                      </a:ext>
                    </a:extLst>
                  </p:cNvPr>
                  <p:cNvSpPr>
                    <a:spLocks/>
                  </p:cNvSpPr>
                  <p:nvPr/>
                </p:nvSpPr>
                <p:spPr bwMode="auto">
                  <a:xfrm>
                    <a:off x="3495612" y="5324961"/>
                    <a:ext cx="85653" cy="94363"/>
                  </a:xfrm>
                  <a:custGeom>
                    <a:avLst/>
                    <a:gdLst>
                      <a:gd name="T0" fmla="*/ 9 w 50"/>
                      <a:gd name="T1" fmla="*/ 0 h 55"/>
                      <a:gd name="T2" fmla="*/ 41 w 50"/>
                      <a:gd name="T3" fmla="*/ 0 h 55"/>
                      <a:gd name="T4" fmla="*/ 50 w 50"/>
                      <a:gd name="T5" fmla="*/ 9 h 55"/>
                      <a:gd name="T6" fmla="*/ 50 w 50"/>
                      <a:gd name="T7" fmla="*/ 46 h 55"/>
                      <a:gd name="T8" fmla="*/ 41 w 50"/>
                      <a:gd name="T9" fmla="*/ 55 h 55"/>
                      <a:gd name="T10" fmla="*/ 9 w 50"/>
                      <a:gd name="T11" fmla="*/ 55 h 55"/>
                      <a:gd name="T12" fmla="*/ 0 w 50"/>
                      <a:gd name="T13" fmla="*/ 46 h 55"/>
                      <a:gd name="T14" fmla="*/ 0 w 50"/>
                      <a:gd name="T15" fmla="*/ 9 h 55"/>
                      <a:gd name="T16" fmla="*/ 9 w 50"/>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5">
                        <a:moveTo>
                          <a:pt x="9" y="0"/>
                        </a:moveTo>
                        <a:cubicBezTo>
                          <a:pt x="41" y="0"/>
                          <a:pt x="41" y="0"/>
                          <a:pt x="41" y="0"/>
                        </a:cubicBezTo>
                        <a:cubicBezTo>
                          <a:pt x="46" y="0"/>
                          <a:pt x="50" y="4"/>
                          <a:pt x="50" y="9"/>
                        </a:cubicBezTo>
                        <a:cubicBezTo>
                          <a:pt x="50" y="46"/>
                          <a:pt x="50" y="46"/>
                          <a:pt x="50" y="46"/>
                        </a:cubicBezTo>
                        <a:cubicBezTo>
                          <a:pt x="50" y="51"/>
                          <a:pt x="46" y="55"/>
                          <a:pt x="41"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25" name="Freeform 84">
                    <a:extLst>
                      <a:ext uri="{FF2B5EF4-FFF2-40B4-BE49-F238E27FC236}">
                        <a16:creationId xmlns:a16="http://schemas.microsoft.com/office/drawing/2014/main" id="{B019518E-AECF-4443-9E3F-AD4D6BAAE487}"/>
                      </a:ext>
                    </a:extLst>
                  </p:cNvPr>
                  <p:cNvSpPr>
                    <a:spLocks/>
                  </p:cNvSpPr>
                  <p:nvPr/>
                </p:nvSpPr>
                <p:spPr bwMode="auto">
                  <a:xfrm>
                    <a:off x="3382377" y="5324961"/>
                    <a:ext cx="87830" cy="94363"/>
                  </a:xfrm>
                  <a:custGeom>
                    <a:avLst/>
                    <a:gdLst>
                      <a:gd name="T0" fmla="*/ 9 w 51"/>
                      <a:gd name="T1" fmla="*/ 0 h 55"/>
                      <a:gd name="T2" fmla="*/ 42 w 51"/>
                      <a:gd name="T3" fmla="*/ 0 h 55"/>
                      <a:gd name="T4" fmla="*/ 51 w 51"/>
                      <a:gd name="T5" fmla="*/ 9 h 55"/>
                      <a:gd name="T6" fmla="*/ 51 w 51"/>
                      <a:gd name="T7" fmla="*/ 46 h 55"/>
                      <a:gd name="T8" fmla="*/ 42 w 51"/>
                      <a:gd name="T9" fmla="*/ 55 h 55"/>
                      <a:gd name="T10" fmla="*/ 9 w 51"/>
                      <a:gd name="T11" fmla="*/ 55 h 55"/>
                      <a:gd name="T12" fmla="*/ 0 w 51"/>
                      <a:gd name="T13" fmla="*/ 46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6"/>
                          <a:pt x="51" y="46"/>
                          <a:pt x="51" y="46"/>
                        </a:cubicBezTo>
                        <a:cubicBezTo>
                          <a:pt x="51" y="51"/>
                          <a:pt x="47"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26" name="Freeform 85">
                    <a:extLst>
                      <a:ext uri="{FF2B5EF4-FFF2-40B4-BE49-F238E27FC236}">
                        <a16:creationId xmlns:a16="http://schemas.microsoft.com/office/drawing/2014/main" id="{767FF33C-D29B-4482-9BDF-4EA348EA10D2}"/>
                      </a:ext>
                    </a:extLst>
                  </p:cNvPr>
                  <p:cNvSpPr>
                    <a:spLocks/>
                  </p:cNvSpPr>
                  <p:nvPr/>
                </p:nvSpPr>
                <p:spPr bwMode="auto">
                  <a:xfrm>
                    <a:off x="3270593" y="5324961"/>
                    <a:ext cx="86379" cy="94363"/>
                  </a:xfrm>
                  <a:custGeom>
                    <a:avLst/>
                    <a:gdLst>
                      <a:gd name="T0" fmla="*/ 9 w 50"/>
                      <a:gd name="T1" fmla="*/ 0 h 55"/>
                      <a:gd name="T2" fmla="*/ 41 w 50"/>
                      <a:gd name="T3" fmla="*/ 0 h 55"/>
                      <a:gd name="T4" fmla="*/ 50 w 50"/>
                      <a:gd name="T5" fmla="*/ 9 h 55"/>
                      <a:gd name="T6" fmla="*/ 50 w 50"/>
                      <a:gd name="T7" fmla="*/ 46 h 55"/>
                      <a:gd name="T8" fmla="*/ 41 w 50"/>
                      <a:gd name="T9" fmla="*/ 55 h 55"/>
                      <a:gd name="T10" fmla="*/ 9 w 50"/>
                      <a:gd name="T11" fmla="*/ 55 h 55"/>
                      <a:gd name="T12" fmla="*/ 0 w 50"/>
                      <a:gd name="T13" fmla="*/ 46 h 55"/>
                      <a:gd name="T14" fmla="*/ 0 w 50"/>
                      <a:gd name="T15" fmla="*/ 9 h 55"/>
                      <a:gd name="T16" fmla="*/ 9 w 50"/>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5">
                        <a:moveTo>
                          <a:pt x="9" y="0"/>
                        </a:moveTo>
                        <a:cubicBezTo>
                          <a:pt x="41" y="0"/>
                          <a:pt x="41" y="0"/>
                          <a:pt x="41" y="0"/>
                        </a:cubicBezTo>
                        <a:cubicBezTo>
                          <a:pt x="46" y="0"/>
                          <a:pt x="50" y="4"/>
                          <a:pt x="50" y="9"/>
                        </a:cubicBezTo>
                        <a:cubicBezTo>
                          <a:pt x="50" y="46"/>
                          <a:pt x="50" y="46"/>
                          <a:pt x="50" y="46"/>
                        </a:cubicBezTo>
                        <a:cubicBezTo>
                          <a:pt x="50" y="51"/>
                          <a:pt x="46" y="55"/>
                          <a:pt x="41"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27" name="Freeform 86">
                    <a:extLst>
                      <a:ext uri="{FF2B5EF4-FFF2-40B4-BE49-F238E27FC236}">
                        <a16:creationId xmlns:a16="http://schemas.microsoft.com/office/drawing/2014/main" id="{8107B005-EE85-49BF-BB26-5C4152A66D18}"/>
                      </a:ext>
                    </a:extLst>
                  </p:cNvPr>
                  <p:cNvSpPr>
                    <a:spLocks/>
                  </p:cNvSpPr>
                  <p:nvPr/>
                </p:nvSpPr>
                <p:spPr bwMode="auto">
                  <a:xfrm>
                    <a:off x="3157357" y="5324961"/>
                    <a:ext cx="87830" cy="94363"/>
                  </a:xfrm>
                  <a:custGeom>
                    <a:avLst/>
                    <a:gdLst>
                      <a:gd name="T0" fmla="*/ 9 w 51"/>
                      <a:gd name="T1" fmla="*/ 0 h 55"/>
                      <a:gd name="T2" fmla="*/ 42 w 51"/>
                      <a:gd name="T3" fmla="*/ 0 h 55"/>
                      <a:gd name="T4" fmla="*/ 51 w 51"/>
                      <a:gd name="T5" fmla="*/ 9 h 55"/>
                      <a:gd name="T6" fmla="*/ 51 w 51"/>
                      <a:gd name="T7" fmla="*/ 46 h 55"/>
                      <a:gd name="T8" fmla="*/ 42 w 51"/>
                      <a:gd name="T9" fmla="*/ 55 h 55"/>
                      <a:gd name="T10" fmla="*/ 9 w 51"/>
                      <a:gd name="T11" fmla="*/ 55 h 55"/>
                      <a:gd name="T12" fmla="*/ 0 w 51"/>
                      <a:gd name="T13" fmla="*/ 46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6"/>
                          <a:pt x="51" y="46"/>
                          <a:pt x="51" y="46"/>
                        </a:cubicBezTo>
                        <a:cubicBezTo>
                          <a:pt x="51" y="51"/>
                          <a:pt x="47"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28" name="Freeform 87">
                    <a:extLst>
                      <a:ext uri="{FF2B5EF4-FFF2-40B4-BE49-F238E27FC236}">
                        <a16:creationId xmlns:a16="http://schemas.microsoft.com/office/drawing/2014/main" id="{4DD5E3DC-5346-4E58-9E5B-764A3E43FA51}"/>
                      </a:ext>
                    </a:extLst>
                  </p:cNvPr>
                  <p:cNvSpPr>
                    <a:spLocks/>
                  </p:cNvSpPr>
                  <p:nvPr/>
                </p:nvSpPr>
                <p:spPr bwMode="auto">
                  <a:xfrm>
                    <a:off x="3045573" y="5324961"/>
                    <a:ext cx="86379" cy="94363"/>
                  </a:xfrm>
                  <a:custGeom>
                    <a:avLst/>
                    <a:gdLst>
                      <a:gd name="T0" fmla="*/ 9 w 50"/>
                      <a:gd name="T1" fmla="*/ 0 h 55"/>
                      <a:gd name="T2" fmla="*/ 41 w 50"/>
                      <a:gd name="T3" fmla="*/ 0 h 55"/>
                      <a:gd name="T4" fmla="*/ 50 w 50"/>
                      <a:gd name="T5" fmla="*/ 9 h 55"/>
                      <a:gd name="T6" fmla="*/ 50 w 50"/>
                      <a:gd name="T7" fmla="*/ 46 h 55"/>
                      <a:gd name="T8" fmla="*/ 41 w 50"/>
                      <a:gd name="T9" fmla="*/ 55 h 55"/>
                      <a:gd name="T10" fmla="*/ 9 w 50"/>
                      <a:gd name="T11" fmla="*/ 55 h 55"/>
                      <a:gd name="T12" fmla="*/ 0 w 50"/>
                      <a:gd name="T13" fmla="*/ 46 h 55"/>
                      <a:gd name="T14" fmla="*/ 0 w 50"/>
                      <a:gd name="T15" fmla="*/ 9 h 55"/>
                      <a:gd name="T16" fmla="*/ 9 w 50"/>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5">
                        <a:moveTo>
                          <a:pt x="9" y="0"/>
                        </a:moveTo>
                        <a:cubicBezTo>
                          <a:pt x="41" y="0"/>
                          <a:pt x="41" y="0"/>
                          <a:pt x="41" y="0"/>
                        </a:cubicBezTo>
                        <a:cubicBezTo>
                          <a:pt x="46" y="0"/>
                          <a:pt x="50" y="4"/>
                          <a:pt x="50" y="9"/>
                        </a:cubicBezTo>
                        <a:cubicBezTo>
                          <a:pt x="50" y="46"/>
                          <a:pt x="50" y="46"/>
                          <a:pt x="50" y="46"/>
                        </a:cubicBezTo>
                        <a:cubicBezTo>
                          <a:pt x="50" y="51"/>
                          <a:pt x="46" y="55"/>
                          <a:pt x="41"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29" name="Freeform 88">
                    <a:extLst>
                      <a:ext uri="{FF2B5EF4-FFF2-40B4-BE49-F238E27FC236}">
                        <a16:creationId xmlns:a16="http://schemas.microsoft.com/office/drawing/2014/main" id="{1BFAAEEB-17F0-436D-8A77-613F4FD4327E}"/>
                      </a:ext>
                    </a:extLst>
                  </p:cNvPr>
                  <p:cNvSpPr>
                    <a:spLocks/>
                  </p:cNvSpPr>
                  <p:nvPr/>
                </p:nvSpPr>
                <p:spPr bwMode="auto">
                  <a:xfrm>
                    <a:off x="2932337" y="5324961"/>
                    <a:ext cx="87830" cy="94363"/>
                  </a:xfrm>
                  <a:custGeom>
                    <a:avLst/>
                    <a:gdLst>
                      <a:gd name="T0" fmla="*/ 9 w 51"/>
                      <a:gd name="T1" fmla="*/ 0 h 55"/>
                      <a:gd name="T2" fmla="*/ 42 w 51"/>
                      <a:gd name="T3" fmla="*/ 0 h 55"/>
                      <a:gd name="T4" fmla="*/ 51 w 51"/>
                      <a:gd name="T5" fmla="*/ 9 h 55"/>
                      <a:gd name="T6" fmla="*/ 51 w 51"/>
                      <a:gd name="T7" fmla="*/ 46 h 55"/>
                      <a:gd name="T8" fmla="*/ 42 w 51"/>
                      <a:gd name="T9" fmla="*/ 55 h 55"/>
                      <a:gd name="T10" fmla="*/ 9 w 51"/>
                      <a:gd name="T11" fmla="*/ 55 h 55"/>
                      <a:gd name="T12" fmla="*/ 0 w 51"/>
                      <a:gd name="T13" fmla="*/ 46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6"/>
                          <a:pt x="51" y="46"/>
                          <a:pt x="51" y="46"/>
                        </a:cubicBezTo>
                        <a:cubicBezTo>
                          <a:pt x="51" y="51"/>
                          <a:pt x="47"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30" name="Freeform 89">
                    <a:extLst>
                      <a:ext uri="{FF2B5EF4-FFF2-40B4-BE49-F238E27FC236}">
                        <a16:creationId xmlns:a16="http://schemas.microsoft.com/office/drawing/2014/main" id="{7720B2F3-0DB9-47E6-AC22-91F5B69EB84E}"/>
                      </a:ext>
                    </a:extLst>
                  </p:cNvPr>
                  <p:cNvSpPr>
                    <a:spLocks/>
                  </p:cNvSpPr>
                  <p:nvPr/>
                </p:nvSpPr>
                <p:spPr bwMode="auto">
                  <a:xfrm>
                    <a:off x="2821279" y="5324961"/>
                    <a:ext cx="85653" cy="94363"/>
                  </a:xfrm>
                  <a:custGeom>
                    <a:avLst/>
                    <a:gdLst>
                      <a:gd name="T0" fmla="*/ 9 w 50"/>
                      <a:gd name="T1" fmla="*/ 0 h 55"/>
                      <a:gd name="T2" fmla="*/ 41 w 50"/>
                      <a:gd name="T3" fmla="*/ 0 h 55"/>
                      <a:gd name="T4" fmla="*/ 50 w 50"/>
                      <a:gd name="T5" fmla="*/ 9 h 55"/>
                      <a:gd name="T6" fmla="*/ 50 w 50"/>
                      <a:gd name="T7" fmla="*/ 46 h 55"/>
                      <a:gd name="T8" fmla="*/ 41 w 50"/>
                      <a:gd name="T9" fmla="*/ 55 h 55"/>
                      <a:gd name="T10" fmla="*/ 9 w 50"/>
                      <a:gd name="T11" fmla="*/ 55 h 55"/>
                      <a:gd name="T12" fmla="*/ 0 w 50"/>
                      <a:gd name="T13" fmla="*/ 46 h 55"/>
                      <a:gd name="T14" fmla="*/ 0 w 50"/>
                      <a:gd name="T15" fmla="*/ 9 h 55"/>
                      <a:gd name="T16" fmla="*/ 9 w 50"/>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55">
                        <a:moveTo>
                          <a:pt x="9" y="0"/>
                        </a:moveTo>
                        <a:cubicBezTo>
                          <a:pt x="41" y="0"/>
                          <a:pt x="41" y="0"/>
                          <a:pt x="41" y="0"/>
                        </a:cubicBezTo>
                        <a:cubicBezTo>
                          <a:pt x="46" y="0"/>
                          <a:pt x="50" y="4"/>
                          <a:pt x="50" y="9"/>
                        </a:cubicBezTo>
                        <a:cubicBezTo>
                          <a:pt x="50" y="46"/>
                          <a:pt x="50" y="46"/>
                          <a:pt x="50" y="46"/>
                        </a:cubicBezTo>
                        <a:cubicBezTo>
                          <a:pt x="50" y="51"/>
                          <a:pt x="46" y="55"/>
                          <a:pt x="41"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31" name="Freeform 90">
                    <a:extLst>
                      <a:ext uri="{FF2B5EF4-FFF2-40B4-BE49-F238E27FC236}">
                        <a16:creationId xmlns:a16="http://schemas.microsoft.com/office/drawing/2014/main" id="{DF964DBC-C61C-4EC8-9D20-93EC4F208318}"/>
                      </a:ext>
                    </a:extLst>
                  </p:cNvPr>
                  <p:cNvSpPr>
                    <a:spLocks/>
                  </p:cNvSpPr>
                  <p:nvPr/>
                </p:nvSpPr>
                <p:spPr bwMode="auto">
                  <a:xfrm>
                    <a:off x="2704413" y="5324961"/>
                    <a:ext cx="87104" cy="94363"/>
                  </a:xfrm>
                  <a:custGeom>
                    <a:avLst/>
                    <a:gdLst>
                      <a:gd name="T0" fmla="*/ 9 w 51"/>
                      <a:gd name="T1" fmla="*/ 0 h 55"/>
                      <a:gd name="T2" fmla="*/ 42 w 51"/>
                      <a:gd name="T3" fmla="*/ 0 h 55"/>
                      <a:gd name="T4" fmla="*/ 51 w 51"/>
                      <a:gd name="T5" fmla="*/ 9 h 55"/>
                      <a:gd name="T6" fmla="*/ 51 w 51"/>
                      <a:gd name="T7" fmla="*/ 45 h 55"/>
                      <a:gd name="T8" fmla="*/ 42 w 51"/>
                      <a:gd name="T9" fmla="*/ 55 h 55"/>
                      <a:gd name="T10" fmla="*/ 9 w 51"/>
                      <a:gd name="T11" fmla="*/ 55 h 55"/>
                      <a:gd name="T12" fmla="*/ 0 w 51"/>
                      <a:gd name="T13" fmla="*/ 45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5"/>
                          <a:pt x="51" y="45"/>
                          <a:pt x="51" y="45"/>
                        </a:cubicBezTo>
                        <a:cubicBezTo>
                          <a:pt x="51" y="50"/>
                          <a:pt x="47" y="55"/>
                          <a:pt x="42" y="55"/>
                        </a:cubicBezTo>
                        <a:cubicBezTo>
                          <a:pt x="9" y="55"/>
                          <a:pt x="9" y="55"/>
                          <a:pt x="9" y="55"/>
                        </a:cubicBezTo>
                        <a:cubicBezTo>
                          <a:pt x="4" y="55"/>
                          <a:pt x="0" y="50"/>
                          <a:pt x="0" y="45"/>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32" name="Freeform 91">
                    <a:extLst>
                      <a:ext uri="{FF2B5EF4-FFF2-40B4-BE49-F238E27FC236}">
                        <a16:creationId xmlns:a16="http://schemas.microsoft.com/office/drawing/2014/main" id="{198885F6-4BFD-438D-9102-4651444211FB}"/>
                      </a:ext>
                    </a:extLst>
                  </p:cNvPr>
                  <p:cNvSpPr>
                    <a:spLocks/>
                  </p:cNvSpPr>
                  <p:nvPr/>
                </p:nvSpPr>
                <p:spPr bwMode="auto">
                  <a:xfrm>
                    <a:off x="2704413" y="5435293"/>
                    <a:ext cx="149529" cy="94363"/>
                  </a:xfrm>
                  <a:custGeom>
                    <a:avLst/>
                    <a:gdLst>
                      <a:gd name="T0" fmla="*/ 10 w 87"/>
                      <a:gd name="T1" fmla="*/ 0 h 55"/>
                      <a:gd name="T2" fmla="*/ 78 w 87"/>
                      <a:gd name="T3" fmla="*/ 0 h 55"/>
                      <a:gd name="T4" fmla="*/ 87 w 87"/>
                      <a:gd name="T5" fmla="*/ 10 h 55"/>
                      <a:gd name="T6" fmla="*/ 87 w 87"/>
                      <a:gd name="T7" fmla="*/ 45 h 55"/>
                      <a:gd name="T8" fmla="*/ 78 w 87"/>
                      <a:gd name="T9" fmla="*/ 55 h 55"/>
                      <a:gd name="T10" fmla="*/ 10 w 87"/>
                      <a:gd name="T11" fmla="*/ 55 h 55"/>
                      <a:gd name="T12" fmla="*/ 0 w 87"/>
                      <a:gd name="T13" fmla="*/ 45 h 55"/>
                      <a:gd name="T14" fmla="*/ 0 w 87"/>
                      <a:gd name="T15" fmla="*/ 10 h 55"/>
                      <a:gd name="T16" fmla="*/ 10 w 87"/>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 h="55">
                        <a:moveTo>
                          <a:pt x="10" y="0"/>
                        </a:moveTo>
                        <a:cubicBezTo>
                          <a:pt x="78" y="0"/>
                          <a:pt x="78" y="0"/>
                          <a:pt x="78" y="0"/>
                        </a:cubicBezTo>
                        <a:cubicBezTo>
                          <a:pt x="83" y="0"/>
                          <a:pt x="87" y="5"/>
                          <a:pt x="87" y="10"/>
                        </a:cubicBezTo>
                        <a:cubicBezTo>
                          <a:pt x="87" y="45"/>
                          <a:pt x="87" y="45"/>
                          <a:pt x="87" y="45"/>
                        </a:cubicBezTo>
                        <a:cubicBezTo>
                          <a:pt x="87" y="51"/>
                          <a:pt x="83" y="55"/>
                          <a:pt x="78" y="55"/>
                        </a:cubicBezTo>
                        <a:cubicBezTo>
                          <a:pt x="10" y="55"/>
                          <a:pt x="10" y="55"/>
                          <a:pt x="10" y="55"/>
                        </a:cubicBezTo>
                        <a:cubicBezTo>
                          <a:pt x="4" y="55"/>
                          <a:pt x="0" y="51"/>
                          <a:pt x="0" y="45"/>
                        </a:cubicBezTo>
                        <a:cubicBezTo>
                          <a:pt x="0" y="10"/>
                          <a:pt x="0" y="10"/>
                          <a:pt x="0" y="10"/>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33" name="Freeform 92">
                    <a:extLst>
                      <a:ext uri="{FF2B5EF4-FFF2-40B4-BE49-F238E27FC236}">
                        <a16:creationId xmlns:a16="http://schemas.microsoft.com/office/drawing/2014/main" id="{C3DA5C63-0CB8-4804-A6F0-2B4CC3D12B12}"/>
                      </a:ext>
                    </a:extLst>
                  </p:cNvPr>
                  <p:cNvSpPr>
                    <a:spLocks/>
                  </p:cNvSpPr>
                  <p:nvPr/>
                </p:nvSpPr>
                <p:spPr bwMode="auto">
                  <a:xfrm>
                    <a:off x="2704413" y="5546351"/>
                    <a:ext cx="171305" cy="94363"/>
                  </a:xfrm>
                  <a:custGeom>
                    <a:avLst/>
                    <a:gdLst>
                      <a:gd name="T0" fmla="*/ 10 w 100"/>
                      <a:gd name="T1" fmla="*/ 0 h 55"/>
                      <a:gd name="T2" fmla="*/ 91 w 100"/>
                      <a:gd name="T3" fmla="*/ 0 h 55"/>
                      <a:gd name="T4" fmla="*/ 100 w 100"/>
                      <a:gd name="T5" fmla="*/ 10 h 55"/>
                      <a:gd name="T6" fmla="*/ 100 w 100"/>
                      <a:gd name="T7" fmla="*/ 45 h 55"/>
                      <a:gd name="T8" fmla="*/ 91 w 100"/>
                      <a:gd name="T9" fmla="*/ 55 h 55"/>
                      <a:gd name="T10" fmla="*/ 10 w 100"/>
                      <a:gd name="T11" fmla="*/ 55 h 55"/>
                      <a:gd name="T12" fmla="*/ 0 w 100"/>
                      <a:gd name="T13" fmla="*/ 45 h 55"/>
                      <a:gd name="T14" fmla="*/ 0 w 100"/>
                      <a:gd name="T15" fmla="*/ 10 h 55"/>
                      <a:gd name="T16" fmla="*/ 10 w 100"/>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55">
                        <a:moveTo>
                          <a:pt x="10" y="0"/>
                        </a:moveTo>
                        <a:cubicBezTo>
                          <a:pt x="91" y="0"/>
                          <a:pt x="91" y="0"/>
                          <a:pt x="91" y="0"/>
                        </a:cubicBezTo>
                        <a:cubicBezTo>
                          <a:pt x="96" y="0"/>
                          <a:pt x="100" y="4"/>
                          <a:pt x="100" y="10"/>
                        </a:cubicBezTo>
                        <a:cubicBezTo>
                          <a:pt x="100" y="45"/>
                          <a:pt x="100" y="45"/>
                          <a:pt x="100" y="45"/>
                        </a:cubicBezTo>
                        <a:cubicBezTo>
                          <a:pt x="100" y="50"/>
                          <a:pt x="96" y="55"/>
                          <a:pt x="91" y="55"/>
                        </a:cubicBezTo>
                        <a:cubicBezTo>
                          <a:pt x="10" y="55"/>
                          <a:pt x="10" y="55"/>
                          <a:pt x="10" y="55"/>
                        </a:cubicBezTo>
                        <a:cubicBezTo>
                          <a:pt x="4" y="55"/>
                          <a:pt x="0" y="50"/>
                          <a:pt x="0" y="45"/>
                        </a:cubicBezTo>
                        <a:cubicBezTo>
                          <a:pt x="0" y="10"/>
                          <a:pt x="0" y="10"/>
                          <a:pt x="0" y="10"/>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34" name="Freeform 93">
                    <a:extLst>
                      <a:ext uri="{FF2B5EF4-FFF2-40B4-BE49-F238E27FC236}">
                        <a16:creationId xmlns:a16="http://schemas.microsoft.com/office/drawing/2014/main" id="{660FC3D7-4447-4240-93EF-FA8B34FA0E71}"/>
                      </a:ext>
                    </a:extLst>
                  </p:cNvPr>
                  <p:cNvSpPr>
                    <a:spLocks/>
                  </p:cNvSpPr>
                  <p:nvPr/>
                </p:nvSpPr>
                <p:spPr bwMode="auto">
                  <a:xfrm>
                    <a:off x="2704413" y="5656683"/>
                    <a:ext cx="231553" cy="94363"/>
                  </a:xfrm>
                  <a:custGeom>
                    <a:avLst/>
                    <a:gdLst>
                      <a:gd name="T0" fmla="*/ 10 w 135"/>
                      <a:gd name="T1" fmla="*/ 0 h 55"/>
                      <a:gd name="T2" fmla="*/ 126 w 135"/>
                      <a:gd name="T3" fmla="*/ 0 h 55"/>
                      <a:gd name="T4" fmla="*/ 135 w 135"/>
                      <a:gd name="T5" fmla="*/ 10 h 55"/>
                      <a:gd name="T6" fmla="*/ 135 w 135"/>
                      <a:gd name="T7" fmla="*/ 45 h 55"/>
                      <a:gd name="T8" fmla="*/ 126 w 135"/>
                      <a:gd name="T9" fmla="*/ 55 h 55"/>
                      <a:gd name="T10" fmla="*/ 10 w 135"/>
                      <a:gd name="T11" fmla="*/ 55 h 55"/>
                      <a:gd name="T12" fmla="*/ 0 w 135"/>
                      <a:gd name="T13" fmla="*/ 45 h 55"/>
                      <a:gd name="T14" fmla="*/ 0 w 135"/>
                      <a:gd name="T15" fmla="*/ 10 h 55"/>
                      <a:gd name="T16" fmla="*/ 10 w 135"/>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 h="55">
                        <a:moveTo>
                          <a:pt x="10" y="0"/>
                        </a:moveTo>
                        <a:cubicBezTo>
                          <a:pt x="126" y="0"/>
                          <a:pt x="126" y="0"/>
                          <a:pt x="126" y="0"/>
                        </a:cubicBezTo>
                        <a:cubicBezTo>
                          <a:pt x="131" y="0"/>
                          <a:pt x="135" y="5"/>
                          <a:pt x="135" y="10"/>
                        </a:cubicBezTo>
                        <a:cubicBezTo>
                          <a:pt x="135" y="45"/>
                          <a:pt x="135" y="45"/>
                          <a:pt x="135" y="45"/>
                        </a:cubicBezTo>
                        <a:cubicBezTo>
                          <a:pt x="135" y="51"/>
                          <a:pt x="131" y="55"/>
                          <a:pt x="126" y="55"/>
                        </a:cubicBezTo>
                        <a:cubicBezTo>
                          <a:pt x="10" y="55"/>
                          <a:pt x="10" y="55"/>
                          <a:pt x="10" y="55"/>
                        </a:cubicBezTo>
                        <a:cubicBezTo>
                          <a:pt x="4" y="55"/>
                          <a:pt x="0" y="51"/>
                          <a:pt x="0" y="45"/>
                        </a:cubicBezTo>
                        <a:cubicBezTo>
                          <a:pt x="0" y="10"/>
                          <a:pt x="0" y="10"/>
                          <a:pt x="0" y="10"/>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35" name="Freeform 94">
                    <a:extLst>
                      <a:ext uri="{FF2B5EF4-FFF2-40B4-BE49-F238E27FC236}">
                        <a16:creationId xmlns:a16="http://schemas.microsoft.com/office/drawing/2014/main" id="{C756523C-D464-42FD-94BB-0D6A7566B1F1}"/>
                      </a:ext>
                    </a:extLst>
                  </p:cNvPr>
                  <p:cNvSpPr>
                    <a:spLocks/>
                  </p:cNvSpPr>
                  <p:nvPr/>
                </p:nvSpPr>
                <p:spPr bwMode="auto">
                  <a:xfrm>
                    <a:off x="2704413" y="5767742"/>
                    <a:ext cx="116865" cy="95089"/>
                  </a:xfrm>
                  <a:custGeom>
                    <a:avLst/>
                    <a:gdLst>
                      <a:gd name="T0" fmla="*/ 10 w 68"/>
                      <a:gd name="T1" fmla="*/ 0 h 55"/>
                      <a:gd name="T2" fmla="*/ 58 w 68"/>
                      <a:gd name="T3" fmla="*/ 0 h 55"/>
                      <a:gd name="T4" fmla="*/ 68 w 68"/>
                      <a:gd name="T5" fmla="*/ 10 h 55"/>
                      <a:gd name="T6" fmla="*/ 68 w 68"/>
                      <a:gd name="T7" fmla="*/ 45 h 55"/>
                      <a:gd name="T8" fmla="*/ 58 w 68"/>
                      <a:gd name="T9" fmla="*/ 55 h 55"/>
                      <a:gd name="T10" fmla="*/ 10 w 68"/>
                      <a:gd name="T11" fmla="*/ 55 h 55"/>
                      <a:gd name="T12" fmla="*/ 0 w 68"/>
                      <a:gd name="T13" fmla="*/ 45 h 55"/>
                      <a:gd name="T14" fmla="*/ 0 w 68"/>
                      <a:gd name="T15" fmla="*/ 10 h 55"/>
                      <a:gd name="T16" fmla="*/ 10 w 68"/>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55">
                        <a:moveTo>
                          <a:pt x="10" y="0"/>
                        </a:moveTo>
                        <a:cubicBezTo>
                          <a:pt x="58" y="0"/>
                          <a:pt x="58" y="0"/>
                          <a:pt x="58" y="0"/>
                        </a:cubicBezTo>
                        <a:cubicBezTo>
                          <a:pt x="63" y="0"/>
                          <a:pt x="68" y="4"/>
                          <a:pt x="68" y="10"/>
                        </a:cubicBezTo>
                        <a:cubicBezTo>
                          <a:pt x="68" y="45"/>
                          <a:pt x="68" y="45"/>
                          <a:pt x="68" y="45"/>
                        </a:cubicBezTo>
                        <a:cubicBezTo>
                          <a:pt x="68" y="50"/>
                          <a:pt x="63" y="55"/>
                          <a:pt x="58" y="55"/>
                        </a:cubicBezTo>
                        <a:cubicBezTo>
                          <a:pt x="10" y="55"/>
                          <a:pt x="10" y="55"/>
                          <a:pt x="10" y="55"/>
                        </a:cubicBezTo>
                        <a:cubicBezTo>
                          <a:pt x="4" y="55"/>
                          <a:pt x="0" y="50"/>
                          <a:pt x="0" y="45"/>
                        </a:cubicBezTo>
                        <a:cubicBezTo>
                          <a:pt x="0" y="10"/>
                          <a:pt x="0" y="10"/>
                          <a:pt x="0" y="10"/>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36" name="Freeform 95">
                    <a:extLst>
                      <a:ext uri="{FF2B5EF4-FFF2-40B4-BE49-F238E27FC236}">
                        <a16:creationId xmlns:a16="http://schemas.microsoft.com/office/drawing/2014/main" id="{EE02114B-C938-4023-ABD9-3AE0E18E2787}"/>
                      </a:ext>
                    </a:extLst>
                  </p:cNvPr>
                  <p:cNvSpPr>
                    <a:spLocks/>
                  </p:cNvSpPr>
                  <p:nvPr/>
                </p:nvSpPr>
                <p:spPr bwMode="auto">
                  <a:xfrm>
                    <a:off x="2869186" y="5435293"/>
                    <a:ext cx="92911" cy="94363"/>
                  </a:xfrm>
                  <a:custGeom>
                    <a:avLst/>
                    <a:gdLst>
                      <a:gd name="T0" fmla="*/ 9 w 54"/>
                      <a:gd name="T1" fmla="*/ 0 h 55"/>
                      <a:gd name="T2" fmla="*/ 44 w 54"/>
                      <a:gd name="T3" fmla="*/ 0 h 55"/>
                      <a:gd name="T4" fmla="*/ 54 w 54"/>
                      <a:gd name="T5" fmla="*/ 10 h 55"/>
                      <a:gd name="T6" fmla="*/ 54 w 54"/>
                      <a:gd name="T7" fmla="*/ 45 h 55"/>
                      <a:gd name="T8" fmla="*/ 44 w 54"/>
                      <a:gd name="T9" fmla="*/ 55 h 55"/>
                      <a:gd name="T10" fmla="*/ 9 w 54"/>
                      <a:gd name="T11" fmla="*/ 55 h 55"/>
                      <a:gd name="T12" fmla="*/ 0 w 54"/>
                      <a:gd name="T13" fmla="*/ 45 h 55"/>
                      <a:gd name="T14" fmla="*/ 0 w 54"/>
                      <a:gd name="T15" fmla="*/ 10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49" y="0"/>
                          <a:pt x="54" y="4"/>
                          <a:pt x="54" y="10"/>
                        </a:cubicBezTo>
                        <a:cubicBezTo>
                          <a:pt x="54" y="45"/>
                          <a:pt x="54" y="45"/>
                          <a:pt x="54" y="45"/>
                        </a:cubicBezTo>
                        <a:cubicBezTo>
                          <a:pt x="54" y="51"/>
                          <a:pt x="49" y="55"/>
                          <a:pt x="44" y="55"/>
                        </a:cubicBezTo>
                        <a:cubicBezTo>
                          <a:pt x="9" y="55"/>
                          <a:pt x="9" y="55"/>
                          <a:pt x="9" y="55"/>
                        </a:cubicBezTo>
                        <a:cubicBezTo>
                          <a:pt x="4" y="55"/>
                          <a:pt x="0" y="51"/>
                          <a:pt x="0" y="45"/>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37" name="Freeform 96">
                    <a:extLst>
                      <a:ext uri="{FF2B5EF4-FFF2-40B4-BE49-F238E27FC236}">
                        <a16:creationId xmlns:a16="http://schemas.microsoft.com/office/drawing/2014/main" id="{7CF2CEFD-E728-4A72-9C24-282DB041F984}"/>
                      </a:ext>
                    </a:extLst>
                  </p:cNvPr>
                  <p:cNvSpPr>
                    <a:spLocks/>
                  </p:cNvSpPr>
                  <p:nvPr/>
                </p:nvSpPr>
                <p:spPr bwMode="auto">
                  <a:xfrm>
                    <a:off x="2982422" y="5435293"/>
                    <a:ext cx="94363" cy="94363"/>
                  </a:xfrm>
                  <a:custGeom>
                    <a:avLst/>
                    <a:gdLst>
                      <a:gd name="T0" fmla="*/ 10 w 55"/>
                      <a:gd name="T1" fmla="*/ 0 h 55"/>
                      <a:gd name="T2" fmla="*/ 45 w 55"/>
                      <a:gd name="T3" fmla="*/ 0 h 55"/>
                      <a:gd name="T4" fmla="*/ 55 w 55"/>
                      <a:gd name="T5" fmla="*/ 10 h 55"/>
                      <a:gd name="T6" fmla="*/ 55 w 55"/>
                      <a:gd name="T7" fmla="*/ 45 h 55"/>
                      <a:gd name="T8" fmla="*/ 45 w 55"/>
                      <a:gd name="T9" fmla="*/ 55 h 55"/>
                      <a:gd name="T10" fmla="*/ 10 w 55"/>
                      <a:gd name="T11" fmla="*/ 55 h 55"/>
                      <a:gd name="T12" fmla="*/ 0 w 55"/>
                      <a:gd name="T13" fmla="*/ 45 h 55"/>
                      <a:gd name="T14" fmla="*/ 0 w 55"/>
                      <a:gd name="T15" fmla="*/ 10 h 55"/>
                      <a:gd name="T16" fmla="*/ 10 w 55"/>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10" y="0"/>
                        </a:moveTo>
                        <a:cubicBezTo>
                          <a:pt x="45" y="0"/>
                          <a:pt x="45" y="0"/>
                          <a:pt x="45" y="0"/>
                        </a:cubicBezTo>
                        <a:cubicBezTo>
                          <a:pt x="50" y="0"/>
                          <a:pt x="55" y="4"/>
                          <a:pt x="55" y="10"/>
                        </a:cubicBezTo>
                        <a:cubicBezTo>
                          <a:pt x="55" y="45"/>
                          <a:pt x="55" y="45"/>
                          <a:pt x="55" y="45"/>
                        </a:cubicBezTo>
                        <a:cubicBezTo>
                          <a:pt x="55" y="51"/>
                          <a:pt x="50" y="55"/>
                          <a:pt x="45" y="55"/>
                        </a:cubicBezTo>
                        <a:cubicBezTo>
                          <a:pt x="10" y="55"/>
                          <a:pt x="10" y="55"/>
                          <a:pt x="10" y="55"/>
                        </a:cubicBezTo>
                        <a:cubicBezTo>
                          <a:pt x="5" y="55"/>
                          <a:pt x="0" y="51"/>
                          <a:pt x="0" y="45"/>
                        </a:cubicBezTo>
                        <a:cubicBezTo>
                          <a:pt x="0" y="10"/>
                          <a:pt x="0" y="10"/>
                          <a:pt x="0" y="10"/>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38" name="Freeform 97">
                    <a:extLst>
                      <a:ext uri="{FF2B5EF4-FFF2-40B4-BE49-F238E27FC236}">
                        <a16:creationId xmlns:a16="http://schemas.microsoft.com/office/drawing/2014/main" id="{042A078A-10F9-437D-B48A-6EC656B8FE8A}"/>
                      </a:ext>
                    </a:extLst>
                  </p:cNvPr>
                  <p:cNvSpPr>
                    <a:spLocks/>
                  </p:cNvSpPr>
                  <p:nvPr/>
                </p:nvSpPr>
                <p:spPr bwMode="auto">
                  <a:xfrm>
                    <a:off x="3097109" y="5435293"/>
                    <a:ext cx="92911" cy="94363"/>
                  </a:xfrm>
                  <a:custGeom>
                    <a:avLst/>
                    <a:gdLst>
                      <a:gd name="T0" fmla="*/ 10 w 54"/>
                      <a:gd name="T1" fmla="*/ 0 h 55"/>
                      <a:gd name="T2" fmla="*/ 45 w 54"/>
                      <a:gd name="T3" fmla="*/ 0 h 55"/>
                      <a:gd name="T4" fmla="*/ 54 w 54"/>
                      <a:gd name="T5" fmla="*/ 10 h 55"/>
                      <a:gd name="T6" fmla="*/ 54 w 54"/>
                      <a:gd name="T7" fmla="*/ 45 h 55"/>
                      <a:gd name="T8" fmla="*/ 45 w 54"/>
                      <a:gd name="T9" fmla="*/ 55 h 55"/>
                      <a:gd name="T10" fmla="*/ 10 w 54"/>
                      <a:gd name="T11" fmla="*/ 55 h 55"/>
                      <a:gd name="T12" fmla="*/ 0 w 54"/>
                      <a:gd name="T13" fmla="*/ 45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10"/>
                        </a:cubicBezTo>
                        <a:cubicBezTo>
                          <a:pt x="54" y="45"/>
                          <a:pt x="54" y="45"/>
                          <a:pt x="54" y="45"/>
                        </a:cubicBezTo>
                        <a:cubicBezTo>
                          <a:pt x="54" y="51"/>
                          <a:pt x="50" y="55"/>
                          <a:pt x="45" y="55"/>
                        </a:cubicBezTo>
                        <a:cubicBezTo>
                          <a:pt x="10" y="55"/>
                          <a:pt x="10" y="55"/>
                          <a:pt x="10" y="55"/>
                        </a:cubicBezTo>
                        <a:cubicBezTo>
                          <a:pt x="5" y="55"/>
                          <a:pt x="0" y="51"/>
                          <a:pt x="0" y="45"/>
                        </a:cubicBezTo>
                        <a:cubicBezTo>
                          <a:pt x="0" y="10"/>
                          <a:pt x="0" y="10"/>
                          <a:pt x="0" y="10"/>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39" name="Freeform 98">
                    <a:extLst>
                      <a:ext uri="{FF2B5EF4-FFF2-40B4-BE49-F238E27FC236}">
                        <a16:creationId xmlns:a16="http://schemas.microsoft.com/office/drawing/2014/main" id="{88681ED6-4B84-4F7C-A9AB-9869E21D19F2}"/>
                      </a:ext>
                    </a:extLst>
                  </p:cNvPr>
                  <p:cNvSpPr>
                    <a:spLocks/>
                  </p:cNvSpPr>
                  <p:nvPr/>
                </p:nvSpPr>
                <p:spPr bwMode="auto">
                  <a:xfrm>
                    <a:off x="3212523" y="5435293"/>
                    <a:ext cx="92911" cy="94363"/>
                  </a:xfrm>
                  <a:custGeom>
                    <a:avLst/>
                    <a:gdLst>
                      <a:gd name="T0" fmla="*/ 10 w 54"/>
                      <a:gd name="T1" fmla="*/ 0 h 55"/>
                      <a:gd name="T2" fmla="*/ 44 w 54"/>
                      <a:gd name="T3" fmla="*/ 0 h 55"/>
                      <a:gd name="T4" fmla="*/ 54 w 54"/>
                      <a:gd name="T5" fmla="*/ 10 h 55"/>
                      <a:gd name="T6" fmla="*/ 54 w 54"/>
                      <a:gd name="T7" fmla="*/ 45 h 55"/>
                      <a:gd name="T8" fmla="*/ 44 w 54"/>
                      <a:gd name="T9" fmla="*/ 55 h 55"/>
                      <a:gd name="T10" fmla="*/ 10 w 54"/>
                      <a:gd name="T11" fmla="*/ 55 h 55"/>
                      <a:gd name="T12" fmla="*/ 0 w 54"/>
                      <a:gd name="T13" fmla="*/ 45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4" y="0"/>
                          <a:pt x="44" y="0"/>
                          <a:pt x="44" y="0"/>
                        </a:cubicBezTo>
                        <a:cubicBezTo>
                          <a:pt x="50" y="0"/>
                          <a:pt x="54" y="4"/>
                          <a:pt x="54" y="10"/>
                        </a:cubicBezTo>
                        <a:cubicBezTo>
                          <a:pt x="54" y="45"/>
                          <a:pt x="54" y="45"/>
                          <a:pt x="54" y="45"/>
                        </a:cubicBezTo>
                        <a:cubicBezTo>
                          <a:pt x="54" y="51"/>
                          <a:pt x="50" y="55"/>
                          <a:pt x="44" y="55"/>
                        </a:cubicBezTo>
                        <a:cubicBezTo>
                          <a:pt x="10" y="55"/>
                          <a:pt x="10" y="55"/>
                          <a:pt x="10" y="55"/>
                        </a:cubicBezTo>
                        <a:cubicBezTo>
                          <a:pt x="4" y="55"/>
                          <a:pt x="0" y="51"/>
                          <a:pt x="0" y="45"/>
                        </a:cubicBezTo>
                        <a:cubicBezTo>
                          <a:pt x="0" y="10"/>
                          <a:pt x="0" y="10"/>
                          <a:pt x="0" y="10"/>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40" name="Freeform 99">
                    <a:extLst>
                      <a:ext uri="{FF2B5EF4-FFF2-40B4-BE49-F238E27FC236}">
                        <a16:creationId xmlns:a16="http://schemas.microsoft.com/office/drawing/2014/main" id="{10325A10-C65B-4EC0-B8C3-9F70B94CBECA}"/>
                      </a:ext>
                    </a:extLst>
                  </p:cNvPr>
                  <p:cNvSpPr>
                    <a:spLocks/>
                  </p:cNvSpPr>
                  <p:nvPr/>
                </p:nvSpPr>
                <p:spPr bwMode="auto">
                  <a:xfrm>
                    <a:off x="3327210" y="5435293"/>
                    <a:ext cx="92911" cy="94363"/>
                  </a:xfrm>
                  <a:custGeom>
                    <a:avLst/>
                    <a:gdLst>
                      <a:gd name="T0" fmla="*/ 9 w 54"/>
                      <a:gd name="T1" fmla="*/ 0 h 55"/>
                      <a:gd name="T2" fmla="*/ 44 w 54"/>
                      <a:gd name="T3" fmla="*/ 0 h 55"/>
                      <a:gd name="T4" fmla="*/ 54 w 54"/>
                      <a:gd name="T5" fmla="*/ 10 h 55"/>
                      <a:gd name="T6" fmla="*/ 54 w 54"/>
                      <a:gd name="T7" fmla="*/ 45 h 55"/>
                      <a:gd name="T8" fmla="*/ 44 w 54"/>
                      <a:gd name="T9" fmla="*/ 55 h 55"/>
                      <a:gd name="T10" fmla="*/ 9 w 54"/>
                      <a:gd name="T11" fmla="*/ 55 h 55"/>
                      <a:gd name="T12" fmla="*/ 0 w 54"/>
                      <a:gd name="T13" fmla="*/ 45 h 55"/>
                      <a:gd name="T14" fmla="*/ 0 w 54"/>
                      <a:gd name="T15" fmla="*/ 10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49" y="0"/>
                          <a:pt x="54" y="4"/>
                          <a:pt x="54" y="10"/>
                        </a:cubicBezTo>
                        <a:cubicBezTo>
                          <a:pt x="54" y="45"/>
                          <a:pt x="54" y="45"/>
                          <a:pt x="54" y="45"/>
                        </a:cubicBezTo>
                        <a:cubicBezTo>
                          <a:pt x="54" y="51"/>
                          <a:pt x="49" y="55"/>
                          <a:pt x="44" y="55"/>
                        </a:cubicBezTo>
                        <a:cubicBezTo>
                          <a:pt x="9" y="55"/>
                          <a:pt x="9" y="55"/>
                          <a:pt x="9" y="55"/>
                        </a:cubicBezTo>
                        <a:cubicBezTo>
                          <a:pt x="4" y="55"/>
                          <a:pt x="0" y="51"/>
                          <a:pt x="0" y="45"/>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41" name="Freeform 100">
                    <a:extLst>
                      <a:ext uri="{FF2B5EF4-FFF2-40B4-BE49-F238E27FC236}">
                        <a16:creationId xmlns:a16="http://schemas.microsoft.com/office/drawing/2014/main" id="{B345C9A5-480E-4D5A-8740-36D7C2D03A17}"/>
                      </a:ext>
                    </a:extLst>
                  </p:cNvPr>
                  <p:cNvSpPr>
                    <a:spLocks/>
                  </p:cNvSpPr>
                  <p:nvPr/>
                </p:nvSpPr>
                <p:spPr bwMode="auto">
                  <a:xfrm>
                    <a:off x="3440446" y="5435293"/>
                    <a:ext cx="94363" cy="94363"/>
                  </a:xfrm>
                  <a:custGeom>
                    <a:avLst/>
                    <a:gdLst>
                      <a:gd name="T0" fmla="*/ 10 w 55"/>
                      <a:gd name="T1" fmla="*/ 0 h 55"/>
                      <a:gd name="T2" fmla="*/ 45 w 55"/>
                      <a:gd name="T3" fmla="*/ 0 h 55"/>
                      <a:gd name="T4" fmla="*/ 55 w 55"/>
                      <a:gd name="T5" fmla="*/ 10 h 55"/>
                      <a:gd name="T6" fmla="*/ 55 w 55"/>
                      <a:gd name="T7" fmla="*/ 45 h 55"/>
                      <a:gd name="T8" fmla="*/ 45 w 55"/>
                      <a:gd name="T9" fmla="*/ 55 h 55"/>
                      <a:gd name="T10" fmla="*/ 10 w 55"/>
                      <a:gd name="T11" fmla="*/ 55 h 55"/>
                      <a:gd name="T12" fmla="*/ 0 w 55"/>
                      <a:gd name="T13" fmla="*/ 45 h 55"/>
                      <a:gd name="T14" fmla="*/ 0 w 55"/>
                      <a:gd name="T15" fmla="*/ 10 h 55"/>
                      <a:gd name="T16" fmla="*/ 10 w 55"/>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10" y="0"/>
                        </a:moveTo>
                        <a:cubicBezTo>
                          <a:pt x="45" y="0"/>
                          <a:pt x="45" y="0"/>
                          <a:pt x="45" y="0"/>
                        </a:cubicBezTo>
                        <a:cubicBezTo>
                          <a:pt x="50" y="0"/>
                          <a:pt x="55" y="4"/>
                          <a:pt x="55" y="10"/>
                        </a:cubicBezTo>
                        <a:cubicBezTo>
                          <a:pt x="55" y="45"/>
                          <a:pt x="55" y="45"/>
                          <a:pt x="55" y="45"/>
                        </a:cubicBezTo>
                        <a:cubicBezTo>
                          <a:pt x="55" y="51"/>
                          <a:pt x="50" y="55"/>
                          <a:pt x="45" y="55"/>
                        </a:cubicBezTo>
                        <a:cubicBezTo>
                          <a:pt x="10" y="55"/>
                          <a:pt x="10" y="55"/>
                          <a:pt x="10" y="55"/>
                        </a:cubicBezTo>
                        <a:cubicBezTo>
                          <a:pt x="5" y="55"/>
                          <a:pt x="0" y="51"/>
                          <a:pt x="0" y="45"/>
                        </a:cubicBezTo>
                        <a:cubicBezTo>
                          <a:pt x="0" y="10"/>
                          <a:pt x="0" y="10"/>
                          <a:pt x="0" y="10"/>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42" name="Freeform 101">
                    <a:extLst>
                      <a:ext uri="{FF2B5EF4-FFF2-40B4-BE49-F238E27FC236}">
                        <a16:creationId xmlns:a16="http://schemas.microsoft.com/office/drawing/2014/main" id="{38C8F94E-DDCB-4140-9247-5C2F595A142A}"/>
                      </a:ext>
                    </a:extLst>
                  </p:cNvPr>
                  <p:cNvSpPr>
                    <a:spLocks/>
                  </p:cNvSpPr>
                  <p:nvPr/>
                </p:nvSpPr>
                <p:spPr bwMode="auto">
                  <a:xfrm>
                    <a:off x="3555860" y="5435293"/>
                    <a:ext cx="92911" cy="94363"/>
                  </a:xfrm>
                  <a:custGeom>
                    <a:avLst/>
                    <a:gdLst>
                      <a:gd name="T0" fmla="*/ 10 w 54"/>
                      <a:gd name="T1" fmla="*/ 0 h 55"/>
                      <a:gd name="T2" fmla="*/ 45 w 54"/>
                      <a:gd name="T3" fmla="*/ 0 h 55"/>
                      <a:gd name="T4" fmla="*/ 54 w 54"/>
                      <a:gd name="T5" fmla="*/ 10 h 55"/>
                      <a:gd name="T6" fmla="*/ 54 w 54"/>
                      <a:gd name="T7" fmla="*/ 45 h 55"/>
                      <a:gd name="T8" fmla="*/ 45 w 54"/>
                      <a:gd name="T9" fmla="*/ 55 h 55"/>
                      <a:gd name="T10" fmla="*/ 10 w 54"/>
                      <a:gd name="T11" fmla="*/ 55 h 55"/>
                      <a:gd name="T12" fmla="*/ 0 w 54"/>
                      <a:gd name="T13" fmla="*/ 45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10"/>
                        </a:cubicBezTo>
                        <a:cubicBezTo>
                          <a:pt x="54" y="45"/>
                          <a:pt x="54" y="45"/>
                          <a:pt x="54" y="45"/>
                        </a:cubicBezTo>
                        <a:cubicBezTo>
                          <a:pt x="54" y="51"/>
                          <a:pt x="50" y="55"/>
                          <a:pt x="45" y="55"/>
                        </a:cubicBezTo>
                        <a:cubicBezTo>
                          <a:pt x="10" y="55"/>
                          <a:pt x="10" y="55"/>
                          <a:pt x="10" y="55"/>
                        </a:cubicBezTo>
                        <a:cubicBezTo>
                          <a:pt x="5" y="55"/>
                          <a:pt x="0" y="51"/>
                          <a:pt x="0" y="45"/>
                        </a:cubicBezTo>
                        <a:cubicBezTo>
                          <a:pt x="0" y="10"/>
                          <a:pt x="0" y="10"/>
                          <a:pt x="0" y="10"/>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43" name="Freeform 102">
                    <a:extLst>
                      <a:ext uri="{FF2B5EF4-FFF2-40B4-BE49-F238E27FC236}">
                        <a16:creationId xmlns:a16="http://schemas.microsoft.com/office/drawing/2014/main" id="{B0339F79-870B-415E-A7FD-3A9EB78E201D}"/>
                      </a:ext>
                    </a:extLst>
                  </p:cNvPr>
                  <p:cNvSpPr>
                    <a:spLocks/>
                  </p:cNvSpPr>
                  <p:nvPr/>
                </p:nvSpPr>
                <p:spPr bwMode="auto">
                  <a:xfrm>
                    <a:off x="3670547" y="5435293"/>
                    <a:ext cx="92911" cy="94363"/>
                  </a:xfrm>
                  <a:custGeom>
                    <a:avLst/>
                    <a:gdLst>
                      <a:gd name="T0" fmla="*/ 10 w 54"/>
                      <a:gd name="T1" fmla="*/ 0 h 55"/>
                      <a:gd name="T2" fmla="*/ 44 w 54"/>
                      <a:gd name="T3" fmla="*/ 0 h 55"/>
                      <a:gd name="T4" fmla="*/ 54 w 54"/>
                      <a:gd name="T5" fmla="*/ 10 h 55"/>
                      <a:gd name="T6" fmla="*/ 54 w 54"/>
                      <a:gd name="T7" fmla="*/ 45 h 55"/>
                      <a:gd name="T8" fmla="*/ 44 w 54"/>
                      <a:gd name="T9" fmla="*/ 55 h 55"/>
                      <a:gd name="T10" fmla="*/ 10 w 54"/>
                      <a:gd name="T11" fmla="*/ 55 h 55"/>
                      <a:gd name="T12" fmla="*/ 0 w 54"/>
                      <a:gd name="T13" fmla="*/ 45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4" y="0"/>
                          <a:pt x="44" y="0"/>
                          <a:pt x="44" y="0"/>
                        </a:cubicBezTo>
                        <a:cubicBezTo>
                          <a:pt x="50" y="0"/>
                          <a:pt x="54" y="4"/>
                          <a:pt x="54" y="10"/>
                        </a:cubicBezTo>
                        <a:cubicBezTo>
                          <a:pt x="54" y="45"/>
                          <a:pt x="54" y="45"/>
                          <a:pt x="54" y="45"/>
                        </a:cubicBezTo>
                        <a:cubicBezTo>
                          <a:pt x="54" y="51"/>
                          <a:pt x="50" y="55"/>
                          <a:pt x="44" y="55"/>
                        </a:cubicBezTo>
                        <a:cubicBezTo>
                          <a:pt x="10" y="55"/>
                          <a:pt x="10" y="55"/>
                          <a:pt x="10" y="55"/>
                        </a:cubicBezTo>
                        <a:cubicBezTo>
                          <a:pt x="4" y="55"/>
                          <a:pt x="0" y="51"/>
                          <a:pt x="0" y="45"/>
                        </a:cubicBezTo>
                        <a:cubicBezTo>
                          <a:pt x="0" y="10"/>
                          <a:pt x="0" y="10"/>
                          <a:pt x="0" y="10"/>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44" name="Freeform 103">
                    <a:extLst>
                      <a:ext uri="{FF2B5EF4-FFF2-40B4-BE49-F238E27FC236}">
                        <a16:creationId xmlns:a16="http://schemas.microsoft.com/office/drawing/2014/main" id="{1F939B0F-BBEC-40DF-B356-806CD7F8404C}"/>
                      </a:ext>
                    </a:extLst>
                  </p:cNvPr>
                  <p:cNvSpPr>
                    <a:spLocks/>
                  </p:cNvSpPr>
                  <p:nvPr/>
                </p:nvSpPr>
                <p:spPr bwMode="auto">
                  <a:xfrm>
                    <a:off x="3785961" y="5435293"/>
                    <a:ext cx="92911" cy="94363"/>
                  </a:xfrm>
                  <a:custGeom>
                    <a:avLst/>
                    <a:gdLst>
                      <a:gd name="T0" fmla="*/ 9 w 54"/>
                      <a:gd name="T1" fmla="*/ 0 h 55"/>
                      <a:gd name="T2" fmla="*/ 44 w 54"/>
                      <a:gd name="T3" fmla="*/ 0 h 55"/>
                      <a:gd name="T4" fmla="*/ 54 w 54"/>
                      <a:gd name="T5" fmla="*/ 10 h 55"/>
                      <a:gd name="T6" fmla="*/ 54 w 54"/>
                      <a:gd name="T7" fmla="*/ 45 h 55"/>
                      <a:gd name="T8" fmla="*/ 44 w 54"/>
                      <a:gd name="T9" fmla="*/ 55 h 55"/>
                      <a:gd name="T10" fmla="*/ 9 w 54"/>
                      <a:gd name="T11" fmla="*/ 55 h 55"/>
                      <a:gd name="T12" fmla="*/ 0 w 54"/>
                      <a:gd name="T13" fmla="*/ 45 h 55"/>
                      <a:gd name="T14" fmla="*/ 0 w 54"/>
                      <a:gd name="T15" fmla="*/ 10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49" y="0"/>
                          <a:pt x="54" y="4"/>
                          <a:pt x="54" y="10"/>
                        </a:cubicBezTo>
                        <a:cubicBezTo>
                          <a:pt x="54" y="45"/>
                          <a:pt x="54" y="45"/>
                          <a:pt x="54" y="45"/>
                        </a:cubicBezTo>
                        <a:cubicBezTo>
                          <a:pt x="54" y="51"/>
                          <a:pt x="49" y="55"/>
                          <a:pt x="44" y="55"/>
                        </a:cubicBezTo>
                        <a:cubicBezTo>
                          <a:pt x="9" y="55"/>
                          <a:pt x="9" y="55"/>
                          <a:pt x="9" y="55"/>
                        </a:cubicBezTo>
                        <a:cubicBezTo>
                          <a:pt x="4" y="55"/>
                          <a:pt x="0" y="51"/>
                          <a:pt x="0" y="45"/>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45" name="Freeform 104">
                    <a:extLst>
                      <a:ext uri="{FF2B5EF4-FFF2-40B4-BE49-F238E27FC236}">
                        <a16:creationId xmlns:a16="http://schemas.microsoft.com/office/drawing/2014/main" id="{F87B7735-D412-411F-9E04-6FEFB14D69C7}"/>
                      </a:ext>
                    </a:extLst>
                  </p:cNvPr>
                  <p:cNvSpPr>
                    <a:spLocks/>
                  </p:cNvSpPr>
                  <p:nvPr/>
                </p:nvSpPr>
                <p:spPr bwMode="auto">
                  <a:xfrm>
                    <a:off x="3900648" y="5435293"/>
                    <a:ext cx="92911" cy="94363"/>
                  </a:xfrm>
                  <a:custGeom>
                    <a:avLst/>
                    <a:gdLst>
                      <a:gd name="T0" fmla="*/ 9 w 54"/>
                      <a:gd name="T1" fmla="*/ 0 h 55"/>
                      <a:gd name="T2" fmla="*/ 44 w 54"/>
                      <a:gd name="T3" fmla="*/ 0 h 55"/>
                      <a:gd name="T4" fmla="*/ 54 w 54"/>
                      <a:gd name="T5" fmla="*/ 10 h 55"/>
                      <a:gd name="T6" fmla="*/ 54 w 54"/>
                      <a:gd name="T7" fmla="*/ 45 h 55"/>
                      <a:gd name="T8" fmla="*/ 44 w 54"/>
                      <a:gd name="T9" fmla="*/ 55 h 55"/>
                      <a:gd name="T10" fmla="*/ 9 w 54"/>
                      <a:gd name="T11" fmla="*/ 55 h 55"/>
                      <a:gd name="T12" fmla="*/ 0 w 54"/>
                      <a:gd name="T13" fmla="*/ 45 h 55"/>
                      <a:gd name="T14" fmla="*/ 0 w 54"/>
                      <a:gd name="T15" fmla="*/ 10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49" y="0"/>
                          <a:pt x="54" y="4"/>
                          <a:pt x="54" y="10"/>
                        </a:cubicBezTo>
                        <a:cubicBezTo>
                          <a:pt x="54" y="45"/>
                          <a:pt x="54" y="45"/>
                          <a:pt x="54" y="45"/>
                        </a:cubicBezTo>
                        <a:cubicBezTo>
                          <a:pt x="54" y="51"/>
                          <a:pt x="49" y="55"/>
                          <a:pt x="44" y="55"/>
                        </a:cubicBezTo>
                        <a:cubicBezTo>
                          <a:pt x="9" y="55"/>
                          <a:pt x="9" y="55"/>
                          <a:pt x="9" y="55"/>
                        </a:cubicBezTo>
                        <a:cubicBezTo>
                          <a:pt x="4" y="55"/>
                          <a:pt x="0" y="51"/>
                          <a:pt x="0" y="45"/>
                        </a:cubicBezTo>
                        <a:cubicBezTo>
                          <a:pt x="0" y="10"/>
                          <a:pt x="0" y="10"/>
                          <a:pt x="0" y="10"/>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46" name="Freeform 105">
                    <a:extLst>
                      <a:ext uri="{FF2B5EF4-FFF2-40B4-BE49-F238E27FC236}">
                        <a16:creationId xmlns:a16="http://schemas.microsoft.com/office/drawing/2014/main" id="{309751AE-9AA6-4014-BCA5-9BFE4793BF76}"/>
                      </a:ext>
                    </a:extLst>
                  </p:cNvPr>
                  <p:cNvSpPr>
                    <a:spLocks/>
                  </p:cNvSpPr>
                  <p:nvPr/>
                </p:nvSpPr>
                <p:spPr bwMode="auto">
                  <a:xfrm>
                    <a:off x="4013884" y="5435293"/>
                    <a:ext cx="92911" cy="94363"/>
                  </a:xfrm>
                  <a:custGeom>
                    <a:avLst/>
                    <a:gdLst>
                      <a:gd name="T0" fmla="*/ 10 w 54"/>
                      <a:gd name="T1" fmla="*/ 0 h 55"/>
                      <a:gd name="T2" fmla="*/ 45 w 54"/>
                      <a:gd name="T3" fmla="*/ 0 h 55"/>
                      <a:gd name="T4" fmla="*/ 54 w 54"/>
                      <a:gd name="T5" fmla="*/ 10 h 55"/>
                      <a:gd name="T6" fmla="*/ 54 w 54"/>
                      <a:gd name="T7" fmla="*/ 45 h 55"/>
                      <a:gd name="T8" fmla="*/ 45 w 54"/>
                      <a:gd name="T9" fmla="*/ 55 h 55"/>
                      <a:gd name="T10" fmla="*/ 10 w 54"/>
                      <a:gd name="T11" fmla="*/ 55 h 55"/>
                      <a:gd name="T12" fmla="*/ 0 w 54"/>
                      <a:gd name="T13" fmla="*/ 45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10"/>
                        </a:cubicBezTo>
                        <a:cubicBezTo>
                          <a:pt x="54" y="45"/>
                          <a:pt x="54" y="45"/>
                          <a:pt x="54" y="45"/>
                        </a:cubicBezTo>
                        <a:cubicBezTo>
                          <a:pt x="54" y="51"/>
                          <a:pt x="50" y="55"/>
                          <a:pt x="45" y="55"/>
                        </a:cubicBezTo>
                        <a:cubicBezTo>
                          <a:pt x="10" y="55"/>
                          <a:pt x="10" y="55"/>
                          <a:pt x="10" y="55"/>
                        </a:cubicBezTo>
                        <a:cubicBezTo>
                          <a:pt x="5" y="55"/>
                          <a:pt x="0" y="51"/>
                          <a:pt x="0" y="45"/>
                        </a:cubicBezTo>
                        <a:cubicBezTo>
                          <a:pt x="0" y="10"/>
                          <a:pt x="0" y="10"/>
                          <a:pt x="0" y="10"/>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47" name="Freeform 106">
                    <a:extLst>
                      <a:ext uri="{FF2B5EF4-FFF2-40B4-BE49-F238E27FC236}">
                        <a16:creationId xmlns:a16="http://schemas.microsoft.com/office/drawing/2014/main" id="{858ED46B-9A25-4C5A-8A2B-E84547DE3631}"/>
                      </a:ext>
                    </a:extLst>
                  </p:cNvPr>
                  <p:cNvSpPr>
                    <a:spLocks/>
                  </p:cNvSpPr>
                  <p:nvPr/>
                </p:nvSpPr>
                <p:spPr bwMode="auto">
                  <a:xfrm>
                    <a:off x="4129297" y="5435293"/>
                    <a:ext cx="92911" cy="94363"/>
                  </a:xfrm>
                  <a:custGeom>
                    <a:avLst/>
                    <a:gdLst>
                      <a:gd name="T0" fmla="*/ 10 w 54"/>
                      <a:gd name="T1" fmla="*/ 0 h 55"/>
                      <a:gd name="T2" fmla="*/ 44 w 54"/>
                      <a:gd name="T3" fmla="*/ 0 h 55"/>
                      <a:gd name="T4" fmla="*/ 54 w 54"/>
                      <a:gd name="T5" fmla="*/ 10 h 55"/>
                      <a:gd name="T6" fmla="*/ 54 w 54"/>
                      <a:gd name="T7" fmla="*/ 45 h 55"/>
                      <a:gd name="T8" fmla="*/ 44 w 54"/>
                      <a:gd name="T9" fmla="*/ 55 h 55"/>
                      <a:gd name="T10" fmla="*/ 10 w 54"/>
                      <a:gd name="T11" fmla="*/ 55 h 55"/>
                      <a:gd name="T12" fmla="*/ 0 w 54"/>
                      <a:gd name="T13" fmla="*/ 45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4" y="0"/>
                          <a:pt x="44" y="0"/>
                          <a:pt x="44" y="0"/>
                        </a:cubicBezTo>
                        <a:cubicBezTo>
                          <a:pt x="50" y="0"/>
                          <a:pt x="54" y="4"/>
                          <a:pt x="54" y="10"/>
                        </a:cubicBezTo>
                        <a:cubicBezTo>
                          <a:pt x="54" y="45"/>
                          <a:pt x="54" y="45"/>
                          <a:pt x="54" y="45"/>
                        </a:cubicBezTo>
                        <a:cubicBezTo>
                          <a:pt x="54" y="51"/>
                          <a:pt x="50" y="55"/>
                          <a:pt x="44" y="55"/>
                        </a:cubicBezTo>
                        <a:cubicBezTo>
                          <a:pt x="10" y="55"/>
                          <a:pt x="10" y="55"/>
                          <a:pt x="10" y="55"/>
                        </a:cubicBezTo>
                        <a:cubicBezTo>
                          <a:pt x="4" y="55"/>
                          <a:pt x="0" y="51"/>
                          <a:pt x="0" y="45"/>
                        </a:cubicBezTo>
                        <a:cubicBezTo>
                          <a:pt x="0" y="10"/>
                          <a:pt x="0" y="10"/>
                          <a:pt x="0" y="10"/>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48" name="Freeform 107">
                    <a:extLst>
                      <a:ext uri="{FF2B5EF4-FFF2-40B4-BE49-F238E27FC236}">
                        <a16:creationId xmlns:a16="http://schemas.microsoft.com/office/drawing/2014/main" id="{0704E7EA-EE94-4AA0-9838-0C73A5F67F82}"/>
                      </a:ext>
                    </a:extLst>
                  </p:cNvPr>
                  <p:cNvSpPr>
                    <a:spLocks/>
                  </p:cNvSpPr>
                  <p:nvPr/>
                </p:nvSpPr>
                <p:spPr bwMode="auto">
                  <a:xfrm>
                    <a:off x="2899673" y="5546351"/>
                    <a:ext cx="92911" cy="94363"/>
                  </a:xfrm>
                  <a:custGeom>
                    <a:avLst/>
                    <a:gdLst>
                      <a:gd name="T0" fmla="*/ 10 w 54"/>
                      <a:gd name="T1" fmla="*/ 0 h 55"/>
                      <a:gd name="T2" fmla="*/ 45 w 54"/>
                      <a:gd name="T3" fmla="*/ 0 h 55"/>
                      <a:gd name="T4" fmla="*/ 54 w 54"/>
                      <a:gd name="T5" fmla="*/ 9 h 55"/>
                      <a:gd name="T6" fmla="*/ 54 w 54"/>
                      <a:gd name="T7" fmla="*/ 45 h 55"/>
                      <a:gd name="T8" fmla="*/ 45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9"/>
                        </a:cubicBezTo>
                        <a:cubicBezTo>
                          <a:pt x="54" y="45"/>
                          <a:pt x="54" y="45"/>
                          <a:pt x="54" y="45"/>
                        </a:cubicBezTo>
                        <a:cubicBezTo>
                          <a:pt x="54" y="50"/>
                          <a:pt x="50" y="55"/>
                          <a:pt x="45" y="55"/>
                        </a:cubicBezTo>
                        <a:cubicBezTo>
                          <a:pt x="10" y="55"/>
                          <a:pt x="10" y="55"/>
                          <a:pt x="10" y="55"/>
                        </a:cubicBezTo>
                        <a:cubicBezTo>
                          <a:pt x="5" y="55"/>
                          <a:pt x="0" y="50"/>
                          <a:pt x="0" y="45"/>
                        </a:cubicBezTo>
                        <a:cubicBezTo>
                          <a:pt x="0" y="9"/>
                          <a:pt x="0" y="9"/>
                          <a:pt x="0" y="9"/>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49" name="Freeform 108">
                    <a:extLst>
                      <a:ext uri="{FF2B5EF4-FFF2-40B4-BE49-F238E27FC236}">
                        <a16:creationId xmlns:a16="http://schemas.microsoft.com/office/drawing/2014/main" id="{EB2C8E84-0B04-4067-BD76-A68480424FD8}"/>
                      </a:ext>
                    </a:extLst>
                  </p:cNvPr>
                  <p:cNvSpPr>
                    <a:spLocks/>
                  </p:cNvSpPr>
                  <p:nvPr/>
                </p:nvSpPr>
                <p:spPr bwMode="auto">
                  <a:xfrm>
                    <a:off x="3015086" y="5546351"/>
                    <a:ext cx="92911" cy="94363"/>
                  </a:xfrm>
                  <a:custGeom>
                    <a:avLst/>
                    <a:gdLst>
                      <a:gd name="T0" fmla="*/ 10 w 54"/>
                      <a:gd name="T1" fmla="*/ 0 h 55"/>
                      <a:gd name="T2" fmla="*/ 44 w 54"/>
                      <a:gd name="T3" fmla="*/ 0 h 55"/>
                      <a:gd name="T4" fmla="*/ 54 w 54"/>
                      <a:gd name="T5" fmla="*/ 9 h 55"/>
                      <a:gd name="T6" fmla="*/ 54 w 54"/>
                      <a:gd name="T7" fmla="*/ 45 h 55"/>
                      <a:gd name="T8" fmla="*/ 44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4" y="0"/>
                          <a:pt x="44" y="0"/>
                          <a:pt x="44" y="0"/>
                        </a:cubicBezTo>
                        <a:cubicBezTo>
                          <a:pt x="50" y="0"/>
                          <a:pt x="54" y="4"/>
                          <a:pt x="54" y="9"/>
                        </a:cubicBezTo>
                        <a:cubicBezTo>
                          <a:pt x="54" y="45"/>
                          <a:pt x="54" y="45"/>
                          <a:pt x="54" y="45"/>
                        </a:cubicBezTo>
                        <a:cubicBezTo>
                          <a:pt x="54" y="50"/>
                          <a:pt x="50" y="55"/>
                          <a:pt x="44" y="55"/>
                        </a:cubicBezTo>
                        <a:cubicBezTo>
                          <a:pt x="10" y="55"/>
                          <a:pt x="10" y="55"/>
                          <a:pt x="10" y="55"/>
                        </a:cubicBezTo>
                        <a:cubicBezTo>
                          <a:pt x="4" y="55"/>
                          <a:pt x="0" y="50"/>
                          <a:pt x="0" y="45"/>
                        </a:cubicBezTo>
                        <a:cubicBezTo>
                          <a:pt x="0" y="9"/>
                          <a:pt x="0" y="9"/>
                          <a:pt x="0" y="9"/>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50" name="Freeform 109">
                    <a:extLst>
                      <a:ext uri="{FF2B5EF4-FFF2-40B4-BE49-F238E27FC236}">
                        <a16:creationId xmlns:a16="http://schemas.microsoft.com/office/drawing/2014/main" id="{ABE3A7AB-25D6-49D7-99FD-A3E4C82E314A}"/>
                      </a:ext>
                    </a:extLst>
                  </p:cNvPr>
                  <p:cNvSpPr>
                    <a:spLocks/>
                  </p:cNvSpPr>
                  <p:nvPr/>
                </p:nvSpPr>
                <p:spPr bwMode="auto">
                  <a:xfrm>
                    <a:off x="3129774" y="5546351"/>
                    <a:ext cx="92911" cy="94363"/>
                  </a:xfrm>
                  <a:custGeom>
                    <a:avLst/>
                    <a:gdLst>
                      <a:gd name="T0" fmla="*/ 9 w 54"/>
                      <a:gd name="T1" fmla="*/ 0 h 55"/>
                      <a:gd name="T2" fmla="*/ 44 w 54"/>
                      <a:gd name="T3" fmla="*/ 0 h 55"/>
                      <a:gd name="T4" fmla="*/ 54 w 54"/>
                      <a:gd name="T5" fmla="*/ 9 h 55"/>
                      <a:gd name="T6" fmla="*/ 54 w 54"/>
                      <a:gd name="T7" fmla="*/ 45 h 55"/>
                      <a:gd name="T8" fmla="*/ 44 w 54"/>
                      <a:gd name="T9" fmla="*/ 55 h 55"/>
                      <a:gd name="T10" fmla="*/ 9 w 54"/>
                      <a:gd name="T11" fmla="*/ 55 h 55"/>
                      <a:gd name="T12" fmla="*/ 0 w 54"/>
                      <a:gd name="T13" fmla="*/ 45 h 55"/>
                      <a:gd name="T14" fmla="*/ 0 w 54"/>
                      <a:gd name="T15" fmla="*/ 9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50" y="0"/>
                          <a:pt x="54" y="4"/>
                          <a:pt x="54" y="9"/>
                        </a:cubicBezTo>
                        <a:cubicBezTo>
                          <a:pt x="54" y="45"/>
                          <a:pt x="54" y="45"/>
                          <a:pt x="54" y="45"/>
                        </a:cubicBezTo>
                        <a:cubicBezTo>
                          <a:pt x="54" y="50"/>
                          <a:pt x="50" y="55"/>
                          <a:pt x="44" y="55"/>
                        </a:cubicBezTo>
                        <a:cubicBezTo>
                          <a:pt x="9" y="55"/>
                          <a:pt x="9" y="55"/>
                          <a:pt x="9" y="55"/>
                        </a:cubicBezTo>
                        <a:cubicBezTo>
                          <a:pt x="4" y="55"/>
                          <a:pt x="0" y="50"/>
                          <a:pt x="0" y="45"/>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51" name="Freeform 110">
                    <a:extLst>
                      <a:ext uri="{FF2B5EF4-FFF2-40B4-BE49-F238E27FC236}">
                        <a16:creationId xmlns:a16="http://schemas.microsoft.com/office/drawing/2014/main" id="{E5EAD346-0F81-41CD-A90F-ABEE60A5CAA7}"/>
                      </a:ext>
                    </a:extLst>
                  </p:cNvPr>
                  <p:cNvSpPr>
                    <a:spLocks/>
                  </p:cNvSpPr>
                  <p:nvPr/>
                </p:nvSpPr>
                <p:spPr bwMode="auto">
                  <a:xfrm>
                    <a:off x="3245187" y="5546351"/>
                    <a:ext cx="92186" cy="94363"/>
                  </a:xfrm>
                  <a:custGeom>
                    <a:avLst/>
                    <a:gdLst>
                      <a:gd name="T0" fmla="*/ 9 w 54"/>
                      <a:gd name="T1" fmla="*/ 0 h 55"/>
                      <a:gd name="T2" fmla="*/ 44 w 54"/>
                      <a:gd name="T3" fmla="*/ 0 h 55"/>
                      <a:gd name="T4" fmla="*/ 54 w 54"/>
                      <a:gd name="T5" fmla="*/ 9 h 55"/>
                      <a:gd name="T6" fmla="*/ 54 w 54"/>
                      <a:gd name="T7" fmla="*/ 45 h 55"/>
                      <a:gd name="T8" fmla="*/ 44 w 54"/>
                      <a:gd name="T9" fmla="*/ 55 h 55"/>
                      <a:gd name="T10" fmla="*/ 9 w 54"/>
                      <a:gd name="T11" fmla="*/ 55 h 55"/>
                      <a:gd name="T12" fmla="*/ 0 w 54"/>
                      <a:gd name="T13" fmla="*/ 45 h 55"/>
                      <a:gd name="T14" fmla="*/ 0 w 54"/>
                      <a:gd name="T15" fmla="*/ 9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49" y="0"/>
                          <a:pt x="54" y="4"/>
                          <a:pt x="54" y="9"/>
                        </a:cubicBezTo>
                        <a:cubicBezTo>
                          <a:pt x="54" y="45"/>
                          <a:pt x="54" y="45"/>
                          <a:pt x="54" y="45"/>
                        </a:cubicBezTo>
                        <a:cubicBezTo>
                          <a:pt x="54" y="50"/>
                          <a:pt x="49" y="55"/>
                          <a:pt x="44" y="55"/>
                        </a:cubicBezTo>
                        <a:cubicBezTo>
                          <a:pt x="9" y="55"/>
                          <a:pt x="9" y="55"/>
                          <a:pt x="9" y="55"/>
                        </a:cubicBezTo>
                        <a:cubicBezTo>
                          <a:pt x="4" y="55"/>
                          <a:pt x="0" y="50"/>
                          <a:pt x="0" y="45"/>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52" name="Freeform 111">
                    <a:extLst>
                      <a:ext uri="{FF2B5EF4-FFF2-40B4-BE49-F238E27FC236}">
                        <a16:creationId xmlns:a16="http://schemas.microsoft.com/office/drawing/2014/main" id="{0B4462A6-008B-4CFA-A5EE-D127AD105349}"/>
                      </a:ext>
                    </a:extLst>
                  </p:cNvPr>
                  <p:cNvSpPr>
                    <a:spLocks/>
                  </p:cNvSpPr>
                  <p:nvPr/>
                </p:nvSpPr>
                <p:spPr bwMode="auto">
                  <a:xfrm>
                    <a:off x="3358423" y="5546351"/>
                    <a:ext cx="92911" cy="94363"/>
                  </a:xfrm>
                  <a:custGeom>
                    <a:avLst/>
                    <a:gdLst>
                      <a:gd name="T0" fmla="*/ 10 w 54"/>
                      <a:gd name="T1" fmla="*/ 0 h 55"/>
                      <a:gd name="T2" fmla="*/ 45 w 54"/>
                      <a:gd name="T3" fmla="*/ 0 h 55"/>
                      <a:gd name="T4" fmla="*/ 54 w 54"/>
                      <a:gd name="T5" fmla="*/ 9 h 55"/>
                      <a:gd name="T6" fmla="*/ 54 w 54"/>
                      <a:gd name="T7" fmla="*/ 45 h 55"/>
                      <a:gd name="T8" fmla="*/ 45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9"/>
                        </a:cubicBezTo>
                        <a:cubicBezTo>
                          <a:pt x="54" y="45"/>
                          <a:pt x="54" y="45"/>
                          <a:pt x="54" y="45"/>
                        </a:cubicBezTo>
                        <a:cubicBezTo>
                          <a:pt x="54" y="50"/>
                          <a:pt x="50" y="55"/>
                          <a:pt x="45" y="55"/>
                        </a:cubicBezTo>
                        <a:cubicBezTo>
                          <a:pt x="10" y="55"/>
                          <a:pt x="10" y="55"/>
                          <a:pt x="10" y="55"/>
                        </a:cubicBezTo>
                        <a:cubicBezTo>
                          <a:pt x="5" y="55"/>
                          <a:pt x="0" y="50"/>
                          <a:pt x="0" y="45"/>
                        </a:cubicBezTo>
                        <a:cubicBezTo>
                          <a:pt x="0" y="9"/>
                          <a:pt x="0" y="9"/>
                          <a:pt x="0" y="9"/>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53" name="Freeform 112">
                    <a:extLst>
                      <a:ext uri="{FF2B5EF4-FFF2-40B4-BE49-F238E27FC236}">
                        <a16:creationId xmlns:a16="http://schemas.microsoft.com/office/drawing/2014/main" id="{6DBD7F99-70F8-4283-A091-0B9CA261E7CA}"/>
                      </a:ext>
                    </a:extLst>
                  </p:cNvPr>
                  <p:cNvSpPr>
                    <a:spLocks/>
                  </p:cNvSpPr>
                  <p:nvPr/>
                </p:nvSpPr>
                <p:spPr bwMode="auto">
                  <a:xfrm>
                    <a:off x="3473110" y="5546351"/>
                    <a:ext cx="92911" cy="94363"/>
                  </a:xfrm>
                  <a:custGeom>
                    <a:avLst/>
                    <a:gdLst>
                      <a:gd name="T0" fmla="*/ 10 w 54"/>
                      <a:gd name="T1" fmla="*/ 0 h 55"/>
                      <a:gd name="T2" fmla="*/ 44 w 54"/>
                      <a:gd name="T3" fmla="*/ 0 h 55"/>
                      <a:gd name="T4" fmla="*/ 54 w 54"/>
                      <a:gd name="T5" fmla="*/ 9 h 55"/>
                      <a:gd name="T6" fmla="*/ 54 w 54"/>
                      <a:gd name="T7" fmla="*/ 45 h 55"/>
                      <a:gd name="T8" fmla="*/ 44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4" y="0"/>
                          <a:pt x="44" y="0"/>
                          <a:pt x="44" y="0"/>
                        </a:cubicBezTo>
                        <a:cubicBezTo>
                          <a:pt x="50" y="0"/>
                          <a:pt x="54" y="4"/>
                          <a:pt x="54" y="9"/>
                        </a:cubicBezTo>
                        <a:cubicBezTo>
                          <a:pt x="54" y="45"/>
                          <a:pt x="54" y="45"/>
                          <a:pt x="54" y="45"/>
                        </a:cubicBezTo>
                        <a:cubicBezTo>
                          <a:pt x="54" y="50"/>
                          <a:pt x="50" y="55"/>
                          <a:pt x="44" y="55"/>
                        </a:cubicBezTo>
                        <a:cubicBezTo>
                          <a:pt x="10" y="55"/>
                          <a:pt x="10" y="55"/>
                          <a:pt x="10" y="55"/>
                        </a:cubicBezTo>
                        <a:cubicBezTo>
                          <a:pt x="4" y="55"/>
                          <a:pt x="0" y="50"/>
                          <a:pt x="0" y="45"/>
                        </a:cubicBezTo>
                        <a:cubicBezTo>
                          <a:pt x="0" y="9"/>
                          <a:pt x="0" y="9"/>
                          <a:pt x="0" y="9"/>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54" name="Freeform 113">
                    <a:extLst>
                      <a:ext uri="{FF2B5EF4-FFF2-40B4-BE49-F238E27FC236}">
                        <a16:creationId xmlns:a16="http://schemas.microsoft.com/office/drawing/2014/main" id="{E6C24AEA-3322-4282-95D5-AC68F1B9C232}"/>
                      </a:ext>
                    </a:extLst>
                  </p:cNvPr>
                  <p:cNvSpPr>
                    <a:spLocks/>
                  </p:cNvSpPr>
                  <p:nvPr/>
                </p:nvSpPr>
                <p:spPr bwMode="auto">
                  <a:xfrm>
                    <a:off x="3588524" y="5546351"/>
                    <a:ext cx="92911" cy="94363"/>
                  </a:xfrm>
                  <a:custGeom>
                    <a:avLst/>
                    <a:gdLst>
                      <a:gd name="T0" fmla="*/ 9 w 54"/>
                      <a:gd name="T1" fmla="*/ 0 h 55"/>
                      <a:gd name="T2" fmla="*/ 44 w 54"/>
                      <a:gd name="T3" fmla="*/ 0 h 55"/>
                      <a:gd name="T4" fmla="*/ 54 w 54"/>
                      <a:gd name="T5" fmla="*/ 9 h 55"/>
                      <a:gd name="T6" fmla="*/ 54 w 54"/>
                      <a:gd name="T7" fmla="*/ 45 h 55"/>
                      <a:gd name="T8" fmla="*/ 44 w 54"/>
                      <a:gd name="T9" fmla="*/ 55 h 55"/>
                      <a:gd name="T10" fmla="*/ 9 w 54"/>
                      <a:gd name="T11" fmla="*/ 55 h 55"/>
                      <a:gd name="T12" fmla="*/ 0 w 54"/>
                      <a:gd name="T13" fmla="*/ 45 h 55"/>
                      <a:gd name="T14" fmla="*/ 0 w 54"/>
                      <a:gd name="T15" fmla="*/ 9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50" y="0"/>
                          <a:pt x="54" y="4"/>
                          <a:pt x="54" y="9"/>
                        </a:cubicBezTo>
                        <a:cubicBezTo>
                          <a:pt x="54" y="45"/>
                          <a:pt x="54" y="45"/>
                          <a:pt x="54" y="45"/>
                        </a:cubicBezTo>
                        <a:cubicBezTo>
                          <a:pt x="54" y="50"/>
                          <a:pt x="50" y="55"/>
                          <a:pt x="44" y="55"/>
                        </a:cubicBezTo>
                        <a:cubicBezTo>
                          <a:pt x="9" y="55"/>
                          <a:pt x="9" y="55"/>
                          <a:pt x="9" y="55"/>
                        </a:cubicBezTo>
                        <a:cubicBezTo>
                          <a:pt x="4" y="55"/>
                          <a:pt x="0" y="50"/>
                          <a:pt x="0" y="45"/>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55" name="Freeform 114">
                    <a:extLst>
                      <a:ext uri="{FF2B5EF4-FFF2-40B4-BE49-F238E27FC236}">
                        <a16:creationId xmlns:a16="http://schemas.microsoft.com/office/drawing/2014/main" id="{612B710B-553C-4347-8E37-98471883FAEA}"/>
                      </a:ext>
                    </a:extLst>
                  </p:cNvPr>
                  <p:cNvSpPr>
                    <a:spLocks/>
                  </p:cNvSpPr>
                  <p:nvPr/>
                </p:nvSpPr>
                <p:spPr bwMode="auto">
                  <a:xfrm>
                    <a:off x="3703211" y="5546351"/>
                    <a:ext cx="92911" cy="94363"/>
                  </a:xfrm>
                  <a:custGeom>
                    <a:avLst/>
                    <a:gdLst>
                      <a:gd name="T0" fmla="*/ 9 w 54"/>
                      <a:gd name="T1" fmla="*/ 0 h 55"/>
                      <a:gd name="T2" fmla="*/ 44 w 54"/>
                      <a:gd name="T3" fmla="*/ 0 h 55"/>
                      <a:gd name="T4" fmla="*/ 54 w 54"/>
                      <a:gd name="T5" fmla="*/ 9 h 55"/>
                      <a:gd name="T6" fmla="*/ 54 w 54"/>
                      <a:gd name="T7" fmla="*/ 45 h 55"/>
                      <a:gd name="T8" fmla="*/ 44 w 54"/>
                      <a:gd name="T9" fmla="*/ 55 h 55"/>
                      <a:gd name="T10" fmla="*/ 9 w 54"/>
                      <a:gd name="T11" fmla="*/ 55 h 55"/>
                      <a:gd name="T12" fmla="*/ 0 w 54"/>
                      <a:gd name="T13" fmla="*/ 45 h 55"/>
                      <a:gd name="T14" fmla="*/ 0 w 54"/>
                      <a:gd name="T15" fmla="*/ 9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49" y="0"/>
                          <a:pt x="54" y="4"/>
                          <a:pt x="54" y="9"/>
                        </a:cubicBezTo>
                        <a:cubicBezTo>
                          <a:pt x="54" y="45"/>
                          <a:pt x="54" y="45"/>
                          <a:pt x="54" y="45"/>
                        </a:cubicBezTo>
                        <a:cubicBezTo>
                          <a:pt x="54" y="50"/>
                          <a:pt x="49" y="55"/>
                          <a:pt x="44" y="55"/>
                        </a:cubicBezTo>
                        <a:cubicBezTo>
                          <a:pt x="9" y="55"/>
                          <a:pt x="9" y="55"/>
                          <a:pt x="9" y="55"/>
                        </a:cubicBezTo>
                        <a:cubicBezTo>
                          <a:pt x="4" y="55"/>
                          <a:pt x="0" y="50"/>
                          <a:pt x="0" y="45"/>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56" name="Freeform 115">
                    <a:extLst>
                      <a:ext uri="{FF2B5EF4-FFF2-40B4-BE49-F238E27FC236}">
                        <a16:creationId xmlns:a16="http://schemas.microsoft.com/office/drawing/2014/main" id="{800E0698-DB50-4BB5-B6D0-823E5839D348}"/>
                      </a:ext>
                    </a:extLst>
                  </p:cNvPr>
                  <p:cNvSpPr>
                    <a:spLocks/>
                  </p:cNvSpPr>
                  <p:nvPr/>
                </p:nvSpPr>
                <p:spPr bwMode="auto">
                  <a:xfrm>
                    <a:off x="3816447" y="5546351"/>
                    <a:ext cx="92911" cy="94363"/>
                  </a:xfrm>
                  <a:custGeom>
                    <a:avLst/>
                    <a:gdLst>
                      <a:gd name="T0" fmla="*/ 10 w 54"/>
                      <a:gd name="T1" fmla="*/ 0 h 55"/>
                      <a:gd name="T2" fmla="*/ 45 w 54"/>
                      <a:gd name="T3" fmla="*/ 0 h 55"/>
                      <a:gd name="T4" fmla="*/ 54 w 54"/>
                      <a:gd name="T5" fmla="*/ 9 h 55"/>
                      <a:gd name="T6" fmla="*/ 54 w 54"/>
                      <a:gd name="T7" fmla="*/ 45 h 55"/>
                      <a:gd name="T8" fmla="*/ 45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9"/>
                        </a:cubicBezTo>
                        <a:cubicBezTo>
                          <a:pt x="54" y="45"/>
                          <a:pt x="54" y="45"/>
                          <a:pt x="54" y="45"/>
                        </a:cubicBezTo>
                        <a:cubicBezTo>
                          <a:pt x="54" y="50"/>
                          <a:pt x="50" y="55"/>
                          <a:pt x="45" y="55"/>
                        </a:cubicBezTo>
                        <a:cubicBezTo>
                          <a:pt x="10" y="55"/>
                          <a:pt x="10" y="55"/>
                          <a:pt x="10" y="55"/>
                        </a:cubicBezTo>
                        <a:cubicBezTo>
                          <a:pt x="5" y="55"/>
                          <a:pt x="0" y="50"/>
                          <a:pt x="0" y="45"/>
                        </a:cubicBezTo>
                        <a:cubicBezTo>
                          <a:pt x="0" y="9"/>
                          <a:pt x="0" y="9"/>
                          <a:pt x="0" y="9"/>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57" name="Freeform 116">
                    <a:extLst>
                      <a:ext uri="{FF2B5EF4-FFF2-40B4-BE49-F238E27FC236}">
                        <a16:creationId xmlns:a16="http://schemas.microsoft.com/office/drawing/2014/main" id="{F510431F-6458-463B-930C-6A5F8085D870}"/>
                      </a:ext>
                    </a:extLst>
                  </p:cNvPr>
                  <p:cNvSpPr>
                    <a:spLocks/>
                  </p:cNvSpPr>
                  <p:nvPr/>
                </p:nvSpPr>
                <p:spPr bwMode="auto">
                  <a:xfrm>
                    <a:off x="3931861" y="5546351"/>
                    <a:ext cx="92911" cy="94363"/>
                  </a:xfrm>
                  <a:custGeom>
                    <a:avLst/>
                    <a:gdLst>
                      <a:gd name="T0" fmla="*/ 10 w 54"/>
                      <a:gd name="T1" fmla="*/ 0 h 55"/>
                      <a:gd name="T2" fmla="*/ 45 w 54"/>
                      <a:gd name="T3" fmla="*/ 0 h 55"/>
                      <a:gd name="T4" fmla="*/ 54 w 54"/>
                      <a:gd name="T5" fmla="*/ 9 h 55"/>
                      <a:gd name="T6" fmla="*/ 54 w 54"/>
                      <a:gd name="T7" fmla="*/ 45 h 55"/>
                      <a:gd name="T8" fmla="*/ 45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9"/>
                        </a:cubicBezTo>
                        <a:cubicBezTo>
                          <a:pt x="54" y="45"/>
                          <a:pt x="54" y="45"/>
                          <a:pt x="54" y="45"/>
                        </a:cubicBezTo>
                        <a:cubicBezTo>
                          <a:pt x="54" y="50"/>
                          <a:pt x="50" y="55"/>
                          <a:pt x="45" y="55"/>
                        </a:cubicBezTo>
                        <a:cubicBezTo>
                          <a:pt x="10" y="55"/>
                          <a:pt x="10" y="55"/>
                          <a:pt x="10" y="55"/>
                        </a:cubicBezTo>
                        <a:cubicBezTo>
                          <a:pt x="4" y="55"/>
                          <a:pt x="0" y="50"/>
                          <a:pt x="0" y="45"/>
                        </a:cubicBezTo>
                        <a:cubicBezTo>
                          <a:pt x="0" y="9"/>
                          <a:pt x="0" y="9"/>
                          <a:pt x="0" y="9"/>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58" name="Freeform 117">
                    <a:extLst>
                      <a:ext uri="{FF2B5EF4-FFF2-40B4-BE49-F238E27FC236}">
                        <a16:creationId xmlns:a16="http://schemas.microsoft.com/office/drawing/2014/main" id="{7FE91B2B-BFC5-4F51-B218-81B97018A5C9}"/>
                      </a:ext>
                    </a:extLst>
                  </p:cNvPr>
                  <p:cNvSpPr>
                    <a:spLocks/>
                  </p:cNvSpPr>
                  <p:nvPr/>
                </p:nvSpPr>
                <p:spPr bwMode="auto">
                  <a:xfrm>
                    <a:off x="4046548" y="5546351"/>
                    <a:ext cx="92911" cy="94363"/>
                  </a:xfrm>
                  <a:custGeom>
                    <a:avLst/>
                    <a:gdLst>
                      <a:gd name="T0" fmla="*/ 10 w 54"/>
                      <a:gd name="T1" fmla="*/ 0 h 55"/>
                      <a:gd name="T2" fmla="*/ 44 w 54"/>
                      <a:gd name="T3" fmla="*/ 0 h 55"/>
                      <a:gd name="T4" fmla="*/ 54 w 54"/>
                      <a:gd name="T5" fmla="*/ 9 h 55"/>
                      <a:gd name="T6" fmla="*/ 54 w 54"/>
                      <a:gd name="T7" fmla="*/ 45 h 55"/>
                      <a:gd name="T8" fmla="*/ 44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4" y="0"/>
                          <a:pt x="44" y="0"/>
                          <a:pt x="44" y="0"/>
                        </a:cubicBezTo>
                        <a:cubicBezTo>
                          <a:pt x="50" y="0"/>
                          <a:pt x="54" y="4"/>
                          <a:pt x="54" y="9"/>
                        </a:cubicBezTo>
                        <a:cubicBezTo>
                          <a:pt x="54" y="45"/>
                          <a:pt x="54" y="45"/>
                          <a:pt x="54" y="45"/>
                        </a:cubicBezTo>
                        <a:cubicBezTo>
                          <a:pt x="54" y="50"/>
                          <a:pt x="50" y="55"/>
                          <a:pt x="44" y="55"/>
                        </a:cubicBezTo>
                        <a:cubicBezTo>
                          <a:pt x="10" y="55"/>
                          <a:pt x="10" y="55"/>
                          <a:pt x="10" y="55"/>
                        </a:cubicBezTo>
                        <a:cubicBezTo>
                          <a:pt x="4" y="55"/>
                          <a:pt x="0" y="50"/>
                          <a:pt x="0" y="45"/>
                        </a:cubicBezTo>
                        <a:cubicBezTo>
                          <a:pt x="0" y="9"/>
                          <a:pt x="0" y="9"/>
                          <a:pt x="0" y="9"/>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59" name="Freeform 118">
                    <a:extLst>
                      <a:ext uri="{FF2B5EF4-FFF2-40B4-BE49-F238E27FC236}">
                        <a16:creationId xmlns:a16="http://schemas.microsoft.com/office/drawing/2014/main" id="{C33E919A-4E8D-4EBD-84B3-CA36C902F1FE}"/>
                      </a:ext>
                    </a:extLst>
                  </p:cNvPr>
                  <p:cNvSpPr>
                    <a:spLocks/>
                  </p:cNvSpPr>
                  <p:nvPr/>
                </p:nvSpPr>
                <p:spPr bwMode="auto">
                  <a:xfrm>
                    <a:off x="2959920" y="5656683"/>
                    <a:ext cx="92911" cy="94363"/>
                  </a:xfrm>
                  <a:custGeom>
                    <a:avLst/>
                    <a:gdLst>
                      <a:gd name="T0" fmla="*/ 10 w 54"/>
                      <a:gd name="T1" fmla="*/ 0 h 55"/>
                      <a:gd name="T2" fmla="*/ 45 w 54"/>
                      <a:gd name="T3" fmla="*/ 0 h 55"/>
                      <a:gd name="T4" fmla="*/ 54 w 54"/>
                      <a:gd name="T5" fmla="*/ 10 h 55"/>
                      <a:gd name="T6" fmla="*/ 54 w 54"/>
                      <a:gd name="T7" fmla="*/ 46 h 55"/>
                      <a:gd name="T8" fmla="*/ 45 w 54"/>
                      <a:gd name="T9" fmla="*/ 55 h 55"/>
                      <a:gd name="T10" fmla="*/ 10 w 54"/>
                      <a:gd name="T11" fmla="*/ 55 h 55"/>
                      <a:gd name="T12" fmla="*/ 0 w 54"/>
                      <a:gd name="T13" fmla="*/ 46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5"/>
                          <a:pt x="54" y="10"/>
                        </a:cubicBezTo>
                        <a:cubicBezTo>
                          <a:pt x="54" y="46"/>
                          <a:pt x="54" y="46"/>
                          <a:pt x="54" y="46"/>
                        </a:cubicBezTo>
                        <a:cubicBezTo>
                          <a:pt x="54" y="51"/>
                          <a:pt x="50" y="55"/>
                          <a:pt x="45" y="55"/>
                        </a:cubicBezTo>
                        <a:cubicBezTo>
                          <a:pt x="10" y="55"/>
                          <a:pt x="10" y="55"/>
                          <a:pt x="10" y="55"/>
                        </a:cubicBezTo>
                        <a:cubicBezTo>
                          <a:pt x="5" y="55"/>
                          <a:pt x="0" y="51"/>
                          <a:pt x="0" y="46"/>
                        </a:cubicBezTo>
                        <a:cubicBezTo>
                          <a:pt x="0" y="10"/>
                          <a:pt x="0" y="10"/>
                          <a:pt x="0" y="10"/>
                        </a:cubicBezTo>
                        <a:cubicBezTo>
                          <a:pt x="0" y="5"/>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60" name="Freeform 119">
                    <a:extLst>
                      <a:ext uri="{FF2B5EF4-FFF2-40B4-BE49-F238E27FC236}">
                        <a16:creationId xmlns:a16="http://schemas.microsoft.com/office/drawing/2014/main" id="{50A66434-BC3C-4297-9AA0-638CEA1004CE}"/>
                      </a:ext>
                    </a:extLst>
                  </p:cNvPr>
                  <p:cNvSpPr>
                    <a:spLocks/>
                  </p:cNvSpPr>
                  <p:nvPr/>
                </p:nvSpPr>
                <p:spPr bwMode="auto">
                  <a:xfrm>
                    <a:off x="3075333" y="5656683"/>
                    <a:ext cx="92186" cy="94363"/>
                  </a:xfrm>
                  <a:custGeom>
                    <a:avLst/>
                    <a:gdLst>
                      <a:gd name="T0" fmla="*/ 10 w 54"/>
                      <a:gd name="T1" fmla="*/ 0 h 55"/>
                      <a:gd name="T2" fmla="*/ 44 w 54"/>
                      <a:gd name="T3" fmla="*/ 0 h 55"/>
                      <a:gd name="T4" fmla="*/ 54 w 54"/>
                      <a:gd name="T5" fmla="*/ 10 h 55"/>
                      <a:gd name="T6" fmla="*/ 54 w 54"/>
                      <a:gd name="T7" fmla="*/ 46 h 55"/>
                      <a:gd name="T8" fmla="*/ 44 w 54"/>
                      <a:gd name="T9" fmla="*/ 55 h 55"/>
                      <a:gd name="T10" fmla="*/ 10 w 54"/>
                      <a:gd name="T11" fmla="*/ 55 h 55"/>
                      <a:gd name="T12" fmla="*/ 0 w 54"/>
                      <a:gd name="T13" fmla="*/ 46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4" y="0"/>
                          <a:pt x="44" y="0"/>
                          <a:pt x="44" y="0"/>
                        </a:cubicBezTo>
                        <a:cubicBezTo>
                          <a:pt x="50" y="0"/>
                          <a:pt x="54" y="5"/>
                          <a:pt x="54" y="10"/>
                        </a:cubicBezTo>
                        <a:cubicBezTo>
                          <a:pt x="54" y="46"/>
                          <a:pt x="54" y="46"/>
                          <a:pt x="54" y="46"/>
                        </a:cubicBezTo>
                        <a:cubicBezTo>
                          <a:pt x="54" y="51"/>
                          <a:pt x="50" y="55"/>
                          <a:pt x="44" y="55"/>
                        </a:cubicBezTo>
                        <a:cubicBezTo>
                          <a:pt x="10" y="55"/>
                          <a:pt x="10" y="55"/>
                          <a:pt x="10" y="55"/>
                        </a:cubicBezTo>
                        <a:cubicBezTo>
                          <a:pt x="4" y="55"/>
                          <a:pt x="0" y="51"/>
                          <a:pt x="0" y="46"/>
                        </a:cubicBezTo>
                        <a:cubicBezTo>
                          <a:pt x="0" y="10"/>
                          <a:pt x="0" y="10"/>
                          <a:pt x="0" y="10"/>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61" name="Freeform 120">
                    <a:extLst>
                      <a:ext uri="{FF2B5EF4-FFF2-40B4-BE49-F238E27FC236}">
                        <a16:creationId xmlns:a16="http://schemas.microsoft.com/office/drawing/2014/main" id="{5460D4DA-58F4-47B1-900F-31C69B88CF5B}"/>
                      </a:ext>
                    </a:extLst>
                  </p:cNvPr>
                  <p:cNvSpPr>
                    <a:spLocks/>
                  </p:cNvSpPr>
                  <p:nvPr/>
                </p:nvSpPr>
                <p:spPr bwMode="auto">
                  <a:xfrm>
                    <a:off x="3190021" y="5656683"/>
                    <a:ext cx="92911" cy="94363"/>
                  </a:xfrm>
                  <a:custGeom>
                    <a:avLst/>
                    <a:gdLst>
                      <a:gd name="T0" fmla="*/ 9 w 54"/>
                      <a:gd name="T1" fmla="*/ 0 h 55"/>
                      <a:gd name="T2" fmla="*/ 44 w 54"/>
                      <a:gd name="T3" fmla="*/ 0 h 55"/>
                      <a:gd name="T4" fmla="*/ 54 w 54"/>
                      <a:gd name="T5" fmla="*/ 10 h 55"/>
                      <a:gd name="T6" fmla="*/ 54 w 54"/>
                      <a:gd name="T7" fmla="*/ 46 h 55"/>
                      <a:gd name="T8" fmla="*/ 44 w 54"/>
                      <a:gd name="T9" fmla="*/ 55 h 55"/>
                      <a:gd name="T10" fmla="*/ 9 w 54"/>
                      <a:gd name="T11" fmla="*/ 55 h 55"/>
                      <a:gd name="T12" fmla="*/ 0 w 54"/>
                      <a:gd name="T13" fmla="*/ 46 h 55"/>
                      <a:gd name="T14" fmla="*/ 0 w 54"/>
                      <a:gd name="T15" fmla="*/ 10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49" y="0"/>
                          <a:pt x="54" y="5"/>
                          <a:pt x="54" y="10"/>
                        </a:cubicBezTo>
                        <a:cubicBezTo>
                          <a:pt x="54" y="46"/>
                          <a:pt x="54" y="46"/>
                          <a:pt x="54" y="46"/>
                        </a:cubicBezTo>
                        <a:cubicBezTo>
                          <a:pt x="54" y="51"/>
                          <a:pt x="49" y="55"/>
                          <a:pt x="44" y="55"/>
                        </a:cubicBezTo>
                        <a:cubicBezTo>
                          <a:pt x="9" y="55"/>
                          <a:pt x="9" y="55"/>
                          <a:pt x="9" y="55"/>
                        </a:cubicBezTo>
                        <a:cubicBezTo>
                          <a:pt x="4" y="55"/>
                          <a:pt x="0" y="51"/>
                          <a:pt x="0" y="46"/>
                        </a:cubicBezTo>
                        <a:cubicBezTo>
                          <a:pt x="0" y="10"/>
                          <a:pt x="0" y="10"/>
                          <a:pt x="0" y="10"/>
                        </a:cubicBezTo>
                        <a:cubicBezTo>
                          <a:pt x="0" y="5"/>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62" name="Freeform 121">
                    <a:extLst>
                      <a:ext uri="{FF2B5EF4-FFF2-40B4-BE49-F238E27FC236}">
                        <a16:creationId xmlns:a16="http://schemas.microsoft.com/office/drawing/2014/main" id="{02634C3E-E04A-4B57-86A1-2DE0336A9A9E}"/>
                      </a:ext>
                    </a:extLst>
                  </p:cNvPr>
                  <p:cNvSpPr>
                    <a:spLocks/>
                  </p:cNvSpPr>
                  <p:nvPr/>
                </p:nvSpPr>
                <p:spPr bwMode="auto">
                  <a:xfrm>
                    <a:off x="3303257" y="5656683"/>
                    <a:ext cx="94363" cy="94363"/>
                  </a:xfrm>
                  <a:custGeom>
                    <a:avLst/>
                    <a:gdLst>
                      <a:gd name="T0" fmla="*/ 10 w 55"/>
                      <a:gd name="T1" fmla="*/ 0 h 55"/>
                      <a:gd name="T2" fmla="*/ 45 w 55"/>
                      <a:gd name="T3" fmla="*/ 0 h 55"/>
                      <a:gd name="T4" fmla="*/ 55 w 55"/>
                      <a:gd name="T5" fmla="*/ 10 h 55"/>
                      <a:gd name="T6" fmla="*/ 55 w 55"/>
                      <a:gd name="T7" fmla="*/ 46 h 55"/>
                      <a:gd name="T8" fmla="*/ 45 w 55"/>
                      <a:gd name="T9" fmla="*/ 55 h 55"/>
                      <a:gd name="T10" fmla="*/ 10 w 55"/>
                      <a:gd name="T11" fmla="*/ 55 h 55"/>
                      <a:gd name="T12" fmla="*/ 0 w 55"/>
                      <a:gd name="T13" fmla="*/ 46 h 55"/>
                      <a:gd name="T14" fmla="*/ 0 w 55"/>
                      <a:gd name="T15" fmla="*/ 10 h 55"/>
                      <a:gd name="T16" fmla="*/ 10 w 55"/>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10" y="0"/>
                        </a:moveTo>
                        <a:cubicBezTo>
                          <a:pt x="45" y="0"/>
                          <a:pt x="45" y="0"/>
                          <a:pt x="45" y="0"/>
                        </a:cubicBezTo>
                        <a:cubicBezTo>
                          <a:pt x="50" y="0"/>
                          <a:pt x="55" y="5"/>
                          <a:pt x="55" y="10"/>
                        </a:cubicBezTo>
                        <a:cubicBezTo>
                          <a:pt x="55" y="46"/>
                          <a:pt x="55" y="46"/>
                          <a:pt x="55" y="46"/>
                        </a:cubicBezTo>
                        <a:cubicBezTo>
                          <a:pt x="55" y="51"/>
                          <a:pt x="50" y="55"/>
                          <a:pt x="45" y="55"/>
                        </a:cubicBezTo>
                        <a:cubicBezTo>
                          <a:pt x="10" y="55"/>
                          <a:pt x="10" y="55"/>
                          <a:pt x="10" y="55"/>
                        </a:cubicBezTo>
                        <a:cubicBezTo>
                          <a:pt x="5" y="55"/>
                          <a:pt x="0" y="51"/>
                          <a:pt x="0" y="46"/>
                        </a:cubicBezTo>
                        <a:cubicBezTo>
                          <a:pt x="0" y="10"/>
                          <a:pt x="0" y="10"/>
                          <a:pt x="0" y="10"/>
                        </a:cubicBezTo>
                        <a:cubicBezTo>
                          <a:pt x="0" y="5"/>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63" name="Freeform 122">
                    <a:extLst>
                      <a:ext uri="{FF2B5EF4-FFF2-40B4-BE49-F238E27FC236}">
                        <a16:creationId xmlns:a16="http://schemas.microsoft.com/office/drawing/2014/main" id="{5F7E46CA-9E6E-47D4-9DFB-22C5AAE0C9AB}"/>
                      </a:ext>
                    </a:extLst>
                  </p:cNvPr>
                  <p:cNvSpPr>
                    <a:spLocks/>
                  </p:cNvSpPr>
                  <p:nvPr/>
                </p:nvSpPr>
                <p:spPr bwMode="auto">
                  <a:xfrm>
                    <a:off x="3418670" y="5656683"/>
                    <a:ext cx="92186" cy="94363"/>
                  </a:xfrm>
                  <a:custGeom>
                    <a:avLst/>
                    <a:gdLst>
                      <a:gd name="T0" fmla="*/ 10 w 54"/>
                      <a:gd name="T1" fmla="*/ 0 h 55"/>
                      <a:gd name="T2" fmla="*/ 45 w 54"/>
                      <a:gd name="T3" fmla="*/ 0 h 55"/>
                      <a:gd name="T4" fmla="*/ 54 w 54"/>
                      <a:gd name="T5" fmla="*/ 10 h 55"/>
                      <a:gd name="T6" fmla="*/ 54 w 54"/>
                      <a:gd name="T7" fmla="*/ 46 h 55"/>
                      <a:gd name="T8" fmla="*/ 45 w 54"/>
                      <a:gd name="T9" fmla="*/ 55 h 55"/>
                      <a:gd name="T10" fmla="*/ 10 w 54"/>
                      <a:gd name="T11" fmla="*/ 55 h 55"/>
                      <a:gd name="T12" fmla="*/ 0 w 54"/>
                      <a:gd name="T13" fmla="*/ 46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5"/>
                          <a:pt x="54" y="10"/>
                        </a:cubicBezTo>
                        <a:cubicBezTo>
                          <a:pt x="54" y="46"/>
                          <a:pt x="54" y="46"/>
                          <a:pt x="54" y="46"/>
                        </a:cubicBezTo>
                        <a:cubicBezTo>
                          <a:pt x="54" y="51"/>
                          <a:pt x="50" y="55"/>
                          <a:pt x="45" y="55"/>
                        </a:cubicBezTo>
                        <a:cubicBezTo>
                          <a:pt x="10" y="55"/>
                          <a:pt x="10" y="55"/>
                          <a:pt x="10" y="55"/>
                        </a:cubicBezTo>
                        <a:cubicBezTo>
                          <a:pt x="5" y="55"/>
                          <a:pt x="0" y="51"/>
                          <a:pt x="0" y="46"/>
                        </a:cubicBezTo>
                        <a:cubicBezTo>
                          <a:pt x="0" y="10"/>
                          <a:pt x="0" y="10"/>
                          <a:pt x="0" y="10"/>
                        </a:cubicBezTo>
                        <a:cubicBezTo>
                          <a:pt x="0" y="5"/>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64" name="Freeform 123">
                    <a:extLst>
                      <a:ext uri="{FF2B5EF4-FFF2-40B4-BE49-F238E27FC236}">
                        <a16:creationId xmlns:a16="http://schemas.microsoft.com/office/drawing/2014/main" id="{86A9F369-1683-4C0D-B2B5-D06049B4DFA1}"/>
                      </a:ext>
                    </a:extLst>
                  </p:cNvPr>
                  <p:cNvSpPr>
                    <a:spLocks/>
                  </p:cNvSpPr>
                  <p:nvPr/>
                </p:nvSpPr>
                <p:spPr bwMode="auto">
                  <a:xfrm>
                    <a:off x="3533358" y="5656683"/>
                    <a:ext cx="92911" cy="94363"/>
                  </a:xfrm>
                  <a:custGeom>
                    <a:avLst/>
                    <a:gdLst>
                      <a:gd name="T0" fmla="*/ 10 w 54"/>
                      <a:gd name="T1" fmla="*/ 0 h 55"/>
                      <a:gd name="T2" fmla="*/ 44 w 54"/>
                      <a:gd name="T3" fmla="*/ 0 h 55"/>
                      <a:gd name="T4" fmla="*/ 54 w 54"/>
                      <a:gd name="T5" fmla="*/ 10 h 55"/>
                      <a:gd name="T6" fmla="*/ 54 w 54"/>
                      <a:gd name="T7" fmla="*/ 46 h 55"/>
                      <a:gd name="T8" fmla="*/ 44 w 54"/>
                      <a:gd name="T9" fmla="*/ 55 h 55"/>
                      <a:gd name="T10" fmla="*/ 10 w 54"/>
                      <a:gd name="T11" fmla="*/ 55 h 55"/>
                      <a:gd name="T12" fmla="*/ 0 w 54"/>
                      <a:gd name="T13" fmla="*/ 46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4" y="0"/>
                          <a:pt x="44" y="0"/>
                          <a:pt x="44" y="0"/>
                        </a:cubicBezTo>
                        <a:cubicBezTo>
                          <a:pt x="50" y="0"/>
                          <a:pt x="54" y="5"/>
                          <a:pt x="54" y="10"/>
                        </a:cubicBezTo>
                        <a:cubicBezTo>
                          <a:pt x="54" y="46"/>
                          <a:pt x="54" y="46"/>
                          <a:pt x="54" y="46"/>
                        </a:cubicBezTo>
                        <a:cubicBezTo>
                          <a:pt x="54" y="51"/>
                          <a:pt x="50" y="55"/>
                          <a:pt x="44" y="55"/>
                        </a:cubicBezTo>
                        <a:cubicBezTo>
                          <a:pt x="10" y="55"/>
                          <a:pt x="10" y="55"/>
                          <a:pt x="10" y="55"/>
                        </a:cubicBezTo>
                        <a:cubicBezTo>
                          <a:pt x="4" y="55"/>
                          <a:pt x="0" y="51"/>
                          <a:pt x="0" y="46"/>
                        </a:cubicBezTo>
                        <a:cubicBezTo>
                          <a:pt x="0" y="10"/>
                          <a:pt x="0" y="10"/>
                          <a:pt x="0" y="10"/>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65" name="Freeform 124">
                    <a:extLst>
                      <a:ext uri="{FF2B5EF4-FFF2-40B4-BE49-F238E27FC236}">
                        <a16:creationId xmlns:a16="http://schemas.microsoft.com/office/drawing/2014/main" id="{8850732F-75B9-4D0F-937B-F9D163EFB646}"/>
                      </a:ext>
                    </a:extLst>
                  </p:cNvPr>
                  <p:cNvSpPr>
                    <a:spLocks/>
                  </p:cNvSpPr>
                  <p:nvPr/>
                </p:nvSpPr>
                <p:spPr bwMode="auto">
                  <a:xfrm>
                    <a:off x="3648771" y="5656683"/>
                    <a:ext cx="92186" cy="94363"/>
                  </a:xfrm>
                  <a:custGeom>
                    <a:avLst/>
                    <a:gdLst>
                      <a:gd name="T0" fmla="*/ 9 w 54"/>
                      <a:gd name="T1" fmla="*/ 0 h 55"/>
                      <a:gd name="T2" fmla="*/ 44 w 54"/>
                      <a:gd name="T3" fmla="*/ 0 h 55"/>
                      <a:gd name="T4" fmla="*/ 54 w 54"/>
                      <a:gd name="T5" fmla="*/ 10 h 55"/>
                      <a:gd name="T6" fmla="*/ 54 w 54"/>
                      <a:gd name="T7" fmla="*/ 46 h 55"/>
                      <a:gd name="T8" fmla="*/ 44 w 54"/>
                      <a:gd name="T9" fmla="*/ 55 h 55"/>
                      <a:gd name="T10" fmla="*/ 9 w 54"/>
                      <a:gd name="T11" fmla="*/ 55 h 55"/>
                      <a:gd name="T12" fmla="*/ 0 w 54"/>
                      <a:gd name="T13" fmla="*/ 46 h 55"/>
                      <a:gd name="T14" fmla="*/ 0 w 54"/>
                      <a:gd name="T15" fmla="*/ 10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50" y="0"/>
                          <a:pt x="54" y="5"/>
                          <a:pt x="54" y="10"/>
                        </a:cubicBezTo>
                        <a:cubicBezTo>
                          <a:pt x="54" y="46"/>
                          <a:pt x="54" y="46"/>
                          <a:pt x="54" y="46"/>
                        </a:cubicBezTo>
                        <a:cubicBezTo>
                          <a:pt x="54" y="51"/>
                          <a:pt x="50" y="55"/>
                          <a:pt x="44" y="55"/>
                        </a:cubicBezTo>
                        <a:cubicBezTo>
                          <a:pt x="9" y="55"/>
                          <a:pt x="9" y="55"/>
                          <a:pt x="9" y="55"/>
                        </a:cubicBezTo>
                        <a:cubicBezTo>
                          <a:pt x="4" y="55"/>
                          <a:pt x="0" y="51"/>
                          <a:pt x="0" y="46"/>
                        </a:cubicBezTo>
                        <a:cubicBezTo>
                          <a:pt x="0" y="10"/>
                          <a:pt x="0" y="10"/>
                          <a:pt x="0" y="10"/>
                        </a:cubicBezTo>
                        <a:cubicBezTo>
                          <a:pt x="0" y="5"/>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66" name="Freeform 125">
                    <a:extLst>
                      <a:ext uri="{FF2B5EF4-FFF2-40B4-BE49-F238E27FC236}">
                        <a16:creationId xmlns:a16="http://schemas.microsoft.com/office/drawing/2014/main" id="{5CBE6B68-28D1-4E3A-A628-D7CA6483675D}"/>
                      </a:ext>
                    </a:extLst>
                  </p:cNvPr>
                  <p:cNvSpPr>
                    <a:spLocks/>
                  </p:cNvSpPr>
                  <p:nvPr/>
                </p:nvSpPr>
                <p:spPr bwMode="auto">
                  <a:xfrm>
                    <a:off x="3763459" y="5656683"/>
                    <a:ext cx="92911" cy="94363"/>
                  </a:xfrm>
                  <a:custGeom>
                    <a:avLst/>
                    <a:gdLst>
                      <a:gd name="T0" fmla="*/ 9 w 54"/>
                      <a:gd name="T1" fmla="*/ 0 h 55"/>
                      <a:gd name="T2" fmla="*/ 44 w 54"/>
                      <a:gd name="T3" fmla="*/ 0 h 55"/>
                      <a:gd name="T4" fmla="*/ 54 w 54"/>
                      <a:gd name="T5" fmla="*/ 10 h 55"/>
                      <a:gd name="T6" fmla="*/ 54 w 54"/>
                      <a:gd name="T7" fmla="*/ 46 h 55"/>
                      <a:gd name="T8" fmla="*/ 44 w 54"/>
                      <a:gd name="T9" fmla="*/ 55 h 55"/>
                      <a:gd name="T10" fmla="*/ 9 w 54"/>
                      <a:gd name="T11" fmla="*/ 55 h 55"/>
                      <a:gd name="T12" fmla="*/ 0 w 54"/>
                      <a:gd name="T13" fmla="*/ 46 h 55"/>
                      <a:gd name="T14" fmla="*/ 0 w 54"/>
                      <a:gd name="T15" fmla="*/ 10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49" y="0"/>
                          <a:pt x="54" y="5"/>
                          <a:pt x="54" y="10"/>
                        </a:cubicBezTo>
                        <a:cubicBezTo>
                          <a:pt x="54" y="46"/>
                          <a:pt x="54" y="46"/>
                          <a:pt x="54" y="46"/>
                        </a:cubicBezTo>
                        <a:cubicBezTo>
                          <a:pt x="54" y="51"/>
                          <a:pt x="49" y="55"/>
                          <a:pt x="44" y="55"/>
                        </a:cubicBezTo>
                        <a:cubicBezTo>
                          <a:pt x="9" y="55"/>
                          <a:pt x="9" y="55"/>
                          <a:pt x="9" y="55"/>
                        </a:cubicBezTo>
                        <a:cubicBezTo>
                          <a:pt x="4" y="55"/>
                          <a:pt x="0" y="51"/>
                          <a:pt x="0" y="46"/>
                        </a:cubicBezTo>
                        <a:cubicBezTo>
                          <a:pt x="0" y="10"/>
                          <a:pt x="0" y="10"/>
                          <a:pt x="0" y="10"/>
                        </a:cubicBezTo>
                        <a:cubicBezTo>
                          <a:pt x="0" y="5"/>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67" name="Freeform 126">
                    <a:extLst>
                      <a:ext uri="{FF2B5EF4-FFF2-40B4-BE49-F238E27FC236}">
                        <a16:creationId xmlns:a16="http://schemas.microsoft.com/office/drawing/2014/main" id="{5A69ADC7-F14C-4457-AF5E-64697726C6AB}"/>
                      </a:ext>
                    </a:extLst>
                  </p:cNvPr>
                  <p:cNvSpPr>
                    <a:spLocks/>
                  </p:cNvSpPr>
                  <p:nvPr/>
                </p:nvSpPr>
                <p:spPr bwMode="auto">
                  <a:xfrm>
                    <a:off x="3876694" y="5656683"/>
                    <a:ext cx="92911" cy="94363"/>
                  </a:xfrm>
                  <a:custGeom>
                    <a:avLst/>
                    <a:gdLst>
                      <a:gd name="T0" fmla="*/ 10 w 54"/>
                      <a:gd name="T1" fmla="*/ 0 h 55"/>
                      <a:gd name="T2" fmla="*/ 45 w 54"/>
                      <a:gd name="T3" fmla="*/ 0 h 55"/>
                      <a:gd name="T4" fmla="*/ 54 w 54"/>
                      <a:gd name="T5" fmla="*/ 10 h 55"/>
                      <a:gd name="T6" fmla="*/ 54 w 54"/>
                      <a:gd name="T7" fmla="*/ 46 h 55"/>
                      <a:gd name="T8" fmla="*/ 45 w 54"/>
                      <a:gd name="T9" fmla="*/ 55 h 55"/>
                      <a:gd name="T10" fmla="*/ 10 w 54"/>
                      <a:gd name="T11" fmla="*/ 55 h 55"/>
                      <a:gd name="T12" fmla="*/ 0 w 54"/>
                      <a:gd name="T13" fmla="*/ 46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5"/>
                          <a:pt x="54" y="10"/>
                        </a:cubicBezTo>
                        <a:cubicBezTo>
                          <a:pt x="54" y="46"/>
                          <a:pt x="54" y="46"/>
                          <a:pt x="54" y="46"/>
                        </a:cubicBezTo>
                        <a:cubicBezTo>
                          <a:pt x="54" y="51"/>
                          <a:pt x="50" y="55"/>
                          <a:pt x="45" y="55"/>
                        </a:cubicBezTo>
                        <a:cubicBezTo>
                          <a:pt x="10" y="55"/>
                          <a:pt x="10" y="55"/>
                          <a:pt x="10" y="55"/>
                        </a:cubicBezTo>
                        <a:cubicBezTo>
                          <a:pt x="5" y="55"/>
                          <a:pt x="0" y="51"/>
                          <a:pt x="0" y="46"/>
                        </a:cubicBezTo>
                        <a:cubicBezTo>
                          <a:pt x="0" y="10"/>
                          <a:pt x="0" y="10"/>
                          <a:pt x="0" y="10"/>
                        </a:cubicBezTo>
                        <a:cubicBezTo>
                          <a:pt x="0" y="5"/>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68" name="Freeform 127">
                    <a:extLst>
                      <a:ext uri="{FF2B5EF4-FFF2-40B4-BE49-F238E27FC236}">
                        <a16:creationId xmlns:a16="http://schemas.microsoft.com/office/drawing/2014/main" id="{C7D3B3FD-43FE-4FB3-98A0-9041DCDCCBCF}"/>
                      </a:ext>
                    </a:extLst>
                  </p:cNvPr>
                  <p:cNvSpPr>
                    <a:spLocks/>
                  </p:cNvSpPr>
                  <p:nvPr/>
                </p:nvSpPr>
                <p:spPr bwMode="auto">
                  <a:xfrm>
                    <a:off x="3992108" y="5656683"/>
                    <a:ext cx="92186" cy="94363"/>
                  </a:xfrm>
                  <a:custGeom>
                    <a:avLst/>
                    <a:gdLst>
                      <a:gd name="T0" fmla="*/ 10 w 54"/>
                      <a:gd name="T1" fmla="*/ 0 h 55"/>
                      <a:gd name="T2" fmla="*/ 44 w 54"/>
                      <a:gd name="T3" fmla="*/ 0 h 55"/>
                      <a:gd name="T4" fmla="*/ 54 w 54"/>
                      <a:gd name="T5" fmla="*/ 10 h 55"/>
                      <a:gd name="T6" fmla="*/ 54 w 54"/>
                      <a:gd name="T7" fmla="*/ 46 h 55"/>
                      <a:gd name="T8" fmla="*/ 44 w 54"/>
                      <a:gd name="T9" fmla="*/ 55 h 55"/>
                      <a:gd name="T10" fmla="*/ 10 w 54"/>
                      <a:gd name="T11" fmla="*/ 55 h 55"/>
                      <a:gd name="T12" fmla="*/ 0 w 54"/>
                      <a:gd name="T13" fmla="*/ 46 h 55"/>
                      <a:gd name="T14" fmla="*/ 0 w 54"/>
                      <a:gd name="T15" fmla="*/ 10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4" y="0"/>
                          <a:pt x="44" y="0"/>
                          <a:pt x="44" y="0"/>
                        </a:cubicBezTo>
                        <a:cubicBezTo>
                          <a:pt x="50" y="0"/>
                          <a:pt x="54" y="5"/>
                          <a:pt x="54" y="10"/>
                        </a:cubicBezTo>
                        <a:cubicBezTo>
                          <a:pt x="54" y="46"/>
                          <a:pt x="54" y="46"/>
                          <a:pt x="54" y="46"/>
                        </a:cubicBezTo>
                        <a:cubicBezTo>
                          <a:pt x="54" y="51"/>
                          <a:pt x="50" y="55"/>
                          <a:pt x="44" y="55"/>
                        </a:cubicBezTo>
                        <a:cubicBezTo>
                          <a:pt x="10" y="55"/>
                          <a:pt x="10" y="55"/>
                          <a:pt x="10" y="55"/>
                        </a:cubicBezTo>
                        <a:cubicBezTo>
                          <a:pt x="4" y="55"/>
                          <a:pt x="0" y="51"/>
                          <a:pt x="0" y="46"/>
                        </a:cubicBezTo>
                        <a:cubicBezTo>
                          <a:pt x="0" y="10"/>
                          <a:pt x="0" y="10"/>
                          <a:pt x="0" y="10"/>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69" name="Freeform 128">
                    <a:extLst>
                      <a:ext uri="{FF2B5EF4-FFF2-40B4-BE49-F238E27FC236}">
                        <a16:creationId xmlns:a16="http://schemas.microsoft.com/office/drawing/2014/main" id="{EE8837AD-1E1F-472F-93B4-39B259C72AC8}"/>
                      </a:ext>
                    </a:extLst>
                  </p:cNvPr>
                  <p:cNvSpPr>
                    <a:spLocks/>
                  </p:cNvSpPr>
                  <p:nvPr/>
                </p:nvSpPr>
                <p:spPr bwMode="auto">
                  <a:xfrm>
                    <a:off x="4106795" y="5656683"/>
                    <a:ext cx="140819" cy="94363"/>
                  </a:xfrm>
                  <a:custGeom>
                    <a:avLst/>
                    <a:gdLst>
                      <a:gd name="T0" fmla="*/ 10 w 82"/>
                      <a:gd name="T1" fmla="*/ 0 h 55"/>
                      <a:gd name="T2" fmla="*/ 72 w 82"/>
                      <a:gd name="T3" fmla="*/ 0 h 55"/>
                      <a:gd name="T4" fmla="*/ 82 w 82"/>
                      <a:gd name="T5" fmla="*/ 10 h 55"/>
                      <a:gd name="T6" fmla="*/ 82 w 82"/>
                      <a:gd name="T7" fmla="*/ 45 h 55"/>
                      <a:gd name="T8" fmla="*/ 72 w 82"/>
                      <a:gd name="T9" fmla="*/ 55 h 55"/>
                      <a:gd name="T10" fmla="*/ 10 w 82"/>
                      <a:gd name="T11" fmla="*/ 55 h 55"/>
                      <a:gd name="T12" fmla="*/ 0 w 82"/>
                      <a:gd name="T13" fmla="*/ 45 h 55"/>
                      <a:gd name="T14" fmla="*/ 0 w 82"/>
                      <a:gd name="T15" fmla="*/ 10 h 55"/>
                      <a:gd name="T16" fmla="*/ 10 w 82"/>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5">
                        <a:moveTo>
                          <a:pt x="10" y="0"/>
                        </a:moveTo>
                        <a:cubicBezTo>
                          <a:pt x="72" y="0"/>
                          <a:pt x="72" y="0"/>
                          <a:pt x="72" y="0"/>
                        </a:cubicBezTo>
                        <a:cubicBezTo>
                          <a:pt x="78" y="0"/>
                          <a:pt x="82" y="5"/>
                          <a:pt x="82" y="10"/>
                        </a:cubicBezTo>
                        <a:cubicBezTo>
                          <a:pt x="82" y="45"/>
                          <a:pt x="82" y="45"/>
                          <a:pt x="82" y="45"/>
                        </a:cubicBezTo>
                        <a:cubicBezTo>
                          <a:pt x="82" y="51"/>
                          <a:pt x="78" y="55"/>
                          <a:pt x="72" y="55"/>
                        </a:cubicBezTo>
                        <a:cubicBezTo>
                          <a:pt x="10" y="55"/>
                          <a:pt x="10" y="55"/>
                          <a:pt x="10" y="55"/>
                        </a:cubicBezTo>
                        <a:cubicBezTo>
                          <a:pt x="4" y="55"/>
                          <a:pt x="0" y="51"/>
                          <a:pt x="0" y="45"/>
                        </a:cubicBezTo>
                        <a:cubicBezTo>
                          <a:pt x="0" y="10"/>
                          <a:pt x="0" y="10"/>
                          <a:pt x="0" y="10"/>
                        </a:cubicBezTo>
                        <a:cubicBezTo>
                          <a:pt x="0" y="5"/>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70" name="Freeform 129">
                    <a:extLst>
                      <a:ext uri="{FF2B5EF4-FFF2-40B4-BE49-F238E27FC236}">
                        <a16:creationId xmlns:a16="http://schemas.microsoft.com/office/drawing/2014/main" id="{DB47D08E-A1B9-4761-A658-675E2FFA4B16}"/>
                      </a:ext>
                    </a:extLst>
                  </p:cNvPr>
                  <p:cNvSpPr>
                    <a:spLocks/>
                  </p:cNvSpPr>
                  <p:nvPr/>
                </p:nvSpPr>
                <p:spPr bwMode="auto">
                  <a:xfrm>
                    <a:off x="2843055" y="5767742"/>
                    <a:ext cx="92911" cy="95089"/>
                  </a:xfrm>
                  <a:custGeom>
                    <a:avLst/>
                    <a:gdLst>
                      <a:gd name="T0" fmla="*/ 10 w 54"/>
                      <a:gd name="T1" fmla="*/ 0 h 55"/>
                      <a:gd name="T2" fmla="*/ 45 w 54"/>
                      <a:gd name="T3" fmla="*/ 0 h 55"/>
                      <a:gd name="T4" fmla="*/ 54 w 54"/>
                      <a:gd name="T5" fmla="*/ 9 h 55"/>
                      <a:gd name="T6" fmla="*/ 54 w 54"/>
                      <a:gd name="T7" fmla="*/ 45 h 55"/>
                      <a:gd name="T8" fmla="*/ 45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9"/>
                        </a:cubicBezTo>
                        <a:cubicBezTo>
                          <a:pt x="54" y="45"/>
                          <a:pt x="54" y="45"/>
                          <a:pt x="54" y="45"/>
                        </a:cubicBezTo>
                        <a:cubicBezTo>
                          <a:pt x="54" y="51"/>
                          <a:pt x="50" y="55"/>
                          <a:pt x="45" y="55"/>
                        </a:cubicBezTo>
                        <a:cubicBezTo>
                          <a:pt x="10" y="55"/>
                          <a:pt x="10" y="55"/>
                          <a:pt x="10" y="55"/>
                        </a:cubicBezTo>
                        <a:cubicBezTo>
                          <a:pt x="5" y="55"/>
                          <a:pt x="0" y="51"/>
                          <a:pt x="0" y="45"/>
                        </a:cubicBezTo>
                        <a:cubicBezTo>
                          <a:pt x="0" y="9"/>
                          <a:pt x="0" y="9"/>
                          <a:pt x="0" y="9"/>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71" name="Freeform 130">
                    <a:extLst>
                      <a:ext uri="{FF2B5EF4-FFF2-40B4-BE49-F238E27FC236}">
                        <a16:creationId xmlns:a16="http://schemas.microsoft.com/office/drawing/2014/main" id="{59D862C0-0DB3-4F40-B2C7-C2B8F1208B61}"/>
                      </a:ext>
                    </a:extLst>
                  </p:cNvPr>
                  <p:cNvSpPr>
                    <a:spLocks/>
                  </p:cNvSpPr>
                  <p:nvPr/>
                </p:nvSpPr>
                <p:spPr bwMode="auto">
                  <a:xfrm>
                    <a:off x="2958468" y="5767742"/>
                    <a:ext cx="92911" cy="95089"/>
                  </a:xfrm>
                  <a:custGeom>
                    <a:avLst/>
                    <a:gdLst>
                      <a:gd name="T0" fmla="*/ 10 w 54"/>
                      <a:gd name="T1" fmla="*/ 0 h 55"/>
                      <a:gd name="T2" fmla="*/ 45 w 54"/>
                      <a:gd name="T3" fmla="*/ 0 h 55"/>
                      <a:gd name="T4" fmla="*/ 54 w 54"/>
                      <a:gd name="T5" fmla="*/ 9 h 55"/>
                      <a:gd name="T6" fmla="*/ 54 w 54"/>
                      <a:gd name="T7" fmla="*/ 45 h 55"/>
                      <a:gd name="T8" fmla="*/ 45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9"/>
                        </a:cubicBezTo>
                        <a:cubicBezTo>
                          <a:pt x="54" y="45"/>
                          <a:pt x="54" y="45"/>
                          <a:pt x="54" y="45"/>
                        </a:cubicBezTo>
                        <a:cubicBezTo>
                          <a:pt x="54" y="51"/>
                          <a:pt x="50" y="55"/>
                          <a:pt x="45" y="55"/>
                        </a:cubicBezTo>
                        <a:cubicBezTo>
                          <a:pt x="10" y="55"/>
                          <a:pt x="10" y="55"/>
                          <a:pt x="10" y="55"/>
                        </a:cubicBezTo>
                        <a:cubicBezTo>
                          <a:pt x="4" y="55"/>
                          <a:pt x="0" y="51"/>
                          <a:pt x="0" y="45"/>
                        </a:cubicBezTo>
                        <a:cubicBezTo>
                          <a:pt x="0" y="9"/>
                          <a:pt x="0" y="9"/>
                          <a:pt x="0" y="9"/>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72" name="Freeform 131">
                    <a:extLst>
                      <a:ext uri="{FF2B5EF4-FFF2-40B4-BE49-F238E27FC236}">
                        <a16:creationId xmlns:a16="http://schemas.microsoft.com/office/drawing/2014/main" id="{D8ADCF4F-0382-4EC9-B328-EB8377834C50}"/>
                      </a:ext>
                    </a:extLst>
                  </p:cNvPr>
                  <p:cNvSpPr>
                    <a:spLocks/>
                  </p:cNvSpPr>
                  <p:nvPr/>
                </p:nvSpPr>
                <p:spPr bwMode="auto">
                  <a:xfrm>
                    <a:off x="3073156" y="5767742"/>
                    <a:ext cx="92911" cy="95089"/>
                  </a:xfrm>
                  <a:custGeom>
                    <a:avLst/>
                    <a:gdLst>
                      <a:gd name="T0" fmla="*/ 10 w 54"/>
                      <a:gd name="T1" fmla="*/ 0 h 55"/>
                      <a:gd name="T2" fmla="*/ 44 w 54"/>
                      <a:gd name="T3" fmla="*/ 0 h 55"/>
                      <a:gd name="T4" fmla="*/ 54 w 54"/>
                      <a:gd name="T5" fmla="*/ 9 h 55"/>
                      <a:gd name="T6" fmla="*/ 54 w 54"/>
                      <a:gd name="T7" fmla="*/ 45 h 55"/>
                      <a:gd name="T8" fmla="*/ 44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4" y="0"/>
                          <a:pt x="44" y="0"/>
                          <a:pt x="44" y="0"/>
                        </a:cubicBezTo>
                        <a:cubicBezTo>
                          <a:pt x="50" y="0"/>
                          <a:pt x="54" y="4"/>
                          <a:pt x="54" y="9"/>
                        </a:cubicBezTo>
                        <a:cubicBezTo>
                          <a:pt x="54" y="45"/>
                          <a:pt x="54" y="45"/>
                          <a:pt x="54" y="45"/>
                        </a:cubicBezTo>
                        <a:cubicBezTo>
                          <a:pt x="54" y="51"/>
                          <a:pt x="50" y="55"/>
                          <a:pt x="44" y="55"/>
                        </a:cubicBezTo>
                        <a:cubicBezTo>
                          <a:pt x="10" y="55"/>
                          <a:pt x="10" y="55"/>
                          <a:pt x="10" y="55"/>
                        </a:cubicBezTo>
                        <a:cubicBezTo>
                          <a:pt x="4" y="55"/>
                          <a:pt x="0" y="51"/>
                          <a:pt x="0" y="45"/>
                        </a:cubicBezTo>
                        <a:cubicBezTo>
                          <a:pt x="0" y="9"/>
                          <a:pt x="0" y="9"/>
                          <a:pt x="0" y="9"/>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73" name="Freeform 132">
                    <a:extLst>
                      <a:ext uri="{FF2B5EF4-FFF2-40B4-BE49-F238E27FC236}">
                        <a16:creationId xmlns:a16="http://schemas.microsoft.com/office/drawing/2014/main" id="{77044225-A7E7-4162-B690-AF925BB6DF96}"/>
                      </a:ext>
                    </a:extLst>
                  </p:cNvPr>
                  <p:cNvSpPr>
                    <a:spLocks/>
                  </p:cNvSpPr>
                  <p:nvPr/>
                </p:nvSpPr>
                <p:spPr bwMode="auto">
                  <a:xfrm>
                    <a:off x="3188569" y="5767742"/>
                    <a:ext cx="92186" cy="95089"/>
                  </a:xfrm>
                  <a:custGeom>
                    <a:avLst/>
                    <a:gdLst>
                      <a:gd name="T0" fmla="*/ 9 w 54"/>
                      <a:gd name="T1" fmla="*/ 0 h 55"/>
                      <a:gd name="T2" fmla="*/ 44 w 54"/>
                      <a:gd name="T3" fmla="*/ 0 h 55"/>
                      <a:gd name="T4" fmla="*/ 54 w 54"/>
                      <a:gd name="T5" fmla="*/ 9 h 55"/>
                      <a:gd name="T6" fmla="*/ 54 w 54"/>
                      <a:gd name="T7" fmla="*/ 45 h 55"/>
                      <a:gd name="T8" fmla="*/ 44 w 54"/>
                      <a:gd name="T9" fmla="*/ 55 h 55"/>
                      <a:gd name="T10" fmla="*/ 9 w 54"/>
                      <a:gd name="T11" fmla="*/ 55 h 55"/>
                      <a:gd name="T12" fmla="*/ 0 w 54"/>
                      <a:gd name="T13" fmla="*/ 45 h 55"/>
                      <a:gd name="T14" fmla="*/ 0 w 54"/>
                      <a:gd name="T15" fmla="*/ 9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49" y="0"/>
                          <a:pt x="54" y="4"/>
                          <a:pt x="54" y="9"/>
                        </a:cubicBezTo>
                        <a:cubicBezTo>
                          <a:pt x="54" y="45"/>
                          <a:pt x="54" y="45"/>
                          <a:pt x="54" y="45"/>
                        </a:cubicBezTo>
                        <a:cubicBezTo>
                          <a:pt x="54" y="51"/>
                          <a:pt x="49" y="55"/>
                          <a:pt x="44" y="55"/>
                        </a:cubicBezTo>
                        <a:cubicBezTo>
                          <a:pt x="9" y="55"/>
                          <a:pt x="9" y="55"/>
                          <a:pt x="9" y="55"/>
                        </a:cubicBezTo>
                        <a:cubicBezTo>
                          <a:pt x="4" y="55"/>
                          <a:pt x="0" y="51"/>
                          <a:pt x="0" y="45"/>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74" name="Freeform 133">
                    <a:extLst>
                      <a:ext uri="{FF2B5EF4-FFF2-40B4-BE49-F238E27FC236}">
                        <a16:creationId xmlns:a16="http://schemas.microsoft.com/office/drawing/2014/main" id="{3371DF3B-3BFA-49C6-80C2-D9DB51570805}"/>
                      </a:ext>
                    </a:extLst>
                  </p:cNvPr>
                  <p:cNvSpPr>
                    <a:spLocks/>
                  </p:cNvSpPr>
                  <p:nvPr/>
                </p:nvSpPr>
                <p:spPr bwMode="auto">
                  <a:xfrm>
                    <a:off x="3301805" y="5767742"/>
                    <a:ext cx="92911" cy="95089"/>
                  </a:xfrm>
                  <a:custGeom>
                    <a:avLst/>
                    <a:gdLst>
                      <a:gd name="T0" fmla="*/ 10 w 54"/>
                      <a:gd name="T1" fmla="*/ 0 h 55"/>
                      <a:gd name="T2" fmla="*/ 45 w 54"/>
                      <a:gd name="T3" fmla="*/ 0 h 55"/>
                      <a:gd name="T4" fmla="*/ 54 w 54"/>
                      <a:gd name="T5" fmla="*/ 9 h 55"/>
                      <a:gd name="T6" fmla="*/ 54 w 54"/>
                      <a:gd name="T7" fmla="*/ 45 h 55"/>
                      <a:gd name="T8" fmla="*/ 45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9"/>
                        </a:cubicBezTo>
                        <a:cubicBezTo>
                          <a:pt x="54" y="45"/>
                          <a:pt x="54" y="45"/>
                          <a:pt x="54" y="45"/>
                        </a:cubicBezTo>
                        <a:cubicBezTo>
                          <a:pt x="54" y="51"/>
                          <a:pt x="50" y="55"/>
                          <a:pt x="45" y="55"/>
                        </a:cubicBezTo>
                        <a:cubicBezTo>
                          <a:pt x="10" y="55"/>
                          <a:pt x="10" y="55"/>
                          <a:pt x="10" y="55"/>
                        </a:cubicBezTo>
                        <a:cubicBezTo>
                          <a:pt x="5" y="55"/>
                          <a:pt x="0" y="51"/>
                          <a:pt x="0" y="45"/>
                        </a:cubicBezTo>
                        <a:cubicBezTo>
                          <a:pt x="0" y="9"/>
                          <a:pt x="0" y="9"/>
                          <a:pt x="0" y="9"/>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75" name="Freeform 134">
                    <a:extLst>
                      <a:ext uri="{FF2B5EF4-FFF2-40B4-BE49-F238E27FC236}">
                        <a16:creationId xmlns:a16="http://schemas.microsoft.com/office/drawing/2014/main" id="{CD3AB868-2B72-4A90-B6BD-F3687B03B013}"/>
                      </a:ext>
                    </a:extLst>
                  </p:cNvPr>
                  <p:cNvSpPr>
                    <a:spLocks/>
                  </p:cNvSpPr>
                  <p:nvPr/>
                </p:nvSpPr>
                <p:spPr bwMode="auto">
                  <a:xfrm>
                    <a:off x="3416493" y="5767742"/>
                    <a:ext cx="92911" cy="95089"/>
                  </a:xfrm>
                  <a:custGeom>
                    <a:avLst/>
                    <a:gdLst>
                      <a:gd name="T0" fmla="*/ 10 w 54"/>
                      <a:gd name="T1" fmla="*/ 0 h 55"/>
                      <a:gd name="T2" fmla="*/ 45 w 54"/>
                      <a:gd name="T3" fmla="*/ 0 h 55"/>
                      <a:gd name="T4" fmla="*/ 54 w 54"/>
                      <a:gd name="T5" fmla="*/ 9 h 55"/>
                      <a:gd name="T6" fmla="*/ 54 w 54"/>
                      <a:gd name="T7" fmla="*/ 45 h 55"/>
                      <a:gd name="T8" fmla="*/ 45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9"/>
                        </a:cubicBezTo>
                        <a:cubicBezTo>
                          <a:pt x="54" y="45"/>
                          <a:pt x="54" y="45"/>
                          <a:pt x="54" y="45"/>
                        </a:cubicBezTo>
                        <a:cubicBezTo>
                          <a:pt x="54" y="51"/>
                          <a:pt x="50" y="55"/>
                          <a:pt x="45" y="55"/>
                        </a:cubicBezTo>
                        <a:cubicBezTo>
                          <a:pt x="10" y="55"/>
                          <a:pt x="10" y="55"/>
                          <a:pt x="10" y="55"/>
                        </a:cubicBezTo>
                        <a:cubicBezTo>
                          <a:pt x="4" y="55"/>
                          <a:pt x="0" y="51"/>
                          <a:pt x="0" y="45"/>
                        </a:cubicBezTo>
                        <a:cubicBezTo>
                          <a:pt x="0" y="9"/>
                          <a:pt x="0" y="9"/>
                          <a:pt x="0" y="9"/>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76" name="Freeform 135">
                    <a:extLst>
                      <a:ext uri="{FF2B5EF4-FFF2-40B4-BE49-F238E27FC236}">
                        <a16:creationId xmlns:a16="http://schemas.microsoft.com/office/drawing/2014/main" id="{E27BC24F-5A14-45D5-902C-74BEDA7A2B10}"/>
                      </a:ext>
                    </a:extLst>
                  </p:cNvPr>
                  <p:cNvSpPr>
                    <a:spLocks/>
                  </p:cNvSpPr>
                  <p:nvPr/>
                </p:nvSpPr>
                <p:spPr bwMode="auto">
                  <a:xfrm>
                    <a:off x="3531906" y="5767742"/>
                    <a:ext cx="92186" cy="95089"/>
                  </a:xfrm>
                  <a:custGeom>
                    <a:avLst/>
                    <a:gdLst>
                      <a:gd name="T0" fmla="*/ 10 w 54"/>
                      <a:gd name="T1" fmla="*/ 0 h 55"/>
                      <a:gd name="T2" fmla="*/ 44 w 54"/>
                      <a:gd name="T3" fmla="*/ 0 h 55"/>
                      <a:gd name="T4" fmla="*/ 54 w 54"/>
                      <a:gd name="T5" fmla="*/ 9 h 55"/>
                      <a:gd name="T6" fmla="*/ 54 w 54"/>
                      <a:gd name="T7" fmla="*/ 45 h 55"/>
                      <a:gd name="T8" fmla="*/ 44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4" y="0"/>
                          <a:pt x="44" y="0"/>
                          <a:pt x="44" y="0"/>
                        </a:cubicBezTo>
                        <a:cubicBezTo>
                          <a:pt x="50" y="0"/>
                          <a:pt x="54" y="4"/>
                          <a:pt x="54" y="9"/>
                        </a:cubicBezTo>
                        <a:cubicBezTo>
                          <a:pt x="54" y="45"/>
                          <a:pt x="54" y="45"/>
                          <a:pt x="54" y="45"/>
                        </a:cubicBezTo>
                        <a:cubicBezTo>
                          <a:pt x="54" y="51"/>
                          <a:pt x="50" y="55"/>
                          <a:pt x="44" y="55"/>
                        </a:cubicBezTo>
                        <a:cubicBezTo>
                          <a:pt x="10" y="55"/>
                          <a:pt x="10" y="55"/>
                          <a:pt x="10" y="55"/>
                        </a:cubicBezTo>
                        <a:cubicBezTo>
                          <a:pt x="4" y="55"/>
                          <a:pt x="0" y="51"/>
                          <a:pt x="0" y="45"/>
                        </a:cubicBezTo>
                        <a:cubicBezTo>
                          <a:pt x="0" y="9"/>
                          <a:pt x="0" y="9"/>
                          <a:pt x="0" y="9"/>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77" name="Freeform 136">
                    <a:extLst>
                      <a:ext uri="{FF2B5EF4-FFF2-40B4-BE49-F238E27FC236}">
                        <a16:creationId xmlns:a16="http://schemas.microsoft.com/office/drawing/2014/main" id="{E42F706A-F24A-4921-BF8F-ED98F28726E4}"/>
                      </a:ext>
                    </a:extLst>
                  </p:cNvPr>
                  <p:cNvSpPr>
                    <a:spLocks/>
                  </p:cNvSpPr>
                  <p:nvPr/>
                </p:nvSpPr>
                <p:spPr bwMode="auto">
                  <a:xfrm>
                    <a:off x="3646594" y="5767742"/>
                    <a:ext cx="92911" cy="95089"/>
                  </a:xfrm>
                  <a:custGeom>
                    <a:avLst/>
                    <a:gdLst>
                      <a:gd name="T0" fmla="*/ 9 w 54"/>
                      <a:gd name="T1" fmla="*/ 0 h 55"/>
                      <a:gd name="T2" fmla="*/ 44 w 54"/>
                      <a:gd name="T3" fmla="*/ 0 h 55"/>
                      <a:gd name="T4" fmla="*/ 54 w 54"/>
                      <a:gd name="T5" fmla="*/ 9 h 55"/>
                      <a:gd name="T6" fmla="*/ 54 w 54"/>
                      <a:gd name="T7" fmla="*/ 45 h 55"/>
                      <a:gd name="T8" fmla="*/ 44 w 54"/>
                      <a:gd name="T9" fmla="*/ 55 h 55"/>
                      <a:gd name="T10" fmla="*/ 9 w 54"/>
                      <a:gd name="T11" fmla="*/ 55 h 55"/>
                      <a:gd name="T12" fmla="*/ 0 w 54"/>
                      <a:gd name="T13" fmla="*/ 45 h 55"/>
                      <a:gd name="T14" fmla="*/ 0 w 54"/>
                      <a:gd name="T15" fmla="*/ 9 h 55"/>
                      <a:gd name="T16" fmla="*/ 9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9" y="0"/>
                        </a:moveTo>
                        <a:cubicBezTo>
                          <a:pt x="44" y="0"/>
                          <a:pt x="44" y="0"/>
                          <a:pt x="44" y="0"/>
                        </a:cubicBezTo>
                        <a:cubicBezTo>
                          <a:pt x="49" y="0"/>
                          <a:pt x="54" y="4"/>
                          <a:pt x="54" y="9"/>
                        </a:cubicBezTo>
                        <a:cubicBezTo>
                          <a:pt x="54" y="45"/>
                          <a:pt x="54" y="45"/>
                          <a:pt x="54" y="45"/>
                        </a:cubicBezTo>
                        <a:cubicBezTo>
                          <a:pt x="54" y="51"/>
                          <a:pt x="49" y="55"/>
                          <a:pt x="44" y="55"/>
                        </a:cubicBezTo>
                        <a:cubicBezTo>
                          <a:pt x="9" y="55"/>
                          <a:pt x="9" y="55"/>
                          <a:pt x="9" y="55"/>
                        </a:cubicBezTo>
                        <a:cubicBezTo>
                          <a:pt x="4" y="55"/>
                          <a:pt x="0" y="51"/>
                          <a:pt x="0" y="45"/>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78" name="Freeform 137">
                    <a:extLst>
                      <a:ext uri="{FF2B5EF4-FFF2-40B4-BE49-F238E27FC236}">
                        <a16:creationId xmlns:a16="http://schemas.microsoft.com/office/drawing/2014/main" id="{6EC93961-2873-4C3E-87CF-D5B60FCDD779}"/>
                      </a:ext>
                    </a:extLst>
                  </p:cNvPr>
                  <p:cNvSpPr>
                    <a:spLocks/>
                  </p:cNvSpPr>
                  <p:nvPr/>
                </p:nvSpPr>
                <p:spPr bwMode="auto">
                  <a:xfrm>
                    <a:off x="3759829" y="5767742"/>
                    <a:ext cx="94363" cy="95089"/>
                  </a:xfrm>
                  <a:custGeom>
                    <a:avLst/>
                    <a:gdLst>
                      <a:gd name="T0" fmla="*/ 10 w 55"/>
                      <a:gd name="T1" fmla="*/ 0 h 55"/>
                      <a:gd name="T2" fmla="*/ 45 w 55"/>
                      <a:gd name="T3" fmla="*/ 0 h 55"/>
                      <a:gd name="T4" fmla="*/ 55 w 55"/>
                      <a:gd name="T5" fmla="*/ 9 h 55"/>
                      <a:gd name="T6" fmla="*/ 55 w 55"/>
                      <a:gd name="T7" fmla="*/ 45 h 55"/>
                      <a:gd name="T8" fmla="*/ 45 w 55"/>
                      <a:gd name="T9" fmla="*/ 55 h 55"/>
                      <a:gd name="T10" fmla="*/ 10 w 55"/>
                      <a:gd name="T11" fmla="*/ 55 h 55"/>
                      <a:gd name="T12" fmla="*/ 0 w 55"/>
                      <a:gd name="T13" fmla="*/ 45 h 55"/>
                      <a:gd name="T14" fmla="*/ 0 w 55"/>
                      <a:gd name="T15" fmla="*/ 9 h 55"/>
                      <a:gd name="T16" fmla="*/ 10 w 55"/>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5">
                        <a:moveTo>
                          <a:pt x="10" y="0"/>
                        </a:moveTo>
                        <a:cubicBezTo>
                          <a:pt x="45" y="0"/>
                          <a:pt x="45" y="0"/>
                          <a:pt x="45" y="0"/>
                        </a:cubicBezTo>
                        <a:cubicBezTo>
                          <a:pt x="50" y="0"/>
                          <a:pt x="55" y="4"/>
                          <a:pt x="55" y="9"/>
                        </a:cubicBezTo>
                        <a:cubicBezTo>
                          <a:pt x="55" y="45"/>
                          <a:pt x="55" y="45"/>
                          <a:pt x="55" y="45"/>
                        </a:cubicBezTo>
                        <a:cubicBezTo>
                          <a:pt x="55" y="51"/>
                          <a:pt x="50" y="55"/>
                          <a:pt x="45" y="55"/>
                        </a:cubicBezTo>
                        <a:cubicBezTo>
                          <a:pt x="10" y="55"/>
                          <a:pt x="10" y="55"/>
                          <a:pt x="10" y="55"/>
                        </a:cubicBezTo>
                        <a:cubicBezTo>
                          <a:pt x="5" y="55"/>
                          <a:pt x="0" y="51"/>
                          <a:pt x="0" y="45"/>
                        </a:cubicBezTo>
                        <a:cubicBezTo>
                          <a:pt x="0" y="9"/>
                          <a:pt x="0" y="9"/>
                          <a:pt x="0" y="9"/>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79" name="Freeform 138">
                    <a:extLst>
                      <a:ext uri="{FF2B5EF4-FFF2-40B4-BE49-F238E27FC236}">
                        <a16:creationId xmlns:a16="http://schemas.microsoft.com/office/drawing/2014/main" id="{5E03E834-CED1-4146-8E18-56305CDEC847}"/>
                      </a:ext>
                    </a:extLst>
                  </p:cNvPr>
                  <p:cNvSpPr>
                    <a:spLocks/>
                  </p:cNvSpPr>
                  <p:nvPr/>
                </p:nvSpPr>
                <p:spPr bwMode="auto">
                  <a:xfrm>
                    <a:off x="3875243" y="5767742"/>
                    <a:ext cx="92186" cy="95089"/>
                  </a:xfrm>
                  <a:custGeom>
                    <a:avLst/>
                    <a:gdLst>
                      <a:gd name="T0" fmla="*/ 10 w 54"/>
                      <a:gd name="T1" fmla="*/ 0 h 55"/>
                      <a:gd name="T2" fmla="*/ 45 w 54"/>
                      <a:gd name="T3" fmla="*/ 0 h 55"/>
                      <a:gd name="T4" fmla="*/ 54 w 54"/>
                      <a:gd name="T5" fmla="*/ 9 h 55"/>
                      <a:gd name="T6" fmla="*/ 54 w 54"/>
                      <a:gd name="T7" fmla="*/ 45 h 55"/>
                      <a:gd name="T8" fmla="*/ 45 w 54"/>
                      <a:gd name="T9" fmla="*/ 55 h 55"/>
                      <a:gd name="T10" fmla="*/ 10 w 54"/>
                      <a:gd name="T11" fmla="*/ 55 h 55"/>
                      <a:gd name="T12" fmla="*/ 0 w 54"/>
                      <a:gd name="T13" fmla="*/ 45 h 55"/>
                      <a:gd name="T14" fmla="*/ 0 w 54"/>
                      <a:gd name="T15" fmla="*/ 9 h 55"/>
                      <a:gd name="T16" fmla="*/ 10 w 54"/>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5">
                        <a:moveTo>
                          <a:pt x="10" y="0"/>
                        </a:moveTo>
                        <a:cubicBezTo>
                          <a:pt x="45" y="0"/>
                          <a:pt x="45" y="0"/>
                          <a:pt x="45" y="0"/>
                        </a:cubicBezTo>
                        <a:cubicBezTo>
                          <a:pt x="50" y="0"/>
                          <a:pt x="54" y="4"/>
                          <a:pt x="54" y="9"/>
                        </a:cubicBezTo>
                        <a:cubicBezTo>
                          <a:pt x="54" y="45"/>
                          <a:pt x="54" y="45"/>
                          <a:pt x="54" y="45"/>
                        </a:cubicBezTo>
                        <a:cubicBezTo>
                          <a:pt x="54" y="51"/>
                          <a:pt x="50" y="55"/>
                          <a:pt x="45" y="55"/>
                        </a:cubicBezTo>
                        <a:cubicBezTo>
                          <a:pt x="10" y="55"/>
                          <a:pt x="10" y="55"/>
                          <a:pt x="10" y="55"/>
                        </a:cubicBezTo>
                        <a:cubicBezTo>
                          <a:pt x="5" y="55"/>
                          <a:pt x="0" y="51"/>
                          <a:pt x="0" y="45"/>
                        </a:cubicBezTo>
                        <a:cubicBezTo>
                          <a:pt x="0" y="9"/>
                          <a:pt x="0" y="9"/>
                          <a:pt x="0" y="9"/>
                        </a:cubicBezTo>
                        <a:cubicBezTo>
                          <a:pt x="0" y="4"/>
                          <a:pt x="5"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80" name="Freeform 139">
                    <a:extLst>
                      <a:ext uri="{FF2B5EF4-FFF2-40B4-BE49-F238E27FC236}">
                        <a16:creationId xmlns:a16="http://schemas.microsoft.com/office/drawing/2014/main" id="{6CE093A1-3819-40A6-9B09-C9DE30737D1A}"/>
                      </a:ext>
                    </a:extLst>
                  </p:cNvPr>
                  <p:cNvSpPr>
                    <a:spLocks/>
                  </p:cNvSpPr>
                  <p:nvPr/>
                </p:nvSpPr>
                <p:spPr bwMode="auto">
                  <a:xfrm>
                    <a:off x="3989930" y="5767742"/>
                    <a:ext cx="140819" cy="95089"/>
                  </a:xfrm>
                  <a:custGeom>
                    <a:avLst/>
                    <a:gdLst>
                      <a:gd name="T0" fmla="*/ 10 w 82"/>
                      <a:gd name="T1" fmla="*/ 0 h 55"/>
                      <a:gd name="T2" fmla="*/ 73 w 82"/>
                      <a:gd name="T3" fmla="*/ 0 h 55"/>
                      <a:gd name="T4" fmla="*/ 82 w 82"/>
                      <a:gd name="T5" fmla="*/ 10 h 55"/>
                      <a:gd name="T6" fmla="*/ 82 w 82"/>
                      <a:gd name="T7" fmla="*/ 45 h 55"/>
                      <a:gd name="T8" fmla="*/ 73 w 82"/>
                      <a:gd name="T9" fmla="*/ 55 h 55"/>
                      <a:gd name="T10" fmla="*/ 10 w 82"/>
                      <a:gd name="T11" fmla="*/ 55 h 55"/>
                      <a:gd name="T12" fmla="*/ 0 w 82"/>
                      <a:gd name="T13" fmla="*/ 45 h 55"/>
                      <a:gd name="T14" fmla="*/ 0 w 82"/>
                      <a:gd name="T15" fmla="*/ 10 h 55"/>
                      <a:gd name="T16" fmla="*/ 10 w 82"/>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55">
                        <a:moveTo>
                          <a:pt x="10" y="0"/>
                        </a:moveTo>
                        <a:cubicBezTo>
                          <a:pt x="73" y="0"/>
                          <a:pt x="73" y="0"/>
                          <a:pt x="73" y="0"/>
                        </a:cubicBezTo>
                        <a:cubicBezTo>
                          <a:pt x="78" y="0"/>
                          <a:pt x="82" y="4"/>
                          <a:pt x="82" y="10"/>
                        </a:cubicBezTo>
                        <a:cubicBezTo>
                          <a:pt x="82" y="45"/>
                          <a:pt x="82" y="45"/>
                          <a:pt x="82" y="45"/>
                        </a:cubicBezTo>
                        <a:cubicBezTo>
                          <a:pt x="82" y="50"/>
                          <a:pt x="78" y="55"/>
                          <a:pt x="73" y="55"/>
                        </a:cubicBezTo>
                        <a:cubicBezTo>
                          <a:pt x="10" y="55"/>
                          <a:pt x="10" y="55"/>
                          <a:pt x="10" y="55"/>
                        </a:cubicBezTo>
                        <a:cubicBezTo>
                          <a:pt x="4" y="55"/>
                          <a:pt x="0" y="50"/>
                          <a:pt x="0" y="45"/>
                        </a:cubicBezTo>
                        <a:cubicBezTo>
                          <a:pt x="0" y="10"/>
                          <a:pt x="0" y="10"/>
                          <a:pt x="0" y="10"/>
                        </a:cubicBezTo>
                        <a:cubicBezTo>
                          <a:pt x="0" y="4"/>
                          <a:pt x="4" y="0"/>
                          <a:pt x="1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81" name="Freeform 140">
                    <a:extLst>
                      <a:ext uri="{FF2B5EF4-FFF2-40B4-BE49-F238E27FC236}">
                        <a16:creationId xmlns:a16="http://schemas.microsoft.com/office/drawing/2014/main" id="{19771123-D3C2-484F-81F9-F28415D57AF6}"/>
                      </a:ext>
                    </a:extLst>
                  </p:cNvPr>
                  <p:cNvSpPr>
                    <a:spLocks/>
                  </p:cNvSpPr>
                  <p:nvPr/>
                </p:nvSpPr>
                <p:spPr bwMode="auto">
                  <a:xfrm>
                    <a:off x="4159784" y="5767742"/>
                    <a:ext cx="87830" cy="95089"/>
                  </a:xfrm>
                  <a:custGeom>
                    <a:avLst/>
                    <a:gdLst>
                      <a:gd name="T0" fmla="*/ 9 w 51"/>
                      <a:gd name="T1" fmla="*/ 0 h 55"/>
                      <a:gd name="T2" fmla="*/ 42 w 51"/>
                      <a:gd name="T3" fmla="*/ 0 h 55"/>
                      <a:gd name="T4" fmla="*/ 51 w 51"/>
                      <a:gd name="T5" fmla="*/ 9 h 55"/>
                      <a:gd name="T6" fmla="*/ 51 w 51"/>
                      <a:gd name="T7" fmla="*/ 46 h 55"/>
                      <a:gd name="T8" fmla="*/ 42 w 51"/>
                      <a:gd name="T9" fmla="*/ 55 h 55"/>
                      <a:gd name="T10" fmla="*/ 9 w 51"/>
                      <a:gd name="T11" fmla="*/ 55 h 55"/>
                      <a:gd name="T12" fmla="*/ 0 w 51"/>
                      <a:gd name="T13" fmla="*/ 46 h 55"/>
                      <a:gd name="T14" fmla="*/ 0 w 51"/>
                      <a:gd name="T15" fmla="*/ 9 h 55"/>
                      <a:gd name="T16" fmla="*/ 9 w 51"/>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55">
                        <a:moveTo>
                          <a:pt x="9" y="0"/>
                        </a:moveTo>
                        <a:cubicBezTo>
                          <a:pt x="42" y="0"/>
                          <a:pt x="42" y="0"/>
                          <a:pt x="42" y="0"/>
                        </a:cubicBezTo>
                        <a:cubicBezTo>
                          <a:pt x="47" y="0"/>
                          <a:pt x="51" y="4"/>
                          <a:pt x="51" y="9"/>
                        </a:cubicBezTo>
                        <a:cubicBezTo>
                          <a:pt x="51" y="46"/>
                          <a:pt x="51" y="46"/>
                          <a:pt x="51" y="46"/>
                        </a:cubicBezTo>
                        <a:cubicBezTo>
                          <a:pt x="51" y="51"/>
                          <a:pt x="47" y="55"/>
                          <a:pt x="42" y="55"/>
                        </a:cubicBezTo>
                        <a:cubicBezTo>
                          <a:pt x="9" y="55"/>
                          <a:pt x="9" y="55"/>
                          <a:pt x="9" y="55"/>
                        </a:cubicBezTo>
                        <a:cubicBezTo>
                          <a:pt x="4" y="55"/>
                          <a:pt x="0" y="51"/>
                          <a:pt x="0" y="46"/>
                        </a:cubicBezTo>
                        <a:cubicBezTo>
                          <a:pt x="0" y="9"/>
                          <a:pt x="0" y="9"/>
                          <a:pt x="0" y="9"/>
                        </a:cubicBezTo>
                        <a:cubicBezTo>
                          <a:pt x="0" y="4"/>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82" name="Freeform 141">
                    <a:extLst>
                      <a:ext uri="{FF2B5EF4-FFF2-40B4-BE49-F238E27FC236}">
                        <a16:creationId xmlns:a16="http://schemas.microsoft.com/office/drawing/2014/main" id="{FC4A401F-3C04-4094-84DE-4E06425ABB7A}"/>
                      </a:ext>
                    </a:extLst>
                  </p:cNvPr>
                  <p:cNvSpPr>
                    <a:spLocks/>
                  </p:cNvSpPr>
                  <p:nvPr/>
                </p:nvSpPr>
                <p:spPr bwMode="auto">
                  <a:xfrm>
                    <a:off x="3264060" y="5941225"/>
                    <a:ext cx="627878" cy="319383"/>
                  </a:xfrm>
                  <a:custGeom>
                    <a:avLst/>
                    <a:gdLst>
                      <a:gd name="T0" fmla="*/ 9 w 366"/>
                      <a:gd name="T1" fmla="*/ 0 h 186"/>
                      <a:gd name="T2" fmla="*/ 356 w 366"/>
                      <a:gd name="T3" fmla="*/ 0 h 186"/>
                      <a:gd name="T4" fmla="*/ 366 w 366"/>
                      <a:gd name="T5" fmla="*/ 10 h 186"/>
                      <a:gd name="T6" fmla="*/ 366 w 366"/>
                      <a:gd name="T7" fmla="*/ 177 h 186"/>
                      <a:gd name="T8" fmla="*/ 356 w 366"/>
                      <a:gd name="T9" fmla="*/ 186 h 186"/>
                      <a:gd name="T10" fmla="*/ 9 w 366"/>
                      <a:gd name="T11" fmla="*/ 186 h 186"/>
                      <a:gd name="T12" fmla="*/ 0 w 366"/>
                      <a:gd name="T13" fmla="*/ 177 h 186"/>
                      <a:gd name="T14" fmla="*/ 0 w 366"/>
                      <a:gd name="T15" fmla="*/ 10 h 186"/>
                      <a:gd name="T16" fmla="*/ 9 w 366"/>
                      <a:gd name="T17" fmla="*/ 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6" h="186">
                        <a:moveTo>
                          <a:pt x="9" y="0"/>
                        </a:moveTo>
                        <a:cubicBezTo>
                          <a:pt x="356" y="0"/>
                          <a:pt x="356" y="0"/>
                          <a:pt x="356" y="0"/>
                        </a:cubicBezTo>
                        <a:cubicBezTo>
                          <a:pt x="361" y="0"/>
                          <a:pt x="366" y="5"/>
                          <a:pt x="366" y="10"/>
                        </a:cubicBezTo>
                        <a:cubicBezTo>
                          <a:pt x="366" y="177"/>
                          <a:pt x="366" y="177"/>
                          <a:pt x="366" y="177"/>
                        </a:cubicBezTo>
                        <a:cubicBezTo>
                          <a:pt x="366" y="182"/>
                          <a:pt x="361" y="186"/>
                          <a:pt x="356" y="186"/>
                        </a:cubicBezTo>
                        <a:cubicBezTo>
                          <a:pt x="9" y="186"/>
                          <a:pt x="9" y="186"/>
                          <a:pt x="9" y="186"/>
                        </a:cubicBezTo>
                        <a:cubicBezTo>
                          <a:pt x="4" y="186"/>
                          <a:pt x="0" y="182"/>
                          <a:pt x="0" y="177"/>
                        </a:cubicBezTo>
                        <a:cubicBezTo>
                          <a:pt x="0" y="10"/>
                          <a:pt x="0" y="10"/>
                          <a:pt x="0" y="10"/>
                        </a:cubicBezTo>
                        <a:cubicBezTo>
                          <a:pt x="0" y="5"/>
                          <a:pt x="4" y="0"/>
                          <a:pt x="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83" name="Freeform 142">
                    <a:extLst>
                      <a:ext uri="{FF2B5EF4-FFF2-40B4-BE49-F238E27FC236}">
                        <a16:creationId xmlns:a16="http://schemas.microsoft.com/office/drawing/2014/main" id="{BE895EEC-4107-42A4-9D44-7B11CCA374A1}"/>
                      </a:ext>
                    </a:extLst>
                  </p:cNvPr>
                  <p:cNvSpPr>
                    <a:spLocks/>
                  </p:cNvSpPr>
                  <p:nvPr/>
                </p:nvSpPr>
                <p:spPr bwMode="auto">
                  <a:xfrm>
                    <a:off x="3264060" y="6283110"/>
                    <a:ext cx="301962" cy="65328"/>
                  </a:xfrm>
                  <a:custGeom>
                    <a:avLst/>
                    <a:gdLst>
                      <a:gd name="T0" fmla="*/ 2 w 176"/>
                      <a:gd name="T1" fmla="*/ 0 h 38"/>
                      <a:gd name="T2" fmla="*/ 174 w 176"/>
                      <a:gd name="T3" fmla="*/ 0 h 38"/>
                      <a:gd name="T4" fmla="*/ 176 w 176"/>
                      <a:gd name="T5" fmla="*/ 2 h 38"/>
                      <a:gd name="T6" fmla="*/ 176 w 176"/>
                      <a:gd name="T7" fmla="*/ 36 h 38"/>
                      <a:gd name="T8" fmla="*/ 174 w 176"/>
                      <a:gd name="T9" fmla="*/ 38 h 38"/>
                      <a:gd name="T10" fmla="*/ 2 w 176"/>
                      <a:gd name="T11" fmla="*/ 38 h 38"/>
                      <a:gd name="T12" fmla="*/ 0 w 176"/>
                      <a:gd name="T13" fmla="*/ 36 h 38"/>
                      <a:gd name="T14" fmla="*/ 0 w 176"/>
                      <a:gd name="T15" fmla="*/ 2 h 38"/>
                      <a:gd name="T16" fmla="*/ 2 w 176"/>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6" h="38">
                        <a:moveTo>
                          <a:pt x="2" y="0"/>
                        </a:moveTo>
                        <a:cubicBezTo>
                          <a:pt x="174" y="0"/>
                          <a:pt x="174" y="0"/>
                          <a:pt x="174" y="0"/>
                        </a:cubicBezTo>
                        <a:cubicBezTo>
                          <a:pt x="175" y="0"/>
                          <a:pt x="176" y="1"/>
                          <a:pt x="176" y="2"/>
                        </a:cubicBezTo>
                        <a:cubicBezTo>
                          <a:pt x="176" y="36"/>
                          <a:pt x="176" y="36"/>
                          <a:pt x="176" y="36"/>
                        </a:cubicBezTo>
                        <a:cubicBezTo>
                          <a:pt x="176" y="37"/>
                          <a:pt x="175" y="38"/>
                          <a:pt x="174" y="38"/>
                        </a:cubicBezTo>
                        <a:cubicBezTo>
                          <a:pt x="2" y="38"/>
                          <a:pt x="2" y="38"/>
                          <a:pt x="2" y="38"/>
                        </a:cubicBezTo>
                        <a:cubicBezTo>
                          <a:pt x="1" y="38"/>
                          <a:pt x="0" y="37"/>
                          <a:pt x="0" y="36"/>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84" name="Freeform 143">
                    <a:extLst>
                      <a:ext uri="{FF2B5EF4-FFF2-40B4-BE49-F238E27FC236}">
                        <a16:creationId xmlns:a16="http://schemas.microsoft.com/office/drawing/2014/main" id="{DAD3A049-D9CB-43F3-B222-84FFE2BC158B}"/>
                      </a:ext>
                    </a:extLst>
                  </p:cNvPr>
                  <p:cNvSpPr>
                    <a:spLocks/>
                  </p:cNvSpPr>
                  <p:nvPr/>
                </p:nvSpPr>
                <p:spPr bwMode="auto">
                  <a:xfrm>
                    <a:off x="3588524" y="6283110"/>
                    <a:ext cx="303414" cy="65328"/>
                  </a:xfrm>
                  <a:custGeom>
                    <a:avLst/>
                    <a:gdLst>
                      <a:gd name="T0" fmla="*/ 2 w 177"/>
                      <a:gd name="T1" fmla="*/ 0 h 38"/>
                      <a:gd name="T2" fmla="*/ 175 w 177"/>
                      <a:gd name="T3" fmla="*/ 0 h 38"/>
                      <a:gd name="T4" fmla="*/ 177 w 177"/>
                      <a:gd name="T5" fmla="*/ 2 h 38"/>
                      <a:gd name="T6" fmla="*/ 177 w 177"/>
                      <a:gd name="T7" fmla="*/ 36 h 38"/>
                      <a:gd name="T8" fmla="*/ 175 w 177"/>
                      <a:gd name="T9" fmla="*/ 38 h 38"/>
                      <a:gd name="T10" fmla="*/ 2 w 177"/>
                      <a:gd name="T11" fmla="*/ 38 h 38"/>
                      <a:gd name="T12" fmla="*/ 0 w 177"/>
                      <a:gd name="T13" fmla="*/ 36 h 38"/>
                      <a:gd name="T14" fmla="*/ 0 w 177"/>
                      <a:gd name="T15" fmla="*/ 2 h 38"/>
                      <a:gd name="T16" fmla="*/ 2 w 177"/>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 h="38">
                        <a:moveTo>
                          <a:pt x="2" y="0"/>
                        </a:moveTo>
                        <a:cubicBezTo>
                          <a:pt x="175" y="0"/>
                          <a:pt x="175" y="0"/>
                          <a:pt x="175" y="0"/>
                        </a:cubicBezTo>
                        <a:cubicBezTo>
                          <a:pt x="176" y="0"/>
                          <a:pt x="177" y="1"/>
                          <a:pt x="177" y="2"/>
                        </a:cubicBezTo>
                        <a:cubicBezTo>
                          <a:pt x="177" y="36"/>
                          <a:pt x="177" y="36"/>
                          <a:pt x="177" y="36"/>
                        </a:cubicBezTo>
                        <a:cubicBezTo>
                          <a:pt x="177" y="37"/>
                          <a:pt x="176" y="38"/>
                          <a:pt x="175" y="38"/>
                        </a:cubicBezTo>
                        <a:cubicBezTo>
                          <a:pt x="2" y="38"/>
                          <a:pt x="2" y="38"/>
                          <a:pt x="2" y="38"/>
                        </a:cubicBezTo>
                        <a:cubicBezTo>
                          <a:pt x="1" y="38"/>
                          <a:pt x="0" y="37"/>
                          <a:pt x="0" y="36"/>
                        </a:cubicBezTo>
                        <a:cubicBezTo>
                          <a:pt x="0" y="2"/>
                          <a:pt x="0" y="2"/>
                          <a:pt x="0" y="2"/>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grpSp>
              <p:nvGrpSpPr>
                <p:cNvPr id="122" name="Group 121">
                  <a:extLst>
                    <a:ext uri="{FF2B5EF4-FFF2-40B4-BE49-F238E27FC236}">
                      <a16:creationId xmlns:a16="http://schemas.microsoft.com/office/drawing/2014/main" id="{B2286D96-635C-4999-B2BE-8EFAAA0689AB}"/>
                    </a:ext>
                  </a:extLst>
                </p:cNvPr>
                <p:cNvGrpSpPr/>
                <p:nvPr/>
              </p:nvGrpSpPr>
              <p:grpSpPr>
                <a:xfrm>
                  <a:off x="2625294" y="4635384"/>
                  <a:ext cx="1122922" cy="278008"/>
                  <a:chOff x="2625294" y="4635384"/>
                  <a:chExt cx="1122922" cy="278008"/>
                </a:xfrm>
              </p:grpSpPr>
              <p:sp>
                <p:nvSpPr>
                  <p:cNvPr id="177" name="Freeform 144">
                    <a:extLst>
                      <a:ext uri="{FF2B5EF4-FFF2-40B4-BE49-F238E27FC236}">
                        <a16:creationId xmlns:a16="http://schemas.microsoft.com/office/drawing/2014/main" id="{8EC4559A-3546-43E2-BACA-05E07837FAA8}"/>
                      </a:ext>
                    </a:extLst>
                  </p:cNvPr>
                  <p:cNvSpPr>
                    <a:spLocks/>
                  </p:cNvSpPr>
                  <p:nvPr/>
                </p:nvSpPr>
                <p:spPr bwMode="auto">
                  <a:xfrm>
                    <a:off x="2625294" y="4635384"/>
                    <a:ext cx="1122922" cy="278008"/>
                  </a:xfrm>
                  <a:custGeom>
                    <a:avLst/>
                    <a:gdLst>
                      <a:gd name="T0" fmla="*/ 0 w 654"/>
                      <a:gd name="T1" fmla="*/ 0 h 162"/>
                      <a:gd name="T2" fmla="*/ 326 w 654"/>
                      <a:gd name="T3" fmla="*/ 0 h 162"/>
                      <a:gd name="T4" fmla="*/ 652 w 654"/>
                      <a:gd name="T5" fmla="*/ 0 h 162"/>
                      <a:gd name="T6" fmla="*/ 653 w 654"/>
                      <a:gd name="T7" fmla="*/ 81 h 162"/>
                      <a:gd name="T8" fmla="*/ 654 w 654"/>
                      <a:gd name="T9" fmla="*/ 162 h 162"/>
                      <a:gd name="T10" fmla="*/ 350 w 654"/>
                      <a:gd name="T11" fmla="*/ 162 h 162"/>
                      <a:gd name="T12" fmla="*/ 46 w 654"/>
                      <a:gd name="T13" fmla="*/ 162 h 162"/>
                      <a:gd name="T14" fmla="*/ 23 w 654"/>
                      <a:gd name="T15" fmla="*/ 81 h 162"/>
                      <a:gd name="T16" fmla="*/ 0 w 654"/>
                      <a:gd name="T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4" h="162">
                        <a:moveTo>
                          <a:pt x="0" y="0"/>
                        </a:moveTo>
                        <a:cubicBezTo>
                          <a:pt x="109" y="0"/>
                          <a:pt x="217" y="0"/>
                          <a:pt x="326" y="0"/>
                        </a:cubicBezTo>
                        <a:cubicBezTo>
                          <a:pt x="434" y="0"/>
                          <a:pt x="543" y="0"/>
                          <a:pt x="652" y="0"/>
                        </a:cubicBezTo>
                        <a:cubicBezTo>
                          <a:pt x="652" y="27"/>
                          <a:pt x="652" y="54"/>
                          <a:pt x="653" y="81"/>
                        </a:cubicBezTo>
                        <a:cubicBezTo>
                          <a:pt x="653" y="108"/>
                          <a:pt x="653" y="135"/>
                          <a:pt x="654" y="162"/>
                        </a:cubicBezTo>
                        <a:cubicBezTo>
                          <a:pt x="552" y="162"/>
                          <a:pt x="451" y="162"/>
                          <a:pt x="350" y="162"/>
                        </a:cubicBezTo>
                        <a:cubicBezTo>
                          <a:pt x="248" y="162"/>
                          <a:pt x="147" y="162"/>
                          <a:pt x="46" y="162"/>
                        </a:cubicBezTo>
                        <a:cubicBezTo>
                          <a:pt x="38" y="135"/>
                          <a:pt x="30" y="108"/>
                          <a:pt x="23" y="81"/>
                        </a:cubicBezTo>
                        <a:cubicBezTo>
                          <a:pt x="15" y="54"/>
                          <a:pt x="8" y="27"/>
                          <a:pt x="0" y="0"/>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78" name="Freeform 145">
                    <a:extLst>
                      <a:ext uri="{FF2B5EF4-FFF2-40B4-BE49-F238E27FC236}">
                        <a16:creationId xmlns:a16="http://schemas.microsoft.com/office/drawing/2014/main" id="{8204615E-8E19-4285-B622-46B9AE8B63C5}"/>
                      </a:ext>
                    </a:extLst>
                  </p:cNvPr>
                  <p:cNvSpPr>
                    <a:spLocks/>
                  </p:cNvSpPr>
                  <p:nvPr/>
                </p:nvSpPr>
                <p:spPr bwMode="auto">
                  <a:xfrm>
                    <a:off x="2625294" y="4635384"/>
                    <a:ext cx="1119293" cy="15243"/>
                  </a:xfrm>
                  <a:custGeom>
                    <a:avLst/>
                    <a:gdLst>
                      <a:gd name="T0" fmla="*/ 0 w 652"/>
                      <a:gd name="T1" fmla="*/ 0 h 9"/>
                      <a:gd name="T2" fmla="*/ 326 w 652"/>
                      <a:gd name="T3" fmla="*/ 0 h 9"/>
                      <a:gd name="T4" fmla="*/ 652 w 652"/>
                      <a:gd name="T5" fmla="*/ 0 h 9"/>
                      <a:gd name="T6" fmla="*/ 652 w 652"/>
                      <a:gd name="T7" fmla="*/ 9 h 9"/>
                      <a:gd name="T8" fmla="*/ 327 w 652"/>
                      <a:gd name="T9" fmla="*/ 9 h 9"/>
                      <a:gd name="T10" fmla="*/ 3 w 652"/>
                      <a:gd name="T11" fmla="*/ 9 h 9"/>
                      <a:gd name="T12" fmla="*/ 0 w 65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52" h="9">
                        <a:moveTo>
                          <a:pt x="0" y="0"/>
                        </a:moveTo>
                        <a:cubicBezTo>
                          <a:pt x="109" y="0"/>
                          <a:pt x="217" y="0"/>
                          <a:pt x="326" y="0"/>
                        </a:cubicBezTo>
                        <a:cubicBezTo>
                          <a:pt x="434" y="0"/>
                          <a:pt x="543" y="0"/>
                          <a:pt x="652" y="0"/>
                        </a:cubicBezTo>
                        <a:cubicBezTo>
                          <a:pt x="652" y="3"/>
                          <a:pt x="652" y="6"/>
                          <a:pt x="652" y="9"/>
                        </a:cubicBezTo>
                        <a:cubicBezTo>
                          <a:pt x="544" y="9"/>
                          <a:pt x="435" y="9"/>
                          <a:pt x="327" y="9"/>
                        </a:cubicBezTo>
                        <a:cubicBezTo>
                          <a:pt x="219" y="9"/>
                          <a:pt x="111" y="9"/>
                          <a:pt x="3" y="9"/>
                        </a:cubicBezTo>
                        <a:cubicBezTo>
                          <a:pt x="2" y="6"/>
                          <a:pt x="1" y="3"/>
                          <a:pt x="0" y="0"/>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79" name="Freeform 146">
                    <a:extLst>
                      <a:ext uri="{FF2B5EF4-FFF2-40B4-BE49-F238E27FC236}">
                        <a16:creationId xmlns:a16="http://schemas.microsoft.com/office/drawing/2014/main" id="{1EB43D3F-6249-462E-9955-315E126048DB}"/>
                      </a:ext>
                    </a:extLst>
                  </p:cNvPr>
                  <p:cNvSpPr>
                    <a:spLocks/>
                  </p:cNvSpPr>
                  <p:nvPr/>
                </p:nvSpPr>
                <p:spPr bwMode="auto">
                  <a:xfrm>
                    <a:off x="3169697" y="4678210"/>
                    <a:ext cx="295429" cy="100896"/>
                  </a:xfrm>
                  <a:custGeom>
                    <a:avLst/>
                    <a:gdLst>
                      <a:gd name="T0" fmla="*/ 83 w 172"/>
                      <a:gd name="T1" fmla="*/ 0 h 59"/>
                      <a:gd name="T2" fmla="*/ 2 w 172"/>
                      <a:gd name="T3" fmla="*/ 27 h 59"/>
                      <a:gd name="T4" fmla="*/ 39 w 172"/>
                      <a:gd name="T5" fmla="*/ 48 h 59"/>
                      <a:gd name="T6" fmla="*/ 29 w 172"/>
                      <a:gd name="T7" fmla="*/ 59 h 59"/>
                      <a:gd name="T8" fmla="*/ 57 w 172"/>
                      <a:gd name="T9" fmla="*/ 52 h 59"/>
                      <a:gd name="T10" fmla="*/ 89 w 172"/>
                      <a:gd name="T11" fmla="*/ 54 h 59"/>
                      <a:gd name="T12" fmla="*/ 170 w 172"/>
                      <a:gd name="T13" fmla="*/ 27 h 59"/>
                      <a:gd name="T14" fmla="*/ 83 w 172"/>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2" h="59">
                        <a:moveTo>
                          <a:pt x="83" y="0"/>
                        </a:moveTo>
                        <a:cubicBezTo>
                          <a:pt x="36" y="0"/>
                          <a:pt x="0" y="15"/>
                          <a:pt x="2" y="27"/>
                        </a:cubicBezTo>
                        <a:cubicBezTo>
                          <a:pt x="3" y="39"/>
                          <a:pt x="18" y="44"/>
                          <a:pt x="39" y="48"/>
                        </a:cubicBezTo>
                        <a:cubicBezTo>
                          <a:pt x="36" y="52"/>
                          <a:pt x="32" y="56"/>
                          <a:pt x="29" y="59"/>
                        </a:cubicBezTo>
                        <a:cubicBezTo>
                          <a:pt x="38" y="57"/>
                          <a:pt x="47" y="54"/>
                          <a:pt x="57" y="52"/>
                        </a:cubicBezTo>
                        <a:cubicBezTo>
                          <a:pt x="67" y="53"/>
                          <a:pt x="60" y="54"/>
                          <a:pt x="89" y="54"/>
                        </a:cubicBezTo>
                        <a:cubicBezTo>
                          <a:pt x="118" y="54"/>
                          <a:pt x="172" y="42"/>
                          <a:pt x="170" y="27"/>
                        </a:cubicBezTo>
                        <a:cubicBezTo>
                          <a:pt x="169" y="12"/>
                          <a:pt x="130" y="0"/>
                          <a:pt x="83"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80" name="Freeform 150">
                    <a:extLst>
                      <a:ext uri="{FF2B5EF4-FFF2-40B4-BE49-F238E27FC236}">
                        <a16:creationId xmlns:a16="http://schemas.microsoft.com/office/drawing/2014/main" id="{A0C33C40-44EE-4008-8433-07FC4FA8FE86}"/>
                      </a:ext>
                    </a:extLst>
                  </p:cNvPr>
                  <p:cNvSpPr>
                    <a:spLocks/>
                  </p:cNvSpPr>
                  <p:nvPr/>
                </p:nvSpPr>
                <p:spPr bwMode="auto">
                  <a:xfrm>
                    <a:off x="2870638" y="4714504"/>
                    <a:ext cx="296881" cy="100896"/>
                  </a:xfrm>
                  <a:custGeom>
                    <a:avLst/>
                    <a:gdLst>
                      <a:gd name="T0" fmla="*/ 82 w 173"/>
                      <a:gd name="T1" fmla="*/ 0 h 59"/>
                      <a:gd name="T2" fmla="*/ 171 w 173"/>
                      <a:gd name="T3" fmla="*/ 26 h 59"/>
                      <a:gd name="T4" fmla="*/ 140 w 173"/>
                      <a:gd name="T5" fmla="*/ 48 h 59"/>
                      <a:gd name="T6" fmla="*/ 154 w 173"/>
                      <a:gd name="T7" fmla="*/ 59 h 59"/>
                      <a:gd name="T8" fmla="*/ 124 w 173"/>
                      <a:gd name="T9" fmla="*/ 51 h 59"/>
                      <a:gd name="T10" fmla="*/ 92 w 173"/>
                      <a:gd name="T11" fmla="*/ 53 h 59"/>
                      <a:gd name="T12" fmla="*/ 3 w 173"/>
                      <a:gd name="T13" fmla="*/ 26 h 59"/>
                      <a:gd name="T14" fmla="*/ 82 w 173"/>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3" h="59">
                        <a:moveTo>
                          <a:pt x="82" y="0"/>
                        </a:moveTo>
                        <a:cubicBezTo>
                          <a:pt x="129" y="0"/>
                          <a:pt x="169" y="14"/>
                          <a:pt x="171" y="26"/>
                        </a:cubicBezTo>
                        <a:cubicBezTo>
                          <a:pt x="173" y="38"/>
                          <a:pt x="160" y="43"/>
                          <a:pt x="140" y="48"/>
                        </a:cubicBezTo>
                        <a:cubicBezTo>
                          <a:pt x="145" y="51"/>
                          <a:pt x="149" y="55"/>
                          <a:pt x="154" y="59"/>
                        </a:cubicBezTo>
                        <a:cubicBezTo>
                          <a:pt x="144" y="56"/>
                          <a:pt x="134" y="53"/>
                          <a:pt x="124" y="51"/>
                        </a:cubicBezTo>
                        <a:cubicBezTo>
                          <a:pt x="114" y="52"/>
                          <a:pt x="121" y="53"/>
                          <a:pt x="92" y="53"/>
                        </a:cubicBezTo>
                        <a:cubicBezTo>
                          <a:pt x="64" y="53"/>
                          <a:pt x="7" y="41"/>
                          <a:pt x="3" y="26"/>
                        </a:cubicBezTo>
                        <a:cubicBezTo>
                          <a:pt x="0" y="11"/>
                          <a:pt x="35" y="0"/>
                          <a:pt x="8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81" name="Freeform 154">
                    <a:extLst>
                      <a:ext uri="{FF2B5EF4-FFF2-40B4-BE49-F238E27FC236}">
                        <a16:creationId xmlns:a16="http://schemas.microsoft.com/office/drawing/2014/main" id="{68375AB8-641C-4AF7-A43D-6D99D33C2837}"/>
                      </a:ext>
                    </a:extLst>
                  </p:cNvPr>
                  <p:cNvSpPr>
                    <a:spLocks/>
                  </p:cNvSpPr>
                  <p:nvPr/>
                </p:nvSpPr>
                <p:spPr bwMode="auto">
                  <a:xfrm>
                    <a:off x="3153727" y="4787817"/>
                    <a:ext cx="288897" cy="101622"/>
                  </a:xfrm>
                  <a:custGeom>
                    <a:avLst/>
                    <a:gdLst>
                      <a:gd name="T0" fmla="*/ 81 w 168"/>
                      <a:gd name="T1" fmla="*/ 0 h 59"/>
                      <a:gd name="T2" fmla="*/ 2 w 168"/>
                      <a:gd name="T3" fmla="*/ 27 h 59"/>
                      <a:gd name="T4" fmla="*/ 39 w 168"/>
                      <a:gd name="T5" fmla="*/ 48 h 59"/>
                      <a:gd name="T6" fmla="*/ 29 w 168"/>
                      <a:gd name="T7" fmla="*/ 59 h 59"/>
                      <a:gd name="T8" fmla="*/ 56 w 168"/>
                      <a:gd name="T9" fmla="*/ 51 h 59"/>
                      <a:gd name="T10" fmla="*/ 88 w 168"/>
                      <a:gd name="T11" fmla="*/ 53 h 59"/>
                      <a:gd name="T12" fmla="*/ 166 w 168"/>
                      <a:gd name="T13" fmla="*/ 27 h 59"/>
                      <a:gd name="T14" fmla="*/ 81 w 168"/>
                      <a:gd name="T15" fmla="*/ 0 h 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59">
                        <a:moveTo>
                          <a:pt x="81" y="0"/>
                        </a:moveTo>
                        <a:cubicBezTo>
                          <a:pt x="35" y="0"/>
                          <a:pt x="0" y="15"/>
                          <a:pt x="2" y="27"/>
                        </a:cubicBezTo>
                        <a:cubicBezTo>
                          <a:pt x="4" y="38"/>
                          <a:pt x="18" y="43"/>
                          <a:pt x="39" y="48"/>
                        </a:cubicBezTo>
                        <a:cubicBezTo>
                          <a:pt x="36" y="52"/>
                          <a:pt x="32" y="55"/>
                          <a:pt x="29" y="59"/>
                        </a:cubicBezTo>
                        <a:cubicBezTo>
                          <a:pt x="38" y="56"/>
                          <a:pt x="47" y="54"/>
                          <a:pt x="56" y="51"/>
                        </a:cubicBezTo>
                        <a:cubicBezTo>
                          <a:pt x="66" y="52"/>
                          <a:pt x="60" y="53"/>
                          <a:pt x="88" y="53"/>
                        </a:cubicBezTo>
                        <a:cubicBezTo>
                          <a:pt x="115" y="53"/>
                          <a:pt x="168" y="41"/>
                          <a:pt x="166" y="27"/>
                        </a:cubicBezTo>
                        <a:cubicBezTo>
                          <a:pt x="165" y="12"/>
                          <a:pt x="127" y="0"/>
                          <a:pt x="8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nvGrpSpPr>
                  <p:cNvPr id="182" name="Group 181">
                    <a:extLst>
                      <a:ext uri="{FF2B5EF4-FFF2-40B4-BE49-F238E27FC236}">
                        <a16:creationId xmlns:a16="http://schemas.microsoft.com/office/drawing/2014/main" id="{06FDF194-7C29-4482-9AFF-DA2CD9C90B4E}"/>
                      </a:ext>
                    </a:extLst>
                  </p:cNvPr>
                  <p:cNvGrpSpPr/>
                  <p:nvPr/>
                </p:nvGrpSpPr>
                <p:grpSpPr>
                  <a:xfrm>
                    <a:off x="2937418" y="4717407"/>
                    <a:ext cx="463832" cy="124124"/>
                    <a:chOff x="2937418" y="4717407"/>
                    <a:chExt cx="463832" cy="124124"/>
                  </a:xfrm>
                  <a:solidFill>
                    <a:schemeClr val="accent4"/>
                  </a:solidFill>
                </p:grpSpPr>
                <p:sp>
                  <p:nvSpPr>
                    <p:cNvPr id="183" name="Freeform 147">
                      <a:extLst>
                        <a:ext uri="{FF2B5EF4-FFF2-40B4-BE49-F238E27FC236}">
                          <a16:creationId xmlns:a16="http://schemas.microsoft.com/office/drawing/2014/main" id="{0F9913A7-6C9C-4452-92D8-648F3D71B9A7}"/>
                        </a:ext>
                      </a:extLst>
                    </p:cNvPr>
                    <p:cNvSpPr>
                      <a:spLocks/>
                    </p:cNvSpPr>
                    <p:nvPr/>
                  </p:nvSpPr>
                  <p:spPr bwMode="auto">
                    <a:xfrm>
                      <a:off x="3232847" y="4717407"/>
                      <a:ext cx="41375" cy="15969"/>
                    </a:xfrm>
                    <a:custGeom>
                      <a:avLst/>
                      <a:gdLst>
                        <a:gd name="T0" fmla="*/ 12 w 24"/>
                        <a:gd name="T1" fmla="*/ 0 h 9"/>
                        <a:gd name="T2" fmla="*/ 24 w 24"/>
                        <a:gd name="T3" fmla="*/ 5 h 9"/>
                        <a:gd name="T4" fmla="*/ 13 w 24"/>
                        <a:gd name="T5" fmla="*/ 9 h 9"/>
                        <a:gd name="T6" fmla="*/ 1 w 24"/>
                        <a:gd name="T7" fmla="*/ 5 h 9"/>
                        <a:gd name="T8" fmla="*/ 12 w 24"/>
                        <a:gd name="T9" fmla="*/ 0 h 9"/>
                      </a:gdLst>
                      <a:ahLst/>
                      <a:cxnLst>
                        <a:cxn ang="0">
                          <a:pos x="T0" y="T1"/>
                        </a:cxn>
                        <a:cxn ang="0">
                          <a:pos x="T2" y="T3"/>
                        </a:cxn>
                        <a:cxn ang="0">
                          <a:pos x="T4" y="T5"/>
                        </a:cxn>
                        <a:cxn ang="0">
                          <a:pos x="T6" y="T7"/>
                        </a:cxn>
                        <a:cxn ang="0">
                          <a:pos x="T8" y="T9"/>
                        </a:cxn>
                      </a:cxnLst>
                      <a:rect l="0" t="0" r="r" b="b"/>
                      <a:pathLst>
                        <a:path w="24" h="9">
                          <a:moveTo>
                            <a:pt x="12" y="0"/>
                          </a:moveTo>
                          <a:cubicBezTo>
                            <a:pt x="18" y="0"/>
                            <a:pt x="23" y="2"/>
                            <a:pt x="24" y="5"/>
                          </a:cubicBezTo>
                          <a:cubicBezTo>
                            <a:pt x="24" y="7"/>
                            <a:pt x="19" y="9"/>
                            <a:pt x="13" y="9"/>
                          </a:cubicBezTo>
                          <a:cubicBezTo>
                            <a:pt x="6" y="9"/>
                            <a:pt x="1" y="7"/>
                            <a:pt x="1" y="5"/>
                          </a:cubicBezTo>
                          <a:cubicBezTo>
                            <a:pt x="0" y="2"/>
                            <a:pt x="5"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84" name="Freeform 148">
                      <a:extLst>
                        <a:ext uri="{FF2B5EF4-FFF2-40B4-BE49-F238E27FC236}">
                          <a16:creationId xmlns:a16="http://schemas.microsoft.com/office/drawing/2014/main" id="{2C31603B-EC89-4F90-8B86-CE91E4542CB9}"/>
                        </a:ext>
                      </a:extLst>
                    </p:cNvPr>
                    <p:cNvSpPr>
                      <a:spLocks/>
                    </p:cNvSpPr>
                    <p:nvPr/>
                  </p:nvSpPr>
                  <p:spPr bwMode="auto">
                    <a:xfrm>
                      <a:off x="3296724" y="4717407"/>
                      <a:ext cx="40649" cy="15969"/>
                    </a:xfrm>
                    <a:custGeom>
                      <a:avLst/>
                      <a:gdLst>
                        <a:gd name="T0" fmla="*/ 12 w 24"/>
                        <a:gd name="T1" fmla="*/ 0 h 9"/>
                        <a:gd name="T2" fmla="*/ 24 w 24"/>
                        <a:gd name="T3" fmla="*/ 5 h 9"/>
                        <a:gd name="T4" fmla="*/ 13 w 24"/>
                        <a:gd name="T5" fmla="*/ 9 h 9"/>
                        <a:gd name="T6" fmla="*/ 1 w 24"/>
                        <a:gd name="T7" fmla="*/ 5 h 9"/>
                        <a:gd name="T8" fmla="*/ 12 w 24"/>
                        <a:gd name="T9" fmla="*/ 0 h 9"/>
                      </a:gdLst>
                      <a:ahLst/>
                      <a:cxnLst>
                        <a:cxn ang="0">
                          <a:pos x="T0" y="T1"/>
                        </a:cxn>
                        <a:cxn ang="0">
                          <a:pos x="T2" y="T3"/>
                        </a:cxn>
                        <a:cxn ang="0">
                          <a:pos x="T4" y="T5"/>
                        </a:cxn>
                        <a:cxn ang="0">
                          <a:pos x="T6" y="T7"/>
                        </a:cxn>
                        <a:cxn ang="0">
                          <a:pos x="T8" y="T9"/>
                        </a:cxn>
                      </a:cxnLst>
                      <a:rect l="0" t="0" r="r" b="b"/>
                      <a:pathLst>
                        <a:path w="24" h="9">
                          <a:moveTo>
                            <a:pt x="12" y="0"/>
                          </a:moveTo>
                          <a:cubicBezTo>
                            <a:pt x="18" y="0"/>
                            <a:pt x="23" y="2"/>
                            <a:pt x="24" y="5"/>
                          </a:cubicBezTo>
                          <a:cubicBezTo>
                            <a:pt x="24" y="7"/>
                            <a:pt x="19" y="9"/>
                            <a:pt x="13" y="9"/>
                          </a:cubicBezTo>
                          <a:cubicBezTo>
                            <a:pt x="6" y="9"/>
                            <a:pt x="1" y="7"/>
                            <a:pt x="1" y="5"/>
                          </a:cubicBezTo>
                          <a:cubicBezTo>
                            <a:pt x="0" y="2"/>
                            <a:pt x="5"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85" name="Freeform 149">
                      <a:extLst>
                        <a:ext uri="{FF2B5EF4-FFF2-40B4-BE49-F238E27FC236}">
                          <a16:creationId xmlns:a16="http://schemas.microsoft.com/office/drawing/2014/main" id="{B7F42C2A-B0EF-4218-B5FC-9BBDFD2EC530}"/>
                        </a:ext>
                      </a:extLst>
                    </p:cNvPr>
                    <p:cNvSpPr>
                      <a:spLocks/>
                    </p:cNvSpPr>
                    <p:nvPr/>
                  </p:nvSpPr>
                  <p:spPr bwMode="auto">
                    <a:xfrm>
                      <a:off x="3359875" y="4717407"/>
                      <a:ext cx="41375" cy="15969"/>
                    </a:xfrm>
                    <a:custGeom>
                      <a:avLst/>
                      <a:gdLst>
                        <a:gd name="T0" fmla="*/ 12 w 24"/>
                        <a:gd name="T1" fmla="*/ 0 h 9"/>
                        <a:gd name="T2" fmla="*/ 23 w 24"/>
                        <a:gd name="T3" fmla="*/ 5 h 9"/>
                        <a:gd name="T4" fmla="*/ 12 w 24"/>
                        <a:gd name="T5" fmla="*/ 9 h 9"/>
                        <a:gd name="T6" fmla="*/ 1 w 24"/>
                        <a:gd name="T7" fmla="*/ 5 h 9"/>
                        <a:gd name="T8" fmla="*/ 12 w 24"/>
                        <a:gd name="T9" fmla="*/ 0 h 9"/>
                      </a:gdLst>
                      <a:ahLst/>
                      <a:cxnLst>
                        <a:cxn ang="0">
                          <a:pos x="T0" y="T1"/>
                        </a:cxn>
                        <a:cxn ang="0">
                          <a:pos x="T2" y="T3"/>
                        </a:cxn>
                        <a:cxn ang="0">
                          <a:pos x="T4" y="T5"/>
                        </a:cxn>
                        <a:cxn ang="0">
                          <a:pos x="T6" y="T7"/>
                        </a:cxn>
                        <a:cxn ang="0">
                          <a:pos x="T8" y="T9"/>
                        </a:cxn>
                      </a:cxnLst>
                      <a:rect l="0" t="0" r="r" b="b"/>
                      <a:pathLst>
                        <a:path w="24" h="9">
                          <a:moveTo>
                            <a:pt x="12" y="0"/>
                          </a:moveTo>
                          <a:cubicBezTo>
                            <a:pt x="18" y="0"/>
                            <a:pt x="23" y="2"/>
                            <a:pt x="23" y="5"/>
                          </a:cubicBezTo>
                          <a:cubicBezTo>
                            <a:pt x="24" y="7"/>
                            <a:pt x="19" y="9"/>
                            <a:pt x="12" y="9"/>
                          </a:cubicBezTo>
                          <a:cubicBezTo>
                            <a:pt x="6" y="9"/>
                            <a:pt x="1" y="7"/>
                            <a:pt x="1" y="5"/>
                          </a:cubicBezTo>
                          <a:cubicBezTo>
                            <a:pt x="0" y="2"/>
                            <a:pt x="5"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86" name="Freeform 151">
                      <a:extLst>
                        <a:ext uri="{FF2B5EF4-FFF2-40B4-BE49-F238E27FC236}">
                          <a16:creationId xmlns:a16="http://schemas.microsoft.com/office/drawing/2014/main" id="{21CB9117-89AE-4FDD-A138-417AFF7174FA}"/>
                        </a:ext>
                      </a:extLst>
                    </p:cNvPr>
                    <p:cNvSpPr>
                      <a:spLocks/>
                    </p:cNvSpPr>
                    <p:nvPr/>
                  </p:nvSpPr>
                  <p:spPr bwMode="auto">
                    <a:xfrm>
                      <a:off x="3062994" y="4752249"/>
                      <a:ext cx="41375" cy="15243"/>
                    </a:xfrm>
                    <a:custGeom>
                      <a:avLst/>
                      <a:gdLst>
                        <a:gd name="T0" fmla="*/ 11 w 24"/>
                        <a:gd name="T1" fmla="*/ 0 h 9"/>
                        <a:gd name="T2" fmla="*/ 1 w 24"/>
                        <a:gd name="T3" fmla="*/ 5 h 9"/>
                        <a:gd name="T4" fmla="*/ 13 w 24"/>
                        <a:gd name="T5" fmla="*/ 9 h 9"/>
                        <a:gd name="T6" fmla="*/ 23 w 24"/>
                        <a:gd name="T7" fmla="*/ 5 h 9"/>
                        <a:gd name="T8" fmla="*/ 11 w 24"/>
                        <a:gd name="T9" fmla="*/ 0 h 9"/>
                      </a:gdLst>
                      <a:ahLst/>
                      <a:cxnLst>
                        <a:cxn ang="0">
                          <a:pos x="T0" y="T1"/>
                        </a:cxn>
                        <a:cxn ang="0">
                          <a:pos x="T2" y="T3"/>
                        </a:cxn>
                        <a:cxn ang="0">
                          <a:pos x="T4" y="T5"/>
                        </a:cxn>
                        <a:cxn ang="0">
                          <a:pos x="T6" y="T7"/>
                        </a:cxn>
                        <a:cxn ang="0">
                          <a:pos x="T8" y="T9"/>
                        </a:cxn>
                      </a:cxnLst>
                      <a:rect l="0" t="0" r="r" b="b"/>
                      <a:pathLst>
                        <a:path w="24" h="9">
                          <a:moveTo>
                            <a:pt x="11" y="0"/>
                          </a:moveTo>
                          <a:cubicBezTo>
                            <a:pt x="5" y="0"/>
                            <a:pt x="0" y="2"/>
                            <a:pt x="1" y="5"/>
                          </a:cubicBezTo>
                          <a:cubicBezTo>
                            <a:pt x="1" y="7"/>
                            <a:pt x="6" y="9"/>
                            <a:pt x="13" y="9"/>
                          </a:cubicBezTo>
                          <a:cubicBezTo>
                            <a:pt x="19" y="9"/>
                            <a:pt x="24" y="7"/>
                            <a:pt x="23" y="5"/>
                          </a:cubicBezTo>
                          <a:cubicBezTo>
                            <a:pt x="23" y="2"/>
                            <a:pt x="17"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87" name="Freeform 152">
                      <a:extLst>
                        <a:ext uri="{FF2B5EF4-FFF2-40B4-BE49-F238E27FC236}">
                          <a16:creationId xmlns:a16="http://schemas.microsoft.com/office/drawing/2014/main" id="{57874E60-98B0-4BF0-80CB-E159013A776D}"/>
                        </a:ext>
                      </a:extLst>
                    </p:cNvPr>
                    <p:cNvSpPr>
                      <a:spLocks/>
                    </p:cNvSpPr>
                    <p:nvPr/>
                  </p:nvSpPr>
                  <p:spPr bwMode="auto">
                    <a:xfrm>
                      <a:off x="2999843" y="4752249"/>
                      <a:ext cx="40649" cy="15243"/>
                    </a:xfrm>
                    <a:custGeom>
                      <a:avLst/>
                      <a:gdLst>
                        <a:gd name="T0" fmla="*/ 12 w 24"/>
                        <a:gd name="T1" fmla="*/ 0 h 9"/>
                        <a:gd name="T2" fmla="*/ 1 w 24"/>
                        <a:gd name="T3" fmla="*/ 5 h 9"/>
                        <a:gd name="T4" fmla="*/ 13 w 24"/>
                        <a:gd name="T5" fmla="*/ 9 h 9"/>
                        <a:gd name="T6" fmla="*/ 24 w 24"/>
                        <a:gd name="T7" fmla="*/ 5 h 9"/>
                        <a:gd name="T8" fmla="*/ 12 w 24"/>
                        <a:gd name="T9" fmla="*/ 0 h 9"/>
                      </a:gdLst>
                      <a:ahLst/>
                      <a:cxnLst>
                        <a:cxn ang="0">
                          <a:pos x="T0" y="T1"/>
                        </a:cxn>
                        <a:cxn ang="0">
                          <a:pos x="T2" y="T3"/>
                        </a:cxn>
                        <a:cxn ang="0">
                          <a:pos x="T4" y="T5"/>
                        </a:cxn>
                        <a:cxn ang="0">
                          <a:pos x="T6" y="T7"/>
                        </a:cxn>
                        <a:cxn ang="0">
                          <a:pos x="T8" y="T9"/>
                        </a:cxn>
                      </a:cxnLst>
                      <a:rect l="0" t="0" r="r" b="b"/>
                      <a:pathLst>
                        <a:path w="24" h="9">
                          <a:moveTo>
                            <a:pt x="12" y="0"/>
                          </a:moveTo>
                          <a:cubicBezTo>
                            <a:pt x="5" y="0"/>
                            <a:pt x="0" y="2"/>
                            <a:pt x="1" y="5"/>
                          </a:cubicBezTo>
                          <a:cubicBezTo>
                            <a:pt x="1" y="7"/>
                            <a:pt x="7" y="9"/>
                            <a:pt x="13" y="9"/>
                          </a:cubicBezTo>
                          <a:cubicBezTo>
                            <a:pt x="19" y="9"/>
                            <a:pt x="24" y="7"/>
                            <a:pt x="24" y="5"/>
                          </a:cubicBezTo>
                          <a:cubicBezTo>
                            <a:pt x="23" y="2"/>
                            <a:pt x="18" y="0"/>
                            <a:pt x="1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88" name="Freeform 153">
                      <a:extLst>
                        <a:ext uri="{FF2B5EF4-FFF2-40B4-BE49-F238E27FC236}">
                          <a16:creationId xmlns:a16="http://schemas.microsoft.com/office/drawing/2014/main" id="{B348B09D-93AF-4E77-9DC3-26C1D56A22FB}"/>
                        </a:ext>
                      </a:extLst>
                    </p:cNvPr>
                    <p:cNvSpPr>
                      <a:spLocks/>
                    </p:cNvSpPr>
                    <p:nvPr/>
                  </p:nvSpPr>
                  <p:spPr bwMode="auto">
                    <a:xfrm>
                      <a:off x="2937418" y="4752249"/>
                      <a:ext cx="39923" cy="15243"/>
                    </a:xfrm>
                    <a:custGeom>
                      <a:avLst/>
                      <a:gdLst>
                        <a:gd name="T0" fmla="*/ 11 w 23"/>
                        <a:gd name="T1" fmla="*/ 0 h 9"/>
                        <a:gd name="T2" fmla="*/ 0 w 23"/>
                        <a:gd name="T3" fmla="*/ 5 h 9"/>
                        <a:gd name="T4" fmla="*/ 12 w 23"/>
                        <a:gd name="T5" fmla="*/ 9 h 9"/>
                        <a:gd name="T6" fmla="*/ 23 w 23"/>
                        <a:gd name="T7" fmla="*/ 5 h 9"/>
                        <a:gd name="T8" fmla="*/ 11 w 23"/>
                        <a:gd name="T9" fmla="*/ 0 h 9"/>
                      </a:gdLst>
                      <a:ahLst/>
                      <a:cxnLst>
                        <a:cxn ang="0">
                          <a:pos x="T0" y="T1"/>
                        </a:cxn>
                        <a:cxn ang="0">
                          <a:pos x="T2" y="T3"/>
                        </a:cxn>
                        <a:cxn ang="0">
                          <a:pos x="T4" y="T5"/>
                        </a:cxn>
                        <a:cxn ang="0">
                          <a:pos x="T6" y="T7"/>
                        </a:cxn>
                        <a:cxn ang="0">
                          <a:pos x="T8" y="T9"/>
                        </a:cxn>
                      </a:cxnLst>
                      <a:rect l="0" t="0" r="r" b="b"/>
                      <a:pathLst>
                        <a:path w="23" h="9">
                          <a:moveTo>
                            <a:pt x="11" y="0"/>
                          </a:moveTo>
                          <a:cubicBezTo>
                            <a:pt x="5" y="0"/>
                            <a:pt x="0" y="2"/>
                            <a:pt x="0" y="5"/>
                          </a:cubicBezTo>
                          <a:cubicBezTo>
                            <a:pt x="1" y="7"/>
                            <a:pt x="6" y="9"/>
                            <a:pt x="12" y="9"/>
                          </a:cubicBezTo>
                          <a:cubicBezTo>
                            <a:pt x="19" y="9"/>
                            <a:pt x="23" y="7"/>
                            <a:pt x="23" y="5"/>
                          </a:cubicBezTo>
                          <a:cubicBezTo>
                            <a:pt x="23" y="2"/>
                            <a:pt x="17"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89" name="Freeform 155">
                      <a:extLst>
                        <a:ext uri="{FF2B5EF4-FFF2-40B4-BE49-F238E27FC236}">
                          <a16:creationId xmlns:a16="http://schemas.microsoft.com/office/drawing/2014/main" id="{20F7DF26-A99A-4120-B8B5-9F12F85BD48B}"/>
                        </a:ext>
                      </a:extLst>
                    </p:cNvPr>
                    <p:cNvSpPr>
                      <a:spLocks/>
                    </p:cNvSpPr>
                    <p:nvPr/>
                  </p:nvSpPr>
                  <p:spPr bwMode="auto">
                    <a:xfrm>
                      <a:off x="3217604" y="4827739"/>
                      <a:ext cx="39197" cy="13792"/>
                    </a:xfrm>
                    <a:custGeom>
                      <a:avLst/>
                      <a:gdLst>
                        <a:gd name="T0" fmla="*/ 11 w 23"/>
                        <a:gd name="T1" fmla="*/ 0 h 8"/>
                        <a:gd name="T2" fmla="*/ 22 w 23"/>
                        <a:gd name="T3" fmla="*/ 4 h 8"/>
                        <a:gd name="T4" fmla="*/ 12 w 23"/>
                        <a:gd name="T5" fmla="*/ 8 h 8"/>
                        <a:gd name="T6" fmla="*/ 0 w 23"/>
                        <a:gd name="T7" fmla="*/ 4 h 8"/>
                        <a:gd name="T8" fmla="*/ 11 w 23"/>
                        <a:gd name="T9" fmla="*/ 0 h 8"/>
                      </a:gdLst>
                      <a:ahLst/>
                      <a:cxnLst>
                        <a:cxn ang="0">
                          <a:pos x="T0" y="T1"/>
                        </a:cxn>
                        <a:cxn ang="0">
                          <a:pos x="T2" y="T3"/>
                        </a:cxn>
                        <a:cxn ang="0">
                          <a:pos x="T4" y="T5"/>
                        </a:cxn>
                        <a:cxn ang="0">
                          <a:pos x="T6" y="T7"/>
                        </a:cxn>
                        <a:cxn ang="0">
                          <a:pos x="T8" y="T9"/>
                        </a:cxn>
                      </a:cxnLst>
                      <a:rect l="0" t="0" r="r" b="b"/>
                      <a:pathLst>
                        <a:path w="23" h="8">
                          <a:moveTo>
                            <a:pt x="11" y="0"/>
                          </a:moveTo>
                          <a:cubicBezTo>
                            <a:pt x="17" y="0"/>
                            <a:pt x="22" y="2"/>
                            <a:pt x="22" y="4"/>
                          </a:cubicBezTo>
                          <a:cubicBezTo>
                            <a:pt x="23" y="6"/>
                            <a:pt x="18" y="8"/>
                            <a:pt x="12" y="8"/>
                          </a:cubicBezTo>
                          <a:cubicBezTo>
                            <a:pt x="6" y="8"/>
                            <a:pt x="0" y="6"/>
                            <a:pt x="0" y="4"/>
                          </a:cubicBezTo>
                          <a:cubicBezTo>
                            <a:pt x="0" y="2"/>
                            <a:pt x="4"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90" name="Freeform 156">
                      <a:extLst>
                        <a:ext uri="{FF2B5EF4-FFF2-40B4-BE49-F238E27FC236}">
                          <a16:creationId xmlns:a16="http://schemas.microsoft.com/office/drawing/2014/main" id="{41BB53E4-AA03-4F62-B322-C3B598DE6DE7}"/>
                        </a:ext>
                      </a:extLst>
                    </p:cNvPr>
                    <p:cNvSpPr>
                      <a:spLocks/>
                    </p:cNvSpPr>
                    <p:nvPr/>
                  </p:nvSpPr>
                  <p:spPr bwMode="auto">
                    <a:xfrm>
                      <a:off x="3279303" y="4827739"/>
                      <a:ext cx="39197" cy="13792"/>
                    </a:xfrm>
                    <a:custGeom>
                      <a:avLst/>
                      <a:gdLst>
                        <a:gd name="T0" fmla="*/ 11 w 23"/>
                        <a:gd name="T1" fmla="*/ 0 h 8"/>
                        <a:gd name="T2" fmla="*/ 22 w 23"/>
                        <a:gd name="T3" fmla="*/ 4 h 8"/>
                        <a:gd name="T4" fmla="*/ 12 w 23"/>
                        <a:gd name="T5" fmla="*/ 8 h 8"/>
                        <a:gd name="T6" fmla="*/ 0 w 23"/>
                        <a:gd name="T7" fmla="*/ 4 h 8"/>
                        <a:gd name="T8" fmla="*/ 11 w 23"/>
                        <a:gd name="T9" fmla="*/ 0 h 8"/>
                      </a:gdLst>
                      <a:ahLst/>
                      <a:cxnLst>
                        <a:cxn ang="0">
                          <a:pos x="T0" y="T1"/>
                        </a:cxn>
                        <a:cxn ang="0">
                          <a:pos x="T2" y="T3"/>
                        </a:cxn>
                        <a:cxn ang="0">
                          <a:pos x="T4" y="T5"/>
                        </a:cxn>
                        <a:cxn ang="0">
                          <a:pos x="T6" y="T7"/>
                        </a:cxn>
                        <a:cxn ang="0">
                          <a:pos x="T8" y="T9"/>
                        </a:cxn>
                      </a:cxnLst>
                      <a:rect l="0" t="0" r="r" b="b"/>
                      <a:pathLst>
                        <a:path w="23" h="8">
                          <a:moveTo>
                            <a:pt x="11" y="0"/>
                          </a:moveTo>
                          <a:cubicBezTo>
                            <a:pt x="17" y="0"/>
                            <a:pt x="22" y="2"/>
                            <a:pt x="22" y="4"/>
                          </a:cubicBezTo>
                          <a:cubicBezTo>
                            <a:pt x="23" y="6"/>
                            <a:pt x="18" y="8"/>
                            <a:pt x="12" y="8"/>
                          </a:cubicBezTo>
                          <a:cubicBezTo>
                            <a:pt x="6" y="8"/>
                            <a:pt x="0" y="6"/>
                            <a:pt x="0" y="4"/>
                          </a:cubicBezTo>
                          <a:cubicBezTo>
                            <a:pt x="0" y="2"/>
                            <a:pt x="5"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91" name="Freeform 157">
                      <a:extLst>
                        <a:ext uri="{FF2B5EF4-FFF2-40B4-BE49-F238E27FC236}">
                          <a16:creationId xmlns:a16="http://schemas.microsoft.com/office/drawing/2014/main" id="{EB6304BB-33C9-425F-BE44-178015CBE548}"/>
                        </a:ext>
                      </a:extLst>
                    </p:cNvPr>
                    <p:cNvSpPr>
                      <a:spLocks/>
                    </p:cNvSpPr>
                    <p:nvPr/>
                  </p:nvSpPr>
                  <p:spPr bwMode="auto">
                    <a:xfrm>
                      <a:off x="3341002" y="4827739"/>
                      <a:ext cx="37745" cy="13792"/>
                    </a:xfrm>
                    <a:custGeom>
                      <a:avLst/>
                      <a:gdLst>
                        <a:gd name="T0" fmla="*/ 11 w 22"/>
                        <a:gd name="T1" fmla="*/ 0 h 8"/>
                        <a:gd name="T2" fmla="*/ 22 w 22"/>
                        <a:gd name="T3" fmla="*/ 4 h 8"/>
                        <a:gd name="T4" fmla="*/ 11 w 22"/>
                        <a:gd name="T5" fmla="*/ 8 h 8"/>
                        <a:gd name="T6" fmla="*/ 0 w 22"/>
                        <a:gd name="T7" fmla="*/ 4 h 8"/>
                        <a:gd name="T8" fmla="*/ 11 w 22"/>
                        <a:gd name="T9" fmla="*/ 0 h 8"/>
                      </a:gdLst>
                      <a:ahLst/>
                      <a:cxnLst>
                        <a:cxn ang="0">
                          <a:pos x="T0" y="T1"/>
                        </a:cxn>
                        <a:cxn ang="0">
                          <a:pos x="T2" y="T3"/>
                        </a:cxn>
                        <a:cxn ang="0">
                          <a:pos x="T4" y="T5"/>
                        </a:cxn>
                        <a:cxn ang="0">
                          <a:pos x="T6" y="T7"/>
                        </a:cxn>
                        <a:cxn ang="0">
                          <a:pos x="T8" y="T9"/>
                        </a:cxn>
                      </a:cxnLst>
                      <a:rect l="0" t="0" r="r" b="b"/>
                      <a:pathLst>
                        <a:path w="22" h="8">
                          <a:moveTo>
                            <a:pt x="11" y="0"/>
                          </a:moveTo>
                          <a:cubicBezTo>
                            <a:pt x="17" y="0"/>
                            <a:pt x="22" y="2"/>
                            <a:pt x="22" y="4"/>
                          </a:cubicBezTo>
                          <a:cubicBezTo>
                            <a:pt x="22" y="6"/>
                            <a:pt x="18" y="8"/>
                            <a:pt x="11" y="8"/>
                          </a:cubicBezTo>
                          <a:cubicBezTo>
                            <a:pt x="5" y="8"/>
                            <a:pt x="0" y="6"/>
                            <a:pt x="0" y="4"/>
                          </a:cubicBezTo>
                          <a:cubicBezTo>
                            <a:pt x="0" y="2"/>
                            <a:pt x="5" y="0"/>
                            <a:pt x="1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grpSp>
            <p:grpSp>
              <p:nvGrpSpPr>
                <p:cNvPr id="123" name="Group 122">
                  <a:extLst>
                    <a:ext uri="{FF2B5EF4-FFF2-40B4-BE49-F238E27FC236}">
                      <a16:creationId xmlns:a16="http://schemas.microsoft.com/office/drawing/2014/main" id="{18CB1D17-2409-4381-AC13-36089890C7F5}"/>
                    </a:ext>
                  </a:extLst>
                </p:cNvPr>
                <p:cNvGrpSpPr/>
                <p:nvPr/>
              </p:nvGrpSpPr>
              <p:grpSpPr>
                <a:xfrm>
                  <a:off x="2918545" y="4441576"/>
                  <a:ext cx="1170829" cy="278008"/>
                  <a:chOff x="2918545" y="4441576"/>
                  <a:chExt cx="1170829" cy="278008"/>
                </a:xfrm>
              </p:grpSpPr>
              <p:sp>
                <p:nvSpPr>
                  <p:cNvPr id="137" name="Freeform 158">
                    <a:extLst>
                      <a:ext uri="{FF2B5EF4-FFF2-40B4-BE49-F238E27FC236}">
                        <a16:creationId xmlns:a16="http://schemas.microsoft.com/office/drawing/2014/main" id="{36081FD6-343D-40DD-8D93-3DBBA30C399C}"/>
                      </a:ext>
                    </a:extLst>
                  </p:cNvPr>
                  <p:cNvSpPr>
                    <a:spLocks/>
                  </p:cNvSpPr>
                  <p:nvPr/>
                </p:nvSpPr>
                <p:spPr bwMode="auto">
                  <a:xfrm>
                    <a:off x="2918545" y="4441576"/>
                    <a:ext cx="1170829" cy="278008"/>
                  </a:xfrm>
                  <a:custGeom>
                    <a:avLst/>
                    <a:gdLst>
                      <a:gd name="T0" fmla="*/ 0 w 682"/>
                      <a:gd name="T1" fmla="*/ 0 h 162"/>
                      <a:gd name="T2" fmla="*/ 341 w 682"/>
                      <a:gd name="T3" fmla="*/ 0 h 162"/>
                      <a:gd name="T4" fmla="*/ 682 w 682"/>
                      <a:gd name="T5" fmla="*/ 0 h 162"/>
                      <a:gd name="T6" fmla="*/ 677 w 682"/>
                      <a:gd name="T7" fmla="*/ 81 h 162"/>
                      <a:gd name="T8" fmla="*/ 671 w 682"/>
                      <a:gd name="T9" fmla="*/ 162 h 162"/>
                      <a:gd name="T10" fmla="*/ 352 w 682"/>
                      <a:gd name="T11" fmla="*/ 162 h 162"/>
                      <a:gd name="T12" fmla="*/ 33 w 682"/>
                      <a:gd name="T13" fmla="*/ 162 h 162"/>
                      <a:gd name="T14" fmla="*/ 16 w 682"/>
                      <a:gd name="T15" fmla="*/ 81 h 162"/>
                      <a:gd name="T16" fmla="*/ 0 w 682"/>
                      <a:gd name="T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2" h="162">
                        <a:moveTo>
                          <a:pt x="0" y="0"/>
                        </a:moveTo>
                        <a:cubicBezTo>
                          <a:pt x="114" y="0"/>
                          <a:pt x="228" y="0"/>
                          <a:pt x="341" y="0"/>
                        </a:cubicBezTo>
                        <a:cubicBezTo>
                          <a:pt x="455" y="0"/>
                          <a:pt x="569" y="0"/>
                          <a:pt x="682" y="0"/>
                        </a:cubicBezTo>
                        <a:cubicBezTo>
                          <a:pt x="680" y="27"/>
                          <a:pt x="679" y="54"/>
                          <a:pt x="677" y="81"/>
                        </a:cubicBezTo>
                        <a:cubicBezTo>
                          <a:pt x="675" y="108"/>
                          <a:pt x="673" y="135"/>
                          <a:pt x="671" y="162"/>
                        </a:cubicBezTo>
                        <a:cubicBezTo>
                          <a:pt x="565" y="162"/>
                          <a:pt x="458" y="162"/>
                          <a:pt x="352" y="162"/>
                        </a:cubicBezTo>
                        <a:cubicBezTo>
                          <a:pt x="246" y="162"/>
                          <a:pt x="139" y="162"/>
                          <a:pt x="33" y="162"/>
                        </a:cubicBezTo>
                        <a:cubicBezTo>
                          <a:pt x="27" y="135"/>
                          <a:pt x="22" y="108"/>
                          <a:pt x="16" y="81"/>
                        </a:cubicBezTo>
                        <a:cubicBezTo>
                          <a:pt x="11" y="54"/>
                          <a:pt x="6" y="27"/>
                          <a:pt x="0"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38" name="Freeform 159">
                    <a:extLst>
                      <a:ext uri="{FF2B5EF4-FFF2-40B4-BE49-F238E27FC236}">
                        <a16:creationId xmlns:a16="http://schemas.microsoft.com/office/drawing/2014/main" id="{795124A8-F265-49C3-B7E1-9947A91E5304}"/>
                      </a:ext>
                    </a:extLst>
                  </p:cNvPr>
                  <p:cNvSpPr>
                    <a:spLocks/>
                  </p:cNvSpPr>
                  <p:nvPr/>
                </p:nvSpPr>
                <p:spPr bwMode="auto">
                  <a:xfrm>
                    <a:off x="2918545" y="4441576"/>
                    <a:ext cx="1170829" cy="15243"/>
                  </a:xfrm>
                  <a:custGeom>
                    <a:avLst/>
                    <a:gdLst>
                      <a:gd name="T0" fmla="*/ 0 w 682"/>
                      <a:gd name="T1" fmla="*/ 0 h 9"/>
                      <a:gd name="T2" fmla="*/ 341 w 682"/>
                      <a:gd name="T3" fmla="*/ 0 h 9"/>
                      <a:gd name="T4" fmla="*/ 682 w 682"/>
                      <a:gd name="T5" fmla="*/ 0 h 9"/>
                      <a:gd name="T6" fmla="*/ 682 w 682"/>
                      <a:gd name="T7" fmla="*/ 9 h 9"/>
                      <a:gd name="T8" fmla="*/ 342 w 682"/>
                      <a:gd name="T9" fmla="*/ 9 h 9"/>
                      <a:gd name="T10" fmla="*/ 2 w 682"/>
                      <a:gd name="T11" fmla="*/ 9 h 9"/>
                      <a:gd name="T12" fmla="*/ 0 w 682"/>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82" h="9">
                        <a:moveTo>
                          <a:pt x="0" y="0"/>
                        </a:moveTo>
                        <a:cubicBezTo>
                          <a:pt x="114" y="0"/>
                          <a:pt x="228" y="0"/>
                          <a:pt x="341" y="0"/>
                        </a:cubicBezTo>
                        <a:cubicBezTo>
                          <a:pt x="455" y="0"/>
                          <a:pt x="569" y="0"/>
                          <a:pt x="682" y="0"/>
                        </a:cubicBezTo>
                        <a:cubicBezTo>
                          <a:pt x="682" y="3"/>
                          <a:pt x="682" y="6"/>
                          <a:pt x="682" y="9"/>
                        </a:cubicBezTo>
                        <a:cubicBezTo>
                          <a:pt x="568" y="9"/>
                          <a:pt x="455" y="9"/>
                          <a:pt x="342" y="9"/>
                        </a:cubicBezTo>
                        <a:cubicBezTo>
                          <a:pt x="229" y="9"/>
                          <a:pt x="115" y="9"/>
                          <a:pt x="2" y="9"/>
                        </a:cubicBezTo>
                        <a:cubicBezTo>
                          <a:pt x="1" y="6"/>
                          <a:pt x="1" y="3"/>
                          <a:pt x="0" y="0"/>
                        </a:cubicBez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nvGrpSpPr>
                  <p:cNvPr id="139" name="Group 138">
                    <a:extLst>
                      <a:ext uri="{FF2B5EF4-FFF2-40B4-BE49-F238E27FC236}">
                        <a16:creationId xmlns:a16="http://schemas.microsoft.com/office/drawing/2014/main" id="{3EA6E94B-4EFF-4544-85E5-E0424BFC28C6}"/>
                      </a:ext>
                    </a:extLst>
                  </p:cNvPr>
                  <p:cNvGrpSpPr/>
                  <p:nvPr/>
                </p:nvGrpSpPr>
                <p:grpSpPr>
                  <a:xfrm>
                    <a:off x="3010005" y="4484403"/>
                    <a:ext cx="979925" cy="207599"/>
                    <a:chOff x="3010005" y="4484403"/>
                    <a:chExt cx="979925" cy="207599"/>
                  </a:xfrm>
                </p:grpSpPr>
                <p:sp>
                  <p:nvSpPr>
                    <p:cNvPr id="140" name="Freeform 160">
                      <a:extLst>
                        <a:ext uri="{FF2B5EF4-FFF2-40B4-BE49-F238E27FC236}">
                          <a16:creationId xmlns:a16="http://schemas.microsoft.com/office/drawing/2014/main" id="{D88B96A4-6D94-4F88-B2C2-12449C2DFC7F}"/>
                        </a:ext>
                      </a:extLst>
                    </p:cNvPr>
                    <p:cNvSpPr>
                      <a:spLocks/>
                    </p:cNvSpPr>
                    <p:nvPr/>
                  </p:nvSpPr>
                  <p:spPr bwMode="auto">
                    <a:xfrm>
                      <a:off x="3279303" y="4484403"/>
                      <a:ext cx="434071" cy="29035"/>
                    </a:xfrm>
                    <a:custGeom>
                      <a:avLst/>
                      <a:gdLst>
                        <a:gd name="T0" fmla="*/ 0 w 253"/>
                        <a:gd name="T1" fmla="*/ 0 h 17"/>
                        <a:gd name="T2" fmla="*/ 253 w 253"/>
                        <a:gd name="T3" fmla="*/ 0 h 17"/>
                        <a:gd name="T4" fmla="*/ 253 w 253"/>
                        <a:gd name="T5" fmla="*/ 17 h 17"/>
                        <a:gd name="T6" fmla="*/ 3 w 253"/>
                        <a:gd name="T7" fmla="*/ 17 h 17"/>
                        <a:gd name="T8" fmla="*/ 0 w 253"/>
                        <a:gd name="T9" fmla="*/ 0 h 17"/>
                      </a:gdLst>
                      <a:ahLst/>
                      <a:cxnLst>
                        <a:cxn ang="0">
                          <a:pos x="T0" y="T1"/>
                        </a:cxn>
                        <a:cxn ang="0">
                          <a:pos x="T2" y="T3"/>
                        </a:cxn>
                        <a:cxn ang="0">
                          <a:pos x="T4" y="T5"/>
                        </a:cxn>
                        <a:cxn ang="0">
                          <a:pos x="T6" y="T7"/>
                        </a:cxn>
                        <a:cxn ang="0">
                          <a:pos x="T8" y="T9"/>
                        </a:cxn>
                      </a:cxnLst>
                      <a:rect l="0" t="0" r="r" b="b"/>
                      <a:pathLst>
                        <a:path w="253" h="17">
                          <a:moveTo>
                            <a:pt x="0" y="0"/>
                          </a:moveTo>
                          <a:cubicBezTo>
                            <a:pt x="84" y="0"/>
                            <a:pt x="169" y="0"/>
                            <a:pt x="253" y="0"/>
                          </a:cubicBezTo>
                          <a:cubicBezTo>
                            <a:pt x="253" y="5"/>
                            <a:pt x="253" y="11"/>
                            <a:pt x="253" y="17"/>
                          </a:cubicBezTo>
                          <a:cubicBezTo>
                            <a:pt x="170" y="17"/>
                            <a:pt x="86" y="17"/>
                            <a:pt x="3" y="17"/>
                          </a:cubicBezTo>
                          <a:cubicBezTo>
                            <a:pt x="2" y="11"/>
                            <a:pt x="1" y="5"/>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41" name="Freeform 161">
                      <a:extLst>
                        <a:ext uri="{FF2B5EF4-FFF2-40B4-BE49-F238E27FC236}">
                          <a16:creationId xmlns:a16="http://schemas.microsoft.com/office/drawing/2014/main" id="{07CFB135-7A0D-456F-975A-D8294BFFC61E}"/>
                        </a:ext>
                      </a:extLst>
                    </p:cNvPr>
                    <p:cNvSpPr>
                      <a:spLocks/>
                    </p:cNvSpPr>
                    <p:nvPr/>
                  </p:nvSpPr>
                  <p:spPr bwMode="auto">
                    <a:xfrm>
                      <a:off x="3010005" y="4519970"/>
                      <a:ext cx="979925" cy="5081"/>
                    </a:xfrm>
                    <a:custGeom>
                      <a:avLst/>
                      <a:gdLst>
                        <a:gd name="T0" fmla="*/ 0 w 571"/>
                        <a:gd name="T1" fmla="*/ 3 h 3"/>
                        <a:gd name="T2" fmla="*/ 285 w 571"/>
                        <a:gd name="T3" fmla="*/ 3 h 3"/>
                        <a:gd name="T4" fmla="*/ 570 w 571"/>
                        <a:gd name="T5" fmla="*/ 3 h 3"/>
                        <a:gd name="T6" fmla="*/ 571 w 571"/>
                        <a:gd name="T7" fmla="*/ 0 h 3"/>
                        <a:gd name="T8" fmla="*/ 285 w 571"/>
                        <a:gd name="T9" fmla="*/ 0 h 3"/>
                        <a:gd name="T10" fmla="*/ 0 w 571"/>
                        <a:gd name="T11" fmla="*/ 0 h 3"/>
                        <a:gd name="T12" fmla="*/ 0 w 57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71" h="3">
                          <a:moveTo>
                            <a:pt x="0" y="3"/>
                          </a:moveTo>
                          <a:cubicBezTo>
                            <a:pt x="95" y="3"/>
                            <a:pt x="190" y="3"/>
                            <a:pt x="285" y="3"/>
                          </a:cubicBezTo>
                          <a:cubicBezTo>
                            <a:pt x="380" y="3"/>
                            <a:pt x="475" y="3"/>
                            <a:pt x="570" y="3"/>
                          </a:cubicBezTo>
                          <a:cubicBezTo>
                            <a:pt x="570" y="2"/>
                            <a:pt x="570" y="1"/>
                            <a:pt x="571" y="0"/>
                          </a:cubicBezTo>
                          <a:cubicBezTo>
                            <a:pt x="475" y="0"/>
                            <a:pt x="380" y="0"/>
                            <a:pt x="285" y="0"/>
                          </a:cubicBezTo>
                          <a:cubicBezTo>
                            <a:pt x="190" y="0"/>
                            <a:pt x="95"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42" name="Freeform 162">
                      <a:extLst>
                        <a:ext uri="{FF2B5EF4-FFF2-40B4-BE49-F238E27FC236}">
                          <a16:creationId xmlns:a16="http://schemas.microsoft.com/office/drawing/2014/main" id="{9F977CCB-9506-465D-80BA-D656861B3A84}"/>
                        </a:ext>
                      </a:extLst>
                    </p:cNvPr>
                    <p:cNvSpPr>
                      <a:spLocks/>
                    </p:cNvSpPr>
                    <p:nvPr/>
                  </p:nvSpPr>
                  <p:spPr bwMode="auto">
                    <a:xfrm>
                      <a:off x="3011457" y="4530858"/>
                      <a:ext cx="977022" cy="5081"/>
                    </a:xfrm>
                    <a:custGeom>
                      <a:avLst/>
                      <a:gdLst>
                        <a:gd name="T0" fmla="*/ 0 w 569"/>
                        <a:gd name="T1" fmla="*/ 3 h 3"/>
                        <a:gd name="T2" fmla="*/ 285 w 569"/>
                        <a:gd name="T3" fmla="*/ 3 h 3"/>
                        <a:gd name="T4" fmla="*/ 569 w 569"/>
                        <a:gd name="T5" fmla="*/ 3 h 3"/>
                        <a:gd name="T6" fmla="*/ 569 w 569"/>
                        <a:gd name="T7" fmla="*/ 0 h 3"/>
                        <a:gd name="T8" fmla="*/ 284 w 569"/>
                        <a:gd name="T9" fmla="*/ 0 h 3"/>
                        <a:gd name="T10" fmla="*/ 0 w 569"/>
                        <a:gd name="T11" fmla="*/ 0 h 3"/>
                        <a:gd name="T12" fmla="*/ 0 w 569"/>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69" h="3">
                          <a:moveTo>
                            <a:pt x="0" y="3"/>
                          </a:moveTo>
                          <a:cubicBezTo>
                            <a:pt x="95" y="3"/>
                            <a:pt x="190" y="3"/>
                            <a:pt x="285" y="3"/>
                          </a:cubicBezTo>
                          <a:cubicBezTo>
                            <a:pt x="379" y="3"/>
                            <a:pt x="474" y="3"/>
                            <a:pt x="569" y="3"/>
                          </a:cubicBezTo>
                          <a:cubicBezTo>
                            <a:pt x="569" y="2"/>
                            <a:pt x="569" y="1"/>
                            <a:pt x="569" y="0"/>
                          </a:cubicBezTo>
                          <a:cubicBezTo>
                            <a:pt x="474" y="0"/>
                            <a:pt x="379" y="0"/>
                            <a:pt x="284" y="0"/>
                          </a:cubicBezTo>
                          <a:cubicBezTo>
                            <a:pt x="189" y="0"/>
                            <a:pt x="95"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43" name="Freeform 163">
                      <a:extLst>
                        <a:ext uri="{FF2B5EF4-FFF2-40B4-BE49-F238E27FC236}">
                          <a16:creationId xmlns:a16="http://schemas.microsoft.com/office/drawing/2014/main" id="{B8733BF7-44F9-4AFD-8038-4B54692388D6}"/>
                        </a:ext>
                      </a:extLst>
                    </p:cNvPr>
                    <p:cNvSpPr>
                      <a:spLocks/>
                    </p:cNvSpPr>
                    <p:nvPr/>
                  </p:nvSpPr>
                  <p:spPr bwMode="auto">
                    <a:xfrm>
                      <a:off x="3012908" y="4542472"/>
                      <a:ext cx="267846" cy="31212"/>
                    </a:xfrm>
                    <a:custGeom>
                      <a:avLst/>
                      <a:gdLst>
                        <a:gd name="T0" fmla="*/ 0 w 156"/>
                        <a:gd name="T1" fmla="*/ 0 h 18"/>
                        <a:gd name="T2" fmla="*/ 154 w 156"/>
                        <a:gd name="T3" fmla="*/ 0 h 18"/>
                        <a:gd name="T4" fmla="*/ 156 w 156"/>
                        <a:gd name="T5" fmla="*/ 18 h 18"/>
                        <a:gd name="T6" fmla="*/ 3 w 156"/>
                        <a:gd name="T7" fmla="*/ 18 h 18"/>
                        <a:gd name="T8" fmla="*/ 0 w 156"/>
                        <a:gd name="T9" fmla="*/ 0 h 18"/>
                      </a:gdLst>
                      <a:ahLst/>
                      <a:cxnLst>
                        <a:cxn ang="0">
                          <a:pos x="T0" y="T1"/>
                        </a:cxn>
                        <a:cxn ang="0">
                          <a:pos x="T2" y="T3"/>
                        </a:cxn>
                        <a:cxn ang="0">
                          <a:pos x="T4" y="T5"/>
                        </a:cxn>
                        <a:cxn ang="0">
                          <a:pos x="T6" y="T7"/>
                        </a:cxn>
                        <a:cxn ang="0">
                          <a:pos x="T8" y="T9"/>
                        </a:cxn>
                      </a:cxnLst>
                      <a:rect l="0" t="0" r="r" b="b"/>
                      <a:pathLst>
                        <a:path w="156" h="18">
                          <a:moveTo>
                            <a:pt x="0" y="0"/>
                          </a:moveTo>
                          <a:cubicBezTo>
                            <a:pt x="51" y="0"/>
                            <a:pt x="102" y="0"/>
                            <a:pt x="154" y="0"/>
                          </a:cubicBezTo>
                          <a:cubicBezTo>
                            <a:pt x="154" y="6"/>
                            <a:pt x="155" y="12"/>
                            <a:pt x="156" y="18"/>
                          </a:cubicBezTo>
                          <a:cubicBezTo>
                            <a:pt x="105" y="18"/>
                            <a:pt x="54" y="18"/>
                            <a:pt x="3" y="18"/>
                          </a:cubicBezTo>
                          <a:cubicBezTo>
                            <a:pt x="2" y="12"/>
                            <a:pt x="1" y="6"/>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44" name="Freeform 164">
                      <a:extLst>
                        <a:ext uri="{FF2B5EF4-FFF2-40B4-BE49-F238E27FC236}">
                          <a16:creationId xmlns:a16="http://schemas.microsoft.com/office/drawing/2014/main" id="{505E216A-FE3F-4560-8231-9D835E5D0A59}"/>
                        </a:ext>
                      </a:extLst>
                    </p:cNvPr>
                    <p:cNvSpPr>
                      <a:spLocks/>
                    </p:cNvSpPr>
                    <p:nvPr/>
                  </p:nvSpPr>
                  <p:spPr bwMode="auto">
                    <a:xfrm>
                      <a:off x="3368585" y="4542472"/>
                      <a:ext cx="266395" cy="31212"/>
                    </a:xfrm>
                    <a:custGeom>
                      <a:avLst/>
                      <a:gdLst>
                        <a:gd name="T0" fmla="*/ 0 w 155"/>
                        <a:gd name="T1" fmla="*/ 0 h 18"/>
                        <a:gd name="T2" fmla="*/ 154 w 155"/>
                        <a:gd name="T3" fmla="*/ 0 h 18"/>
                        <a:gd name="T4" fmla="*/ 155 w 155"/>
                        <a:gd name="T5" fmla="*/ 18 h 18"/>
                        <a:gd name="T6" fmla="*/ 2 w 155"/>
                        <a:gd name="T7" fmla="*/ 18 h 18"/>
                        <a:gd name="T8" fmla="*/ 0 w 155"/>
                        <a:gd name="T9" fmla="*/ 0 h 18"/>
                      </a:gdLst>
                      <a:ahLst/>
                      <a:cxnLst>
                        <a:cxn ang="0">
                          <a:pos x="T0" y="T1"/>
                        </a:cxn>
                        <a:cxn ang="0">
                          <a:pos x="T2" y="T3"/>
                        </a:cxn>
                        <a:cxn ang="0">
                          <a:pos x="T4" y="T5"/>
                        </a:cxn>
                        <a:cxn ang="0">
                          <a:pos x="T6" y="T7"/>
                        </a:cxn>
                        <a:cxn ang="0">
                          <a:pos x="T8" y="T9"/>
                        </a:cxn>
                      </a:cxnLst>
                      <a:rect l="0" t="0" r="r" b="b"/>
                      <a:pathLst>
                        <a:path w="155" h="18">
                          <a:moveTo>
                            <a:pt x="0" y="0"/>
                          </a:moveTo>
                          <a:cubicBezTo>
                            <a:pt x="51" y="0"/>
                            <a:pt x="103" y="0"/>
                            <a:pt x="154" y="0"/>
                          </a:cubicBezTo>
                          <a:cubicBezTo>
                            <a:pt x="154" y="6"/>
                            <a:pt x="154" y="12"/>
                            <a:pt x="155" y="18"/>
                          </a:cubicBezTo>
                          <a:cubicBezTo>
                            <a:pt x="104" y="18"/>
                            <a:pt x="53" y="18"/>
                            <a:pt x="2" y="18"/>
                          </a:cubicBezTo>
                          <a:cubicBezTo>
                            <a:pt x="1" y="12"/>
                            <a:pt x="1" y="6"/>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45" name="Freeform 165">
                      <a:extLst>
                        <a:ext uri="{FF2B5EF4-FFF2-40B4-BE49-F238E27FC236}">
                          <a16:creationId xmlns:a16="http://schemas.microsoft.com/office/drawing/2014/main" id="{4F6951CE-D785-49CB-A3B4-04D131A56D3E}"/>
                        </a:ext>
                      </a:extLst>
                    </p:cNvPr>
                    <p:cNvSpPr>
                      <a:spLocks/>
                    </p:cNvSpPr>
                    <p:nvPr/>
                  </p:nvSpPr>
                  <p:spPr bwMode="auto">
                    <a:xfrm>
                      <a:off x="3724262" y="4542472"/>
                      <a:ext cx="264217" cy="31212"/>
                    </a:xfrm>
                    <a:custGeom>
                      <a:avLst/>
                      <a:gdLst>
                        <a:gd name="T0" fmla="*/ 0 w 154"/>
                        <a:gd name="T1" fmla="*/ 0 h 18"/>
                        <a:gd name="T2" fmla="*/ 154 w 154"/>
                        <a:gd name="T3" fmla="*/ 0 h 18"/>
                        <a:gd name="T4" fmla="*/ 153 w 154"/>
                        <a:gd name="T5" fmla="*/ 18 h 18"/>
                        <a:gd name="T6" fmla="*/ 1 w 154"/>
                        <a:gd name="T7" fmla="*/ 18 h 18"/>
                        <a:gd name="T8" fmla="*/ 0 w 154"/>
                        <a:gd name="T9" fmla="*/ 0 h 18"/>
                      </a:gdLst>
                      <a:ahLst/>
                      <a:cxnLst>
                        <a:cxn ang="0">
                          <a:pos x="T0" y="T1"/>
                        </a:cxn>
                        <a:cxn ang="0">
                          <a:pos x="T2" y="T3"/>
                        </a:cxn>
                        <a:cxn ang="0">
                          <a:pos x="T4" y="T5"/>
                        </a:cxn>
                        <a:cxn ang="0">
                          <a:pos x="T6" y="T7"/>
                        </a:cxn>
                        <a:cxn ang="0">
                          <a:pos x="T8" y="T9"/>
                        </a:cxn>
                      </a:cxnLst>
                      <a:rect l="0" t="0" r="r" b="b"/>
                      <a:pathLst>
                        <a:path w="154" h="18">
                          <a:moveTo>
                            <a:pt x="0" y="0"/>
                          </a:moveTo>
                          <a:cubicBezTo>
                            <a:pt x="51" y="0"/>
                            <a:pt x="103" y="0"/>
                            <a:pt x="154" y="0"/>
                          </a:cubicBezTo>
                          <a:cubicBezTo>
                            <a:pt x="154" y="6"/>
                            <a:pt x="153" y="12"/>
                            <a:pt x="153" y="18"/>
                          </a:cubicBezTo>
                          <a:cubicBezTo>
                            <a:pt x="102" y="18"/>
                            <a:pt x="51" y="18"/>
                            <a:pt x="1" y="18"/>
                          </a:cubicBezTo>
                          <a:cubicBezTo>
                            <a:pt x="1" y="12"/>
                            <a:pt x="1" y="6"/>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46" name="Freeform 166">
                      <a:extLst>
                        <a:ext uri="{FF2B5EF4-FFF2-40B4-BE49-F238E27FC236}">
                          <a16:creationId xmlns:a16="http://schemas.microsoft.com/office/drawing/2014/main" id="{2FAC3272-C864-499A-8F21-2646B56217B5}"/>
                        </a:ext>
                      </a:extLst>
                    </p:cNvPr>
                    <p:cNvSpPr>
                      <a:spLocks/>
                    </p:cNvSpPr>
                    <p:nvPr/>
                  </p:nvSpPr>
                  <p:spPr bwMode="auto">
                    <a:xfrm>
                      <a:off x="3020167" y="4578766"/>
                      <a:ext cx="262765" cy="5081"/>
                    </a:xfrm>
                    <a:custGeom>
                      <a:avLst/>
                      <a:gdLst>
                        <a:gd name="T0" fmla="*/ 0 w 153"/>
                        <a:gd name="T1" fmla="*/ 3 h 3"/>
                        <a:gd name="T2" fmla="*/ 153 w 153"/>
                        <a:gd name="T3" fmla="*/ 3 h 3"/>
                        <a:gd name="T4" fmla="*/ 152 w 153"/>
                        <a:gd name="T5" fmla="*/ 0 h 3"/>
                        <a:gd name="T6" fmla="*/ 0 w 153"/>
                        <a:gd name="T7" fmla="*/ 0 h 3"/>
                        <a:gd name="T8" fmla="*/ 0 w 153"/>
                        <a:gd name="T9" fmla="*/ 3 h 3"/>
                      </a:gdLst>
                      <a:ahLst/>
                      <a:cxnLst>
                        <a:cxn ang="0">
                          <a:pos x="T0" y="T1"/>
                        </a:cxn>
                        <a:cxn ang="0">
                          <a:pos x="T2" y="T3"/>
                        </a:cxn>
                        <a:cxn ang="0">
                          <a:pos x="T4" y="T5"/>
                        </a:cxn>
                        <a:cxn ang="0">
                          <a:pos x="T6" y="T7"/>
                        </a:cxn>
                        <a:cxn ang="0">
                          <a:pos x="T8" y="T9"/>
                        </a:cxn>
                      </a:cxnLst>
                      <a:rect l="0" t="0" r="r" b="b"/>
                      <a:pathLst>
                        <a:path w="153" h="3">
                          <a:moveTo>
                            <a:pt x="0" y="3"/>
                          </a:moveTo>
                          <a:cubicBezTo>
                            <a:pt x="51" y="3"/>
                            <a:pt x="102" y="3"/>
                            <a:pt x="153" y="3"/>
                          </a:cubicBezTo>
                          <a:cubicBezTo>
                            <a:pt x="152" y="2"/>
                            <a:pt x="152" y="1"/>
                            <a:pt x="152" y="0"/>
                          </a:cubicBezTo>
                          <a:cubicBezTo>
                            <a:pt x="101" y="0"/>
                            <a:pt x="50"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47" name="Freeform 167">
                      <a:extLst>
                        <a:ext uri="{FF2B5EF4-FFF2-40B4-BE49-F238E27FC236}">
                          <a16:creationId xmlns:a16="http://schemas.microsoft.com/office/drawing/2014/main" id="{8A287AB6-7EB6-4F76-AC76-DAC95C266DE1}"/>
                        </a:ext>
                      </a:extLst>
                    </p:cNvPr>
                    <p:cNvSpPr>
                      <a:spLocks/>
                    </p:cNvSpPr>
                    <p:nvPr/>
                  </p:nvSpPr>
                  <p:spPr bwMode="auto">
                    <a:xfrm>
                      <a:off x="3021619" y="4588928"/>
                      <a:ext cx="261313" cy="5081"/>
                    </a:xfrm>
                    <a:custGeom>
                      <a:avLst/>
                      <a:gdLst>
                        <a:gd name="T0" fmla="*/ 0 w 152"/>
                        <a:gd name="T1" fmla="*/ 3 h 3"/>
                        <a:gd name="T2" fmla="*/ 152 w 152"/>
                        <a:gd name="T3" fmla="*/ 3 h 3"/>
                        <a:gd name="T4" fmla="*/ 152 w 152"/>
                        <a:gd name="T5" fmla="*/ 0 h 3"/>
                        <a:gd name="T6" fmla="*/ 0 w 152"/>
                        <a:gd name="T7" fmla="*/ 0 h 3"/>
                        <a:gd name="T8" fmla="*/ 0 w 152"/>
                        <a:gd name="T9" fmla="*/ 3 h 3"/>
                      </a:gdLst>
                      <a:ahLst/>
                      <a:cxnLst>
                        <a:cxn ang="0">
                          <a:pos x="T0" y="T1"/>
                        </a:cxn>
                        <a:cxn ang="0">
                          <a:pos x="T2" y="T3"/>
                        </a:cxn>
                        <a:cxn ang="0">
                          <a:pos x="T4" y="T5"/>
                        </a:cxn>
                        <a:cxn ang="0">
                          <a:pos x="T6" y="T7"/>
                        </a:cxn>
                        <a:cxn ang="0">
                          <a:pos x="T8" y="T9"/>
                        </a:cxn>
                      </a:cxnLst>
                      <a:rect l="0" t="0" r="r" b="b"/>
                      <a:pathLst>
                        <a:path w="152" h="3">
                          <a:moveTo>
                            <a:pt x="0" y="3"/>
                          </a:moveTo>
                          <a:cubicBezTo>
                            <a:pt x="51" y="3"/>
                            <a:pt x="102" y="3"/>
                            <a:pt x="152" y="3"/>
                          </a:cubicBezTo>
                          <a:cubicBezTo>
                            <a:pt x="152" y="2"/>
                            <a:pt x="152" y="1"/>
                            <a:pt x="152" y="0"/>
                          </a:cubicBezTo>
                          <a:cubicBezTo>
                            <a:pt x="101" y="0"/>
                            <a:pt x="51"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48" name="Freeform 168">
                      <a:extLst>
                        <a:ext uri="{FF2B5EF4-FFF2-40B4-BE49-F238E27FC236}">
                          <a16:creationId xmlns:a16="http://schemas.microsoft.com/office/drawing/2014/main" id="{DA522EAC-BC3F-49CA-9D0D-44FAB534B286}"/>
                        </a:ext>
                      </a:extLst>
                    </p:cNvPr>
                    <p:cNvSpPr>
                      <a:spLocks/>
                    </p:cNvSpPr>
                    <p:nvPr/>
                  </p:nvSpPr>
                  <p:spPr bwMode="auto">
                    <a:xfrm>
                      <a:off x="3023797" y="4599090"/>
                      <a:ext cx="260588" cy="5081"/>
                    </a:xfrm>
                    <a:custGeom>
                      <a:avLst/>
                      <a:gdLst>
                        <a:gd name="T0" fmla="*/ 1 w 152"/>
                        <a:gd name="T1" fmla="*/ 3 h 3"/>
                        <a:gd name="T2" fmla="*/ 152 w 152"/>
                        <a:gd name="T3" fmla="*/ 3 h 3"/>
                        <a:gd name="T4" fmla="*/ 152 w 152"/>
                        <a:gd name="T5" fmla="*/ 0 h 3"/>
                        <a:gd name="T6" fmla="*/ 0 w 152"/>
                        <a:gd name="T7" fmla="*/ 0 h 3"/>
                        <a:gd name="T8" fmla="*/ 1 w 152"/>
                        <a:gd name="T9" fmla="*/ 3 h 3"/>
                      </a:gdLst>
                      <a:ahLst/>
                      <a:cxnLst>
                        <a:cxn ang="0">
                          <a:pos x="T0" y="T1"/>
                        </a:cxn>
                        <a:cxn ang="0">
                          <a:pos x="T2" y="T3"/>
                        </a:cxn>
                        <a:cxn ang="0">
                          <a:pos x="T4" y="T5"/>
                        </a:cxn>
                        <a:cxn ang="0">
                          <a:pos x="T6" y="T7"/>
                        </a:cxn>
                        <a:cxn ang="0">
                          <a:pos x="T8" y="T9"/>
                        </a:cxn>
                      </a:cxnLst>
                      <a:rect l="0" t="0" r="r" b="b"/>
                      <a:pathLst>
                        <a:path w="152" h="3">
                          <a:moveTo>
                            <a:pt x="1" y="3"/>
                          </a:moveTo>
                          <a:cubicBezTo>
                            <a:pt x="51" y="3"/>
                            <a:pt x="101" y="3"/>
                            <a:pt x="152" y="3"/>
                          </a:cubicBezTo>
                          <a:cubicBezTo>
                            <a:pt x="152" y="2"/>
                            <a:pt x="152" y="1"/>
                            <a:pt x="152" y="0"/>
                          </a:cubicBezTo>
                          <a:cubicBezTo>
                            <a:pt x="101" y="0"/>
                            <a:pt x="50" y="0"/>
                            <a:pt x="0" y="0"/>
                          </a:cubicBezTo>
                          <a:cubicBezTo>
                            <a:pt x="0" y="1"/>
                            <a:pt x="0" y="2"/>
                            <a:pt x="1"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49" name="Freeform 169">
                      <a:extLst>
                        <a:ext uri="{FF2B5EF4-FFF2-40B4-BE49-F238E27FC236}">
                          <a16:creationId xmlns:a16="http://schemas.microsoft.com/office/drawing/2014/main" id="{EAAADC94-80B7-422B-98EA-5077CC7B9932}"/>
                        </a:ext>
                      </a:extLst>
                    </p:cNvPr>
                    <p:cNvSpPr>
                      <a:spLocks/>
                    </p:cNvSpPr>
                    <p:nvPr/>
                  </p:nvSpPr>
                  <p:spPr bwMode="auto">
                    <a:xfrm>
                      <a:off x="3025248" y="4607801"/>
                      <a:ext cx="261313" cy="5081"/>
                    </a:xfrm>
                    <a:custGeom>
                      <a:avLst/>
                      <a:gdLst>
                        <a:gd name="T0" fmla="*/ 1 w 152"/>
                        <a:gd name="T1" fmla="*/ 3 h 3"/>
                        <a:gd name="T2" fmla="*/ 152 w 152"/>
                        <a:gd name="T3" fmla="*/ 3 h 3"/>
                        <a:gd name="T4" fmla="*/ 151 w 152"/>
                        <a:gd name="T5" fmla="*/ 0 h 3"/>
                        <a:gd name="T6" fmla="*/ 0 w 152"/>
                        <a:gd name="T7" fmla="*/ 0 h 3"/>
                        <a:gd name="T8" fmla="*/ 1 w 152"/>
                        <a:gd name="T9" fmla="*/ 3 h 3"/>
                      </a:gdLst>
                      <a:ahLst/>
                      <a:cxnLst>
                        <a:cxn ang="0">
                          <a:pos x="T0" y="T1"/>
                        </a:cxn>
                        <a:cxn ang="0">
                          <a:pos x="T2" y="T3"/>
                        </a:cxn>
                        <a:cxn ang="0">
                          <a:pos x="T4" y="T5"/>
                        </a:cxn>
                        <a:cxn ang="0">
                          <a:pos x="T6" y="T7"/>
                        </a:cxn>
                        <a:cxn ang="0">
                          <a:pos x="T8" y="T9"/>
                        </a:cxn>
                      </a:cxnLst>
                      <a:rect l="0" t="0" r="r" b="b"/>
                      <a:pathLst>
                        <a:path w="152" h="3">
                          <a:moveTo>
                            <a:pt x="1" y="3"/>
                          </a:moveTo>
                          <a:cubicBezTo>
                            <a:pt x="51" y="3"/>
                            <a:pt x="101" y="3"/>
                            <a:pt x="152" y="3"/>
                          </a:cubicBezTo>
                          <a:cubicBezTo>
                            <a:pt x="151" y="2"/>
                            <a:pt x="151" y="1"/>
                            <a:pt x="151" y="0"/>
                          </a:cubicBezTo>
                          <a:cubicBezTo>
                            <a:pt x="101" y="0"/>
                            <a:pt x="50" y="0"/>
                            <a:pt x="0" y="0"/>
                          </a:cubicBezTo>
                          <a:cubicBezTo>
                            <a:pt x="0" y="1"/>
                            <a:pt x="0" y="2"/>
                            <a:pt x="1"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50" name="Freeform 170">
                      <a:extLst>
                        <a:ext uri="{FF2B5EF4-FFF2-40B4-BE49-F238E27FC236}">
                          <a16:creationId xmlns:a16="http://schemas.microsoft.com/office/drawing/2014/main" id="{D399BA7E-B34B-4960-A45A-CC793747ED8B}"/>
                        </a:ext>
                      </a:extLst>
                    </p:cNvPr>
                    <p:cNvSpPr>
                      <a:spLocks/>
                    </p:cNvSpPr>
                    <p:nvPr/>
                  </p:nvSpPr>
                  <p:spPr bwMode="auto">
                    <a:xfrm>
                      <a:off x="3372214" y="4578766"/>
                      <a:ext cx="262765" cy="5081"/>
                    </a:xfrm>
                    <a:custGeom>
                      <a:avLst/>
                      <a:gdLst>
                        <a:gd name="T0" fmla="*/ 1 w 153"/>
                        <a:gd name="T1" fmla="*/ 3 h 3"/>
                        <a:gd name="T2" fmla="*/ 153 w 153"/>
                        <a:gd name="T3" fmla="*/ 3 h 3"/>
                        <a:gd name="T4" fmla="*/ 153 w 153"/>
                        <a:gd name="T5" fmla="*/ 0 h 3"/>
                        <a:gd name="T6" fmla="*/ 0 w 153"/>
                        <a:gd name="T7" fmla="*/ 0 h 3"/>
                        <a:gd name="T8" fmla="*/ 1 w 153"/>
                        <a:gd name="T9" fmla="*/ 3 h 3"/>
                      </a:gdLst>
                      <a:ahLst/>
                      <a:cxnLst>
                        <a:cxn ang="0">
                          <a:pos x="T0" y="T1"/>
                        </a:cxn>
                        <a:cxn ang="0">
                          <a:pos x="T2" y="T3"/>
                        </a:cxn>
                        <a:cxn ang="0">
                          <a:pos x="T4" y="T5"/>
                        </a:cxn>
                        <a:cxn ang="0">
                          <a:pos x="T6" y="T7"/>
                        </a:cxn>
                        <a:cxn ang="0">
                          <a:pos x="T8" y="T9"/>
                        </a:cxn>
                      </a:cxnLst>
                      <a:rect l="0" t="0" r="r" b="b"/>
                      <a:pathLst>
                        <a:path w="153" h="3">
                          <a:moveTo>
                            <a:pt x="1" y="3"/>
                          </a:moveTo>
                          <a:cubicBezTo>
                            <a:pt x="51" y="3"/>
                            <a:pt x="102" y="3"/>
                            <a:pt x="153" y="3"/>
                          </a:cubicBezTo>
                          <a:cubicBezTo>
                            <a:pt x="153" y="2"/>
                            <a:pt x="153" y="1"/>
                            <a:pt x="153" y="0"/>
                          </a:cubicBezTo>
                          <a:cubicBezTo>
                            <a:pt x="102" y="0"/>
                            <a:pt x="51" y="0"/>
                            <a:pt x="0" y="0"/>
                          </a:cubicBezTo>
                          <a:cubicBezTo>
                            <a:pt x="1" y="1"/>
                            <a:pt x="1" y="2"/>
                            <a:pt x="1"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51" name="Freeform 171">
                      <a:extLst>
                        <a:ext uri="{FF2B5EF4-FFF2-40B4-BE49-F238E27FC236}">
                          <a16:creationId xmlns:a16="http://schemas.microsoft.com/office/drawing/2014/main" id="{524443F1-78D3-4FB8-BF3B-D83CFFF2BC76}"/>
                        </a:ext>
                      </a:extLst>
                    </p:cNvPr>
                    <p:cNvSpPr>
                      <a:spLocks/>
                    </p:cNvSpPr>
                    <p:nvPr/>
                  </p:nvSpPr>
                  <p:spPr bwMode="auto">
                    <a:xfrm>
                      <a:off x="3373666" y="4588928"/>
                      <a:ext cx="261313" cy="5081"/>
                    </a:xfrm>
                    <a:custGeom>
                      <a:avLst/>
                      <a:gdLst>
                        <a:gd name="T0" fmla="*/ 0 w 152"/>
                        <a:gd name="T1" fmla="*/ 3 h 3"/>
                        <a:gd name="T2" fmla="*/ 152 w 152"/>
                        <a:gd name="T3" fmla="*/ 3 h 3"/>
                        <a:gd name="T4" fmla="*/ 152 w 152"/>
                        <a:gd name="T5" fmla="*/ 0 h 3"/>
                        <a:gd name="T6" fmla="*/ 0 w 152"/>
                        <a:gd name="T7" fmla="*/ 0 h 3"/>
                        <a:gd name="T8" fmla="*/ 0 w 152"/>
                        <a:gd name="T9" fmla="*/ 3 h 3"/>
                      </a:gdLst>
                      <a:ahLst/>
                      <a:cxnLst>
                        <a:cxn ang="0">
                          <a:pos x="T0" y="T1"/>
                        </a:cxn>
                        <a:cxn ang="0">
                          <a:pos x="T2" y="T3"/>
                        </a:cxn>
                        <a:cxn ang="0">
                          <a:pos x="T4" y="T5"/>
                        </a:cxn>
                        <a:cxn ang="0">
                          <a:pos x="T6" y="T7"/>
                        </a:cxn>
                        <a:cxn ang="0">
                          <a:pos x="T8" y="T9"/>
                        </a:cxn>
                      </a:cxnLst>
                      <a:rect l="0" t="0" r="r" b="b"/>
                      <a:pathLst>
                        <a:path w="152" h="3">
                          <a:moveTo>
                            <a:pt x="0" y="3"/>
                          </a:moveTo>
                          <a:cubicBezTo>
                            <a:pt x="51" y="3"/>
                            <a:pt x="101" y="3"/>
                            <a:pt x="152" y="3"/>
                          </a:cubicBezTo>
                          <a:cubicBezTo>
                            <a:pt x="152" y="2"/>
                            <a:pt x="152" y="1"/>
                            <a:pt x="152" y="0"/>
                          </a:cubicBezTo>
                          <a:cubicBezTo>
                            <a:pt x="101" y="0"/>
                            <a:pt x="51"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52" name="Freeform 172">
                      <a:extLst>
                        <a:ext uri="{FF2B5EF4-FFF2-40B4-BE49-F238E27FC236}">
                          <a16:creationId xmlns:a16="http://schemas.microsoft.com/office/drawing/2014/main" id="{CF636AAD-1E44-4E6B-AC04-29B53E333CC5}"/>
                        </a:ext>
                      </a:extLst>
                    </p:cNvPr>
                    <p:cNvSpPr>
                      <a:spLocks/>
                    </p:cNvSpPr>
                    <p:nvPr/>
                  </p:nvSpPr>
                  <p:spPr bwMode="auto">
                    <a:xfrm>
                      <a:off x="3375844" y="4599090"/>
                      <a:ext cx="259136" cy="5081"/>
                    </a:xfrm>
                    <a:custGeom>
                      <a:avLst/>
                      <a:gdLst>
                        <a:gd name="T0" fmla="*/ 0 w 151"/>
                        <a:gd name="T1" fmla="*/ 3 h 3"/>
                        <a:gd name="T2" fmla="*/ 151 w 151"/>
                        <a:gd name="T3" fmla="*/ 3 h 3"/>
                        <a:gd name="T4" fmla="*/ 151 w 151"/>
                        <a:gd name="T5" fmla="*/ 0 h 3"/>
                        <a:gd name="T6" fmla="*/ 0 w 151"/>
                        <a:gd name="T7" fmla="*/ 0 h 3"/>
                        <a:gd name="T8" fmla="*/ 0 w 151"/>
                        <a:gd name="T9" fmla="*/ 3 h 3"/>
                      </a:gdLst>
                      <a:ahLst/>
                      <a:cxnLst>
                        <a:cxn ang="0">
                          <a:pos x="T0" y="T1"/>
                        </a:cxn>
                        <a:cxn ang="0">
                          <a:pos x="T2" y="T3"/>
                        </a:cxn>
                        <a:cxn ang="0">
                          <a:pos x="T4" y="T5"/>
                        </a:cxn>
                        <a:cxn ang="0">
                          <a:pos x="T6" y="T7"/>
                        </a:cxn>
                        <a:cxn ang="0">
                          <a:pos x="T8" y="T9"/>
                        </a:cxn>
                      </a:cxnLst>
                      <a:rect l="0" t="0" r="r" b="b"/>
                      <a:pathLst>
                        <a:path w="151" h="3">
                          <a:moveTo>
                            <a:pt x="0" y="3"/>
                          </a:moveTo>
                          <a:cubicBezTo>
                            <a:pt x="50" y="3"/>
                            <a:pt x="101" y="3"/>
                            <a:pt x="151" y="3"/>
                          </a:cubicBezTo>
                          <a:cubicBezTo>
                            <a:pt x="151" y="2"/>
                            <a:pt x="151" y="1"/>
                            <a:pt x="151" y="0"/>
                          </a:cubicBezTo>
                          <a:cubicBezTo>
                            <a:pt x="100" y="0"/>
                            <a:pt x="50"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53" name="Freeform 173">
                      <a:extLst>
                        <a:ext uri="{FF2B5EF4-FFF2-40B4-BE49-F238E27FC236}">
                          <a16:creationId xmlns:a16="http://schemas.microsoft.com/office/drawing/2014/main" id="{00128BDA-458A-4AF7-90CD-ED779760A9D4}"/>
                        </a:ext>
                      </a:extLst>
                    </p:cNvPr>
                    <p:cNvSpPr>
                      <a:spLocks/>
                    </p:cNvSpPr>
                    <p:nvPr/>
                  </p:nvSpPr>
                  <p:spPr bwMode="auto">
                    <a:xfrm>
                      <a:off x="3375844" y="4607801"/>
                      <a:ext cx="259136" cy="5081"/>
                    </a:xfrm>
                    <a:custGeom>
                      <a:avLst/>
                      <a:gdLst>
                        <a:gd name="T0" fmla="*/ 0 w 151"/>
                        <a:gd name="T1" fmla="*/ 3 h 3"/>
                        <a:gd name="T2" fmla="*/ 151 w 151"/>
                        <a:gd name="T3" fmla="*/ 3 h 3"/>
                        <a:gd name="T4" fmla="*/ 151 w 151"/>
                        <a:gd name="T5" fmla="*/ 0 h 3"/>
                        <a:gd name="T6" fmla="*/ 0 w 151"/>
                        <a:gd name="T7" fmla="*/ 0 h 3"/>
                        <a:gd name="T8" fmla="*/ 0 w 151"/>
                        <a:gd name="T9" fmla="*/ 3 h 3"/>
                      </a:gdLst>
                      <a:ahLst/>
                      <a:cxnLst>
                        <a:cxn ang="0">
                          <a:pos x="T0" y="T1"/>
                        </a:cxn>
                        <a:cxn ang="0">
                          <a:pos x="T2" y="T3"/>
                        </a:cxn>
                        <a:cxn ang="0">
                          <a:pos x="T4" y="T5"/>
                        </a:cxn>
                        <a:cxn ang="0">
                          <a:pos x="T6" y="T7"/>
                        </a:cxn>
                        <a:cxn ang="0">
                          <a:pos x="T8" y="T9"/>
                        </a:cxn>
                      </a:cxnLst>
                      <a:rect l="0" t="0" r="r" b="b"/>
                      <a:pathLst>
                        <a:path w="151" h="3">
                          <a:moveTo>
                            <a:pt x="0" y="3"/>
                          </a:moveTo>
                          <a:cubicBezTo>
                            <a:pt x="51" y="3"/>
                            <a:pt x="101" y="3"/>
                            <a:pt x="151" y="3"/>
                          </a:cubicBezTo>
                          <a:cubicBezTo>
                            <a:pt x="151" y="2"/>
                            <a:pt x="151" y="1"/>
                            <a:pt x="151" y="0"/>
                          </a:cubicBezTo>
                          <a:cubicBezTo>
                            <a:pt x="101" y="0"/>
                            <a:pt x="50"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54" name="Freeform 174">
                      <a:extLst>
                        <a:ext uri="{FF2B5EF4-FFF2-40B4-BE49-F238E27FC236}">
                          <a16:creationId xmlns:a16="http://schemas.microsoft.com/office/drawing/2014/main" id="{FC6E7268-9D9C-4C1A-A846-5B3C558B6173}"/>
                        </a:ext>
                      </a:extLst>
                    </p:cNvPr>
                    <p:cNvSpPr>
                      <a:spLocks/>
                    </p:cNvSpPr>
                    <p:nvPr/>
                  </p:nvSpPr>
                  <p:spPr bwMode="auto">
                    <a:xfrm>
                      <a:off x="3725713" y="4578766"/>
                      <a:ext cx="261313" cy="5081"/>
                    </a:xfrm>
                    <a:custGeom>
                      <a:avLst/>
                      <a:gdLst>
                        <a:gd name="T0" fmla="*/ 0 w 152"/>
                        <a:gd name="T1" fmla="*/ 3 h 3"/>
                        <a:gd name="T2" fmla="*/ 152 w 152"/>
                        <a:gd name="T3" fmla="*/ 3 h 3"/>
                        <a:gd name="T4" fmla="*/ 152 w 152"/>
                        <a:gd name="T5" fmla="*/ 0 h 3"/>
                        <a:gd name="T6" fmla="*/ 0 w 152"/>
                        <a:gd name="T7" fmla="*/ 0 h 3"/>
                        <a:gd name="T8" fmla="*/ 0 w 152"/>
                        <a:gd name="T9" fmla="*/ 3 h 3"/>
                      </a:gdLst>
                      <a:ahLst/>
                      <a:cxnLst>
                        <a:cxn ang="0">
                          <a:pos x="T0" y="T1"/>
                        </a:cxn>
                        <a:cxn ang="0">
                          <a:pos x="T2" y="T3"/>
                        </a:cxn>
                        <a:cxn ang="0">
                          <a:pos x="T4" y="T5"/>
                        </a:cxn>
                        <a:cxn ang="0">
                          <a:pos x="T6" y="T7"/>
                        </a:cxn>
                        <a:cxn ang="0">
                          <a:pos x="T8" y="T9"/>
                        </a:cxn>
                      </a:cxnLst>
                      <a:rect l="0" t="0" r="r" b="b"/>
                      <a:pathLst>
                        <a:path w="152" h="3">
                          <a:moveTo>
                            <a:pt x="0" y="3"/>
                          </a:moveTo>
                          <a:cubicBezTo>
                            <a:pt x="50" y="3"/>
                            <a:pt x="101" y="3"/>
                            <a:pt x="152" y="3"/>
                          </a:cubicBezTo>
                          <a:cubicBezTo>
                            <a:pt x="152" y="2"/>
                            <a:pt x="152" y="1"/>
                            <a:pt x="152" y="0"/>
                          </a:cubicBezTo>
                          <a:cubicBezTo>
                            <a:pt x="101" y="0"/>
                            <a:pt x="50"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55" name="Freeform 175">
                      <a:extLst>
                        <a:ext uri="{FF2B5EF4-FFF2-40B4-BE49-F238E27FC236}">
                          <a16:creationId xmlns:a16="http://schemas.microsoft.com/office/drawing/2014/main" id="{79479E26-CBDD-406C-A33E-C654453FB9DD}"/>
                        </a:ext>
                      </a:extLst>
                    </p:cNvPr>
                    <p:cNvSpPr>
                      <a:spLocks/>
                    </p:cNvSpPr>
                    <p:nvPr/>
                  </p:nvSpPr>
                  <p:spPr bwMode="auto">
                    <a:xfrm>
                      <a:off x="3725713" y="4588928"/>
                      <a:ext cx="261313" cy="5081"/>
                    </a:xfrm>
                    <a:custGeom>
                      <a:avLst/>
                      <a:gdLst>
                        <a:gd name="T0" fmla="*/ 0 w 152"/>
                        <a:gd name="T1" fmla="*/ 3 h 3"/>
                        <a:gd name="T2" fmla="*/ 152 w 152"/>
                        <a:gd name="T3" fmla="*/ 3 h 3"/>
                        <a:gd name="T4" fmla="*/ 152 w 152"/>
                        <a:gd name="T5" fmla="*/ 0 h 3"/>
                        <a:gd name="T6" fmla="*/ 0 w 152"/>
                        <a:gd name="T7" fmla="*/ 0 h 3"/>
                        <a:gd name="T8" fmla="*/ 0 w 152"/>
                        <a:gd name="T9" fmla="*/ 3 h 3"/>
                      </a:gdLst>
                      <a:ahLst/>
                      <a:cxnLst>
                        <a:cxn ang="0">
                          <a:pos x="T0" y="T1"/>
                        </a:cxn>
                        <a:cxn ang="0">
                          <a:pos x="T2" y="T3"/>
                        </a:cxn>
                        <a:cxn ang="0">
                          <a:pos x="T4" y="T5"/>
                        </a:cxn>
                        <a:cxn ang="0">
                          <a:pos x="T6" y="T7"/>
                        </a:cxn>
                        <a:cxn ang="0">
                          <a:pos x="T8" y="T9"/>
                        </a:cxn>
                      </a:cxnLst>
                      <a:rect l="0" t="0" r="r" b="b"/>
                      <a:pathLst>
                        <a:path w="152" h="3">
                          <a:moveTo>
                            <a:pt x="0" y="3"/>
                          </a:moveTo>
                          <a:cubicBezTo>
                            <a:pt x="50" y="3"/>
                            <a:pt x="101" y="3"/>
                            <a:pt x="152" y="3"/>
                          </a:cubicBezTo>
                          <a:cubicBezTo>
                            <a:pt x="152" y="2"/>
                            <a:pt x="152" y="1"/>
                            <a:pt x="152" y="0"/>
                          </a:cubicBezTo>
                          <a:cubicBezTo>
                            <a:pt x="101" y="0"/>
                            <a:pt x="50"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56" name="Freeform 176">
                      <a:extLst>
                        <a:ext uri="{FF2B5EF4-FFF2-40B4-BE49-F238E27FC236}">
                          <a16:creationId xmlns:a16="http://schemas.microsoft.com/office/drawing/2014/main" id="{2FFDBA10-92F6-463B-869E-95BF0B2E5668}"/>
                        </a:ext>
                      </a:extLst>
                    </p:cNvPr>
                    <p:cNvSpPr>
                      <a:spLocks/>
                    </p:cNvSpPr>
                    <p:nvPr/>
                  </p:nvSpPr>
                  <p:spPr bwMode="auto">
                    <a:xfrm>
                      <a:off x="3725713" y="4599090"/>
                      <a:ext cx="261313" cy="5081"/>
                    </a:xfrm>
                    <a:custGeom>
                      <a:avLst/>
                      <a:gdLst>
                        <a:gd name="T0" fmla="*/ 0 w 152"/>
                        <a:gd name="T1" fmla="*/ 3 h 3"/>
                        <a:gd name="T2" fmla="*/ 151 w 152"/>
                        <a:gd name="T3" fmla="*/ 3 h 3"/>
                        <a:gd name="T4" fmla="*/ 152 w 152"/>
                        <a:gd name="T5" fmla="*/ 0 h 3"/>
                        <a:gd name="T6" fmla="*/ 0 w 152"/>
                        <a:gd name="T7" fmla="*/ 0 h 3"/>
                        <a:gd name="T8" fmla="*/ 0 w 152"/>
                        <a:gd name="T9" fmla="*/ 3 h 3"/>
                      </a:gdLst>
                      <a:ahLst/>
                      <a:cxnLst>
                        <a:cxn ang="0">
                          <a:pos x="T0" y="T1"/>
                        </a:cxn>
                        <a:cxn ang="0">
                          <a:pos x="T2" y="T3"/>
                        </a:cxn>
                        <a:cxn ang="0">
                          <a:pos x="T4" y="T5"/>
                        </a:cxn>
                        <a:cxn ang="0">
                          <a:pos x="T6" y="T7"/>
                        </a:cxn>
                        <a:cxn ang="0">
                          <a:pos x="T8" y="T9"/>
                        </a:cxn>
                      </a:cxnLst>
                      <a:rect l="0" t="0" r="r" b="b"/>
                      <a:pathLst>
                        <a:path w="152" h="3">
                          <a:moveTo>
                            <a:pt x="0" y="3"/>
                          </a:moveTo>
                          <a:cubicBezTo>
                            <a:pt x="50" y="3"/>
                            <a:pt x="101" y="3"/>
                            <a:pt x="151" y="3"/>
                          </a:cubicBezTo>
                          <a:cubicBezTo>
                            <a:pt x="151" y="2"/>
                            <a:pt x="151" y="1"/>
                            <a:pt x="152" y="0"/>
                          </a:cubicBezTo>
                          <a:cubicBezTo>
                            <a:pt x="101" y="0"/>
                            <a:pt x="50"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57" name="Freeform 177">
                      <a:extLst>
                        <a:ext uri="{FF2B5EF4-FFF2-40B4-BE49-F238E27FC236}">
                          <a16:creationId xmlns:a16="http://schemas.microsoft.com/office/drawing/2014/main" id="{B99E9EA2-5D9D-4986-99C9-3952137B1733}"/>
                        </a:ext>
                      </a:extLst>
                    </p:cNvPr>
                    <p:cNvSpPr>
                      <a:spLocks/>
                    </p:cNvSpPr>
                    <p:nvPr/>
                  </p:nvSpPr>
                  <p:spPr bwMode="auto">
                    <a:xfrm>
                      <a:off x="3725713" y="4607801"/>
                      <a:ext cx="259136" cy="5081"/>
                    </a:xfrm>
                    <a:custGeom>
                      <a:avLst/>
                      <a:gdLst>
                        <a:gd name="T0" fmla="*/ 0 w 151"/>
                        <a:gd name="T1" fmla="*/ 3 h 3"/>
                        <a:gd name="T2" fmla="*/ 151 w 151"/>
                        <a:gd name="T3" fmla="*/ 3 h 3"/>
                        <a:gd name="T4" fmla="*/ 151 w 151"/>
                        <a:gd name="T5" fmla="*/ 0 h 3"/>
                        <a:gd name="T6" fmla="*/ 0 w 151"/>
                        <a:gd name="T7" fmla="*/ 0 h 3"/>
                        <a:gd name="T8" fmla="*/ 0 w 151"/>
                        <a:gd name="T9" fmla="*/ 3 h 3"/>
                      </a:gdLst>
                      <a:ahLst/>
                      <a:cxnLst>
                        <a:cxn ang="0">
                          <a:pos x="T0" y="T1"/>
                        </a:cxn>
                        <a:cxn ang="0">
                          <a:pos x="T2" y="T3"/>
                        </a:cxn>
                        <a:cxn ang="0">
                          <a:pos x="T4" y="T5"/>
                        </a:cxn>
                        <a:cxn ang="0">
                          <a:pos x="T6" y="T7"/>
                        </a:cxn>
                        <a:cxn ang="0">
                          <a:pos x="T8" y="T9"/>
                        </a:cxn>
                      </a:cxnLst>
                      <a:rect l="0" t="0" r="r" b="b"/>
                      <a:pathLst>
                        <a:path w="151" h="3">
                          <a:moveTo>
                            <a:pt x="0" y="3"/>
                          </a:moveTo>
                          <a:cubicBezTo>
                            <a:pt x="50" y="3"/>
                            <a:pt x="101" y="3"/>
                            <a:pt x="151" y="3"/>
                          </a:cubicBezTo>
                          <a:cubicBezTo>
                            <a:pt x="151" y="2"/>
                            <a:pt x="151" y="1"/>
                            <a:pt x="151" y="0"/>
                          </a:cubicBezTo>
                          <a:cubicBezTo>
                            <a:pt x="101" y="0"/>
                            <a:pt x="50"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58" name="Freeform 178">
                      <a:extLst>
                        <a:ext uri="{FF2B5EF4-FFF2-40B4-BE49-F238E27FC236}">
                          <a16:creationId xmlns:a16="http://schemas.microsoft.com/office/drawing/2014/main" id="{A21BE374-1CCD-4181-898B-C75E69D24341}"/>
                        </a:ext>
                      </a:extLst>
                    </p:cNvPr>
                    <p:cNvSpPr>
                      <a:spLocks/>
                    </p:cNvSpPr>
                    <p:nvPr/>
                  </p:nvSpPr>
                  <p:spPr bwMode="auto">
                    <a:xfrm>
                      <a:off x="3028878" y="4623044"/>
                      <a:ext cx="955972" cy="5081"/>
                    </a:xfrm>
                    <a:custGeom>
                      <a:avLst/>
                      <a:gdLst>
                        <a:gd name="T0" fmla="*/ 0 w 557"/>
                        <a:gd name="T1" fmla="*/ 3 h 3"/>
                        <a:gd name="T2" fmla="*/ 278 w 557"/>
                        <a:gd name="T3" fmla="*/ 3 h 3"/>
                        <a:gd name="T4" fmla="*/ 557 w 557"/>
                        <a:gd name="T5" fmla="*/ 3 h 3"/>
                        <a:gd name="T6" fmla="*/ 557 w 557"/>
                        <a:gd name="T7" fmla="*/ 0 h 3"/>
                        <a:gd name="T8" fmla="*/ 278 w 557"/>
                        <a:gd name="T9" fmla="*/ 0 h 3"/>
                        <a:gd name="T10" fmla="*/ 0 w 557"/>
                        <a:gd name="T11" fmla="*/ 0 h 3"/>
                        <a:gd name="T12" fmla="*/ 0 w 557"/>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557" h="3">
                          <a:moveTo>
                            <a:pt x="0" y="3"/>
                          </a:moveTo>
                          <a:cubicBezTo>
                            <a:pt x="93" y="3"/>
                            <a:pt x="186" y="3"/>
                            <a:pt x="278" y="3"/>
                          </a:cubicBezTo>
                          <a:cubicBezTo>
                            <a:pt x="371" y="3"/>
                            <a:pt x="464" y="3"/>
                            <a:pt x="557" y="3"/>
                          </a:cubicBezTo>
                          <a:cubicBezTo>
                            <a:pt x="557" y="2"/>
                            <a:pt x="557" y="1"/>
                            <a:pt x="557" y="0"/>
                          </a:cubicBezTo>
                          <a:cubicBezTo>
                            <a:pt x="464" y="0"/>
                            <a:pt x="371" y="0"/>
                            <a:pt x="278" y="0"/>
                          </a:cubicBezTo>
                          <a:cubicBezTo>
                            <a:pt x="185" y="0"/>
                            <a:pt x="92"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59" name="Freeform 179">
                      <a:extLst>
                        <a:ext uri="{FF2B5EF4-FFF2-40B4-BE49-F238E27FC236}">
                          <a16:creationId xmlns:a16="http://schemas.microsoft.com/office/drawing/2014/main" id="{5859560C-B171-4B67-9E30-012BFE8D105F}"/>
                        </a:ext>
                      </a:extLst>
                    </p:cNvPr>
                    <p:cNvSpPr>
                      <a:spLocks/>
                    </p:cNvSpPr>
                    <p:nvPr/>
                  </p:nvSpPr>
                  <p:spPr bwMode="auto">
                    <a:xfrm>
                      <a:off x="3208894" y="4635384"/>
                      <a:ext cx="276557" cy="5081"/>
                    </a:xfrm>
                    <a:custGeom>
                      <a:avLst/>
                      <a:gdLst>
                        <a:gd name="T0" fmla="*/ 0 w 161"/>
                        <a:gd name="T1" fmla="*/ 3 h 3"/>
                        <a:gd name="T2" fmla="*/ 161 w 161"/>
                        <a:gd name="T3" fmla="*/ 3 h 3"/>
                        <a:gd name="T4" fmla="*/ 161 w 161"/>
                        <a:gd name="T5" fmla="*/ 0 h 3"/>
                        <a:gd name="T6" fmla="*/ 0 w 161"/>
                        <a:gd name="T7" fmla="*/ 0 h 3"/>
                        <a:gd name="T8" fmla="*/ 0 w 161"/>
                        <a:gd name="T9" fmla="*/ 3 h 3"/>
                      </a:gdLst>
                      <a:ahLst/>
                      <a:cxnLst>
                        <a:cxn ang="0">
                          <a:pos x="T0" y="T1"/>
                        </a:cxn>
                        <a:cxn ang="0">
                          <a:pos x="T2" y="T3"/>
                        </a:cxn>
                        <a:cxn ang="0">
                          <a:pos x="T4" y="T5"/>
                        </a:cxn>
                        <a:cxn ang="0">
                          <a:pos x="T6" y="T7"/>
                        </a:cxn>
                        <a:cxn ang="0">
                          <a:pos x="T8" y="T9"/>
                        </a:cxn>
                      </a:cxnLst>
                      <a:rect l="0" t="0" r="r" b="b"/>
                      <a:pathLst>
                        <a:path w="161" h="3">
                          <a:moveTo>
                            <a:pt x="0" y="3"/>
                          </a:moveTo>
                          <a:cubicBezTo>
                            <a:pt x="54" y="3"/>
                            <a:pt x="107" y="3"/>
                            <a:pt x="161" y="3"/>
                          </a:cubicBezTo>
                          <a:cubicBezTo>
                            <a:pt x="161" y="2"/>
                            <a:pt x="161" y="1"/>
                            <a:pt x="161" y="0"/>
                          </a:cubicBezTo>
                          <a:cubicBezTo>
                            <a:pt x="107" y="0"/>
                            <a:pt x="54"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60" name="Freeform 180">
                      <a:extLst>
                        <a:ext uri="{FF2B5EF4-FFF2-40B4-BE49-F238E27FC236}">
                          <a16:creationId xmlns:a16="http://schemas.microsoft.com/office/drawing/2014/main" id="{7035E6E7-1534-4D88-8DD8-9554A2596C1D}"/>
                        </a:ext>
                      </a:extLst>
                    </p:cNvPr>
                    <p:cNvSpPr>
                      <a:spLocks/>
                    </p:cNvSpPr>
                    <p:nvPr/>
                  </p:nvSpPr>
                  <p:spPr bwMode="auto">
                    <a:xfrm>
                      <a:off x="3210345" y="4644094"/>
                      <a:ext cx="276557" cy="5081"/>
                    </a:xfrm>
                    <a:custGeom>
                      <a:avLst/>
                      <a:gdLst>
                        <a:gd name="T0" fmla="*/ 0 w 161"/>
                        <a:gd name="T1" fmla="*/ 3 h 3"/>
                        <a:gd name="T2" fmla="*/ 161 w 161"/>
                        <a:gd name="T3" fmla="*/ 3 h 3"/>
                        <a:gd name="T4" fmla="*/ 160 w 161"/>
                        <a:gd name="T5" fmla="*/ 0 h 3"/>
                        <a:gd name="T6" fmla="*/ 0 w 161"/>
                        <a:gd name="T7" fmla="*/ 0 h 3"/>
                        <a:gd name="T8" fmla="*/ 0 w 161"/>
                        <a:gd name="T9" fmla="*/ 3 h 3"/>
                      </a:gdLst>
                      <a:ahLst/>
                      <a:cxnLst>
                        <a:cxn ang="0">
                          <a:pos x="T0" y="T1"/>
                        </a:cxn>
                        <a:cxn ang="0">
                          <a:pos x="T2" y="T3"/>
                        </a:cxn>
                        <a:cxn ang="0">
                          <a:pos x="T4" y="T5"/>
                        </a:cxn>
                        <a:cxn ang="0">
                          <a:pos x="T6" y="T7"/>
                        </a:cxn>
                        <a:cxn ang="0">
                          <a:pos x="T8" y="T9"/>
                        </a:cxn>
                      </a:cxnLst>
                      <a:rect l="0" t="0" r="r" b="b"/>
                      <a:pathLst>
                        <a:path w="161" h="3">
                          <a:moveTo>
                            <a:pt x="0" y="3"/>
                          </a:moveTo>
                          <a:cubicBezTo>
                            <a:pt x="54" y="3"/>
                            <a:pt x="107" y="3"/>
                            <a:pt x="161" y="3"/>
                          </a:cubicBezTo>
                          <a:cubicBezTo>
                            <a:pt x="161" y="2"/>
                            <a:pt x="161" y="1"/>
                            <a:pt x="160" y="0"/>
                          </a:cubicBezTo>
                          <a:cubicBezTo>
                            <a:pt x="107" y="0"/>
                            <a:pt x="53"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61" name="Freeform 181">
                      <a:extLst>
                        <a:ext uri="{FF2B5EF4-FFF2-40B4-BE49-F238E27FC236}">
                          <a16:creationId xmlns:a16="http://schemas.microsoft.com/office/drawing/2014/main" id="{0536BB77-FFE8-42B6-8513-AB8D26CBBB33}"/>
                        </a:ext>
                      </a:extLst>
                    </p:cNvPr>
                    <p:cNvSpPr>
                      <a:spLocks/>
                    </p:cNvSpPr>
                    <p:nvPr/>
                  </p:nvSpPr>
                  <p:spPr bwMode="auto">
                    <a:xfrm>
                      <a:off x="3030329" y="4635384"/>
                      <a:ext cx="137190" cy="13792"/>
                    </a:xfrm>
                    <a:custGeom>
                      <a:avLst/>
                      <a:gdLst>
                        <a:gd name="T0" fmla="*/ 0 w 80"/>
                        <a:gd name="T1" fmla="*/ 0 h 8"/>
                        <a:gd name="T2" fmla="*/ 79 w 80"/>
                        <a:gd name="T3" fmla="*/ 0 h 8"/>
                        <a:gd name="T4" fmla="*/ 80 w 80"/>
                        <a:gd name="T5" fmla="*/ 8 h 8"/>
                        <a:gd name="T6" fmla="*/ 1 w 80"/>
                        <a:gd name="T7" fmla="*/ 8 h 8"/>
                        <a:gd name="T8" fmla="*/ 0 w 80"/>
                        <a:gd name="T9" fmla="*/ 0 h 8"/>
                      </a:gdLst>
                      <a:ahLst/>
                      <a:cxnLst>
                        <a:cxn ang="0">
                          <a:pos x="T0" y="T1"/>
                        </a:cxn>
                        <a:cxn ang="0">
                          <a:pos x="T2" y="T3"/>
                        </a:cxn>
                        <a:cxn ang="0">
                          <a:pos x="T4" y="T5"/>
                        </a:cxn>
                        <a:cxn ang="0">
                          <a:pos x="T6" y="T7"/>
                        </a:cxn>
                        <a:cxn ang="0">
                          <a:pos x="T8" y="T9"/>
                        </a:cxn>
                      </a:cxnLst>
                      <a:rect l="0" t="0" r="r" b="b"/>
                      <a:pathLst>
                        <a:path w="80" h="8">
                          <a:moveTo>
                            <a:pt x="0" y="0"/>
                          </a:moveTo>
                          <a:cubicBezTo>
                            <a:pt x="26" y="0"/>
                            <a:pt x="52" y="0"/>
                            <a:pt x="79" y="0"/>
                          </a:cubicBezTo>
                          <a:cubicBezTo>
                            <a:pt x="79" y="3"/>
                            <a:pt x="80" y="6"/>
                            <a:pt x="80" y="8"/>
                          </a:cubicBezTo>
                          <a:cubicBezTo>
                            <a:pt x="54" y="8"/>
                            <a:pt x="28" y="8"/>
                            <a:pt x="1" y="8"/>
                          </a:cubicBezTo>
                          <a:cubicBezTo>
                            <a:pt x="1" y="6"/>
                            <a:pt x="0" y="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62" name="Freeform 182">
                      <a:extLst>
                        <a:ext uri="{FF2B5EF4-FFF2-40B4-BE49-F238E27FC236}">
                          <a16:creationId xmlns:a16="http://schemas.microsoft.com/office/drawing/2014/main" id="{E7182CCC-F7D2-4BC9-92BE-CF0B466839B0}"/>
                        </a:ext>
                      </a:extLst>
                    </p:cNvPr>
                    <p:cNvSpPr>
                      <a:spLocks/>
                    </p:cNvSpPr>
                    <p:nvPr/>
                  </p:nvSpPr>
                  <p:spPr bwMode="auto">
                    <a:xfrm>
                      <a:off x="3706841" y="4635384"/>
                      <a:ext cx="278008" cy="5081"/>
                    </a:xfrm>
                    <a:custGeom>
                      <a:avLst/>
                      <a:gdLst>
                        <a:gd name="T0" fmla="*/ 1 w 162"/>
                        <a:gd name="T1" fmla="*/ 3 h 3"/>
                        <a:gd name="T2" fmla="*/ 161 w 162"/>
                        <a:gd name="T3" fmla="*/ 3 h 3"/>
                        <a:gd name="T4" fmla="*/ 162 w 162"/>
                        <a:gd name="T5" fmla="*/ 0 h 3"/>
                        <a:gd name="T6" fmla="*/ 0 w 162"/>
                        <a:gd name="T7" fmla="*/ 0 h 3"/>
                        <a:gd name="T8" fmla="*/ 1 w 162"/>
                        <a:gd name="T9" fmla="*/ 3 h 3"/>
                      </a:gdLst>
                      <a:ahLst/>
                      <a:cxnLst>
                        <a:cxn ang="0">
                          <a:pos x="T0" y="T1"/>
                        </a:cxn>
                        <a:cxn ang="0">
                          <a:pos x="T2" y="T3"/>
                        </a:cxn>
                        <a:cxn ang="0">
                          <a:pos x="T4" y="T5"/>
                        </a:cxn>
                        <a:cxn ang="0">
                          <a:pos x="T6" y="T7"/>
                        </a:cxn>
                        <a:cxn ang="0">
                          <a:pos x="T8" y="T9"/>
                        </a:cxn>
                      </a:cxnLst>
                      <a:rect l="0" t="0" r="r" b="b"/>
                      <a:pathLst>
                        <a:path w="162" h="3">
                          <a:moveTo>
                            <a:pt x="1" y="3"/>
                          </a:moveTo>
                          <a:cubicBezTo>
                            <a:pt x="54" y="3"/>
                            <a:pt x="108" y="3"/>
                            <a:pt x="161" y="3"/>
                          </a:cubicBezTo>
                          <a:cubicBezTo>
                            <a:pt x="161" y="2"/>
                            <a:pt x="161" y="1"/>
                            <a:pt x="162" y="0"/>
                          </a:cubicBezTo>
                          <a:cubicBezTo>
                            <a:pt x="108" y="0"/>
                            <a:pt x="54" y="0"/>
                            <a:pt x="0" y="0"/>
                          </a:cubicBezTo>
                          <a:cubicBezTo>
                            <a:pt x="0" y="1"/>
                            <a:pt x="1" y="2"/>
                            <a:pt x="1"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63" name="Freeform 183">
                      <a:extLst>
                        <a:ext uri="{FF2B5EF4-FFF2-40B4-BE49-F238E27FC236}">
                          <a16:creationId xmlns:a16="http://schemas.microsoft.com/office/drawing/2014/main" id="{700FC788-C471-4A22-AC67-BD96616D7447}"/>
                        </a:ext>
                      </a:extLst>
                    </p:cNvPr>
                    <p:cNvSpPr>
                      <a:spLocks/>
                    </p:cNvSpPr>
                    <p:nvPr/>
                  </p:nvSpPr>
                  <p:spPr bwMode="auto">
                    <a:xfrm>
                      <a:off x="3708293" y="4644094"/>
                      <a:ext cx="275105" cy="5081"/>
                    </a:xfrm>
                    <a:custGeom>
                      <a:avLst/>
                      <a:gdLst>
                        <a:gd name="T0" fmla="*/ 0 w 160"/>
                        <a:gd name="T1" fmla="*/ 3 h 3"/>
                        <a:gd name="T2" fmla="*/ 160 w 160"/>
                        <a:gd name="T3" fmla="*/ 3 h 3"/>
                        <a:gd name="T4" fmla="*/ 160 w 160"/>
                        <a:gd name="T5" fmla="*/ 0 h 3"/>
                        <a:gd name="T6" fmla="*/ 0 w 160"/>
                        <a:gd name="T7" fmla="*/ 0 h 3"/>
                        <a:gd name="T8" fmla="*/ 0 w 160"/>
                        <a:gd name="T9" fmla="*/ 3 h 3"/>
                      </a:gdLst>
                      <a:ahLst/>
                      <a:cxnLst>
                        <a:cxn ang="0">
                          <a:pos x="T0" y="T1"/>
                        </a:cxn>
                        <a:cxn ang="0">
                          <a:pos x="T2" y="T3"/>
                        </a:cxn>
                        <a:cxn ang="0">
                          <a:pos x="T4" y="T5"/>
                        </a:cxn>
                        <a:cxn ang="0">
                          <a:pos x="T6" y="T7"/>
                        </a:cxn>
                        <a:cxn ang="0">
                          <a:pos x="T8" y="T9"/>
                        </a:cxn>
                      </a:cxnLst>
                      <a:rect l="0" t="0" r="r" b="b"/>
                      <a:pathLst>
                        <a:path w="160" h="3">
                          <a:moveTo>
                            <a:pt x="0" y="3"/>
                          </a:moveTo>
                          <a:cubicBezTo>
                            <a:pt x="53" y="3"/>
                            <a:pt x="107" y="3"/>
                            <a:pt x="160" y="3"/>
                          </a:cubicBezTo>
                          <a:cubicBezTo>
                            <a:pt x="160" y="2"/>
                            <a:pt x="160" y="1"/>
                            <a:pt x="160" y="0"/>
                          </a:cubicBezTo>
                          <a:cubicBezTo>
                            <a:pt x="107" y="0"/>
                            <a:pt x="53"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64" name="Freeform 184">
                      <a:extLst>
                        <a:ext uri="{FF2B5EF4-FFF2-40B4-BE49-F238E27FC236}">
                          <a16:creationId xmlns:a16="http://schemas.microsoft.com/office/drawing/2014/main" id="{C4A8219E-6B90-470B-AB47-A62673863383}"/>
                        </a:ext>
                      </a:extLst>
                    </p:cNvPr>
                    <p:cNvSpPr>
                      <a:spLocks/>
                    </p:cNvSpPr>
                    <p:nvPr/>
                  </p:nvSpPr>
                  <p:spPr bwMode="auto">
                    <a:xfrm>
                      <a:off x="3528277" y="4635384"/>
                      <a:ext cx="137190" cy="13792"/>
                    </a:xfrm>
                    <a:custGeom>
                      <a:avLst/>
                      <a:gdLst>
                        <a:gd name="T0" fmla="*/ 0 w 80"/>
                        <a:gd name="T1" fmla="*/ 0 h 8"/>
                        <a:gd name="T2" fmla="*/ 79 w 80"/>
                        <a:gd name="T3" fmla="*/ 0 h 8"/>
                        <a:gd name="T4" fmla="*/ 80 w 80"/>
                        <a:gd name="T5" fmla="*/ 8 h 8"/>
                        <a:gd name="T6" fmla="*/ 1 w 80"/>
                        <a:gd name="T7" fmla="*/ 8 h 8"/>
                        <a:gd name="T8" fmla="*/ 0 w 80"/>
                        <a:gd name="T9" fmla="*/ 0 h 8"/>
                      </a:gdLst>
                      <a:ahLst/>
                      <a:cxnLst>
                        <a:cxn ang="0">
                          <a:pos x="T0" y="T1"/>
                        </a:cxn>
                        <a:cxn ang="0">
                          <a:pos x="T2" y="T3"/>
                        </a:cxn>
                        <a:cxn ang="0">
                          <a:pos x="T4" y="T5"/>
                        </a:cxn>
                        <a:cxn ang="0">
                          <a:pos x="T6" y="T7"/>
                        </a:cxn>
                        <a:cxn ang="0">
                          <a:pos x="T8" y="T9"/>
                        </a:cxn>
                      </a:cxnLst>
                      <a:rect l="0" t="0" r="r" b="b"/>
                      <a:pathLst>
                        <a:path w="80" h="8">
                          <a:moveTo>
                            <a:pt x="0" y="0"/>
                          </a:moveTo>
                          <a:cubicBezTo>
                            <a:pt x="27" y="0"/>
                            <a:pt x="53" y="0"/>
                            <a:pt x="79" y="0"/>
                          </a:cubicBezTo>
                          <a:cubicBezTo>
                            <a:pt x="79" y="3"/>
                            <a:pt x="79" y="6"/>
                            <a:pt x="80" y="8"/>
                          </a:cubicBezTo>
                          <a:cubicBezTo>
                            <a:pt x="53" y="8"/>
                            <a:pt x="27" y="8"/>
                            <a:pt x="1" y="8"/>
                          </a:cubicBezTo>
                          <a:cubicBezTo>
                            <a:pt x="1" y="6"/>
                            <a:pt x="1" y="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65" name="Freeform 185">
                      <a:extLst>
                        <a:ext uri="{FF2B5EF4-FFF2-40B4-BE49-F238E27FC236}">
                          <a16:creationId xmlns:a16="http://schemas.microsoft.com/office/drawing/2014/main" id="{8C110C94-06DE-4F3D-9A88-096642ADA4DA}"/>
                        </a:ext>
                      </a:extLst>
                    </p:cNvPr>
                    <p:cNvSpPr>
                      <a:spLocks/>
                    </p:cNvSpPr>
                    <p:nvPr/>
                  </p:nvSpPr>
                  <p:spPr bwMode="auto">
                    <a:xfrm>
                      <a:off x="3212523" y="4655708"/>
                      <a:ext cx="274379" cy="5081"/>
                    </a:xfrm>
                    <a:custGeom>
                      <a:avLst/>
                      <a:gdLst>
                        <a:gd name="T0" fmla="*/ 0 w 160"/>
                        <a:gd name="T1" fmla="*/ 3 h 3"/>
                        <a:gd name="T2" fmla="*/ 160 w 160"/>
                        <a:gd name="T3" fmla="*/ 3 h 3"/>
                        <a:gd name="T4" fmla="*/ 160 w 160"/>
                        <a:gd name="T5" fmla="*/ 0 h 3"/>
                        <a:gd name="T6" fmla="*/ 0 w 160"/>
                        <a:gd name="T7" fmla="*/ 0 h 3"/>
                        <a:gd name="T8" fmla="*/ 0 w 160"/>
                        <a:gd name="T9" fmla="*/ 3 h 3"/>
                      </a:gdLst>
                      <a:ahLst/>
                      <a:cxnLst>
                        <a:cxn ang="0">
                          <a:pos x="T0" y="T1"/>
                        </a:cxn>
                        <a:cxn ang="0">
                          <a:pos x="T2" y="T3"/>
                        </a:cxn>
                        <a:cxn ang="0">
                          <a:pos x="T4" y="T5"/>
                        </a:cxn>
                        <a:cxn ang="0">
                          <a:pos x="T6" y="T7"/>
                        </a:cxn>
                        <a:cxn ang="0">
                          <a:pos x="T8" y="T9"/>
                        </a:cxn>
                      </a:cxnLst>
                      <a:rect l="0" t="0" r="r" b="b"/>
                      <a:pathLst>
                        <a:path w="160" h="3">
                          <a:moveTo>
                            <a:pt x="0" y="3"/>
                          </a:moveTo>
                          <a:cubicBezTo>
                            <a:pt x="53" y="3"/>
                            <a:pt x="107" y="3"/>
                            <a:pt x="160" y="3"/>
                          </a:cubicBezTo>
                          <a:cubicBezTo>
                            <a:pt x="160" y="2"/>
                            <a:pt x="160" y="1"/>
                            <a:pt x="160" y="0"/>
                          </a:cubicBezTo>
                          <a:cubicBezTo>
                            <a:pt x="106" y="0"/>
                            <a:pt x="53"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66" name="Freeform 186">
                      <a:extLst>
                        <a:ext uri="{FF2B5EF4-FFF2-40B4-BE49-F238E27FC236}">
                          <a16:creationId xmlns:a16="http://schemas.microsoft.com/office/drawing/2014/main" id="{758CFC10-E8A2-49F7-AB23-9C7600876C09}"/>
                        </a:ext>
                      </a:extLst>
                    </p:cNvPr>
                    <p:cNvSpPr>
                      <a:spLocks/>
                    </p:cNvSpPr>
                    <p:nvPr/>
                  </p:nvSpPr>
                  <p:spPr bwMode="auto">
                    <a:xfrm>
                      <a:off x="3212523" y="4665870"/>
                      <a:ext cx="276557" cy="5081"/>
                    </a:xfrm>
                    <a:custGeom>
                      <a:avLst/>
                      <a:gdLst>
                        <a:gd name="T0" fmla="*/ 1 w 161"/>
                        <a:gd name="T1" fmla="*/ 3 h 3"/>
                        <a:gd name="T2" fmla="*/ 161 w 161"/>
                        <a:gd name="T3" fmla="*/ 3 h 3"/>
                        <a:gd name="T4" fmla="*/ 160 w 161"/>
                        <a:gd name="T5" fmla="*/ 0 h 3"/>
                        <a:gd name="T6" fmla="*/ 0 w 161"/>
                        <a:gd name="T7" fmla="*/ 0 h 3"/>
                        <a:gd name="T8" fmla="*/ 1 w 161"/>
                        <a:gd name="T9" fmla="*/ 3 h 3"/>
                      </a:gdLst>
                      <a:ahLst/>
                      <a:cxnLst>
                        <a:cxn ang="0">
                          <a:pos x="T0" y="T1"/>
                        </a:cxn>
                        <a:cxn ang="0">
                          <a:pos x="T2" y="T3"/>
                        </a:cxn>
                        <a:cxn ang="0">
                          <a:pos x="T4" y="T5"/>
                        </a:cxn>
                        <a:cxn ang="0">
                          <a:pos x="T6" y="T7"/>
                        </a:cxn>
                        <a:cxn ang="0">
                          <a:pos x="T8" y="T9"/>
                        </a:cxn>
                      </a:cxnLst>
                      <a:rect l="0" t="0" r="r" b="b"/>
                      <a:pathLst>
                        <a:path w="161" h="3">
                          <a:moveTo>
                            <a:pt x="1" y="3"/>
                          </a:moveTo>
                          <a:cubicBezTo>
                            <a:pt x="54" y="3"/>
                            <a:pt x="107" y="3"/>
                            <a:pt x="161" y="3"/>
                          </a:cubicBezTo>
                          <a:cubicBezTo>
                            <a:pt x="160" y="2"/>
                            <a:pt x="160" y="1"/>
                            <a:pt x="160" y="0"/>
                          </a:cubicBezTo>
                          <a:cubicBezTo>
                            <a:pt x="107" y="0"/>
                            <a:pt x="54" y="0"/>
                            <a:pt x="0" y="0"/>
                          </a:cubicBezTo>
                          <a:cubicBezTo>
                            <a:pt x="0" y="1"/>
                            <a:pt x="1" y="2"/>
                            <a:pt x="1"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67" name="Freeform 187">
                      <a:extLst>
                        <a:ext uri="{FF2B5EF4-FFF2-40B4-BE49-F238E27FC236}">
                          <a16:creationId xmlns:a16="http://schemas.microsoft.com/office/drawing/2014/main" id="{E66347A2-0809-4F71-87F1-EF5B61DF686D}"/>
                        </a:ext>
                      </a:extLst>
                    </p:cNvPr>
                    <p:cNvSpPr>
                      <a:spLocks/>
                    </p:cNvSpPr>
                    <p:nvPr/>
                  </p:nvSpPr>
                  <p:spPr bwMode="auto">
                    <a:xfrm>
                      <a:off x="3033959" y="4655708"/>
                      <a:ext cx="137190" cy="15243"/>
                    </a:xfrm>
                    <a:custGeom>
                      <a:avLst/>
                      <a:gdLst>
                        <a:gd name="T0" fmla="*/ 0 w 80"/>
                        <a:gd name="T1" fmla="*/ 0 h 9"/>
                        <a:gd name="T2" fmla="*/ 79 w 80"/>
                        <a:gd name="T3" fmla="*/ 0 h 9"/>
                        <a:gd name="T4" fmla="*/ 80 w 80"/>
                        <a:gd name="T5" fmla="*/ 9 h 9"/>
                        <a:gd name="T6" fmla="*/ 2 w 80"/>
                        <a:gd name="T7" fmla="*/ 9 h 9"/>
                        <a:gd name="T8" fmla="*/ 0 w 80"/>
                        <a:gd name="T9" fmla="*/ 0 h 9"/>
                      </a:gdLst>
                      <a:ahLst/>
                      <a:cxnLst>
                        <a:cxn ang="0">
                          <a:pos x="T0" y="T1"/>
                        </a:cxn>
                        <a:cxn ang="0">
                          <a:pos x="T2" y="T3"/>
                        </a:cxn>
                        <a:cxn ang="0">
                          <a:pos x="T4" y="T5"/>
                        </a:cxn>
                        <a:cxn ang="0">
                          <a:pos x="T6" y="T7"/>
                        </a:cxn>
                        <a:cxn ang="0">
                          <a:pos x="T8" y="T9"/>
                        </a:cxn>
                      </a:cxnLst>
                      <a:rect l="0" t="0" r="r" b="b"/>
                      <a:pathLst>
                        <a:path w="80" h="9">
                          <a:moveTo>
                            <a:pt x="0" y="0"/>
                          </a:moveTo>
                          <a:cubicBezTo>
                            <a:pt x="26" y="0"/>
                            <a:pt x="52" y="0"/>
                            <a:pt x="79" y="0"/>
                          </a:cubicBezTo>
                          <a:cubicBezTo>
                            <a:pt x="79" y="3"/>
                            <a:pt x="79" y="6"/>
                            <a:pt x="80" y="9"/>
                          </a:cubicBezTo>
                          <a:cubicBezTo>
                            <a:pt x="54" y="9"/>
                            <a:pt x="28" y="9"/>
                            <a:pt x="2" y="9"/>
                          </a:cubicBezTo>
                          <a:cubicBezTo>
                            <a:pt x="1" y="6"/>
                            <a:pt x="1" y="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68" name="Freeform 188">
                      <a:extLst>
                        <a:ext uri="{FF2B5EF4-FFF2-40B4-BE49-F238E27FC236}">
                          <a16:creationId xmlns:a16="http://schemas.microsoft.com/office/drawing/2014/main" id="{5197CA19-0D61-4703-92A0-84E8366E184E}"/>
                        </a:ext>
                      </a:extLst>
                    </p:cNvPr>
                    <p:cNvSpPr>
                      <a:spLocks/>
                    </p:cNvSpPr>
                    <p:nvPr/>
                  </p:nvSpPr>
                  <p:spPr bwMode="auto">
                    <a:xfrm>
                      <a:off x="3708293" y="4655708"/>
                      <a:ext cx="275105" cy="5081"/>
                    </a:xfrm>
                    <a:custGeom>
                      <a:avLst/>
                      <a:gdLst>
                        <a:gd name="T0" fmla="*/ 0 w 160"/>
                        <a:gd name="T1" fmla="*/ 3 h 3"/>
                        <a:gd name="T2" fmla="*/ 160 w 160"/>
                        <a:gd name="T3" fmla="*/ 3 h 3"/>
                        <a:gd name="T4" fmla="*/ 160 w 160"/>
                        <a:gd name="T5" fmla="*/ 0 h 3"/>
                        <a:gd name="T6" fmla="*/ 0 w 160"/>
                        <a:gd name="T7" fmla="*/ 0 h 3"/>
                        <a:gd name="T8" fmla="*/ 0 w 160"/>
                        <a:gd name="T9" fmla="*/ 3 h 3"/>
                      </a:gdLst>
                      <a:ahLst/>
                      <a:cxnLst>
                        <a:cxn ang="0">
                          <a:pos x="T0" y="T1"/>
                        </a:cxn>
                        <a:cxn ang="0">
                          <a:pos x="T2" y="T3"/>
                        </a:cxn>
                        <a:cxn ang="0">
                          <a:pos x="T4" y="T5"/>
                        </a:cxn>
                        <a:cxn ang="0">
                          <a:pos x="T6" y="T7"/>
                        </a:cxn>
                        <a:cxn ang="0">
                          <a:pos x="T8" y="T9"/>
                        </a:cxn>
                      </a:cxnLst>
                      <a:rect l="0" t="0" r="r" b="b"/>
                      <a:pathLst>
                        <a:path w="160" h="3">
                          <a:moveTo>
                            <a:pt x="0" y="3"/>
                          </a:moveTo>
                          <a:cubicBezTo>
                            <a:pt x="53" y="3"/>
                            <a:pt x="106" y="3"/>
                            <a:pt x="160" y="3"/>
                          </a:cubicBezTo>
                          <a:cubicBezTo>
                            <a:pt x="160" y="2"/>
                            <a:pt x="160" y="1"/>
                            <a:pt x="160" y="0"/>
                          </a:cubicBezTo>
                          <a:cubicBezTo>
                            <a:pt x="107" y="0"/>
                            <a:pt x="53"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69" name="Freeform 189">
                      <a:extLst>
                        <a:ext uri="{FF2B5EF4-FFF2-40B4-BE49-F238E27FC236}">
                          <a16:creationId xmlns:a16="http://schemas.microsoft.com/office/drawing/2014/main" id="{DBC620DD-9A1B-4525-89C7-2807FEE6CE37}"/>
                        </a:ext>
                      </a:extLst>
                    </p:cNvPr>
                    <p:cNvSpPr>
                      <a:spLocks/>
                    </p:cNvSpPr>
                    <p:nvPr/>
                  </p:nvSpPr>
                  <p:spPr bwMode="auto">
                    <a:xfrm>
                      <a:off x="3708293" y="4665870"/>
                      <a:ext cx="275105" cy="5081"/>
                    </a:xfrm>
                    <a:custGeom>
                      <a:avLst/>
                      <a:gdLst>
                        <a:gd name="T0" fmla="*/ 0 w 160"/>
                        <a:gd name="T1" fmla="*/ 3 h 3"/>
                        <a:gd name="T2" fmla="*/ 160 w 160"/>
                        <a:gd name="T3" fmla="*/ 3 h 3"/>
                        <a:gd name="T4" fmla="*/ 160 w 160"/>
                        <a:gd name="T5" fmla="*/ 0 h 3"/>
                        <a:gd name="T6" fmla="*/ 0 w 160"/>
                        <a:gd name="T7" fmla="*/ 0 h 3"/>
                        <a:gd name="T8" fmla="*/ 0 w 160"/>
                        <a:gd name="T9" fmla="*/ 3 h 3"/>
                      </a:gdLst>
                      <a:ahLst/>
                      <a:cxnLst>
                        <a:cxn ang="0">
                          <a:pos x="T0" y="T1"/>
                        </a:cxn>
                        <a:cxn ang="0">
                          <a:pos x="T2" y="T3"/>
                        </a:cxn>
                        <a:cxn ang="0">
                          <a:pos x="T4" y="T5"/>
                        </a:cxn>
                        <a:cxn ang="0">
                          <a:pos x="T6" y="T7"/>
                        </a:cxn>
                        <a:cxn ang="0">
                          <a:pos x="T8" y="T9"/>
                        </a:cxn>
                      </a:cxnLst>
                      <a:rect l="0" t="0" r="r" b="b"/>
                      <a:pathLst>
                        <a:path w="160" h="3">
                          <a:moveTo>
                            <a:pt x="0" y="3"/>
                          </a:moveTo>
                          <a:cubicBezTo>
                            <a:pt x="53" y="3"/>
                            <a:pt x="106" y="3"/>
                            <a:pt x="160" y="3"/>
                          </a:cubicBezTo>
                          <a:cubicBezTo>
                            <a:pt x="160" y="2"/>
                            <a:pt x="160" y="1"/>
                            <a:pt x="160" y="0"/>
                          </a:cubicBezTo>
                          <a:cubicBezTo>
                            <a:pt x="106" y="0"/>
                            <a:pt x="53"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70" name="Freeform 190">
                      <a:extLst>
                        <a:ext uri="{FF2B5EF4-FFF2-40B4-BE49-F238E27FC236}">
                          <a16:creationId xmlns:a16="http://schemas.microsoft.com/office/drawing/2014/main" id="{7E93DBE8-05DD-45A1-9982-7AC87059A025}"/>
                        </a:ext>
                      </a:extLst>
                    </p:cNvPr>
                    <p:cNvSpPr>
                      <a:spLocks/>
                    </p:cNvSpPr>
                    <p:nvPr/>
                  </p:nvSpPr>
                  <p:spPr bwMode="auto">
                    <a:xfrm>
                      <a:off x="3529728" y="4655708"/>
                      <a:ext cx="135738" cy="15243"/>
                    </a:xfrm>
                    <a:custGeom>
                      <a:avLst/>
                      <a:gdLst>
                        <a:gd name="T0" fmla="*/ 0 w 79"/>
                        <a:gd name="T1" fmla="*/ 0 h 9"/>
                        <a:gd name="T2" fmla="*/ 79 w 79"/>
                        <a:gd name="T3" fmla="*/ 0 h 9"/>
                        <a:gd name="T4" fmla="*/ 79 w 79"/>
                        <a:gd name="T5" fmla="*/ 9 h 9"/>
                        <a:gd name="T6" fmla="*/ 1 w 79"/>
                        <a:gd name="T7" fmla="*/ 9 h 9"/>
                        <a:gd name="T8" fmla="*/ 0 w 79"/>
                        <a:gd name="T9" fmla="*/ 0 h 9"/>
                      </a:gdLst>
                      <a:ahLst/>
                      <a:cxnLst>
                        <a:cxn ang="0">
                          <a:pos x="T0" y="T1"/>
                        </a:cxn>
                        <a:cxn ang="0">
                          <a:pos x="T2" y="T3"/>
                        </a:cxn>
                        <a:cxn ang="0">
                          <a:pos x="T4" y="T5"/>
                        </a:cxn>
                        <a:cxn ang="0">
                          <a:pos x="T6" y="T7"/>
                        </a:cxn>
                        <a:cxn ang="0">
                          <a:pos x="T8" y="T9"/>
                        </a:cxn>
                      </a:cxnLst>
                      <a:rect l="0" t="0" r="r" b="b"/>
                      <a:pathLst>
                        <a:path w="79" h="9">
                          <a:moveTo>
                            <a:pt x="0" y="0"/>
                          </a:moveTo>
                          <a:cubicBezTo>
                            <a:pt x="26" y="0"/>
                            <a:pt x="53" y="0"/>
                            <a:pt x="79" y="0"/>
                          </a:cubicBezTo>
                          <a:cubicBezTo>
                            <a:pt x="79" y="3"/>
                            <a:pt x="79" y="6"/>
                            <a:pt x="79" y="9"/>
                          </a:cubicBezTo>
                          <a:cubicBezTo>
                            <a:pt x="53" y="9"/>
                            <a:pt x="27" y="9"/>
                            <a:pt x="1" y="9"/>
                          </a:cubicBezTo>
                          <a:cubicBezTo>
                            <a:pt x="1" y="6"/>
                            <a:pt x="0" y="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71" name="Freeform 191">
                      <a:extLst>
                        <a:ext uri="{FF2B5EF4-FFF2-40B4-BE49-F238E27FC236}">
                          <a16:creationId xmlns:a16="http://schemas.microsoft.com/office/drawing/2014/main" id="{ECBE87C1-6849-4099-A721-558077A860FE}"/>
                        </a:ext>
                      </a:extLst>
                    </p:cNvPr>
                    <p:cNvSpPr>
                      <a:spLocks/>
                    </p:cNvSpPr>
                    <p:nvPr/>
                  </p:nvSpPr>
                  <p:spPr bwMode="auto">
                    <a:xfrm>
                      <a:off x="3213975" y="4676758"/>
                      <a:ext cx="275105" cy="5081"/>
                    </a:xfrm>
                    <a:custGeom>
                      <a:avLst/>
                      <a:gdLst>
                        <a:gd name="T0" fmla="*/ 1 w 160"/>
                        <a:gd name="T1" fmla="*/ 3 h 3"/>
                        <a:gd name="T2" fmla="*/ 160 w 160"/>
                        <a:gd name="T3" fmla="*/ 3 h 3"/>
                        <a:gd name="T4" fmla="*/ 160 w 160"/>
                        <a:gd name="T5" fmla="*/ 0 h 3"/>
                        <a:gd name="T6" fmla="*/ 0 w 160"/>
                        <a:gd name="T7" fmla="*/ 0 h 3"/>
                        <a:gd name="T8" fmla="*/ 1 w 160"/>
                        <a:gd name="T9" fmla="*/ 3 h 3"/>
                      </a:gdLst>
                      <a:ahLst/>
                      <a:cxnLst>
                        <a:cxn ang="0">
                          <a:pos x="T0" y="T1"/>
                        </a:cxn>
                        <a:cxn ang="0">
                          <a:pos x="T2" y="T3"/>
                        </a:cxn>
                        <a:cxn ang="0">
                          <a:pos x="T4" y="T5"/>
                        </a:cxn>
                        <a:cxn ang="0">
                          <a:pos x="T6" y="T7"/>
                        </a:cxn>
                        <a:cxn ang="0">
                          <a:pos x="T8" y="T9"/>
                        </a:cxn>
                      </a:cxnLst>
                      <a:rect l="0" t="0" r="r" b="b"/>
                      <a:pathLst>
                        <a:path w="160" h="3">
                          <a:moveTo>
                            <a:pt x="1" y="3"/>
                          </a:moveTo>
                          <a:cubicBezTo>
                            <a:pt x="54" y="3"/>
                            <a:pt x="107" y="3"/>
                            <a:pt x="160" y="3"/>
                          </a:cubicBezTo>
                          <a:cubicBezTo>
                            <a:pt x="160" y="2"/>
                            <a:pt x="160" y="1"/>
                            <a:pt x="160" y="0"/>
                          </a:cubicBezTo>
                          <a:cubicBezTo>
                            <a:pt x="107" y="0"/>
                            <a:pt x="53" y="0"/>
                            <a:pt x="0" y="0"/>
                          </a:cubicBezTo>
                          <a:cubicBezTo>
                            <a:pt x="1" y="1"/>
                            <a:pt x="1" y="2"/>
                            <a:pt x="1"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72" name="Freeform 192">
                      <a:extLst>
                        <a:ext uri="{FF2B5EF4-FFF2-40B4-BE49-F238E27FC236}">
                          <a16:creationId xmlns:a16="http://schemas.microsoft.com/office/drawing/2014/main" id="{D773EC66-11EB-486B-92A5-D8BDFB787058}"/>
                        </a:ext>
                      </a:extLst>
                    </p:cNvPr>
                    <p:cNvSpPr>
                      <a:spLocks/>
                    </p:cNvSpPr>
                    <p:nvPr/>
                  </p:nvSpPr>
                  <p:spPr bwMode="auto">
                    <a:xfrm>
                      <a:off x="3216152" y="4686921"/>
                      <a:ext cx="274379" cy="5081"/>
                    </a:xfrm>
                    <a:custGeom>
                      <a:avLst/>
                      <a:gdLst>
                        <a:gd name="T0" fmla="*/ 1 w 160"/>
                        <a:gd name="T1" fmla="*/ 3 h 3"/>
                        <a:gd name="T2" fmla="*/ 160 w 160"/>
                        <a:gd name="T3" fmla="*/ 3 h 3"/>
                        <a:gd name="T4" fmla="*/ 159 w 160"/>
                        <a:gd name="T5" fmla="*/ 0 h 3"/>
                        <a:gd name="T6" fmla="*/ 0 w 160"/>
                        <a:gd name="T7" fmla="*/ 0 h 3"/>
                        <a:gd name="T8" fmla="*/ 1 w 160"/>
                        <a:gd name="T9" fmla="*/ 3 h 3"/>
                      </a:gdLst>
                      <a:ahLst/>
                      <a:cxnLst>
                        <a:cxn ang="0">
                          <a:pos x="T0" y="T1"/>
                        </a:cxn>
                        <a:cxn ang="0">
                          <a:pos x="T2" y="T3"/>
                        </a:cxn>
                        <a:cxn ang="0">
                          <a:pos x="T4" y="T5"/>
                        </a:cxn>
                        <a:cxn ang="0">
                          <a:pos x="T6" y="T7"/>
                        </a:cxn>
                        <a:cxn ang="0">
                          <a:pos x="T8" y="T9"/>
                        </a:cxn>
                      </a:cxnLst>
                      <a:rect l="0" t="0" r="r" b="b"/>
                      <a:pathLst>
                        <a:path w="160" h="3">
                          <a:moveTo>
                            <a:pt x="1" y="3"/>
                          </a:moveTo>
                          <a:cubicBezTo>
                            <a:pt x="53" y="3"/>
                            <a:pt x="106" y="3"/>
                            <a:pt x="160" y="3"/>
                          </a:cubicBezTo>
                          <a:cubicBezTo>
                            <a:pt x="160" y="2"/>
                            <a:pt x="159" y="1"/>
                            <a:pt x="159" y="0"/>
                          </a:cubicBezTo>
                          <a:cubicBezTo>
                            <a:pt x="106" y="0"/>
                            <a:pt x="53" y="0"/>
                            <a:pt x="0" y="0"/>
                          </a:cubicBezTo>
                          <a:cubicBezTo>
                            <a:pt x="0" y="1"/>
                            <a:pt x="0" y="2"/>
                            <a:pt x="1"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73" name="Freeform 193">
                      <a:extLst>
                        <a:ext uri="{FF2B5EF4-FFF2-40B4-BE49-F238E27FC236}">
                          <a16:creationId xmlns:a16="http://schemas.microsoft.com/office/drawing/2014/main" id="{54F07881-75DA-4BE3-9265-2C1D072A02CA}"/>
                        </a:ext>
                      </a:extLst>
                    </p:cNvPr>
                    <p:cNvSpPr>
                      <a:spLocks/>
                    </p:cNvSpPr>
                    <p:nvPr/>
                  </p:nvSpPr>
                  <p:spPr bwMode="auto">
                    <a:xfrm>
                      <a:off x="3037588" y="4676758"/>
                      <a:ext cx="137190" cy="15243"/>
                    </a:xfrm>
                    <a:custGeom>
                      <a:avLst/>
                      <a:gdLst>
                        <a:gd name="T0" fmla="*/ 0 w 80"/>
                        <a:gd name="T1" fmla="*/ 0 h 9"/>
                        <a:gd name="T2" fmla="*/ 78 w 80"/>
                        <a:gd name="T3" fmla="*/ 0 h 9"/>
                        <a:gd name="T4" fmla="*/ 80 w 80"/>
                        <a:gd name="T5" fmla="*/ 9 h 9"/>
                        <a:gd name="T6" fmla="*/ 2 w 80"/>
                        <a:gd name="T7" fmla="*/ 9 h 9"/>
                        <a:gd name="T8" fmla="*/ 0 w 80"/>
                        <a:gd name="T9" fmla="*/ 0 h 9"/>
                      </a:gdLst>
                      <a:ahLst/>
                      <a:cxnLst>
                        <a:cxn ang="0">
                          <a:pos x="T0" y="T1"/>
                        </a:cxn>
                        <a:cxn ang="0">
                          <a:pos x="T2" y="T3"/>
                        </a:cxn>
                        <a:cxn ang="0">
                          <a:pos x="T4" y="T5"/>
                        </a:cxn>
                        <a:cxn ang="0">
                          <a:pos x="T6" y="T7"/>
                        </a:cxn>
                        <a:cxn ang="0">
                          <a:pos x="T8" y="T9"/>
                        </a:cxn>
                      </a:cxnLst>
                      <a:rect l="0" t="0" r="r" b="b"/>
                      <a:pathLst>
                        <a:path w="80" h="9">
                          <a:moveTo>
                            <a:pt x="0" y="0"/>
                          </a:moveTo>
                          <a:cubicBezTo>
                            <a:pt x="26" y="0"/>
                            <a:pt x="52" y="0"/>
                            <a:pt x="78" y="0"/>
                          </a:cubicBezTo>
                          <a:cubicBezTo>
                            <a:pt x="79" y="3"/>
                            <a:pt x="79" y="6"/>
                            <a:pt x="80" y="9"/>
                          </a:cubicBezTo>
                          <a:cubicBezTo>
                            <a:pt x="54" y="9"/>
                            <a:pt x="28" y="9"/>
                            <a:pt x="2" y="9"/>
                          </a:cubicBezTo>
                          <a:cubicBezTo>
                            <a:pt x="1" y="6"/>
                            <a:pt x="1" y="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74" name="Freeform 194">
                      <a:extLst>
                        <a:ext uri="{FF2B5EF4-FFF2-40B4-BE49-F238E27FC236}">
                          <a16:creationId xmlns:a16="http://schemas.microsoft.com/office/drawing/2014/main" id="{BAD5DF26-0743-48DB-A3DF-8668D79D42C2}"/>
                        </a:ext>
                      </a:extLst>
                    </p:cNvPr>
                    <p:cNvSpPr>
                      <a:spLocks/>
                    </p:cNvSpPr>
                    <p:nvPr/>
                  </p:nvSpPr>
                  <p:spPr bwMode="auto">
                    <a:xfrm>
                      <a:off x="3708293" y="4676758"/>
                      <a:ext cx="272927" cy="5081"/>
                    </a:xfrm>
                    <a:custGeom>
                      <a:avLst/>
                      <a:gdLst>
                        <a:gd name="T0" fmla="*/ 0 w 159"/>
                        <a:gd name="T1" fmla="*/ 3 h 3"/>
                        <a:gd name="T2" fmla="*/ 159 w 159"/>
                        <a:gd name="T3" fmla="*/ 3 h 3"/>
                        <a:gd name="T4" fmla="*/ 159 w 159"/>
                        <a:gd name="T5" fmla="*/ 0 h 3"/>
                        <a:gd name="T6" fmla="*/ 0 w 159"/>
                        <a:gd name="T7" fmla="*/ 0 h 3"/>
                        <a:gd name="T8" fmla="*/ 0 w 159"/>
                        <a:gd name="T9" fmla="*/ 3 h 3"/>
                      </a:gdLst>
                      <a:ahLst/>
                      <a:cxnLst>
                        <a:cxn ang="0">
                          <a:pos x="T0" y="T1"/>
                        </a:cxn>
                        <a:cxn ang="0">
                          <a:pos x="T2" y="T3"/>
                        </a:cxn>
                        <a:cxn ang="0">
                          <a:pos x="T4" y="T5"/>
                        </a:cxn>
                        <a:cxn ang="0">
                          <a:pos x="T6" y="T7"/>
                        </a:cxn>
                        <a:cxn ang="0">
                          <a:pos x="T8" y="T9"/>
                        </a:cxn>
                      </a:cxnLst>
                      <a:rect l="0" t="0" r="r" b="b"/>
                      <a:pathLst>
                        <a:path w="159" h="3">
                          <a:moveTo>
                            <a:pt x="0" y="3"/>
                          </a:moveTo>
                          <a:cubicBezTo>
                            <a:pt x="53" y="3"/>
                            <a:pt x="106" y="3"/>
                            <a:pt x="159" y="3"/>
                          </a:cubicBezTo>
                          <a:cubicBezTo>
                            <a:pt x="159" y="2"/>
                            <a:pt x="159" y="1"/>
                            <a:pt x="159" y="0"/>
                          </a:cubicBezTo>
                          <a:cubicBezTo>
                            <a:pt x="106" y="0"/>
                            <a:pt x="53"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75" name="Freeform 195">
                      <a:extLst>
                        <a:ext uri="{FF2B5EF4-FFF2-40B4-BE49-F238E27FC236}">
                          <a16:creationId xmlns:a16="http://schemas.microsoft.com/office/drawing/2014/main" id="{18E89995-8334-46E1-8570-FC73A1760DEF}"/>
                        </a:ext>
                      </a:extLst>
                    </p:cNvPr>
                    <p:cNvSpPr>
                      <a:spLocks/>
                    </p:cNvSpPr>
                    <p:nvPr/>
                  </p:nvSpPr>
                  <p:spPr bwMode="auto">
                    <a:xfrm>
                      <a:off x="3708293" y="4686921"/>
                      <a:ext cx="272927" cy="5081"/>
                    </a:xfrm>
                    <a:custGeom>
                      <a:avLst/>
                      <a:gdLst>
                        <a:gd name="T0" fmla="*/ 0 w 159"/>
                        <a:gd name="T1" fmla="*/ 3 h 3"/>
                        <a:gd name="T2" fmla="*/ 159 w 159"/>
                        <a:gd name="T3" fmla="*/ 3 h 3"/>
                        <a:gd name="T4" fmla="*/ 159 w 159"/>
                        <a:gd name="T5" fmla="*/ 0 h 3"/>
                        <a:gd name="T6" fmla="*/ 0 w 159"/>
                        <a:gd name="T7" fmla="*/ 0 h 3"/>
                        <a:gd name="T8" fmla="*/ 0 w 159"/>
                        <a:gd name="T9" fmla="*/ 3 h 3"/>
                      </a:gdLst>
                      <a:ahLst/>
                      <a:cxnLst>
                        <a:cxn ang="0">
                          <a:pos x="T0" y="T1"/>
                        </a:cxn>
                        <a:cxn ang="0">
                          <a:pos x="T2" y="T3"/>
                        </a:cxn>
                        <a:cxn ang="0">
                          <a:pos x="T4" y="T5"/>
                        </a:cxn>
                        <a:cxn ang="0">
                          <a:pos x="T6" y="T7"/>
                        </a:cxn>
                        <a:cxn ang="0">
                          <a:pos x="T8" y="T9"/>
                        </a:cxn>
                      </a:cxnLst>
                      <a:rect l="0" t="0" r="r" b="b"/>
                      <a:pathLst>
                        <a:path w="159" h="3">
                          <a:moveTo>
                            <a:pt x="0" y="3"/>
                          </a:moveTo>
                          <a:cubicBezTo>
                            <a:pt x="53" y="3"/>
                            <a:pt x="106" y="3"/>
                            <a:pt x="159" y="3"/>
                          </a:cubicBezTo>
                          <a:cubicBezTo>
                            <a:pt x="159" y="2"/>
                            <a:pt x="159" y="1"/>
                            <a:pt x="159" y="0"/>
                          </a:cubicBezTo>
                          <a:cubicBezTo>
                            <a:pt x="106" y="0"/>
                            <a:pt x="53" y="0"/>
                            <a:pt x="0" y="0"/>
                          </a:cubicBezTo>
                          <a:cubicBezTo>
                            <a:pt x="0" y="1"/>
                            <a:pt x="0" y="2"/>
                            <a:pt x="0" y="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76" name="Freeform 196">
                      <a:extLst>
                        <a:ext uri="{FF2B5EF4-FFF2-40B4-BE49-F238E27FC236}">
                          <a16:creationId xmlns:a16="http://schemas.microsoft.com/office/drawing/2014/main" id="{CF7D7B72-2EE5-4FDC-8D5E-0E4C597B079C}"/>
                        </a:ext>
                      </a:extLst>
                    </p:cNvPr>
                    <p:cNvSpPr>
                      <a:spLocks/>
                    </p:cNvSpPr>
                    <p:nvPr/>
                  </p:nvSpPr>
                  <p:spPr bwMode="auto">
                    <a:xfrm>
                      <a:off x="3531906" y="4676758"/>
                      <a:ext cx="133560" cy="15243"/>
                    </a:xfrm>
                    <a:custGeom>
                      <a:avLst/>
                      <a:gdLst>
                        <a:gd name="T0" fmla="*/ 0 w 78"/>
                        <a:gd name="T1" fmla="*/ 0 h 9"/>
                        <a:gd name="T2" fmla="*/ 78 w 78"/>
                        <a:gd name="T3" fmla="*/ 0 h 9"/>
                        <a:gd name="T4" fmla="*/ 78 w 78"/>
                        <a:gd name="T5" fmla="*/ 9 h 9"/>
                        <a:gd name="T6" fmla="*/ 1 w 78"/>
                        <a:gd name="T7" fmla="*/ 9 h 9"/>
                        <a:gd name="T8" fmla="*/ 0 w 78"/>
                        <a:gd name="T9" fmla="*/ 0 h 9"/>
                      </a:gdLst>
                      <a:ahLst/>
                      <a:cxnLst>
                        <a:cxn ang="0">
                          <a:pos x="T0" y="T1"/>
                        </a:cxn>
                        <a:cxn ang="0">
                          <a:pos x="T2" y="T3"/>
                        </a:cxn>
                        <a:cxn ang="0">
                          <a:pos x="T4" y="T5"/>
                        </a:cxn>
                        <a:cxn ang="0">
                          <a:pos x="T6" y="T7"/>
                        </a:cxn>
                        <a:cxn ang="0">
                          <a:pos x="T8" y="T9"/>
                        </a:cxn>
                      </a:cxnLst>
                      <a:rect l="0" t="0" r="r" b="b"/>
                      <a:pathLst>
                        <a:path w="78" h="9">
                          <a:moveTo>
                            <a:pt x="0" y="0"/>
                          </a:moveTo>
                          <a:cubicBezTo>
                            <a:pt x="26" y="0"/>
                            <a:pt x="52" y="0"/>
                            <a:pt x="78" y="0"/>
                          </a:cubicBezTo>
                          <a:cubicBezTo>
                            <a:pt x="78" y="3"/>
                            <a:pt x="78" y="6"/>
                            <a:pt x="78" y="9"/>
                          </a:cubicBezTo>
                          <a:cubicBezTo>
                            <a:pt x="52" y="9"/>
                            <a:pt x="26" y="9"/>
                            <a:pt x="1" y="9"/>
                          </a:cubicBezTo>
                          <a:cubicBezTo>
                            <a:pt x="0" y="6"/>
                            <a:pt x="0" y="3"/>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grpSp>
            <p:grpSp>
              <p:nvGrpSpPr>
                <p:cNvPr id="124" name="Group 123">
                  <a:extLst>
                    <a:ext uri="{FF2B5EF4-FFF2-40B4-BE49-F238E27FC236}">
                      <a16:creationId xmlns:a16="http://schemas.microsoft.com/office/drawing/2014/main" id="{84984DC2-7DD3-4B51-8801-C344A1BB41FB}"/>
                    </a:ext>
                  </a:extLst>
                </p:cNvPr>
                <p:cNvGrpSpPr/>
                <p:nvPr/>
              </p:nvGrpSpPr>
              <p:grpSpPr>
                <a:xfrm>
                  <a:off x="3394716" y="4551183"/>
                  <a:ext cx="1141069" cy="278008"/>
                  <a:chOff x="3394716" y="4551183"/>
                  <a:chExt cx="1141069" cy="278008"/>
                </a:xfrm>
              </p:grpSpPr>
              <p:sp>
                <p:nvSpPr>
                  <p:cNvPr id="125" name="Freeform 197">
                    <a:extLst>
                      <a:ext uri="{FF2B5EF4-FFF2-40B4-BE49-F238E27FC236}">
                        <a16:creationId xmlns:a16="http://schemas.microsoft.com/office/drawing/2014/main" id="{583028FE-3E2F-403D-BDB9-AACBFF197F81}"/>
                      </a:ext>
                    </a:extLst>
                  </p:cNvPr>
                  <p:cNvSpPr>
                    <a:spLocks/>
                  </p:cNvSpPr>
                  <p:nvPr/>
                </p:nvSpPr>
                <p:spPr bwMode="auto">
                  <a:xfrm>
                    <a:off x="3394716" y="4551183"/>
                    <a:ext cx="1141069" cy="278008"/>
                  </a:xfrm>
                  <a:custGeom>
                    <a:avLst/>
                    <a:gdLst>
                      <a:gd name="T0" fmla="*/ 0 w 665"/>
                      <a:gd name="T1" fmla="*/ 0 h 162"/>
                      <a:gd name="T2" fmla="*/ 332 w 665"/>
                      <a:gd name="T3" fmla="*/ 0 h 162"/>
                      <a:gd name="T4" fmla="*/ 665 w 665"/>
                      <a:gd name="T5" fmla="*/ 0 h 162"/>
                      <a:gd name="T6" fmla="*/ 651 w 665"/>
                      <a:gd name="T7" fmla="*/ 81 h 162"/>
                      <a:gd name="T8" fmla="*/ 637 w 665"/>
                      <a:gd name="T9" fmla="*/ 162 h 162"/>
                      <a:gd name="T10" fmla="*/ 326 w 665"/>
                      <a:gd name="T11" fmla="*/ 162 h 162"/>
                      <a:gd name="T12" fmla="*/ 15 w 665"/>
                      <a:gd name="T13" fmla="*/ 162 h 162"/>
                      <a:gd name="T14" fmla="*/ 8 w 665"/>
                      <a:gd name="T15" fmla="*/ 81 h 162"/>
                      <a:gd name="T16" fmla="*/ 0 w 665"/>
                      <a:gd name="T1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5" h="162">
                        <a:moveTo>
                          <a:pt x="0" y="0"/>
                        </a:moveTo>
                        <a:cubicBezTo>
                          <a:pt x="111" y="0"/>
                          <a:pt x="222" y="0"/>
                          <a:pt x="332" y="0"/>
                        </a:cubicBezTo>
                        <a:cubicBezTo>
                          <a:pt x="443" y="0"/>
                          <a:pt x="554" y="0"/>
                          <a:pt x="665" y="0"/>
                        </a:cubicBezTo>
                        <a:cubicBezTo>
                          <a:pt x="660" y="27"/>
                          <a:pt x="656" y="54"/>
                          <a:pt x="651" y="81"/>
                        </a:cubicBezTo>
                        <a:cubicBezTo>
                          <a:pt x="646" y="108"/>
                          <a:pt x="642" y="135"/>
                          <a:pt x="637" y="162"/>
                        </a:cubicBezTo>
                        <a:cubicBezTo>
                          <a:pt x="533" y="162"/>
                          <a:pt x="429" y="162"/>
                          <a:pt x="326" y="162"/>
                        </a:cubicBezTo>
                        <a:cubicBezTo>
                          <a:pt x="222" y="162"/>
                          <a:pt x="119" y="162"/>
                          <a:pt x="15" y="162"/>
                        </a:cubicBezTo>
                        <a:cubicBezTo>
                          <a:pt x="13" y="135"/>
                          <a:pt x="10" y="108"/>
                          <a:pt x="8" y="81"/>
                        </a:cubicBezTo>
                        <a:cubicBezTo>
                          <a:pt x="5" y="54"/>
                          <a:pt x="3" y="27"/>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26" name="Freeform 198">
                    <a:extLst>
                      <a:ext uri="{FF2B5EF4-FFF2-40B4-BE49-F238E27FC236}">
                        <a16:creationId xmlns:a16="http://schemas.microsoft.com/office/drawing/2014/main" id="{AFDF1500-127D-4199-B820-8CD5BF5E24E6}"/>
                      </a:ext>
                    </a:extLst>
                  </p:cNvPr>
                  <p:cNvSpPr>
                    <a:spLocks/>
                  </p:cNvSpPr>
                  <p:nvPr/>
                </p:nvSpPr>
                <p:spPr bwMode="auto">
                  <a:xfrm>
                    <a:off x="3394716" y="4551183"/>
                    <a:ext cx="1141069" cy="15243"/>
                  </a:xfrm>
                  <a:custGeom>
                    <a:avLst/>
                    <a:gdLst>
                      <a:gd name="T0" fmla="*/ 0 w 665"/>
                      <a:gd name="T1" fmla="*/ 0 h 9"/>
                      <a:gd name="T2" fmla="*/ 332 w 665"/>
                      <a:gd name="T3" fmla="*/ 0 h 9"/>
                      <a:gd name="T4" fmla="*/ 665 w 665"/>
                      <a:gd name="T5" fmla="*/ 0 h 9"/>
                      <a:gd name="T6" fmla="*/ 663 w 665"/>
                      <a:gd name="T7" fmla="*/ 9 h 9"/>
                      <a:gd name="T8" fmla="*/ 332 w 665"/>
                      <a:gd name="T9" fmla="*/ 9 h 9"/>
                      <a:gd name="T10" fmla="*/ 1 w 665"/>
                      <a:gd name="T11" fmla="*/ 9 h 9"/>
                      <a:gd name="T12" fmla="*/ 0 w 665"/>
                      <a:gd name="T13" fmla="*/ 0 h 9"/>
                    </a:gdLst>
                    <a:ahLst/>
                    <a:cxnLst>
                      <a:cxn ang="0">
                        <a:pos x="T0" y="T1"/>
                      </a:cxn>
                      <a:cxn ang="0">
                        <a:pos x="T2" y="T3"/>
                      </a:cxn>
                      <a:cxn ang="0">
                        <a:pos x="T4" y="T5"/>
                      </a:cxn>
                      <a:cxn ang="0">
                        <a:pos x="T6" y="T7"/>
                      </a:cxn>
                      <a:cxn ang="0">
                        <a:pos x="T8" y="T9"/>
                      </a:cxn>
                      <a:cxn ang="0">
                        <a:pos x="T10" y="T11"/>
                      </a:cxn>
                      <a:cxn ang="0">
                        <a:pos x="T12" y="T13"/>
                      </a:cxn>
                    </a:cxnLst>
                    <a:rect l="0" t="0" r="r" b="b"/>
                    <a:pathLst>
                      <a:path w="665" h="9">
                        <a:moveTo>
                          <a:pt x="0" y="0"/>
                        </a:moveTo>
                        <a:cubicBezTo>
                          <a:pt x="111" y="0"/>
                          <a:pt x="222" y="0"/>
                          <a:pt x="332" y="0"/>
                        </a:cubicBezTo>
                        <a:cubicBezTo>
                          <a:pt x="443" y="0"/>
                          <a:pt x="554" y="0"/>
                          <a:pt x="665" y="0"/>
                        </a:cubicBezTo>
                        <a:cubicBezTo>
                          <a:pt x="665" y="3"/>
                          <a:pt x="664" y="6"/>
                          <a:pt x="663" y="9"/>
                        </a:cubicBezTo>
                        <a:cubicBezTo>
                          <a:pt x="553" y="9"/>
                          <a:pt x="442" y="9"/>
                          <a:pt x="332" y="9"/>
                        </a:cubicBezTo>
                        <a:cubicBezTo>
                          <a:pt x="222" y="9"/>
                          <a:pt x="111" y="9"/>
                          <a:pt x="1" y="9"/>
                        </a:cubicBezTo>
                        <a:cubicBezTo>
                          <a:pt x="1" y="6"/>
                          <a:pt x="0" y="3"/>
                          <a:pt x="0" y="0"/>
                        </a:cubicBez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27" name="Freeform 199">
                    <a:extLst>
                      <a:ext uri="{FF2B5EF4-FFF2-40B4-BE49-F238E27FC236}">
                        <a16:creationId xmlns:a16="http://schemas.microsoft.com/office/drawing/2014/main" id="{CE58A400-3AB1-4FB3-8335-3D6AD2DDB76A}"/>
                      </a:ext>
                    </a:extLst>
                  </p:cNvPr>
                  <p:cNvSpPr>
                    <a:spLocks/>
                  </p:cNvSpPr>
                  <p:nvPr/>
                </p:nvSpPr>
                <p:spPr bwMode="auto">
                  <a:xfrm>
                    <a:off x="3584895" y="4743538"/>
                    <a:ext cx="745469" cy="8710"/>
                  </a:xfrm>
                  <a:custGeom>
                    <a:avLst/>
                    <a:gdLst>
                      <a:gd name="T0" fmla="*/ 0 w 434"/>
                      <a:gd name="T1" fmla="*/ 0 h 5"/>
                      <a:gd name="T2" fmla="*/ 217 w 434"/>
                      <a:gd name="T3" fmla="*/ 0 h 5"/>
                      <a:gd name="T4" fmla="*/ 434 w 434"/>
                      <a:gd name="T5" fmla="*/ 0 h 5"/>
                      <a:gd name="T6" fmla="*/ 433 w 434"/>
                      <a:gd name="T7" fmla="*/ 5 h 5"/>
                      <a:gd name="T8" fmla="*/ 217 w 434"/>
                      <a:gd name="T9" fmla="*/ 5 h 5"/>
                      <a:gd name="T10" fmla="*/ 0 w 434"/>
                      <a:gd name="T11" fmla="*/ 5 h 5"/>
                      <a:gd name="T12" fmla="*/ 0 w 434"/>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434" h="5">
                        <a:moveTo>
                          <a:pt x="0" y="0"/>
                        </a:moveTo>
                        <a:cubicBezTo>
                          <a:pt x="72" y="0"/>
                          <a:pt x="145" y="0"/>
                          <a:pt x="217" y="0"/>
                        </a:cubicBezTo>
                        <a:cubicBezTo>
                          <a:pt x="289" y="0"/>
                          <a:pt x="362" y="0"/>
                          <a:pt x="434" y="0"/>
                        </a:cubicBezTo>
                        <a:cubicBezTo>
                          <a:pt x="434" y="2"/>
                          <a:pt x="434" y="4"/>
                          <a:pt x="433" y="5"/>
                        </a:cubicBezTo>
                        <a:cubicBezTo>
                          <a:pt x="361" y="5"/>
                          <a:pt x="289" y="5"/>
                          <a:pt x="217" y="5"/>
                        </a:cubicBezTo>
                        <a:cubicBezTo>
                          <a:pt x="145" y="5"/>
                          <a:pt x="72" y="5"/>
                          <a:pt x="0" y="5"/>
                        </a:cubicBezTo>
                        <a:cubicBezTo>
                          <a:pt x="0" y="4"/>
                          <a:pt x="0" y="2"/>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28" name="Freeform 200">
                    <a:extLst>
                      <a:ext uri="{FF2B5EF4-FFF2-40B4-BE49-F238E27FC236}">
                        <a16:creationId xmlns:a16="http://schemas.microsoft.com/office/drawing/2014/main" id="{B814FE6D-6BEC-48D4-BB39-2D8D17909929}"/>
                      </a:ext>
                    </a:extLst>
                  </p:cNvPr>
                  <p:cNvSpPr>
                    <a:spLocks/>
                  </p:cNvSpPr>
                  <p:nvPr/>
                </p:nvSpPr>
                <p:spPr bwMode="auto">
                  <a:xfrm>
                    <a:off x="3661837" y="4736280"/>
                    <a:ext cx="17421" cy="23954"/>
                  </a:xfrm>
                  <a:custGeom>
                    <a:avLst/>
                    <a:gdLst>
                      <a:gd name="T0" fmla="*/ 9 w 10"/>
                      <a:gd name="T1" fmla="*/ 0 h 14"/>
                      <a:gd name="T2" fmla="*/ 0 w 10"/>
                      <a:gd name="T3" fmla="*/ 0 h 14"/>
                      <a:gd name="T4" fmla="*/ 1 w 10"/>
                      <a:gd name="T5" fmla="*/ 14 h 14"/>
                      <a:gd name="T6" fmla="*/ 10 w 10"/>
                      <a:gd name="T7" fmla="*/ 14 h 14"/>
                      <a:gd name="T8" fmla="*/ 9 w 10"/>
                      <a:gd name="T9" fmla="*/ 0 h 14"/>
                    </a:gdLst>
                    <a:ahLst/>
                    <a:cxnLst>
                      <a:cxn ang="0">
                        <a:pos x="T0" y="T1"/>
                      </a:cxn>
                      <a:cxn ang="0">
                        <a:pos x="T2" y="T3"/>
                      </a:cxn>
                      <a:cxn ang="0">
                        <a:pos x="T4" y="T5"/>
                      </a:cxn>
                      <a:cxn ang="0">
                        <a:pos x="T6" y="T7"/>
                      </a:cxn>
                      <a:cxn ang="0">
                        <a:pos x="T8" y="T9"/>
                      </a:cxn>
                    </a:cxnLst>
                    <a:rect l="0" t="0" r="r" b="b"/>
                    <a:pathLst>
                      <a:path w="10" h="14">
                        <a:moveTo>
                          <a:pt x="9" y="0"/>
                        </a:moveTo>
                        <a:cubicBezTo>
                          <a:pt x="6" y="0"/>
                          <a:pt x="3" y="0"/>
                          <a:pt x="0" y="0"/>
                        </a:cubicBezTo>
                        <a:cubicBezTo>
                          <a:pt x="1" y="4"/>
                          <a:pt x="1" y="9"/>
                          <a:pt x="1" y="14"/>
                        </a:cubicBezTo>
                        <a:cubicBezTo>
                          <a:pt x="4" y="14"/>
                          <a:pt x="7" y="14"/>
                          <a:pt x="10" y="14"/>
                        </a:cubicBezTo>
                        <a:cubicBezTo>
                          <a:pt x="10" y="9"/>
                          <a:pt x="10" y="4"/>
                          <a:pt x="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29" name="Freeform 201">
                    <a:extLst>
                      <a:ext uri="{FF2B5EF4-FFF2-40B4-BE49-F238E27FC236}">
                        <a16:creationId xmlns:a16="http://schemas.microsoft.com/office/drawing/2014/main" id="{153BB515-1517-476C-A158-283FD4D891ED}"/>
                      </a:ext>
                    </a:extLst>
                  </p:cNvPr>
                  <p:cNvSpPr>
                    <a:spLocks/>
                  </p:cNvSpPr>
                  <p:nvPr/>
                </p:nvSpPr>
                <p:spPr bwMode="auto">
                  <a:xfrm>
                    <a:off x="3763459" y="4617963"/>
                    <a:ext cx="355677" cy="79120"/>
                  </a:xfrm>
                  <a:custGeom>
                    <a:avLst/>
                    <a:gdLst>
                      <a:gd name="T0" fmla="*/ 36 w 207"/>
                      <a:gd name="T1" fmla="*/ 0 h 46"/>
                      <a:gd name="T2" fmla="*/ 172 w 207"/>
                      <a:gd name="T3" fmla="*/ 0 h 46"/>
                      <a:gd name="T4" fmla="*/ 206 w 207"/>
                      <a:gd name="T5" fmla="*/ 13 h 46"/>
                      <a:gd name="T6" fmla="*/ 205 w 207"/>
                      <a:gd name="T7" fmla="*/ 34 h 46"/>
                      <a:gd name="T8" fmla="*/ 169 w 207"/>
                      <a:gd name="T9" fmla="*/ 46 h 46"/>
                      <a:gd name="T10" fmla="*/ 35 w 207"/>
                      <a:gd name="T11" fmla="*/ 46 h 46"/>
                      <a:gd name="T12" fmla="*/ 1 w 207"/>
                      <a:gd name="T13" fmla="*/ 34 h 46"/>
                      <a:gd name="T14" fmla="*/ 1 w 207"/>
                      <a:gd name="T15" fmla="*/ 13 h 46"/>
                      <a:gd name="T16" fmla="*/ 36 w 207"/>
                      <a:gd name="T17"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46">
                        <a:moveTo>
                          <a:pt x="36" y="0"/>
                        </a:moveTo>
                        <a:cubicBezTo>
                          <a:pt x="81" y="0"/>
                          <a:pt x="127" y="0"/>
                          <a:pt x="172" y="0"/>
                        </a:cubicBezTo>
                        <a:cubicBezTo>
                          <a:pt x="191" y="0"/>
                          <a:pt x="207" y="6"/>
                          <a:pt x="206" y="13"/>
                        </a:cubicBezTo>
                        <a:cubicBezTo>
                          <a:pt x="206" y="20"/>
                          <a:pt x="205" y="27"/>
                          <a:pt x="205" y="34"/>
                        </a:cubicBezTo>
                        <a:cubicBezTo>
                          <a:pt x="204" y="41"/>
                          <a:pt x="188" y="46"/>
                          <a:pt x="169" y="46"/>
                        </a:cubicBezTo>
                        <a:cubicBezTo>
                          <a:pt x="124" y="46"/>
                          <a:pt x="80" y="46"/>
                          <a:pt x="35" y="46"/>
                        </a:cubicBezTo>
                        <a:cubicBezTo>
                          <a:pt x="16" y="46"/>
                          <a:pt x="1" y="41"/>
                          <a:pt x="1" y="34"/>
                        </a:cubicBezTo>
                        <a:cubicBezTo>
                          <a:pt x="1" y="27"/>
                          <a:pt x="1" y="20"/>
                          <a:pt x="1" y="13"/>
                        </a:cubicBezTo>
                        <a:cubicBezTo>
                          <a:pt x="0" y="6"/>
                          <a:pt x="16" y="0"/>
                          <a:pt x="3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30" name="Freeform 202">
                    <a:extLst>
                      <a:ext uri="{FF2B5EF4-FFF2-40B4-BE49-F238E27FC236}">
                        <a16:creationId xmlns:a16="http://schemas.microsoft.com/office/drawing/2014/main" id="{9F9F1619-F7BB-40F4-9879-64CDBCED9DA6}"/>
                      </a:ext>
                    </a:extLst>
                  </p:cNvPr>
                  <p:cNvSpPr>
                    <a:spLocks/>
                  </p:cNvSpPr>
                  <p:nvPr/>
                </p:nvSpPr>
                <p:spPr bwMode="auto">
                  <a:xfrm>
                    <a:off x="3886857" y="4635384"/>
                    <a:ext cx="106703" cy="46456"/>
                  </a:xfrm>
                  <a:custGeom>
                    <a:avLst/>
                    <a:gdLst>
                      <a:gd name="T0" fmla="*/ 0 w 62"/>
                      <a:gd name="T1" fmla="*/ 0 h 27"/>
                      <a:gd name="T2" fmla="*/ 62 w 62"/>
                      <a:gd name="T3" fmla="*/ 13 h 27"/>
                      <a:gd name="T4" fmla="*/ 0 w 62"/>
                      <a:gd name="T5" fmla="*/ 27 h 27"/>
                      <a:gd name="T6" fmla="*/ 0 w 62"/>
                      <a:gd name="T7" fmla="*/ 0 h 27"/>
                    </a:gdLst>
                    <a:ahLst/>
                    <a:cxnLst>
                      <a:cxn ang="0">
                        <a:pos x="T0" y="T1"/>
                      </a:cxn>
                      <a:cxn ang="0">
                        <a:pos x="T2" y="T3"/>
                      </a:cxn>
                      <a:cxn ang="0">
                        <a:pos x="T4" y="T5"/>
                      </a:cxn>
                      <a:cxn ang="0">
                        <a:pos x="T6" y="T7"/>
                      </a:cxn>
                    </a:cxnLst>
                    <a:rect l="0" t="0" r="r" b="b"/>
                    <a:pathLst>
                      <a:path w="62" h="27">
                        <a:moveTo>
                          <a:pt x="0" y="0"/>
                        </a:moveTo>
                        <a:cubicBezTo>
                          <a:pt x="21" y="4"/>
                          <a:pt x="41" y="9"/>
                          <a:pt x="62" y="13"/>
                        </a:cubicBezTo>
                        <a:cubicBezTo>
                          <a:pt x="41" y="18"/>
                          <a:pt x="20" y="22"/>
                          <a:pt x="0" y="27"/>
                        </a:cubicBezTo>
                        <a:cubicBezTo>
                          <a:pt x="0" y="18"/>
                          <a:pt x="0" y="9"/>
                          <a:pt x="0" y="0"/>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31" name="Freeform 203">
                    <a:extLst>
                      <a:ext uri="{FF2B5EF4-FFF2-40B4-BE49-F238E27FC236}">
                        <a16:creationId xmlns:a16="http://schemas.microsoft.com/office/drawing/2014/main" id="{3C2262AF-20A3-4785-A65D-7CE152B0F374}"/>
                      </a:ext>
                    </a:extLst>
                  </p:cNvPr>
                  <p:cNvSpPr>
                    <a:spLocks noEditPoints="1"/>
                  </p:cNvSpPr>
                  <p:nvPr/>
                </p:nvSpPr>
                <p:spPr bwMode="auto">
                  <a:xfrm>
                    <a:off x="4222209" y="4767492"/>
                    <a:ext cx="90734" cy="20324"/>
                  </a:xfrm>
                  <a:custGeom>
                    <a:avLst/>
                    <a:gdLst>
                      <a:gd name="T0" fmla="*/ 1 w 53"/>
                      <a:gd name="T1" fmla="*/ 0 h 12"/>
                      <a:gd name="T2" fmla="*/ 16 w 53"/>
                      <a:gd name="T3" fmla="*/ 0 h 12"/>
                      <a:gd name="T4" fmla="*/ 16 w 53"/>
                      <a:gd name="T5" fmla="*/ 2 h 12"/>
                      <a:gd name="T6" fmla="*/ 8 w 53"/>
                      <a:gd name="T7" fmla="*/ 2 h 12"/>
                      <a:gd name="T8" fmla="*/ 7 w 53"/>
                      <a:gd name="T9" fmla="*/ 5 h 12"/>
                      <a:gd name="T10" fmla="*/ 1 w 53"/>
                      <a:gd name="T11" fmla="*/ 5 h 12"/>
                      <a:gd name="T12" fmla="*/ 1 w 53"/>
                      <a:gd name="T13" fmla="*/ 0 h 12"/>
                      <a:gd name="T14" fmla="*/ 7 w 53"/>
                      <a:gd name="T15" fmla="*/ 7 h 12"/>
                      <a:gd name="T16" fmla="*/ 7 w 53"/>
                      <a:gd name="T17" fmla="*/ 10 h 12"/>
                      <a:gd name="T18" fmla="*/ 15 w 53"/>
                      <a:gd name="T19" fmla="*/ 10 h 12"/>
                      <a:gd name="T20" fmla="*/ 14 w 53"/>
                      <a:gd name="T21" fmla="*/ 12 h 12"/>
                      <a:gd name="T22" fmla="*/ 0 w 53"/>
                      <a:gd name="T23" fmla="*/ 12 h 12"/>
                      <a:gd name="T24" fmla="*/ 1 w 53"/>
                      <a:gd name="T25" fmla="*/ 7 h 12"/>
                      <a:gd name="T26" fmla="*/ 7 w 53"/>
                      <a:gd name="T27" fmla="*/ 7 h 12"/>
                      <a:gd name="T28" fmla="*/ 38 w 53"/>
                      <a:gd name="T29" fmla="*/ 0 h 12"/>
                      <a:gd name="T30" fmla="*/ 53 w 53"/>
                      <a:gd name="T31" fmla="*/ 0 h 12"/>
                      <a:gd name="T32" fmla="*/ 52 w 53"/>
                      <a:gd name="T33" fmla="*/ 5 h 12"/>
                      <a:gd name="T34" fmla="*/ 46 w 53"/>
                      <a:gd name="T35" fmla="*/ 5 h 12"/>
                      <a:gd name="T36" fmla="*/ 46 w 53"/>
                      <a:gd name="T37" fmla="*/ 2 h 12"/>
                      <a:gd name="T38" fmla="*/ 38 w 53"/>
                      <a:gd name="T39" fmla="*/ 2 h 12"/>
                      <a:gd name="T40" fmla="*/ 38 w 53"/>
                      <a:gd name="T41" fmla="*/ 0 h 12"/>
                      <a:gd name="T42" fmla="*/ 52 w 53"/>
                      <a:gd name="T43" fmla="*/ 7 h 12"/>
                      <a:gd name="T44" fmla="*/ 51 w 53"/>
                      <a:gd name="T45" fmla="*/ 12 h 12"/>
                      <a:gd name="T46" fmla="*/ 37 w 53"/>
                      <a:gd name="T47" fmla="*/ 12 h 12"/>
                      <a:gd name="T48" fmla="*/ 37 w 53"/>
                      <a:gd name="T49" fmla="*/ 10 h 12"/>
                      <a:gd name="T50" fmla="*/ 45 w 53"/>
                      <a:gd name="T51" fmla="*/ 10 h 12"/>
                      <a:gd name="T52" fmla="*/ 46 w 53"/>
                      <a:gd name="T53" fmla="*/ 7 h 12"/>
                      <a:gd name="T54" fmla="*/ 52 w 53"/>
                      <a:gd name="T55"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12">
                        <a:moveTo>
                          <a:pt x="1" y="0"/>
                        </a:moveTo>
                        <a:cubicBezTo>
                          <a:pt x="6" y="0"/>
                          <a:pt x="11" y="0"/>
                          <a:pt x="16" y="0"/>
                        </a:cubicBezTo>
                        <a:cubicBezTo>
                          <a:pt x="16" y="0"/>
                          <a:pt x="16" y="1"/>
                          <a:pt x="16" y="2"/>
                        </a:cubicBezTo>
                        <a:cubicBezTo>
                          <a:pt x="13" y="2"/>
                          <a:pt x="10" y="2"/>
                          <a:pt x="8" y="2"/>
                        </a:cubicBezTo>
                        <a:cubicBezTo>
                          <a:pt x="7" y="3"/>
                          <a:pt x="7" y="4"/>
                          <a:pt x="7" y="5"/>
                        </a:cubicBezTo>
                        <a:cubicBezTo>
                          <a:pt x="5" y="5"/>
                          <a:pt x="3" y="5"/>
                          <a:pt x="1" y="5"/>
                        </a:cubicBezTo>
                        <a:cubicBezTo>
                          <a:pt x="1" y="3"/>
                          <a:pt x="1" y="1"/>
                          <a:pt x="1" y="0"/>
                        </a:cubicBezTo>
                        <a:close/>
                        <a:moveTo>
                          <a:pt x="7" y="7"/>
                        </a:moveTo>
                        <a:cubicBezTo>
                          <a:pt x="7" y="8"/>
                          <a:pt x="7" y="9"/>
                          <a:pt x="7" y="10"/>
                        </a:cubicBezTo>
                        <a:cubicBezTo>
                          <a:pt x="9" y="10"/>
                          <a:pt x="12" y="10"/>
                          <a:pt x="15" y="10"/>
                        </a:cubicBezTo>
                        <a:cubicBezTo>
                          <a:pt x="14" y="11"/>
                          <a:pt x="14" y="12"/>
                          <a:pt x="14" y="12"/>
                        </a:cubicBezTo>
                        <a:cubicBezTo>
                          <a:pt x="10" y="12"/>
                          <a:pt x="5" y="12"/>
                          <a:pt x="0" y="12"/>
                        </a:cubicBezTo>
                        <a:cubicBezTo>
                          <a:pt x="0" y="11"/>
                          <a:pt x="1" y="9"/>
                          <a:pt x="1" y="7"/>
                        </a:cubicBezTo>
                        <a:cubicBezTo>
                          <a:pt x="3" y="7"/>
                          <a:pt x="5" y="7"/>
                          <a:pt x="7" y="7"/>
                        </a:cubicBezTo>
                        <a:close/>
                        <a:moveTo>
                          <a:pt x="38" y="0"/>
                        </a:moveTo>
                        <a:cubicBezTo>
                          <a:pt x="43" y="0"/>
                          <a:pt x="48" y="0"/>
                          <a:pt x="53" y="0"/>
                        </a:cubicBezTo>
                        <a:cubicBezTo>
                          <a:pt x="53" y="1"/>
                          <a:pt x="52" y="3"/>
                          <a:pt x="52" y="5"/>
                        </a:cubicBezTo>
                        <a:cubicBezTo>
                          <a:pt x="50" y="5"/>
                          <a:pt x="48" y="5"/>
                          <a:pt x="46" y="5"/>
                        </a:cubicBezTo>
                        <a:cubicBezTo>
                          <a:pt x="46" y="4"/>
                          <a:pt x="46" y="3"/>
                          <a:pt x="46" y="2"/>
                        </a:cubicBezTo>
                        <a:cubicBezTo>
                          <a:pt x="44" y="2"/>
                          <a:pt x="41" y="2"/>
                          <a:pt x="38" y="2"/>
                        </a:cubicBezTo>
                        <a:cubicBezTo>
                          <a:pt x="38" y="1"/>
                          <a:pt x="38" y="0"/>
                          <a:pt x="38" y="0"/>
                        </a:cubicBezTo>
                        <a:close/>
                        <a:moveTo>
                          <a:pt x="52" y="7"/>
                        </a:moveTo>
                        <a:cubicBezTo>
                          <a:pt x="52" y="9"/>
                          <a:pt x="51" y="11"/>
                          <a:pt x="51" y="12"/>
                        </a:cubicBezTo>
                        <a:cubicBezTo>
                          <a:pt x="46" y="12"/>
                          <a:pt x="42" y="12"/>
                          <a:pt x="37" y="12"/>
                        </a:cubicBezTo>
                        <a:cubicBezTo>
                          <a:pt x="37" y="12"/>
                          <a:pt x="37" y="11"/>
                          <a:pt x="37" y="10"/>
                        </a:cubicBezTo>
                        <a:cubicBezTo>
                          <a:pt x="40" y="10"/>
                          <a:pt x="43" y="10"/>
                          <a:pt x="45" y="10"/>
                        </a:cubicBezTo>
                        <a:cubicBezTo>
                          <a:pt x="45" y="9"/>
                          <a:pt x="45" y="8"/>
                          <a:pt x="46" y="7"/>
                        </a:cubicBezTo>
                        <a:cubicBezTo>
                          <a:pt x="48" y="7"/>
                          <a:pt x="50" y="7"/>
                          <a:pt x="52" y="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32" name="Freeform 204">
                    <a:extLst>
                      <a:ext uri="{FF2B5EF4-FFF2-40B4-BE49-F238E27FC236}">
                        <a16:creationId xmlns:a16="http://schemas.microsoft.com/office/drawing/2014/main" id="{E7C6205E-A757-4B0F-8754-8B6AFB438AEF}"/>
                      </a:ext>
                    </a:extLst>
                  </p:cNvPr>
                  <p:cNvSpPr>
                    <a:spLocks/>
                  </p:cNvSpPr>
                  <p:nvPr/>
                </p:nvSpPr>
                <p:spPr bwMode="auto">
                  <a:xfrm>
                    <a:off x="3943475" y="4767492"/>
                    <a:ext cx="45004" cy="20324"/>
                  </a:xfrm>
                  <a:custGeom>
                    <a:avLst/>
                    <a:gdLst>
                      <a:gd name="T0" fmla="*/ 26 w 26"/>
                      <a:gd name="T1" fmla="*/ 0 h 12"/>
                      <a:gd name="T2" fmla="*/ 9 w 26"/>
                      <a:gd name="T3" fmla="*/ 3 h 12"/>
                      <a:gd name="T4" fmla="*/ 0 w 26"/>
                      <a:gd name="T5" fmla="*/ 3 h 12"/>
                      <a:gd name="T6" fmla="*/ 0 w 26"/>
                      <a:gd name="T7" fmla="*/ 9 h 12"/>
                      <a:gd name="T8" fmla="*/ 9 w 26"/>
                      <a:gd name="T9" fmla="*/ 9 h 12"/>
                      <a:gd name="T10" fmla="*/ 26 w 26"/>
                      <a:gd name="T11" fmla="*/ 12 h 12"/>
                      <a:gd name="T12" fmla="*/ 26 w 2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26" h="12">
                        <a:moveTo>
                          <a:pt x="26" y="0"/>
                        </a:moveTo>
                        <a:cubicBezTo>
                          <a:pt x="21" y="1"/>
                          <a:pt x="15" y="2"/>
                          <a:pt x="9" y="3"/>
                        </a:cubicBezTo>
                        <a:cubicBezTo>
                          <a:pt x="6" y="3"/>
                          <a:pt x="3" y="3"/>
                          <a:pt x="0" y="3"/>
                        </a:cubicBezTo>
                        <a:cubicBezTo>
                          <a:pt x="0" y="5"/>
                          <a:pt x="0" y="7"/>
                          <a:pt x="0" y="9"/>
                        </a:cubicBezTo>
                        <a:cubicBezTo>
                          <a:pt x="3" y="9"/>
                          <a:pt x="6" y="9"/>
                          <a:pt x="9" y="9"/>
                        </a:cubicBezTo>
                        <a:cubicBezTo>
                          <a:pt x="15" y="10"/>
                          <a:pt x="20" y="11"/>
                          <a:pt x="26" y="12"/>
                        </a:cubicBezTo>
                        <a:cubicBezTo>
                          <a:pt x="26" y="8"/>
                          <a:pt x="26" y="4"/>
                          <a:pt x="2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33" name="Freeform 205">
                    <a:extLst>
                      <a:ext uri="{FF2B5EF4-FFF2-40B4-BE49-F238E27FC236}">
                        <a16:creationId xmlns:a16="http://schemas.microsoft.com/office/drawing/2014/main" id="{CC12D20B-AA08-43B3-B7E3-D828927F26E0}"/>
                      </a:ext>
                    </a:extLst>
                  </p:cNvPr>
                  <p:cNvSpPr>
                    <a:spLocks/>
                  </p:cNvSpPr>
                  <p:nvPr/>
                </p:nvSpPr>
                <p:spPr bwMode="auto">
                  <a:xfrm>
                    <a:off x="3998641" y="4767492"/>
                    <a:ext cx="20324" cy="20324"/>
                  </a:xfrm>
                  <a:custGeom>
                    <a:avLst/>
                    <a:gdLst>
                      <a:gd name="T0" fmla="*/ 1 w 12"/>
                      <a:gd name="T1" fmla="*/ 0 h 12"/>
                      <a:gd name="T2" fmla="*/ 11 w 12"/>
                      <a:gd name="T3" fmla="*/ 4 h 12"/>
                      <a:gd name="T4" fmla="*/ 12 w 12"/>
                      <a:gd name="T5" fmla="*/ 6 h 12"/>
                      <a:gd name="T6" fmla="*/ 10 w 12"/>
                      <a:gd name="T7" fmla="*/ 9 h 12"/>
                      <a:gd name="T8" fmla="*/ 1 w 12"/>
                      <a:gd name="T9" fmla="*/ 12 h 12"/>
                      <a:gd name="T10" fmla="*/ 0 w 12"/>
                      <a:gd name="T11" fmla="*/ 11 h 12"/>
                      <a:gd name="T12" fmla="*/ 8 w 12"/>
                      <a:gd name="T13" fmla="*/ 9 h 12"/>
                      <a:gd name="T14" fmla="*/ 9 w 12"/>
                      <a:gd name="T15" fmla="*/ 6 h 12"/>
                      <a:gd name="T16" fmla="*/ 8 w 12"/>
                      <a:gd name="T17" fmla="*/ 4 h 12"/>
                      <a:gd name="T18" fmla="*/ 0 w 12"/>
                      <a:gd name="T19" fmla="*/ 1 h 12"/>
                      <a:gd name="T20" fmla="*/ 1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1" y="0"/>
                        </a:moveTo>
                        <a:cubicBezTo>
                          <a:pt x="6" y="1"/>
                          <a:pt x="9" y="2"/>
                          <a:pt x="11" y="4"/>
                        </a:cubicBezTo>
                        <a:cubicBezTo>
                          <a:pt x="12" y="4"/>
                          <a:pt x="12" y="5"/>
                          <a:pt x="12" y="6"/>
                        </a:cubicBezTo>
                        <a:cubicBezTo>
                          <a:pt x="12" y="7"/>
                          <a:pt x="11" y="8"/>
                          <a:pt x="10" y="9"/>
                        </a:cubicBezTo>
                        <a:cubicBezTo>
                          <a:pt x="8" y="10"/>
                          <a:pt x="5" y="12"/>
                          <a:pt x="1" y="12"/>
                        </a:cubicBezTo>
                        <a:cubicBezTo>
                          <a:pt x="0" y="11"/>
                          <a:pt x="0" y="11"/>
                          <a:pt x="0" y="11"/>
                        </a:cubicBezTo>
                        <a:cubicBezTo>
                          <a:pt x="4" y="11"/>
                          <a:pt x="6" y="10"/>
                          <a:pt x="8" y="9"/>
                        </a:cubicBezTo>
                        <a:cubicBezTo>
                          <a:pt x="9" y="8"/>
                          <a:pt x="9" y="7"/>
                          <a:pt x="9" y="6"/>
                        </a:cubicBezTo>
                        <a:cubicBezTo>
                          <a:pt x="9" y="5"/>
                          <a:pt x="9" y="5"/>
                          <a:pt x="8" y="4"/>
                        </a:cubicBezTo>
                        <a:cubicBezTo>
                          <a:pt x="7" y="3"/>
                          <a:pt x="5" y="1"/>
                          <a:pt x="0" y="1"/>
                        </a:cubicBezTo>
                        <a:lnTo>
                          <a:pt x="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34" name="Freeform 206">
                    <a:extLst>
                      <a:ext uri="{FF2B5EF4-FFF2-40B4-BE49-F238E27FC236}">
                        <a16:creationId xmlns:a16="http://schemas.microsoft.com/office/drawing/2014/main" id="{B4243353-24D4-4468-9314-FF78ABE148C1}"/>
                      </a:ext>
                    </a:extLst>
                  </p:cNvPr>
                  <p:cNvSpPr>
                    <a:spLocks/>
                  </p:cNvSpPr>
                  <p:nvPr/>
                </p:nvSpPr>
                <p:spPr bwMode="auto">
                  <a:xfrm>
                    <a:off x="3998641" y="4771121"/>
                    <a:ext cx="12340" cy="13792"/>
                  </a:xfrm>
                  <a:custGeom>
                    <a:avLst/>
                    <a:gdLst>
                      <a:gd name="T0" fmla="*/ 1 w 7"/>
                      <a:gd name="T1" fmla="*/ 0 h 8"/>
                      <a:gd name="T2" fmla="*/ 5 w 7"/>
                      <a:gd name="T3" fmla="*/ 1 h 8"/>
                      <a:gd name="T4" fmla="*/ 7 w 7"/>
                      <a:gd name="T5" fmla="*/ 4 h 8"/>
                      <a:gd name="T6" fmla="*/ 5 w 7"/>
                      <a:gd name="T7" fmla="*/ 7 h 8"/>
                      <a:gd name="T8" fmla="*/ 1 w 7"/>
                      <a:gd name="T9" fmla="*/ 8 h 8"/>
                      <a:gd name="T10" fmla="*/ 0 w 7"/>
                      <a:gd name="T11" fmla="*/ 7 h 8"/>
                      <a:gd name="T12" fmla="*/ 3 w 7"/>
                      <a:gd name="T13" fmla="*/ 6 h 8"/>
                      <a:gd name="T14" fmla="*/ 5 w 7"/>
                      <a:gd name="T15" fmla="*/ 4 h 8"/>
                      <a:gd name="T16" fmla="*/ 3 w 7"/>
                      <a:gd name="T17" fmla="*/ 2 h 8"/>
                      <a:gd name="T18" fmla="*/ 0 w 7"/>
                      <a:gd name="T19" fmla="*/ 1 h 8"/>
                      <a:gd name="T20" fmla="*/ 1 w 7"/>
                      <a:gd name="T21"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1" y="0"/>
                        </a:moveTo>
                        <a:cubicBezTo>
                          <a:pt x="3" y="0"/>
                          <a:pt x="4" y="1"/>
                          <a:pt x="5" y="1"/>
                        </a:cubicBezTo>
                        <a:cubicBezTo>
                          <a:pt x="6" y="2"/>
                          <a:pt x="7" y="3"/>
                          <a:pt x="7" y="4"/>
                        </a:cubicBezTo>
                        <a:cubicBezTo>
                          <a:pt x="7" y="5"/>
                          <a:pt x="6" y="6"/>
                          <a:pt x="5" y="7"/>
                        </a:cubicBezTo>
                        <a:cubicBezTo>
                          <a:pt x="4" y="7"/>
                          <a:pt x="3" y="8"/>
                          <a:pt x="1" y="8"/>
                        </a:cubicBezTo>
                        <a:cubicBezTo>
                          <a:pt x="1" y="8"/>
                          <a:pt x="0" y="8"/>
                          <a:pt x="0" y="7"/>
                        </a:cubicBezTo>
                        <a:cubicBezTo>
                          <a:pt x="1" y="7"/>
                          <a:pt x="2" y="7"/>
                          <a:pt x="3" y="6"/>
                        </a:cubicBezTo>
                        <a:cubicBezTo>
                          <a:pt x="4" y="6"/>
                          <a:pt x="5" y="5"/>
                          <a:pt x="5" y="4"/>
                        </a:cubicBezTo>
                        <a:cubicBezTo>
                          <a:pt x="5" y="3"/>
                          <a:pt x="4" y="2"/>
                          <a:pt x="3" y="2"/>
                        </a:cubicBezTo>
                        <a:cubicBezTo>
                          <a:pt x="2" y="1"/>
                          <a:pt x="1" y="1"/>
                          <a:pt x="0" y="1"/>
                        </a:cubicBezTo>
                        <a:cubicBezTo>
                          <a:pt x="1" y="0"/>
                          <a:pt x="1" y="0"/>
                          <a:pt x="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35" name="Freeform 207">
                    <a:extLst>
                      <a:ext uri="{FF2B5EF4-FFF2-40B4-BE49-F238E27FC236}">
                        <a16:creationId xmlns:a16="http://schemas.microsoft.com/office/drawing/2014/main" id="{50AB56A2-7CA0-4C68-80EE-17682EF40376}"/>
                      </a:ext>
                    </a:extLst>
                  </p:cNvPr>
                  <p:cNvSpPr>
                    <a:spLocks noEditPoints="1"/>
                  </p:cNvSpPr>
                  <p:nvPr/>
                </p:nvSpPr>
                <p:spPr bwMode="auto">
                  <a:xfrm>
                    <a:off x="3669095" y="4771121"/>
                    <a:ext cx="231553" cy="13792"/>
                  </a:xfrm>
                  <a:custGeom>
                    <a:avLst/>
                    <a:gdLst>
                      <a:gd name="T0" fmla="*/ 130 w 135"/>
                      <a:gd name="T1" fmla="*/ 7 h 8"/>
                      <a:gd name="T2" fmla="*/ 128 w 135"/>
                      <a:gd name="T3" fmla="*/ 4 h 8"/>
                      <a:gd name="T4" fmla="*/ 135 w 135"/>
                      <a:gd name="T5" fmla="*/ 6 h 8"/>
                      <a:gd name="T6" fmla="*/ 128 w 135"/>
                      <a:gd name="T7" fmla="*/ 0 h 8"/>
                      <a:gd name="T8" fmla="*/ 130 w 135"/>
                      <a:gd name="T9" fmla="*/ 2 h 8"/>
                      <a:gd name="T10" fmla="*/ 128 w 135"/>
                      <a:gd name="T11" fmla="*/ 1 h 8"/>
                      <a:gd name="T12" fmla="*/ 128 w 135"/>
                      <a:gd name="T13" fmla="*/ 4 h 8"/>
                      <a:gd name="T14" fmla="*/ 128 w 135"/>
                      <a:gd name="T15" fmla="*/ 7 h 8"/>
                      <a:gd name="T16" fmla="*/ 120 w 135"/>
                      <a:gd name="T17" fmla="*/ 4 h 8"/>
                      <a:gd name="T18" fmla="*/ 54 w 135"/>
                      <a:gd name="T19" fmla="*/ 7 h 8"/>
                      <a:gd name="T20" fmla="*/ 57 w 135"/>
                      <a:gd name="T21" fmla="*/ 4 h 8"/>
                      <a:gd name="T22" fmla="*/ 54 w 135"/>
                      <a:gd name="T23" fmla="*/ 1 h 8"/>
                      <a:gd name="T24" fmla="*/ 62 w 135"/>
                      <a:gd name="T25" fmla="*/ 4 h 8"/>
                      <a:gd name="T26" fmla="*/ 69 w 135"/>
                      <a:gd name="T27" fmla="*/ 0 h 8"/>
                      <a:gd name="T28" fmla="*/ 88 w 135"/>
                      <a:gd name="T29" fmla="*/ 7 h 8"/>
                      <a:gd name="T30" fmla="*/ 79 w 135"/>
                      <a:gd name="T31" fmla="*/ 5 h 8"/>
                      <a:gd name="T32" fmla="*/ 81 w 135"/>
                      <a:gd name="T33" fmla="*/ 1 h 8"/>
                      <a:gd name="T34" fmla="*/ 76 w 135"/>
                      <a:gd name="T35" fmla="*/ 0 h 8"/>
                      <a:gd name="T36" fmla="*/ 88 w 135"/>
                      <a:gd name="T37" fmla="*/ 3 h 8"/>
                      <a:gd name="T38" fmla="*/ 79 w 135"/>
                      <a:gd name="T39" fmla="*/ 7 h 8"/>
                      <a:gd name="T40" fmla="*/ 97 w 135"/>
                      <a:gd name="T41" fmla="*/ 2 h 8"/>
                      <a:gd name="T42" fmla="*/ 93 w 135"/>
                      <a:gd name="T43" fmla="*/ 7 h 8"/>
                      <a:gd name="T44" fmla="*/ 102 w 135"/>
                      <a:gd name="T45" fmla="*/ 6 h 8"/>
                      <a:gd name="T46" fmla="*/ 112 w 135"/>
                      <a:gd name="T47" fmla="*/ 7 h 8"/>
                      <a:gd name="T48" fmla="*/ 106 w 135"/>
                      <a:gd name="T49" fmla="*/ 5 h 8"/>
                      <a:gd name="T50" fmla="*/ 117 w 135"/>
                      <a:gd name="T51" fmla="*/ 1 h 8"/>
                      <a:gd name="T52" fmla="*/ 115 w 135"/>
                      <a:gd name="T53" fmla="*/ 3 h 8"/>
                      <a:gd name="T54" fmla="*/ 104 w 135"/>
                      <a:gd name="T55" fmla="*/ 8 h 8"/>
                      <a:gd name="T56" fmla="*/ 53 w 135"/>
                      <a:gd name="T57" fmla="*/ 1 h 8"/>
                      <a:gd name="T58" fmla="*/ 53 w 135"/>
                      <a:gd name="T59" fmla="*/ 7 h 8"/>
                      <a:gd name="T60" fmla="*/ 47 w 135"/>
                      <a:gd name="T61" fmla="*/ 4 h 8"/>
                      <a:gd name="T62" fmla="*/ 36 w 135"/>
                      <a:gd name="T63" fmla="*/ 7 h 8"/>
                      <a:gd name="T64" fmla="*/ 39 w 135"/>
                      <a:gd name="T65" fmla="*/ 4 h 8"/>
                      <a:gd name="T66" fmla="*/ 36 w 135"/>
                      <a:gd name="T67" fmla="*/ 0 h 8"/>
                      <a:gd name="T68" fmla="*/ 36 w 135"/>
                      <a:gd name="T69" fmla="*/ 8 h 8"/>
                      <a:gd name="T70" fmla="*/ 13 w 135"/>
                      <a:gd name="T71" fmla="*/ 8 h 8"/>
                      <a:gd name="T72" fmla="*/ 8 w 135"/>
                      <a:gd name="T73" fmla="*/ 7 h 8"/>
                      <a:gd name="T74" fmla="*/ 10 w 135"/>
                      <a:gd name="T75" fmla="*/ 2 h 8"/>
                      <a:gd name="T76" fmla="*/ 36 w 135"/>
                      <a:gd name="T77" fmla="*/ 0 h 8"/>
                      <a:gd name="T78" fmla="*/ 34 w 135"/>
                      <a:gd name="T79" fmla="*/ 2 h 8"/>
                      <a:gd name="T80" fmla="*/ 36 w 135"/>
                      <a:gd name="T81" fmla="*/ 7 h 8"/>
                      <a:gd name="T82" fmla="*/ 31 w 135"/>
                      <a:gd name="T83" fmla="*/ 1 h 8"/>
                      <a:gd name="T84" fmla="*/ 24 w 135"/>
                      <a:gd name="T85" fmla="*/ 2 h 8"/>
                      <a:gd name="T86" fmla="*/ 20 w 135"/>
                      <a:gd name="T87" fmla="*/ 7 h 8"/>
                      <a:gd name="T88" fmla="*/ 8 w 135"/>
                      <a:gd name="T89" fmla="*/ 0 h 8"/>
                      <a:gd name="T90" fmla="*/ 6 w 135"/>
                      <a:gd name="T91" fmla="*/ 1 h 8"/>
                      <a:gd name="T92" fmla="*/ 6 w 135"/>
                      <a:gd name="T93" fmla="*/ 7 h 8"/>
                      <a:gd name="T94" fmla="*/ 0 w 135"/>
                      <a:gd name="T95"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8">
                        <a:moveTo>
                          <a:pt x="128" y="8"/>
                        </a:moveTo>
                        <a:cubicBezTo>
                          <a:pt x="128" y="7"/>
                          <a:pt x="128" y="7"/>
                          <a:pt x="128" y="7"/>
                        </a:cubicBezTo>
                        <a:cubicBezTo>
                          <a:pt x="128" y="7"/>
                          <a:pt x="128" y="7"/>
                          <a:pt x="128" y="7"/>
                        </a:cubicBezTo>
                        <a:cubicBezTo>
                          <a:pt x="129" y="7"/>
                          <a:pt x="129" y="7"/>
                          <a:pt x="130" y="7"/>
                        </a:cubicBezTo>
                        <a:cubicBezTo>
                          <a:pt x="131" y="7"/>
                          <a:pt x="131" y="6"/>
                          <a:pt x="131" y="6"/>
                        </a:cubicBezTo>
                        <a:cubicBezTo>
                          <a:pt x="131" y="5"/>
                          <a:pt x="131" y="5"/>
                          <a:pt x="130" y="4"/>
                        </a:cubicBezTo>
                        <a:cubicBezTo>
                          <a:pt x="129" y="4"/>
                          <a:pt x="129" y="4"/>
                          <a:pt x="128" y="4"/>
                        </a:cubicBezTo>
                        <a:cubicBezTo>
                          <a:pt x="128" y="4"/>
                          <a:pt x="128" y="4"/>
                          <a:pt x="128" y="4"/>
                        </a:cubicBezTo>
                        <a:cubicBezTo>
                          <a:pt x="128" y="3"/>
                          <a:pt x="128" y="3"/>
                          <a:pt x="128" y="3"/>
                        </a:cubicBezTo>
                        <a:cubicBezTo>
                          <a:pt x="128" y="3"/>
                          <a:pt x="128" y="3"/>
                          <a:pt x="128" y="3"/>
                        </a:cubicBezTo>
                        <a:cubicBezTo>
                          <a:pt x="130" y="3"/>
                          <a:pt x="132" y="3"/>
                          <a:pt x="133" y="4"/>
                        </a:cubicBezTo>
                        <a:cubicBezTo>
                          <a:pt x="134" y="4"/>
                          <a:pt x="135" y="5"/>
                          <a:pt x="135" y="6"/>
                        </a:cubicBezTo>
                        <a:cubicBezTo>
                          <a:pt x="135" y="6"/>
                          <a:pt x="134" y="7"/>
                          <a:pt x="133" y="8"/>
                        </a:cubicBezTo>
                        <a:cubicBezTo>
                          <a:pt x="132" y="8"/>
                          <a:pt x="130" y="8"/>
                          <a:pt x="128" y="8"/>
                        </a:cubicBezTo>
                        <a:close/>
                        <a:moveTo>
                          <a:pt x="128" y="1"/>
                        </a:moveTo>
                        <a:cubicBezTo>
                          <a:pt x="128" y="0"/>
                          <a:pt x="128" y="0"/>
                          <a:pt x="128" y="0"/>
                        </a:cubicBezTo>
                        <a:cubicBezTo>
                          <a:pt x="128" y="0"/>
                          <a:pt x="128" y="0"/>
                          <a:pt x="128" y="0"/>
                        </a:cubicBezTo>
                        <a:cubicBezTo>
                          <a:pt x="130" y="0"/>
                          <a:pt x="132" y="0"/>
                          <a:pt x="133" y="0"/>
                        </a:cubicBezTo>
                        <a:cubicBezTo>
                          <a:pt x="134" y="1"/>
                          <a:pt x="134" y="1"/>
                          <a:pt x="135" y="2"/>
                        </a:cubicBezTo>
                        <a:cubicBezTo>
                          <a:pt x="133" y="2"/>
                          <a:pt x="132" y="2"/>
                          <a:pt x="130" y="2"/>
                        </a:cubicBezTo>
                        <a:cubicBezTo>
                          <a:pt x="130" y="1"/>
                          <a:pt x="130" y="1"/>
                          <a:pt x="130" y="1"/>
                        </a:cubicBezTo>
                        <a:cubicBezTo>
                          <a:pt x="129" y="1"/>
                          <a:pt x="129" y="1"/>
                          <a:pt x="128" y="1"/>
                        </a:cubicBezTo>
                        <a:close/>
                        <a:moveTo>
                          <a:pt x="128" y="0"/>
                        </a:moveTo>
                        <a:cubicBezTo>
                          <a:pt x="128" y="1"/>
                          <a:pt x="128" y="1"/>
                          <a:pt x="128" y="1"/>
                        </a:cubicBezTo>
                        <a:cubicBezTo>
                          <a:pt x="127" y="1"/>
                          <a:pt x="126" y="1"/>
                          <a:pt x="126" y="2"/>
                        </a:cubicBezTo>
                        <a:cubicBezTo>
                          <a:pt x="125" y="2"/>
                          <a:pt x="125" y="3"/>
                          <a:pt x="124" y="4"/>
                        </a:cubicBezTo>
                        <a:cubicBezTo>
                          <a:pt x="125" y="3"/>
                          <a:pt x="126" y="3"/>
                          <a:pt x="128" y="3"/>
                        </a:cubicBezTo>
                        <a:cubicBezTo>
                          <a:pt x="128" y="4"/>
                          <a:pt x="128" y="4"/>
                          <a:pt x="128" y="4"/>
                        </a:cubicBezTo>
                        <a:cubicBezTo>
                          <a:pt x="127" y="4"/>
                          <a:pt x="126" y="4"/>
                          <a:pt x="126" y="4"/>
                        </a:cubicBezTo>
                        <a:cubicBezTo>
                          <a:pt x="125" y="5"/>
                          <a:pt x="125" y="5"/>
                          <a:pt x="125" y="5"/>
                        </a:cubicBezTo>
                        <a:cubicBezTo>
                          <a:pt x="125" y="6"/>
                          <a:pt x="125" y="6"/>
                          <a:pt x="126" y="7"/>
                        </a:cubicBezTo>
                        <a:cubicBezTo>
                          <a:pt x="126" y="7"/>
                          <a:pt x="127" y="7"/>
                          <a:pt x="128" y="7"/>
                        </a:cubicBezTo>
                        <a:cubicBezTo>
                          <a:pt x="128" y="8"/>
                          <a:pt x="128" y="8"/>
                          <a:pt x="128" y="8"/>
                        </a:cubicBezTo>
                        <a:cubicBezTo>
                          <a:pt x="128" y="8"/>
                          <a:pt x="128" y="8"/>
                          <a:pt x="128" y="8"/>
                        </a:cubicBezTo>
                        <a:cubicBezTo>
                          <a:pt x="125" y="8"/>
                          <a:pt x="123" y="8"/>
                          <a:pt x="122" y="7"/>
                        </a:cubicBezTo>
                        <a:cubicBezTo>
                          <a:pt x="120" y="7"/>
                          <a:pt x="120" y="6"/>
                          <a:pt x="120" y="4"/>
                        </a:cubicBezTo>
                        <a:cubicBezTo>
                          <a:pt x="120" y="3"/>
                          <a:pt x="121" y="2"/>
                          <a:pt x="122" y="1"/>
                        </a:cubicBezTo>
                        <a:cubicBezTo>
                          <a:pt x="124" y="0"/>
                          <a:pt x="126" y="0"/>
                          <a:pt x="128" y="0"/>
                        </a:cubicBezTo>
                        <a:close/>
                        <a:moveTo>
                          <a:pt x="54" y="8"/>
                        </a:moveTo>
                        <a:cubicBezTo>
                          <a:pt x="54" y="7"/>
                          <a:pt x="54" y="7"/>
                          <a:pt x="54" y="7"/>
                        </a:cubicBezTo>
                        <a:cubicBezTo>
                          <a:pt x="54" y="7"/>
                          <a:pt x="54" y="7"/>
                          <a:pt x="54" y="7"/>
                        </a:cubicBezTo>
                        <a:cubicBezTo>
                          <a:pt x="55" y="7"/>
                          <a:pt x="55" y="7"/>
                          <a:pt x="56" y="7"/>
                        </a:cubicBezTo>
                        <a:cubicBezTo>
                          <a:pt x="56" y="7"/>
                          <a:pt x="56" y="7"/>
                          <a:pt x="56" y="6"/>
                        </a:cubicBezTo>
                        <a:cubicBezTo>
                          <a:pt x="57" y="6"/>
                          <a:pt x="57" y="5"/>
                          <a:pt x="57" y="4"/>
                        </a:cubicBezTo>
                        <a:cubicBezTo>
                          <a:pt x="57" y="3"/>
                          <a:pt x="57" y="2"/>
                          <a:pt x="57" y="2"/>
                        </a:cubicBezTo>
                        <a:cubicBezTo>
                          <a:pt x="56" y="2"/>
                          <a:pt x="56" y="1"/>
                          <a:pt x="56" y="1"/>
                        </a:cubicBezTo>
                        <a:cubicBezTo>
                          <a:pt x="55" y="1"/>
                          <a:pt x="55" y="1"/>
                          <a:pt x="54" y="1"/>
                        </a:cubicBezTo>
                        <a:cubicBezTo>
                          <a:pt x="54" y="1"/>
                          <a:pt x="54" y="1"/>
                          <a:pt x="54" y="1"/>
                        </a:cubicBezTo>
                        <a:cubicBezTo>
                          <a:pt x="54" y="0"/>
                          <a:pt x="54" y="0"/>
                          <a:pt x="54" y="0"/>
                        </a:cubicBezTo>
                        <a:cubicBezTo>
                          <a:pt x="54" y="0"/>
                          <a:pt x="54" y="0"/>
                          <a:pt x="54" y="0"/>
                        </a:cubicBezTo>
                        <a:cubicBezTo>
                          <a:pt x="56" y="0"/>
                          <a:pt x="58" y="0"/>
                          <a:pt x="59" y="1"/>
                        </a:cubicBezTo>
                        <a:cubicBezTo>
                          <a:pt x="61" y="1"/>
                          <a:pt x="62" y="3"/>
                          <a:pt x="62" y="4"/>
                        </a:cubicBezTo>
                        <a:cubicBezTo>
                          <a:pt x="62" y="6"/>
                          <a:pt x="61" y="7"/>
                          <a:pt x="59" y="8"/>
                        </a:cubicBezTo>
                        <a:cubicBezTo>
                          <a:pt x="58" y="8"/>
                          <a:pt x="56" y="8"/>
                          <a:pt x="54" y="8"/>
                        </a:cubicBezTo>
                        <a:close/>
                        <a:moveTo>
                          <a:pt x="63" y="8"/>
                        </a:moveTo>
                        <a:cubicBezTo>
                          <a:pt x="65" y="6"/>
                          <a:pt x="67" y="3"/>
                          <a:pt x="69" y="0"/>
                        </a:cubicBezTo>
                        <a:cubicBezTo>
                          <a:pt x="70" y="0"/>
                          <a:pt x="71" y="0"/>
                          <a:pt x="72" y="0"/>
                        </a:cubicBezTo>
                        <a:cubicBezTo>
                          <a:pt x="70" y="3"/>
                          <a:pt x="68" y="6"/>
                          <a:pt x="66" y="8"/>
                        </a:cubicBezTo>
                        <a:cubicBezTo>
                          <a:pt x="65" y="8"/>
                          <a:pt x="64" y="8"/>
                          <a:pt x="63" y="8"/>
                        </a:cubicBezTo>
                        <a:close/>
                        <a:moveTo>
                          <a:pt x="88" y="7"/>
                        </a:moveTo>
                        <a:cubicBezTo>
                          <a:pt x="88" y="7"/>
                          <a:pt x="88" y="8"/>
                          <a:pt x="88" y="8"/>
                        </a:cubicBezTo>
                        <a:cubicBezTo>
                          <a:pt x="83" y="8"/>
                          <a:pt x="78" y="8"/>
                          <a:pt x="73" y="8"/>
                        </a:cubicBezTo>
                        <a:cubicBezTo>
                          <a:pt x="73" y="8"/>
                          <a:pt x="74" y="7"/>
                          <a:pt x="74" y="7"/>
                        </a:cubicBezTo>
                        <a:cubicBezTo>
                          <a:pt x="75" y="6"/>
                          <a:pt x="77" y="6"/>
                          <a:pt x="79" y="5"/>
                        </a:cubicBezTo>
                        <a:cubicBezTo>
                          <a:pt x="81" y="4"/>
                          <a:pt x="82" y="4"/>
                          <a:pt x="83" y="3"/>
                        </a:cubicBezTo>
                        <a:cubicBezTo>
                          <a:pt x="84" y="3"/>
                          <a:pt x="84" y="3"/>
                          <a:pt x="84" y="2"/>
                        </a:cubicBezTo>
                        <a:cubicBezTo>
                          <a:pt x="84" y="2"/>
                          <a:pt x="84" y="2"/>
                          <a:pt x="83" y="1"/>
                        </a:cubicBezTo>
                        <a:cubicBezTo>
                          <a:pt x="83" y="1"/>
                          <a:pt x="82" y="1"/>
                          <a:pt x="81" y="1"/>
                        </a:cubicBezTo>
                        <a:cubicBezTo>
                          <a:pt x="80" y="1"/>
                          <a:pt x="79" y="1"/>
                          <a:pt x="79" y="1"/>
                        </a:cubicBezTo>
                        <a:cubicBezTo>
                          <a:pt x="78" y="2"/>
                          <a:pt x="78" y="2"/>
                          <a:pt x="78" y="2"/>
                        </a:cubicBezTo>
                        <a:cubicBezTo>
                          <a:pt x="76" y="2"/>
                          <a:pt x="75" y="2"/>
                          <a:pt x="73" y="2"/>
                        </a:cubicBezTo>
                        <a:cubicBezTo>
                          <a:pt x="74" y="1"/>
                          <a:pt x="74" y="1"/>
                          <a:pt x="76" y="0"/>
                        </a:cubicBezTo>
                        <a:cubicBezTo>
                          <a:pt x="77" y="0"/>
                          <a:pt x="79" y="0"/>
                          <a:pt x="81" y="0"/>
                        </a:cubicBezTo>
                        <a:cubicBezTo>
                          <a:pt x="83" y="0"/>
                          <a:pt x="85" y="0"/>
                          <a:pt x="86" y="0"/>
                        </a:cubicBezTo>
                        <a:cubicBezTo>
                          <a:pt x="88" y="1"/>
                          <a:pt x="88" y="2"/>
                          <a:pt x="88" y="2"/>
                        </a:cubicBezTo>
                        <a:cubicBezTo>
                          <a:pt x="88" y="3"/>
                          <a:pt x="88" y="3"/>
                          <a:pt x="88" y="3"/>
                        </a:cubicBezTo>
                        <a:cubicBezTo>
                          <a:pt x="87" y="4"/>
                          <a:pt x="87" y="4"/>
                          <a:pt x="86" y="4"/>
                        </a:cubicBezTo>
                        <a:cubicBezTo>
                          <a:pt x="85" y="5"/>
                          <a:pt x="84" y="5"/>
                          <a:pt x="83" y="5"/>
                        </a:cubicBezTo>
                        <a:cubicBezTo>
                          <a:pt x="82" y="6"/>
                          <a:pt x="81" y="6"/>
                          <a:pt x="80" y="6"/>
                        </a:cubicBezTo>
                        <a:cubicBezTo>
                          <a:pt x="80" y="7"/>
                          <a:pt x="80" y="7"/>
                          <a:pt x="79" y="7"/>
                        </a:cubicBezTo>
                        <a:cubicBezTo>
                          <a:pt x="82" y="7"/>
                          <a:pt x="85" y="7"/>
                          <a:pt x="88" y="7"/>
                        </a:cubicBezTo>
                        <a:close/>
                        <a:moveTo>
                          <a:pt x="93" y="4"/>
                        </a:moveTo>
                        <a:cubicBezTo>
                          <a:pt x="93" y="3"/>
                          <a:pt x="93" y="3"/>
                          <a:pt x="93" y="2"/>
                        </a:cubicBezTo>
                        <a:cubicBezTo>
                          <a:pt x="95" y="2"/>
                          <a:pt x="96" y="2"/>
                          <a:pt x="97" y="2"/>
                        </a:cubicBezTo>
                        <a:cubicBezTo>
                          <a:pt x="98" y="3"/>
                          <a:pt x="97" y="3"/>
                          <a:pt x="97" y="4"/>
                        </a:cubicBezTo>
                        <a:cubicBezTo>
                          <a:pt x="96" y="4"/>
                          <a:pt x="94" y="4"/>
                          <a:pt x="93" y="4"/>
                        </a:cubicBezTo>
                        <a:close/>
                        <a:moveTo>
                          <a:pt x="93" y="8"/>
                        </a:moveTo>
                        <a:cubicBezTo>
                          <a:pt x="93" y="8"/>
                          <a:pt x="93" y="7"/>
                          <a:pt x="93" y="7"/>
                        </a:cubicBezTo>
                        <a:cubicBezTo>
                          <a:pt x="94" y="7"/>
                          <a:pt x="96" y="7"/>
                          <a:pt x="97" y="7"/>
                        </a:cubicBezTo>
                        <a:cubicBezTo>
                          <a:pt x="97" y="7"/>
                          <a:pt x="97" y="8"/>
                          <a:pt x="97" y="8"/>
                        </a:cubicBezTo>
                        <a:cubicBezTo>
                          <a:pt x="96" y="8"/>
                          <a:pt x="94" y="8"/>
                          <a:pt x="93" y="8"/>
                        </a:cubicBezTo>
                        <a:close/>
                        <a:moveTo>
                          <a:pt x="102" y="6"/>
                        </a:moveTo>
                        <a:cubicBezTo>
                          <a:pt x="103" y="6"/>
                          <a:pt x="105" y="6"/>
                          <a:pt x="106" y="6"/>
                        </a:cubicBezTo>
                        <a:cubicBezTo>
                          <a:pt x="106" y="6"/>
                          <a:pt x="107" y="7"/>
                          <a:pt x="107" y="7"/>
                        </a:cubicBezTo>
                        <a:cubicBezTo>
                          <a:pt x="108" y="7"/>
                          <a:pt x="109" y="7"/>
                          <a:pt x="110" y="7"/>
                        </a:cubicBezTo>
                        <a:cubicBezTo>
                          <a:pt x="111" y="7"/>
                          <a:pt x="111" y="7"/>
                          <a:pt x="112" y="7"/>
                        </a:cubicBezTo>
                        <a:cubicBezTo>
                          <a:pt x="113" y="6"/>
                          <a:pt x="113" y="6"/>
                          <a:pt x="113" y="6"/>
                        </a:cubicBezTo>
                        <a:cubicBezTo>
                          <a:pt x="113" y="5"/>
                          <a:pt x="113" y="5"/>
                          <a:pt x="112" y="4"/>
                        </a:cubicBezTo>
                        <a:cubicBezTo>
                          <a:pt x="111" y="4"/>
                          <a:pt x="111" y="4"/>
                          <a:pt x="110" y="4"/>
                        </a:cubicBezTo>
                        <a:cubicBezTo>
                          <a:pt x="108" y="4"/>
                          <a:pt x="107" y="4"/>
                          <a:pt x="106" y="5"/>
                        </a:cubicBezTo>
                        <a:cubicBezTo>
                          <a:pt x="105" y="5"/>
                          <a:pt x="104" y="4"/>
                          <a:pt x="103" y="4"/>
                        </a:cubicBezTo>
                        <a:cubicBezTo>
                          <a:pt x="103" y="3"/>
                          <a:pt x="104" y="1"/>
                          <a:pt x="105" y="0"/>
                        </a:cubicBezTo>
                        <a:cubicBezTo>
                          <a:pt x="109" y="0"/>
                          <a:pt x="113" y="0"/>
                          <a:pt x="117" y="0"/>
                        </a:cubicBezTo>
                        <a:cubicBezTo>
                          <a:pt x="117" y="0"/>
                          <a:pt x="117" y="1"/>
                          <a:pt x="117" y="1"/>
                        </a:cubicBezTo>
                        <a:cubicBezTo>
                          <a:pt x="114" y="1"/>
                          <a:pt x="111" y="1"/>
                          <a:pt x="108" y="1"/>
                        </a:cubicBezTo>
                        <a:cubicBezTo>
                          <a:pt x="108" y="2"/>
                          <a:pt x="108" y="2"/>
                          <a:pt x="107" y="3"/>
                        </a:cubicBezTo>
                        <a:cubicBezTo>
                          <a:pt x="109" y="3"/>
                          <a:pt x="109" y="3"/>
                          <a:pt x="111" y="3"/>
                        </a:cubicBezTo>
                        <a:cubicBezTo>
                          <a:pt x="113" y="3"/>
                          <a:pt x="114" y="3"/>
                          <a:pt x="115" y="3"/>
                        </a:cubicBezTo>
                        <a:cubicBezTo>
                          <a:pt x="117" y="4"/>
                          <a:pt x="117" y="5"/>
                          <a:pt x="117" y="5"/>
                        </a:cubicBezTo>
                        <a:cubicBezTo>
                          <a:pt x="117" y="6"/>
                          <a:pt x="117" y="7"/>
                          <a:pt x="116" y="7"/>
                        </a:cubicBezTo>
                        <a:cubicBezTo>
                          <a:pt x="114" y="8"/>
                          <a:pt x="112" y="8"/>
                          <a:pt x="110" y="8"/>
                        </a:cubicBezTo>
                        <a:cubicBezTo>
                          <a:pt x="108" y="8"/>
                          <a:pt x="106" y="8"/>
                          <a:pt x="104" y="8"/>
                        </a:cubicBezTo>
                        <a:cubicBezTo>
                          <a:pt x="103" y="7"/>
                          <a:pt x="102" y="7"/>
                          <a:pt x="102" y="6"/>
                        </a:cubicBezTo>
                        <a:close/>
                        <a:moveTo>
                          <a:pt x="54" y="0"/>
                        </a:moveTo>
                        <a:cubicBezTo>
                          <a:pt x="54" y="1"/>
                          <a:pt x="54" y="1"/>
                          <a:pt x="54" y="1"/>
                        </a:cubicBezTo>
                        <a:cubicBezTo>
                          <a:pt x="53" y="1"/>
                          <a:pt x="53" y="1"/>
                          <a:pt x="53" y="1"/>
                        </a:cubicBezTo>
                        <a:cubicBezTo>
                          <a:pt x="52" y="1"/>
                          <a:pt x="52" y="2"/>
                          <a:pt x="52" y="2"/>
                        </a:cubicBezTo>
                        <a:cubicBezTo>
                          <a:pt x="51" y="2"/>
                          <a:pt x="51" y="3"/>
                          <a:pt x="51" y="4"/>
                        </a:cubicBezTo>
                        <a:cubicBezTo>
                          <a:pt x="51" y="5"/>
                          <a:pt x="51" y="6"/>
                          <a:pt x="52" y="6"/>
                        </a:cubicBezTo>
                        <a:cubicBezTo>
                          <a:pt x="52" y="7"/>
                          <a:pt x="52" y="7"/>
                          <a:pt x="53" y="7"/>
                        </a:cubicBezTo>
                        <a:cubicBezTo>
                          <a:pt x="53" y="7"/>
                          <a:pt x="54" y="7"/>
                          <a:pt x="54" y="7"/>
                        </a:cubicBezTo>
                        <a:cubicBezTo>
                          <a:pt x="54" y="8"/>
                          <a:pt x="54" y="8"/>
                          <a:pt x="54" y="8"/>
                        </a:cubicBezTo>
                        <a:cubicBezTo>
                          <a:pt x="52" y="8"/>
                          <a:pt x="50" y="8"/>
                          <a:pt x="49" y="8"/>
                        </a:cubicBezTo>
                        <a:cubicBezTo>
                          <a:pt x="47" y="7"/>
                          <a:pt x="47" y="6"/>
                          <a:pt x="47" y="4"/>
                        </a:cubicBezTo>
                        <a:cubicBezTo>
                          <a:pt x="47" y="3"/>
                          <a:pt x="47" y="1"/>
                          <a:pt x="49" y="1"/>
                        </a:cubicBezTo>
                        <a:cubicBezTo>
                          <a:pt x="50" y="0"/>
                          <a:pt x="52" y="0"/>
                          <a:pt x="54" y="0"/>
                        </a:cubicBezTo>
                        <a:close/>
                        <a:moveTo>
                          <a:pt x="36" y="8"/>
                        </a:moveTo>
                        <a:cubicBezTo>
                          <a:pt x="36" y="7"/>
                          <a:pt x="36" y="7"/>
                          <a:pt x="36" y="7"/>
                        </a:cubicBezTo>
                        <a:cubicBezTo>
                          <a:pt x="36" y="7"/>
                          <a:pt x="36" y="7"/>
                          <a:pt x="36" y="7"/>
                        </a:cubicBezTo>
                        <a:cubicBezTo>
                          <a:pt x="37" y="7"/>
                          <a:pt x="37" y="7"/>
                          <a:pt x="38" y="7"/>
                        </a:cubicBezTo>
                        <a:cubicBezTo>
                          <a:pt x="38" y="7"/>
                          <a:pt x="38" y="7"/>
                          <a:pt x="39" y="6"/>
                        </a:cubicBezTo>
                        <a:cubicBezTo>
                          <a:pt x="39" y="6"/>
                          <a:pt x="39" y="5"/>
                          <a:pt x="39" y="4"/>
                        </a:cubicBezTo>
                        <a:cubicBezTo>
                          <a:pt x="39" y="3"/>
                          <a:pt x="39" y="2"/>
                          <a:pt x="39" y="2"/>
                        </a:cubicBezTo>
                        <a:cubicBezTo>
                          <a:pt x="38" y="2"/>
                          <a:pt x="38" y="2"/>
                          <a:pt x="37" y="1"/>
                        </a:cubicBezTo>
                        <a:cubicBezTo>
                          <a:pt x="37" y="1"/>
                          <a:pt x="37" y="1"/>
                          <a:pt x="36" y="1"/>
                        </a:cubicBezTo>
                        <a:cubicBezTo>
                          <a:pt x="36" y="0"/>
                          <a:pt x="36" y="0"/>
                          <a:pt x="36" y="0"/>
                        </a:cubicBezTo>
                        <a:cubicBezTo>
                          <a:pt x="38" y="0"/>
                          <a:pt x="40" y="0"/>
                          <a:pt x="41" y="1"/>
                        </a:cubicBezTo>
                        <a:cubicBezTo>
                          <a:pt x="43" y="1"/>
                          <a:pt x="44" y="3"/>
                          <a:pt x="44" y="4"/>
                        </a:cubicBezTo>
                        <a:cubicBezTo>
                          <a:pt x="44" y="6"/>
                          <a:pt x="43" y="7"/>
                          <a:pt x="41" y="8"/>
                        </a:cubicBezTo>
                        <a:cubicBezTo>
                          <a:pt x="40" y="8"/>
                          <a:pt x="39" y="8"/>
                          <a:pt x="36" y="8"/>
                        </a:cubicBezTo>
                        <a:close/>
                        <a:moveTo>
                          <a:pt x="8" y="0"/>
                        </a:moveTo>
                        <a:cubicBezTo>
                          <a:pt x="10" y="0"/>
                          <a:pt x="12" y="0"/>
                          <a:pt x="13" y="1"/>
                        </a:cubicBezTo>
                        <a:cubicBezTo>
                          <a:pt x="14" y="1"/>
                          <a:pt x="15" y="3"/>
                          <a:pt x="15" y="4"/>
                        </a:cubicBezTo>
                        <a:cubicBezTo>
                          <a:pt x="15" y="6"/>
                          <a:pt x="14" y="7"/>
                          <a:pt x="13" y="8"/>
                        </a:cubicBezTo>
                        <a:cubicBezTo>
                          <a:pt x="12" y="8"/>
                          <a:pt x="10" y="8"/>
                          <a:pt x="8" y="8"/>
                        </a:cubicBezTo>
                        <a:cubicBezTo>
                          <a:pt x="8" y="8"/>
                          <a:pt x="8" y="8"/>
                          <a:pt x="8" y="8"/>
                        </a:cubicBezTo>
                        <a:cubicBezTo>
                          <a:pt x="8" y="7"/>
                          <a:pt x="8" y="7"/>
                          <a:pt x="8" y="7"/>
                        </a:cubicBezTo>
                        <a:cubicBezTo>
                          <a:pt x="8" y="7"/>
                          <a:pt x="8" y="7"/>
                          <a:pt x="8" y="7"/>
                        </a:cubicBezTo>
                        <a:cubicBezTo>
                          <a:pt x="8" y="7"/>
                          <a:pt x="9" y="7"/>
                          <a:pt x="9" y="7"/>
                        </a:cubicBezTo>
                        <a:cubicBezTo>
                          <a:pt x="10" y="7"/>
                          <a:pt x="10" y="7"/>
                          <a:pt x="10" y="6"/>
                        </a:cubicBezTo>
                        <a:cubicBezTo>
                          <a:pt x="10" y="6"/>
                          <a:pt x="10" y="5"/>
                          <a:pt x="10" y="4"/>
                        </a:cubicBezTo>
                        <a:cubicBezTo>
                          <a:pt x="10" y="3"/>
                          <a:pt x="10" y="2"/>
                          <a:pt x="10" y="2"/>
                        </a:cubicBezTo>
                        <a:cubicBezTo>
                          <a:pt x="9" y="1"/>
                          <a:pt x="9" y="1"/>
                          <a:pt x="9" y="1"/>
                        </a:cubicBezTo>
                        <a:cubicBezTo>
                          <a:pt x="9" y="1"/>
                          <a:pt x="8" y="1"/>
                          <a:pt x="8" y="1"/>
                        </a:cubicBezTo>
                        <a:lnTo>
                          <a:pt x="8" y="0"/>
                        </a:lnTo>
                        <a:close/>
                        <a:moveTo>
                          <a:pt x="36" y="0"/>
                        </a:moveTo>
                        <a:cubicBezTo>
                          <a:pt x="36" y="1"/>
                          <a:pt x="36" y="1"/>
                          <a:pt x="36" y="1"/>
                        </a:cubicBezTo>
                        <a:cubicBezTo>
                          <a:pt x="36" y="1"/>
                          <a:pt x="36" y="1"/>
                          <a:pt x="36" y="1"/>
                        </a:cubicBezTo>
                        <a:cubicBezTo>
                          <a:pt x="36" y="1"/>
                          <a:pt x="35" y="1"/>
                          <a:pt x="35" y="1"/>
                        </a:cubicBezTo>
                        <a:cubicBezTo>
                          <a:pt x="34" y="2"/>
                          <a:pt x="34" y="2"/>
                          <a:pt x="34" y="2"/>
                        </a:cubicBezTo>
                        <a:cubicBezTo>
                          <a:pt x="33" y="2"/>
                          <a:pt x="33" y="3"/>
                          <a:pt x="33" y="4"/>
                        </a:cubicBezTo>
                        <a:cubicBezTo>
                          <a:pt x="33" y="5"/>
                          <a:pt x="34" y="6"/>
                          <a:pt x="34" y="6"/>
                        </a:cubicBezTo>
                        <a:cubicBezTo>
                          <a:pt x="34" y="7"/>
                          <a:pt x="34" y="7"/>
                          <a:pt x="35" y="7"/>
                        </a:cubicBezTo>
                        <a:cubicBezTo>
                          <a:pt x="35" y="7"/>
                          <a:pt x="36" y="7"/>
                          <a:pt x="36" y="7"/>
                        </a:cubicBezTo>
                        <a:cubicBezTo>
                          <a:pt x="36" y="8"/>
                          <a:pt x="36" y="8"/>
                          <a:pt x="36" y="8"/>
                        </a:cubicBezTo>
                        <a:cubicBezTo>
                          <a:pt x="34" y="8"/>
                          <a:pt x="32" y="8"/>
                          <a:pt x="31" y="8"/>
                        </a:cubicBezTo>
                        <a:cubicBezTo>
                          <a:pt x="29" y="7"/>
                          <a:pt x="29" y="6"/>
                          <a:pt x="29" y="4"/>
                        </a:cubicBezTo>
                        <a:cubicBezTo>
                          <a:pt x="29" y="3"/>
                          <a:pt x="29" y="1"/>
                          <a:pt x="31" y="1"/>
                        </a:cubicBezTo>
                        <a:cubicBezTo>
                          <a:pt x="32" y="0"/>
                          <a:pt x="34" y="0"/>
                          <a:pt x="36" y="0"/>
                        </a:cubicBezTo>
                        <a:close/>
                        <a:moveTo>
                          <a:pt x="20" y="4"/>
                        </a:moveTo>
                        <a:cubicBezTo>
                          <a:pt x="20" y="3"/>
                          <a:pt x="20" y="3"/>
                          <a:pt x="20" y="2"/>
                        </a:cubicBezTo>
                        <a:cubicBezTo>
                          <a:pt x="21" y="2"/>
                          <a:pt x="23" y="2"/>
                          <a:pt x="24" y="2"/>
                        </a:cubicBezTo>
                        <a:cubicBezTo>
                          <a:pt x="24" y="3"/>
                          <a:pt x="24" y="3"/>
                          <a:pt x="24" y="4"/>
                        </a:cubicBezTo>
                        <a:cubicBezTo>
                          <a:pt x="23" y="4"/>
                          <a:pt x="21" y="4"/>
                          <a:pt x="20" y="4"/>
                        </a:cubicBezTo>
                        <a:close/>
                        <a:moveTo>
                          <a:pt x="20" y="8"/>
                        </a:moveTo>
                        <a:cubicBezTo>
                          <a:pt x="20" y="8"/>
                          <a:pt x="20" y="7"/>
                          <a:pt x="20" y="7"/>
                        </a:cubicBezTo>
                        <a:cubicBezTo>
                          <a:pt x="21" y="7"/>
                          <a:pt x="23" y="7"/>
                          <a:pt x="24" y="7"/>
                        </a:cubicBezTo>
                        <a:cubicBezTo>
                          <a:pt x="24" y="7"/>
                          <a:pt x="24" y="8"/>
                          <a:pt x="24" y="8"/>
                        </a:cubicBezTo>
                        <a:cubicBezTo>
                          <a:pt x="23" y="8"/>
                          <a:pt x="21" y="8"/>
                          <a:pt x="20" y="8"/>
                        </a:cubicBezTo>
                        <a:close/>
                        <a:moveTo>
                          <a:pt x="8" y="0"/>
                        </a:moveTo>
                        <a:cubicBezTo>
                          <a:pt x="8" y="0"/>
                          <a:pt x="8" y="0"/>
                          <a:pt x="8" y="0"/>
                        </a:cubicBezTo>
                        <a:cubicBezTo>
                          <a:pt x="8" y="1"/>
                          <a:pt x="8" y="1"/>
                          <a:pt x="8" y="1"/>
                        </a:cubicBezTo>
                        <a:cubicBezTo>
                          <a:pt x="8" y="1"/>
                          <a:pt x="8" y="1"/>
                          <a:pt x="8" y="1"/>
                        </a:cubicBezTo>
                        <a:cubicBezTo>
                          <a:pt x="7" y="1"/>
                          <a:pt x="7" y="1"/>
                          <a:pt x="6" y="1"/>
                        </a:cubicBezTo>
                        <a:cubicBezTo>
                          <a:pt x="6" y="1"/>
                          <a:pt x="5" y="2"/>
                          <a:pt x="5" y="2"/>
                        </a:cubicBezTo>
                        <a:cubicBezTo>
                          <a:pt x="5" y="2"/>
                          <a:pt x="5" y="3"/>
                          <a:pt x="5" y="4"/>
                        </a:cubicBezTo>
                        <a:cubicBezTo>
                          <a:pt x="5" y="5"/>
                          <a:pt x="5" y="6"/>
                          <a:pt x="5" y="6"/>
                        </a:cubicBezTo>
                        <a:cubicBezTo>
                          <a:pt x="6" y="7"/>
                          <a:pt x="6" y="7"/>
                          <a:pt x="6" y="7"/>
                        </a:cubicBezTo>
                        <a:cubicBezTo>
                          <a:pt x="7" y="7"/>
                          <a:pt x="7" y="7"/>
                          <a:pt x="8" y="7"/>
                        </a:cubicBezTo>
                        <a:cubicBezTo>
                          <a:pt x="8" y="8"/>
                          <a:pt x="8" y="8"/>
                          <a:pt x="8" y="8"/>
                        </a:cubicBezTo>
                        <a:cubicBezTo>
                          <a:pt x="5" y="8"/>
                          <a:pt x="4" y="8"/>
                          <a:pt x="2" y="8"/>
                        </a:cubicBezTo>
                        <a:cubicBezTo>
                          <a:pt x="1" y="7"/>
                          <a:pt x="0" y="6"/>
                          <a:pt x="0" y="4"/>
                        </a:cubicBezTo>
                        <a:cubicBezTo>
                          <a:pt x="0" y="3"/>
                          <a:pt x="1" y="1"/>
                          <a:pt x="2" y="1"/>
                        </a:cubicBezTo>
                        <a:cubicBezTo>
                          <a:pt x="3" y="0"/>
                          <a:pt x="5" y="0"/>
                          <a:pt x="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36" name="Freeform 208">
                    <a:extLst>
                      <a:ext uri="{FF2B5EF4-FFF2-40B4-BE49-F238E27FC236}">
                        <a16:creationId xmlns:a16="http://schemas.microsoft.com/office/drawing/2014/main" id="{9E7EB836-E35E-4000-AA72-0632EC4713BA}"/>
                      </a:ext>
                    </a:extLst>
                  </p:cNvPr>
                  <p:cNvSpPr>
                    <a:spLocks/>
                  </p:cNvSpPr>
                  <p:nvPr/>
                </p:nvSpPr>
                <p:spPr bwMode="auto">
                  <a:xfrm>
                    <a:off x="3586346" y="4767492"/>
                    <a:ext cx="45004" cy="20324"/>
                  </a:xfrm>
                  <a:custGeom>
                    <a:avLst/>
                    <a:gdLst>
                      <a:gd name="T0" fmla="*/ 0 w 26"/>
                      <a:gd name="T1" fmla="*/ 0 h 12"/>
                      <a:gd name="T2" fmla="*/ 26 w 26"/>
                      <a:gd name="T3" fmla="*/ 6 h 12"/>
                      <a:gd name="T4" fmla="*/ 0 w 26"/>
                      <a:gd name="T5" fmla="*/ 12 h 12"/>
                      <a:gd name="T6" fmla="*/ 0 w 26"/>
                      <a:gd name="T7" fmla="*/ 0 h 12"/>
                    </a:gdLst>
                    <a:ahLst/>
                    <a:cxnLst>
                      <a:cxn ang="0">
                        <a:pos x="T0" y="T1"/>
                      </a:cxn>
                      <a:cxn ang="0">
                        <a:pos x="T2" y="T3"/>
                      </a:cxn>
                      <a:cxn ang="0">
                        <a:pos x="T4" y="T5"/>
                      </a:cxn>
                      <a:cxn ang="0">
                        <a:pos x="T6" y="T7"/>
                      </a:cxn>
                    </a:cxnLst>
                    <a:rect l="0" t="0" r="r" b="b"/>
                    <a:pathLst>
                      <a:path w="26" h="12">
                        <a:moveTo>
                          <a:pt x="0" y="0"/>
                        </a:moveTo>
                        <a:cubicBezTo>
                          <a:pt x="9" y="2"/>
                          <a:pt x="17" y="4"/>
                          <a:pt x="26" y="6"/>
                        </a:cubicBezTo>
                        <a:cubicBezTo>
                          <a:pt x="18" y="8"/>
                          <a:pt x="9" y="10"/>
                          <a:pt x="0" y="12"/>
                        </a:cubicBezTo>
                        <a:cubicBezTo>
                          <a:pt x="0" y="8"/>
                          <a:pt x="0" y="4"/>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grpSp>
        </p:grpSp>
        <p:grpSp>
          <p:nvGrpSpPr>
            <p:cNvPr id="14" name="Group 13">
              <a:extLst>
                <a:ext uri="{FF2B5EF4-FFF2-40B4-BE49-F238E27FC236}">
                  <a16:creationId xmlns:a16="http://schemas.microsoft.com/office/drawing/2014/main" id="{645022B2-D7C5-4CD8-AA34-5494597ABCD3}"/>
                </a:ext>
              </a:extLst>
            </p:cNvPr>
            <p:cNvGrpSpPr/>
            <p:nvPr/>
          </p:nvGrpSpPr>
          <p:grpSpPr>
            <a:xfrm>
              <a:off x="4549844" y="5627649"/>
              <a:ext cx="711354" cy="1230350"/>
              <a:chOff x="4662812" y="5627649"/>
              <a:chExt cx="711354" cy="1230350"/>
            </a:xfrm>
          </p:grpSpPr>
          <p:sp>
            <p:nvSpPr>
              <p:cNvPr id="107" name="Freeform 209">
                <a:extLst>
                  <a:ext uri="{FF2B5EF4-FFF2-40B4-BE49-F238E27FC236}">
                    <a16:creationId xmlns:a16="http://schemas.microsoft.com/office/drawing/2014/main" id="{DD86F3F7-9CF2-42D3-BD68-0518AE2610E8}"/>
                  </a:ext>
                </a:extLst>
              </p:cNvPr>
              <p:cNvSpPr>
                <a:spLocks/>
              </p:cNvSpPr>
              <p:nvPr/>
            </p:nvSpPr>
            <p:spPr bwMode="auto">
              <a:xfrm>
                <a:off x="4887832" y="6317226"/>
                <a:ext cx="378179" cy="458750"/>
              </a:xfrm>
              <a:custGeom>
                <a:avLst/>
                <a:gdLst>
                  <a:gd name="T0" fmla="*/ 383 w 521"/>
                  <a:gd name="T1" fmla="*/ 0 h 632"/>
                  <a:gd name="T2" fmla="*/ 0 w 521"/>
                  <a:gd name="T3" fmla="*/ 97 h 632"/>
                  <a:gd name="T4" fmla="*/ 137 w 521"/>
                  <a:gd name="T5" fmla="*/ 632 h 632"/>
                  <a:gd name="T6" fmla="*/ 521 w 521"/>
                  <a:gd name="T7" fmla="*/ 535 h 632"/>
                  <a:gd name="T8" fmla="*/ 383 w 521"/>
                  <a:gd name="T9" fmla="*/ 0 h 632"/>
                </a:gdLst>
                <a:ahLst/>
                <a:cxnLst>
                  <a:cxn ang="0">
                    <a:pos x="T0" y="T1"/>
                  </a:cxn>
                  <a:cxn ang="0">
                    <a:pos x="T2" y="T3"/>
                  </a:cxn>
                  <a:cxn ang="0">
                    <a:pos x="T4" y="T5"/>
                  </a:cxn>
                  <a:cxn ang="0">
                    <a:pos x="T6" y="T7"/>
                  </a:cxn>
                  <a:cxn ang="0">
                    <a:pos x="T8" y="T9"/>
                  </a:cxn>
                </a:cxnLst>
                <a:rect l="0" t="0" r="r" b="b"/>
                <a:pathLst>
                  <a:path w="521" h="632">
                    <a:moveTo>
                      <a:pt x="383" y="0"/>
                    </a:moveTo>
                    <a:lnTo>
                      <a:pt x="0" y="97"/>
                    </a:lnTo>
                    <a:lnTo>
                      <a:pt x="137" y="632"/>
                    </a:lnTo>
                    <a:lnTo>
                      <a:pt x="521" y="535"/>
                    </a:lnTo>
                    <a:lnTo>
                      <a:pt x="383" y="0"/>
                    </a:lnTo>
                    <a:close/>
                  </a:path>
                </a:pathLst>
              </a:custGeom>
              <a:solidFill>
                <a:srgbClr val="EBB5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08" name="Freeform 210">
                <a:extLst>
                  <a:ext uri="{FF2B5EF4-FFF2-40B4-BE49-F238E27FC236}">
                    <a16:creationId xmlns:a16="http://schemas.microsoft.com/office/drawing/2014/main" id="{848E34E9-EE48-496B-9D60-F75FB492D5A0}"/>
                  </a:ext>
                </a:extLst>
              </p:cNvPr>
              <p:cNvSpPr>
                <a:spLocks/>
              </p:cNvSpPr>
              <p:nvPr/>
            </p:nvSpPr>
            <p:spPr bwMode="auto">
              <a:xfrm>
                <a:off x="4662812" y="5627649"/>
                <a:ext cx="606102" cy="854350"/>
              </a:xfrm>
              <a:custGeom>
                <a:avLst/>
                <a:gdLst>
                  <a:gd name="T0" fmla="*/ 80 w 353"/>
                  <a:gd name="T1" fmla="*/ 289 h 498"/>
                  <a:gd name="T2" fmla="*/ 98 w 353"/>
                  <a:gd name="T3" fmla="*/ 358 h 498"/>
                  <a:gd name="T4" fmla="*/ 69 w 353"/>
                  <a:gd name="T5" fmla="*/ 316 h 498"/>
                  <a:gd name="T6" fmla="*/ 60 w 353"/>
                  <a:gd name="T7" fmla="*/ 274 h 498"/>
                  <a:gd name="T8" fmla="*/ 5 w 353"/>
                  <a:gd name="T9" fmla="*/ 278 h 498"/>
                  <a:gd name="T10" fmla="*/ 26 w 353"/>
                  <a:gd name="T11" fmla="*/ 365 h 498"/>
                  <a:gd name="T12" fmla="*/ 110 w 353"/>
                  <a:gd name="T13" fmla="*/ 472 h 498"/>
                  <a:gd name="T14" fmla="*/ 223 w 353"/>
                  <a:gd name="T15" fmla="*/ 488 h 498"/>
                  <a:gd name="T16" fmla="*/ 323 w 353"/>
                  <a:gd name="T17" fmla="*/ 274 h 498"/>
                  <a:gd name="T18" fmla="*/ 319 w 353"/>
                  <a:gd name="T19" fmla="*/ 155 h 498"/>
                  <a:gd name="T20" fmla="*/ 303 w 353"/>
                  <a:gd name="T21" fmla="*/ 96 h 498"/>
                  <a:gd name="T22" fmla="*/ 245 w 353"/>
                  <a:gd name="T23" fmla="*/ 100 h 498"/>
                  <a:gd name="T24" fmla="*/ 259 w 353"/>
                  <a:gd name="T25" fmla="*/ 152 h 498"/>
                  <a:gd name="T26" fmla="*/ 263 w 353"/>
                  <a:gd name="T27" fmla="*/ 220 h 498"/>
                  <a:gd name="T28" fmla="*/ 255 w 353"/>
                  <a:gd name="T29" fmla="*/ 216 h 498"/>
                  <a:gd name="T30" fmla="*/ 239 w 353"/>
                  <a:gd name="T31" fmla="*/ 112 h 498"/>
                  <a:gd name="T32" fmla="*/ 218 w 353"/>
                  <a:gd name="T33" fmla="*/ 42 h 498"/>
                  <a:gd name="T34" fmla="*/ 160 w 353"/>
                  <a:gd name="T35" fmla="*/ 49 h 498"/>
                  <a:gd name="T36" fmla="*/ 180 w 353"/>
                  <a:gd name="T37" fmla="*/ 117 h 498"/>
                  <a:gd name="T38" fmla="*/ 193 w 353"/>
                  <a:gd name="T39" fmla="*/ 210 h 498"/>
                  <a:gd name="T40" fmla="*/ 187 w 353"/>
                  <a:gd name="T41" fmla="*/ 211 h 498"/>
                  <a:gd name="T42" fmla="*/ 165 w 353"/>
                  <a:gd name="T43" fmla="*/ 117 h 498"/>
                  <a:gd name="T44" fmla="*/ 138 w 353"/>
                  <a:gd name="T45" fmla="*/ 38 h 498"/>
                  <a:gd name="T46" fmla="*/ 81 w 353"/>
                  <a:gd name="T47" fmla="*/ 52 h 498"/>
                  <a:gd name="T48" fmla="*/ 108 w 353"/>
                  <a:gd name="T49" fmla="*/ 129 h 498"/>
                  <a:gd name="T50" fmla="*/ 133 w 353"/>
                  <a:gd name="T51" fmla="*/ 237 h 498"/>
                  <a:gd name="T52" fmla="*/ 126 w 353"/>
                  <a:gd name="T53" fmla="*/ 244 h 498"/>
                  <a:gd name="T54" fmla="*/ 89 w 353"/>
                  <a:gd name="T55" fmla="*/ 135 h 498"/>
                  <a:gd name="T56" fmla="*/ 68 w 353"/>
                  <a:gd name="T57" fmla="*/ 83 h 498"/>
                  <a:gd name="T58" fmla="*/ 12 w 353"/>
                  <a:gd name="T59" fmla="*/ 102 h 498"/>
                  <a:gd name="T60" fmla="*/ 36 w 353"/>
                  <a:gd name="T61" fmla="*/ 159 h 498"/>
                  <a:gd name="T62" fmla="*/ 80 w 353"/>
                  <a:gd name="T63" fmla="*/ 289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53" h="498">
                    <a:moveTo>
                      <a:pt x="80" y="289"/>
                    </a:moveTo>
                    <a:cubicBezTo>
                      <a:pt x="85" y="308"/>
                      <a:pt x="91" y="331"/>
                      <a:pt x="98" y="358"/>
                    </a:cubicBezTo>
                    <a:cubicBezTo>
                      <a:pt x="69" y="316"/>
                      <a:pt x="69" y="316"/>
                      <a:pt x="69" y="316"/>
                    </a:cubicBezTo>
                    <a:cubicBezTo>
                      <a:pt x="60" y="274"/>
                      <a:pt x="60" y="274"/>
                      <a:pt x="60" y="274"/>
                    </a:cubicBezTo>
                    <a:cubicBezTo>
                      <a:pt x="50" y="232"/>
                      <a:pt x="12" y="258"/>
                      <a:pt x="5" y="278"/>
                    </a:cubicBezTo>
                    <a:cubicBezTo>
                      <a:pt x="26" y="365"/>
                      <a:pt x="26" y="365"/>
                      <a:pt x="26" y="365"/>
                    </a:cubicBezTo>
                    <a:cubicBezTo>
                      <a:pt x="110" y="472"/>
                      <a:pt x="110" y="472"/>
                      <a:pt x="110" y="472"/>
                    </a:cubicBezTo>
                    <a:cubicBezTo>
                      <a:pt x="129" y="498"/>
                      <a:pt x="180" y="498"/>
                      <a:pt x="223" y="488"/>
                    </a:cubicBezTo>
                    <a:cubicBezTo>
                      <a:pt x="313" y="468"/>
                      <a:pt x="353" y="396"/>
                      <a:pt x="323" y="274"/>
                    </a:cubicBezTo>
                    <a:cubicBezTo>
                      <a:pt x="319" y="155"/>
                      <a:pt x="319" y="155"/>
                      <a:pt x="319" y="155"/>
                    </a:cubicBezTo>
                    <a:cubicBezTo>
                      <a:pt x="303" y="96"/>
                      <a:pt x="303" y="96"/>
                      <a:pt x="303" y="96"/>
                    </a:cubicBezTo>
                    <a:cubicBezTo>
                      <a:pt x="301" y="54"/>
                      <a:pt x="234" y="59"/>
                      <a:pt x="245" y="100"/>
                    </a:cubicBezTo>
                    <a:cubicBezTo>
                      <a:pt x="259" y="152"/>
                      <a:pt x="259" y="152"/>
                      <a:pt x="259" y="152"/>
                    </a:cubicBezTo>
                    <a:cubicBezTo>
                      <a:pt x="263" y="220"/>
                      <a:pt x="263" y="220"/>
                      <a:pt x="263" y="220"/>
                    </a:cubicBezTo>
                    <a:cubicBezTo>
                      <a:pt x="261" y="218"/>
                      <a:pt x="258" y="217"/>
                      <a:pt x="255" y="216"/>
                    </a:cubicBezTo>
                    <a:cubicBezTo>
                      <a:pt x="239" y="112"/>
                      <a:pt x="239" y="112"/>
                      <a:pt x="239" y="112"/>
                    </a:cubicBezTo>
                    <a:cubicBezTo>
                      <a:pt x="218" y="42"/>
                      <a:pt x="218" y="42"/>
                      <a:pt x="218" y="42"/>
                    </a:cubicBezTo>
                    <a:cubicBezTo>
                      <a:pt x="212" y="0"/>
                      <a:pt x="155" y="14"/>
                      <a:pt x="160" y="49"/>
                    </a:cubicBezTo>
                    <a:cubicBezTo>
                      <a:pt x="180" y="117"/>
                      <a:pt x="180" y="117"/>
                      <a:pt x="180" y="117"/>
                    </a:cubicBezTo>
                    <a:cubicBezTo>
                      <a:pt x="193" y="210"/>
                      <a:pt x="193" y="210"/>
                      <a:pt x="193" y="210"/>
                    </a:cubicBezTo>
                    <a:cubicBezTo>
                      <a:pt x="192" y="210"/>
                      <a:pt x="188" y="210"/>
                      <a:pt x="187" y="211"/>
                    </a:cubicBezTo>
                    <a:cubicBezTo>
                      <a:pt x="165" y="117"/>
                      <a:pt x="165" y="117"/>
                      <a:pt x="165" y="117"/>
                    </a:cubicBezTo>
                    <a:cubicBezTo>
                      <a:pt x="138" y="38"/>
                      <a:pt x="138" y="38"/>
                      <a:pt x="138" y="38"/>
                    </a:cubicBezTo>
                    <a:cubicBezTo>
                      <a:pt x="125" y="2"/>
                      <a:pt x="72" y="14"/>
                      <a:pt x="81" y="52"/>
                    </a:cubicBezTo>
                    <a:cubicBezTo>
                      <a:pt x="108" y="129"/>
                      <a:pt x="108" y="129"/>
                      <a:pt x="108" y="129"/>
                    </a:cubicBezTo>
                    <a:cubicBezTo>
                      <a:pt x="133" y="237"/>
                      <a:pt x="133" y="237"/>
                      <a:pt x="133" y="237"/>
                    </a:cubicBezTo>
                    <a:cubicBezTo>
                      <a:pt x="131" y="239"/>
                      <a:pt x="129" y="241"/>
                      <a:pt x="126" y="244"/>
                    </a:cubicBezTo>
                    <a:cubicBezTo>
                      <a:pt x="89" y="135"/>
                      <a:pt x="89" y="135"/>
                      <a:pt x="89" y="135"/>
                    </a:cubicBezTo>
                    <a:cubicBezTo>
                      <a:pt x="68" y="83"/>
                      <a:pt x="68" y="83"/>
                      <a:pt x="68" y="83"/>
                    </a:cubicBezTo>
                    <a:cubicBezTo>
                      <a:pt x="55" y="47"/>
                      <a:pt x="0" y="65"/>
                      <a:pt x="12" y="102"/>
                    </a:cubicBezTo>
                    <a:cubicBezTo>
                      <a:pt x="36" y="159"/>
                      <a:pt x="36" y="159"/>
                      <a:pt x="36" y="159"/>
                    </a:cubicBezTo>
                    <a:lnTo>
                      <a:pt x="80" y="289"/>
                    </a:lnTo>
                    <a:close/>
                  </a:path>
                </a:pathLst>
              </a:custGeom>
              <a:solidFill>
                <a:srgbClr val="EBB5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09" name="Freeform 211">
                <a:extLst>
                  <a:ext uri="{FF2B5EF4-FFF2-40B4-BE49-F238E27FC236}">
                    <a16:creationId xmlns:a16="http://schemas.microsoft.com/office/drawing/2014/main" id="{ED8EBAEB-8E8F-4268-894F-2285DAFB01C6}"/>
                  </a:ext>
                </a:extLst>
              </p:cNvPr>
              <p:cNvSpPr>
                <a:spLocks/>
              </p:cNvSpPr>
              <p:nvPr/>
            </p:nvSpPr>
            <p:spPr bwMode="auto">
              <a:xfrm>
                <a:off x="4900172" y="6475465"/>
                <a:ext cx="367291" cy="192356"/>
              </a:xfrm>
              <a:custGeom>
                <a:avLst/>
                <a:gdLst>
                  <a:gd name="T0" fmla="*/ 468 w 506"/>
                  <a:gd name="T1" fmla="*/ 0 h 265"/>
                  <a:gd name="T2" fmla="*/ 0 w 506"/>
                  <a:gd name="T3" fmla="*/ 120 h 265"/>
                  <a:gd name="T4" fmla="*/ 35 w 506"/>
                  <a:gd name="T5" fmla="*/ 265 h 265"/>
                  <a:gd name="T6" fmla="*/ 506 w 506"/>
                  <a:gd name="T7" fmla="*/ 146 h 265"/>
                  <a:gd name="T8" fmla="*/ 468 w 506"/>
                  <a:gd name="T9" fmla="*/ 0 h 265"/>
                </a:gdLst>
                <a:ahLst/>
                <a:cxnLst>
                  <a:cxn ang="0">
                    <a:pos x="T0" y="T1"/>
                  </a:cxn>
                  <a:cxn ang="0">
                    <a:pos x="T2" y="T3"/>
                  </a:cxn>
                  <a:cxn ang="0">
                    <a:pos x="T4" y="T5"/>
                  </a:cxn>
                  <a:cxn ang="0">
                    <a:pos x="T6" y="T7"/>
                  </a:cxn>
                  <a:cxn ang="0">
                    <a:pos x="T8" y="T9"/>
                  </a:cxn>
                </a:cxnLst>
                <a:rect l="0" t="0" r="r" b="b"/>
                <a:pathLst>
                  <a:path w="506" h="265">
                    <a:moveTo>
                      <a:pt x="468" y="0"/>
                    </a:moveTo>
                    <a:lnTo>
                      <a:pt x="0" y="120"/>
                    </a:lnTo>
                    <a:lnTo>
                      <a:pt x="35" y="265"/>
                    </a:lnTo>
                    <a:lnTo>
                      <a:pt x="506" y="146"/>
                    </a:lnTo>
                    <a:lnTo>
                      <a:pt x="468"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10" name="Freeform 212">
                <a:extLst>
                  <a:ext uri="{FF2B5EF4-FFF2-40B4-BE49-F238E27FC236}">
                    <a16:creationId xmlns:a16="http://schemas.microsoft.com/office/drawing/2014/main" id="{2B4A4DEC-7CC5-409D-B182-6403E02CE846}"/>
                  </a:ext>
                </a:extLst>
              </p:cNvPr>
              <p:cNvSpPr>
                <a:spLocks/>
              </p:cNvSpPr>
              <p:nvPr/>
            </p:nvSpPr>
            <p:spPr bwMode="auto">
              <a:xfrm>
                <a:off x="4891462" y="6573458"/>
                <a:ext cx="482704" cy="284541"/>
              </a:xfrm>
              <a:custGeom>
                <a:avLst/>
                <a:gdLst>
                  <a:gd name="T0" fmla="*/ 64 w 665"/>
                  <a:gd name="T1" fmla="*/ 392 h 392"/>
                  <a:gd name="T2" fmla="*/ 0 w 665"/>
                  <a:gd name="T3" fmla="*/ 141 h 392"/>
                  <a:gd name="T4" fmla="*/ 565 w 665"/>
                  <a:gd name="T5" fmla="*/ 0 h 392"/>
                  <a:gd name="T6" fmla="*/ 665 w 665"/>
                  <a:gd name="T7" fmla="*/ 392 h 392"/>
                  <a:gd name="T8" fmla="*/ 64 w 665"/>
                  <a:gd name="T9" fmla="*/ 392 h 392"/>
                </a:gdLst>
                <a:ahLst/>
                <a:cxnLst>
                  <a:cxn ang="0">
                    <a:pos x="T0" y="T1"/>
                  </a:cxn>
                  <a:cxn ang="0">
                    <a:pos x="T2" y="T3"/>
                  </a:cxn>
                  <a:cxn ang="0">
                    <a:pos x="T4" y="T5"/>
                  </a:cxn>
                  <a:cxn ang="0">
                    <a:pos x="T6" y="T7"/>
                  </a:cxn>
                  <a:cxn ang="0">
                    <a:pos x="T8" y="T9"/>
                  </a:cxn>
                </a:cxnLst>
                <a:rect l="0" t="0" r="r" b="b"/>
                <a:pathLst>
                  <a:path w="665" h="392">
                    <a:moveTo>
                      <a:pt x="64" y="392"/>
                    </a:moveTo>
                    <a:lnTo>
                      <a:pt x="0" y="141"/>
                    </a:lnTo>
                    <a:lnTo>
                      <a:pt x="565" y="0"/>
                    </a:lnTo>
                    <a:lnTo>
                      <a:pt x="665" y="392"/>
                    </a:lnTo>
                    <a:lnTo>
                      <a:pt x="64" y="3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grpSp>
          <p:nvGrpSpPr>
            <p:cNvPr id="15" name="Group 14">
              <a:extLst>
                <a:ext uri="{FF2B5EF4-FFF2-40B4-BE49-F238E27FC236}">
                  <a16:creationId xmlns:a16="http://schemas.microsoft.com/office/drawing/2014/main" id="{44C9CA6A-6305-4169-B115-2D93D6DAE2A8}"/>
                </a:ext>
              </a:extLst>
            </p:cNvPr>
            <p:cNvGrpSpPr/>
            <p:nvPr/>
          </p:nvGrpSpPr>
          <p:grpSpPr>
            <a:xfrm>
              <a:off x="1726208" y="5565224"/>
              <a:ext cx="1182443" cy="1292775"/>
              <a:chOff x="1839176" y="5565224"/>
              <a:chExt cx="1182443" cy="1292775"/>
            </a:xfrm>
          </p:grpSpPr>
          <p:sp>
            <p:nvSpPr>
              <p:cNvPr id="103" name="Freeform 213">
                <a:extLst>
                  <a:ext uri="{FF2B5EF4-FFF2-40B4-BE49-F238E27FC236}">
                    <a16:creationId xmlns:a16="http://schemas.microsoft.com/office/drawing/2014/main" id="{F0642BAA-4160-49C7-B30C-6B98D4301FCF}"/>
                  </a:ext>
                </a:extLst>
              </p:cNvPr>
              <p:cNvSpPr>
                <a:spLocks/>
              </p:cNvSpPr>
              <p:nvPr/>
            </p:nvSpPr>
            <p:spPr bwMode="auto">
              <a:xfrm>
                <a:off x="2158559" y="6089302"/>
                <a:ext cx="447862" cy="489237"/>
              </a:xfrm>
              <a:custGeom>
                <a:avLst/>
                <a:gdLst>
                  <a:gd name="T0" fmla="*/ 274 w 617"/>
                  <a:gd name="T1" fmla="*/ 0 h 674"/>
                  <a:gd name="T2" fmla="*/ 617 w 617"/>
                  <a:gd name="T3" fmla="*/ 196 h 674"/>
                  <a:gd name="T4" fmla="*/ 343 w 617"/>
                  <a:gd name="T5" fmla="*/ 674 h 674"/>
                  <a:gd name="T6" fmla="*/ 0 w 617"/>
                  <a:gd name="T7" fmla="*/ 477 h 674"/>
                  <a:gd name="T8" fmla="*/ 274 w 617"/>
                  <a:gd name="T9" fmla="*/ 0 h 674"/>
                </a:gdLst>
                <a:ahLst/>
                <a:cxnLst>
                  <a:cxn ang="0">
                    <a:pos x="T0" y="T1"/>
                  </a:cxn>
                  <a:cxn ang="0">
                    <a:pos x="T2" y="T3"/>
                  </a:cxn>
                  <a:cxn ang="0">
                    <a:pos x="T4" y="T5"/>
                  </a:cxn>
                  <a:cxn ang="0">
                    <a:pos x="T6" y="T7"/>
                  </a:cxn>
                  <a:cxn ang="0">
                    <a:pos x="T8" y="T9"/>
                  </a:cxn>
                </a:cxnLst>
                <a:rect l="0" t="0" r="r" b="b"/>
                <a:pathLst>
                  <a:path w="617" h="674">
                    <a:moveTo>
                      <a:pt x="274" y="0"/>
                    </a:moveTo>
                    <a:lnTo>
                      <a:pt x="617" y="196"/>
                    </a:lnTo>
                    <a:lnTo>
                      <a:pt x="343" y="674"/>
                    </a:lnTo>
                    <a:lnTo>
                      <a:pt x="0" y="477"/>
                    </a:lnTo>
                    <a:lnTo>
                      <a:pt x="274" y="0"/>
                    </a:lnTo>
                    <a:close/>
                  </a:path>
                </a:pathLst>
              </a:custGeom>
              <a:solidFill>
                <a:srgbClr val="EBB5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04" name="Freeform 214">
                <a:extLst>
                  <a:ext uri="{FF2B5EF4-FFF2-40B4-BE49-F238E27FC236}">
                    <a16:creationId xmlns:a16="http://schemas.microsoft.com/office/drawing/2014/main" id="{E94D9315-6304-472F-8058-DF106E5E93E2}"/>
                  </a:ext>
                </a:extLst>
              </p:cNvPr>
              <p:cNvSpPr>
                <a:spLocks/>
              </p:cNvSpPr>
              <p:nvPr/>
            </p:nvSpPr>
            <p:spPr bwMode="auto">
              <a:xfrm>
                <a:off x="2261632" y="5565224"/>
                <a:ext cx="759987" cy="754179"/>
              </a:xfrm>
              <a:custGeom>
                <a:avLst/>
                <a:gdLst>
                  <a:gd name="T0" fmla="*/ 292 w 443"/>
                  <a:gd name="T1" fmla="*/ 253 h 439"/>
                  <a:gd name="T2" fmla="*/ 255 w 443"/>
                  <a:gd name="T3" fmla="*/ 315 h 439"/>
                  <a:gd name="T4" fmla="*/ 347 w 443"/>
                  <a:gd name="T5" fmla="*/ 268 h 439"/>
                  <a:gd name="T6" fmla="*/ 410 w 443"/>
                  <a:gd name="T7" fmla="*/ 302 h 439"/>
                  <a:gd name="T8" fmla="*/ 214 w 443"/>
                  <a:gd name="T9" fmla="*/ 422 h 439"/>
                  <a:gd name="T10" fmla="*/ 100 w 443"/>
                  <a:gd name="T11" fmla="*/ 407 h 439"/>
                  <a:gd name="T12" fmla="*/ 61 w 443"/>
                  <a:gd name="T13" fmla="*/ 173 h 439"/>
                  <a:gd name="T14" fmla="*/ 92 w 443"/>
                  <a:gd name="T15" fmla="*/ 79 h 439"/>
                  <a:gd name="T16" fmla="*/ 147 w 443"/>
                  <a:gd name="T17" fmla="*/ 99 h 439"/>
                  <a:gd name="T18" fmla="*/ 134 w 443"/>
                  <a:gd name="T19" fmla="*/ 138 h 439"/>
                  <a:gd name="T20" fmla="*/ 142 w 443"/>
                  <a:gd name="T21" fmla="*/ 136 h 439"/>
                  <a:gd name="T22" fmla="*/ 177 w 443"/>
                  <a:gd name="T23" fmla="*/ 62 h 439"/>
                  <a:gd name="T24" fmla="*/ 231 w 443"/>
                  <a:gd name="T25" fmla="*/ 84 h 439"/>
                  <a:gd name="T26" fmla="*/ 204 w 443"/>
                  <a:gd name="T27" fmla="*/ 146 h 439"/>
                  <a:gd name="T28" fmla="*/ 209 w 443"/>
                  <a:gd name="T29" fmla="*/ 149 h 439"/>
                  <a:gd name="T30" fmla="*/ 250 w 443"/>
                  <a:gd name="T31" fmla="*/ 73 h 439"/>
                  <a:gd name="T32" fmla="*/ 302 w 443"/>
                  <a:gd name="T33" fmla="*/ 102 h 439"/>
                  <a:gd name="T34" fmla="*/ 254 w 443"/>
                  <a:gd name="T35" fmla="*/ 189 h 439"/>
                  <a:gd name="T36" fmla="*/ 259 w 443"/>
                  <a:gd name="T37" fmla="*/ 197 h 439"/>
                  <a:gd name="T38" fmla="*/ 372 w 443"/>
                  <a:gd name="T39" fmla="*/ 32 h 439"/>
                  <a:gd name="T40" fmla="*/ 420 w 443"/>
                  <a:gd name="T41" fmla="*/ 65 h 439"/>
                  <a:gd name="T42" fmla="*/ 292 w 443"/>
                  <a:gd name="T43" fmla="*/ 253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3" h="439">
                    <a:moveTo>
                      <a:pt x="292" y="253"/>
                    </a:moveTo>
                    <a:cubicBezTo>
                      <a:pt x="282" y="270"/>
                      <a:pt x="270" y="291"/>
                      <a:pt x="255" y="315"/>
                    </a:cubicBezTo>
                    <a:cubicBezTo>
                      <a:pt x="347" y="268"/>
                      <a:pt x="347" y="268"/>
                      <a:pt x="347" y="268"/>
                    </a:cubicBezTo>
                    <a:cubicBezTo>
                      <a:pt x="386" y="248"/>
                      <a:pt x="407" y="281"/>
                      <a:pt x="410" y="302"/>
                    </a:cubicBezTo>
                    <a:cubicBezTo>
                      <a:pt x="214" y="422"/>
                      <a:pt x="214" y="422"/>
                      <a:pt x="214" y="422"/>
                    </a:cubicBezTo>
                    <a:cubicBezTo>
                      <a:pt x="186" y="439"/>
                      <a:pt x="139" y="428"/>
                      <a:pt x="100" y="407"/>
                    </a:cubicBezTo>
                    <a:cubicBezTo>
                      <a:pt x="19" y="364"/>
                      <a:pt x="0" y="284"/>
                      <a:pt x="61" y="173"/>
                    </a:cubicBezTo>
                    <a:cubicBezTo>
                      <a:pt x="92" y="79"/>
                      <a:pt x="92" y="79"/>
                      <a:pt x="92" y="79"/>
                    </a:cubicBezTo>
                    <a:cubicBezTo>
                      <a:pt x="105" y="40"/>
                      <a:pt x="161" y="59"/>
                      <a:pt x="147" y="99"/>
                    </a:cubicBezTo>
                    <a:cubicBezTo>
                      <a:pt x="134" y="138"/>
                      <a:pt x="134" y="138"/>
                      <a:pt x="134" y="138"/>
                    </a:cubicBezTo>
                    <a:cubicBezTo>
                      <a:pt x="136" y="137"/>
                      <a:pt x="139" y="136"/>
                      <a:pt x="142" y="136"/>
                    </a:cubicBezTo>
                    <a:cubicBezTo>
                      <a:pt x="177" y="62"/>
                      <a:pt x="177" y="62"/>
                      <a:pt x="177" y="62"/>
                    </a:cubicBezTo>
                    <a:cubicBezTo>
                      <a:pt x="194" y="23"/>
                      <a:pt x="245" y="52"/>
                      <a:pt x="231" y="84"/>
                    </a:cubicBezTo>
                    <a:cubicBezTo>
                      <a:pt x="204" y="146"/>
                      <a:pt x="204" y="146"/>
                      <a:pt x="204" y="146"/>
                    </a:cubicBezTo>
                    <a:cubicBezTo>
                      <a:pt x="205" y="147"/>
                      <a:pt x="208" y="149"/>
                      <a:pt x="209" y="149"/>
                    </a:cubicBezTo>
                    <a:cubicBezTo>
                      <a:pt x="250" y="73"/>
                      <a:pt x="250" y="73"/>
                      <a:pt x="250" y="73"/>
                    </a:cubicBezTo>
                    <a:cubicBezTo>
                      <a:pt x="269" y="39"/>
                      <a:pt x="320" y="68"/>
                      <a:pt x="302" y="102"/>
                    </a:cubicBezTo>
                    <a:cubicBezTo>
                      <a:pt x="254" y="189"/>
                      <a:pt x="254" y="189"/>
                      <a:pt x="254" y="189"/>
                    </a:cubicBezTo>
                    <a:cubicBezTo>
                      <a:pt x="256" y="192"/>
                      <a:pt x="257" y="195"/>
                      <a:pt x="259" y="197"/>
                    </a:cubicBezTo>
                    <a:cubicBezTo>
                      <a:pt x="372" y="32"/>
                      <a:pt x="372" y="32"/>
                      <a:pt x="372" y="32"/>
                    </a:cubicBezTo>
                    <a:cubicBezTo>
                      <a:pt x="394" y="0"/>
                      <a:pt x="443" y="32"/>
                      <a:pt x="420" y="65"/>
                    </a:cubicBezTo>
                    <a:lnTo>
                      <a:pt x="292" y="253"/>
                    </a:lnTo>
                    <a:close/>
                  </a:path>
                </a:pathLst>
              </a:custGeom>
              <a:solidFill>
                <a:srgbClr val="EBB5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05" name="Freeform 215">
                <a:extLst>
                  <a:ext uri="{FF2B5EF4-FFF2-40B4-BE49-F238E27FC236}">
                    <a16:creationId xmlns:a16="http://schemas.microsoft.com/office/drawing/2014/main" id="{2703D2C5-26D3-41FF-84D9-732AF319C0EC}"/>
                  </a:ext>
                </a:extLst>
              </p:cNvPr>
              <p:cNvSpPr>
                <a:spLocks/>
              </p:cNvSpPr>
              <p:nvPr/>
            </p:nvSpPr>
            <p:spPr bwMode="auto">
              <a:xfrm>
                <a:off x="2189045" y="6222862"/>
                <a:ext cx="359306" cy="267846"/>
              </a:xfrm>
              <a:custGeom>
                <a:avLst/>
                <a:gdLst>
                  <a:gd name="T0" fmla="*/ 76 w 495"/>
                  <a:gd name="T1" fmla="*/ 0 h 369"/>
                  <a:gd name="T2" fmla="*/ 495 w 495"/>
                  <a:gd name="T3" fmla="*/ 241 h 369"/>
                  <a:gd name="T4" fmla="*/ 421 w 495"/>
                  <a:gd name="T5" fmla="*/ 369 h 369"/>
                  <a:gd name="T6" fmla="*/ 0 w 495"/>
                  <a:gd name="T7" fmla="*/ 130 h 369"/>
                  <a:gd name="T8" fmla="*/ 76 w 495"/>
                  <a:gd name="T9" fmla="*/ 0 h 369"/>
                </a:gdLst>
                <a:ahLst/>
                <a:cxnLst>
                  <a:cxn ang="0">
                    <a:pos x="T0" y="T1"/>
                  </a:cxn>
                  <a:cxn ang="0">
                    <a:pos x="T2" y="T3"/>
                  </a:cxn>
                  <a:cxn ang="0">
                    <a:pos x="T4" y="T5"/>
                  </a:cxn>
                  <a:cxn ang="0">
                    <a:pos x="T6" y="T7"/>
                  </a:cxn>
                  <a:cxn ang="0">
                    <a:pos x="T8" y="T9"/>
                  </a:cxn>
                </a:cxnLst>
                <a:rect l="0" t="0" r="r" b="b"/>
                <a:pathLst>
                  <a:path w="495" h="369">
                    <a:moveTo>
                      <a:pt x="76" y="0"/>
                    </a:moveTo>
                    <a:lnTo>
                      <a:pt x="495" y="241"/>
                    </a:lnTo>
                    <a:lnTo>
                      <a:pt x="421" y="369"/>
                    </a:lnTo>
                    <a:lnTo>
                      <a:pt x="0" y="130"/>
                    </a:lnTo>
                    <a:lnTo>
                      <a:pt x="76" y="0"/>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06" name="Freeform 216">
                <a:extLst>
                  <a:ext uri="{FF2B5EF4-FFF2-40B4-BE49-F238E27FC236}">
                    <a16:creationId xmlns:a16="http://schemas.microsoft.com/office/drawing/2014/main" id="{9480EA77-3702-4C68-BEE0-74C23B851FD7}"/>
                  </a:ext>
                </a:extLst>
              </p:cNvPr>
              <p:cNvSpPr>
                <a:spLocks/>
              </p:cNvSpPr>
              <p:nvPr/>
            </p:nvSpPr>
            <p:spPr bwMode="auto">
              <a:xfrm>
                <a:off x="1839176" y="6298353"/>
                <a:ext cx="686674" cy="559646"/>
              </a:xfrm>
              <a:custGeom>
                <a:avLst/>
                <a:gdLst>
                  <a:gd name="T0" fmla="*/ 669 w 946"/>
                  <a:gd name="T1" fmla="*/ 771 h 771"/>
                  <a:gd name="T2" fmla="*/ 946 w 946"/>
                  <a:gd name="T3" fmla="*/ 291 h 771"/>
                  <a:gd name="T4" fmla="*/ 440 w 946"/>
                  <a:gd name="T5" fmla="*/ 0 h 771"/>
                  <a:gd name="T6" fmla="*/ 0 w 946"/>
                  <a:gd name="T7" fmla="*/ 771 h 771"/>
                  <a:gd name="T8" fmla="*/ 669 w 946"/>
                  <a:gd name="T9" fmla="*/ 771 h 771"/>
                </a:gdLst>
                <a:ahLst/>
                <a:cxnLst>
                  <a:cxn ang="0">
                    <a:pos x="T0" y="T1"/>
                  </a:cxn>
                  <a:cxn ang="0">
                    <a:pos x="T2" y="T3"/>
                  </a:cxn>
                  <a:cxn ang="0">
                    <a:pos x="T4" y="T5"/>
                  </a:cxn>
                  <a:cxn ang="0">
                    <a:pos x="T6" y="T7"/>
                  </a:cxn>
                  <a:cxn ang="0">
                    <a:pos x="T8" y="T9"/>
                  </a:cxn>
                </a:cxnLst>
                <a:rect l="0" t="0" r="r" b="b"/>
                <a:pathLst>
                  <a:path w="946" h="771">
                    <a:moveTo>
                      <a:pt x="669" y="771"/>
                    </a:moveTo>
                    <a:lnTo>
                      <a:pt x="946" y="291"/>
                    </a:lnTo>
                    <a:lnTo>
                      <a:pt x="440" y="0"/>
                    </a:lnTo>
                    <a:lnTo>
                      <a:pt x="0" y="771"/>
                    </a:lnTo>
                    <a:lnTo>
                      <a:pt x="669" y="77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grpSp>
          <p:nvGrpSpPr>
            <p:cNvPr id="16" name="Group 15">
              <a:extLst>
                <a:ext uri="{FF2B5EF4-FFF2-40B4-BE49-F238E27FC236}">
                  <a16:creationId xmlns:a16="http://schemas.microsoft.com/office/drawing/2014/main" id="{EC98ACDA-EA22-4700-9B8C-BAA9783B6401}"/>
                </a:ext>
              </a:extLst>
            </p:cNvPr>
            <p:cNvGrpSpPr/>
            <p:nvPr/>
          </p:nvGrpSpPr>
          <p:grpSpPr>
            <a:xfrm>
              <a:off x="1415535" y="2800383"/>
              <a:ext cx="630056" cy="971215"/>
              <a:chOff x="1415535" y="2800383"/>
              <a:chExt cx="630056" cy="971215"/>
            </a:xfrm>
          </p:grpSpPr>
          <p:sp>
            <p:nvSpPr>
              <p:cNvPr id="59" name="Freeform 217">
                <a:extLst>
                  <a:ext uri="{FF2B5EF4-FFF2-40B4-BE49-F238E27FC236}">
                    <a16:creationId xmlns:a16="http://schemas.microsoft.com/office/drawing/2014/main" id="{9E451F8E-AC80-4CD7-A36D-C74CDDE60445}"/>
                  </a:ext>
                </a:extLst>
              </p:cNvPr>
              <p:cNvSpPr>
                <a:spLocks/>
              </p:cNvSpPr>
              <p:nvPr/>
            </p:nvSpPr>
            <p:spPr bwMode="auto">
              <a:xfrm>
                <a:off x="1415535" y="2800383"/>
                <a:ext cx="630056" cy="971215"/>
              </a:xfrm>
              <a:custGeom>
                <a:avLst/>
                <a:gdLst>
                  <a:gd name="T0" fmla="*/ 75 w 367"/>
                  <a:gd name="T1" fmla="*/ 0 h 566"/>
                  <a:gd name="T2" fmla="*/ 292 w 367"/>
                  <a:gd name="T3" fmla="*/ 0 h 566"/>
                  <a:gd name="T4" fmla="*/ 367 w 367"/>
                  <a:gd name="T5" fmla="*/ 75 h 566"/>
                  <a:gd name="T6" fmla="*/ 367 w 367"/>
                  <a:gd name="T7" fmla="*/ 491 h 566"/>
                  <a:gd name="T8" fmla="*/ 292 w 367"/>
                  <a:gd name="T9" fmla="*/ 566 h 566"/>
                  <a:gd name="T10" fmla="*/ 75 w 367"/>
                  <a:gd name="T11" fmla="*/ 566 h 566"/>
                  <a:gd name="T12" fmla="*/ 0 w 367"/>
                  <a:gd name="T13" fmla="*/ 491 h 566"/>
                  <a:gd name="T14" fmla="*/ 0 w 367"/>
                  <a:gd name="T15" fmla="*/ 75 h 566"/>
                  <a:gd name="T16" fmla="*/ 75 w 367"/>
                  <a:gd name="T17" fmla="*/ 0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7" h="566">
                    <a:moveTo>
                      <a:pt x="75" y="0"/>
                    </a:moveTo>
                    <a:cubicBezTo>
                      <a:pt x="292" y="0"/>
                      <a:pt x="292" y="0"/>
                      <a:pt x="292" y="0"/>
                    </a:cubicBezTo>
                    <a:cubicBezTo>
                      <a:pt x="334" y="0"/>
                      <a:pt x="367" y="33"/>
                      <a:pt x="367" y="75"/>
                    </a:cubicBezTo>
                    <a:cubicBezTo>
                      <a:pt x="367" y="491"/>
                      <a:pt x="367" y="491"/>
                      <a:pt x="367" y="491"/>
                    </a:cubicBezTo>
                    <a:cubicBezTo>
                      <a:pt x="367" y="532"/>
                      <a:pt x="334" y="566"/>
                      <a:pt x="292" y="566"/>
                    </a:cubicBezTo>
                    <a:cubicBezTo>
                      <a:pt x="75" y="566"/>
                      <a:pt x="75" y="566"/>
                      <a:pt x="75" y="566"/>
                    </a:cubicBezTo>
                    <a:cubicBezTo>
                      <a:pt x="34" y="566"/>
                      <a:pt x="0" y="532"/>
                      <a:pt x="0" y="491"/>
                    </a:cubicBezTo>
                    <a:cubicBezTo>
                      <a:pt x="0" y="75"/>
                      <a:pt x="0" y="75"/>
                      <a:pt x="0" y="75"/>
                    </a:cubicBezTo>
                    <a:cubicBezTo>
                      <a:pt x="0" y="33"/>
                      <a:pt x="34" y="0"/>
                      <a:pt x="7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60" name="Rectangle 218">
                <a:extLst>
                  <a:ext uri="{FF2B5EF4-FFF2-40B4-BE49-F238E27FC236}">
                    <a16:creationId xmlns:a16="http://schemas.microsoft.com/office/drawing/2014/main" id="{DD8BEAD1-A516-4C7D-BC14-0528F4471CC1}"/>
                  </a:ext>
                </a:extLst>
              </p:cNvPr>
              <p:cNvSpPr>
                <a:spLocks noChangeArrowheads="1"/>
              </p:cNvSpPr>
              <p:nvPr/>
            </p:nvSpPr>
            <p:spPr bwMode="auto">
              <a:xfrm>
                <a:off x="1453280" y="2901279"/>
                <a:ext cx="556017" cy="736758"/>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61" name="Freeform 219">
                <a:extLst>
                  <a:ext uri="{FF2B5EF4-FFF2-40B4-BE49-F238E27FC236}">
                    <a16:creationId xmlns:a16="http://schemas.microsoft.com/office/drawing/2014/main" id="{0FE16F6D-8703-474A-8482-C0CD6407491B}"/>
                  </a:ext>
                </a:extLst>
              </p:cNvPr>
              <p:cNvSpPr>
                <a:spLocks/>
              </p:cNvSpPr>
              <p:nvPr/>
            </p:nvSpPr>
            <p:spPr bwMode="auto">
              <a:xfrm>
                <a:off x="1628215" y="2834499"/>
                <a:ext cx="203970" cy="18873"/>
              </a:xfrm>
              <a:custGeom>
                <a:avLst/>
                <a:gdLst>
                  <a:gd name="T0" fmla="*/ 5 w 119"/>
                  <a:gd name="T1" fmla="*/ 11 h 11"/>
                  <a:gd name="T2" fmla="*/ 114 w 119"/>
                  <a:gd name="T3" fmla="*/ 11 h 11"/>
                  <a:gd name="T4" fmla="*/ 119 w 119"/>
                  <a:gd name="T5" fmla="*/ 5 h 11"/>
                  <a:gd name="T6" fmla="*/ 114 w 119"/>
                  <a:gd name="T7" fmla="*/ 0 h 11"/>
                  <a:gd name="T8" fmla="*/ 5 w 119"/>
                  <a:gd name="T9" fmla="*/ 0 h 11"/>
                  <a:gd name="T10" fmla="*/ 0 w 119"/>
                  <a:gd name="T11" fmla="*/ 5 h 11"/>
                  <a:gd name="T12" fmla="*/ 0 w 119"/>
                  <a:gd name="T13" fmla="*/ 5 h 11"/>
                  <a:gd name="T14" fmla="*/ 5 w 119"/>
                  <a:gd name="T15" fmla="*/ 11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9" h="11">
                    <a:moveTo>
                      <a:pt x="5" y="11"/>
                    </a:moveTo>
                    <a:cubicBezTo>
                      <a:pt x="114" y="11"/>
                      <a:pt x="114" y="11"/>
                      <a:pt x="114" y="11"/>
                    </a:cubicBezTo>
                    <a:cubicBezTo>
                      <a:pt x="117" y="11"/>
                      <a:pt x="119" y="8"/>
                      <a:pt x="119" y="5"/>
                    </a:cubicBezTo>
                    <a:cubicBezTo>
                      <a:pt x="119" y="3"/>
                      <a:pt x="117" y="0"/>
                      <a:pt x="114" y="0"/>
                    </a:cubicBezTo>
                    <a:cubicBezTo>
                      <a:pt x="5" y="0"/>
                      <a:pt x="5" y="0"/>
                      <a:pt x="5" y="0"/>
                    </a:cubicBezTo>
                    <a:cubicBezTo>
                      <a:pt x="2" y="0"/>
                      <a:pt x="0" y="3"/>
                      <a:pt x="0" y="5"/>
                    </a:cubicBezTo>
                    <a:cubicBezTo>
                      <a:pt x="0" y="5"/>
                      <a:pt x="0" y="5"/>
                      <a:pt x="0" y="5"/>
                    </a:cubicBezTo>
                    <a:cubicBezTo>
                      <a:pt x="0" y="8"/>
                      <a:pt x="2" y="11"/>
                      <a:pt x="5" y="11"/>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62" name="Freeform 220">
                <a:extLst>
                  <a:ext uri="{FF2B5EF4-FFF2-40B4-BE49-F238E27FC236}">
                    <a16:creationId xmlns:a16="http://schemas.microsoft.com/office/drawing/2014/main" id="{F20D5541-D95D-48C2-99EE-7CFD7ABFD5F0}"/>
                  </a:ext>
                </a:extLst>
              </p:cNvPr>
              <p:cNvSpPr>
                <a:spLocks/>
              </p:cNvSpPr>
              <p:nvPr/>
            </p:nvSpPr>
            <p:spPr bwMode="auto">
              <a:xfrm>
                <a:off x="1559257" y="3691026"/>
                <a:ext cx="343337" cy="29035"/>
              </a:xfrm>
              <a:custGeom>
                <a:avLst/>
                <a:gdLst>
                  <a:gd name="T0" fmla="*/ 8 w 200"/>
                  <a:gd name="T1" fmla="*/ 17 h 17"/>
                  <a:gd name="T2" fmla="*/ 191 w 200"/>
                  <a:gd name="T3" fmla="*/ 17 h 17"/>
                  <a:gd name="T4" fmla="*/ 200 w 200"/>
                  <a:gd name="T5" fmla="*/ 9 h 17"/>
                  <a:gd name="T6" fmla="*/ 191 w 200"/>
                  <a:gd name="T7" fmla="*/ 0 h 17"/>
                  <a:gd name="T8" fmla="*/ 8 w 200"/>
                  <a:gd name="T9" fmla="*/ 0 h 17"/>
                  <a:gd name="T10" fmla="*/ 0 w 200"/>
                  <a:gd name="T11" fmla="*/ 9 h 17"/>
                  <a:gd name="T12" fmla="*/ 8 w 200"/>
                  <a:gd name="T13" fmla="*/ 17 h 17"/>
                </a:gdLst>
                <a:ahLst/>
                <a:cxnLst>
                  <a:cxn ang="0">
                    <a:pos x="T0" y="T1"/>
                  </a:cxn>
                  <a:cxn ang="0">
                    <a:pos x="T2" y="T3"/>
                  </a:cxn>
                  <a:cxn ang="0">
                    <a:pos x="T4" y="T5"/>
                  </a:cxn>
                  <a:cxn ang="0">
                    <a:pos x="T6" y="T7"/>
                  </a:cxn>
                  <a:cxn ang="0">
                    <a:pos x="T8" y="T9"/>
                  </a:cxn>
                  <a:cxn ang="0">
                    <a:pos x="T10" y="T11"/>
                  </a:cxn>
                  <a:cxn ang="0">
                    <a:pos x="T12" y="T13"/>
                  </a:cxn>
                </a:cxnLst>
                <a:rect l="0" t="0" r="r" b="b"/>
                <a:pathLst>
                  <a:path w="200" h="17">
                    <a:moveTo>
                      <a:pt x="8" y="17"/>
                    </a:moveTo>
                    <a:cubicBezTo>
                      <a:pt x="191" y="17"/>
                      <a:pt x="191" y="17"/>
                      <a:pt x="191" y="17"/>
                    </a:cubicBezTo>
                    <a:cubicBezTo>
                      <a:pt x="196" y="17"/>
                      <a:pt x="200" y="13"/>
                      <a:pt x="200" y="9"/>
                    </a:cubicBezTo>
                    <a:cubicBezTo>
                      <a:pt x="200" y="4"/>
                      <a:pt x="196" y="0"/>
                      <a:pt x="191" y="0"/>
                    </a:cubicBezTo>
                    <a:cubicBezTo>
                      <a:pt x="8" y="0"/>
                      <a:pt x="8" y="0"/>
                      <a:pt x="8" y="0"/>
                    </a:cubicBezTo>
                    <a:cubicBezTo>
                      <a:pt x="3" y="0"/>
                      <a:pt x="0" y="4"/>
                      <a:pt x="0" y="9"/>
                    </a:cubicBezTo>
                    <a:cubicBezTo>
                      <a:pt x="0" y="13"/>
                      <a:pt x="3" y="17"/>
                      <a:pt x="8" y="17"/>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63" name="Oval 221">
                <a:extLst>
                  <a:ext uri="{FF2B5EF4-FFF2-40B4-BE49-F238E27FC236}">
                    <a16:creationId xmlns:a16="http://schemas.microsoft.com/office/drawing/2014/main" id="{90962EA0-D397-46A4-AD3D-DDA12AFAEA26}"/>
                  </a:ext>
                </a:extLst>
              </p:cNvPr>
              <p:cNvSpPr>
                <a:spLocks noChangeArrowheads="1"/>
              </p:cNvSpPr>
              <p:nvPr/>
            </p:nvSpPr>
            <p:spPr bwMode="auto">
              <a:xfrm>
                <a:off x="1674671" y="3649652"/>
                <a:ext cx="111784" cy="111784"/>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64" name="Oval 222">
                <a:extLst>
                  <a:ext uri="{FF2B5EF4-FFF2-40B4-BE49-F238E27FC236}">
                    <a16:creationId xmlns:a16="http://schemas.microsoft.com/office/drawing/2014/main" id="{69203E69-D7BE-4FD2-9CC0-A4A6FC104B69}"/>
                  </a:ext>
                </a:extLst>
              </p:cNvPr>
              <p:cNvSpPr>
                <a:spLocks noChangeArrowheads="1"/>
              </p:cNvSpPr>
              <p:nvPr/>
            </p:nvSpPr>
            <p:spPr bwMode="auto">
              <a:xfrm>
                <a:off x="1691366" y="3667073"/>
                <a:ext cx="79120" cy="79120"/>
              </a:xfrm>
              <a:prstGeom prst="ellipse">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nvGrpSpPr>
              <p:cNvPr id="65" name="Group 64">
                <a:extLst>
                  <a:ext uri="{FF2B5EF4-FFF2-40B4-BE49-F238E27FC236}">
                    <a16:creationId xmlns:a16="http://schemas.microsoft.com/office/drawing/2014/main" id="{1B9918DF-061F-4970-9735-F189F4A0E315}"/>
                  </a:ext>
                </a:extLst>
              </p:cNvPr>
              <p:cNvGrpSpPr/>
              <p:nvPr/>
            </p:nvGrpSpPr>
            <p:grpSpPr>
              <a:xfrm>
                <a:off x="1502639" y="2942654"/>
                <a:ext cx="455121" cy="657638"/>
                <a:chOff x="1615607" y="2942654"/>
                <a:chExt cx="455121" cy="657638"/>
              </a:xfrm>
              <a:solidFill>
                <a:schemeClr val="bg1"/>
              </a:solidFill>
            </p:grpSpPr>
            <p:sp>
              <p:nvSpPr>
                <p:cNvPr id="66" name="Rectangle 223">
                  <a:extLst>
                    <a:ext uri="{FF2B5EF4-FFF2-40B4-BE49-F238E27FC236}">
                      <a16:creationId xmlns:a16="http://schemas.microsoft.com/office/drawing/2014/main" id="{655955B2-E523-44EB-93EA-4A07776902DF}"/>
                    </a:ext>
                  </a:extLst>
                </p:cNvPr>
                <p:cNvSpPr>
                  <a:spLocks noChangeArrowheads="1"/>
                </p:cNvSpPr>
                <p:nvPr/>
              </p:nvSpPr>
              <p:spPr bwMode="auto">
                <a:xfrm>
                  <a:off x="1744812" y="2942654"/>
                  <a:ext cx="198889" cy="929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67" name="Rectangle 224">
                  <a:extLst>
                    <a:ext uri="{FF2B5EF4-FFF2-40B4-BE49-F238E27FC236}">
                      <a16:creationId xmlns:a16="http://schemas.microsoft.com/office/drawing/2014/main" id="{5FA898C0-A834-4555-826C-4404B7C1013E}"/>
                    </a:ext>
                  </a:extLst>
                </p:cNvPr>
                <p:cNvSpPr>
                  <a:spLocks noChangeArrowheads="1"/>
                </p:cNvSpPr>
                <p:nvPr/>
              </p:nvSpPr>
              <p:spPr bwMode="auto">
                <a:xfrm>
                  <a:off x="1615607" y="3059519"/>
                  <a:ext cx="455121" cy="152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68" name="Rectangle 225">
                  <a:extLst>
                    <a:ext uri="{FF2B5EF4-FFF2-40B4-BE49-F238E27FC236}">
                      <a16:creationId xmlns:a16="http://schemas.microsoft.com/office/drawing/2014/main" id="{B69819E6-CFE3-43F2-84A7-29CF55A580E5}"/>
                    </a:ext>
                  </a:extLst>
                </p:cNvPr>
                <p:cNvSpPr>
                  <a:spLocks noChangeArrowheads="1"/>
                </p:cNvSpPr>
                <p:nvPr/>
              </p:nvSpPr>
              <p:spPr bwMode="auto">
                <a:xfrm>
                  <a:off x="1615607" y="3090731"/>
                  <a:ext cx="455121" cy="152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69" name="Rectangle 226">
                  <a:extLst>
                    <a:ext uri="{FF2B5EF4-FFF2-40B4-BE49-F238E27FC236}">
                      <a16:creationId xmlns:a16="http://schemas.microsoft.com/office/drawing/2014/main" id="{11FBE0E4-E24F-41CC-91D7-942B6BCBEBA8}"/>
                    </a:ext>
                  </a:extLst>
                </p:cNvPr>
                <p:cNvSpPr>
                  <a:spLocks noChangeArrowheads="1"/>
                </p:cNvSpPr>
                <p:nvPr/>
              </p:nvSpPr>
              <p:spPr bwMode="auto">
                <a:xfrm>
                  <a:off x="1615607" y="3131380"/>
                  <a:ext cx="124124" cy="929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70" name="Rectangle 227">
                  <a:extLst>
                    <a:ext uri="{FF2B5EF4-FFF2-40B4-BE49-F238E27FC236}">
                      <a16:creationId xmlns:a16="http://schemas.microsoft.com/office/drawing/2014/main" id="{5C4E31A1-9DE6-49BE-8B54-84F8F0693235}"/>
                    </a:ext>
                  </a:extLst>
                </p:cNvPr>
                <p:cNvSpPr>
                  <a:spLocks noChangeArrowheads="1"/>
                </p:cNvSpPr>
                <p:nvPr/>
              </p:nvSpPr>
              <p:spPr bwMode="auto">
                <a:xfrm>
                  <a:off x="1782558" y="3131380"/>
                  <a:ext cx="123398" cy="929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71" name="Rectangle 228">
                  <a:extLst>
                    <a:ext uri="{FF2B5EF4-FFF2-40B4-BE49-F238E27FC236}">
                      <a16:creationId xmlns:a16="http://schemas.microsoft.com/office/drawing/2014/main" id="{8C7553BF-1157-4A35-8951-FBC940EE2A4C}"/>
                    </a:ext>
                  </a:extLst>
                </p:cNvPr>
                <p:cNvSpPr>
                  <a:spLocks noChangeArrowheads="1"/>
                </p:cNvSpPr>
                <p:nvPr/>
              </p:nvSpPr>
              <p:spPr bwMode="auto">
                <a:xfrm>
                  <a:off x="1947330" y="3131380"/>
                  <a:ext cx="123398" cy="929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72" name="Rectangle 230">
                  <a:extLst>
                    <a:ext uri="{FF2B5EF4-FFF2-40B4-BE49-F238E27FC236}">
                      <a16:creationId xmlns:a16="http://schemas.microsoft.com/office/drawing/2014/main" id="{286E4669-6750-496E-A57B-F74F50585773}"/>
                    </a:ext>
                  </a:extLst>
                </p:cNvPr>
                <p:cNvSpPr>
                  <a:spLocks noChangeArrowheads="1"/>
                </p:cNvSpPr>
                <p:nvPr/>
              </p:nvSpPr>
              <p:spPr bwMode="auto">
                <a:xfrm>
                  <a:off x="1615607" y="3244616"/>
                  <a:ext cx="124124" cy="159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73" name="Rectangle 231">
                  <a:extLst>
                    <a:ext uri="{FF2B5EF4-FFF2-40B4-BE49-F238E27FC236}">
                      <a16:creationId xmlns:a16="http://schemas.microsoft.com/office/drawing/2014/main" id="{74674D06-6B89-462C-AF00-292C3DD969E5}"/>
                    </a:ext>
                  </a:extLst>
                </p:cNvPr>
                <p:cNvSpPr>
                  <a:spLocks noChangeArrowheads="1"/>
                </p:cNvSpPr>
                <p:nvPr/>
              </p:nvSpPr>
              <p:spPr bwMode="auto">
                <a:xfrm>
                  <a:off x="1615607" y="3274377"/>
                  <a:ext cx="124124" cy="166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74" name="Rectangle 232">
                  <a:extLst>
                    <a:ext uri="{FF2B5EF4-FFF2-40B4-BE49-F238E27FC236}">
                      <a16:creationId xmlns:a16="http://schemas.microsoft.com/office/drawing/2014/main" id="{6D8F3E9A-2096-4FCE-9593-000CC10840B5}"/>
                    </a:ext>
                  </a:extLst>
                </p:cNvPr>
                <p:cNvSpPr>
                  <a:spLocks noChangeArrowheads="1"/>
                </p:cNvSpPr>
                <p:nvPr/>
              </p:nvSpPr>
              <p:spPr bwMode="auto">
                <a:xfrm>
                  <a:off x="1615607" y="3304863"/>
                  <a:ext cx="124124" cy="1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75" name="Rectangle 233">
                  <a:extLst>
                    <a:ext uri="{FF2B5EF4-FFF2-40B4-BE49-F238E27FC236}">
                      <a16:creationId xmlns:a16="http://schemas.microsoft.com/office/drawing/2014/main" id="{C38546B0-808E-453C-B943-5DC7F4BE5F00}"/>
                    </a:ext>
                  </a:extLst>
                </p:cNvPr>
                <p:cNvSpPr>
                  <a:spLocks noChangeArrowheads="1"/>
                </p:cNvSpPr>
                <p:nvPr/>
              </p:nvSpPr>
              <p:spPr bwMode="auto">
                <a:xfrm>
                  <a:off x="1615607" y="3336076"/>
                  <a:ext cx="124124" cy="152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76" name="Rectangle 234">
                  <a:extLst>
                    <a:ext uri="{FF2B5EF4-FFF2-40B4-BE49-F238E27FC236}">
                      <a16:creationId xmlns:a16="http://schemas.microsoft.com/office/drawing/2014/main" id="{C3A1B56D-8BF5-4E07-93AF-38EA6DF68A3A}"/>
                    </a:ext>
                  </a:extLst>
                </p:cNvPr>
                <p:cNvSpPr>
                  <a:spLocks noChangeArrowheads="1"/>
                </p:cNvSpPr>
                <p:nvPr/>
              </p:nvSpPr>
              <p:spPr bwMode="auto">
                <a:xfrm>
                  <a:off x="1782558" y="3244616"/>
                  <a:ext cx="123398" cy="159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77" name="Rectangle 235">
                  <a:extLst>
                    <a:ext uri="{FF2B5EF4-FFF2-40B4-BE49-F238E27FC236}">
                      <a16:creationId xmlns:a16="http://schemas.microsoft.com/office/drawing/2014/main" id="{4C0971FD-6D2D-4987-BD8B-7FE225BD0056}"/>
                    </a:ext>
                  </a:extLst>
                </p:cNvPr>
                <p:cNvSpPr>
                  <a:spLocks noChangeArrowheads="1"/>
                </p:cNvSpPr>
                <p:nvPr/>
              </p:nvSpPr>
              <p:spPr bwMode="auto">
                <a:xfrm>
                  <a:off x="1782558" y="3274377"/>
                  <a:ext cx="123398" cy="166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78" name="Rectangle 236">
                  <a:extLst>
                    <a:ext uri="{FF2B5EF4-FFF2-40B4-BE49-F238E27FC236}">
                      <a16:creationId xmlns:a16="http://schemas.microsoft.com/office/drawing/2014/main" id="{20F86800-41BC-43B2-8FB2-98C12EA40095}"/>
                    </a:ext>
                  </a:extLst>
                </p:cNvPr>
                <p:cNvSpPr>
                  <a:spLocks noChangeArrowheads="1"/>
                </p:cNvSpPr>
                <p:nvPr/>
              </p:nvSpPr>
              <p:spPr bwMode="auto">
                <a:xfrm>
                  <a:off x="1782558" y="3304863"/>
                  <a:ext cx="123398" cy="1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79" name="Rectangle 237">
                  <a:extLst>
                    <a:ext uri="{FF2B5EF4-FFF2-40B4-BE49-F238E27FC236}">
                      <a16:creationId xmlns:a16="http://schemas.microsoft.com/office/drawing/2014/main" id="{749D3201-01F4-4DC0-AFE2-777DE7E994CB}"/>
                    </a:ext>
                  </a:extLst>
                </p:cNvPr>
                <p:cNvSpPr>
                  <a:spLocks noChangeArrowheads="1"/>
                </p:cNvSpPr>
                <p:nvPr/>
              </p:nvSpPr>
              <p:spPr bwMode="auto">
                <a:xfrm>
                  <a:off x="1782558" y="3336076"/>
                  <a:ext cx="123398" cy="152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80" name="Rectangle 238">
                  <a:extLst>
                    <a:ext uri="{FF2B5EF4-FFF2-40B4-BE49-F238E27FC236}">
                      <a16:creationId xmlns:a16="http://schemas.microsoft.com/office/drawing/2014/main" id="{A8C5106D-7506-4750-90AA-18A43659F3FE}"/>
                    </a:ext>
                  </a:extLst>
                </p:cNvPr>
                <p:cNvSpPr>
                  <a:spLocks noChangeArrowheads="1"/>
                </p:cNvSpPr>
                <p:nvPr/>
              </p:nvSpPr>
              <p:spPr bwMode="auto">
                <a:xfrm>
                  <a:off x="1947330" y="3244616"/>
                  <a:ext cx="123398" cy="159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81" name="Rectangle 239">
                  <a:extLst>
                    <a:ext uri="{FF2B5EF4-FFF2-40B4-BE49-F238E27FC236}">
                      <a16:creationId xmlns:a16="http://schemas.microsoft.com/office/drawing/2014/main" id="{093ABB15-7C77-4287-9D9A-3D0589C64D0F}"/>
                    </a:ext>
                  </a:extLst>
                </p:cNvPr>
                <p:cNvSpPr>
                  <a:spLocks noChangeArrowheads="1"/>
                </p:cNvSpPr>
                <p:nvPr/>
              </p:nvSpPr>
              <p:spPr bwMode="auto">
                <a:xfrm>
                  <a:off x="1947330" y="3274377"/>
                  <a:ext cx="123398" cy="166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82" name="Rectangle 240">
                  <a:extLst>
                    <a:ext uri="{FF2B5EF4-FFF2-40B4-BE49-F238E27FC236}">
                      <a16:creationId xmlns:a16="http://schemas.microsoft.com/office/drawing/2014/main" id="{EDE1E87B-9C43-4176-9727-6106F00CA021}"/>
                    </a:ext>
                  </a:extLst>
                </p:cNvPr>
                <p:cNvSpPr>
                  <a:spLocks noChangeArrowheads="1"/>
                </p:cNvSpPr>
                <p:nvPr/>
              </p:nvSpPr>
              <p:spPr bwMode="auto">
                <a:xfrm>
                  <a:off x="1947330" y="3304863"/>
                  <a:ext cx="123398" cy="1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83" name="Rectangle 241">
                  <a:extLst>
                    <a:ext uri="{FF2B5EF4-FFF2-40B4-BE49-F238E27FC236}">
                      <a16:creationId xmlns:a16="http://schemas.microsoft.com/office/drawing/2014/main" id="{96F18E3D-7F68-4EB6-883E-800F8BD4F3D8}"/>
                    </a:ext>
                  </a:extLst>
                </p:cNvPr>
                <p:cNvSpPr>
                  <a:spLocks noChangeArrowheads="1"/>
                </p:cNvSpPr>
                <p:nvPr/>
              </p:nvSpPr>
              <p:spPr bwMode="auto">
                <a:xfrm>
                  <a:off x="1947330" y="3336076"/>
                  <a:ext cx="123398" cy="152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84" name="Rectangle 242">
                  <a:extLst>
                    <a:ext uri="{FF2B5EF4-FFF2-40B4-BE49-F238E27FC236}">
                      <a16:creationId xmlns:a16="http://schemas.microsoft.com/office/drawing/2014/main" id="{3632FE76-C200-4061-8BE7-B9042AE8EE35}"/>
                    </a:ext>
                  </a:extLst>
                </p:cNvPr>
                <p:cNvSpPr>
                  <a:spLocks noChangeArrowheads="1"/>
                </p:cNvSpPr>
                <p:nvPr/>
              </p:nvSpPr>
              <p:spPr bwMode="auto">
                <a:xfrm>
                  <a:off x="1615607" y="3383983"/>
                  <a:ext cx="455121" cy="152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85" name="Rectangle 243">
                  <a:extLst>
                    <a:ext uri="{FF2B5EF4-FFF2-40B4-BE49-F238E27FC236}">
                      <a16:creationId xmlns:a16="http://schemas.microsoft.com/office/drawing/2014/main" id="{7C44D902-435E-4066-BA2B-1274BD7C2E9A}"/>
                    </a:ext>
                  </a:extLst>
                </p:cNvPr>
                <p:cNvSpPr>
                  <a:spLocks noChangeArrowheads="1"/>
                </p:cNvSpPr>
                <p:nvPr/>
              </p:nvSpPr>
              <p:spPr bwMode="auto">
                <a:xfrm>
                  <a:off x="1701986" y="3418099"/>
                  <a:ext cx="132108" cy="1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86" name="Rectangle 244">
                  <a:extLst>
                    <a:ext uri="{FF2B5EF4-FFF2-40B4-BE49-F238E27FC236}">
                      <a16:creationId xmlns:a16="http://schemas.microsoft.com/office/drawing/2014/main" id="{DE681CD2-2711-4BCE-87B0-4D31F0221F1F}"/>
                    </a:ext>
                  </a:extLst>
                </p:cNvPr>
                <p:cNvSpPr>
                  <a:spLocks noChangeArrowheads="1"/>
                </p:cNvSpPr>
                <p:nvPr/>
              </p:nvSpPr>
              <p:spPr bwMode="auto">
                <a:xfrm>
                  <a:off x="1701986" y="3449311"/>
                  <a:ext cx="132108" cy="152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87" name="Rectangle 245">
                  <a:extLst>
                    <a:ext uri="{FF2B5EF4-FFF2-40B4-BE49-F238E27FC236}">
                      <a16:creationId xmlns:a16="http://schemas.microsoft.com/office/drawing/2014/main" id="{8E0F7D63-CFC5-4420-BA12-5A003E17AD6B}"/>
                    </a:ext>
                  </a:extLst>
                </p:cNvPr>
                <p:cNvSpPr>
                  <a:spLocks noChangeArrowheads="1"/>
                </p:cNvSpPr>
                <p:nvPr/>
              </p:nvSpPr>
              <p:spPr bwMode="auto">
                <a:xfrm>
                  <a:off x="1615607" y="3418099"/>
                  <a:ext cx="65328" cy="479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88" name="Rectangle 246">
                  <a:extLst>
                    <a:ext uri="{FF2B5EF4-FFF2-40B4-BE49-F238E27FC236}">
                      <a16:creationId xmlns:a16="http://schemas.microsoft.com/office/drawing/2014/main" id="{066DCD3E-FF2E-4374-B4CC-21CC3FB88B06}"/>
                    </a:ext>
                  </a:extLst>
                </p:cNvPr>
                <p:cNvSpPr>
                  <a:spLocks noChangeArrowheads="1"/>
                </p:cNvSpPr>
                <p:nvPr/>
              </p:nvSpPr>
              <p:spPr bwMode="auto">
                <a:xfrm>
                  <a:off x="1938620" y="3418099"/>
                  <a:ext cx="132108" cy="1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89" name="Rectangle 247">
                  <a:extLst>
                    <a:ext uri="{FF2B5EF4-FFF2-40B4-BE49-F238E27FC236}">
                      <a16:creationId xmlns:a16="http://schemas.microsoft.com/office/drawing/2014/main" id="{EBD4D1F4-802B-4942-8C34-19A05170AF09}"/>
                    </a:ext>
                  </a:extLst>
                </p:cNvPr>
                <p:cNvSpPr>
                  <a:spLocks noChangeArrowheads="1"/>
                </p:cNvSpPr>
                <p:nvPr/>
              </p:nvSpPr>
              <p:spPr bwMode="auto">
                <a:xfrm>
                  <a:off x="1938620" y="3449311"/>
                  <a:ext cx="132108" cy="152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90" name="Rectangle 248">
                  <a:extLst>
                    <a:ext uri="{FF2B5EF4-FFF2-40B4-BE49-F238E27FC236}">
                      <a16:creationId xmlns:a16="http://schemas.microsoft.com/office/drawing/2014/main" id="{B009048D-937C-4F43-80A9-10DC05C3CC78}"/>
                    </a:ext>
                  </a:extLst>
                </p:cNvPr>
                <p:cNvSpPr>
                  <a:spLocks noChangeArrowheads="1"/>
                </p:cNvSpPr>
                <p:nvPr/>
              </p:nvSpPr>
              <p:spPr bwMode="auto">
                <a:xfrm>
                  <a:off x="1854419" y="3418099"/>
                  <a:ext cx="63877" cy="479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91" name="Rectangle 249">
                  <a:extLst>
                    <a:ext uri="{FF2B5EF4-FFF2-40B4-BE49-F238E27FC236}">
                      <a16:creationId xmlns:a16="http://schemas.microsoft.com/office/drawing/2014/main" id="{D7E384AE-A40E-4816-A49C-13EAC30CED4D}"/>
                    </a:ext>
                  </a:extLst>
                </p:cNvPr>
                <p:cNvSpPr>
                  <a:spLocks noChangeArrowheads="1"/>
                </p:cNvSpPr>
                <p:nvPr/>
              </p:nvSpPr>
              <p:spPr bwMode="auto">
                <a:xfrm>
                  <a:off x="1701986" y="3484879"/>
                  <a:ext cx="132108" cy="1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92" name="Rectangle 250">
                  <a:extLst>
                    <a:ext uri="{FF2B5EF4-FFF2-40B4-BE49-F238E27FC236}">
                      <a16:creationId xmlns:a16="http://schemas.microsoft.com/office/drawing/2014/main" id="{39B59DAF-4255-4AB6-8934-75BD9ECB01EF}"/>
                    </a:ext>
                  </a:extLst>
                </p:cNvPr>
                <p:cNvSpPr>
                  <a:spLocks noChangeArrowheads="1"/>
                </p:cNvSpPr>
                <p:nvPr/>
              </p:nvSpPr>
              <p:spPr bwMode="auto">
                <a:xfrm>
                  <a:off x="1701986" y="3516091"/>
                  <a:ext cx="132108" cy="152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93" name="Rectangle 251">
                  <a:extLst>
                    <a:ext uri="{FF2B5EF4-FFF2-40B4-BE49-F238E27FC236}">
                      <a16:creationId xmlns:a16="http://schemas.microsoft.com/office/drawing/2014/main" id="{C971934E-8884-4A78-87FD-26F236D2B6F4}"/>
                    </a:ext>
                  </a:extLst>
                </p:cNvPr>
                <p:cNvSpPr>
                  <a:spLocks noChangeArrowheads="1"/>
                </p:cNvSpPr>
                <p:nvPr/>
              </p:nvSpPr>
              <p:spPr bwMode="auto">
                <a:xfrm>
                  <a:off x="1615607" y="3484879"/>
                  <a:ext cx="65328" cy="486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94" name="Rectangle 252">
                  <a:extLst>
                    <a:ext uri="{FF2B5EF4-FFF2-40B4-BE49-F238E27FC236}">
                      <a16:creationId xmlns:a16="http://schemas.microsoft.com/office/drawing/2014/main" id="{376E477C-BC10-4AB2-A3E6-1A6E366F97DF}"/>
                    </a:ext>
                  </a:extLst>
                </p:cNvPr>
                <p:cNvSpPr>
                  <a:spLocks noChangeArrowheads="1"/>
                </p:cNvSpPr>
                <p:nvPr/>
              </p:nvSpPr>
              <p:spPr bwMode="auto">
                <a:xfrm>
                  <a:off x="1938620" y="3484879"/>
                  <a:ext cx="132108" cy="1742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95" name="Rectangle 253">
                  <a:extLst>
                    <a:ext uri="{FF2B5EF4-FFF2-40B4-BE49-F238E27FC236}">
                      <a16:creationId xmlns:a16="http://schemas.microsoft.com/office/drawing/2014/main" id="{924839A7-4C23-4E84-9BCA-F9FD793ADDF5}"/>
                    </a:ext>
                  </a:extLst>
                </p:cNvPr>
                <p:cNvSpPr>
                  <a:spLocks noChangeArrowheads="1"/>
                </p:cNvSpPr>
                <p:nvPr/>
              </p:nvSpPr>
              <p:spPr bwMode="auto">
                <a:xfrm>
                  <a:off x="1938620" y="3516091"/>
                  <a:ext cx="132108" cy="152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96" name="Rectangle 254">
                  <a:extLst>
                    <a:ext uri="{FF2B5EF4-FFF2-40B4-BE49-F238E27FC236}">
                      <a16:creationId xmlns:a16="http://schemas.microsoft.com/office/drawing/2014/main" id="{59EC63B6-7798-4866-A4E7-B4D17C23A771}"/>
                    </a:ext>
                  </a:extLst>
                </p:cNvPr>
                <p:cNvSpPr>
                  <a:spLocks noChangeArrowheads="1"/>
                </p:cNvSpPr>
                <p:nvPr/>
              </p:nvSpPr>
              <p:spPr bwMode="auto">
                <a:xfrm>
                  <a:off x="1854419" y="3484879"/>
                  <a:ext cx="63877" cy="486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97" name="Rectangle 255">
                  <a:extLst>
                    <a:ext uri="{FF2B5EF4-FFF2-40B4-BE49-F238E27FC236}">
                      <a16:creationId xmlns:a16="http://schemas.microsoft.com/office/drawing/2014/main" id="{765BFD33-207E-4108-B3BD-4E8B9993D7B2}"/>
                    </a:ext>
                  </a:extLst>
                </p:cNvPr>
                <p:cNvSpPr>
                  <a:spLocks noChangeArrowheads="1"/>
                </p:cNvSpPr>
                <p:nvPr/>
              </p:nvSpPr>
              <p:spPr bwMode="auto">
                <a:xfrm>
                  <a:off x="1701986" y="3552385"/>
                  <a:ext cx="132108" cy="166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98" name="Rectangle 256">
                  <a:extLst>
                    <a:ext uri="{FF2B5EF4-FFF2-40B4-BE49-F238E27FC236}">
                      <a16:creationId xmlns:a16="http://schemas.microsoft.com/office/drawing/2014/main" id="{CC5CBF42-5BCD-4F79-A2E9-884B329CED90}"/>
                    </a:ext>
                  </a:extLst>
                </p:cNvPr>
                <p:cNvSpPr>
                  <a:spLocks noChangeArrowheads="1"/>
                </p:cNvSpPr>
                <p:nvPr/>
              </p:nvSpPr>
              <p:spPr bwMode="auto">
                <a:xfrm>
                  <a:off x="1701986" y="3582872"/>
                  <a:ext cx="132108" cy="159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99" name="Rectangle 257">
                  <a:extLst>
                    <a:ext uri="{FF2B5EF4-FFF2-40B4-BE49-F238E27FC236}">
                      <a16:creationId xmlns:a16="http://schemas.microsoft.com/office/drawing/2014/main" id="{C99D1C7F-7115-48D5-8848-7B884335EE76}"/>
                    </a:ext>
                  </a:extLst>
                </p:cNvPr>
                <p:cNvSpPr>
                  <a:spLocks noChangeArrowheads="1"/>
                </p:cNvSpPr>
                <p:nvPr/>
              </p:nvSpPr>
              <p:spPr bwMode="auto">
                <a:xfrm>
                  <a:off x="1615607" y="3552385"/>
                  <a:ext cx="65328" cy="479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00" name="Rectangle 258">
                  <a:extLst>
                    <a:ext uri="{FF2B5EF4-FFF2-40B4-BE49-F238E27FC236}">
                      <a16:creationId xmlns:a16="http://schemas.microsoft.com/office/drawing/2014/main" id="{F7E124BC-896D-482D-A236-D66533D68438}"/>
                    </a:ext>
                  </a:extLst>
                </p:cNvPr>
                <p:cNvSpPr>
                  <a:spLocks noChangeArrowheads="1"/>
                </p:cNvSpPr>
                <p:nvPr/>
              </p:nvSpPr>
              <p:spPr bwMode="auto">
                <a:xfrm>
                  <a:off x="1938620" y="3552385"/>
                  <a:ext cx="132108" cy="1669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01" name="Rectangle 259">
                  <a:extLst>
                    <a:ext uri="{FF2B5EF4-FFF2-40B4-BE49-F238E27FC236}">
                      <a16:creationId xmlns:a16="http://schemas.microsoft.com/office/drawing/2014/main" id="{CD51B400-3362-47E6-A87B-15F606883402}"/>
                    </a:ext>
                  </a:extLst>
                </p:cNvPr>
                <p:cNvSpPr>
                  <a:spLocks noChangeArrowheads="1"/>
                </p:cNvSpPr>
                <p:nvPr/>
              </p:nvSpPr>
              <p:spPr bwMode="auto">
                <a:xfrm>
                  <a:off x="1938620" y="3582872"/>
                  <a:ext cx="132108" cy="1596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102" name="Rectangle 260">
                  <a:extLst>
                    <a:ext uri="{FF2B5EF4-FFF2-40B4-BE49-F238E27FC236}">
                      <a16:creationId xmlns:a16="http://schemas.microsoft.com/office/drawing/2014/main" id="{7EEC6A2C-72E7-4E16-A4F9-05DEB1040BA9}"/>
                    </a:ext>
                  </a:extLst>
                </p:cNvPr>
                <p:cNvSpPr>
                  <a:spLocks noChangeArrowheads="1"/>
                </p:cNvSpPr>
                <p:nvPr/>
              </p:nvSpPr>
              <p:spPr bwMode="auto">
                <a:xfrm>
                  <a:off x="1854419" y="3552385"/>
                  <a:ext cx="63877" cy="4790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grpSp>
        <p:grpSp>
          <p:nvGrpSpPr>
            <p:cNvPr id="17" name="Group 16">
              <a:extLst>
                <a:ext uri="{FF2B5EF4-FFF2-40B4-BE49-F238E27FC236}">
                  <a16:creationId xmlns:a16="http://schemas.microsoft.com/office/drawing/2014/main" id="{3223BAB3-82D7-4FA1-83C2-5CC4EFCF98F0}"/>
                </a:ext>
              </a:extLst>
            </p:cNvPr>
            <p:cNvGrpSpPr/>
            <p:nvPr/>
          </p:nvGrpSpPr>
          <p:grpSpPr>
            <a:xfrm>
              <a:off x="5039081" y="3025403"/>
              <a:ext cx="374549" cy="746195"/>
              <a:chOff x="5039081" y="3025403"/>
              <a:chExt cx="374549" cy="746195"/>
            </a:xfrm>
          </p:grpSpPr>
          <p:sp>
            <p:nvSpPr>
              <p:cNvPr id="41" name="Freeform 261">
                <a:extLst>
                  <a:ext uri="{FF2B5EF4-FFF2-40B4-BE49-F238E27FC236}">
                    <a16:creationId xmlns:a16="http://schemas.microsoft.com/office/drawing/2014/main" id="{201D89C8-0DBC-479B-A52D-790EDB37CCE4}"/>
                  </a:ext>
                </a:extLst>
              </p:cNvPr>
              <p:cNvSpPr>
                <a:spLocks/>
              </p:cNvSpPr>
              <p:nvPr/>
            </p:nvSpPr>
            <p:spPr bwMode="auto">
              <a:xfrm>
                <a:off x="5039081" y="3025403"/>
                <a:ext cx="374549" cy="746195"/>
              </a:xfrm>
              <a:custGeom>
                <a:avLst/>
                <a:gdLst>
                  <a:gd name="T0" fmla="*/ 45 w 218"/>
                  <a:gd name="T1" fmla="*/ 0 h 435"/>
                  <a:gd name="T2" fmla="*/ 174 w 218"/>
                  <a:gd name="T3" fmla="*/ 0 h 435"/>
                  <a:gd name="T4" fmla="*/ 218 w 218"/>
                  <a:gd name="T5" fmla="*/ 44 h 435"/>
                  <a:gd name="T6" fmla="*/ 218 w 218"/>
                  <a:gd name="T7" fmla="*/ 391 h 435"/>
                  <a:gd name="T8" fmla="*/ 174 w 218"/>
                  <a:gd name="T9" fmla="*/ 435 h 435"/>
                  <a:gd name="T10" fmla="*/ 45 w 218"/>
                  <a:gd name="T11" fmla="*/ 435 h 435"/>
                  <a:gd name="T12" fmla="*/ 0 w 218"/>
                  <a:gd name="T13" fmla="*/ 391 h 435"/>
                  <a:gd name="T14" fmla="*/ 0 w 218"/>
                  <a:gd name="T15" fmla="*/ 44 h 435"/>
                  <a:gd name="T16" fmla="*/ 45 w 218"/>
                  <a:gd name="T17" fmla="*/ 0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435">
                    <a:moveTo>
                      <a:pt x="45" y="0"/>
                    </a:moveTo>
                    <a:cubicBezTo>
                      <a:pt x="174" y="0"/>
                      <a:pt x="174" y="0"/>
                      <a:pt x="174" y="0"/>
                    </a:cubicBezTo>
                    <a:cubicBezTo>
                      <a:pt x="198" y="0"/>
                      <a:pt x="218" y="20"/>
                      <a:pt x="218" y="44"/>
                    </a:cubicBezTo>
                    <a:cubicBezTo>
                      <a:pt x="218" y="391"/>
                      <a:pt x="218" y="391"/>
                      <a:pt x="218" y="391"/>
                    </a:cubicBezTo>
                    <a:cubicBezTo>
                      <a:pt x="218" y="415"/>
                      <a:pt x="198" y="435"/>
                      <a:pt x="174" y="435"/>
                    </a:cubicBezTo>
                    <a:cubicBezTo>
                      <a:pt x="45" y="435"/>
                      <a:pt x="45" y="435"/>
                      <a:pt x="45" y="435"/>
                    </a:cubicBezTo>
                    <a:cubicBezTo>
                      <a:pt x="20" y="435"/>
                      <a:pt x="0" y="415"/>
                      <a:pt x="0" y="391"/>
                    </a:cubicBezTo>
                    <a:cubicBezTo>
                      <a:pt x="0" y="44"/>
                      <a:pt x="0" y="44"/>
                      <a:pt x="0" y="44"/>
                    </a:cubicBezTo>
                    <a:cubicBezTo>
                      <a:pt x="0" y="20"/>
                      <a:pt x="20" y="0"/>
                      <a:pt x="45" y="0"/>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42" name="Rectangle 262">
                <a:extLst>
                  <a:ext uri="{FF2B5EF4-FFF2-40B4-BE49-F238E27FC236}">
                    <a16:creationId xmlns:a16="http://schemas.microsoft.com/office/drawing/2014/main" id="{FAE663AE-2356-4C7C-A69A-8FEFB878E724}"/>
                  </a:ext>
                </a:extLst>
              </p:cNvPr>
              <p:cNvSpPr>
                <a:spLocks noChangeArrowheads="1"/>
              </p:cNvSpPr>
              <p:nvPr/>
            </p:nvSpPr>
            <p:spPr bwMode="auto">
              <a:xfrm>
                <a:off x="5066664" y="3103797"/>
                <a:ext cx="319383" cy="564727"/>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43" name="Freeform 263">
                <a:extLst>
                  <a:ext uri="{FF2B5EF4-FFF2-40B4-BE49-F238E27FC236}">
                    <a16:creationId xmlns:a16="http://schemas.microsoft.com/office/drawing/2014/main" id="{E6B9A3FA-2521-4A5E-AF9A-FD6076F6A02D}"/>
                  </a:ext>
                </a:extLst>
              </p:cNvPr>
              <p:cNvSpPr>
                <a:spLocks/>
              </p:cNvSpPr>
              <p:nvPr/>
            </p:nvSpPr>
            <p:spPr bwMode="auto">
              <a:xfrm>
                <a:off x="5147236" y="3052986"/>
                <a:ext cx="158240" cy="13066"/>
              </a:xfrm>
              <a:custGeom>
                <a:avLst/>
                <a:gdLst>
                  <a:gd name="T0" fmla="*/ 4 w 92"/>
                  <a:gd name="T1" fmla="*/ 8 h 8"/>
                  <a:gd name="T2" fmla="*/ 88 w 92"/>
                  <a:gd name="T3" fmla="*/ 8 h 8"/>
                  <a:gd name="T4" fmla="*/ 92 w 92"/>
                  <a:gd name="T5" fmla="*/ 4 h 8"/>
                  <a:gd name="T6" fmla="*/ 88 w 92"/>
                  <a:gd name="T7" fmla="*/ 0 h 8"/>
                  <a:gd name="T8" fmla="*/ 4 w 92"/>
                  <a:gd name="T9" fmla="*/ 0 h 8"/>
                  <a:gd name="T10" fmla="*/ 0 w 92"/>
                  <a:gd name="T11" fmla="*/ 4 h 8"/>
                  <a:gd name="T12" fmla="*/ 4 w 92"/>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92" h="8">
                    <a:moveTo>
                      <a:pt x="4" y="8"/>
                    </a:moveTo>
                    <a:cubicBezTo>
                      <a:pt x="88" y="8"/>
                      <a:pt x="88" y="8"/>
                      <a:pt x="88" y="8"/>
                    </a:cubicBezTo>
                    <a:cubicBezTo>
                      <a:pt x="90" y="8"/>
                      <a:pt x="92" y="6"/>
                      <a:pt x="92" y="4"/>
                    </a:cubicBezTo>
                    <a:cubicBezTo>
                      <a:pt x="92" y="2"/>
                      <a:pt x="90" y="0"/>
                      <a:pt x="88" y="0"/>
                    </a:cubicBezTo>
                    <a:cubicBezTo>
                      <a:pt x="4" y="0"/>
                      <a:pt x="4" y="0"/>
                      <a:pt x="4" y="0"/>
                    </a:cubicBezTo>
                    <a:cubicBezTo>
                      <a:pt x="2" y="0"/>
                      <a:pt x="0" y="2"/>
                      <a:pt x="0" y="4"/>
                    </a:cubicBezTo>
                    <a:cubicBezTo>
                      <a:pt x="0" y="6"/>
                      <a:pt x="2" y="8"/>
                      <a:pt x="4" y="8"/>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44" name="Freeform 264">
                <a:extLst>
                  <a:ext uri="{FF2B5EF4-FFF2-40B4-BE49-F238E27FC236}">
                    <a16:creationId xmlns:a16="http://schemas.microsoft.com/office/drawing/2014/main" id="{C332252F-9AB2-46BB-B499-92D4F624F23C}"/>
                  </a:ext>
                </a:extLst>
              </p:cNvPr>
              <p:cNvSpPr>
                <a:spLocks/>
              </p:cNvSpPr>
              <p:nvPr/>
            </p:nvSpPr>
            <p:spPr bwMode="auto">
              <a:xfrm>
                <a:off x="5094247" y="3709899"/>
                <a:ext cx="264217" cy="22502"/>
              </a:xfrm>
              <a:custGeom>
                <a:avLst/>
                <a:gdLst>
                  <a:gd name="T0" fmla="*/ 7 w 154"/>
                  <a:gd name="T1" fmla="*/ 13 h 13"/>
                  <a:gd name="T2" fmla="*/ 148 w 154"/>
                  <a:gd name="T3" fmla="*/ 13 h 13"/>
                  <a:gd name="T4" fmla="*/ 154 w 154"/>
                  <a:gd name="T5" fmla="*/ 7 h 13"/>
                  <a:gd name="T6" fmla="*/ 148 w 154"/>
                  <a:gd name="T7" fmla="*/ 0 h 13"/>
                  <a:gd name="T8" fmla="*/ 7 w 154"/>
                  <a:gd name="T9" fmla="*/ 0 h 13"/>
                  <a:gd name="T10" fmla="*/ 0 w 154"/>
                  <a:gd name="T11" fmla="*/ 7 h 13"/>
                  <a:gd name="T12" fmla="*/ 7 w 154"/>
                  <a:gd name="T13" fmla="*/ 13 h 13"/>
                </a:gdLst>
                <a:ahLst/>
                <a:cxnLst>
                  <a:cxn ang="0">
                    <a:pos x="T0" y="T1"/>
                  </a:cxn>
                  <a:cxn ang="0">
                    <a:pos x="T2" y="T3"/>
                  </a:cxn>
                  <a:cxn ang="0">
                    <a:pos x="T4" y="T5"/>
                  </a:cxn>
                  <a:cxn ang="0">
                    <a:pos x="T6" y="T7"/>
                  </a:cxn>
                  <a:cxn ang="0">
                    <a:pos x="T8" y="T9"/>
                  </a:cxn>
                  <a:cxn ang="0">
                    <a:pos x="T10" y="T11"/>
                  </a:cxn>
                  <a:cxn ang="0">
                    <a:pos x="T12" y="T13"/>
                  </a:cxn>
                </a:cxnLst>
                <a:rect l="0" t="0" r="r" b="b"/>
                <a:pathLst>
                  <a:path w="154" h="13">
                    <a:moveTo>
                      <a:pt x="7" y="13"/>
                    </a:moveTo>
                    <a:cubicBezTo>
                      <a:pt x="148" y="13"/>
                      <a:pt x="148" y="13"/>
                      <a:pt x="148" y="13"/>
                    </a:cubicBezTo>
                    <a:cubicBezTo>
                      <a:pt x="151" y="13"/>
                      <a:pt x="154" y="10"/>
                      <a:pt x="154" y="7"/>
                    </a:cubicBezTo>
                    <a:cubicBezTo>
                      <a:pt x="154" y="3"/>
                      <a:pt x="151" y="0"/>
                      <a:pt x="148" y="0"/>
                    </a:cubicBezTo>
                    <a:cubicBezTo>
                      <a:pt x="7" y="0"/>
                      <a:pt x="7" y="0"/>
                      <a:pt x="7" y="0"/>
                    </a:cubicBezTo>
                    <a:cubicBezTo>
                      <a:pt x="3" y="0"/>
                      <a:pt x="0" y="3"/>
                      <a:pt x="0" y="7"/>
                    </a:cubicBezTo>
                    <a:cubicBezTo>
                      <a:pt x="0" y="10"/>
                      <a:pt x="3" y="13"/>
                      <a:pt x="7" y="13"/>
                    </a:cubicBez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45" name="Oval 265">
                <a:extLst>
                  <a:ext uri="{FF2B5EF4-FFF2-40B4-BE49-F238E27FC236}">
                    <a16:creationId xmlns:a16="http://schemas.microsoft.com/office/drawing/2014/main" id="{3C1711A8-F068-4653-B20C-D5226F1591D1}"/>
                  </a:ext>
                </a:extLst>
              </p:cNvPr>
              <p:cNvSpPr>
                <a:spLocks noChangeArrowheads="1"/>
              </p:cNvSpPr>
              <p:nvPr/>
            </p:nvSpPr>
            <p:spPr bwMode="auto">
              <a:xfrm>
                <a:off x="5183529" y="3677235"/>
                <a:ext cx="85653" cy="8783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46" name="Oval 266">
                <a:extLst>
                  <a:ext uri="{FF2B5EF4-FFF2-40B4-BE49-F238E27FC236}">
                    <a16:creationId xmlns:a16="http://schemas.microsoft.com/office/drawing/2014/main" id="{80B811A1-9330-4E6A-923E-C89A8AA6CD39}"/>
                  </a:ext>
                </a:extLst>
              </p:cNvPr>
              <p:cNvSpPr>
                <a:spLocks noChangeArrowheads="1"/>
              </p:cNvSpPr>
              <p:nvPr/>
            </p:nvSpPr>
            <p:spPr bwMode="auto">
              <a:xfrm>
                <a:off x="5195869" y="3691026"/>
                <a:ext cx="61699" cy="60247"/>
              </a:xfrm>
              <a:prstGeom prst="ellipse">
                <a:avLst/>
              </a:pr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47" name="Freeform 267">
                <a:extLst>
                  <a:ext uri="{FF2B5EF4-FFF2-40B4-BE49-F238E27FC236}">
                    <a16:creationId xmlns:a16="http://schemas.microsoft.com/office/drawing/2014/main" id="{1EEA42C3-5B03-4D5C-8DB8-289BF43FDAA6}"/>
                  </a:ext>
                </a:extLst>
              </p:cNvPr>
              <p:cNvSpPr>
                <a:spLocks/>
              </p:cNvSpPr>
              <p:nvPr/>
            </p:nvSpPr>
            <p:spPr bwMode="auto">
              <a:xfrm>
                <a:off x="5193691" y="3124847"/>
                <a:ext cx="173483" cy="164773"/>
              </a:xfrm>
              <a:custGeom>
                <a:avLst/>
                <a:gdLst>
                  <a:gd name="T0" fmla="*/ 51 w 101"/>
                  <a:gd name="T1" fmla="*/ 0 h 96"/>
                  <a:gd name="T2" fmla="*/ 0 w 101"/>
                  <a:gd name="T3" fmla="*/ 43 h 96"/>
                  <a:gd name="T4" fmla="*/ 21 w 101"/>
                  <a:gd name="T5" fmla="*/ 78 h 96"/>
                  <a:gd name="T6" fmla="*/ 14 w 101"/>
                  <a:gd name="T7" fmla="*/ 96 h 96"/>
                  <a:gd name="T8" fmla="*/ 31 w 101"/>
                  <a:gd name="T9" fmla="*/ 83 h 96"/>
                  <a:gd name="T10" fmla="*/ 51 w 101"/>
                  <a:gd name="T11" fmla="*/ 87 h 96"/>
                  <a:gd name="T12" fmla="*/ 101 w 101"/>
                  <a:gd name="T13" fmla="*/ 43 h 96"/>
                  <a:gd name="T14" fmla="*/ 51 w 101"/>
                  <a:gd name="T15" fmla="*/ 0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96">
                    <a:moveTo>
                      <a:pt x="51" y="0"/>
                    </a:moveTo>
                    <a:cubicBezTo>
                      <a:pt x="23" y="0"/>
                      <a:pt x="0" y="19"/>
                      <a:pt x="0" y="43"/>
                    </a:cubicBezTo>
                    <a:cubicBezTo>
                      <a:pt x="0" y="58"/>
                      <a:pt x="9" y="70"/>
                      <a:pt x="21" y="78"/>
                    </a:cubicBezTo>
                    <a:cubicBezTo>
                      <a:pt x="14" y="96"/>
                      <a:pt x="14" y="96"/>
                      <a:pt x="14" y="96"/>
                    </a:cubicBezTo>
                    <a:cubicBezTo>
                      <a:pt x="31" y="83"/>
                      <a:pt x="31" y="83"/>
                      <a:pt x="31" y="83"/>
                    </a:cubicBezTo>
                    <a:cubicBezTo>
                      <a:pt x="37" y="85"/>
                      <a:pt x="44" y="87"/>
                      <a:pt x="51" y="87"/>
                    </a:cubicBezTo>
                    <a:cubicBezTo>
                      <a:pt x="79" y="87"/>
                      <a:pt x="101" y="67"/>
                      <a:pt x="101" y="43"/>
                    </a:cubicBezTo>
                    <a:cubicBezTo>
                      <a:pt x="101" y="19"/>
                      <a:pt x="79" y="0"/>
                      <a:pt x="5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48" name="Oval 268">
                <a:extLst>
                  <a:ext uri="{FF2B5EF4-FFF2-40B4-BE49-F238E27FC236}">
                    <a16:creationId xmlns:a16="http://schemas.microsoft.com/office/drawing/2014/main" id="{A609C310-524D-47DC-8B93-7E8F2F4EBF45}"/>
                  </a:ext>
                </a:extLst>
              </p:cNvPr>
              <p:cNvSpPr>
                <a:spLocks noChangeArrowheads="1"/>
              </p:cNvSpPr>
              <p:nvPr/>
            </p:nvSpPr>
            <p:spPr bwMode="auto">
              <a:xfrm>
                <a:off x="5231436" y="3187998"/>
                <a:ext cx="23954" cy="23954"/>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49" name="Oval 269">
                <a:extLst>
                  <a:ext uri="{FF2B5EF4-FFF2-40B4-BE49-F238E27FC236}">
                    <a16:creationId xmlns:a16="http://schemas.microsoft.com/office/drawing/2014/main" id="{8FBFB88F-271D-4806-8A6F-0A1DD6485853}"/>
                  </a:ext>
                </a:extLst>
              </p:cNvPr>
              <p:cNvSpPr>
                <a:spLocks noChangeArrowheads="1"/>
              </p:cNvSpPr>
              <p:nvPr/>
            </p:nvSpPr>
            <p:spPr bwMode="auto">
              <a:xfrm>
                <a:off x="5269182" y="3187998"/>
                <a:ext cx="23954" cy="23954"/>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50" name="Oval 270">
                <a:extLst>
                  <a:ext uri="{FF2B5EF4-FFF2-40B4-BE49-F238E27FC236}">
                    <a16:creationId xmlns:a16="http://schemas.microsoft.com/office/drawing/2014/main" id="{F2F93DE9-8D67-4301-9BC5-4186C784B467}"/>
                  </a:ext>
                </a:extLst>
              </p:cNvPr>
              <p:cNvSpPr>
                <a:spLocks noChangeArrowheads="1"/>
              </p:cNvSpPr>
              <p:nvPr/>
            </p:nvSpPr>
            <p:spPr bwMode="auto">
              <a:xfrm>
                <a:off x="5306927" y="3187998"/>
                <a:ext cx="23954" cy="23954"/>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51" name="Freeform 271">
                <a:extLst>
                  <a:ext uri="{FF2B5EF4-FFF2-40B4-BE49-F238E27FC236}">
                    <a16:creationId xmlns:a16="http://schemas.microsoft.com/office/drawing/2014/main" id="{17A2E698-29F1-4870-BA34-C78AA3FBC791}"/>
                  </a:ext>
                </a:extLst>
              </p:cNvPr>
              <p:cNvSpPr>
                <a:spLocks/>
              </p:cNvSpPr>
              <p:nvPr/>
            </p:nvSpPr>
            <p:spPr bwMode="auto">
              <a:xfrm>
                <a:off x="5085537" y="3298330"/>
                <a:ext cx="173483" cy="166224"/>
              </a:xfrm>
              <a:custGeom>
                <a:avLst/>
                <a:gdLst>
                  <a:gd name="T0" fmla="*/ 51 w 101"/>
                  <a:gd name="T1" fmla="*/ 0 h 97"/>
                  <a:gd name="T2" fmla="*/ 101 w 101"/>
                  <a:gd name="T3" fmla="*/ 44 h 97"/>
                  <a:gd name="T4" fmla="*/ 81 w 101"/>
                  <a:gd name="T5" fmla="*/ 79 h 97"/>
                  <a:gd name="T6" fmla="*/ 88 w 101"/>
                  <a:gd name="T7" fmla="*/ 97 h 97"/>
                  <a:gd name="T8" fmla="*/ 70 w 101"/>
                  <a:gd name="T9" fmla="*/ 84 h 97"/>
                  <a:gd name="T10" fmla="*/ 51 w 101"/>
                  <a:gd name="T11" fmla="*/ 87 h 97"/>
                  <a:gd name="T12" fmla="*/ 0 w 101"/>
                  <a:gd name="T13" fmla="*/ 44 h 97"/>
                  <a:gd name="T14" fmla="*/ 51 w 101"/>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97">
                    <a:moveTo>
                      <a:pt x="51" y="0"/>
                    </a:moveTo>
                    <a:cubicBezTo>
                      <a:pt x="79" y="0"/>
                      <a:pt x="101" y="20"/>
                      <a:pt x="101" y="44"/>
                    </a:cubicBezTo>
                    <a:cubicBezTo>
                      <a:pt x="101" y="58"/>
                      <a:pt x="93" y="71"/>
                      <a:pt x="81" y="79"/>
                    </a:cubicBezTo>
                    <a:cubicBezTo>
                      <a:pt x="88" y="97"/>
                      <a:pt x="88" y="97"/>
                      <a:pt x="88" y="97"/>
                    </a:cubicBezTo>
                    <a:cubicBezTo>
                      <a:pt x="70" y="84"/>
                      <a:pt x="70" y="84"/>
                      <a:pt x="70" y="84"/>
                    </a:cubicBezTo>
                    <a:cubicBezTo>
                      <a:pt x="64" y="86"/>
                      <a:pt x="58" y="87"/>
                      <a:pt x="51" y="87"/>
                    </a:cubicBezTo>
                    <a:cubicBezTo>
                      <a:pt x="23" y="87"/>
                      <a:pt x="0" y="68"/>
                      <a:pt x="0" y="44"/>
                    </a:cubicBezTo>
                    <a:cubicBezTo>
                      <a:pt x="0" y="20"/>
                      <a:pt x="23" y="0"/>
                      <a:pt x="5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52" name="Oval 272">
                <a:extLst>
                  <a:ext uri="{FF2B5EF4-FFF2-40B4-BE49-F238E27FC236}">
                    <a16:creationId xmlns:a16="http://schemas.microsoft.com/office/drawing/2014/main" id="{DFD4E61B-3865-46D5-BCCD-BBC480F2F46E}"/>
                  </a:ext>
                </a:extLst>
              </p:cNvPr>
              <p:cNvSpPr>
                <a:spLocks noChangeArrowheads="1"/>
              </p:cNvSpPr>
              <p:nvPr/>
            </p:nvSpPr>
            <p:spPr bwMode="auto">
              <a:xfrm>
                <a:off x="5198772" y="3363659"/>
                <a:ext cx="23954" cy="23954"/>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53" name="Oval 273">
                <a:extLst>
                  <a:ext uri="{FF2B5EF4-FFF2-40B4-BE49-F238E27FC236}">
                    <a16:creationId xmlns:a16="http://schemas.microsoft.com/office/drawing/2014/main" id="{392B2794-967A-4911-8C83-139CF7400BFE}"/>
                  </a:ext>
                </a:extLst>
              </p:cNvPr>
              <p:cNvSpPr>
                <a:spLocks noChangeArrowheads="1"/>
              </p:cNvSpPr>
              <p:nvPr/>
            </p:nvSpPr>
            <p:spPr bwMode="auto">
              <a:xfrm>
                <a:off x="5161027" y="3363659"/>
                <a:ext cx="23954" cy="23954"/>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54" name="Oval 274">
                <a:extLst>
                  <a:ext uri="{FF2B5EF4-FFF2-40B4-BE49-F238E27FC236}">
                    <a16:creationId xmlns:a16="http://schemas.microsoft.com/office/drawing/2014/main" id="{9DB288A2-63F2-4CDE-8DD7-0E36C4153FE4}"/>
                  </a:ext>
                </a:extLst>
              </p:cNvPr>
              <p:cNvSpPr>
                <a:spLocks noChangeArrowheads="1"/>
              </p:cNvSpPr>
              <p:nvPr/>
            </p:nvSpPr>
            <p:spPr bwMode="auto">
              <a:xfrm>
                <a:off x="5123282" y="3363659"/>
                <a:ext cx="23954" cy="23954"/>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55" name="Freeform 275">
                <a:extLst>
                  <a:ext uri="{FF2B5EF4-FFF2-40B4-BE49-F238E27FC236}">
                    <a16:creationId xmlns:a16="http://schemas.microsoft.com/office/drawing/2014/main" id="{4A981EE9-193A-4DEF-9D5C-ABE519B46455}"/>
                  </a:ext>
                </a:extLst>
              </p:cNvPr>
              <p:cNvSpPr>
                <a:spLocks/>
              </p:cNvSpPr>
              <p:nvPr/>
            </p:nvSpPr>
            <p:spPr bwMode="auto">
              <a:xfrm>
                <a:off x="5193691" y="3479798"/>
                <a:ext cx="173483" cy="166950"/>
              </a:xfrm>
              <a:custGeom>
                <a:avLst/>
                <a:gdLst>
                  <a:gd name="T0" fmla="*/ 51 w 101"/>
                  <a:gd name="T1" fmla="*/ 0 h 97"/>
                  <a:gd name="T2" fmla="*/ 0 w 101"/>
                  <a:gd name="T3" fmla="*/ 44 h 97"/>
                  <a:gd name="T4" fmla="*/ 21 w 101"/>
                  <a:gd name="T5" fmla="*/ 79 h 97"/>
                  <a:gd name="T6" fmla="*/ 14 w 101"/>
                  <a:gd name="T7" fmla="*/ 97 h 97"/>
                  <a:gd name="T8" fmla="*/ 31 w 101"/>
                  <a:gd name="T9" fmla="*/ 84 h 97"/>
                  <a:gd name="T10" fmla="*/ 51 w 101"/>
                  <a:gd name="T11" fmla="*/ 87 h 97"/>
                  <a:gd name="T12" fmla="*/ 101 w 101"/>
                  <a:gd name="T13" fmla="*/ 44 h 97"/>
                  <a:gd name="T14" fmla="*/ 51 w 101"/>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1" h="97">
                    <a:moveTo>
                      <a:pt x="51" y="0"/>
                    </a:moveTo>
                    <a:cubicBezTo>
                      <a:pt x="23" y="0"/>
                      <a:pt x="0" y="19"/>
                      <a:pt x="0" y="44"/>
                    </a:cubicBezTo>
                    <a:cubicBezTo>
                      <a:pt x="0" y="58"/>
                      <a:pt x="9" y="71"/>
                      <a:pt x="21" y="79"/>
                    </a:cubicBezTo>
                    <a:cubicBezTo>
                      <a:pt x="14" y="97"/>
                      <a:pt x="14" y="97"/>
                      <a:pt x="14" y="97"/>
                    </a:cubicBezTo>
                    <a:cubicBezTo>
                      <a:pt x="31" y="84"/>
                      <a:pt x="31" y="84"/>
                      <a:pt x="31" y="84"/>
                    </a:cubicBezTo>
                    <a:cubicBezTo>
                      <a:pt x="37" y="86"/>
                      <a:pt x="44" y="87"/>
                      <a:pt x="51" y="87"/>
                    </a:cubicBezTo>
                    <a:cubicBezTo>
                      <a:pt x="79" y="87"/>
                      <a:pt x="101" y="68"/>
                      <a:pt x="101" y="44"/>
                    </a:cubicBezTo>
                    <a:cubicBezTo>
                      <a:pt x="101" y="19"/>
                      <a:pt x="79" y="0"/>
                      <a:pt x="51"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56" name="Oval 276">
                <a:extLst>
                  <a:ext uri="{FF2B5EF4-FFF2-40B4-BE49-F238E27FC236}">
                    <a16:creationId xmlns:a16="http://schemas.microsoft.com/office/drawing/2014/main" id="{EA9D57B1-B8F6-4695-A611-5682992B006C}"/>
                  </a:ext>
                </a:extLst>
              </p:cNvPr>
              <p:cNvSpPr>
                <a:spLocks noChangeArrowheads="1"/>
              </p:cNvSpPr>
              <p:nvPr/>
            </p:nvSpPr>
            <p:spPr bwMode="auto">
              <a:xfrm>
                <a:off x="5231436" y="3545126"/>
                <a:ext cx="23954" cy="2250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57" name="Oval 277">
                <a:extLst>
                  <a:ext uri="{FF2B5EF4-FFF2-40B4-BE49-F238E27FC236}">
                    <a16:creationId xmlns:a16="http://schemas.microsoft.com/office/drawing/2014/main" id="{E93D360A-17F4-4118-B369-BBE1CF56ED4A}"/>
                  </a:ext>
                </a:extLst>
              </p:cNvPr>
              <p:cNvSpPr>
                <a:spLocks noChangeArrowheads="1"/>
              </p:cNvSpPr>
              <p:nvPr/>
            </p:nvSpPr>
            <p:spPr bwMode="auto">
              <a:xfrm>
                <a:off x="5269182" y="3545126"/>
                <a:ext cx="23954" cy="2250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58" name="Oval 278">
                <a:extLst>
                  <a:ext uri="{FF2B5EF4-FFF2-40B4-BE49-F238E27FC236}">
                    <a16:creationId xmlns:a16="http://schemas.microsoft.com/office/drawing/2014/main" id="{8046ACA3-F612-4F34-8C25-22F6F05EA8E9}"/>
                  </a:ext>
                </a:extLst>
              </p:cNvPr>
              <p:cNvSpPr>
                <a:spLocks noChangeArrowheads="1"/>
              </p:cNvSpPr>
              <p:nvPr/>
            </p:nvSpPr>
            <p:spPr bwMode="auto">
              <a:xfrm>
                <a:off x="5306927" y="3545126"/>
                <a:ext cx="23954" cy="22502"/>
              </a:xfrm>
              <a:prstGeom prst="ellipse">
                <a:avLst/>
              </a:prstGeom>
              <a:solidFill>
                <a:schemeClr val="accent4"/>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grpSp>
          <p:nvGrpSpPr>
            <p:cNvPr id="18" name="Group 17">
              <a:extLst>
                <a:ext uri="{FF2B5EF4-FFF2-40B4-BE49-F238E27FC236}">
                  <a16:creationId xmlns:a16="http://schemas.microsoft.com/office/drawing/2014/main" id="{B3255FFE-469D-4176-952F-0ACF760C65D9}"/>
                </a:ext>
              </a:extLst>
            </p:cNvPr>
            <p:cNvGrpSpPr/>
            <p:nvPr/>
          </p:nvGrpSpPr>
          <p:grpSpPr>
            <a:xfrm>
              <a:off x="2785253" y="2800383"/>
              <a:ext cx="1385687" cy="971215"/>
              <a:chOff x="2898221" y="2800383"/>
              <a:chExt cx="1385687" cy="971215"/>
            </a:xfrm>
          </p:grpSpPr>
          <p:sp>
            <p:nvSpPr>
              <p:cNvPr id="19" name="Freeform 279">
                <a:extLst>
                  <a:ext uri="{FF2B5EF4-FFF2-40B4-BE49-F238E27FC236}">
                    <a16:creationId xmlns:a16="http://schemas.microsoft.com/office/drawing/2014/main" id="{CF5D8258-C30D-46C7-B52C-6B4229C3ACFF}"/>
                  </a:ext>
                </a:extLst>
              </p:cNvPr>
              <p:cNvSpPr>
                <a:spLocks/>
              </p:cNvSpPr>
              <p:nvPr/>
            </p:nvSpPr>
            <p:spPr bwMode="auto">
              <a:xfrm>
                <a:off x="2898221" y="2800383"/>
                <a:ext cx="1385687" cy="971215"/>
              </a:xfrm>
              <a:custGeom>
                <a:avLst/>
                <a:gdLst>
                  <a:gd name="T0" fmla="*/ 0 w 807"/>
                  <a:gd name="T1" fmla="*/ 117 h 566"/>
                  <a:gd name="T2" fmla="*/ 0 w 807"/>
                  <a:gd name="T3" fmla="*/ 449 h 566"/>
                  <a:gd name="T4" fmla="*/ 117 w 807"/>
                  <a:gd name="T5" fmla="*/ 566 h 566"/>
                  <a:gd name="T6" fmla="*/ 691 w 807"/>
                  <a:gd name="T7" fmla="*/ 566 h 566"/>
                  <a:gd name="T8" fmla="*/ 807 w 807"/>
                  <a:gd name="T9" fmla="*/ 449 h 566"/>
                  <a:gd name="T10" fmla="*/ 807 w 807"/>
                  <a:gd name="T11" fmla="*/ 117 h 566"/>
                  <a:gd name="T12" fmla="*/ 691 w 807"/>
                  <a:gd name="T13" fmla="*/ 0 h 566"/>
                  <a:gd name="T14" fmla="*/ 117 w 807"/>
                  <a:gd name="T15" fmla="*/ 0 h 566"/>
                  <a:gd name="T16" fmla="*/ 0 w 807"/>
                  <a:gd name="T17" fmla="*/ 117 h 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7" h="566">
                    <a:moveTo>
                      <a:pt x="0" y="117"/>
                    </a:moveTo>
                    <a:cubicBezTo>
                      <a:pt x="0" y="449"/>
                      <a:pt x="0" y="449"/>
                      <a:pt x="0" y="449"/>
                    </a:cubicBezTo>
                    <a:cubicBezTo>
                      <a:pt x="0" y="514"/>
                      <a:pt x="53" y="566"/>
                      <a:pt x="117" y="566"/>
                    </a:cubicBezTo>
                    <a:cubicBezTo>
                      <a:pt x="691" y="566"/>
                      <a:pt x="691" y="566"/>
                      <a:pt x="691" y="566"/>
                    </a:cubicBezTo>
                    <a:cubicBezTo>
                      <a:pt x="755" y="566"/>
                      <a:pt x="807" y="514"/>
                      <a:pt x="807" y="449"/>
                    </a:cubicBezTo>
                    <a:cubicBezTo>
                      <a:pt x="807" y="117"/>
                      <a:pt x="807" y="117"/>
                      <a:pt x="807" y="117"/>
                    </a:cubicBezTo>
                    <a:cubicBezTo>
                      <a:pt x="807" y="53"/>
                      <a:pt x="755" y="0"/>
                      <a:pt x="691" y="0"/>
                    </a:cubicBezTo>
                    <a:cubicBezTo>
                      <a:pt x="117" y="0"/>
                      <a:pt x="117" y="0"/>
                      <a:pt x="117" y="0"/>
                    </a:cubicBezTo>
                    <a:cubicBezTo>
                      <a:pt x="53" y="0"/>
                      <a:pt x="0" y="53"/>
                      <a:pt x="0" y="117"/>
                    </a:cubicBez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0" name="Freeform 280">
                <a:extLst>
                  <a:ext uri="{FF2B5EF4-FFF2-40B4-BE49-F238E27FC236}">
                    <a16:creationId xmlns:a16="http://schemas.microsoft.com/office/drawing/2014/main" id="{D86C2113-6535-4FCA-BE15-71858AC86236}"/>
                  </a:ext>
                </a:extLst>
              </p:cNvPr>
              <p:cNvSpPr>
                <a:spLocks/>
              </p:cNvSpPr>
              <p:nvPr/>
            </p:nvSpPr>
            <p:spPr bwMode="auto">
              <a:xfrm>
                <a:off x="3015086" y="2869341"/>
                <a:ext cx="1141794" cy="834025"/>
              </a:xfrm>
              <a:custGeom>
                <a:avLst/>
                <a:gdLst>
                  <a:gd name="T0" fmla="*/ 0 w 665"/>
                  <a:gd name="T1" fmla="*/ 2 h 486"/>
                  <a:gd name="T2" fmla="*/ 0 w 665"/>
                  <a:gd name="T3" fmla="*/ 484 h 486"/>
                  <a:gd name="T4" fmla="*/ 2 w 665"/>
                  <a:gd name="T5" fmla="*/ 486 h 486"/>
                  <a:gd name="T6" fmla="*/ 663 w 665"/>
                  <a:gd name="T7" fmla="*/ 486 h 486"/>
                  <a:gd name="T8" fmla="*/ 665 w 665"/>
                  <a:gd name="T9" fmla="*/ 484 h 486"/>
                  <a:gd name="T10" fmla="*/ 665 w 665"/>
                  <a:gd name="T11" fmla="*/ 2 h 486"/>
                  <a:gd name="T12" fmla="*/ 663 w 665"/>
                  <a:gd name="T13" fmla="*/ 0 h 486"/>
                  <a:gd name="T14" fmla="*/ 2 w 665"/>
                  <a:gd name="T15" fmla="*/ 0 h 486"/>
                  <a:gd name="T16" fmla="*/ 0 w 665"/>
                  <a:gd name="T17" fmla="*/ 2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5" h="486">
                    <a:moveTo>
                      <a:pt x="0" y="2"/>
                    </a:moveTo>
                    <a:cubicBezTo>
                      <a:pt x="0" y="484"/>
                      <a:pt x="0" y="484"/>
                      <a:pt x="0" y="484"/>
                    </a:cubicBezTo>
                    <a:cubicBezTo>
                      <a:pt x="0" y="485"/>
                      <a:pt x="1" y="486"/>
                      <a:pt x="2" y="486"/>
                    </a:cubicBezTo>
                    <a:cubicBezTo>
                      <a:pt x="663" y="486"/>
                      <a:pt x="663" y="486"/>
                      <a:pt x="663" y="486"/>
                    </a:cubicBezTo>
                    <a:cubicBezTo>
                      <a:pt x="664" y="486"/>
                      <a:pt x="665" y="485"/>
                      <a:pt x="665" y="484"/>
                    </a:cubicBezTo>
                    <a:cubicBezTo>
                      <a:pt x="665" y="2"/>
                      <a:pt x="665" y="2"/>
                      <a:pt x="665" y="2"/>
                    </a:cubicBezTo>
                    <a:cubicBezTo>
                      <a:pt x="665" y="1"/>
                      <a:pt x="664" y="0"/>
                      <a:pt x="663" y="0"/>
                    </a:cubicBezTo>
                    <a:cubicBezTo>
                      <a:pt x="2" y="0"/>
                      <a:pt x="2" y="0"/>
                      <a:pt x="2" y="0"/>
                    </a:cubicBezTo>
                    <a:cubicBezTo>
                      <a:pt x="1" y="0"/>
                      <a:pt x="0" y="1"/>
                      <a:pt x="0" y="2"/>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1" name="Freeform 281">
                <a:extLst>
                  <a:ext uri="{FF2B5EF4-FFF2-40B4-BE49-F238E27FC236}">
                    <a16:creationId xmlns:a16="http://schemas.microsoft.com/office/drawing/2014/main" id="{D11CBDCF-C68E-4D73-9300-B934DAA4D7A0}"/>
                  </a:ext>
                </a:extLst>
              </p:cNvPr>
              <p:cNvSpPr>
                <a:spLocks/>
              </p:cNvSpPr>
              <p:nvPr/>
            </p:nvSpPr>
            <p:spPr bwMode="auto">
              <a:xfrm>
                <a:off x="2932337" y="3169125"/>
                <a:ext cx="22502" cy="233730"/>
              </a:xfrm>
              <a:custGeom>
                <a:avLst/>
                <a:gdLst>
                  <a:gd name="T0" fmla="*/ 0 w 13"/>
                  <a:gd name="T1" fmla="*/ 6 h 136"/>
                  <a:gd name="T2" fmla="*/ 0 w 13"/>
                  <a:gd name="T3" fmla="*/ 130 h 136"/>
                  <a:gd name="T4" fmla="*/ 6 w 13"/>
                  <a:gd name="T5" fmla="*/ 136 h 136"/>
                  <a:gd name="T6" fmla="*/ 6 w 13"/>
                  <a:gd name="T7" fmla="*/ 136 h 136"/>
                  <a:gd name="T8" fmla="*/ 13 w 13"/>
                  <a:gd name="T9" fmla="*/ 130 h 136"/>
                  <a:gd name="T10" fmla="*/ 13 w 13"/>
                  <a:gd name="T11" fmla="*/ 6 h 136"/>
                  <a:gd name="T12" fmla="*/ 6 w 13"/>
                  <a:gd name="T13" fmla="*/ 0 h 136"/>
                  <a:gd name="T14" fmla="*/ 6 w 13"/>
                  <a:gd name="T15" fmla="*/ 0 h 136"/>
                  <a:gd name="T16" fmla="*/ 0 w 13"/>
                  <a:gd name="T17" fmla="*/ 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136">
                    <a:moveTo>
                      <a:pt x="0" y="6"/>
                    </a:moveTo>
                    <a:cubicBezTo>
                      <a:pt x="0" y="130"/>
                      <a:pt x="0" y="130"/>
                      <a:pt x="0" y="130"/>
                    </a:cubicBezTo>
                    <a:cubicBezTo>
                      <a:pt x="0" y="134"/>
                      <a:pt x="3" y="136"/>
                      <a:pt x="6" y="136"/>
                    </a:cubicBezTo>
                    <a:cubicBezTo>
                      <a:pt x="6" y="136"/>
                      <a:pt x="6" y="136"/>
                      <a:pt x="6" y="136"/>
                    </a:cubicBezTo>
                    <a:cubicBezTo>
                      <a:pt x="10" y="136"/>
                      <a:pt x="13" y="134"/>
                      <a:pt x="13" y="130"/>
                    </a:cubicBezTo>
                    <a:cubicBezTo>
                      <a:pt x="13" y="6"/>
                      <a:pt x="13" y="6"/>
                      <a:pt x="13" y="6"/>
                    </a:cubicBezTo>
                    <a:cubicBezTo>
                      <a:pt x="13" y="3"/>
                      <a:pt x="10" y="0"/>
                      <a:pt x="6" y="0"/>
                    </a:cubicBezTo>
                    <a:cubicBezTo>
                      <a:pt x="6" y="0"/>
                      <a:pt x="6" y="0"/>
                      <a:pt x="6" y="0"/>
                    </a:cubicBezTo>
                    <a:cubicBezTo>
                      <a:pt x="3" y="0"/>
                      <a:pt x="0" y="3"/>
                      <a:pt x="0" y="6"/>
                    </a:cubicBezTo>
                    <a:close/>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2" name="Oval 282">
                <a:extLst>
                  <a:ext uri="{FF2B5EF4-FFF2-40B4-BE49-F238E27FC236}">
                    <a16:creationId xmlns:a16="http://schemas.microsoft.com/office/drawing/2014/main" id="{1830D107-472F-4551-98B3-65B462E4D9DD}"/>
                  </a:ext>
                </a:extLst>
              </p:cNvPr>
              <p:cNvSpPr>
                <a:spLocks noChangeArrowheads="1"/>
              </p:cNvSpPr>
              <p:nvPr/>
            </p:nvSpPr>
            <p:spPr bwMode="auto">
              <a:xfrm>
                <a:off x="4182286" y="3251875"/>
                <a:ext cx="71861" cy="70409"/>
              </a:xfrm>
              <a:prstGeom prst="ellipse">
                <a:avLst/>
              </a:pr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3" name="Rectangle 283">
                <a:extLst>
                  <a:ext uri="{FF2B5EF4-FFF2-40B4-BE49-F238E27FC236}">
                    <a16:creationId xmlns:a16="http://schemas.microsoft.com/office/drawing/2014/main" id="{1AD8CA63-163F-4C37-9F32-C873E9D1D8B7}"/>
                  </a:ext>
                </a:extLst>
              </p:cNvPr>
              <p:cNvSpPr>
                <a:spLocks noChangeArrowheads="1"/>
              </p:cNvSpPr>
              <p:nvPr/>
            </p:nvSpPr>
            <p:spPr bwMode="auto">
              <a:xfrm>
                <a:off x="3162438" y="3507381"/>
                <a:ext cx="858705" cy="29035"/>
              </a:xfrm>
              <a:prstGeom prst="rect">
                <a:avLst/>
              </a:pr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4" name="Rectangle 284">
                <a:extLst>
                  <a:ext uri="{FF2B5EF4-FFF2-40B4-BE49-F238E27FC236}">
                    <a16:creationId xmlns:a16="http://schemas.microsoft.com/office/drawing/2014/main" id="{167EE81E-9338-4A14-BC32-CD2A0677EE71}"/>
                  </a:ext>
                </a:extLst>
              </p:cNvPr>
              <p:cNvSpPr>
                <a:spLocks noChangeArrowheads="1"/>
              </p:cNvSpPr>
              <p:nvPr/>
            </p:nvSpPr>
            <p:spPr bwMode="auto">
              <a:xfrm>
                <a:off x="3251720" y="3484879"/>
                <a:ext cx="18873" cy="74039"/>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5" name="Freeform 285">
                <a:extLst>
                  <a:ext uri="{FF2B5EF4-FFF2-40B4-BE49-F238E27FC236}">
                    <a16:creationId xmlns:a16="http://schemas.microsoft.com/office/drawing/2014/main" id="{44AA94CD-C2CF-4567-B18A-A0D3AF93EFDC}"/>
                  </a:ext>
                </a:extLst>
              </p:cNvPr>
              <p:cNvSpPr>
                <a:spLocks/>
              </p:cNvSpPr>
              <p:nvPr/>
            </p:nvSpPr>
            <p:spPr bwMode="auto">
              <a:xfrm>
                <a:off x="3370037" y="3114685"/>
                <a:ext cx="397051" cy="248974"/>
              </a:xfrm>
              <a:custGeom>
                <a:avLst/>
                <a:gdLst>
                  <a:gd name="T0" fmla="*/ 39 w 231"/>
                  <a:gd name="T1" fmla="*/ 0 h 145"/>
                  <a:gd name="T2" fmla="*/ 192 w 231"/>
                  <a:gd name="T3" fmla="*/ 0 h 145"/>
                  <a:gd name="T4" fmla="*/ 231 w 231"/>
                  <a:gd name="T5" fmla="*/ 40 h 145"/>
                  <a:gd name="T6" fmla="*/ 231 w 231"/>
                  <a:gd name="T7" fmla="*/ 105 h 145"/>
                  <a:gd name="T8" fmla="*/ 192 w 231"/>
                  <a:gd name="T9" fmla="*/ 145 h 145"/>
                  <a:gd name="T10" fmla="*/ 39 w 231"/>
                  <a:gd name="T11" fmla="*/ 145 h 145"/>
                  <a:gd name="T12" fmla="*/ 0 w 231"/>
                  <a:gd name="T13" fmla="*/ 105 h 145"/>
                  <a:gd name="T14" fmla="*/ 0 w 231"/>
                  <a:gd name="T15" fmla="*/ 40 h 145"/>
                  <a:gd name="T16" fmla="*/ 39 w 231"/>
                  <a:gd name="T1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1" h="145">
                    <a:moveTo>
                      <a:pt x="39" y="0"/>
                    </a:moveTo>
                    <a:cubicBezTo>
                      <a:pt x="192" y="0"/>
                      <a:pt x="192" y="0"/>
                      <a:pt x="192" y="0"/>
                    </a:cubicBezTo>
                    <a:cubicBezTo>
                      <a:pt x="213" y="0"/>
                      <a:pt x="231" y="18"/>
                      <a:pt x="231" y="40"/>
                    </a:cubicBezTo>
                    <a:cubicBezTo>
                      <a:pt x="231" y="105"/>
                      <a:pt x="231" y="105"/>
                      <a:pt x="231" y="105"/>
                    </a:cubicBezTo>
                    <a:cubicBezTo>
                      <a:pt x="231" y="127"/>
                      <a:pt x="213" y="145"/>
                      <a:pt x="192" y="145"/>
                    </a:cubicBezTo>
                    <a:cubicBezTo>
                      <a:pt x="39" y="145"/>
                      <a:pt x="39" y="145"/>
                      <a:pt x="39" y="145"/>
                    </a:cubicBezTo>
                    <a:cubicBezTo>
                      <a:pt x="17" y="145"/>
                      <a:pt x="0" y="127"/>
                      <a:pt x="0" y="105"/>
                    </a:cubicBezTo>
                    <a:cubicBezTo>
                      <a:pt x="0" y="40"/>
                      <a:pt x="0" y="40"/>
                      <a:pt x="0" y="40"/>
                    </a:cubicBezTo>
                    <a:cubicBezTo>
                      <a:pt x="0" y="18"/>
                      <a:pt x="17" y="0"/>
                      <a:pt x="3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6" name="Freeform 286">
                <a:extLst>
                  <a:ext uri="{FF2B5EF4-FFF2-40B4-BE49-F238E27FC236}">
                    <a16:creationId xmlns:a16="http://schemas.microsoft.com/office/drawing/2014/main" id="{C322C882-997E-4AF4-BD0E-678F64B392E9}"/>
                  </a:ext>
                </a:extLst>
              </p:cNvPr>
              <p:cNvSpPr>
                <a:spLocks/>
              </p:cNvSpPr>
              <p:nvPr/>
            </p:nvSpPr>
            <p:spPr bwMode="auto">
              <a:xfrm>
                <a:off x="3507952" y="3166222"/>
                <a:ext cx="119769" cy="145900"/>
              </a:xfrm>
              <a:custGeom>
                <a:avLst/>
                <a:gdLst>
                  <a:gd name="T0" fmla="*/ 0 w 165"/>
                  <a:gd name="T1" fmla="*/ 0 h 201"/>
                  <a:gd name="T2" fmla="*/ 165 w 165"/>
                  <a:gd name="T3" fmla="*/ 99 h 201"/>
                  <a:gd name="T4" fmla="*/ 0 w 165"/>
                  <a:gd name="T5" fmla="*/ 201 h 201"/>
                  <a:gd name="T6" fmla="*/ 0 w 165"/>
                  <a:gd name="T7" fmla="*/ 0 h 201"/>
                </a:gdLst>
                <a:ahLst/>
                <a:cxnLst>
                  <a:cxn ang="0">
                    <a:pos x="T0" y="T1"/>
                  </a:cxn>
                  <a:cxn ang="0">
                    <a:pos x="T2" y="T3"/>
                  </a:cxn>
                  <a:cxn ang="0">
                    <a:pos x="T4" y="T5"/>
                  </a:cxn>
                  <a:cxn ang="0">
                    <a:pos x="T6" y="T7"/>
                  </a:cxn>
                </a:cxnLst>
                <a:rect l="0" t="0" r="r" b="b"/>
                <a:pathLst>
                  <a:path w="165" h="201">
                    <a:moveTo>
                      <a:pt x="0" y="0"/>
                    </a:moveTo>
                    <a:lnTo>
                      <a:pt x="165" y="99"/>
                    </a:lnTo>
                    <a:lnTo>
                      <a:pt x="0" y="20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7" name="Freeform 287">
                <a:extLst>
                  <a:ext uri="{FF2B5EF4-FFF2-40B4-BE49-F238E27FC236}">
                    <a16:creationId xmlns:a16="http://schemas.microsoft.com/office/drawing/2014/main" id="{7AB93ACB-1BB4-4D53-9E8C-C10BA8113B5A}"/>
                  </a:ext>
                </a:extLst>
              </p:cNvPr>
              <p:cNvSpPr>
                <a:spLocks noEditPoints="1"/>
              </p:cNvSpPr>
              <p:nvPr/>
            </p:nvSpPr>
            <p:spPr bwMode="auto">
              <a:xfrm>
                <a:off x="3902826" y="3581420"/>
                <a:ext cx="103074" cy="68232"/>
              </a:xfrm>
              <a:custGeom>
                <a:avLst/>
                <a:gdLst>
                  <a:gd name="T0" fmla="*/ 0 w 142"/>
                  <a:gd name="T1" fmla="*/ 0 h 94"/>
                  <a:gd name="T2" fmla="*/ 37 w 142"/>
                  <a:gd name="T3" fmla="*/ 0 h 94"/>
                  <a:gd name="T4" fmla="*/ 37 w 142"/>
                  <a:gd name="T5" fmla="*/ 16 h 94"/>
                  <a:gd name="T6" fmla="*/ 16 w 142"/>
                  <a:gd name="T7" fmla="*/ 16 h 94"/>
                  <a:gd name="T8" fmla="*/ 16 w 142"/>
                  <a:gd name="T9" fmla="*/ 38 h 94"/>
                  <a:gd name="T10" fmla="*/ 0 w 142"/>
                  <a:gd name="T11" fmla="*/ 38 h 94"/>
                  <a:gd name="T12" fmla="*/ 0 w 142"/>
                  <a:gd name="T13" fmla="*/ 0 h 94"/>
                  <a:gd name="T14" fmla="*/ 16 w 142"/>
                  <a:gd name="T15" fmla="*/ 57 h 94"/>
                  <a:gd name="T16" fmla="*/ 16 w 142"/>
                  <a:gd name="T17" fmla="*/ 80 h 94"/>
                  <a:gd name="T18" fmla="*/ 37 w 142"/>
                  <a:gd name="T19" fmla="*/ 80 h 94"/>
                  <a:gd name="T20" fmla="*/ 37 w 142"/>
                  <a:gd name="T21" fmla="*/ 94 h 94"/>
                  <a:gd name="T22" fmla="*/ 0 w 142"/>
                  <a:gd name="T23" fmla="*/ 94 h 94"/>
                  <a:gd name="T24" fmla="*/ 0 w 142"/>
                  <a:gd name="T25" fmla="*/ 57 h 94"/>
                  <a:gd name="T26" fmla="*/ 16 w 142"/>
                  <a:gd name="T27" fmla="*/ 57 h 94"/>
                  <a:gd name="T28" fmla="*/ 101 w 142"/>
                  <a:gd name="T29" fmla="*/ 0 h 94"/>
                  <a:gd name="T30" fmla="*/ 142 w 142"/>
                  <a:gd name="T31" fmla="*/ 0 h 94"/>
                  <a:gd name="T32" fmla="*/ 142 w 142"/>
                  <a:gd name="T33" fmla="*/ 38 h 94"/>
                  <a:gd name="T34" fmla="*/ 123 w 142"/>
                  <a:gd name="T35" fmla="*/ 38 h 94"/>
                  <a:gd name="T36" fmla="*/ 123 w 142"/>
                  <a:gd name="T37" fmla="*/ 16 h 94"/>
                  <a:gd name="T38" fmla="*/ 101 w 142"/>
                  <a:gd name="T39" fmla="*/ 16 h 94"/>
                  <a:gd name="T40" fmla="*/ 101 w 142"/>
                  <a:gd name="T41" fmla="*/ 0 h 94"/>
                  <a:gd name="T42" fmla="*/ 142 w 142"/>
                  <a:gd name="T43" fmla="*/ 57 h 94"/>
                  <a:gd name="T44" fmla="*/ 142 w 142"/>
                  <a:gd name="T45" fmla="*/ 94 h 94"/>
                  <a:gd name="T46" fmla="*/ 101 w 142"/>
                  <a:gd name="T47" fmla="*/ 94 h 94"/>
                  <a:gd name="T48" fmla="*/ 101 w 142"/>
                  <a:gd name="T49" fmla="*/ 80 h 94"/>
                  <a:gd name="T50" fmla="*/ 123 w 142"/>
                  <a:gd name="T51" fmla="*/ 80 h 94"/>
                  <a:gd name="T52" fmla="*/ 123 w 142"/>
                  <a:gd name="T53" fmla="*/ 57 h 94"/>
                  <a:gd name="T54" fmla="*/ 142 w 142"/>
                  <a:gd name="T55" fmla="*/ 5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2" h="94">
                    <a:moveTo>
                      <a:pt x="0" y="0"/>
                    </a:moveTo>
                    <a:lnTo>
                      <a:pt x="37" y="0"/>
                    </a:lnTo>
                    <a:lnTo>
                      <a:pt x="37" y="16"/>
                    </a:lnTo>
                    <a:lnTo>
                      <a:pt x="16" y="16"/>
                    </a:lnTo>
                    <a:lnTo>
                      <a:pt x="16" y="38"/>
                    </a:lnTo>
                    <a:lnTo>
                      <a:pt x="0" y="38"/>
                    </a:lnTo>
                    <a:lnTo>
                      <a:pt x="0" y="0"/>
                    </a:lnTo>
                    <a:close/>
                    <a:moveTo>
                      <a:pt x="16" y="57"/>
                    </a:moveTo>
                    <a:lnTo>
                      <a:pt x="16" y="80"/>
                    </a:lnTo>
                    <a:lnTo>
                      <a:pt x="37" y="80"/>
                    </a:lnTo>
                    <a:lnTo>
                      <a:pt x="37" y="94"/>
                    </a:lnTo>
                    <a:lnTo>
                      <a:pt x="0" y="94"/>
                    </a:lnTo>
                    <a:lnTo>
                      <a:pt x="0" y="57"/>
                    </a:lnTo>
                    <a:lnTo>
                      <a:pt x="16" y="57"/>
                    </a:lnTo>
                    <a:close/>
                    <a:moveTo>
                      <a:pt x="101" y="0"/>
                    </a:moveTo>
                    <a:lnTo>
                      <a:pt x="142" y="0"/>
                    </a:lnTo>
                    <a:lnTo>
                      <a:pt x="142" y="38"/>
                    </a:lnTo>
                    <a:lnTo>
                      <a:pt x="123" y="38"/>
                    </a:lnTo>
                    <a:lnTo>
                      <a:pt x="123" y="16"/>
                    </a:lnTo>
                    <a:lnTo>
                      <a:pt x="101" y="16"/>
                    </a:lnTo>
                    <a:lnTo>
                      <a:pt x="101" y="0"/>
                    </a:lnTo>
                    <a:close/>
                    <a:moveTo>
                      <a:pt x="142" y="57"/>
                    </a:moveTo>
                    <a:lnTo>
                      <a:pt x="142" y="94"/>
                    </a:lnTo>
                    <a:lnTo>
                      <a:pt x="101" y="94"/>
                    </a:lnTo>
                    <a:lnTo>
                      <a:pt x="101" y="80"/>
                    </a:lnTo>
                    <a:lnTo>
                      <a:pt x="123" y="80"/>
                    </a:lnTo>
                    <a:lnTo>
                      <a:pt x="123" y="57"/>
                    </a:lnTo>
                    <a:lnTo>
                      <a:pt x="142"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8" name="Freeform 288">
                <a:extLst>
                  <a:ext uri="{FF2B5EF4-FFF2-40B4-BE49-F238E27FC236}">
                    <a16:creationId xmlns:a16="http://schemas.microsoft.com/office/drawing/2014/main" id="{7D8FE0AA-7D69-4B75-A4CF-EDAD752F70B9}"/>
                  </a:ext>
                </a:extLst>
              </p:cNvPr>
              <p:cNvSpPr>
                <a:spLocks/>
              </p:cNvSpPr>
              <p:nvPr/>
            </p:nvSpPr>
            <p:spPr bwMode="auto">
              <a:xfrm>
                <a:off x="3576184" y="3585049"/>
                <a:ext cx="53714" cy="63151"/>
              </a:xfrm>
              <a:custGeom>
                <a:avLst/>
                <a:gdLst>
                  <a:gd name="T0" fmla="*/ 74 w 74"/>
                  <a:gd name="T1" fmla="*/ 0 h 87"/>
                  <a:gd name="T2" fmla="*/ 26 w 74"/>
                  <a:gd name="T3" fmla="*/ 21 h 87"/>
                  <a:gd name="T4" fmla="*/ 0 w 74"/>
                  <a:gd name="T5" fmla="*/ 21 h 87"/>
                  <a:gd name="T6" fmla="*/ 0 w 74"/>
                  <a:gd name="T7" fmla="*/ 66 h 87"/>
                  <a:gd name="T8" fmla="*/ 26 w 74"/>
                  <a:gd name="T9" fmla="*/ 66 h 87"/>
                  <a:gd name="T10" fmla="*/ 74 w 74"/>
                  <a:gd name="T11" fmla="*/ 87 h 87"/>
                  <a:gd name="T12" fmla="*/ 74 w 74"/>
                  <a:gd name="T13" fmla="*/ 0 h 87"/>
                </a:gdLst>
                <a:ahLst/>
                <a:cxnLst>
                  <a:cxn ang="0">
                    <a:pos x="T0" y="T1"/>
                  </a:cxn>
                  <a:cxn ang="0">
                    <a:pos x="T2" y="T3"/>
                  </a:cxn>
                  <a:cxn ang="0">
                    <a:pos x="T4" y="T5"/>
                  </a:cxn>
                  <a:cxn ang="0">
                    <a:pos x="T6" y="T7"/>
                  </a:cxn>
                  <a:cxn ang="0">
                    <a:pos x="T8" y="T9"/>
                  </a:cxn>
                  <a:cxn ang="0">
                    <a:pos x="T10" y="T11"/>
                  </a:cxn>
                  <a:cxn ang="0">
                    <a:pos x="T12" y="T13"/>
                  </a:cxn>
                </a:cxnLst>
                <a:rect l="0" t="0" r="r" b="b"/>
                <a:pathLst>
                  <a:path w="74" h="87">
                    <a:moveTo>
                      <a:pt x="74" y="0"/>
                    </a:moveTo>
                    <a:lnTo>
                      <a:pt x="26" y="21"/>
                    </a:lnTo>
                    <a:lnTo>
                      <a:pt x="0" y="21"/>
                    </a:lnTo>
                    <a:lnTo>
                      <a:pt x="0" y="66"/>
                    </a:lnTo>
                    <a:lnTo>
                      <a:pt x="26" y="66"/>
                    </a:lnTo>
                    <a:lnTo>
                      <a:pt x="74" y="87"/>
                    </a:lnTo>
                    <a:lnTo>
                      <a:pt x="74"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29" name="Freeform 289">
                <a:extLst>
                  <a:ext uri="{FF2B5EF4-FFF2-40B4-BE49-F238E27FC236}">
                    <a16:creationId xmlns:a16="http://schemas.microsoft.com/office/drawing/2014/main" id="{00D71331-870A-4A76-98DD-3E703E047381}"/>
                  </a:ext>
                </a:extLst>
              </p:cNvPr>
              <p:cNvSpPr>
                <a:spLocks/>
              </p:cNvSpPr>
              <p:nvPr/>
            </p:nvSpPr>
            <p:spPr bwMode="auto">
              <a:xfrm>
                <a:off x="3641512" y="3582872"/>
                <a:ext cx="22502" cy="66780"/>
              </a:xfrm>
              <a:custGeom>
                <a:avLst/>
                <a:gdLst>
                  <a:gd name="T0" fmla="*/ 1 w 13"/>
                  <a:gd name="T1" fmla="*/ 0 h 39"/>
                  <a:gd name="T2" fmla="*/ 12 w 13"/>
                  <a:gd name="T3" fmla="*/ 12 h 39"/>
                  <a:gd name="T4" fmla="*/ 13 w 13"/>
                  <a:gd name="T5" fmla="*/ 20 h 39"/>
                  <a:gd name="T6" fmla="*/ 12 w 13"/>
                  <a:gd name="T7" fmla="*/ 28 h 39"/>
                  <a:gd name="T8" fmla="*/ 1 w 13"/>
                  <a:gd name="T9" fmla="*/ 39 h 39"/>
                  <a:gd name="T10" fmla="*/ 0 w 13"/>
                  <a:gd name="T11" fmla="*/ 36 h 39"/>
                  <a:gd name="T12" fmla="*/ 9 w 13"/>
                  <a:gd name="T13" fmla="*/ 27 h 39"/>
                  <a:gd name="T14" fmla="*/ 10 w 13"/>
                  <a:gd name="T15" fmla="*/ 20 h 39"/>
                  <a:gd name="T16" fmla="*/ 9 w 13"/>
                  <a:gd name="T17" fmla="*/ 12 h 39"/>
                  <a:gd name="T18" fmla="*/ 0 w 13"/>
                  <a:gd name="T19" fmla="*/ 2 h 39"/>
                  <a:gd name="T20" fmla="*/ 1 w 13"/>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39">
                    <a:moveTo>
                      <a:pt x="1" y="0"/>
                    </a:moveTo>
                    <a:cubicBezTo>
                      <a:pt x="7" y="2"/>
                      <a:pt x="10" y="6"/>
                      <a:pt x="12" y="12"/>
                    </a:cubicBezTo>
                    <a:cubicBezTo>
                      <a:pt x="13" y="14"/>
                      <a:pt x="13" y="17"/>
                      <a:pt x="13" y="20"/>
                    </a:cubicBezTo>
                    <a:cubicBezTo>
                      <a:pt x="13" y="23"/>
                      <a:pt x="13" y="26"/>
                      <a:pt x="12" y="28"/>
                    </a:cubicBezTo>
                    <a:cubicBezTo>
                      <a:pt x="10" y="33"/>
                      <a:pt x="6" y="37"/>
                      <a:pt x="1" y="39"/>
                    </a:cubicBezTo>
                    <a:cubicBezTo>
                      <a:pt x="0" y="36"/>
                      <a:pt x="0" y="36"/>
                      <a:pt x="0" y="36"/>
                    </a:cubicBezTo>
                    <a:cubicBezTo>
                      <a:pt x="4" y="35"/>
                      <a:pt x="7" y="31"/>
                      <a:pt x="9" y="27"/>
                    </a:cubicBezTo>
                    <a:cubicBezTo>
                      <a:pt x="10" y="25"/>
                      <a:pt x="10" y="22"/>
                      <a:pt x="10" y="20"/>
                    </a:cubicBezTo>
                    <a:cubicBezTo>
                      <a:pt x="11" y="17"/>
                      <a:pt x="10" y="15"/>
                      <a:pt x="9" y="12"/>
                    </a:cubicBezTo>
                    <a:cubicBezTo>
                      <a:pt x="8" y="8"/>
                      <a:pt x="5" y="4"/>
                      <a:pt x="0" y="2"/>
                    </a:cubicBezTo>
                    <a:lnTo>
                      <a:pt x="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30" name="Freeform 290">
                <a:extLst>
                  <a:ext uri="{FF2B5EF4-FFF2-40B4-BE49-F238E27FC236}">
                    <a16:creationId xmlns:a16="http://schemas.microsoft.com/office/drawing/2014/main" id="{4CE510F9-08C5-4809-8652-20F29310BA42}"/>
                  </a:ext>
                </a:extLst>
              </p:cNvPr>
              <p:cNvSpPr>
                <a:spLocks/>
              </p:cNvSpPr>
              <p:nvPr/>
            </p:nvSpPr>
            <p:spPr bwMode="auto">
              <a:xfrm>
                <a:off x="3641512" y="3593034"/>
                <a:ext cx="13792" cy="45004"/>
              </a:xfrm>
              <a:custGeom>
                <a:avLst/>
                <a:gdLst>
                  <a:gd name="T0" fmla="*/ 1 w 8"/>
                  <a:gd name="T1" fmla="*/ 0 h 26"/>
                  <a:gd name="T2" fmla="*/ 5 w 8"/>
                  <a:gd name="T3" fmla="*/ 4 h 26"/>
                  <a:gd name="T4" fmla="*/ 8 w 8"/>
                  <a:gd name="T5" fmla="*/ 13 h 26"/>
                  <a:gd name="T6" fmla="*/ 6 w 8"/>
                  <a:gd name="T7" fmla="*/ 22 h 26"/>
                  <a:gd name="T8" fmla="*/ 1 w 8"/>
                  <a:gd name="T9" fmla="*/ 26 h 26"/>
                  <a:gd name="T10" fmla="*/ 0 w 8"/>
                  <a:gd name="T11" fmla="*/ 24 h 26"/>
                  <a:gd name="T12" fmla="*/ 3 w 8"/>
                  <a:gd name="T13" fmla="*/ 20 h 26"/>
                  <a:gd name="T14" fmla="*/ 5 w 8"/>
                  <a:gd name="T15" fmla="*/ 13 h 26"/>
                  <a:gd name="T16" fmla="*/ 3 w 8"/>
                  <a:gd name="T17" fmla="*/ 6 h 26"/>
                  <a:gd name="T18" fmla="*/ 3 w 8"/>
                  <a:gd name="T19" fmla="*/ 6 h 26"/>
                  <a:gd name="T20" fmla="*/ 0 w 8"/>
                  <a:gd name="T21" fmla="*/ 3 h 26"/>
                  <a:gd name="T22" fmla="*/ 1 w 8"/>
                  <a:gd name="T2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26">
                    <a:moveTo>
                      <a:pt x="1" y="0"/>
                    </a:moveTo>
                    <a:cubicBezTo>
                      <a:pt x="3" y="1"/>
                      <a:pt x="4" y="3"/>
                      <a:pt x="5" y="4"/>
                    </a:cubicBezTo>
                    <a:cubicBezTo>
                      <a:pt x="7" y="7"/>
                      <a:pt x="8" y="10"/>
                      <a:pt x="8" y="13"/>
                    </a:cubicBezTo>
                    <a:cubicBezTo>
                      <a:pt x="8" y="16"/>
                      <a:pt x="7" y="19"/>
                      <a:pt x="6" y="22"/>
                    </a:cubicBezTo>
                    <a:cubicBezTo>
                      <a:pt x="5" y="24"/>
                      <a:pt x="3" y="25"/>
                      <a:pt x="1" y="26"/>
                    </a:cubicBezTo>
                    <a:cubicBezTo>
                      <a:pt x="0" y="24"/>
                      <a:pt x="0" y="24"/>
                      <a:pt x="0" y="24"/>
                    </a:cubicBezTo>
                    <a:cubicBezTo>
                      <a:pt x="1" y="23"/>
                      <a:pt x="2" y="22"/>
                      <a:pt x="3" y="20"/>
                    </a:cubicBezTo>
                    <a:cubicBezTo>
                      <a:pt x="4" y="18"/>
                      <a:pt x="5" y="16"/>
                      <a:pt x="5" y="13"/>
                    </a:cubicBezTo>
                    <a:cubicBezTo>
                      <a:pt x="5" y="11"/>
                      <a:pt x="4" y="8"/>
                      <a:pt x="3" y="6"/>
                    </a:cubicBezTo>
                    <a:cubicBezTo>
                      <a:pt x="3" y="6"/>
                      <a:pt x="3" y="6"/>
                      <a:pt x="3" y="6"/>
                    </a:cubicBezTo>
                    <a:cubicBezTo>
                      <a:pt x="2" y="5"/>
                      <a:pt x="1" y="3"/>
                      <a:pt x="0" y="3"/>
                    </a:cubicBezTo>
                    <a:lnTo>
                      <a:pt x="1"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31" name="Freeform 291">
                <a:extLst>
                  <a:ext uri="{FF2B5EF4-FFF2-40B4-BE49-F238E27FC236}">
                    <a16:creationId xmlns:a16="http://schemas.microsoft.com/office/drawing/2014/main" id="{957AC945-4A81-425D-AE9B-03B6FF0DD6FF}"/>
                  </a:ext>
                </a:extLst>
              </p:cNvPr>
              <p:cNvSpPr>
                <a:spLocks noEditPoints="1"/>
              </p:cNvSpPr>
              <p:nvPr/>
            </p:nvSpPr>
            <p:spPr bwMode="auto">
              <a:xfrm>
                <a:off x="3261882" y="3600292"/>
                <a:ext cx="29761" cy="46456"/>
              </a:xfrm>
              <a:custGeom>
                <a:avLst/>
                <a:gdLst>
                  <a:gd name="T0" fmla="*/ 8 w 17"/>
                  <a:gd name="T1" fmla="*/ 0 h 27"/>
                  <a:gd name="T2" fmla="*/ 14 w 17"/>
                  <a:gd name="T3" fmla="*/ 2 h 27"/>
                  <a:gd name="T4" fmla="*/ 17 w 17"/>
                  <a:gd name="T5" fmla="*/ 13 h 27"/>
                  <a:gd name="T6" fmla="*/ 14 w 17"/>
                  <a:gd name="T7" fmla="*/ 24 h 27"/>
                  <a:gd name="T8" fmla="*/ 8 w 17"/>
                  <a:gd name="T9" fmla="*/ 27 h 27"/>
                  <a:gd name="T10" fmla="*/ 2 w 17"/>
                  <a:gd name="T11" fmla="*/ 24 h 27"/>
                  <a:gd name="T12" fmla="*/ 0 w 17"/>
                  <a:gd name="T13" fmla="*/ 13 h 27"/>
                  <a:gd name="T14" fmla="*/ 2 w 17"/>
                  <a:gd name="T15" fmla="*/ 2 h 27"/>
                  <a:gd name="T16" fmla="*/ 8 w 17"/>
                  <a:gd name="T17" fmla="*/ 0 h 27"/>
                  <a:gd name="T18" fmla="*/ 8 w 17"/>
                  <a:gd name="T19" fmla="*/ 4 h 27"/>
                  <a:gd name="T20" fmla="*/ 7 w 17"/>
                  <a:gd name="T21" fmla="*/ 4 h 27"/>
                  <a:gd name="T22" fmla="*/ 5 w 17"/>
                  <a:gd name="T23" fmla="*/ 7 h 27"/>
                  <a:gd name="T24" fmla="*/ 5 w 17"/>
                  <a:gd name="T25" fmla="*/ 13 h 27"/>
                  <a:gd name="T26" fmla="*/ 5 w 17"/>
                  <a:gd name="T27" fmla="*/ 20 h 27"/>
                  <a:gd name="T28" fmla="*/ 7 w 17"/>
                  <a:gd name="T29" fmla="*/ 22 h 27"/>
                  <a:gd name="T30" fmla="*/ 8 w 17"/>
                  <a:gd name="T31" fmla="*/ 23 h 27"/>
                  <a:gd name="T32" fmla="*/ 10 w 17"/>
                  <a:gd name="T33" fmla="*/ 22 h 27"/>
                  <a:gd name="T34" fmla="*/ 11 w 17"/>
                  <a:gd name="T35" fmla="*/ 20 h 27"/>
                  <a:gd name="T36" fmla="*/ 12 w 17"/>
                  <a:gd name="T37" fmla="*/ 13 h 27"/>
                  <a:gd name="T38" fmla="*/ 11 w 17"/>
                  <a:gd name="T39" fmla="*/ 7 h 27"/>
                  <a:gd name="T40" fmla="*/ 10 w 17"/>
                  <a:gd name="T41" fmla="*/ 4 h 27"/>
                  <a:gd name="T42" fmla="*/ 8 w 17"/>
                  <a:gd name="T4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7">
                    <a:moveTo>
                      <a:pt x="8" y="0"/>
                    </a:moveTo>
                    <a:cubicBezTo>
                      <a:pt x="11" y="0"/>
                      <a:pt x="13" y="1"/>
                      <a:pt x="14" y="2"/>
                    </a:cubicBezTo>
                    <a:cubicBezTo>
                      <a:pt x="16" y="5"/>
                      <a:pt x="17" y="8"/>
                      <a:pt x="17" y="13"/>
                    </a:cubicBezTo>
                    <a:cubicBezTo>
                      <a:pt x="17" y="18"/>
                      <a:pt x="16" y="22"/>
                      <a:pt x="14" y="24"/>
                    </a:cubicBezTo>
                    <a:cubicBezTo>
                      <a:pt x="13" y="26"/>
                      <a:pt x="11" y="27"/>
                      <a:pt x="8" y="27"/>
                    </a:cubicBezTo>
                    <a:cubicBezTo>
                      <a:pt x="6" y="27"/>
                      <a:pt x="3" y="26"/>
                      <a:pt x="2" y="24"/>
                    </a:cubicBezTo>
                    <a:cubicBezTo>
                      <a:pt x="0" y="22"/>
                      <a:pt x="0" y="18"/>
                      <a:pt x="0" y="13"/>
                    </a:cubicBezTo>
                    <a:cubicBezTo>
                      <a:pt x="0" y="8"/>
                      <a:pt x="0" y="5"/>
                      <a:pt x="2" y="2"/>
                    </a:cubicBezTo>
                    <a:cubicBezTo>
                      <a:pt x="4" y="1"/>
                      <a:pt x="6" y="0"/>
                      <a:pt x="8" y="0"/>
                    </a:cubicBezTo>
                    <a:close/>
                    <a:moveTo>
                      <a:pt x="8" y="4"/>
                    </a:moveTo>
                    <a:cubicBezTo>
                      <a:pt x="8" y="4"/>
                      <a:pt x="7" y="4"/>
                      <a:pt x="7" y="4"/>
                    </a:cubicBezTo>
                    <a:cubicBezTo>
                      <a:pt x="6" y="5"/>
                      <a:pt x="6" y="6"/>
                      <a:pt x="5" y="7"/>
                    </a:cubicBezTo>
                    <a:cubicBezTo>
                      <a:pt x="5" y="8"/>
                      <a:pt x="5" y="10"/>
                      <a:pt x="5" y="13"/>
                    </a:cubicBezTo>
                    <a:cubicBezTo>
                      <a:pt x="5" y="16"/>
                      <a:pt x="5" y="19"/>
                      <a:pt x="5" y="20"/>
                    </a:cubicBezTo>
                    <a:cubicBezTo>
                      <a:pt x="6" y="21"/>
                      <a:pt x="6" y="22"/>
                      <a:pt x="7" y="22"/>
                    </a:cubicBezTo>
                    <a:cubicBezTo>
                      <a:pt x="7" y="22"/>
                      <a:pt x="8" y="23"/>
                      <a:pt x="8" y="23"/>
                    </a:cubicBezTo>
                    <a:cubicBezTo>
                      <a:pt x="9" y="23"/>
                      <a:pt x="9" y="22"/>
                      <a:pt x="10" y="22"/>
                    </a:cubicBezTo>
                    <a:cubicBezTo>
                      <a:pt x="10" y="22"/>
                      <a:pt x="11" y="21"/>
                      <a:pt x="11" y="20"/>
                    </a:cubicBezTo>
                    <a:cubicBezTo>
                      <a:pt x="11" y="19"/>
                      <a:pt x="12" y="16"/>
                      <a:pt x="12" y="13"/>
                    </a:cubicBezTo>
                    <a:cubicBezTo>
                      <a:pt x="12" y="10"/>
                      <a:pt x="11" y="8"/>
                      <a:pt x="11" y="7"/>
                    </a:cubicBezTo>
                    <a:cubicBezTo>
                      <a:pt x="11" y="6"/>
                      <a:pt x="10" y="5"/>
                      <a:pt x="10" y="4"/>
                    </a:cubicBezTo>
                    <a:cubicBezTo>
                      <a:pt x="9" y="4"/>
                      <a:pt x="9" y="4"/>
                      <a:pt x="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32" name="Freeform 292">
                <a:extLst>
                  <a:ext uri="{FF2B5EF4-FFF2-40B4-BE49-F238E27FC236}">
                    <a16:creationId xmlns:a16="http://schemas.microsoft.com/office/drawing/2014/main" id="{C6644FB2-16C1-4B47-AE18-C4E2B9CCF092}"/>
                  </a:ext>
                </a:extLst>
              </p:cNvPr>
              <p:cNvSpPr>
                <a:spLocks noEditPoints="1"/>
              </p:cNvSpPr>
              <p:nvPr/>
            </p:nvSpPr>
            <p:spPr bwMode="auto">
              <a:xfrm>
                <a:off x="3299627" y="3611906"/>
                <a:ext cx="10888" cy="32664"/>
              </a:xfrm>
              <a:custGeom>
                <a:avLst/>
                <a:gdLst>
                  <a:gd name="T0" fmla="*/ 0 w 15"/>
                  <a:gd name="T1" fmla="*/ 12 h 45"/>
                  <a:gd name="T2" fmla="*/ 0 w 15"/>
                  <a:gd name="T3" fmla="*/ 0 h 45"/>
                  <a:gd name="T4" fmla="*/ 15 w 15"/>
                  <a:gd name="T5" fmla="*/ 0 h 45"/>
                  <a:gd name="T6" fmla="*/ 15 w 15"/>
                  <a:gd name="T7" fmla="*/ 12 h 45"/>
                  <a:gd name="T8" fmla="*/ 0 w 15"/>
                  <a:gd name="T9" fmla="*/ 12 h 45"/>
                  <a:gd name="T10" fmla="*/ 0 w 15"/>
                  <a:gd name="T11" fmla="*/ 45 h 45"/>
                  <a:gd name="T12" fmla="*/ 0 w 15"/>
                  <a:gd name="T13" fmla="*/ 34 h 45"/>
                  <a:gd name="T14" fmla="*/ 15 w 15"/>
                  <a:gd name="T15" fmla="*/ 34 h 45"/>
                  <a:gd name="T16" fmla="*/ 15 w 15"/>
                  <a:gd name="T17" fmla="*/ 45 h 45"/>
                  <a:gd name="T18" fmla="*/ 0 w 15"/>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45">
                    <a:moveTo>
                      <a:pt x="0" y="12"/>
                    </a:moveTo>
                    <a:lnTo>
                      <a:pt x="0" y="0"/>
                    </a:lnTo>
                    <a:lnTo>
                      <a:pt x="15" y="0"/>
                    </a:lnTo>
                    <a:lnTo>
                      <a:pt x="15" y="12"/>
                    </a:lnTo>
                    <a:lnTo>
                      <a:pt x="0" y="12"/>
                    </a:lnTo>
                    <a:close/>
                    <a:moveTo>
                      <a:pt x="0" y="45"/>
                    </a:moveTo>
                    <a:lnTo>
                      <a:pt x="0" y="34"/>
                    </a:lnTo>
                    <a:lnTo>
                      <a:pt x="15" y="34"/>
                    </a:lnTo>
                    <a:lnTo>
                      <a:pt x="15" y="45"/>
                    </a:lnTo>
                    <a:lnTo>
                      <a:pt x="0"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33" name="Freeform 293">
                <a:extLst>
                  <a:ext uri="{FF2B5EF4-FFF2-40B4-BE49-F238E27FC236}">
                    <a16:creationId xmlns:a16="http://schemas.microsoft.com/office/drawing/2014/main" id="{44C624AE-E90F-4909-BF2F-0F70396FA6B0}"/>
                  </a:ext>
                </a:extLst>
              </p:cNvPr>
              <p:cNvSpPr>
                <a:spLocks noEditPoints="1"/>
              </p:cNvSpPr>
              <p:nvPr/>
            </p:nvSpPr>
            <p:spPr bwMode="auto">
              <a:xfrm>
                <a:off x="3318500" y="3600292"/>
                <a:ext cx="29761" cy="46456"/>
              </a:xfrm>
              <a:custGeom>
                <a:avLst/>
                <a:gdLst>
                  <a:gd name="T0" fmla="*/ 8 w 17"/>
                  <a:gd name="T1" fmla="*/ 0 h 27"/>
                  <a:gd name="T2" fmla="*/ 14 w 17"/>
                  <a:gd name="T3" fmla="*/ 2 h 27"/>
                  <a:gd name="T4" fmla="*/ 17 w 17"/>
                  <a:gd name="T5" fmla="*/ 13 h 27"/>
                  <a:gd name="T6" fmla="*/ 14 w 17"/>
                  <a:gd name="T7" fmla="*/ 24 h 27"/>
                  <a:gd name="T8" fmla="*/ 8 w 17"/>
                  <a:gd name="T9" fmla="*/ 27 h 27"/>
                  <a:gd name="T10" fmla="*/ 2 w 17"/>
                  <a:gd name="T11" fmla="*/ 24 h 27"/>
                  <a:gd name="T12" fmla="*/ 0 w 17"/>
                  <a:gd name="T13" fmla="*/ 13 h 27"/>
                  <a:gd name="T14" fmla="*/ 2 w 17"/>
                  <a:gd name="T15" fmla="*/ 2 h 27"/>
                  <a:gd name="T16" fmla="*/ 8 w 17"/>
                  <a:gd name="T17" fmla="*/ 0 h 27"/>
                  <a:gd name="T18" fmla="*/ 8 w 17"/>
                  <a:gd name="T19" fmla="*/ 4 h 27"/>
                  <a:gd name="T20" fmla="*/ 7 w 17"/>
                  <a:gd name="T21" fmla="*/ 4 h 27"/>
                  <a:gd name="T22" fmla="*/ 6 w 17"/>
                  <a:gd name="T23" fmla="*/ 7 h 27"/>
                  <a:gd name="T24" fmla="*/ 5 w 17"/>
                  <a:gd name="T25" fmla="*/ 13 h 27"/>
                  <a:gd name="T26" fmla="*/ 6 w 17"/>
                  <a:gd name="T27" fmla="*/ 20 h 27"/>
                  <a:gd name="T28" fmla="*/ 7 w 17"/>
                  <a:gd name="T29" fmla="*/ 22 h 27"/>
                  <a:gd name="T30" fmla="*/ 8 w 17"/>
                  <a:gd name="T31" fmla="*/ 23 h 27"/>
                  <a:gd name="T32" fmla="*/ 10 w 17"/>
                  <a:gd name="T33" fmla="*/ 22 h 27"/>
                  <a:gd name="T34" fmla="*/ 11 w 17"/>
                  <a:gd name="T35" fmla="*/ 20 h 27"/>
                  <a:gd name="T36" fmla="*/ 12 w 17"/>
                  <a:gd name="T37" fmla="*/ 13 h 27"/>
                  <a:gd name="T38" fmla="*/ 11 w 17"/>
                  <a:gd name="T39" fmla="*/ 7 h 27"/>
                  <a:gd name="T40" fmla="*/ 10 w 17"/>
                  <a:gd name="T41" fmla="*/ 4 h 27"/>
                  <a:gd name="T42" fmla="*/ 8 w 17"/>
                  <a:gd name="T4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7">
                    <a:moveTo>
                      <a:pt x="8" y="0"/>
                    </a:moveTo>
                    <a:cubicBezTo>
                      <a:pt x="11" y="0"/>
                      <a:pt x="13" y="1"/>
                      <a:pt x="14" y="2"/>
                    </a:cubicBezTo>
                    <a:cubicBezTo>
                      <a:pt x="16" y="5"/>
                      <a:pt x="17" y="8"/>
                      <a:pt x="17" y="13"/>
                    </a:cubicBezTo>
                    <a:cubicBezTo>
                      <a:pt x="17" y="18"/>
                      <a:pt x="16" y="22"/>
                      <a:pt x="14" y="24"/>
                    </a:cubicBezTo>
                    <a:cubicBezTo>
                      <a:pt x="13" y="26"/>
                      <a:pt x="11" y="27"/>
                      <a:pt x="8" y="27"/>
                    </a:cubicBezTo>
                    <a:cubicBezTo>
                      <a:pt x="6" y="27"/>
                      <a:pt x="4" y="26"/>
                      <a:pt x="2" y="24"/>
                    </a:cubicBezTo>
                    <a:cubicBezTo>
                      <a:pt x="1" y="22"/>
                      <a:pt x="0" y="18"/>
                      <a:pt x="0" y="13"/>
                    </a:cubicBezTo>
                    <a:cubicBezTo>
                      <a:pt x="0" y="8"/>
                      <a:pt x="1" y="5"/>
                      <a:pt x="2" y="2"/>
                    </a:cubicBezTo>
                    <a:cubicBezTo>
                      <a:pt x="4" y="1"/>
                      <a:pt x="6" y="0"/>
                      <a:pt x="8" y="0"/>
                    </a:cubicBezTo>
                    <a:close/>
                    <a:moveTo>
                      <a:pt x="8" y="4"/>
                    </a:moveTo>
                    <a:cubicBezTo>
                      <a:pt x="8" y="4"/>
                      <a:pt x="7" y="4"/>
                      <a:pt x="7" y="4"/>
                    </a:cubicBezTo>
                    <a:cubicBezTo>
                      <a:pt x="6" y="5"/>
                      <a:pt x="6" y="6"/>
                      <a:pt x="6" y="7"/>
                    </a:cubicBezTo>
                    <a:cubicBezTo>
                      <a:pt x="5" y="8"/>
                      <a:pt x="5" y="10"/>
                      <a:pt x="5" y="13"/>
                    </a:cubicBezTo>
                    <a:cubicBezTo>
                      <a:pt x="5" y="16"/>
                      <a:pt x="5" y="19"/>
                      <a:pt x="6" y="20"/>
                    </a:cubicBezTo>
                    <a:cubicBezTo>
                      <a:pt x="6" y="21"/>
                      <a:pt x="6" y="22"/>
                      <a:pt x="7" y="22"/>
                    </a:cubicBezTo>
                    <a:cubicBezTo>
                      <a:pt x="7" y="22"/>
                      <a:pt x="8" y="23"/>
                      <a:pt x="8" y="23"/>
                    </a:cubicBezTo>
                    <a:cubicBezTo>
                      <a:pt x="9" y="23"/>
                      <a:pt x="10" y="22"/>
                      <a:pt x="10" y="22"/>
                    </a:cubicBezTo>
                    <a:cubicBezTo>
                      <a:pt x="11" y="22"/>
                      <a:pt x="11" y="21"/>
                      <a:pt x="11" y="20"/>
                    </a:cubicBezTo>
                    <a:cubicBezTo>
                      <a:pt x="12" y="19"/>
                      <a:pt x="12" y="16"/>
                      <a:pt x="12" y="13"/>
                    </a:cubicBezTo>
                    <a:cubicBezTo>
                      <a:pt x="12" y="10"/>
                      <a:pt x="12" y="8"/>
                      <a:pt x="11" y="7"/>
                    </a:cubicBezTo>
                    <a:cubicBezTo>
                      <a:pt x="11" y="6"/>
                      <a:pt x="11" y="5"/>
                      <a:pt x="10" y="4"/>
                    </a:cubicBezTo>
                    <a:cubicBezTo>
                      <a:pt x="10" y="4"/>
                      <a:pt x="9" y="4"/>
                      <a:pt x="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34" name="Freeform 294">
                <a:extLst>
                  <a:ext uri="{FF2B5EF4-FFF2-40B4-BE49-F238E27FC236}">
                    <a16:creationId xmlns:a16="http://schemas.microsoft.com/office/drawing/2014/main" id="{5F5D4B41-8E83-4F10-BBE5-0D64F09BBBFC}"/>
                  </a:ext>
                </a:extLst>
              </p:cNvPr>
              <p:cNvSpPr>
                <a:spLocks noEditPoints="1"/>
              </p:cNvSpPr>
              <p:nvPr/>
            </p:nvSpPr>
            <p:spPr bwMode="auto">
              <a:xfrm>
                <a:off x="3354793" y="3600292"/>
                <a:ext cx="29035" cy="46456"/>
              </a:xfrm>
              <a:custGeom>
                <a:avLst/>
                <a:gdLst>
                  <a:gd name="T0" fmla="*/ 8 w 17"/>
                  <a:gd name="T1" fmla="*/ 0 h 27"/>
                  <a:gd name="T2" fmla="*/ 14 w 17"/>
                  <a:gd name="T3" fmla="*/ 2 h 27"/>
                  <a:gd name="T4" fmla="*/ 17 w 17"/>
                  <a:gd name="T5" fmla="*/ 13 h 27"/>
                  <a:gd name="T6" fmla="*/ 14 w 17"/>
                  <a:gd name="T7" fmla="*/ 24 h 27"/>
                  <a:gd name="T8" fmla="*/ 8 w 17"/>
                  <a:gd name="T9" fmla="*/ 27 h 27"/>
                  <a:gd name="T10" fmla="*/ 2 w 17"/>
                  <a:gd name="T11" fmla="*/ 24 h 27"/>
                  <a:gd name="T12" fmla="*/ 0 w 17"/>
                  <a:gd name="T13" fmla="*/ 13 h 27"/>
                  <a:gd name="T14" fmla="*/ 2 w 17"/>
                  <a:gd name="T15" fmla="*/ 2 h 27"/>
                  <a:gd name="T16" fmla="*/ 8 w 17"/>
                  <a:gd name="T17" fmla="*/ 0 h 27"/>
                  <a:gd name="T18" fmla="*/ 8 w 17"/>
                  <a:gd name="T19" fmla="*/ 4 h 27"/>
                  <a:gd name="T20" fmla="*/ 7 w 17"/>
                  <a:gd name="T21" fmla="*/ 4 h 27"/>
                  <a:gd name="T22" fmla="*/ 5 w 17"/>
                  <a:gd name="T23" fmla="*/ 7 h 27"/>
                  <a:gd name="T24" fmla="*/ 5 w 17"/>
                  <a:gd name="T25" fmla="*/ 13 h 27"/>
                  <a:gd name="T26" fmla="*/ 5 w 17"/>
                  <a:gd name="T27" fmla="*/ 20 h 27"/>
                  <a:gd name="T28" fmla="*/ 7 w 17"/>
                  <a:gd name="T29" fmla="*/ 22 h 27"/>
                  <a:gd name="T30" fmla="*/ 8 w 17"/>
                  <a:gd name="T31" fmla="*/ 23 h 27"/>
                  <a:gd name="T32" fmla="*/ 10 w 17"/>
                  <a:gd name="T33" fmla="*/ 22 h 27"/>
                  <a:gd name="T34" fmla="*/ 11 w 17"/>
                  <a:gd name="T35" fmla="*/ 20 h 27"/>
                  <a:gd name="T36" fmla="*/ 12 w 17"/>
                  <a:gd name="T37" fmla="*/ 13 h 27"/>
                  <a:gd name="T38" fmla="*/ 11 w 17"/>
                  <a:gd name="T39" fmla="*/ 7 h 27"/>
                  <a:gd name="T40" fmla="*/ 10 w 17"/>
                  <a:gd name="T41" fmla="*/ 4 h 27"/>
                  <a:gd name="T42" fmla="*/ 8 w 17"/>
                  <a:gd name="T43" fmla="*/ 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7" h="27">
                    <a:moveTo>
                      <a:pt x="8" y="0"/>
                    </a:moveTo>
                    <a:cubicBezTo>
                      <a:pt x="11" y="0"/>
                      <a:pt x="13" y="1"/>
                      <a:pt x="14" y="2"/>
                    </a:cubicBezTo>
                    <a:cubicBezTo>
                      <a:pt x="16" y="5"/>
                      <a:pt x="17" y="8"/>
                      <a:pt x="17" y="13"/>
                    </a:cubicBezTo>
                    <a:cubicBezTo>
                      <a:pt x="17" y="18"/>
                      <a:pt x="16" y="22"/>
                      <a:pt x="14" y="24"/>
                    </a:cubicBezTo>
                    <a:cubicBezTo>
                      <a:pt x="13" y="26"/>
                      <a:pt x="11" y="27"/>
                      <a:pt x="8" y="27"/>
                    </a:cubicBezTo>
                    <a:cubicBezTo>
                      <a:pt x="6" y="27"/>
                      <a:pt x="4" y="26"/>
                      <a:pt x="2" y="24"/>
                    </a:cubicBezTo>
                    <a:cubicBezTo>
                      <a:pt x="0" y="22"/>
                      <a:pt x="0" y="18"/>
                      <a:pt x="0" y="13"/>
                    </a:cubicBezTo>
                    <a:cubicBezTo>
                      <a:pt x="0" y="8"/>
                      <a:pt x="0" y="5"/>
                      <a:pt x="2" y="2"/>
                    </a:cubicBezTo>
                    <a:cubicBezTo>
                      <a:pt x="4" y="1"/>
                      <a:pt x="6" y="0"/>
                      <a:pt x="8" y="0"/>
                    </a:cubicBezTo>
                    <a:close/>
                    <a:moveTo>
                      <a:pt x="8" y="4"/>
                    </a:moveTo>
                    <a:cubicBezTo>
                      <a:pt x="8" y="4"/>
                      <a:pt x="7" y="4"/>
                      <a:pt x="7" y="4"/>
                    </a:cubicBezTo>
                    <a:cubicBezTo>
                      <a:pt x="6" y="5"/>
                      <a:pt x="6" y="6"/>
                      <a:pt x="5" y="7"/>
                    </a:cubicBezTo>
                    <a:cubicBezTo>
                      <a:pt x="5" y="8"/>
                      <a:pt x="5" y="10"/>
                      <a:pt x="5" y="13"/>
                    </a:cubicBezTo>
                    <a:cubicBezTo>
                      <a:pt x="5" y="16"/>
                      <a:pt x="5" y="19"/>
                      <a:pt x="5" y="20"/>
                    </a:cubicBezTo>
                    <a:cubicBezTo>
                      <a:pt x="6" y="21"/>
                      <a:pt x="6" y="22"/>
                      <a:pt x="7" y="22"/>
                    </a:cubicBezTo>
                    <a:cubicBezTo>
                      <a:pt x="7" y="22"/>
                      <a:pt x="8" y="23"/>
                      <a:pt x="8" y="23"/>
                    </a:cubicBezTo>
                    <a:cubicBezTo>
                      <a:pt x="9" y="23"/>
                      <a:pt x="9" y="22"/>
                      <a:pt x="10" y="22"/>
                    </a:cubicBezTo>
                    <a:cubicBezTo>
                      <a:pt x="10" y="22"/>
                      <a:pt x="11" y="21"/>
                      <a:pt x="11" y="20"/>
                    </a:cubicBezTo>
                    <a:cubicBezTo>
                      <a:pt x="11" y="19"/>
                      <a:pt x="12" y="16"/>
                      <a:pt x="12" y="13"/>
                    </a:cubicBezTo>
                    <a:cubicBezTo>
                      <a:pt x="12" y="10"/>
                      <a:pt x="11" y="8"/>
                      <a:pt x="11" y="7"/>
                    </a:cubicBezTo>
                    <a:cubicBezTo>
                      <a:pt x="11" y="6"/>
                      <a:pt x="10" y="5"/>
                      <a:pt x="10" y="4"/>
                    </a:cubicBezTo>
                    <a:cubicBezTo>
                      <a:pt x="9" y="4"/>
                      <a:pt x="9" y="4"/>
                      <a:pt x="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35" name="Freeform 295">
                <a:extLst>
                  <a:ext uri="{FF2B5EF4-FFF2-40B4-BE49-F238E27FC236}">
                    <a16:creationId xmlns:a16="http://schemas.microsoft.com/office/drawing/2014/main" id="{12501DF0-196E-4830-BBF2-53C2B54B7D10}"/>
                  </a:ext>
                </a:extLst>
              </p:cNvPr>
              <p:cNvSpPr>
                <a:spLocks/>
              </p:cNvSpPr>
              <p:nvPr/>
            </p:nvSpPr>
            <p:spPr bwMode="auto">
              <a:xfrm>
                <a:off x="3387457" y="3598841"/>
                <a:ext cx="17421" cy="47907"/>
              </a:xfrm>
              <a:custGeom>
                <a:avLst/>
                <a:gdLst>
                  <a:gd name="T0" fmla="*/ 0 w 24"/>
                  <a:gd name="T1" fmla="*/ 66 h 66"/>
                  <a:gd name="T2" fmla="*/ 14 w 24"/>
                  <a:gd name="T3" fmla="*/ 0 h 66"/>
                  <a:gd name="T4" fmla="*/ 24 w 24"/>
                  <a:gd name="T5" fmla="*/ 0 h 66"/>
                  <a:gd name="T6" fmla="*/ 7 w 24"/>
                  <a:gd name="T7" fmla="*/ 66 h 66"/>
                  <a:gd name="T8" fmla="*/ 0 w 24"/>
                  <a:gd name="T9" fmla="*/ 66 h 66"/>
                </a:gdLst>
                <a:ahLst/>
                <a:cxnLst>
                  <a:cxn ang="0">
                    <a:pos x="T0" y="T1"/>
                  </a:cxn>
                  <a:cxn ang="0">
                    <a:pos x="T2" y="T3"/>
                  </a:cxn>
                  <a:cxn ang="0">
                    <a:pos x="T4" y="T5"/>
                  </a:cxn>
                  <a:cxn ang="0">
                    <a:pos x="T6" y="T7"/>
                  </a:cxn>
                  <a:cxn ang="0">
                    <a:pos x="T8" y="T9"/>
                  </a:cxn>
                </a:cxnLst>
                <a:rect l="0" t="0" r="r" b="b"/>
                <a:pathLst>
                  <a:path w="24" h="66">
                    <a:moveTo>
                      <a:pt x="0" y="66"/>
                    </a:moveTo>
                    <a:lnTo>
                      <a:pt x="14" y="0"/>
                    </a:lnTo>
                    <a:lnTo>
                      <a:pt x="24" y="0"/>
                    </a:lnTo>
                    <a:lnTo>
                      <a:pt x="7" y="66"/>
                    </a:lnTo>
                    <a:lnTo>
                      <a:pt x="0" y="6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36" name="Freeform 296">
                <a:extLst>
                  <a:ext uri="{FF2B5EF4-FFF2-40B4-BE49-F238E27FC236}">
                    <a16:creationId xmlns:a16="http://schemas.microsoft.com/office/drawing/2014/main" id="{3284C3BB-4F1E-4C50-9FE1-E781994D21D0}"/>
                  </a:ext>
                </a:extLst>
              </p:cNvPr>
              <p:cNvSpPr>
                <a:spLocks/>
              </p:cNvSpPr>
              <p:nvPr/>
            </p:nvSpPr>
            <p:spPr bwMode="auto">
              <a:xfrm>
                <a:off x="3406330" y="3600292"/>
                <a:ext cx="31212" cy="44278"/>
              </a:xfrm>
              <a:custGeom>
                <a:avLst/>
                <a:gdLst>
                  <a:gd name="T0" fmla="*/ 18 w 18"/>
                  <a:gd name="T1" fmla="*/ 22 h 26"/>
                  <a:gd name="T2" fmla="*/ 18 w 18"/>
                  <a:gd name="T3" fmla="*/ 26 h 26"/>
                  <a:gd name="T4" fmla="*/ 0 w 18"/>
                  <a:gd name="T5" fmla="*/ 26 h 26"/>
                  <a:gd name="T6" fmla="*/ 2 w 18"/>
                  <a:gd name="T7" fmla="*/ 21 h 26"/>
                  <a:gd name="T8" fmla="*/ 8 w 18"/>
                  <a:gd name="T9" fmla="*/ 15 h 26"/>
                  <a:gd name="T10" fmla="*/ 12 w 18"/>
                  <a:gd name="T11" fmla="*/ 11 h 26"/>
                  <a:gd name="T12" fmla="*/ 13 w 18"/>
                  <a:gd name="T13" fmla="*/ 7 h 26"/>
                  <a:gd name="T14" fmla="*/ 12 w 18"/>
                  <a:gd name="T15" fmla="*/ 5 h 26"/>
                  <a:gd name="T16" fmla="*/ 9 w 18"/>
                  <a:gd name="T17" fmla="*/ 4 h 26"/>
                  <a:gd name="T18" fmla="*/ 7 w 18"/>
                  <a:gd name="T19" fmla="*/ 5 h 26"/>
                  <a:gd name="T20" fmla="*/ 6 w 18"/>
                  <a:gd name="T21" fmla="*/ 8 h 26"/>
                  <a:gd name="T22" fmla="*/ 1 w 18"/>
                  <a:gd name="T23" fmla="*/ 8 h 26"/>
                  <a:gd name="T24" fmla="*/ 4 w 18"/>
                  <a:gd name="T25" fmla="*/ 1 h 26"/>
                  <a:gd name="T26" fmla="*/ 10 w 18"/>
                  <a:gd name="T27" fmla="*/ 0 h 26"/>
                  <a:gd name="T28" fmla="*/ 16 w 18"/>
                  <a:gd name="T29" fmla="*/ 2 h 26"/>
                  <a:gd name="T30" fmla="*/ 18 w 18"/>
                  <a:gd name="T31" fmla="*/ 7 h 26"/>
                  <a:gd name="T32" fmla="*/ 17 w 18"/>
                  <a:gd name="T33" fmla="*/ 10 h 26"/>
                  <a:gd name="T34" fmla="*/ 15 w 18"/>
                  <a:gd name="T35" fmla="*/ 14 h 26"/>
                  <a:gd name="T36" fmla="*/ 12 w 18"/>
                  <a:gd name="T37" fmla="*/ 17 h 26"/>
                  <a:gd name="T38" fmla="*/ 9 w 18"/>
                  <a:gd name="T39" fmla="*/ 20 h 26"/>
                  <a:gd name="T40" fmla="*/ 8 w 18"/>
                  <a:gd name="T41" fmla="*/ 22 h 26"/>
                  <a:gd name="T42" fmla="*/ 18 w 18"/>
                  <a:gd name="T43" fmla="*/ 2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6">
                    <a:moveTo>
                      <a:pt x="18" y="22"/>
                    </a:moveTo>
                    <a:cubicBezTo>
                      <a:pt x="18" y="26"/>
                      <a:pt x="18" y="26"/>
                      <a:pt x="18" y="26"/>
                    </a:cubicBezTo>
                    <a:cubicBezTo>
                      <a:pt x="0" y="26"/>
                      <a:pt x="0" y="26"/>
                      <a:pt x="0" y="26"/>
                    </a:cubicBezTo>
                    <a:cubicBezTo>
                      <a:pt x="0" y="25"/>
                      <a:pt x="1" y="23"/>
                      <a:pt x="2" y="21"/>
                    </a:cubicBezTo>
                    <a:cubicBezTo>
                      <a:pt x="3" y="20"/>
                      <a:pt x="5" y="18"/>
                      <a:pt x="8" y="15"/>
                    </a:cubicBezTo>
                    <a:cubicBezTo>
                      <a:pt x="10" y="13"/>
                      <a:pt x="11" y="11"/>
                      <a:pt x="12" y="11"/>
                    </a:cubicBezTo>
                    <a:cubicBezTo>
                      <a:pt x="13" y="9"/>
                      <a:pt x="13" y="8"/>
                      <a:pt x="13" y="7"/>
                    </a:cubicBezTo>
                    <a:cubicBezTo>
                      <a:pt x="13" y="6"/>
                      <a:pt x="13" y="5"/>
                      <a:pt x="12" y="5"/>
                    </a:cubicBezTo>
                    <a:cubicBezTo>
                      <a:pt x="11" y="4"/>
                      <a:pt x="10" y="4"/>
                      <a:pt x="9" y="4"/>
                    </a:cubicBezTo>
                    <a:cubicBezTo>
                      <a:pt x="8" y="4"/>
                      <a:pt x="7" y="4"/>
                      <a:pt x="7" y="5"/>
                    </a:cubicBezTo>
                    <a:cubicBezTo>
                      <a:pt x="6" y="5"/>
                      <a:pt x="6" y="7"/>
                      <a:pt x="6" y="8"/>
                    </a:cubicBezTo>
                    <a:cubicBezTo>
                      <a:pt x="1" y="8"/>
                      <a:pt x="1" y="8"/>
                      <a:pt x="1" y="8"/>
                    </a:cubicBezTo>
                    <a:cubicBezTo>
                      <a:pt x="1" y="5"/>
                      <a:pt x="2" y="3"/>
                      <a:pt x="4" y="1"/>
                    </a:cubicBezTo>
                    <a:cubicBezTo>
                      <a:pt x="5" y="0"/>
                      <a:pt x="7" y="0"/>
                      <a:pt x="10" y="0"/>
                    </a:cubicBezTo>
                    <a:cubicBezTo>
                      <a:pt x="12" y="0"/>
                      <a:pt x="14" y="0"/>
                      <a:pt x="16" y="2"/>
                    </a:cubicBezTo>
                    <a:cubicBezTo>
                      <a:pt x="17" y="3"/>
                      <a:pt x="18" y="5"/>
                      <a:pt x="18" y="7"/>
                    </a:cubicBezTo>
                    <a:cubicBezTo>
                      <a:pt x="18" y="8"/>
                      <a:pt x="18" y="9"/>
                      <a:pt x="17" y="10"/>
                    </a:cubicBezTo>
                    <a:cubicBezTo>
                      <a:pt x="17" y="12"/>
                      <a:pt x="16" y="13"/>
                      <a:pt x="15" y="14"/>
                    </a:cubicBezTo>
                    <a:cubicBezTo>
                      <a:pt x="15" y="15"/>
                      <a:pt x="14" y="16"/>
                      <a:pt x="12" y="17"/>
                    </a:cubicBezTo>
                    <a:cubicBezTo>
                      <a:pt x="10" y="19"/>
                      <a:pt x="9" y="20"/>
                      <a:pt x="9" y="20"/>
                    </a:cubicBezTo>
                    <a:cubicBezTo>
                      <a:pt x="8" y="21"/>
                      <a:pt x="8" y="21"/>
                      <a:pt x="8" y="22"/>
                    </a:cubicBezTo>
                    <a:lnTo>
                      <a:pt x="18"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37" name="Freeform 297">
                <a:extLst>
                  <a:ext uri="{FF2B5EF4-FFF2-40B4-BE49-F238E27FC236}">
                    <a16:creationId xmlns:a16="http://schemas.microsoft.com/office/drawing/2014/main" id="{DF5FC210-C4C4-4E08-82E2-2C7908B07AEE}"/>
                  </a:ext>
                </a:extLst>
              </p:cNvPr>
              <p:cNvSpPr>
                <a:spLocks noEditPoints="1"/>
              </p:cNvSpPr>
              <p:nvPr/>
            </p:nvSpPr>
            <p:spPr bwMode="auto">
              <a:xfrm>
                <a:off x="3447705" y="3611906"/>
                <a:ext cx="8710" cy="32664"/>
              </a:xfrm>
              <a:custGeom>
                <a:avLst/>
                <a:gdLst>
                  <a:gd name="T0" fmla="*/ 0 w 12"/>
                  <a:gd name="T1" fmla="*/ 12 h 45"/>
                  <a:gd name="T2" fmla="*/ 0 w 12"/>
                  <a:gd name="T3" fmla="*/ 0 h 45"/>
                  <a:gd name="T4" fmla="*/ 12 w 12"/>
                  <a:gd name="T5" fmla="*/ 0 h 45"/>
                  <a:gd name="T6" fmla="*/ 12 w 12"/>
                  <a:gd name="T7" fmla="*/ 12 h 45"/>
                  <a:gd name="T8" fmla="*/ 0 w 12"/>
                  <a:gd name="T9" fmla="*/ 12 h 45"/>
                  <a:gd name="T10" fmla="*/ 0 w 12"/>
                  <a:gd name="T11" fmla="*/ 45 h 45"/>
                  <a:gd name="T12" fmla="*/ 0 w 12"/>
                  <a:gd name="T13" fmla="*/ 34 h 45"/>
                  <a:gd name="T14" fmla="*/ 12 w 12"/>
                  <a:gd name="T15" fmla="*/ 34 h 45"/>
                  <a:gd name="T16" fmla="*/ 12 w 12"/>
                  <a:gd name="T17" fmla="*/ 45 h 45"/>
                  <a:gd name="T18" fmla="*/ 0 w 12"/>
                  <a:gd name="T19"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45">
                    <a:moveTo>
                      <a:pt x="0" y="12"/>
                    </a:moveTo>
                    <a:lnTo>
                      <a:pt x="0" y="0"/>
                    </a:lnTo>
                    <a:lnTo>
                      <a:pt x="12" y="0"/>
                    </a:lnTo>
                    <a:lnTo>
                      <a:pt x="12" y="12"/>
                    </a:lnTo>
                    <a:lnTo>
                      <a:pt x="0" y="12"/>
                    </a:lnTo>
                    <a:close/>
                    <a:moveTo>
                      <a:pt x="0" y="45"/>
                    </a:moveTo>
                    <a:lnTo>
                      <a:pt x="0" y="34"/>
                    </a:lnTo>
                    <a:lnTo>
                      <a:pt x="12" y="34"/>
                    </a:lnTo>
                    <a:lnTo>
                      <a:pt x="12" y="45"/>
                    </a:lnTo>
                    <a:lnTo>
                      <a:pt x="0" y="4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38" name="Freeform 298">
                <a:extLst>
                  <a:ext uri="{FF2B5EF4-FFF2-40B4-BE49-F238E27FC236}">
                    <a16:creationId xmlns:a16="http://schemas.microsoft.com/office/drawing/2014/main" id="{B7C98793-69D9-4D61-83D7-11A34755B8BE}"/>
                  </a:ext>
                </a:extLst>
              </p:cNvPr>
              <p:cNvSpPr>
                <a:spLocks/>
              </p:cNvSpPr>
              <p:nvPr/>
            </p:nvSpPr>
            <p:spPr bwMode="auto">
              <a:xfrm>
                <a:off x="3465126" y="3600292"/>
                <a:ext cx="30487" cy="46456"/>
              </a:xfrm>
              <a:custGeom>
                <a:avLst/>
                <a:gdLst>
                  <a:gd name="T0" fmla="*/ 0 w 18"/>
                  <a:gd name="T1" fmla="*/ 20 h 27"/>
                  <a:gd name="T2" fmla="*/ 5 w 18"/>
                  <a:gd name="T3" fmla="*/ 19 h 27"/>
                  <a:gd name="T4" fmla="*/ 6 w 18"/>
                  <a:gd name="T5" fmla="*/ 22 h 27"/>
                  <a:gd name="T6" fmla="*/ 9 w 18"/>
                  <a:gd name="T7" fmla="*/ 23 h 27"/>
                  <a:gd name="T8" fmla="*/ 12 w 18"/>
                  <a:gd name="T9" fmla="*/ 22 h 27"/>
                  <a:gd name="T10" fmla="*/ 13 w 18"/>
                  <a:gd name="T11" fmla="*/ 18 h 27"/>
                  <a:gd name="T12" fmla="*/ 12 w 18"/>
                  <a:gd name="T13" fmla="*/ 14 h 27"/>
                  <a:gd name="T14" fmla="*/ 9 w 18"/>
                  <a:gd name="T15" fmla="*/ 13 h 27"/>
                  <a:gd name="T16" fmla="*/ 5 w 18"/>
                  <a:gd name="T17" fmla="*/ 15 h 27"/>
                  <a:gd name="T18" fmla="*/ 1 w 18"/>
                  <a:gd name="T19" fmla="*/ 14 h 27"/>
                  <a:gd name="T20" fmla="*/ 3 w 18"/>
                  <a:gd name="T21" fmla="*/ 0 h 27"/>
                  <a:gd name="T22" fmla="*/ 17 w 18"/>
                  <a:gd name="T23" fmla="*/ 0 h 27"/>
                  <a:gd name="T24" fmla="*/ 17 w 18"/>
                  <a:gd name="T25" fmla="*/ 5 h 27"/>
                  <a:gd name="T26" fmla="*/ 7 w 18"/>
                  <a:gd name="T27" fmla="*/ 5 h 27"/>
                  <a:gd name="T28" fmla="*/ 6 w 18"/>
                  <a:gd name="T29" fmla="*/ 9 h 27"/>
                  <a:gd name="T30" fmla="*/ 10 w 18"/>
                  <a:gd name="T31" fmla="*/ 9 h 27"/>
                  <a:gd name="T32" fmla="*/ 16 w 18"/>
                  <a:gd name="T33" fmla="*/ 11 h 27"/>
                  <a:gd name="T34" fmla="*/ 18 w 18"/>
                  <a:gd name="T35" fmla="*/ 17 h 27"/>
                  <a:gd name="T36" fmla="*/ 16 w 18"/>
                  <a:gd name="T37" fmla="*/ 23 h 27"/>
                  <a:gd name="T38" fmla="*/ 9 w 18"/>
                  <a:gd name="T39" fmla="*/ 27 h 27"/>
                  <a:gd name="T40" fmla="*/ 3 w 18"/>
                  <a:gd name="T41" fmla="*/ 25 h 27"/>
                  <a:gd name="T42" fmla="*/ 0 w 18"/>
                  <a:gd name="T43" fmla="*/ 2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8" h="27">
                    <a:moveTo>
                      <a:pt x="0" y="20"/>
                    </a:moveTo>
                    <a:cubicBezTo>
                      <a:pt x="5" y="19"/>
                      <a:pt x="5" y="19"/>
                      <a:pt x="5" y="19"/>
                    </a:cubicBezTo>
                    <a:cubicBezTo>
                      <a:pt x="5" y="20"/>
                      <a:pt x="6" y="21"/>
                      <a:pt x="6" y="22"/>
                    </a:cubicBezTo>
                    <a:cubicBezTo>
                      <a:pt x="7" y="22"/>
                      <a:pt x="8" y="23"/>
                      <a:pt x="9" y="23"/>
                    </a:cubicBezTo>
                    <a:cubicBezTo>
                      <a:pt x="10" y="23"/>
                      <a:pt x="11" y="22"/>
                      <a:pt x="12" y="22"/>
                    </a:cubicBezTo>
                    <a:cubicBezTo>
                      <a:pt x="12" y="21"/>
                      <a:pt x="13" y="19"/>
                      <a:pt x="13" y="18"/>
                    </a:cubicBezTo>
                    <a:cubicBezTo>
                      <a:pt x="13" y="16"/>
                      <a:pt x="12" y="15"/>
                      <a:pt x="12" y="14"/>
                    </a:cubicBezTo>
                    <a:cubicBezTo>
                      <a:pt x="11" y="13"/>
                      <a:pt x="10" y="13"/>
                      <a:pt x="9" y="13"/>
                    </a:cubicBezTo>
                    <a:cubicBezTo>
                      <a:pt x="7" y="13"/>
                      <a:pt x="6" y="13"/>
                      <a:pt x="5" y="15"/>
                    </a:cubicBezTo>
                    <a:cubicBezTo>
                      <a:pt x="1" y="14"/>
                      <a:pt x="1" y="14"/>
                      <a:pt x="1" y="14"/>
                    </a:cubicBezTo>
                    <a:cubicBezTo>
                      <a:pt x="3" y="0"/>
                      <a:pt x="3" y="0"/>
                      <a:pt x="3" y="0"/>
                    </a:cubicBezTo>
                    <a:cubicBezTo>
                      <a:pt x="17" y="0"/>
                      <a:pt x="17" y="0"/>
                      <a:pt x="17" y="0"/>
                    </a:cubicBezTo>
                    <a:cubicBezTo>
                      <a:pt x="17" y="5"/>
                      <a:pt x="17" y="5"/>
                      <a:pt x="17" y="5"/>
                    </a:cubicBezTo>
                    <a:cubicBezTo>
                      <a:pt x="7" y="5"/>
                      <a:pt x="7" y="5"/>
                      <a:pt x="7" y="5"/>
                    </a:cubicBezTo>
                    <a:cubicBezTo>
                      <a:pt x="6" y="9"/>
                      <a:pt x="6" y="9"/>
                      <a:pt x="6" y="9"/>
                    </a:cubicBezTo>
                    <a:cubicBezTo>
                      <a:pt x="7" y="9"/>
                      <a:pt x="9" y="9"/>
                      <a:pt x="10" y="9"/>
                    </a:cubicBezTo>
                    <a:cubicBezTo>
                      <a:pt x="12" y="9"/>
                      <a:pt x="14" y="9"/>
                      <a:pt x="16" y="11"/>
                    </a:cubicBezTo>
                    <a:cubicBezTo>
                      <a:pt x="17" y="13"/>
                      <a:pt x="18" y="15"/>
                      <a:pt x="18" y="17"/>
                    </a:cubicBezTo>
                    <a:cubicBezTo>
                      <a:pt x="18" y="20"/>
                      <a:pt x="17" y="22"/>
                      <a:pt x="16" y="23"/>
                    </a:cubicBezTo>
                    <a:cubicBezTo>
                      <a:pt x="14" y="26"/>
                      <a:pt x="12" y="27"/>
                      <a:pt x="9" y="27"/>
                    </a:cubicBezTo>
                    <a:cubicBezTo>
                      <a:pt x="6" y="27"/>
                      <a:pt x="4" y="26"/>
                      <a:pt x="3" y="25"/>
                    </a:cubicBezTo>
                    <a:cubicBezTo>
                      <a:pt x="1" y="24"/>
                      <a:pt x="0" y="22"/>
                      <a:pt x="0"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39" name="Freeform 299">
                <a:extLst>
                  <a:ext uri="{FF2B5EF4-FFF2-40B4-BE49-F238E27FC236}">
                    <a16:creationId xmlns:a16="http://schemas.microsoft.com/office/drawing/2014/main" id="{A7C264C3-18F0-413A-8FD1-83848FCD634E}"/>
                  </a:ext>
                </a:extLst>
              </p:cNvPr>
              <p:cNvSpPr>
                <a:spLocks noEditPoints="1"/>
              </p:cNvSpPr>
              <p:nvPr/>
            </p:nvSpPr>
            <p:spPr bwMode="auto">
              <a:xfrm>
                <a:off x="3500693" y="3600292"/>
                <a:ext cx="31212" cy="46456"/>
              </a:xfrm>
              <a:custGeom>
                <a:avLst/>
                <a:gdLst>
                  <a:gd name="T0" fmla="*/ 17 w 18"/>
                  <a:gd name="T1" fmla="*/ 6 h 27"/>
                  <a:gd name="T2" fmla="*/ 12 w 18"/>
                  <a:gd name="T3" fmla="*/ 7 h 27"/>
                  <a:gd name="T4" fmla="*/ 11 w 18"/>
                  <a:gd name="T5" fmla="*/ 5 h 27"/>
                  <a:gd name="T6" fmla="*/ 9 w 18"/>
                  <a:gd name="T7" fmla="*/ 4 h 27"/>
                  <a:gd name="T8" fmla="*/ 6 w 18"/>
                  <a:gd name="T9" fmla="*/ 5 h 27"/>
                  <a:gd name="T10" fmla="*/ 5 w 18"/>
                  <a:gd name="T11" fmla="*/ 11 h 27"/>
                  <a:gd name="T12" fmla="*/ 10 w 18"/>
                  <a:gd name="T13" fmla="*/ 9 h 27"/>
                  <a:gd name="T14" fmla="*/ 15 w 18"/>
                  <a:gd name="T15" fmla="*/ 12 h 27"/>
                  <a:gd name="T16" fmla="*/ 18 w 18"/>
                  <a:gd name="T17" fmla="*/ 18 h 27"/>
                  <a:gd name="T18" fmla="*/ 15 w 18"/>
                  <a:gd name="T19" fmla="*/ 24 h 27"/>
                  <a:gd name="T20" fmla="*/ 9 w 18"/>
                  <a:gd name="T21" fmla="*/ 27 h 27"/>
                  <a:gd name="T22" fmla="*/ 2 w 18"/>
                  <a:gd name="T23" fmla="*/ 24 h 27"/>
                  <a:gd name="T24" fmla="*/ 0 w 18"/>
                  <a:gd name="T25" fmla="*/ 13 h 27"/>
                  <a:gd name="T26" fmla="*/ 2 w 18"/>
                  <a:gd name="T27" fmla="*/ 3 h 27"/>
                  <a:gd name="T28" fmla="*/ 9 w 18"/>
                  <a:gd name="T29" fmla="*/ 0 h 27"/>
                  <a:gd name="T30" fmla="*/ 15 w 18"/>
                  <a:gd name="T31" fmla="*/ 1 h 27"/>
                  <a:gd name="T32" fmla="*/ 17 w 18"/>
                  <a:gd name="T33" fmla="*/ 6 h 27"/>
                  <a:gd name="T34" fmla="*/ 5 w 18"/>
                  <a:gd name="T35" fmla="*/ 17 h 27"/>
                  <a:gd name="T36" fmla="*/ 7 w 18"/>
                  <a:gd name="T37" fmla="*/ 21 h 27"/>
                  <a:gd name="T38" fmla="*/ 9 w 18"/>
                  <a:gd name="T39" fmla="*/ 23 h 27"/>
                  <a:gd name="T40" fmla="*/ 12 w 18"/>
                  <a:gd name="T41" fmla="*/ 22 h 27"/>
                  <a:gd name="T42" fmla="*/ 13 w 18"/>
                  <a:gd name="T43" fmla="*/ 18 h 27"/>
                  <a:gd name="T44" fmla="*/ 12 w 18"/>
                  <a:gd name="T45" fmla="*/ 14 h 27"/>
                  <a:gd name="T46" fmla="*/ 9 w 18"/>
                  <a:gd name="T47" fmla="*/ 13 h 27"/>
                  <a:gd name="T48" fmla="*/ 6 w 18"/>
                  <a:gd name="T49" fmla="*/ 14 h 27"/>
                  <a:gd name="T50" fmla="*/ 5 w 18"/>
                  <a:gd name="T51"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 h="27">
                    <a:moveTo>
                      <a:pt x="17" y="6"/>
                    </a:moveTo>
                    <a:cubicBezTo>
                      <a:pt x="12" y="7"/>
                      <a:pt x="12" y="7"/>
                      <a:pt x="12" y="7"/>
                    </a:cubicBezTo>
                    <a:cubicBezTo>
                      <a:pt x="12" y="6"/>
                      <a:pt x="12" y="5"/>
                      <a:pt x="11" y="5"/>
                    </a:cubicBezTo>
                    <a:cubicBezTo>
                      <a:pt x="11" y="4"/>
                      <a:pt x="10" y="4"/>
                      <a:pt x="9" y="4"/>
                    </a:cubicBezTo>
                    <a:cubicBezTo>
                      <a:pt x="8" y="4"/>
                      <a:pt x="7" y="4"/>
                      <a:pt x="6" y="5"/>
                    </a:cubicBezTo>
                    <a:cubicBezTo>
                      <a:pt x="6" y="6"/>
                      <a:pt x="5" y="8"/>
                      <a:pt x="5" y="11"/>
                    </a:cubicBezTo>
                    <a:cubicBezTo>
                      <a:pt x="6" y="10"/>
                      <a:pt x="8" y="9"/>
                      <a:pt x="10" y="9"/>
                    </a:cubicBezTo>
                    <a:cubicBezTo>
                      <a:pt x="12" y="9"/>
                      <a:pt x="14" y="10"/>
                      <a:pt x="15" y="12"/>
                    </a:cubicBezTo>
                    <a:cubicBezTo>
                      <a:pt x="17" y="13"/>
                      <a:pt x="18" y="15"/>
                      <a:pt x="18" y="18"/>
                    </a:cubicBezTo>
                    <a:cubicBezTo>
                      <a:pt x="18" y="21"/>
                      <a:pt x="17" y="23"/>
                      <a:pt x="15" y="24"/>
                    </a:cubicBezTo>
                    <a:cubicBezTo>
                      <a:pt x="14" y="26"/>
                      <a:pt x="12" y="27"/>
                      <a:pt x="9" y="27"/>
                    </a:cubicBezTo>
                    <a:cubicBezTo>
                      <a:pt x="6" y="27"/>
                      <a:pt x="4" y="26"/>
                      <a:pt x="2" y="24"/>
                    </a:cubicBezTo>
                    <a:cubicBezTo>
                      <a:pt x="1" y="22"/>
                      <a:pt x="0" y="18"/>
                      <a:pt x="0" y="13"/>
                    </a:cubicBezTo>
                    <a:cubicBezTo>
                      <a:pt x="0" y="9"/>
                      <a:pt x="1" y="5"/>
                      <a:pt x="2" y="3"/>
                    </a:cubicBezTo>
                    <a:cubicBezTo>
                      <a:pt x="4" y="1"/>
                      <a:pt x="7" y="0"/>
                      <a:pt x="9" y="0"/>
                    </a:cubicBezTo>
                    <a:cubicBezTo>
                      <a:pt x="12" y="0"/>
                      <a:pt x="13" y="0"/>
                      <a:pt x="15" y="1"/>
                    </a:cubicBezTo>
                    <a:cubicBezTo>
                      <a:pt x="16" y="2"/>
                      <a:pt x="17" y="4"/>
                      <a:pt x="17" y="6"/>
                    </a:cubicBezTo>
                    <a:close/>
                    <a:moveTo>
                      <a:pt x="5" y="17"/>
                    </a:moveTo>
                    <a:cubicBezTo>
                      <a:pt x="5" y="19"/>
                      <a:pt x="6" y="20"/>
                      <a:pt x="7" y="21"/>
                    </a:cubicBezTo>
                    <a:cubicBezTo>
                      <a:pt x="7" y="22"/>
                      <a:pt x="8" y="23"/>
                      <a:pt x="9" y="23"/>
                    </a:cubicBezTo>
                    <a:cubicBezTo>
                      <a:pt x="10" y="23"/>
                      <a:pt x="11" y="22"/>
                      <a:pt x="12" y="22"/>
                    </a:cubicBezTo>
                    <a:cubicBezTo>
                      <a:pt x="12" y="21"/>
                      <a:pt x="13" y="20"/>
                      <a:pt x="13" y="18"/>
                    </a:cubicBezTo>
                    <a:cubicBezTo>
                      <a:pt x="13" y="16"/>
                      <a:pt x="12" y="15"/>
                      <a:pt x="12" y="14"/>
                    </a:cubicBezTo>
                    <a:cubicBezTo>
                      <a:pt x="11" y="13"/>
                      <a:pt x="10" y="13"/>
                      <a:pt x="9" y="13"/>
                    </a:cubicBezTo>
                    <a:cubicBezTo>
                      <a:pt x="8" y="13"/>
                      <a:pt x="7" y="13"/>
                      <a:pt x="6" y="14"/>
                    </a:cubicBezTo>
                    <a:cubicBezTo>
                      <a:pt x="6" y="15"/>
                      <a:pt x="5" y="16"/>
                      <a:pt x="5"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sp>
            <p:nvSpPr>
              <p:cNvPr id="40" name="Freeform 300">
                <a:extLst>
                  <a:ext uri="{FF2B5EF4-FFF2-40B4-BE49-F238E27FC236}">
                    <a16:creationId xmlns:a16="http://schemas.microsoft.com/office/drawing/2014/main" id="{4FBE342C-0CC0-4F85-A90B-2CEF5D64575A}"/>
                  </a:ext>
                </a:extLst>
              </p:cNvPr>
              <p:cNvSpPr>
                <a:spLocks/>
              </p:cNvSpPr>
              <p:nvPr/>
            </p:nvSpPr>
            <p:spPr bwMode="auto">
              <a:xfrm>
                <a:off x="3162438" y="3585049"/>
                <a:ext cx="51537" cy="63151"/>
              </a:xfrm>
              <a:custGeom>
                <a:avLst/>
                <a:gdLst>
                  <a:gd name="T0" fmla="*/ 0 w 71"/>
                  <a:gd name="T1" fmla="*/ 0 h 87"/>
                  <a:gd name="T2" fmla="*/ 71 w 71"/>
                  <a:gd name="T3" fmla="*/ 42 h 87"/>
                  <a:gd name="T4" fmla="*/ 0 w 71"/>
                  <a:gd name="T5" fmla="*/ 87 h 87"/>
                  <a:gd name="T6" fmla="*/ 0 w 71"/>
                  <a:gd name="T7" fmla="*/ 0 h 87"/>
                </a:gdLst>
                <a:ahLst/>
                <a:cxnLst>
                  <a:cxn ang="0">
                    <a:pos x="T0" y="T1"/>
                  </a:cxn>
                  <a:cxn ang="0">
                    <a:pos x="T2" y="T3"/>
                  </a:cxn>
                  <a:cxn ang="0">
                    <a:pos x="T4" y="T5"/>
                  </a:cxn>
                  <a:cxn ang="0">
                    <a:pos x="T6" y="T7"/>
                  </a:cxn>
                </a:cxnLst>
                <a:rect l="0" t="0" r="r" b="b"/>
                <a:pathLst>
                  <a:path w="71" h="87">
                    <a:moveTo>
                      <a:pt x="0" y="0"/>
                    </a:moveTo>
                    <a:lnTo>
                      <a:pt x="71" y="42"/>
                    </a:lnTo>
                    <a:lnTo>
                      <a:pt x="0" y="87"/>
                    </a:lnTo>
                    <a:lnTo>
                      <a:pt x="0"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just">
                  <a:lnSpc>
                    <a:spcPct val="150000"/>
                  </a:lnSpc>
                </a:pPr>
                <a:endParaRPr lang="en-US" sz="1400">
                  <a:solidFill>
                    <a:schemeClr val="bg1">
                      <a:lumMod val="50000"/>
                    </a:schemeClr>
                  </a:solidFill>
                </a:endParaRPr>
              </a:p>
            </p:txBody>
          </p:sp>
        </p:grpSp>
      </p:grpSp>
      <p:sp>
        <p:nvSpPr>
          <p:cNvPr id="292" name="TextBox 291">
            <a:extLst>
              <a:ext uri="{FF2B5EF4-FFF2-40B4-BE49-F238E27FC236}">
                <a16:creationId xmlns:a16="http://schemas.microsoft.com/office/drawing/2014/main" id="{0F6420C6-CC69-49CA-8BEF-FD8BA0E4445A}"/>
              </a:ext>
            </a:extLst>
          </p:cNvPr>
          <p:cNvSpPr txBox="1"/>
          <p:nvPr/>
        </p:nvSpPr>
        <p:spPr>
          <a:xfrm>
            <a:off x="6908655" y="2002951"/>
            <a:ext cx="1096775" cy="747705"/>
          </a:xfrm>
          <a:prstGeom prst="rect">
            <a:avLst/>
          </a:prstGeom>
          <a:noFill/>
        </p:spPr>
        <p:txBody>
          <a:bodyPr wrap="none" rtlCol="0">
            <a:spAutoFit/>
          </a:bodyPr>
          <a:lstStyle/>
          <a:p>
            <a:pPr algn="just">
              <a:lnSpc>
                <a:spcPct val="150000"/>
              </a:lnSpc>
            </a:pPr>
            <a:r>
              <a:rPr lang="en-US" sz="3200" b="1" dirty="0">
                <a:solidFill>
                  <a:schemeClr val="bg1">
                    <a:lumMod val="50000"/>
                  </a:schemeClr>
                </a:solidFill>
              </a:rPr>
              <a:t>36%</a:t>
            </a:r>
          </a:p>
        </p:txBody>
      </p:sp>
      <p:sp>
        <p:nvSpPr>
          <p:cNvPr id="293" name="Rectangle 292">
            <a:extLst>
              <a:ext uri="{FF2B5EF4-FFF2-40B4-BE49-F238E27FC236}">
                <a16:creationId xmlns:a16="http://schemas.microsoft.com/office/drawing/2014/main" id="{87BF0E2C-9ED6-46C4-ABEA-334713927F1F}"/>
              </a:ext>
            </a:extLst>
          </p:cNvPr>
          <p:cNvSpPr/>
          <p:nvPr/>
        </p:nvSpPr>
        <p:spPr>
          <a:xfrm>
            <a:off x="8279829" y="2154118"/>
            <a:ext cx="2275095" cy="549766"/>
          </a:xfrm>
          <a:prstGeom prst="rect">
            <a:avLst/>
          </a:prstGeom>
        </p:spPr>
        <p:txBody>
          <a:bodyPr wrap="square">
            <a:spAutoFit/>
          </a:bodyPr>
          <a:lstStyle/>
          <a:p>
            <a:pPr algn="just">
              <a:lnSpc>
                <a:spcPct val="150000"/>
              </a:lnSpc>
            </a:pPr>
            <a:r>
              <a:rPr lang="en-US" sz="1050" b="1">
                <a:solidFill>
                  <a:schemeClr val="bg1">
                    <a:lumMod val="50000"/>
                  </a:schemeClr>
                </a:solidFill>
              </a:rPr>
              <a:t>Lorem ipsum dolor sit amet, con sectetur adipisc tristique. </a:t>
            </a:r>
          </a:p>
        </p:txBody>
      </p:sp>
      <p:sp>
        <p:nvSpPr>
          <p:cNvPr id="294" name="Rectangle 293">
            <a:extLst>
              <a:ext uri="{FF2B5EF4-FFF2-40B4-BE49-F238E27FC236}">
                <a16:creationId xmlns:a16="http://schemas.microsoft.com/office/drawing/2014/main" id="{ECC2B213-6A8F-46F8-8173-CE9C582D1912}"/>
              </a:ext>
            </a:extLst>
          </p:cNvPr>
          <p:cNvSpPr/>
          <p:nvPr/>
        </p:nvSpPr>
        <p:spPr>
          <a:xfrm>
            <a:off x="6967107" y="2850588"/>
            <a:ext cx="3968019" cy="792140"/>
          </a:xfrm>
          <a:prstGeom prst="rect">
            <a:avLst/>
          </a:prstGeom>
        </p:spPr>
        <p:txBody>
          <a:bodyPr wrap="square">
            <a:spAutoFit/>
          </a:bodyPr>
          <a:lstStyle/>
          <a:p>
            <a:pPr algn="just">
              <a:lnSpc>
                <a:spcPct val="150000"/>
              </a:lnSpc>
            </a:pPr>
            <a:r>
              <a:rPr lang="en-US" sz="1050">
                <a:solidFill>
                  <a:schemeClr val="bg1">
                    <a:lumMod val="50000"/>
                  </a:schemeClr>
                </a:solidFill>
              </a:rPr>
              <a:t>Donec fringilla erat malesuada ante tristique ullamcorper. In vulputate neque non diam tincidunt, id porta nisi semper diam tincidunt ante tristique.</a:t>
            </a:r>
            <a:endParaRPr lang="en-US" sz="1050" b="1">
              <a:solidFill>
                <a:schemeClr val="bg1">
                  <a:lumMod val="50000"/>
                </a:schemeClr>
              </a:solidFill>
            </a:endParaRPr>
          </a:p>
        </p:txBody>
      </p:sp>
      <p:sp>
        <p:nvSpPr>
          <p:cNvPr id="301" name="Oval 300">
            <a:extLst>
              <a:ext uri="{FF2B5EF4-FFF2-40B4-BE49-F238E27FC236}">
                <a16:creationId xmlns:a16="http://schemas.microsoft.com/office/drawing/2014/main" id="{E01B25A4-D7EF-445C-BF97-BE546A3062B0}"/>
              </a:ext>
            </a:extLst>
          </p:cNvPr>
          <p:cNvSpPr/>
          <p:nvPr/>
        </p:nvSpPr>
        <p:spPr>
          <a:xfrm>
            <a:off x="7063785" y="4210299"/>
            <a:ext cx="992419" cy="9924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400">
              <a:solidFill>
                <a:schemeClr val="bg1">
                  <a:lumMod val="50000"/>
                </a:schemeClr>
              </a:solidFill>
            </a:endParaRPr>
          </a:p>
        </p:txBody>
      </p:sp>
      <p:sp>
        <p:nvSpPr>
          <p:cNvPr id="302" name="Oval 301">
            <a:extLst>
              <a:ext uri="{FF2B5EF4-FFF2-40B4-BE49-F238E27FC236}">
                <a16:creationId xmlns:a16="http://schemas.microsoft.com/office/drawing/2014/main" id="{98B7FC95-D737-4DAA-95E6-89253B2CA18B}"/>
              </a:ext>
            </a:extLst>
          </p:cNvPr>
          <p:cNvSpPr/>
          <p:nvPr/>
        </p:nvSpPr>
        <p:spPr>
          <a:xfrm>
            <a:off x="8179001" y="4018791"/>
            <a:ext cx="1366832" cy="136683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400">
              <a:solidFill>
                <a:schemeClr val="bg1">
                  <a:lumMod val="50000"/>
                </a:schemeClr>
              </a:solidFill>
            </a:endParaRPr>
          </a:p>
        </p:txBody>
      </p:sp>
      <p:sp>
        <p:nvSpPr>
          <p:cNvPr id="303" name="Oval 302">
            <a:extLst>
              <a:ext uri="{FF2B5EF4-FFF2-40B4-BE49-F238E27FC236}">
                <a16:creationId xmlns:a16="http://schemas.microsoft.com/office/drawing/2014/main" id="{9D802F16-D58E-4F09-BE38-0141DE084B3B}"/>
              </a:ext>
            </a:extLst>
          </p:cNvPr>
          <p:cNvSpPr/>
          <p:nvPr/>
        </p:nvSpPr>
        <p:spPr>
          <a:xfrm>
            <a:off x="9668630" y="4210299"/>
            <a:ext cx="992419" cy="99241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endParaRPr lang="en-US" sz="1400">
              <a:solidFill>
                <a:schemeClr val="bg1">
                  <a:lumMod val="50000"/>
                </a:schemeClr>
              </a:solidFill>
            </a:endParaRPr>
          </a:p>
        </p:txBody>
      </p:sp>
      <p:sp>
        <p:nvSpPr>
          <p:cNvPr id="304" name="Freeform 16">
            <a:extLst>
              <a:ext uri="{FF2B5EF4-FFF2-40B4-BE49-F238E27FC236}">
                <a16:creationId xmlns:a16="http://schemas.microsoft.com/office/drawing/2014/main" id="{E1F9C839-F995-42F1-B4EA-005D9829C1A8}"/>
              </a:ext>
            </a:extLst>
          </p:cNvPr>
          <p:cNvSpPr>
            <a:spLocks noChangeAspect="1" noChangeArrowheads="1"/>
          </p:cNvSpPr>
          <p:nvPr/>
        </p:nvSpPr>
        <p:spPr bwMode="auto">
          <a:xfrm>
            <a:off x="7404179" y="4461741"/>
            <a:ext cx="311631" cy="489535"/>
          </a:xfrm>
          <a:custGeom>
            <a:avLst/>
            <a:gdLst>
              <a:gd name="T0" fmla="*/ 406 w 657"/>
              <a:gd name="T1" fmla="*/ 947 h 1032"/>
              <a:gd name="T2" fmla="*/ 333 w 657"/>
              <a:gd name="T3" fmla="*/ 1031 h 1032"/>
              <a:gd name="T4" fmla="*/ 250 w 657"/>
              <a:gd name="T5" fmla="*/ 947 h 1032"/>
              <a:gd name="T6" fmla="*/ 448 w 657"/>
              <a:gd name="T7" fmla="*/ 916 h 1032"/>
              <a:gd name="T8" fmla="*/ 198 w 657"/>
              <a:gd name="T9" fmla="*/ 833 h 1032"/>
              <a:gd name="T10" fmla="*/ 656 w 657"/>
              <a:gd name="T11" fmla="*/ 333 h 1032"/>
              <a:gd name="T12" fmla="*/ 562 w 657"/>
              <a:gd name="T13" fmla="*/ 562 h 1032"/>
              <a:gd name="T14" fmla="*/ 531 w 657"/>
              <a:gd name="T15" fmla="*/ 635 h 1032"/>
              <a:gd name="T16" fmla="*/ 500 w 657"/>
              <a:gd name="T17" fmla="*/ 708 h 1032"/>
              <a:gd name="T18" fmla="*/ 500 w 657"/>
              <a:gd name="T19" fmla="*/ 729 h 1032"/>
              <a:gd name="T20" fmla="*/ 166 w 657"/>
              <a:gd name="T21" fmla="*/ 791 h 1032"/>
              <a:gd name="T22" fmla="*/ 156 w 657"/>
              <a:gd name="T23" fmla="*/ 708 h 1032"/>
              <a:gd name="T24" fmla="*/ 135 w 657"/>
              <a:gd name="T25" fmla="*/ 635 h 1032"/>
              <a:gd name="T26" fmla="*/ 93 w 657"/>
              <a:gd name="T27" fmla="*/ 552 h 1032"/>
              <a:gd name="T28" fmla="*/ 0 w 657"/>
              <a:gd name="T29" fmla="*/ 333 h 1032"/>
              <a:gd name="T30" fmla="*/ 333 w 657"/>
              <a:gd name="T31" fmla="*/ 0 h 1032"/>
              <a:gd name="T32" fmla="*/ 656 w 657"/>
              <a:gd name="T33" fmla="*/ 333 h 1032"/>
              <a:gd name="T34" fmla="*/ 510 w 657"/>
              <a:gd name="T35" fmla="*/ 156 h 1032"/>
              <a:gd name="T36" fmla="*/ 156 w 657"/>
              <a:gd name="T37" fmla="*/ 156 h 1032"/>
              <a:gd name="T38" fmla="*/ 146 w 657"/>
              <a:gd name="T39" fmla="*/ 499 h 1032"/>
              <a:gd name="T40" fmla="*/ 166 w 657"/>
              <a:gd name="T41" fmla="*/ 541 h 1032"/>
              <a:gd name="T42" fmla="*/ 229 w 657"/>
              <a:gd name="T43" fmla="*/ 666 h 1032"/>
              <a:gd name="T44" fmla="*/ 427 w 657"/>
              <a:gd name="T45" fmla="*/ 718 h 1032"/>
              <a:gd name="T46" fmla="*/ 458 w 657"/>
              <a:gd name="T47" fmla="*/ 604 h 1032"/>
              <a:gd name="T48" fmla="*/ 510 w 657"/>
              <a:gd name="T49" fmla="*/ 520 h 1032"/>
              <a:gd name="T50" fmla="*/ 583 w 657"/>
              <a:gd name="T51" fmla="*/ 333 h 1032"/>
              <a:gd name="T52" fmla="*/ 354 w 657"/>
              <a:gd name="T53" fmla="*/ 354 h 1032"/>
              <a:gd name="T54" fmla="*/ 302 w 657"/>
              <a:gd name="T55" fmla="*/ 354 h 1032"/>
              <a:gd name="T56" fmla="*/ 239 w 657"/>
              <a:gd name="T57" fmla="*/ 354 h 1032"/>
              <a:gd name="T58" fmla="*/ 250 w 657"/>
              <a:gd name="T59" fmla="*/ 499 h 1032"/>
              <a:gd name="T60" fmla="*/ 302 w 657"/>
              <a:gd name="T61" fmla="*/ 499 h 1032"/>
              <a:gd name="T62" fmla="*/ 364 w 657"/>
              <a:gd name="T63" fmla="*/ 499 h 1032"/>
              <a:gd name="T64" fmla="*/ 416 w 657"/>
              <a:gd name="T65" fmla="*/ 499 h 1032"/>
              <a:gd name="T66" fmla="*/ 427 w 657"/>
              <a:gd name="T67" fmla="*/ 354 h 1032"/>
              <a:gd name="T68" fmla="*/ 385 w 657"/>
              <a:gd name="T69" fmla="*/ 416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57" h="1032">
                <a:moveTo>
                  <a:pt x="250" y="947"/>
                </a:moveTo>
                <a:cubicBezTo>
                  <a:pt x="406" y="947"/>
                  <a:pt x="406" y="947"/>
                  <a:pt x="406" y="947"/>
                </a:cubicBezTo>
                <a:cubicBezTo>
                  <a:pt x="406" y="968"/>
                  <a:pt x="396" y="989"/>
                  <a:pt x="385" y="1010"/>
                </a:cubicBezTo>
                <a:cubicBezTo>
                  <a:pt x="364" y="1020"/>
                  <a:pt x="354" y="1031"/>
                  <a:pt x="333" y="1031"/>
                </a:cubicBezTo>
                <a:cubicBezTo>
                  <a:pt x="312" y="1031"/>
                  <a:pt x="291" y="1020"/>
                  <a:pt x="281" y="1010"/>
                </a:cubicBezTo>
                <a:cubicBezTo>
                  <a:pt x="260" y="989"/>
                  <a:pt x="250" y="968"/>
                  <a:pt x="250" y="947"/>
                </a:cubicBezTo>
                <a:close/>
                <a:moveTo>
                  <a:pt x="208" y="916"/>
                </a:moveTo>
                <a:cubicBezTo>
                  <a:pt x="448" y="916"/>
                  <a:pt x="448" y="916"/>
                  <a:pt x="448" y="916"/>
                </a:cubicBezTo>
                <a:cubicBezTo>
                  <a:pt x="458" y="833"/>
                  <a:pt x="458" y="833"/>
                  <a:pt x="458" y="833"/>
                </a:cubicBezTo>
                <a:cubicBezTo>
                  <a:pt x="198" y="833"/>
                  <a:pt x="198" y="833"/>
                  <a:pt x="198" y="833"/>
                </a:cubicBezTo>
                <a:lnTo>
                  <a:pt x="208" y="916"/>
                </a:lnTo>
                <a:close/>
                <a:moveTo>
                  <a:pt x="656" y="333"/>
                </a:moveTo>
                <a:cubicBezTo>
                  <a:pt x="656" y="416"/>
                  <a:pt x="625" y="489"/>
                  <a:pt x="573" y="552"/>
                </a:cubicBezTo>
                <a:lnTo>
                  <a:pt x="562" y="562"/>
                </a:lnTo>
                <a:cubicBezTo>
                  <a:pt x="562" y="562"/>
                  <a:pt x="562" y="572"/>
                  <a:pt x="552" y="572"/>
                </a:cubicBezTo>
                <a:cubicBezTo>
                  <a:pt x="541" y="593"/>
                  <a:pt x="541" y="614"/>
                  <a:pt x="531" y="635"/>
                </a:cubicBezTo>
                <a:cubicBezTo>
                  <a:pt x="521" y="656"/>
                  <a:pt x="510" y="677"/>
                  <a:pt x="510" y="697"/>
                </a:cubicBezTo>
                <a:cubicBezTo>
                  <a:pt x="500" y="697"/>
                  <a:pt x="500" y="697"/>
                  <a:pt x="500" y="708"/>
                </a:cubicBezTo>
                <a:lnTo>
                  <a:pt x="500" y="718"/>
                </a:lnTo>
                <a:cubicBezTo>
                  <a:pt x="500" y="729"/>
                  <a:pt x="500" y="729"/>
                  <a:pt x="500" y="729"/>
                </a:cubicBezTo>
                <a:cubicBezTo>
                  <a:pt x="500" y="791"/>
                  <a:pt x="500" y="791"/>
                  <a:pt x="500" y="791"/>
                </a:cubicBezTo>
                <a:cubicBezTo>
                  <a:pt x="166" y="791"/>
                  <a:pt x="166" y="791"/>
                  <a:pt x="166" y="791"/>
                </a:cubicBezTo>
                <a:cubicBezTo>
                  <a:pt x="166" y="729"/>
                  <a:pt x="166" y="729"/>
                  <a:pt x="166" y="729"/>
                </a:cubicBezTo>
                <a:cubicBezTo>
                  <a:pt x="166" y="718"/>
                  <a:pt x="156" y="718"/>
                  <a:pt x="156" y="708"/>
                </a:cubicBezTo>
                <a:lnTo>
                  <a:pt x="156" y="697"/>
                </a:lnTo>
                <a:cubicBezTo>
                  <a:pt x="146" y="677"/>
                  <a:pt x="146" y="656"/>
                  <a:pt x="135" y="635"/>
                </a:cubicBezTo>
                <a:cubicBezTo>
                  <a:pt x="125" y="614"/>
                  <a:pt x="114" y="593"/>
                  <a:pt x="104" y="572"/>
                </a:cubicBezTo>
                <a:cubicBezTo>
                  <a:pt x="93" y="562"/>
                  <a:pt x="93" y="562"/>
                  <a:pt x="93" y="552"/>
                </a:cubicBezTo>
                <a:lnTo>
                  <a:pt x="83" y="552"/>
                </a:lnTo>
                <a:cubicBezTo>
                  <a:pt x="31" y="489"/>
                  <a:pt x="0" y="416"/>
                  <a:pt x="0" y="333"/>
                </a:cubicBezTo>
                <a:cubicBezTo>
                  <a:pt x="0" y="239"/>
                  <a:pt x="31" y="166"/>
                  <a:pt x="104" y="104"/>
                </a:cubicBezTo>
                <a:cubicBezTo>
                  <a:pt x="166" y="31"/>
                  <a:pt x="239" y="0"/>
                  <a:pt x="333" y="0"/>
                </a:cubicBezTo>
                <a:cubicBezTo>
                  <a:pt x="416" y="0"/>
                  <a:pt x="500" y="31"/>
                  <a:pt x="562" y="104"/>
                </a:cubicBezTo>
                <a:cubicBezTo>
                  <a:pt x="625" y="166"/>
                  <a:pt x="656" y="239"/>
                  <a:pt x="656" y="333"/>
                </a:cubicBezTo>
                <a:close/>
                <a:moveTo>
                  <a:pt x="583" y="333"/>
                </a:moveTo>
                <a:cubicBezTo>
                  <a:pt x="583" y="260"/>
                  <a:pt x="562" y="198"/>
                  <a:pt x="510" y="156"/>
                </a:cubicBezTo>
                <a:cubicBezTo>
                  <a:pt x="458" y="104"/>
                  <a:pt x="396" y="83"/>
                  <a:pt x="333" y="83"/>
                </a:cubicBezTo>
                <a:cubicBezTo>
                  <a:pt x="260" y="83"/>
                  <a:pt x="198" y="104"/>
                  <a:pt x="156" y="156"/>
                </a:cubicBezTo>
                <a:cubicBezTo>
                  <a:pt x="104" y="198"/>
                  <a:pt x="73" y="260"/>
                  <a:pt x="73" y="333"/>
                </a:cubicBezTo>
                <a:cubicBezTo>
                  <a:pt x="73" y="396"/>
                  <a:pt x="93" y="448"/>
                  <a:pt x="146" y="499"/>
                </a:cubicBezTo>
                <a:cubicBezTo>
                  <a:pt x="146" y="499"/>
                  <a:pt x="146" y="510"/>
                  <a:pt x="156" y="510"/>
                </a:cubicBezTo>
                <a:cubicBezTo>
                  <a:pt x="156" y="520"/>
                  <a:pt x="166" y="531"/>
                  <a:pt x="166" y="541"/>
                </a:cubicBezTo>
                <a:cubicBezTo>
                  <a:pt x="177" y="562"/>
                  <a:pt x="187" y="583"/>
                  <a:pt x="198" y="604"/>
                </a:cubicBezTo>
                <a:cubicBezTo>
                  <a:pt x="208" y="624"/>
                  <a:pt x="218" y="645"/>
                  <a:pt x="229" y="666"/>
                </a:cubicBezTo>
                <a:cubicBezTo>
                  <a:pt x="229" y="697"/>
                  <a:pt x="239" y="708"/>
                  <a:pt x="239" y="718"/>
                </a:cubicBezTo>
                <a:cubicBezTo>
                  <a:pt x="427" y="718"/>
                  <a:pt x="427" y="718"/>
                  <a:pt x="427" y="718"/>
                </a:cubicBezTo>
                <a:cubicBezTo>
                  <a:pt x="427" y="708"/>
                  <a:pt x="427" y="697"/>
                  <a:pt x="437" y="666"/>
                </a:cubicBezTo>
                <a:cubicBezTo>
                  <a:pt x="437" y="645"/>
                  <a:pt x="448" y="624"/>
                  <a:pt x="458" y="604"/>
                </a:cubicBezTo>
                <a:cubicBezTo>
                  <a:pt x="468" y="583"/>
                  <a:pt x="479" y="562"/>
                  <a:pt x="489" y="541"/>
                </a:cubicBezTo>
                <a:cubicBezTo>
                  <a:pt x="489" y="531"/>
                  <a:pt x="500" y="520"/>
                  <a:pt x="510" y="520"/>
                </a:cubicBezTo>
                <a:cubicBezTo>
                  <a:pt x="510" y="510"/>
                  <a:pt x="510" y="499"/>
                  <a:pt x="521" y="499"/>
                </a:cubicBezTo>
                <a:cubicBezTo>
                  <a:pt x="562" y="448"/>
                  <a:pt x="583" y="396"/>
                  <a:pt x="583" y="333"/>
                </a:cubicBezTo>
                <a:close/>
                <a:moveTo>
                  <a:pt x="385" y="416"/>
                </a:moveTo>
                <a:cubicBezTo>
                  <a:pt x="354" y="354"/>
                  <a:pt x="354" y="354"/>
                  <a:pt x="354" y="354"/>
                </a:cubicBezTo>
                <a:cubicBezTo>
                  <a:pt x="333" y="302"/>
                  <a:pt x="333" y="302"/>
                  <a:pt x="333" y="302"/>
                </a:cubicBezTo>
                <a:cubicBezTo>
                  <a:pt x="302" y="354"/>
                  <a:pt x="302" y="354"/>
                  <a:pt x="302" y="354"/>
                </a:cubicBezTo>
                <a:cubicBezTo>
                  <a:pt x="271" y="416"/>
                  <a:pt x="271" y="416"/>
                  <a:pt x="271" y="416"/>
                </a:cubicBezTo>
                <a:cubicBezTo>
                  <a:pt x="239" y="354"/>
                  <a:pt x="239" y="354"/>
                  <a:pt x="239" y="354"/>
                </a:cubicBezTo>
                <a:cubicBezTo>
                  <a:pt x="187" y="385"/>
                  <a:pt x="187" y="385"/>
                  <a:pt x="187" y="385"/>
                </a:cubicBezTo>
                <a:cubicBezTo>
                  <a:pt x="250" y="499"/>
                  <a:pt x="250" y="499"/>
                  <a:pt x="250" y="499"/>
                </a:cubicBezTo>
                <a:cubicBezTo>
                  <a:pt x="271" y="552"/>
                  <a:pt x="271" y="552"/>
                  <a:pt x="271" y="552"/>
                </a:cubicBezTo>
                <a:cubicBezTo>
                  <a:pt x="302" y="499"/>
                  <a:pt x="302" y="499"/>
                  <a:pt x="302" y="499"/>
                </a:cubicBezTo>
                <a:cubicBezTo>
                  <a:pt x="333" y="437"/>
                  <a:pt x="333" y="437"/>
                  <a:pt x="333" y="437"/>
                </a:cubicBezTo>
                <a:cubicBezTo>
                  <a:pt x="364" y="499"/>
                  <a:pt x="364" y="499"/>
                  <a:pt x="364" y="499"/>
                </a:cubicBezTo>
                <a:cubicBezTo>
                  <a:pt x="385" y="552"/>
                  <a:pt x="385" y="552"/>
                  <a:pt x="385" y="552"/>
                </a:cubicBezTo>
                <a:cubicBezTo>
                  <a:pt x="416" y="499"/>
                  <a:pt x="416" y="499"/>
                  <a:pt x="416" y="499"/>
                </a:cubicBezTo>
                <a:cubicBezTo>
                  <a:pt x="479" y="385"/>
                  <a:pt x="479" y="385"/>
                  <a:pt x="479" y="385"/>
                </a:cubicBezTo>
                <a:cubicBezTo>
                  <a:pt x="427" y="354"/>
                  <a:pt x="427" y="354"/>
                  <a:pt x="427" y="354"/>
                </a:cubicBezTo>
                <a:lnTo>
                  <a:pt x="385" y="416"/>
                </a:lnTo>
                <a:close/>
                <a:moveTo>
                  <a:pt x="385" y="416"/>
                </a:moveTo>
                <a:lnTo>
                  <a:pt x="385" y="416"/>
                </a:lnTo>
                <a:close/>
              </a:path>
            </a:pathLst>
          </a:custGeom>
          <a:solidFill>
            <a:schemeClr val="bg1"/>
          </a:solidFill>
          <a:ln>
            <a:noFill/>
          </a:ln>
          <a:effectLst/>
        </p:spPr>
        <p:txBody>
          <a:bodyPr wrap="none" lIns="182843" tIns="91422" rIns="182843" bIns="91422" anchor="ctr"/>
          <a:lstStyle/>
          <a:p>
            <a:pPr algn="just">
              <a:lnSpc>
                <a:spcPct val="150000"/>
              </a:lnSpc>
              <a:defRPr/>
            </a:pPr>
            <a:endParaRPr lang="en-US" dirty="0">
              <a:solidFill>
                <a:schemeClr val="bg1">
                  <a:lumMod val="50000"/>
                </a:schemeClr>
              </a:solidFill>
              <a:ea typeface="SimSun" charset="0"/>
            </a:endParaRPr>
          </a:p>
        </p:txBody>
      </p:sp>
      <p:sp>
        <p:nvSpPr>
          <p:cNvPr id="305" name="AutoShape 123">
            <a:extLst>
              <a:ext uri="{FF2B5EF4-FFF2-40B4-BE49-F238E27FC236}">
                <a16:creationId xmlns:a16="http://schemas.microsoft.com/office/drawing/2014/main" id="{CCF58A90-7C5A-4701-9C70-F134F15BB338}"/>
              </a:ext>
            </a:extLst>
          </p:cNvPr>
          <p:cNvSpPr>
            <a:spLocks noChangeAspect="1"/>
          </p:cNvSpPr>
          <p:nvPr/>
        </p:nvSpPr>
        <p:spPr bwMode="auto">
          <a:xfrm>
            <a:off x="9989398" y="4513473"/>
            <a:ext cx="350882" cy="38607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lIns="50789" tIns="50789" rIns="50789" bIns="50789" anchor="ctr"/>
          <a:lstStyle/>
          <a:p>
            <a:pPr algn="just" defTabSz="457098">
              <a:lnSpc>
                <a:spcPct val="150000"/>
              </a:lnSpc>
              <a:defRPr/>
            </a:pPr>
            <a:endParaRPr lang="es-ES" sz="2800" dirty="0">
              <a:solidFill>
                <a:schemeClr val="bg1">
                  <a:lumMod val="50000"/>
                </a:schemeClr>
              </a:solidFill>
              <a:effectLst>
                <a:outerShdw blurRad="38100" dist="38100" dir="2700000" algn="tl">
                  <a:srgbClr val="000000"/>
                </a:outerShdw>
              </a:effectLst>
              <a:cs typeface="Gill Sans" charset="0"/>
              <a:sym typeface="Gill Sans" charset="0"/>
            </a:endParaRPr>
          </a:p>
        </p:txBody>
      </p:sp>
      <p:grpSp>
        <p:nvGrpSpPr>
          <p:cNvPr id="306" name="Group 4681">
            <a:extLst>
              <a:ext uri="{FF2B5EF4-FFF2-40B4-BE49-F238E27FC236}">
                <a16:creationId xmlns:a16="http://schemas.microsoft.com/office/drawing/2014/main" id="{2452C205-8FA6-4C0D-A65C-F91692779365}"/>
              </a:ext>
            </a:extLst>
          </p:cNvPr>
          <p:cNvGrpSpPr>
            <a:grpSpLocks noChangeAspect="1"/>
          </p:cNvGrpSpPr>
          <p:nvPr/>
        </p:nvGrpSpPr>
        <p:grpSpPr bwMode="auto">
          <a:xfrm>
            <a:off x="8580578" y="4332805"/>
            <a:ext cx="563678" cy="738805"/>
            <a:chOff x="4576763" y="2300287"/>
            <a:chExt cx="276225" cy="361950"/>
          </a:xfrm>
          <a:solidFill>
            <a:schemeClr val="bg1"/>
          </a:solidFill>
        </p:grpSpPr>
        <p:sp>
          <p:nvSpPr>
            <p:cNvPr id="307" name="Freeform 250">
              <a:extLst>
                <a:ext uri="{FF2B5EF4-FFF2-40B4-BE49-F238E27FC236}">
                  <a16:creationId xmlns:a16="http://schemas.microsoft.com/office/drawing/2014/main" id="{B7314193-E531-43D1-874E-AEAE6135D1A9}"/>
                </a:ext>
              </a:extLst>
            </p:cNvPr>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 name="T14" fmla="*/ 92 w 336"/>
                <a:gd name="T15" fmla="*/ 0 h 336"/>
                <a:gd name="T16" fmla="*/ 92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92" y="0"/>
                  </a:moveTo>
                  <a:lnTo>
                    <a:pt x="0" y="243"/>
                  </a:lnTo>
                  <a:lnTo>
                    <a:pt x="159" y="193"/>
                  </a:lnTo>
                  <a:lnTo>
                    <a:pt x="251" y="335"/>
                  </a:lnTo>
                  <a:lnTo>
                    <a:pt x="335" y="84"/>
                  </a:lnTo>
                  <a:lnTo>
                    <a:pt x="251" y="9"/>
                  </a:lnTo>
                  <a:lnTo>
                    <a:pt x="92" y="0"/>
                  </a:lnTo>
                  <a:close/>
                  <a:moveTo>
                    <a:pt x="92" y="0"/>
                  </a:moveTo>
                  <a:lnTo>
                    <a:pt x="92"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just">
                <a:lnSpc>
                  <a:spcPct val="150000"/>
                </a:lnSpc>
                <a:defRPr/>
              </a:pPr>
              <a:endParaRPr lang="en-US" dirty="0">
                <a:solidFill>
                  <a:schemeClr val="bg1">
                    <a:lumMod val="50000"/>
                  </a:schemeClr>
                </a:solidFill>
              </a:endParaRPr>
            </a:p>
          </p:txBody>
        </p:sp>
        <p:sp>
          <p:nvSpPr>
            <p:cNvPr id="308" name="Freeform 251">
              <a:extLst>
                <a:ext uri="{FF2B5EF4-FFF2-40B4-BE49-F238E27FC236}">
                  <a16:creationId xmlns:a16="http://schemas.microsoft.com/office/drawing/2014/main" id="{F8758A83-8E8C-47B8-9398-5E81E7037054}"/>
                </a:ext>
              </a:extLst>
            </p:cNvPr>
            <p:cNvSpPr>
              <a:spLocks noChangeArrowheads="1"/>
            </p:cNvSpPr>
            <p:nvPr/>
          </p:nvSpPr>
          <p:spPr bwMode="auto">
            <a:xfrm>
              <a:off x="4576763" y="2541587"/>
              <a:ext cx="120650" cy="120650"/>
            </a:xfrm>
            <a:custGeom>
              <a:avLst/>
              <a:gdLst>
                <a:gd name="T0" fmla="*/ 92 w 336"/>
                <a:gd name="T1" fmla="*/ 0 h 336"/>
                <a:gd name="T2" fmla="*/ 0 w 336"/>
                <a:gd name="T3" fmla="*/ 243 h 336"/>
                <a:gd name="T4" fmla="*/ 159 w 336"/>
                <a:gd name="T5" fmla="*/ 193 h 336"/>
                <a:gd name="T6" fmla="*/ 251 w 336"/>
                <a:gd name="T7" fmla="*/ 335 h 336"/>
                <a:gd name="T8" fmla="*/ 335 w 336"/>
                <a:gd name="T9" fmla="*/ 84 h 336"/>
                <a:gd name="T10" fmla="*/ 251 w 336"/>
                <a:gd name="T11" fmla="*/ 9 h 336"/>
                <a:gd name="T12" fmla="*/ 92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92" y="0"/>
                  </a:moveTo>
                  <a:lnTo>
                    <a:pt x="0" y="243"/>
                  </a:lnTo>
                  <a:lnTo>
                    <a:pt x="159" y="193"/>
                  </a:lnTo>
                  <a:lnTo>
                    <a:pt x="251" y="335"/>
                  </a:lnTo>
                  <a:lnTo>
                    <a:pt x="335" y="84"/>
                  </a:lnTo>
                  <a:lnTo>
                    <a:pt x="251" y="9"/>
                  </a:lnTo>
                  <a:lnTo>
                    <a:pt x="92"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just">
                <a:lnSpc>
                  <a:spcPct val="150000"/>
                </a:lnSpc>
                <a:defRPr/>
              </a:pPr>
              <a:endParaRPr lang="en-US" dirty="0">
                <a:solidFill>
                  <a:schemeClr val="bg1">
                    <a:lumMod val="50000"/>
                  </a:schemeClr>
                </a:solidFill>
              </a:endParaRPr>
            </a:p>
          </p:txBody>
        </p:sp>
        <p:sp>
          <p:nvSpPr>
            <p:cNvPr id="309" name="Freeform 252">
              <a:extLst>
                <a:ext uri="{FF2B5EF4-FFF2-40B4-BE49-F238E27FC236}">
                  <a16:creationId xmlns:a16="http://schemas.microsoft.com/office/drawing/2014/main" id="{42A3B23F-CB06-42D5-9693-DA2BFE8B7D3B}"/>
                </a:ext>
              </a:extLst>
            </p:cNvPr>
            <p:cNvSpPr>
              <a:spLocks noChangeArrowheads="1"/>
            </p:cNvSpPr>
            <p:nvPr/>
          </p:nvSpPr>
          <p:spPr bwMode="auto">
            <a:xfrm>
              <a:off x="4610100"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just">
                <a:lnSpc>
                  <a:spcPct val="150000"/>
                </a:lnSpc>
                <a:defRPr/>
              </a:pPr>
              <a:endParaRPr lang="en-US" dirty="0">
                <a:solidFill>
                  <a:schemeClr val="bg1">
                    <a:lumMod val="50000"/>
                  </a:schemeClr>
                </a:solidFill>
              </a:endParaRPr>
            </a:p>
          </p:txBody>
        </p:sp>
        <p:sp>
          <p:nvSpPr>
            <p:cNvPr id="310" name="Freeform 253">
              <a:extLst>
                <a:ext uri="{FF2B5EF4-FFF2-40B4-BE49-F238E27FC236}">
                  <a16:creationId xmlns:a16="http://schemas.microsoft.com/office/drawing/2014/main" id="{83E7237F-22DF-4587-A028-AB2274FF1490}"/>
                </a:ext>
              </a:extLst>
            </p:cNvPr>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 name="T14" fmla="*/ 251 w 336"/>
                <a:gd name="T15" fmla="*/ 0 h 336"/>
                <a:gd name="T16" fmla="*/ 251 w 336"/>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6" h="336">
                  <a:moveTo>
                    <a:pt x="251" y="0"/>
                  </a:moveTo>
                  <a:lnTo>
                    <a:pt x="84" y="9"/>
                  </a:lnTo>
                  <a:lnTo>
                    <a:pt x="0" y="84"/>
                  </a:lnTo>
                  <a:lnTo>
                    <a:pt x="92" y="335"/>
                  </a:lnTo>
                  <a:lnTo>
                    <a:pt x="176" y="193"/>
                  </a:lnTo>
                  <a:lnTo>
                    <a:pt x="335" y="243"/>
                  </a:lnTo>
                  <a:lnTo>
                    <a:pt x="251" y="0"/>
                  </a:lnTo>
                  <a:close/>
                  <a:moveTo>
                    <a:pt x="251" y="0"/>
                  </a:moveTo>
                  <a:lnTo>
                    <a:pt x="251" y="0"/>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just">
                <a:lnSpc>
                  <a:spcPct val="150000"/>
                </a:lnSpc>
                <a:defRPr/>
              </a:pPr>
              <a:endParaRPr lang="en-US" dirty="0">
                <a:solidFill>
                  <a:schemeClr val="bg1">
                    <a:lumMod val="50000"/>
                  </a:schemeClr>
                </a:solidFill>
              </a:endParaRPr>
            </a:p>
          </p:txBody>
        </p:sp>
        <p:sp>
          <p:nvSpPr>
            <p:cNvPr id="311" name="Freeform 254">
              <a:extLst>
                <a:ext uri="{FF2B5EF4-FFF2-40B4-BE49-F238E27FC236}">
                  <a16:creationId xmlns:a16="http://schemas.microsoft.com/office/drawing/2014/main" id="{06A4698A-3B45-43F5-8C3F-953F7559836E}"/>
                </a:ext>
              </a:extLst>
            </p:cNvPr>
            <p:cNvSpPr>
              <a:spLocks noChangeArrowheads="1"/>
            </p:cNvSpPr>
            <p:nvPr/>
          </p:nvSpPr>
          <p:spPr bwMode="auto">
            <a:xfrm>
              <a:off x="4732338" y="2541587"/>
              <a:ext cx="120650" cy="120650"/>
            </a:xfrm>
            <a:custGeom>
              <a:avLst/>
              <a:gdLst>
                <a:gd name="T0" fmla="*/ 251 w 336"/>
                <a:gd name="T1" fmla="*/ 0 h 336"/>
                <a:gd name="T2" fmla="*/ 84 w 336"/>
                <a:gd name="T3" fmla="*/ 9 h 336"/>
                <a:gd name="T4" fmla="*/ 0 w 336"/>
                <a:gd name="T5" fmla="*/ 84 h 336"/>
                <a:gd name="T6" fmla="*/ 92 w 336"/>
                <a:gd name="T7" fmla="*/ 335 h 336"/>
                <a:gd name="T8" fmla="*/ 176 w 336"/>
                <a:gd name="T9" fmla="*/ 193 h 336"/>
                <a:gd name="T10" fmla="*/ 335 w 336"/>
                <a:gd name="T11" fmla="*/ 243 h 336"/>
                <a:gd name="T12" fmla="*/ 251 w 336"/>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336" h="336">
                  <a:moveTo>
                    <a:pt x="251" y="0"/>
                  </a:moveTo>
                  <a:lnTo>
                    <a:pt x="84" y="9"/>
                  </a:lnTo>
                  <a:lnTo>
                    <a:pt x="0" y="84"/>
                  </a:lnTo>
                  <a:lnTo>
                    <a:pt x="92" y="335"/>
                  </a:lnTo>
                  <a:lnTo>
                    <a:pt x="176" y="193"/>
                  </a:lnTo>
                  <a:lnTo>
                    <a:pt x="335" y="243"/>
                  </a:lnTo>
                  <a:lnTo>
                    <a:pt x="251"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just">
                <a:lnSpc>
                  <a:spcPct val="150000"/>
                </a:lnSpc>
                <a:defRPr/>
              </a:pPr>
              <a:endParaRPr lang="en-US" dirty="0">
                <a:solidFill>
                  <a:schemeClr val="bg1">
                    <a:lumMod val="50000"/>
                  </a:schemeClr>
                </a:solidFill>
              </a:endParaRPr>
            </a:p>
          </p:txBody>
        </p:sp>
        <p:sp>
          <p:nvSpPr>
            <p:cNvPr id="312" name="Freeform 255">
              <a:extLst>
                <a:ext uri="{FF2B5EF4-FFF2-40B4-BE49-F238E27FC236}">
                  <a16:creationId xmlns:a16="http://schemas.microsoft.com/office/drawing/2014/main" id="{46DC06ED-9701-4111-BE26-72682F234DA4}"/>
                </a:ext>
              </a:extLst>
            </p:cNvPr>
            <p:cNvSpPr>
              <a:spLocks noChangeArrowheads="1"/>
            </p:cNvSpPr>
            <p:nvPr/>
          </p:nvSpPr>
          <p:spPr bwMode="auto">
            <a:xfrm>
              <a:off x="4822825" y="2541587"/>
              <a:ext cx="1588" cy="1587"/>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just">
                <a:lnSpc>
                  <a:spcPct val="150000"/>
                </a:lnSpc>
                <a:defRPr/>
              </a:pPr>
              <a:endParaRPr lang="en-US" dirty="0">
                <a:solidFill>
                  <a:schemeClr val="bg1">
                    <a:lumMod val="50000"/>
                  </a:schemeClr>
                </a:solidFill>
              </a:endParaRPr>
            </a:p>
          </p:txBody>
        </p:sp>
        <p:sp>
          <p:nvSpPr>
            <p:cNvPr id="313" name="Freeform 256">
              <a:extLst>
                <a:ext uri="{FF2B5EF4-FFF2-40B4-BE49-F238E27FC236}">
                  <a16:creationId xmlns:a16="http://schemas.microsoft.com/office/drawing/2014/main" id="{CFB4EF99-07CF-4900-A4D2-0EBB0D964395}"/>
                </a:ext>
              </a:extLst>
            </p:cNvPr>
            <p:cNvSpPr>
              <a:spLocks noChangeArrowheads="1"/>
            </p:cNvSpPr>
            <p:nvPr/>
          </p:nvSpPr>
          <p:spPr bwMode="auto">
            <a:xfrm>
              <a:off x="4586288" y="2300287"/>
              <a:ext cx="261937" cy="258762"/>
            </a:xfrm>
            <a:custGeom>
              <a:avLst/>
              <a:gdLst>
                <a:gd name="T0" fmla="*/ 618 w 728"/>
                <a:gd name="T1" fmla="*/ 619 h 720"/>
                <a:gd name="T2" fmla="*/ 627 w 728"/>
                <a:gd name="T3" fmla="*/ 469 h 720"/>
                <a:gd name="T4" fmla="*/ 727 w 728"/>
                <a:gd name="T5" fmla="*/ 360 h 720"/>
                <a:gd name="T6" fmla="*/ 627 w 728"/>
                <a:gd name="T7" fmla="*/ 251 h 720"/>
                <a:gd name="T8" fmla="*/ 618 w 728"/>
                <a:gd name="T9" fmla="*/ 101 h 720"/>
                <a:gd name="T10" fmla="*/ 468 w 728"/>
                <a:gd name="T11" fmla="*/ 92 h 720"/>
                <a:gd name="T12" fmla="*/ 359 w 728"/>
                <a:gd name="T13" fmla="*/ 0 h 720"/>
                <a:gd name="T14" fmla="*/ 250 w 728"/>
                <a:gd name="T15" fmla="*/ 92 h 720"/>
                <a:gd name="T16" fmla="*/ 100 w 728"/>
                <a:gd name="T17" fmla="*/ 101 h 720"/>
                <a:gd name="T18" fmla="*/ 92 w 728"/>
                <a:gd name="T19" fmla="*/ 251 h 720"/>
                <a:gd name="T20" fmla="*/ 0 w 728"/>
                <a:gd name="T21" fmla="*/ 360 h 720"/>
                <a:gd name="T22" fmla="*/ 92 w 728"/>
                <a:gd name="T23" fmla="*/ 469 h 720"/>
                <a:gd name="T24" fmla="*/ 100 w 728"/>
                <a:gd name="T25" fmla="*/ 619 h 720"/>
                <a:gd name="T26" fmla="*/ 250 w 728"/>
                <a:gd name="T27" fmla="*/ 628 h 720"/>
                <a:gd name="T28" fmla="*/ 359 w 728"/>
                <a:gd name="T29" fmla="*/ 719 h 720"/>
                <a:gd name="T30" fmla="*/ 468 w 728"/>
                <a:gd name="T31" fmla="*/ 628 h 720"/>
                <a:gd name="T32" fmla="*/ 618 w 728"/>
                <a:gd name="T33" fmla="*/ 619 h 720"/>
                <a:gd name="T34" fmla="*/ 359 w 728"/>
                <a:gd name="T35" fmla="*/ 561 h 720"/>
                <a:gd name="T36" fmla="*/ 159 w 728"/>
                <a:gd name="T37" fmla="*/ 360 h 720"/>
                <a:gd name="T38" fmla="*/ 359 w 728"/>
                <a:gd name="T39" fmla="*/ 159 h 720"/>
                <a:gd name="T40" fmla="*/ 560 w 728"/>
                <a:gd name="T41" fmla="*/ 360 h 720"/>
                <a:gd name="T42" fmla="*/ 359 w 728"/>
                <a:gd name="T43" fmla="*/ 561 h 720"/>
                <a:gd name="T44" fmla="*/ 359 w 728"/>
                <a:gd name="T45" fmla="*/ 561 h 720"/>
                <a:gd name="T46" fmla="*/ 359 w 728"/>
                <a:gd name="T47" fmla="*/ 561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8" h="720">
                  <a:moveTo>
                    <a:pt x="618" y="619"/>
                  </a:moveTo>
                  <a:cubicBezTo>
                    <a:pt x="627" y="469"/>
                    <a:pt x="627" y="469"/>
                    <a:pt x="627" y="469"/>
                  </a:cubicBezTo>
                  <a:cubicBezTo>
                    <a:pt x="727" y="360"/>
                    <a:pt x="727" y="360"/>
                    <a:pt x="727" y="360"/>
                  </a:cubicBezTo>
                  <a:cubicBezTo>
                    <a:pt x="627" y="251"/>
                    <a:pt x="627" y="251"/>
                    <a:pt x="627" y="251"/>
                  </a:cubicBezTo>
                  <a:cubicBezTo>
                    <a:pt x="618" y="101"/>
                    <a:pt x="618" y="101"/>
                    <a:pt x="618" y="101"/>
                  </a:cubicBezTo>
                  <a:cubicBezTo>
                    <a:pt x="468" y="92"/>
                    <a:pt x="468" y="92"/>
                    <a:pt x="468" y="92"/>
                  </a:cubicBezTo>
                  <a:cubicBezTo>
                    <a:pt x="359" y="0"/>
                    <a:pt x="359" y="0"/>
                    <a:pt x="359" y="0"/>
                  </a:cubicBezTo>
                  <a:cubicBezTo>
                    <a:pt x="250" y="92"/>
                    <a:pt x="250" y="92"/>
                    <a:pt x="250" y="92"/>
                  </a:cubicBezTo>
                  <a:cubicBezTo>
                    <a:pt x="100" y="101"/>
                    <a:pt x="100" y="101"/>
                    <a:pt x="100" y="101"/>
                  </a:cubicBezTo>
                  <a:cubicBezTo>
                    <a:pt x="92" y="251"/>
                    <a:pt x="92" y="251"/>
                    <a:pt x="92" y="251"/>
                  </a:cubicBezTo>
                  <a:cubicBezTo>
                    <a:pt x="0" y="360"/>
                    <a:pt x="0" y="360"/>
                    <a:pt x="0" y="360"/>
                  </a:cubicBezTo>
                  <a:cubicBezTo>
                    <a:pt x="92" y="469"/>
                    <a:pt x="92" y="469"/>
                    <a:pt x="92" y="469"/>
                  </a:cubicBezTo>
                  <a:cubicBezTo>
                    <a:pt x="100" y="619"/>
                    <a:pt x="100" y="619"/>
                    <a:pt x="100" y="619"/>
                  </a:cubicBezTo>
                  <a:cubicBezTo>
                    <a:pt x="250" y="628"/>
                    <a:pt x="250" y="628"/>
                    <a:pt x="250" y="628"/>
                  </a:cubicBezTo>
                  <a:cubicBezTo>
                    <a:pt x="359" y="719"/>
                    <a:pt x="359" y="719"/>
                    <a:pt x="359" y="719"/>
                  </a:cubicBezTo>
                  <a:cubicBezTo>
                    <a:pt x="468" y="628"/>
                    <a:pt x="468" y="628"/>
                    <a:pt x="468" y="628"/>
                  </a:cubicBezTo>
                  <a:lnTo>
                    <a:pt x="618" y="619"/>
                  </a:lnTo>
                  <a:close/>
                  <a:moveTo>
                    <a:pt x="359" y="561"/>
                  </a:moveTo>
                  <a:cubicBezTo>
                    <a:pt x="250" y="561"/>
                    <a:pt x="159" y="469"/>
                    <a:pt x="159" y="360"/>
                  </a:cubicBezTo>
                  <a:cubicBezTo>
                    <a:pt x="159" y="243"/>
                    <a:pt x="250" y="159"/>
                    <a:pt x="359" y="159"/>
                  </a:cubicBezTo>
                  <a:cubicBezTo>
                    <a:pt x="468" y="159"/>
                    <a:pt x="560" y="243"/>
                    <a:pt x="560" y="360"/>
                  </a:cubicBezTo>
                  <a:cubicBezTo>
                    <a:pt x="560" y="469"/>
                    <a:pt x="468" y="561"/>
                    <a:pt x="359" y="561"/>
                  </a:cubicBezTo>
                  <a:close/>
                  <a:moveTo>
                    <a:pt x="359" y="561"/>
                  </a:moveTo>
                  <a:lnTo>
                    <a:pt x="359" y="561"/>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just">
                <a:lnSpc>
                  <a:spcPct val="150000"/>
                </a:lnSpc>
                <a:defRPr/>
              </a:pPr>
              <a:endParaRPr lang="en-US" dirty="0">
                <a:solidFill>
                  <a:schemeClr val="bg1">
                    <a:lumMod val="50000"/>
                  </a:schemeClr>
                </a:solidFill>
              </a:endParaRPr>
            </a:p>
          </p:txBody>
        </p:sp>
        <p:sp>
          <p:nvSpPr>
            <p:cNvPr id="314" name="Freeform 257">
              <a:extLst>
                <a:ext uri="{FF2B5EF4-FFF2-40B4-BE49-F238E27FC236}">
                  <a16:creationId xmlns:a16="http://schemas.microsoft.com/office/drawing/2014/main" id="{84E2C0ED-011D-4DC5-BC2C-4596DE9FE0D1}"/>
                </a:ext>
              </a:extLst>
            </p:cNvPr>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226 h 227"/>
                <a:gd name="T8" fmla="*/ 101 w 102"/>
                <a:gd name="T9" fmla="*/ 226 h 227"/>
                <a:gd name="T10" fmla="*/ 101 w 102"/>
                <a:gd name="T11" fmla="*/ 0 h 227"/>
                <a:gd name="T12" fmla="*/ 59 w 102"/>
                <a:gd name="T13" fmla="*/ 0 h 227"/>
                <a:gd name="T14" fmla="*/ 0 w 102"/>
                <a:gd name="T15" fmla="*/ 33 h 227"/>
                <a:gd name="T16" fmla="*/ 0 w 102"/>
                <a:gd name="T17" fmla="*/ 33 h 227"/>
                <a:gd name="T18" fmla="*/ 0 w 102"/>
                <a:gd name="T19"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227">
                  <a:moveTo>
                    <a:pt x="0" y="33"/>
                  </a:moveTo>
                  <a:lnTo>
                    <a:pt x="9" y="67"/>
                  </a:lnTo>
                  <a:lnTo>
                    <a:pt x="50" y="50"/>
                  </a:lnTo>
                  <a:lnTo>
                    <a:pt x="50" y="226"/>
                  </a:lnTo>
                  <a:lnTo>
                    <a:pt x="101" y="226"/>
                  </a:lnTo>
                  <a:lnTo>
                    <a:pt x="101" y="0"/>
                  </a:lnTo>
                  <a:lnTo>
                    <a:pt x="59" y="0"/>
                  </a:lnTo>
                  <a:lnTo>
                    <a:pt x="0" y="33"/>
                  </a:lnTo>
                  <a:close/>
                  <a:moveTo>
                    <a:pt x="0" y="33"/>
                  </a:moveTo>
                  <a:lnTo>
                    <a:pt x="0" y="33"/>
                  </a:lnTo>
                  <a:close/>
                </a:path>
              </a:pathLst>
            </a:custGeom>
            <a:grp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just">
                <a:lnSpc>
                  <a:spcPct val="150000"/>
                </a:lnSpc>
                <a:defRPr/>
              </a:pPr>
              <a:endParaRPr lang="en-US" dirty="0">
                <a:solidFill>
                  <a:schemeClr val="bg1">
                    <a:lumMod val="50000"/>
                  </a:schemeClr>
                </a:solidFill>
              </a:endParaRPr>
            </a:p>
          </p:txBody>
        </p:sp>
        <p:sp>
          <p:nvSpPr>
            <p:cNvPr id="315" name="Freeform 258">
              <a:extLst>
                <a:ext uri="{FF2B5EF4-FFF2-40B4-BE49-F238E27FC236}">
                  <a16:creationId xmlns:a16="http://schemas.microsoft.com/office/drawing/2014/main" id="{2F0D28AC-8580-4593-948E-CA5A46FAB365}"/>
                </a:ext>
              </a:extLst>
            </p:cNvPr>
            <p:cNvSpPr>
              <a:spLocks noChangeArrowheads="1"/>
            </p:cNvSpPr>
            <p:nvPr/>
          </p:nvSpPr>
          <p:spPr bwMode="auto">
            <a:xfrm>
              <a:off x="4691063" y="2387599"/>
              <a:ext cx="36512" cy="80963"/>
            </a:xfrm>
            <a:custGeom>
              <a:avLst/>
              <a:gdLst>
                <a:gd name="T0" fmla="*/ 0 w 102"/>
                <a:gd name="T1" fmla="*/ 33 h 227"/>
                <a:gd name="T2" fmla="*/ 9 w 102"/>
                <a:gd name="T3" fmla="*/ 67 h 227"/>
                <a:gd name="T4" fmla="*/ 50 w 102"/>
                <a:gd name="T5" fmla="*/ 50 h 227"/>
                <a:gd name="T6" fmla="*/ 50 w 102"/>
                <a:gd name="T7" fmla="*/ 50 h 227"/>
                <a:gd name="T8" fmla="*/ 50 w 102"/>
                <a:gd name="T9" fmla="*/ 226 h 227"/>
                <a:gd name="T10" fmla="*/ 101 w 102"/>
                <a:gd name="T11" fmla="*/ 226 h 227"/>
                <a:gd name="T12" fmla="*/ 101 w 102"/>
                <a:gd name="T13" fmla="*/ 0 h 227"/>
                <a:gd name="T14" fmla="*/ 59 w 102"/>
                <a:gd name="T15" fmla="*/ 0 h 227"/>
                <a:gd name="T16" fmla="*/ 0 w 102"/>
                <a:gd name="T17" fmla="*/ 33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227">
                  <a:moveTo>
                    <a:pt x="0" y="33"/>
                  </a:moveTo>
                  <a:lnTo>
                    <a:pt x="9" y="67"/>
                  </a:lnTo>
                  <a:lnTo>
                    <a:pt x="50" y="50"/>
                  </a:lnTo>
                  <a:lnTo>
                    <a:pt x="50" y="50"/>
                  </a:lnTo>
                  <a:lnTo>
                    <a:pt x="50" y="226"/>
                  </a:lnTo>
                  <a:lnTo>
                    <a:pt x="101" y="226"/>
                  </a:lnTo>
                  <a:lnTo>
                    <a:pt x="101" y="0"/>
                  </a:lnTo>
                  <a:lnTo>
                    <a:pt x="59" y="0"/>
                  </a:lnTo>
                  <a:lnTo>
                    <a:pt x="0" y="33"/>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just">
                <a:lnSpc>
                  <a:spcPct val="150000"/>
                </a:lnSpc>
                <a:defRPr/>
              </a:pPr>
              <a:endParaRPr lang="en-US" dirty="0">
                <a:solidFill>
                  <a:schemeClr val="bg1">
                    <a:lumMod val="50000"/>
                  </a:schemeClr>
                </a:solidFill>
              </a:endParaRPr>
            </a:p>
          </p:txBody>
        </p:sp>
        <p:sp>
          <p:nvSpPr>
            <p:cNvPr id="316" name="Freeform 259">
              <a:extLst>
                <a:ext uri="{FF2B5EF4-FFF2-40B4-BE49-F238E27FC236}">
                  <a16:creationId xmlns:a16="http://schemas.microsoft.com/office/drawing/2014/main" id="{2EA1037E-B1A2-4183-834B-7D5A840DC531}"/>
                </a:ext>
              </a:extLst>
            </p:cNvPr>
            <p:cNvSpPr>
              <a:spLocks noChangeArrowheads="1"/>
            </p:cNvSpPr>
            <p:nvPr/>
          </p:nvSpPr>
          <p:spPr bwMode="auto">
            <a:xfrm>
              <a:off x="4691063" y="2400299"/>
              <a:ext cx="1587" cy="1588"/>
            </a:xfrm>
            <a:custGeom>
              <a:avLst/>
              <a:gdLst>
                <a:gd name="T0" fmla="*/ 0 w 1"/>
                <a:gd name="T1" fmla="*/ 0 h 1"/>
                <a:gd name="T2" fmla="*/ 0 w 1"/>
                <a:gd name="T3" fmla="*/ 0 h 1"/>
              </a:gdLst>
              <a:ahLst/>
              <a:cxnLst>
                <a:cxn ang="0">
                  <a:pos x="T0" y="T1"/>
                </a:cxn>
                <a:cxn ang="0">
                  <a:pos x="T2" y="T3"/>
                </a:cxn>
              </a:cxnLst>
              <a:rect l="0" t="0" r="r" b="b"/>
              <a:pathLst>
                <a:path w="1" h="1">
                  <a:moveTo>
                    <a:pt x="0" y="0"/>
                  </a:moveTo>
                  <a:lnTo>
                    <a:pt x="0" y="0"/>
                  </a:lnTo>
                </a:path>
              </a:pathLst>
            </a:custGeom>
            <a:grp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lgn="just">
                <a:lnSpc>
                  <a:spcPct val="150000"/>
                </a:lnSpc>
                <a:defRPr/>
              </a:pPr>
              <a:endParaRPr lang="en-US" dirty="0">
                <a:solidFill>
                  <a:schemeClr val="bg1">
                    <a:lumMod val="50000"/>
                  </a:schemeClr>
                </a:solidFill>
              </a:endParaRPr>
            </a:p>
          </p:txBody>
        </p:sp>
      </p:grpSp>
    </p:spTree>
    <p:extLst>
      <p:ext uri="{BB962C8B-B14F-4D97-AF65-F5344CB8AC3E}">
        <p14:creationId xmlns:p14="http://schemas.microsoft.com/office/powerpoint/2010/main" val="1741882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2"/>
                                        </p:tgtEl>
                                        <p:attrNameLst>
                                          <p:attrName>style.visibility</p:attrName>
                                        </p:attrNameLst>
                                      </p:cBhvr>
                                      <p:to>
                                        <p:strVal val="visible"/>
                                      </p:to>
                                    </p:set>
                                    <p:animEffect transition="in" filter="wipe(left)">
                                      <p:cBhvr>
                                        <p:cTn id="11" dur="500"/>
                                        <p:tgtEl>
                                          <p:spTgt spid="29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93"/>
                                        </p:tgtEl>
                                        <p:attrNameLst>
                                          <p:attrName>style.visibility</p:attrName>
                                        </p:attrNameLst>
                                      </p:cBhvr>
                                      <p:to>
                                        <p:strVal val="visible"/>
                                      </p:to>
                                    </p:set>
                                    <p:animEffect transition="in" filter="fade">
                                      <p:cBhvr>
                                        <p:cTn id="15" dur="500"/>
                                        <p:tgtEl>
                                          <p:spTgt spid="29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4"/>
                                        </p:tgtEl>
                                        <p:attrNameLst>
                                          <p:attrName>style.visibility</p:attrName>
                                        </p:attrNameLst>
                                      </p:cBhvr>
                                      <p:to>
                                        <p:strVal val="visible"/>
                                      </p:to>
                                    </p:set>
                                    <p:animEffect transition="in" filter="fade">
                                      <p:cBhvr>
                                        <p:cTn id="19" dur="500"/>
                                        <p:tgtEl>
                                          <p:spTgt spid="294"/>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302"/>
                                        </p:tgtEl>
                                        <p:attrNameLst>
                                          <p:attrName>style.visibility</p:attrName>
                                        </p:attrNameLst>
                                      </p:cBhvr>
                                      <p:to>
                                        <p:strVal val="visible"/>
                                      </p:to>
                                    </p:set>
                                    <p:anim calcmode="lin" valueType="num">
                                      <p:cBhvr>
                                        <p:cTn id="23" dur="500" fill="hold"/>
                                        <p:tgtEl>
                                          <p:spTgt spid="302"/>
                                        </p:tgtEl>
                                        <p:attrNameLst>
                                          <p:attrName>ppt_w</p:attrName>
                                        </p:attrNameLst>
                                      </p:cBhvr>
                                      <p:tavLst>
                                        <p:tav tm="0">
                                          <p:val>
                                            <p:fltVal val="0"/>
                                          </p:val>
                                        </p:tav>
                                        <p:tav tm="100000">
                                          <p:val>
                                            <p:strVal val="#ppt_w"/>
                                          </p:val>
                                        </p:tav>
                                      </p:tavLst>
                                    </p:anim>
                                    <p:anim calcmode="lin" valueType="num">
                                      <p:cBhvr>
                                        <p:cTn id="24" dur="500" fill="hold"/>
                                        <p:tgtEl>
                                          <p:spTgt spid="302"/>
                                        </p:tgtEl>
                                        <p:attrNameLst>
                                          <p:attrName>ppt_h</p:attrName>
                                        </p:attrNameLst>
                                      </p:cBhvr>
                                      <p:tavLst>
                                        <p:tav tm="0">
                                          <p:val>
                                            <p:fltVal val="0"/>
                                          </p:val>
                                        </p:tav>
                                        <p:tav tm="100000">
                                          <p:val>
                                            <p:strVal val="#ppt_h"/>
                                          </p:val>
                                        </p:tav>
                                      </p:tavLst>
                                    </p:anim>
                                    <p:animEffect transition="in" filter="fade">
                                      <p:cBhvr>
                                        <p:cTn id="25" dur="500"/>
                                        <p:tgtEl>
                                          <p:spTgt spid="302"/>
                                        </p:tgtEl>
                                      </p:cBhvr>
                                    </p:animEffect>
                                  </p:childTnLst>
                                </p:cTn>
                              </p:par>
                              <p:par>
                                <p:cTn id="26" presetID="53" presetClass="entr" presetSubtype="16" fill="hold" nodeType="withEffect">
                                  <p:stCondLst>
                                    <p:cond delay="0"/>
                                  </p:stCondLst>
                                  <p:childTnLst>
                                    <p:set>
                                      <p:cBhvr>
                                        <p:cTn id="27" dur="1" fill="hold">
                                          <p:stCondLst>
                                            <p:cond delay="0"/>
                                          </p:stCondLst>
                                        </p:cTn>
                                        <p:tgtEl>
                                          <p:spTgt spid="306"/>
                                        </p:tgtEl>
                                        <p:attrNameLst>
                                          <p:attrName>style.visibility</p:attrName>
                                        </p:attrNameLst>
                                      </p:cBhvr>
                                      <p:to>
                                        <p:strVal val="visible"/>
                                      </p:to>
                                    </p:set>
                                    <p:anim calcmode="lin" valueType="num">
                                      <p:cBhvr>
                                        <p:cTn id="28" dur="500" fill="hold"/>
                                        <p:tgtEl>
                                          <p:spTgt spid="306"/>
                                        </p:tgtEl>
                                        <p:attrNameLst>
                                          <p:attrName>ppt_w</p:attrName>
                                        </p:attrNameLst>
                                      </p:cBhvr>
                                      <p:tavLst>
                                        <p:tav tm="0">
                                          <p:val>
                                            <p:fltVal val="0"/>
                                          </p:val>
                                        </p:tav>
                                        <p:tav tm="100000">
                                          <p:val>
                                            <p:strVal val="#ppt_w"/>
                                          </p:val>
                                        </p:tav>
                                      </p:tavLst>
                                    </p:anim>
                                    <p:anim calcmode="lin" valueType="num">
                                      <p:cBhvr>
                                        <p:cTn id="29" dur="500" fill="hold"/>
                                        <p:tgtEl>
                                          <p:spTgt spid="306"/>
                                        </p:tgtEl>
                                        <p:attrNameLst>
                                          <p:attrName>ppt_h</p:attrName>
                                        </p:attrNameLst>
                                      </p:cBhvr>
                                      <p:tavLst>
                                        <p:tav tm="0">
                                          <p:val>
                                            <p:fltVal val="0"/>
                                          </p:val>
                                        </p:tav>
                                        <p:tav tm="100000">
                                          <p:val>
                                            <p:strVal val="#ppt_h"/>
                                          </p:val>
                                        </p:tav>
                                      </p:tavLst>
                                    </p:anim>
                                    <p:animEffect transition="in" filter="fade">
                                      <p:cBhvr>
                                        <p:cTn id="30" dur="500"/>
                                        <p:tgtEl>
                                          <p:spTgt spid="306"/>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01"/>
                                        </p:tgtEl>
                                        <p:attrNameLst>
                                          <p:attrName>style.visibility</p:attrName>
                                        </p:attrNameLst>
                                      </p:cBhvr>
                                      <p:to>
                                        <p:strVal val="visible"/>
                                      </p:to>
                                    </p:set>
                                    <p:anim calcmode="lin" valueType="num">
                                      <p:cBhvr>
                                        <p:cTn id="33" dur="500" fill="hold"/>
                                        <p:tgtEl>
                                          <p:spTgt spid="301"/>
                                        </p:tgtEl>
                                        <p:attrNameLst>
                                          <p:attrName>ppt_w</p:attrName>
                                        </p:attrNameLst>
                                      </p:cBhvr>
                                      <p:tavLst>
                                        <p:tav tm="0">
                                          <p:val>
                                            <p:fltVal val="0"/>
                                          </p:val>
                                        </p:tav>
                                        <p:tav tm="100000">
                                          <p:val>
                                            <p:strVal val="#ppt_w"/>
                                          </p:val>
                                        </p:tav>
                                      </p:tavLst>
                                    </p:anim>
                                    <p:anim calcmode="lin" valueType="num">
                                      <p:cBhvr>
                                        <p:cTn id="34" dur="500" fill="hold"/>
                                        <p:tgtEl>
                                          <p:spTgt spid="301"/>
                                        </p:tgtEl>
                                        <p:attrNameLst>
                                          <p:attrName>ppt_h</p:attrName>
                                        </p:attrNameLst>
                                      </p:cBhvr>
                                      <p:tavLst>
                                        <p:tav tm="0">
                                          <p:val>
                                            <p:fltVal val="0"/>
                                          </p:val>
                                        </p:tav>
                                        <p:tav tm="100000">
                                          <p:val>
                                            <p:strVal val="#ppt_h"/>
                                          </p:val>
                                        </p:tav>
                                      </p:tavLst>
                                    </p:anim>
                                    <p:animEffect transition="in" filter="fade">
                                      <p:cBhvr>
                                        <p:cTn id="35" dur="500"/>
                                        <p:tgtEl>
                                          <p:spTgt spid="301"/>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04"/>
                                        </p:tgtEl>
                                        <p:attrNameLst>
                                          <p:attrName>style.visibility</p:attrName>
                                        </p:attrNameLst>
                                      </p:cBhvr>
                                      <p:to>
                                        <p:strVal val="visible"/>
                                      </p:to>
                                    </p:set>
                                    <p:anim calcmode="lin" valueType="num">
                                      <p:cBhvr>
                                        <p:cTn id="38" dur="500" fill="hold"/>
                                        <p:tgtEl>
                                          <p:spTgt spid="304"/>
                                        </p:tgtEl>
                                        <p:attrNameLst>
                                          <p:attrName>ppt_w</p:attrName>
                                        </p:attrNameLst>
                                      </p:cBhvr>
                                      <p:tavLst>
                                        <p:tav tm="0">
                                          <p:val>
                                            <p:fltVal val="0"/>
                                          </p:val>
                                        </p:tav>
                                        <p:tav tm="100000">
                                          <p:val>
                                            <p:strVal val="#ppt_w"/>
                                          </p:val>
                                        </p:tav>
                                      </p:tavLst>
                                    </p:anim>
                                    <p:anim calcmode="lin" valueType="num">
                                      <p:cBhvr>
                                        <p:cTn id="39" dur="500" fill="hold"/>
                                        <p:tgtEl>
                                          <p:spTgt spid="304"/>
                                        </p:tgtEl>
                                        <p:attrNameLst>
                                          <p:attrName>ppt_h</p:attrName>
                                        </p:attrNameLst>
                                      </p:cBhvr>
                                      <p:tavLst>
                                        <p:tav tm="0">
                                          <p:val>
                                            <p:fltVal val="0"/>
                                          </p:val>
                                        </p:tav>
                                        <p:tav tm="100000">
                                          <p:val>
                                            <p:strVal val="#ppt_h"/>
                                          </p:val>
                                        </p:tav>
                                      </p:tavLst>
                                    </p:anim>
                                    <p:animEffect transition="in" filter="fade">
                                      <p:cBhvr>
                                        <p:cTn id="40" dur="500"/>
                                        <p:tgtEl>
                                          <p:spTgt spid="304"/>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03"/>
                                        </p:tgtEl>
                                        <p:attrNameLst>
                                          <p:attrName>style.visibility</p:attrName>
                                        </p:attrNameLst>
                                      </p:cBhvr>
                                      <p:to>
                                        <p:strVal val="visible"/>
                                      </p:to>
                                    </p:set>
                                    <p:anim calcmode="lin" valueType="num">
                                      <p:cBhvr>
                                        <p:cTn id="43" dur="500" fill="hold"/>
                                        <p:tgtEl>
                                          <p:spTgt spid="303"/>
                                        </p:tgtEl>
                                        <p:attrNameLst>
                                          <p:attrName>ppt_w</p:attrName>
                                        </p:attrNameLst>
                                      </p:cBhvr>
                                      <p:tavLst>
                                        <p:tav tm="0">
                                          <p:val>
                                            <p:fltVal val="0"/>
                                          </p:val>
                                        </p:tav>
                                        <p:tav tm="100000">
                                          <p:val>
                                            <p:strVal val="#ppt_w"/>
                                          </p:val>
                                        </p:tav>
                                      </p:tavLst>
                                    </p:anim>
                                    <p:anim calcmode="lin" valueType="num">
                                      <p:cBhvr>
                                        <p:cTn id="44" dur="500" fill="hold"/>
                                        <p:tgtEl>
                                          <p:spTgt spid="303"/>
                                        </p:tgtEl>
                                        <p:attrNameLst>
                                          <p:attrName>ppt_h</p:attrName>
                                        </p:attrNameLst>
                                      </p:cBhvr>
                                      <p:tavLst>
                                        <p:tav tm="0">
                                          <p:val>
                                            <p:fltVal val="0"/>
                                          </p:val>
                                        </p:tav>
                                        <p:tav tm="100000">
                                          <p:val>
                                            <p:strVal val="#ppt_h"/>
                                          </p:val>
                                        </p:tav>
                                      </p:tavLst>
                                    </p:anim>
                                    <p:animEffect transition="in" filter="fade">
                                      <p:cBhvr>
                                        <p:cTn id="45" dur="500"/>
                                        <p:tgtEl>
                                          <p:spTgt spid="303"/>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05"/>
                                        </p:tgtEl>
                                        <p:attrNameLst>
                                          <p:attrName>style.visibility</p:attrName>
                                        </p:attrNameLst>
                                      </p:cBhvr>
                                      <p:to>
                                        <p:strVal val="visible"/>
                                      </p:to>
                                    </p:set>
                                    <p:anim calcmode="lin" valueType="num">
                                      <p:cBhvr>
                                        <p:cTn id="48" dur="500" fill="hold"/>
                                        <p:tgtEl>
                                          <p:spTgt spid="305"/>
                                        </p:tgtEl>
                                        <p:attrNameLst>
                                          <p:attrName>ppt_w</p:attrName>
                                        </p:attrNameLst>
                                      </p:cBhvr>
                                      <p:tavLst>
                                        <p:tav tm="0">
                                          <p:val>
                                            <p:fltVal val="0"/>
                                          </p:val>
                                        </p:tav>
                                        <p:tav tm="100000">
                                          <p:val>
                                            <p:strVal val="#ppt_w"/>
                                          </p:val>
                                        </p:tav>
                                      </p:tavLst>
                                    </p:anim>
                                    <p:anim calcmode="lin" valueType="num">
                                      <p:cBhvr>
                                        <p:cTn id="49" dur="500" fill="hold"/>
                                        <p:tgtEl>
                                          <p:spTgt spid="305"/>
                                        </p:tgtEl>
                                        <p:attrNameLst>
                                          <p:attrName>ppt_h</p:attrName>
                                        </p:attrNameLst>
                                      </p:cBhvr>
                                      <p:tavLst>
                                        <p:tav tm="0">
                                          <p:val>
                                            <p:fltVal val="0"/>
                                          </p:val>
                                        </p:tav>
                                        <p:tav tm="100000">
                                          <p:val>
                                            <p:strVal val="#ppt_h"/>
                                          </p:val>
                                        </p:tav>
                                      </p:tavLst>
                                    </p:anim>
                                    <p:animEffect transition="in" filter="fade">
                                      <p:cBhvr>
                                        <p:cTn id="50"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2" grpId="0"/>
      <p:bldP spid="293" grpId="0"/>
      <p:bldP spid="294" grpId="0"/>
      <p:bldP spid="301" grpId="0" animBg="1"/>
      <p:bldP spid="302" grpId="0" animBg="1"/>
      <p:bldP spid="303" grpId="0" animBg="1"/>
      <p:bldP spid="304" grpId="0" animBg="1"/>
      <p:bldP spid="3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4D82F42-C409-4F1E-99B5-78232F4FB862}"/>
              </a:ext>
            </a:extLst>
          </p:cNvPr>
          <p:cNvGrpSpPr/>
          <p:nvPr/>
        </p:nvGrpSpPr>
        <p:grpSpPr>
          <a:xfrm>
            <a:off x="4198218" y="432358"/>
            <a:ext cx="3795564" cy="1084913"/>
            <a:chOff x="1091706" y="3136612"/>
            <a:chExt cx="3795564" cy="1084913"/>
          </a:xfrm>
        </p:grpSpPr>
        <p:sp>
          <p:nvSpPr>
            <p:cNvPr id="3" name="TextBox 2">
              <a:extLst>
                <a:ext uri="{FF2B5EF4-FFF2-40B4-BE49-F238E27FC236}">
                  <a16:creationId xmlns:a16="http://schemas.microsoft.com/office/drawing/2014/main" id="{5B6B1AD3-B0E1-4FA1-B409-51771F773087}"/>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4" name="TextBox 3">
              <a:extLst>
                <a:ext uri="{FF2B5EF4-FFF2-40B4-BE49-F238E27FC236}">
                  <a16:creationId xmlns:a16="http://schemas.microsoft.com/office/drawing/2014/main" id="{D89E5F16-0B87-4064-B42F-5F7CB2672210}"/>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grpSp>
        <p:nvGrpSpPr>
          <p:cNvPr id="5" name="Group 4">
            <a:extLst>
              <a:ext uri="{FF2B5EF4-FFF2-40B4-BE49-F238E27FC236}">
                <a16:creationId xmlns:a16="http://schemas.microsoft.com/office/drawing/2014/main" id="{2590A057-0FB0-4F9D-97A5-427FA508BC54}"/>
              </a:ext>
            </a:extLst>
          </p:cNvPr>
          <p:cNvGrpSpPr/>
          <p:nvPr/>
        </p:nvGrpSpPr>
        <p:grpSpPr>
          <a:xfrm flipH="1">
            <a:off x="6156849" y="4023407"/>
            <a:ext cx="1735710" cy="1735710"/>
            <a:chOff x="6156849" y="4023407"/>
            <a:chExt cx="1735710" cy="1735710"/>
          </a:xfrm>
        </p:grpSpPr>
        <p:sp>
          <p:nvSpPr>
            <p:cNvPr id="6" name="Rectangle: Diagonal Corners Rounded 5">
              <a:extLst>
                <a:ext uri="{FF2B5EF4-FFF2-40B4-BE49-F238E27FC236}">
                  <a16:creationId xmlns:a16="http://schemas.microsoft.com/office/drawing/2014/main" id="{6EFECE17-5262-4D9A-B3E4-E9E9A52DC946}"/>
                </a:ext>
              </a:extLst>
            </p:cNvPr>
            <p:cNvSpPr/>
            <p:nvPr/>
          </p:nvSpPr>
          <p:spPr>
            <a:xfrm flipV="1">
              <a:off x="6156849" y="4023407"/>
              <a:ext cx="1735710" cy="1735710"/>
            </a:xfrm>
            <a:prstGeom prst="round2Diag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7" name="TextBox 6">
              <a:extLst>
                <a:ext uri="{FF2B5EF4-FFF2-40B4-BE49-F238E27FC236}">
                  <a16:creationId xmlns:a16="http://schemas.microsoft.com/office/drawing/2014/main" id="{67552366-FD9B-49D9-8179-3678FA55495A}"/>
                </a:ext>
              </a:extLst>
            </p:cNvPr>
            <p:cNvSpPr txBox="1"/>
            <p:nvPr/>
          </p:nvSpPr>
          <p:spPr>
            <a:xfrm flipH="1">
              <a:off x="6519598" y="4229543"/>
              <a:ext cx="1010213" cy="1323439"/>
            </a:xfrm>
            <a:prstGeom prst="rect">
              <a:avLst/>
            </a:prstGeom>
            <a:noFill/>
          </p:spPr>
          <p:txBody>
            <a:bodyPr wrap="none" rtlCol="0" anchor="ctr">
              <a:spAutoFit/>
            </a:bodyPr>
            <a:lstStyle/>
            <a:p>
              <a:pPr algn="ctr"/>
              <a:r>
                <a:rPr lang="en-US" sz="8000" b="1" dirty="0">
                  <a:solidFill>
                    <a:schemeClr val="bg1"/>
                  </a:solidFill>
                  <a:latin typeface="Montserrat" panose="00000500000000000000" pitchFamily="2" charset="0"/>
                </a:rPr>
                <a:t>O</a:t>
              </a:r>
            </a:p>
          </p:txBody>
        </p:sp>
      </p:grpSp>
      <p:grpSp>
        <p:nvGrpSpPr>
          <p:cNvPr id="8" name="Group 7">
            <a:extLst>
              <a:ext uri="{FF2B5EF4-FFF2-40B4-BE49-F238E27FC236}">
                <a16:creationId xmlns:a16="http://schemas.microsoft.com/office/drawing/2014/main" id="{24A0BD81-5EDF-42AA-B294-882FF8A76317}"/>
              </a:ext>
            </a:extLst>
          </p:cNvPr>
          <p:cNvGrpSpPr/>
          <p:nvPr/>
        </p:nvGrpSpPr>
        <p:grpSpPr>
          <a:xfrm flipH="1">
            <a:off x="4299441" y="4023407"/>
            <a:ext cx="1735710" cy="1735710"/>
            <a:chOff x="4299441" y="4023407"/>
            <a:chExt cx="1735710" cy="1735710"/>
          </a:xfrm>
        </p:grpSpPr>
        <p:sp>
          <p:nvSpPr>
            <p:cNvPr id="9" name="Rectangle: Diagonal Corners Rounded 8">
              <a:extLst>
                <a:ext uri="{FF2B5EF4-FFF2-40B4-BE49-F238E27FC236}">
                  <a16:creationId xmlns:a16="http://schemas.microsoft.com/office/drawing/2014/main" id="{9BA7B67A-FF16-477B-A29A-B1E995AAC040}"/>
                </a:ext>
              </a:extLst>
            </p:cNvPr>
            <p:cNvSpPr/>
            <p:nvPr/>
          </p:nvSpPr>
          <p:spPr>
            <a:xfrm flipH="1" flipV="1">
              <a:off x="4299441" y="4023407"/>
              <a:ext cx="1735710" cy="1735710"/>
            </a:xfrm>
            <a:prstGeom prst="round2Diag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0" name="TextBox 9">
              <a:extLst>
                <a:ext uri="{FF2B5EF4-FFF2-40B4-BE49-F238E27FC236}">
                  <a16:creationId xmlns:a16="http://schemas.microsoft.com/office/drawing/2014/main" id="{2A5DA842-3660-4010-B9DC-3FF793055E3D}"/>
                </a:ext>
              </a:extLst>
            </p:cNvPr>
            <p:cNvSpPr txBox="1"/>
            <p:nvPr/>
          </p:nvSpPr>
          <p:spPr>
            <a:xfrm flipH="1">
              <a:off x="4759973" y="4229543"/>
              <a:ext cx="814647" cy="1323439"/>
            </a:xfrm>
            <a:prstGeom prst="rect">
              <a:avLst/>
            </a:prstGeom>
            <a:noFill/>
          </p:spPr>
          <p:txBody>
            <a:bodyPr wrap="none" rtlCol="0" anchor="ctr">
              <a:spAutoFit/>
            </a:bodyPr>
            <a:lstStyle/>
            <a:p>
              <a:pPr algn="ctr"/>
              <a:r>
                <a:rPr lang="en-US" sz="8000" b="1" dirty="0">
                  <a:solidFill>
                    <a:schemeClr val="bg1"/>
                  </a:solidFill>
                  <a:latin typeface="Montserrat" panose="00000500000000000000" pitchFamily="2" charset="0"/>
                </a:rPr>
                <a:t>T</a:t>
              </a:r>
            </a:p>
          </p:txBody>
        </p:sp>
      </p:grpSp>
      <p:grpSp>
        <p:nvGrpSpPr>
          <p:cNvPr id="11" name="Group 10">
            <a:extLst>
              <a:ext uri="{FF2B5EF4-FFF2-40B4-BE49-F238E27FC236}">
                <a16:creationId xmlns:a16="http://schemas.microsoft.com/office/drawing/2014/main" id="{26366723-1638-46A2-A537-773F221E380F}"/>
              </a:ext>
            </a:extLst>
          </p:cNvPr>
          <p:cNvGrpSpPr/>
          <p:nvPr/>
        </p:nvGrpSpPr>
        <p:grpSpPr>
          <a:xfrm flipH="1">
            <a:off x="6156849" y="2181727"/>
            <a:ext cx="1735710" cy="1735710"/>
            <a:chOff x="6156849" y="2181727"/>
            <a:chExt cx="1735710" cy="1735710"/>
          </a:xfrm>
        </p:grpSpPr>
        <p:sp>
          <p:nvSpPr>
            <p:cNvPr id="12" name="Rectangle: Diagonal Corners Rounded 11">
              <a:extLst>
                <a:ext uri="{FF2B5EF4-FFF2-40B4-BE49-F238E27FC236}">
                  <a16:creationId xmlns:a16="http://schemas.microsoft.com/office/drawing/2014/main" id="{35D16067-509A-4E0E-BDAF-F1A06A8F592D}"/>
                </a:ext>
              </a:extLst>
            </p:cNvPr>
            <p:cNvSpPr/>
            <p:nvPr/>
          </p:nvSpPr>
          <p:spPr>
            <a:xfrm>
              <a:off x="6156849" y="2181727"/>
              <a:ext cx="1735710" cy="1735710"/>
            </a:xfrm>
            <a:prstGeom prst="round2DiagRect">
              <a:avLst>
                <a:gd name="adj1" fmla="val 50000"/>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3" name="TextBox 12">
              <a:extLst>
                <a:ext uri="{FF2B5EF4-FFF2-40B4-BE49-F238E27FC236}">
                  <a16:creationId xmlns:a16="http://schemas.microsoft.com/office/drawing/2014/main" id="{E477DC93-33B4-4135-AD16-25ADBE0ABE24}"/>
                </a:ext>
              </a:extLst>
            </p:cNvPr>
            <p:cNvSpPr txBox="1"/>
            <p:nvPr/>
          </p:nvSpPr>
          <p:spPr>
            <a:xfrm flipH="1">
              <a:off x="6361702" y="2387863"/>
              <a:ext cx="1326005" cy="1323439"/>
            </a:xfrm>
            <a:prstGeom prst="rect">
              <a:avLst/>
            </a:prstGeom>
            <a:noFill/>
          </p:spPr>
          <p:txBody>
            <a:bodyPr wrap="none" rtlCol="0" anchor="ctr">
              <a:spAutoFit/>
            </a:bodyPr>
            <a:lstStyle/>
            <a:p>
              <a:pPr algn="ctr"/>
              <a:r>
                <a:rPr lang="en-US" sz="8000" b="1" dirty="0">
                  <a:solidFill>
                    <a:schemeClr val="bg1"/>
                  </a:solidFill>
                  <a:latin typeface="Montserrat" panose="00000500000000000000" pitchFamily="2" charset="0"/>
                </a:rPr>
                <a:t>W</a:t>
              </a:r>
            </a:p>
          </p:txBody>
        </p:sp>
      </p:grpSp>
      <p:grpSp>
        <p:nvGrpSpPr>
          <p:cNvPr id="14" name="Group 13">
            <a:extLst>
              <a:ext uri="{FF2B5EF4-FFF2-40B4-BE49-F238E27FC236}">
                <a16:creationId xmlns:a16="http://schemas.microsoft.com/office/drawing/2014/main" id="{A57D2D34-8A84-4BB8-A285-E6D360B07B6E}"/>
              </a:ext>
            </a:extLst>
          </p:cNvPr>
          <p:cNvGrpSpPr/>
          <p:nvPr/>
        </p:nvGrpSpPr>
        <p:grpSpPr>
          <a:xfrm flipH="1">
            <a:off x="4299441" y="2181727"/>
            <a:ext cx="1735710" cy="1735710"/>
            <a:chOff x="4299441" y="2181727"/>
            <a:chExt cx="1735710" cy="1735710"/>
          </a:xfrm>
        </p:grpSpPr>
        <p:sp>
          <p:nvSpPr>
            <p:cNvPr id="15" name="Rectangle: Diagonal Corners Rounded 14">
              <a:extLst>
                <a:ext uri="{FF2B5EF4-FFF2-40B4-BE49-F238E27FC236}">
                  <a16:creationId xmlns:a16="http://schemas.microsoft.com/office/drawing/2014/main" id="{45FD9C3C-05F3-4D74-B567-843A9027EEF7}"/>
                </a:ext>
              </a:extLst>
            </p:cNvPr>
            <p:cNvSpPr/>
            <p:nvPr/>
          </p:nvSpPr>
          <p:spPr>
            <a:xfrm flipH="1">
              <a:off x="4299441" y="2181727"/>
              <a:ext cx="1735710" cy="1735710"/>
            </a:xfrm>
            <a:prstGeom prst="round2DiagRect">
              <a:avLst>
                <a:gd name="adj1" fmla="val 50000"/>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16" name="TextBox 15">
              <a:extLst>
                <a:ext uri="{FF2B5EF4-FFF2-40B4-BE49-F238E27FC236}">
                  <a16:creationId xmlns:a16="http://schemas.microsoft.com/office/drawing/2014/main" id="{10D1B88D-C0A2-44D5-8798-56135029E93C}"/>
                </a:ext>
              </a:extLst>
            </p:cNvPr>
            <p:cNvSpPr txBox="1"/>
            <p:nvPr/>
          </p:nvSpPr>
          <p:spPr>
            <a:xfrm flipH="1">
              <a:off x="4743943" y="2387863"/>
              <a:ext cx="846707" cy="1323439"/>
            </a:xfrm>
            <a:prstGeom prst="rect">
              <a:avLst/>
            </a:prstGeom>
            <a:noFill/>
          </p:spPr>
          <p:txBody>
            <a:bodyPr wrap="none" rtlCol="0" anchor="ctr">
              <a:spAutoFit/>
            </a:bodyPr>
            <a:lstStyle/>
            <a:p>
              <a:pPr algn="ctr"/>
              <a:r>
                <a:rPr lang="en-US" sz="8000" b="1" dirty="0">
                  <a:solidFill>
                    <a:schemeClr val="bg1"/>
                  </a:solidFill>
                  <a:latin typeface="Montserrat" panose="00000500000000000000" pitchFamily="2" charset="0"/>
                </a:rPr>
                <a:t>S</a:t>
              </a:r>
            </a:p>
          </p:txBody>
        </p:sp>
      </p:grpSp>
      <p:grpSp>
        <p:nvGrpSpPr>
          <p:cNvPr id="17" name="Group 16">
            <a:extLst>
              <a:ext uri="{FF2B5EF4-FFF2-40B4-BE49-F238E27FC236}">
                <a16:creationId xmlns:a16="http://schemas.microsoft.com/office/drawing/2014/main" id="{0CE4B29C-D710-49EF-8178-04C278E5CFF7}"/>
              </a:ext>
            </a:extLst>
          </p:cNvPr>
          <p:cNvGrpSpPr/>
          <p:nvPr/>
        </p:nvGrpSpPr>
        <p:grpSpPr>
          <a:xfrm>
            <a:off x="8265538" y="4320250"/>
            <a:ext cx="3368444" cy="1139397"/>
            <a:chOff x="1105041" y="2387863"/>
            <a:chExt cx="3368444" cy="1139397"/>
          </a:xfrm>
        </p:grpSpPr>
        <p:sp>
          <p:nvSpPr>
            <p:cNvPr id="18" name="TextBox 17">
              <a:extLst>
                <a:ext uri="{FF2B5EF4-FFF2-40B4-BE49-F238E27FC236}">
                  <a16:creationId xmlns:a16="http://schemas.microsoft.com/office/drawing/2014/main" id="{3A9C5171-642A-4C71-9D27-C6831C6C4A3B}"/>
                </a:ext>
              </a:extLst>
            </p:cNvPr>
            <p:cNvSpPr txBox="1"/>
            <p:nvPr/>
          </p:nvSpPr>
          <p:spPr>
            <a:xfrm>
              <a:off x="1105041" y="2762114"/>
              <a:ext cx="3368444" cy="765146"/>
            </a:xfrm>
            <a:prstGeom prst="rect">
              <a:avLst/>
            </a:prstGeom>
            <a:noFill/>
          </p:spPr>
          <p:txBody>
            <a:bodyPr wrap="square" rtlCol="0">
              <a:spAutoFit/>
            </a:bodyPr>
            <a:lstStyle>
              <a:defPPr>
                <a:defRPr lang="en-US"/>
              </a:defPPr>
              <a:lvl1pPr algn="r">
                <a:lnSpc>
                  <a:spcPct val="125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l"/>
              <a:r>
                <a:rPr lang="en-US" dirty="0" err="1">
                  <a:solidFill>
                    <a:schemeClr val="bg1">
                      <a:lumMod val="50000"/>
                    </a:schemeClr>
                  </a:solidFill>
                  <a:latin typeface="Montserrat" panose="00000500000000000000" pitchFamily="2" charset="0"/>
                </a:rPr>
                <a:t>Lorem</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ipsum</a:t>
              </a:r>
              <a:r>
                <a:rPr lang="en-US" dirty="0">
                  <a:solidFill>
                    <a:schemeClr val="bg1">
                      <a:lumMod val="50000"/>
                    </a:schemeClr>
                  </a:solidFill>
                  <a:latin typeface="Montserrat" panose="00000500000000000000" pitchFamily="2" charset="0"/>
                </a:rPr>
                <a:t> dolor sit </a:t>
              </a:r>
              <a:r>
                <a:rPr lang="en-US" dirty="0" err="1">
                  <a:solidFill>
                    <a:schemeClr val="bg1">
                      <a:lumMod val="50000"/>
                    </a:schemeClr>
                  </a:solidFill>
                  <a:latin typeface="Montserrat" panose="00000500000000000000" pitchFamily="2" charset="0"/>
                </a:rPr>
                <a:t>amet</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consectetur</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adipiscing</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elit</a:t>
              </a:r>
              <a:r>
                <a:rPr lang="en-US" dirty="0">
                  <a:solidFill>
                    <a:schemeClr val="bg1">
                      <a:lumMod val="50000"/>
                    </a:schemeClr>
                  </a:solidFill>
                  <a:latin typeface="Montserrat" panose="00000500000000000000" pitchFamily="2" charset="0"/>
                </a:rPr>
                <a:t>. Morbi </a:t>
              </a:r>
              <a:r>
                <a:rPr lang="en-US" dirty="0" err="1">
                  <a:solidFill>
                    <a:schemeClr val="bg1">
                      <a:lumMod val="50000"/>
                    </a:schemeClr>
                  </a:solidFill>
                  <a:latin typeface="Montserrat" panose="00000500000000000000" pitchFamily="2" charset="0"/>
                </a:rPr>
                <a:t>eget</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visi</a:t>
              </a:r>
              <a:r>
                <a:rPr lang="en-US" dirty="0">
                  <a:solidFill>
                    <a:schemeClr val="bg1">
                      <a:lumMod val="50000"/>
                    </a:schemeClr>
                  </a:solidFill>
                  <a:latin typeface="Montserrat" panose="00000500000000000000" pitchFamily="2" charset="0"/>
                </a:rPr>
                <a:t> dolor sit </a:t>
              </a:r>
              <a:r>
                <a:rPr lang="en-US" dirty="0" err="1">
                  <a:solidFill>
                    <a:schemeClr val="bg1">
                      <a:lumMod val="50000"/>
                    </a:schemeClr>
                  </a:solidFill>
                  <a:latin typeface="Montserrat" panose="00000500000000000000" pitchFamily="2" charset="0"/>
                </a:rPr>
                <a:t>amet</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nulla</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imperdiet</a:t>
              </a:r>
              <a:r>
                <a:rPr lang="en-US" dirty="0">
                  <a:solidFill>
                    <a:schemeClr val="bg1">
                      <a:lumMod val="50000"/>
                    </a:schemeClr>
                  </a:solidFill>
                  <a:latin typeface="Montserrat" panose="00000500000000000000" pitchFamily="2" charset="0"/>
                </a:rPr>
                <a:t> integer </a:t>
              </a:r>
              <a:r>
                <a:rPr lang="en-US" dirty="0" err="1">
                  <a:solidFill>
                    <a:schemeClr val="bg1">
                      <a:lumMod val="50000"/>
                    </a:schemeClr>
                  </a:solidFill>
                  <a:latin typeface="Montserrat" panose="00000500000000000000" pitchFamily="2" charset="0"/>
                </a:rPr>
                <a:t>placerat</a:t>
              </a:r>
              <a:r>
                <a:rPr lang="en-US" dirty="0">
                  <a:solidFill>
                    <a:schemeClr val="bg1">
                      <a:lumMod val="50000"/>
                    </a:schemeClr>
                  </a:solidFill>
                  <a:latin typeface="Montserrat" panose="00000500000000000000" pitchFamily="2" charset="0"/>
                </a:rPr>
                <a:t>.</a:t>
              </a:r>
            </a:p>
          </p:txBody>
        </p:sp>
        <p:sp>
          <p:nvSpPr>
            <p:cNvPr id="19" name="TextBox 18">
              <a:extLst>
                <a:ext uri="{FF2B5EF4-FFF2-40B4-BE49-F238E27FC236}">
                  <a16:creationId xmlns:a16="http://schemas.microsoft.com/office/drawing/2014/main" id="{74FBB71F-0FBD-44C6-B411-1A68EFB969E4}"/>
                </a:ext>
              </a:extLst>
            </p:cNvPr>
            <p:cNvSpPr txBox="1"/>
            <p:nvPr/>
          </p:nvSpPr>
          <p:spPr>
            <a:xfrm>
              <a:off x="1105041" y="2387863"/>
              <a:ext cx="3202421" cy="373820"/>
            </a:xfrm>
            <a:prstGeom prst="rect">
              <a:avLst/>
            </a:prstGeom>
            <a:noFill/>
          </p:spPr>
          <p:txBody>
            <a:bodyPr wrap="square" rtlCol="0">
              <a:spAutoFit/>
            </a:bodyPr>
            <a:lstStyle/>
            <a:p>
              <a:pPr>
                <a:lnSpc>
                  <a:spcPct val="125000"/>
                </a:lnSpc>
              </a:pPr>
              <a:r>
                <a:rPr lang="en-US" sz="1600" dirty="0">
                  <a:solidFill>
                    <a:schemeClr val="accent3"/>
                  </a:solidFill>
                  <a:latin typeface="Montserrat" panose="00000500000000000000" pitchFamily="2" charset="0"/>
                  <a:cs typeface="Segoe UI Semibold" panose="020B0702040204020203" pitchFamily="34" charset="0"/>
                </a:rPr>
                <a:t>Opportunities</a:t>
              </a:r>
            </a:p>
          </p:txBody>
        </p:sp>
      </p:grpSp>
      <p:grpSp>
        <p:nvGrpSpPr>
          <p:cNvPr id="20" name="Group 19">
            <a:extLst>
              <a:ext uri="{FF2B5EF4-FFF2-40B4-BE49-F238E27FC236}">
                <a16:creationId xmlns:a16="http://schemas.microsoft.com/office/drawing/2014/main" id="{1A037165-7F09-4DEF-9FCD-F2150E4B8754}"/>
              </a:ext>
            </a:extLst>
          </p:cNvPr>
          <p:cNvGrpSpPr/>
          <p:nvPr/>
        </p:nvGrpSpPr>
        <p:grpSpPr>
          <a:xfrm>
            <a:off x="8265538" y="2478570"/>
            <a:ext cx="3368444" cy="1139397"/>
            <a:chOff x="1105041" y="2387863"/>
            <a:chExt cx="3368444" cy="1139397"/>
          </a:xfrm>
        </p:grpSpPr>
        <p:sp>
          <p:nvSpPr>
            <p:cNvPr id="21" name="TextBox 20">
              <a:extLst>
                <a:ext uri="{FF2B5EF4-FFF2-40B4-BE49-F238E27FC236}">
                  <a16:creationId xmlns:a16="http://schemas.microsoft.com/office/drawing/2014/main" id="{1ADC2500-D9BE-49F2-8B0C-495B10C02D71}"/>
                </a:ext>
              </a:extLst>
            </p:cNvPr>
            <p:cNvSpPr txBox="1"/>
            <p:nvPr/>
          </p:nvSpPr>
          <p:spPr>
            <a:xfrm>
              <a:off x="1105041" y="2762114"/>
              <a:ext cx="3368444" cy="765146"/>
            </a:xfrm>
            <a:prstGeom prst="rect">
              <a:avLst/>
            </a:prstGeom>
            <a:noFill/>
          </p:spPr>
          <p:txBody>
            <a:bodyPr wrap="square" rtlCol="0">
              <a:spAutoFit/>
            </a:bodyPr>
            <a:lstStyle>
              <a:defPPr>
                <a:defRPr lang="en-US"/>
              </a:defPPr>
              <a:lvl1pPr algn="r">
                <a:lnSpc>
                  <a:spcPct val="125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pPr algn="l"/>
              <a:r>
                <a:rPr lang="en-US" dirty="0" err="1">
                  <a:solidFill>
                    <a:schemeClr val="bg1">
                      <a:lumMod val="50000"/>
                    </a:schemeClr>
                  </a:solidFill>
                  <a:latin typeface="Montserrat" panose="00000500000000000000" pitchFamily="2" charset="0"/>
                </a:rPr>
                <a:t>Lorem</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ipsum</a:t>
              </a:r>
              <a:r>
                <a:rPr lang="en-US" dirty="0">
                  <a:solidFill>
                    <a:schemeClr val="bg1">
                      <a:lumMod val="50000"/>
                    </a:schemeClr>
                  </a:solidFill>
                  <a:latin typeface="Montserrat" panose="00000500000000000000" pitchFamily="2" charset="0"/>
                </a:rPr>
                <a:t> dolor sit </a:t>
              </a:r>
              <a:r>
                <a:rPr lang="en-US" dirty="0" err="1">
                  <a:solidFill>
                    <a:schemeClr val="bg1">
                      <a:lumMod val="50000"/>
                    </a:schemeClr>
                  </a:solidFill>
                  <a:latin typeface="Montserrat" panose="00000500000000000000" pitchFamily="2" charset="0"/>
                </a:rPr>
                <a:t>amet</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consectetur</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adipiscing</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elit</a:t>
              </a:r>
              <a:r>
                <a:rPr lang="en-US" dirty="0">
                  <a:solidFill>
                    <a:schemeClr val="bg1">
                      <a:lumMod val="50000"/>
                    </a:schemeClr>
                  </a:solidFill>
                  <a:latin typeface="Montserrat" panose="00000500000000000000" pitchFamily="2" charset="0"/>
                </a:rPr>
                <a:t>. Morbi </a:t>
              </a:r>
              <a:r>
                <a:rPr lang="en-US" dirty="0" err="1">
                  <a:solidFill>
                    <a:schemeClr val="bg1">
                      <a:lumMod val="50000"/>
                    </a:schemeClr>
                  </a:solidFill>
                  <a:latin typeface="Montserrat" panose="00000500000000000000" pitchFamily="2" charset="0"/>
                </a:rPr>
                <a:t>eget</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visi</a:t>
              </a:r>
              <a:r>
                <a:rPr lang="en-US" dirty="0">
                  <a:solidFill>
                    <a:schemeClr val="bg1">
                      <a:lumMod val="50000"/>
                    </a:schemeClr>
                  </a:solidFill>
                  <a:latin typeface="Montserrat" panose="00000500000000000000" pitchFamily="2" charset="0"/>
                </a:rPr>
                <a:t> dolor sit </a:t>
              </a:r>
              <a:r>
                <a:rPr lang="en-US" dirty="0" err="1">
                  <a:solidFill>
                    <a:schemeClr val="bg1">
                      <a:lumMod val="50000"/>
                    </a:schemeClr>
                  </a:solidFill>
                  <a:latin typeface="Montserrat" panose="00000500000000000000" pitchFamily="2" charset="0"/>
                </a:rPr>
                <a:t>amet</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nulla</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imperdiet</a:t>
              </a:r>
              <a:r>
                <a:rPr lang="en-US" dirty="0">
                  <a:solidFill>
                    <a:schemeClr val="bg1">
                      <a:lumMod val="50000"/>
                    </a:schemeClr>
                  </a:solidFill>
                  <a:latin typeface="Montserrat" panose="00000500000000000000" pitchFamily="2" charset="0"/>
                </a:rPr>
                <a:t> integer </a:t>
              </a:r>
              <a:r>
                <a:rPr lang="en-US" dirty="0" err="1">
                  <a:solidFill>
                    <a:schemeClr val="bg1">
                      <a:lumMod val="50000"/>
                    </a:schemeClr>
                  </a:solidFill>
                  <a:latin typeface="Montserrat" panose="00000500000000000000" pitchFamily="2" charset="0"/>
                </a:rPr>
                <a:t>placerat</a:t>
              </a:r>
              <a:r>
                <a:rPr lang="en-US" dirty="0">
                  <a:solidFill>
                    <a:schemeClr val="bg1">
                      <a:lumMod val="50000"/>
                    </a:schemeClr>
                  </a:solidFill>
                  <a:latin typeface="Montserrat" panose="00000500000000000000" pitchFamily="2" charset="0"/>
                </a:rPr>
                <a:t>.</a:t>
              </a:r>
            </a:p>
          </p:txBody>
        </p:sp>
        <p:sp>
          <p:nvSpPr>
            <p:cNvPr id="22" name="TextBox 21">
              <a:extLst>
                <a:ext uri="{FF2B5EF4-FFF2-40B4-BE49-F238E27FC236}">
                  <a16:creationId xmlns:a16="http://schemas.microsoft.com/office/drawing/2014/main" id="{CFCA1B50-6DF7-4B38-A210-C7409091B948}"/>
                </a:ext>
              </a:extLst>
            </p:cNvPr>
            <p:cNvSpPr txBox="1"/>
            <p:nvPr/>
          </p:nvSpPr>
          <p:spPr>
            <a:xfrm>
              <a:off x="1105041" y="2387863"/>
              <a:ext cx="3202421" cy="373820"/>
            </a:xfrm>
            <a:prstGeom prst="rect">
              <a:avLst/>
            </a:prstGeom>
            <a:noFill/>
          </p:spPr>
          <p:txBody>
            <a:bodyPr wrap="square" rtlCol="0">
              <a:spAutoFit/>
            </a:bodyPr>
            <a:lstStyle/>
            <a:p>
              <a:pPr>
                <a:lnSpc>
                  <a:spcPct val="125000"/>
                </a:lnSpc>
              </a:pPr>
              <a:r>
                <a:rPr lang="en-US" sz="1600" dirty="0">
                  <a:solidFill>
                    <a:schemeClr val="accent2"/>
                  </a:solidFill>
                  <a:latin typeface="Montserrat" panose="00000500000000000000" pitchFamily="2" charset="0"/>
                  <a:cs typeface="Segoe UI Semibold" panose="020B0702040204020203" pitchFamily="34" charset="0"/>
                </a:rPr>
                <a:t>Weaknesses</a:t>
              </a:r>
            </a:p>
          </p:txBody>
        </p:sp>
      </p:grpSp>
      <p:grpSp>
        <p:nvGrpSpPr>
          <p:cNvPr id="23" name="Group 22">
            <a:extLst>
              <a:ext uri="{FF2B5EF4-FFF2-40B4-BE49-F238E27FC236}">
                <a16:creationId xmlns:a16="http://schemas.microsoft.com/office/drawing/2014/main" id="{2D07DCA9-96A8-4734-A769-794DC87656B8}"/>
              </a:ext>
            </a:extLst>
          </p:cNvPr>
          <p:cNvGrpSpPr/>
          <p:nvPr/>
        </p:nvGrpSpPr>
        <p:grpSpPr>
          <a:xfrm>
            <a:off x="558019" y="4320250"/>
            <a:ext cx="3368444" cy="1139397"/>
            <a:chOff x="939019" y="2387863"/>
            <a:chExt cx="3368444" cy="1139397"/>
          </a:xfrm>
        </p:grpSpPr>
        <p:sp>
          <p:nvSpPr>
            <p:cNvPr id="24" name="TextBox 23">
              <a:extLst>
                <a:ext uri="{FF2B5EF4-FFF2-40B4-BE49-F238E27FC236}">
                  <a16:creationId xmlns:a16="http://schemas.microsoft.com/office/drawing/2014/main" id="{13109540-1341-40D2-919C-2F1852CF4FAB}"/>
                </a:ext>
              </a:extLst>
            </p:cNvPr>
            <p:cNvSpPr txBox="1"/>
            <p:nvPr/>
          </p:nvSpPr>
          <p:spPr>
            <a:xfrm>
              <a:off x="939019" y="2762114"/>
              <a:ext cx="3368444" cy="765146"/>
            </a:xfrm>
            <a:prstGeom prst="rect">
              <a:avLst/>
            </a:prstGeom>
            <a:noFill/>
          </p:spPr>
          <p:txBody>
            <a:bodyPr wrap="square" rtlCol="0">
              <a:spAutoFit/>
            </a:bodyPr>
            <a:lstStyle>
              <a:defPPr>
                <a:defRPr lang="en-US"/>
              </a:defPPr>
              <a:lvl1pPr algn="r">
                <a:lnSpc>
                  <a:spcPct val="125000"/>
                </a:lnSpc>
                <a:defRPr sz="1200">
                  <a:solidFill>
                    <a:schemeClr val="tx1">
                      <a:lumMod val="65000"/>
                      <a:lumOff val="35000"/>
                    </a:schemeClr>
                  </a:solidFill>
                  <a:latin typeface="Segoe UI Light" panose="020B0502040204020203" pitchFamily="34" charset="0"/>
                  <a:cs typeface="Segoe UI Light" panose="020B0502040204020203" pitchFamily="34" charset="0"/>
                </a:defRPr>
              </a:lvl1pPr>
            </a:lstStyle>
            <a:p>
              <a:r>
                <a:rPr lang="en-US" dirty="0" err="1">
                  <a:solidFill>
                    <a:schemeClr val="bg1">
                      <a:lumMod val="50000"/>
                    </a:schemeClr>
                  </a:solidFill>
                  <a:latin typeface="Montserrat" panose="00000500000000000000" pitchFamily="2" charset="0"/>
                </a:rPr>
                <a:t>Lorem</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ipsum</a:t>
              </a:r>
              <a:r>
                <a:rPr lang="en-US" dirty="0">
                  <a:solidFill>
                    <a:schemeClr val="bg1">
                      <a:lumMod val="50000"/>
                    </a:schemeClr>
                  </a:solidFill>
                  <a:latin typeface="Montserrat" panose="00000500000000000000" pitchFamily="2" charset="0"/>
                </a:rPr>
                <a:t> dolor sit </a:t>
              </a:r>
              <a:r>
                <a:rPr lang="en-US" dirty="0" err="1">
                  <a:solidFill>
                    <a:schemeClr val="bg1">
                      <a:lumMod val="50000"/>
                    </a:schemeClr>
                  </a:solidFill>
                  <a:latin typeface="Montserrat" panose="00000500000000000000" pitchFamily="2" charset="0"/>
                </a:rPr>
                <a:t>amet</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consectetur</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adipiscing</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elit</a:t>
              </a:r>
              <a:r>
                <a:rPr lang="en-US" dirty="0">
                  <a:solidFill>
                    <a:schemeClr val="bg1">
                      <a:lumMod val="50000"/>
                    </a:schemeClr>
                  </a:solidFill>
                  <a:latin typeface="Montserrat" panose="00000500000000000000" pitchFamily="2" charset="0"/>
                </a:rPr>
                <a:t>. Morbi </a:t>
              </a:r>
              <a:r>
                <a:rPr lang="en-US" dirty="0" err="1">
                  <a:solidFill>
                    <a:schemeClr val="bg1">
                      <a:lumMod val="50000"/>
                    </a:schemeClr>
                  </a:solidFill>
                  <a:latin typeface="Montserrat" panose="00000500000000000000" pitchFamily="2" charset="0"/>
                </a:rPr>
                <a:t>eget</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visi</a:t>
              </a:r>
              <a:r>
                <a:rPr lang="en-US" dirty="0">
                  <a:solidFill>
                    <a:schemeClr val="bg1">
                      <a:lumMod val="50000"/>
                    </a:schemeClr>
                  </a:solidFill>
                  <a:latin typeface="Montserrat" panose="00000500000000000000" pitchFamily="2" charset="0"/>
                </a:rPr>
                <a:t> dolor sit </a:t>
              </a:r>
              <a:r>
                <a:rPr lang="en-US" dirty="0" err="1">
                  <a:solidFill>
                    <a:schemeClr val="bg1">
                      <a:lumMod val="50000"/>
                    </a:schemeClr>
                  </a:solidFill>
                  <a:latin typeface="Montserrat" panose="00000500000000000000" pitchFamily="2" charset="0"/>
                </a:rPr>
                <a:t>amet</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nulla</a:t>
              </a:r>
              <a:r>
                <a:rPr lang="en-US" dirty="0">
                  <a:solidFill>
                    <a:schemeClr val="bg1">
                      <a:lumMod val="50000"/>
                    </a:schemeClr>
                  </a:solidFill>
                  <a:latin typeface="Montserrat" panose="00000500000000000000" pitchFamily="2" charset="0"/>
                </a:rPr>
                <a:t> </a:t>
              </a:r>
              <a:r>
                <a:rPr lang="en-US" dirty="0" err="1">
                  <a:solidFill>
                    <a:schemeClr val="bg1">
                      <a:lumMod val="50000"/>
                    </a:schemeClr>
                  </a:solidFill>
                  <a:latin typeface="Montserrat" panose="00000500000000000000" pitchFamily="2" charset="0"/>
                </a:rPr>
                <a:t>imperdiet</a:t>
              </a:r>
              <a:r>
                <a:rPr lang="en-US" dirty="0">
                  <a:solidFill>
                    <a:schemeClr val="bg1">
                      <a:lumMod val="50000"/>
                    </a:schemeClr>
                  </a:solidFill>
                  <a:latin typeface="Montserrat" panose="00000500000000000000" pitchFamily="2" charset="0"/>
                </a:rPr>
                <a:t> integer </a:t>
              </a:r>
              <a:r>
                <a:rPr lang="en-US" dirty="0" err="1">
                  <a:solidFill>
                    <a:schemeClr val="bg1">
                      <a:lumMod val="50000"/>
                    </a:schemeClr>
                  </a:solidFill>
                  <a:latin typeface="Montserrat" panose="00000500000000000000" pitchFamily="2" charset="0"/>
                </a:rPr>
                <a:t>placerat</a:t>
              </a:r>
              <a:r>
                <a:rPr lang="en-US" dirty="0">
                  <a:solidFill>
                    <a:schemeClr val="bg1">
                      <a:lumMod val="50000"/>
                    </a:schemeClr>
                  </a:solidFill>
                  <a:latin typeface="Montserrat" panose="00000500000000000000" pitchFamily="2" charset="0"/>
                </a:rPr>
                <a:t>.</a:t>
              </a:r>
            </a:p>
          </p:txBody>
        </p:sp>
        <p:sp>
          <p:nvSpPr>
            <p:cNvPr id="25" name="TextBox 24">
              <a:extLst>
                <a:ext uri="{FF2B5EF4-FFF2-40B4-BE49-F238E27FC236}">
                  <a16:creationId xmlns:a16="http://schemas.microsoft.com/office/drawing/2014/main" id="{7763B288-AB0A-45D1-8A03-4BC1D391C3A1}"/>
                </a:ext>
              </a:extLst>
            </p:cNvPr>
            <p:cNvSpPr txBox="1"/>
            <p:nvPr/>
          </p:nvSpPr>
          <p:spPr>
            <a:xfrm>
              <a:off x="1105041" y="2387863"/>
              <a:ext cx="3202421" cy="373820"/>
            </a:xfrm>
            <a:prstGeom prst="rect">
              <a:avLst/>
            </a:prstGeom>
            <a:noFill/>
          </p:spPr>
          <p:txBody>
            <a:bodyPr wrap="square" rtlCol="0">
              <a:spAutoFit/>
            </a:bodyPr>
            <a:lstStyle/>
            <a:p>
              <a:pPr algn="r">
                <a:lnSpc>
                  <a:spcPct val="125000"/>
                </a:lnSpc>
              </a:pPr>
              <a:r>
                <a:rPr lang="en-US" sz="1600" dirty="0">
                  <a:solidFill>
                    <a:schemeClr val="accent4"/>
                  </a:solidFill>
                  <a:latin typeface="Montserrat" panose="00000500000000000000" pitchFamily="2" charset="0"/>
                  <a:cs typeface="Segoe UI Semibold" panose="020B0702040204020203" pitchFamily="34" charset="0"/>
                </a:rPr>
                <a:t>Threats</a:t>
              </a:r>
            </a:p>
          </p:txBody>
        </p:sp>
      </p:grpSp>
      <p:grpSp>
        <p:nvGrpSpPr>
          <p:cNvPr id="26" name="Group 25">
            <a:extLst>
              <a:ext uri="{FF2B5EF4-FFF2-40B4-BE49-F238E27FC236}">
                <a16:creationId xmlns:a16="http://schemas.microsoft.com/office/drawing/2014/main" id="{5A3266A9-7B2D-481D-8E3E-87C18B1B260A}"/>
              </a:ext>
            </a:extLst>
          </p:cNvPr>
          <p:cNvGrpSpPr/>
          <p:nvPr/>
        </p:nvGrpSpPr>
        <p:grpSpPr>
          <a:xfrm>
            <a:off x="558018" y="2478570"/>
            <a:ext cx="3368444" cy="1139397"/>
            <a:chOff x="939018" y="2387863"/>
            <a:chExt cx="3368444" cy="1139397"/>
          </a:xfrm>
        </p:grpSpPr>
        <p:sp>
          <p:nvSpPr>
            <p:cNvPr id="27" name="TextBox 26">
              <a:extLst>
                <a:ext uri="{FF2B5EF4-FFF2-40B4-BE49-F238E27FC236}">
                  <a16:creationId xmlns:a16="http://schemas.microsoft.com/office/drawing/2014/main" id="{8082D1AB-70E1-461D-86DF-07F7AEC8EFA5}"/>
                </a:ext>
              </a:extLst>
            </p:cNvPr>
            <p:cNvSpPr txBox="1"/>
            <p:nvPr/>
          </p:nvSpPr>
          <p:spPr>
            <a:xfrm>
              <a:off x="939018" y="2762114"/>
              <a:ext cx="3368444" cy="765146"/>
            </a:xfrm>
            <a:prstGeom prst="rect">
              <a:avLst/>
            </a:prstGeom>
            <a:noFill/>
          </p:spPr>
          <p:txBody>
            <a:bodyPr wrap="square" rtlCol="0">
              <a:spAutoFit/>
            </a:bodyPr>
            <a:lstStyle/>
            <a:p>
              <a:pPr algn="r">
                <a:lnSpc>
                  <a:spcPct val="125000"/>
                </a:lnSpc>
              </a:pPr>
              <a:r>
                <a:rPr lang="en-US" sz="1200" dirty="0" err="1">
                  <a:solidFill>
                    <a:schemeClr val="bg1">
                      <a:lumMod val="50000"/>
                    </a:schemeClr>
                  </a:solidFill>
                  <a:latin typeface="Montserrat" panose="00000500000000000000" pitchFamily="2" charset="0"/>
                  <a:cs typeface="Segoe UI Light" panose="020B0502040204020203" pitchFamily="34" charset="0"/>
                </a:rPr>
                <a:t>Lorem</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ipsum</a:t>
              </a:r>
              <a:r>
                <a:rPr lang="en-US" sz="1200" dirty="0">
                  <a:solidFill>
                    <a:schemeClr val="bg1">
                      <a:lumMod val="50000"/>
                    </a:schemeClr>
                  </a:solidFill>
                  <a:latin typeface="Montserrat" panose="00000500000000000000" pitchFamily="2" charset="0"/>
                  <a:cs typeface="Segoe UI Light" panose="020B0502040204020203" pitchFamily="34" charset="0"/>
                </a:rPr>
                <a:t> dolor sit </a:t>
              </a:r>
              <a:r>
                <a:rPr lang="en-US" sz="1200" dirty="0" err="1">
                  <a:solidFill>
                    <a:schemeClr val="bg1">
                      <a:lumMod val="50000"/>
                    </a:schemeClr>
                  </a:solidFill>
                  <a:latin typeface="Montserrat" panose="00000500000000000000" pitchFamily="2" charset="0"/>
                  <a:cs typeface="Segoe UI Light" panose="020B0502040204020203" pitchFamily="34" charset="0"/>
                </a:rPr>
                <a:t>amet</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consectetur</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adipiscing</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elit</a:t>
              </a:r>
              <a:r>
                <a:rPr lang="en-US" sz="1200" dirty="0">
                  <a:solidFill>
                    <a:schemeClr val="bg1">
                      <a:lumMod val="50000"/>
                    </a:schemeClr>
                  </a:solidFill>
                  <a:latin typeface="Montserrat" panose="00000500000000000000" pitchFamily="2" charset="0"/>
                  <a:cs typeface="Segoe UI Light" panose="020B0502040204020203" pitchFamily="34" charset="0"/>
                </a:rPr>
                <a:t>. Morbi </a:t>
              </a:r>
              <a:r>
                <a:rPr lang="en-US" sz="1200" dirty="0" err="1">
                  <a:solidFill>
                    <a:schemeClr val="bg1">
                      <a:lumMod val="50000"/>
                    </a:schemeClr>
                  </a:solidFill>
                  <a:latin typeface="Montserrat" panose="00000500000000000000" pitchFamily="2" charset="0"/>
                  <a:cs typeface="Segoe UI Light" panose="020B0502040204020203" pitchFamily="34" charset="0"/>
                </a:rPr>
                <a:t>eget</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visi</a:t>
              </a:r>
              <a:r>
                <a:rPr lang="en-US" sz="1200" dirty="0">
                  <a:solidFill>
                    <a:schemeClr val="bg1">
                      <a:lumMod val="50000"/>
                    </a:schemeClr>
                  </a:solidFill>
                  <a:latin typeface="Montserrat" panose="00000500000000000000" pitchFamily="2" charset="0"/>
                  <a:cs typeface="Segoe UI Light" panose="020B0502040204020203" pitchFamily="34" charset="0"/>
                </a:rPr>
                <a:t> dolor sit </a:t>
              </a:r>
              <a:r>
                <a:rPr lang="en-US" sz="1200" dirty="0" err="1">
                  <a:solidFill>
                    <a:schemeClr val="bg1">
                      <a:lumMod val="50000"/>
                    </a:schemeClr>
                  </a:solidFill>
                  <a:latin typeface="Montserrat" panose="00000500000000000000" pitchFamily="2" charset="0"/>
                  <a:cs typeface="Segoe UI Light" panose="020B0502040204020203" pitchFamily="34" charset="0"/>
                </a:rPr>
                <a:t>amet</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nulla</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imperdiet</a:t>
              </a:r>
              <a:r>
                <a:rPr lang="en-US" sz="1200" dirty="0">
                  <a:solidFill>
                    <a:schemeClr val="bg1">
                      <a:lumMod val="50000"/>
                    </a:schemeClr>
                  </a:solidFill>
                  <a:latin typeface="Montserrat" panose="00000500000000000000" pitchFamily="2" charset="0"/>
                  <a:cs typeface="Segoe UI Light" panose="020B0502040204020203" pitchFamily="34" charset="0"/>
                </a:rPr>
                <a:t> integer </a:t>
              </a:r>
              <a:r>
                <a:rPr lang="en-US" sz="1200" dirty="0" err="1">
                  <a:solidFill>
                    <a:schemeClr val="bg1">
                      <a:lumMod val="50000"/>
                    </a:schemeClr>
                  </a:solidFill>
                  <a:latin typeface="Montserrat" panose="00000500000000000000" pitchFamily="2" charset="0"/>
                  <a:cs typeface="Segoe UI Light" panose="020B0502040204020203" pitchFamily="34" charset="0"/>
                </a:rPr>
                <a:t>placerat</a:t>
              </a:r>
              <a:r>
                <a:rPr lang="en-US" sz="1200" dirty="0">
                  <a:solidFill>
                    <a:schemeClr val="bg1">
                      <a:lumMod val="50000"/>
                    </a:schemeClr>
                  </a:solidFill>
                  <a:latin typeface="Montserrat" panose="00000500000000000000" pitchFamily="2" charset="0"/>
                  <a:cs typeface="Segoe UI Light" panose="020B0502040204020203" pitchFamily="34" charset="0"/>
                </a:rPr>
                <a:t>.</a:t>
              </a:r>
            </a:p>
          </p:txBody>
        </p:sp>
        <p:sp>
          <p:nvSpPr>
            <p:cNvPr id="28" name="TextBox 27">
              <a:extLst>
                <a:ext uri="{FF2B5EF4-FFF2-40B4-BE49-F238E27FC236}">
                  <a16:creationId xmlns:a16="http://schemas.microsoft.com/office/drawing/2014/main" id="{D0A00B87-63AB-4D1D-A83E-A26F9F2E2147}"/>
                </a:ext>
              </a:extLst>
            </p:cNvPr>
            <p:cNvSpPr txBox="1"/>
            <p:nvPr/>
          </p:nvSpPr>
          <p:spPr>
            <a:xfrm>
              <a:off x="1105041" y="2387863"/>
              <a:ext cx="3202421" cy="373820"/>
            </a:xfrm>
            <a:prstGeom prst="rect">
              <a:avLst/>
            </a:prstGeom>
            <a:noFill/>
          </p:spPr>
          <p:txBody>
            <a:bodyPr wrap="square" rtlCol="0">
              <a:spAutoFit/>
            </a:bodyPr>
            <a:lstStyle/>
            <a:p>
              <a:pPr algn="r">
                <a:lnSpc>
                  <a:spcPct val="125000"/>
                </a:lnSpc>
              </a:pPr>
              <a:r>
                <a:rPr lang="en-US" sz="1600" dirty="0">
                  <a:solidFill>
                    <a:schemeClr val="accent1"/>
                  </a:solidFill>
                  <a:latin typeface="Montserrat" panose="00000500000000000000" pitchFamily="2" charset="0"/>
                  <a:cs typeface="Segoe UI Semibold" panose="020B0702040204020203" pitchFamily="34" charset="0"/>
                </a:rPr>
                <a:t>Strengths</a:t>
              </a:r>
            </a:p>
          </p:txBody>
        </p:sp>
      </p:grpSp>
    </p:spTree>
    <p:extLst>
      <p:ext uri="{BB962C8B-B14F-4D97-AF65-F5344CB8AC3E}">
        <p14:creationId xmlns:p14="http://schemas.microsoft.com/office/powerpoint/2010/main" val="423225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nodeType="withEffect">
                                  <p:stCondLst>
                                    <p:cond delay="25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53" presetClass="entr" presetSubtype="16" fill="hold" nodeType="withEffect">
                                  <p:stCondLst>
                                    <p:cond delay="50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par>
                                <p:cTn id="20" presetID="53" presetClass="entr" presetSubtype="16" fill="hold" nodeType="withEffect">
                                  <p:stCondLst>
                                    <p:cond delay="75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par>
                          <p:cTn id="25" fill="hold">
                            <p:stCondLst>
                              <p:cond delay="1250"/>
                            </p:stCondLst>
                            <p:childTnLst>
                              <p:par>
                                <p:cTn id="26" presetID="2" presetClass="entr" presetSubtype="8" decel="100000"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750" fill="hold"/>
                                        <p:tgtEl>
                                          <p:spTgt spid="26"/>
                                        </p:tgtEl>
                                        <p:attrNameLst>
                                          <p:attrName>ppt_x</p:attrName>
                                        </p:attrNameLst>
                                      </p:cBhvr>
                                      <p:tavLst>
                                        <p:tav tm="0">
                                          <p:val>
                                            <p:strVal val="0-#ppt_w/2"/>
                                          </p:val>
                                        </p:tav>
                                        <p:tav tm="100000">
                                          <p:val>
                                            <p:strVal val="#ppt_x"/>
                                          </p:val>
                                        </p:tav>
                                      </p:tavLst>
                                    </p:anim>
                                    <p:anim calcmode="lin" valueType="num">
                                      <p:cBhvr additive="base">
                                        <p:cTn id="29" dur="750" fill="hold"/>
                                        <p:tgtEl>
                                          <p:spTgt spid="26"/>
                                        </p:tgtEl>
                                        <p:attrNameLst>
                                          <p:attrName>ppt_y</p:attrName>
                                        </p:attrNameLst>
                                      </p:cBhvr>
                                      <p:tavLst>
                                        <p:tav tm="0">
                                          <p:val>
                                            <p:strVal val="#ppt_y"/>
                                          </p:val>
                                        </p:tav>
                                        <p:tav tm="100000">
                                          <p:val>
                                            <p:strVal val="#ppt_y"/>
                                          </p:val>
                                        </p:tav>
                                      </p:tavLst>
                                    </p:anim>
                                  </p:childTnLst>
                                </p:cTn>
                              </p:par>
                              <p:par>
                                <p:cTn id="30" presetID="2" presetClass="entr" presetSubtype="2" decel="100000" fill="hold" nodeType="withEffect">
                                  <p:stCondLst>
                                    <p:cond delay="250"/>
                                  </p:stCondLst>
                                  <p:childTnLst>
                                    <p:set>
                                      <p:cBhvr>
                                        <p:cTn id="31" dur="1" fill="hold">
                                          <p:stCondLst>
                                            <p:cond delay="0"/>
                                          </p:stCondLst>
                                        </p:cTn>
                                        <p:tgtEl>
                                          <p:spTgt spid="20"/>
                                        </p:tgtEl>
                                        <p:attrNameLst>
                                          <p:attrName>style.visibility</p:attrName>
                                        </p:attrNameLst>
                                      </p:cBhvr>
                                      <p:to>
                                        <p:strVal val="visible"/>
                                      </p:to>
                                    </p:set>
                                    <p:anim calcmode="lin" valueType="num">
                                      <p:cBhvr additive="base">
                                        <p:cTn id="32" dur="750" fill="hold"/>
                                        <p:tgtEl>
                                          <p:spTgt spid="20"/>
                                        </p:tgtEl>
                                        <p:attrNameLst>
                                          <p:attrName>ppt_x</p:attrName>
                                        </p:attrNameLst>
                                      </p:cBhvr>
                                      <p:tavLst>
                                        <p:tav tm="0">
                                          <p:val>
                                            <p:strVal val="1+#ppt_w/2"/>
                                          </p:val>
                                        </p:tav>
                                        <p:tav tm="100000">
                                          <p:val>
                                            <p:strVal val="#ppt_x"/>
                                          </p:val>
                                        </p:tav>
                                      </p:tavLst>
                                    </p:anim>
                                    <p:anim calcmode="lin" valueType="num">
                                      <p:cBhvr additive="base">
                                        <p:cTn id="33" dur="750" fill="hold"/>
                                        <p:tgtEl>
                                          <p:spTgt spid="20"/>
                                        </p:tgtEl>
                                        <p:attrNameLst>
                                          <p:attrName>ppt_y</p:attrName>
                                        </p:attrNameLst>
                                      </p:cBhvr>
                                      <p:tavLst>
                                        <p:tav tm="0">
                                          <p:val>
                                            <p:strVal val="#ppt_y"/>
                                          </p:val>
                                        </p:tav>
                                        <p:tav tm="100000">
                                          <p:val>
                                            <p:strVal val="#ppt_y"/>
                                          </p:val>
                                        </p:tav>
                                      </p:tavLst>
                                    </p:anim>
                                  </p:childTnLst>
                                </p:cTn>
                              </p:par>
                              <p:par>
                                <p:cTn id="34" presetID="2" presetClass="entr" presetSubtype="2" decel="100000" fill="hold" nodeType="withEffect">
                                  <p:stCondLst>
                                    <p:cond delay="50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750" fill="hold"/>
                                        <p:tgtEl>
                                          <p:spTgt spid="17"/>
                                        </p:tgtEl>
                                        <p:attrNameLst>
                                          <p:attrName>ppt_x</p:attrName>
                                        </p:attrNameLst>
                                      </p:cBhvr>
                                      <p:tavLst>
                                        <p:tav tm="0">
                                          <p:val>
                                            <p:strVal val="1+#ppt_w/2"/>
                                          </p:val>
                                        </p:tav>
                                        <p:tav tm="100000">
                                          <p:val>
                                            <p:strVal val="#ppt_x"/>
                                          </p:val>
                                        </p:tav>
                                      </p:tavLst>
                                    </p:anim>
                                    <p:anim calcmode="lin" valueType="num">
                                      <p:cBhvr additive="base">
                                        <p:cTn id="37" dur="750" fill="hold"/>
                                        <p:tgtEl>
                                          <p:spTgt spid="17"/>
                                        </p:tgtEl>
                                        <p:attrNameLst>
                                          <p:attrName>ppt_y</p:attrName>
                                        </p:attrNameLst>
                                      </p:cBhvr>
                                      <p:tavLst>
                                        <p:tav tm="0">
                                          <p:val>
                                            <p:strVal val="#ppt_y"/>
                                          </p:val>
                                        </p:tav>
                                        <p:tav tm="100000">
                                          <p:val>
                                            <p:strVal val="#ppt_y"/>
                                          </p:val>
                                        </p:tav>
                                      </p:tavLst>
                                    </p:anim>
                                  </p:childTnLst>
                                </p:cTn>
                              </p:par>
                              <p:par>
                                <p:cTn id="38" presetID="2" presetClass="entr" presetSubtype="8" decel="100000" fill="hold" nodeType="withEffect">
                                  <p:stCondLst>
                                    <p:cond delay="750"/>
                                  </p:stCondLst>
                                  <p:childTnLst>
                                    <p:set>
                                      <p:cBhvr>
                                        <p:cTn id="39" dur="1" fill="hold">
                                          <p:stCondLst>
                                            <p:cond delay="0"/>
                                          </p:stCondLst>
                                        </p:cTn>
                                        <p:tgtEl>
                                          <p:spTgt spid="23"/>
                                        </p:tgtEl>
                                        <p:attrNameLst>
                                          <p:attrName>style.visibility</p:attrName>
                                        </p:attrNameLst>
                                      </p:cBhvr>
                                      <p:to>
                                        <p:strVal val="visible"/>
                                      </p:to>
                                    </p:set>
                                    <p:anim calcmode="lin" valueType="num">
                                      <p:cBhvr additive="base">
                                        <p:cTn id="40" dur="750" fill="hold"/>
                                        <p:tgtEl>
                                          <p:spTgt spid="23"/>
                                        </p:tgtEl>
                                        <p:attrNameLst>
                                          <p:attrName>ppt_x</p:attrName>
                                        </p:attrNameLst>
                                      </p:cBhvr>
                                      <p:tavLst>
                                        <p:tav tm="0">
                                          <p:val>
                                            <p:strVal val="0-#ppt_w/2"/>
                                          </p:val>
                                        </p:tav>
                                        <p:tav tm="100000">
                                          <p:val>
                                            <p:strVal val="#ppt_x"/>
                                          </p:val>
                                        </p:tav>
                                      </p:tavLst>
                                    </p:anim>
                                    <p:anim calcmode="lin" valueType="num">
                                      <p:cBhvr additive="base">
                                        <p:cTn id="41" dur="75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E234A784-914D-4C92-85DE-E87F40DF9423}"/>
              </a:ext>
            </a:extLst>
          </p:cNvPr>
          <p:cNvPicPr>
            <a:picLocks noGrp="1" noChangeAspect="1"/>
          </p:cNvPicPr>
          <p:nvPr>
            <p:ph type="pic" sz="quarter" idx="10"/>
          </p:nvPr>
        </p:nvPicPr>
        <p:blipFill>
          <a:blip r:embed="rId2"/>
          <a:srcRect t="7671" b="7671"/>
          <a:stretch>
            <a:fillRect/>
          </a:stretch>
        </p:blipFill>
        <p:spPr/>
      </p:pic>
      <p:sp>
        <p:nvSpPr>
          <p:cNvPr id="13" name="Freeform: Shape 12">
            <a:extLst>
              <a:ext uri="{FF2B5EF4-FFF2-40B4-BE49-F238E27FC236}">
                <a16:creationId xmlns:a16="http://schemas.microsoft.com/office/drawing/2014/main" id="{B352A75C-E356-47B3-B588-9CA8206673CD}"/>
              </a:ext>
            </a:extLst>
          </p:cNvPr>
          <p:cNvSpPr/>
          <p:nvPr/>
        </p:nvSpPr>
        <p:spPr>
          <a:xfrm rot="10800000">
            <a:off x="0" y="0"/>
            <a:ext cx="10172700" cy="6875362"/>
          </a:xfrm>
          <a:custGeom>
            <a:avLst/>
            <a:gdLst>
              <a:gd name="connsiteX0" fmla="*/ 12192000 w 12192000"/>
              <a:gd name="connsiteY0" fmla="*/ 6858000 h 6858000"/>
              <a:gd name="connsiteX1" fmla="*/ 0 w 12192000"/>
              <a:gd name="connsiteY1" fmla="*/ 6858000 h 6858000"/>
              <a:gd name="connsiteX2" fmla="*/ 0 w 12192000"/>
              <a:gd name="connsiteY2" fmla="*/ 0 h 6858000"/>
              <a:gd name="connsiteX3" fmla="*/ 2 w 12192000"/>
              <a:gd name="connsiteY3" fmla="*/ 0 h 6858000"/>
              <a:gd name="connsiteX4" fmla="*/ 2 w 12192000"/>
              <a:gd name="connsiteY4" fmla="*/ 6857998 h 6858000"/>
              <a:gd name="connsiteX5" fmla="*/ 6858002 w 12192000"/>
              <a:gd name="connsiteY5" fmla="*/ 6857998 h 6858000"/>
              <a:gd name="connsiteX6" fmla="*/ 4 w 12192000"/>
              <a:gd name="connsiteY6" fmla="*/ 0 h 6858000"/>
              <a:gd name="connsiteX7" fmla="*/ 12192000 w 12192000"/>
              <a:gd name="connsiteY7" fmla="*/ 0 h 6858000"/>
              <a:gd name="connsiteX8" fmla="*/ 12192000 w 12192000"/>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858000">
                <a:moveTo>
                  <a:pt x="12192000" y="6858000"/>
                </a:moveTo>
                <a:lnTo>
                  <a:pt x="0" y="6858000"/>
                </a:lnTo>
                <a:lnTo>
                  <a:pt x="0" y="0"/>
                </a:lnTo>
                <a:lnTo>
                  <a:pt x="2" y="0"/>
                </a:lnTo>
                <a:lnTo>
                  <a:pt x="2" y="6857998"/>
                </a:lnTo>
                <a:lnTo>
                  <a:pt x="6858002" y="6857998"/>
                </a:lnTo>
                <a:lnTo>
                  <a:pt x="4" y="0"/>
                </a:lnTo>
                <a:lnTo>
                  <a:pt x="12192000" y="0"/>
                </a:lnTo>
                <a:lnTo>
                  <a:pt x="12192000" y="6858000"/>
                </a:lnTo>
                <a:close/>
              </a:path>
            </a:pathLst>
          </a:custGeom>
          <a:gradFill>
            <a:gsLst>
              <a:gs pos="100000">
                <a:schemeClr val="tx1">
                  <a:lumMod val="85000"/>
                  <a:lumOff val="15000"/>
                  <a:alpha val="85000"/>
                </a:schemeClr>
              </a:gs>
              <a:gs pos="0">
                <a:schemeClr val="tx1">
                  <a:lumMod val="95000"/>
                  <a:lumOff val="5000"/>
                  <a:alpha val="84000"/>
                </a:schemeClr>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268698A-02CE-4B7C-A109-A3E035D21737}"/>
              </a:ext>
            </a:extLst>
          </p:cNvPr>
          <p:cNvSpPr/>
          <p:nvPr/>
        </p:nvSpPr>
        <p:spPr>
          <a:xfrm>
            <a:off x="923471" y="2672553"/>
            <a:ext cx="907005" cy="881040"/>
          </a:xfrm>
          <a:prstGeom prst="ellipse">
            <a:avLst/>
          </a:prstGeom>
          <a:gradFill>
            <a:gsLst>
              <a:gs pos="0">
                <a:schemeClr val="accent1"/>
              </a:gs>
              <a:gs pos="100000">
                <a:schemeClr val="accent1">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14" name="Oval 13">
            <a:extLst>
              <a:ext uri="{FF2B5EF4-FFF2-40B4-BE49-F238E27FC236}">
                <a16:creationId xmlns:a16="http://schemas.microsoft.com/office/drawing/2014/main" id="{7A340390-964F-43BF-B1D9-350765C2EB93}"/>
              </a:ext>
            </a:extLst>
          </p:cNvPr>
          <p:cNvSpPr/>
          <p:nvPr/>
        </p:nvSpPr>
        <p:spPr>
          <a:xfrm>
            <a:off x="923471" y="3902409"/>
            <a:ext cx="907005" cy="881040"/>
          </a:xfrm>
          <a:prstGeom prst="ellipse">
            <a:avLst/>
          </a:prstGeom>
          <a:gradFill>
            <a:gsLst>
              <a:gs pos="0">
                <a:schemeClr val="accent2"/>
              </a:gs>
              <a:gs pos="100000">
                <a:schemeClr val="accent2">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sp>
        <p:nvSpPr>
          <p:cNvPr id="15" name="Oval 14">
            <a:extLst>
              <a:ext uri="{FF2B5EF4-FFF2-40B4-BE49-F238E27FC236}">
                <a16:creationId xmlns:a16="http://schemas.microsoft.com/office/drawing/2014/main" id="{61030E6F-B9E2-41C7-A99F-8E162358A94F}"/>
              </a:ext>
            </a:extLst>
          </p:cNvPr>
          <p:cNvSpPr/>
          <p:nvPr/>
        </p:nvSpPr>
        <p:spPr>
          <a:xfrm>
            <a:off x="923471" y="5102434"/>
            <a:ext cx="907005" cy="881040"/>
          </a:xfrm>
          <a:prstGeom prst="ellipse">
            <a:avLst/>
          </a:prstGeom>
          <a:gradFill>
            <a:gsLst>
              <a:gs pos="0">
                <a:schemeClr val="accent3"/>
              </a:gs>
              <a:gs pos="100000">
                <a:schemeClr val="accent3">
                  <a:lumMod val="50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6" dirty="0"/>
          </a:p>
        </p:txBody>
      </p:sp>
      <p:grpSp>
        <p:nvGrpSpPr>
          <p:cNvPr id="16" name="Graphic 26" descr="Graduation cap">
            <a:extLst>
              <a:ext uri="{FF2B5EF4-FFF2-40B4-BE49-F238E27FC236}">
                <a16:creationId xmlns:a16="http://schemas.microsoft.com/office/drawing/2014/main" id="{F7A7CC33-C215-4D98-B96B-470AE7901615}"/>
              </a:ext>
            </a:extLst>
          </p:cNvPr>
          <p:cNvGrpSpPr/>
          <p:nvPr/>
        </p:nvGrpSpPr>
        <p:grpSpPr>
          <a:xfrm>
            <a:off x="993831" y="2728498"/>
            <a:ext cx="766284" cy="766284"/>
            <a:chOff x="7432834" y="1615190"/>
            <a:chExt cx="525064" cy="525064"/>
          </a:xfrm>
          <a:solidFill>
            <a:schemeClr val="bg1"/>
          </a:solidFill>
        </p:grpSpPr>
        <p:sp>
          <p:nvSpPr>
            <p:cNvPr id="17" name="Freeform: Shape 16">
              <a:extLst>
                <a:ext uri="{FF2B5EF4-FFF2-40B4-BE49-F238E27FC236}">
                  <a16:creationId xmlns:a16="http://schemas.microsoft.com/office/drawing/2014/main" id="{06050384-53D1-48D5-853C-3540654D479B}"/>
                </a:ext>
              </a:extLst>
            </p:cNvPr>
            <p:cNvSpPr/>
            <p:nvPr/>
          </p:nvSpPr>
          <p:spPr>
            <a:xfrm>
              <a:off x="7542222" y="1884832"/>
              <a:ext cx="306287" cy="120327"/>
            </a:xfrm>
            <a:custGeom>
              <a:avLst/>
              <a:gdLst>
                <a:gd name="connsiteX0" fmla="*/ 0 w 306287"/>
                <a:gd name="connsiteY0" fmla="*/ 0 h 120327"/>
                <a:gd name="connsiteX1" fmla="*/ 0 w 306287"/>
                <a:gd name="connsiteY1" fmla="*/ 63992 h 120327"/>
                <a:gd name="connsiteX2" fmla="*/ 153144 w 306287"/>
                <a:gd name="connsiteY2" fmla="*/ 124156 h 120327"/>
                <a:gd name="connsiteX3" fmla="*/ 306287 w 306287"/>
                <a:gd name="connsiteY3" fmla="*/ 63992 h 120327"/>
                <a:gd name="connsiteX4" fmla="*/ 306287 w 306287"/>
                <a:gd name="connsiteY4" fmla="*/ 0 h 120327"/>
                <a:gd name="connsiteX5" fmla="*/ 153144 w 306287"/>
                <a:gd name="connsiteY5" fmla="*/ 54147 h 120327"/>
                <a:gd name="connsiteX6" fmla="*/ 0 w 306287"/>
                <a:gd name="connsiteY6" fmla="*/ 0 h 120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6287" h="120327">
                  <a:moveTo>
                    <a:pt x="0" y="0"/>
                  </a:moveTo>
                  <a:lnTo>
                    <a:pt x="0" y="63992"/>
                  </a:lnTo>
                  <a:cubicBezTo>
                    <a:pt x="0" y="94074"/>
                    <a:pt x="68368" y="124156"/>
                    <a:pt x="153144" y="124156"/>
                  </a:cubicBezTo>
                  <a:cubicBezTo>
                    <a:pt x="237920" y="124156"/>
                    <a:pt x="306287" y="94074"/>
                    <a:pt x="306287" y="63992"/>
                  </a:cubicBezTo>
                  <a:lnTo>
                    <a:pt x="306287" y="0"/>
                  </a:lnTo>
                  <a:lnTo>
                    <a:pt x="153144" y="54147"/>
                  </a:lnTo>
                  <a:lnTo>
                    <a:pt x="0" y="0"/>
                  </a:lnTo>
                  <a:close/>
                </a:path>
              </a:pathLst>
            </a:custGeom>
            <a:grpFill/>
            <a:ln w="5457" cap="flat">
              <a:noFill/>
              <a:prstDash val="solid"/>
              <a:miter/>
            </a:ln>
          </p:spPr>
          <p:txBody>
            <a:bodyPr rtlCol="0" anchor="ctr"/>
            <a:lstStyle/>
            <a:p>
              <a:endParaRPr lang="en-ID"/>
            </a:p>
          </p:txBody>
        </p:sp>
        <p:sp>
          <p:nvSpPr>
            <p:cNvPr id="18" name="Freeform: Shape 17">
              <a:extLst>
                <a:ext uri="{FF2B5EF4-FFF2-40B4-BE49-F238E27FC236}">
                  <a16:creationId xmlns:a16="http://schemas.microsoft.com/office/drawing/2014/main" id="{6266C42A-0CC7-41CE-874D-9296F2F3CB7C}"/>
                </a:ext>
              </a:extLst>
            </p:cNvPr>
            <p:cNvSpPr/>
            <p:nvPr/>
          </p:nvSpPr>
          <p:spPr>
            <a:xfrm>
              <a:off x="7456899" y="1746456"/>
              <a:ext cx="475839" cy="207838"/>
            </a:xfrm>
            <a:custGeom>
              <a:avLst/>
              <a:gdLst>
                <a:gd name="connsiteX0" fmla="*/ 238467 w 475839"/>
                <a:gd name="connsiteY0" fmla="*/ 169005 h 207837"/>
                <a:gd name="connsiteX1" fmla="*/ 476933 w 475839"/>
                <a:gd name="connsiteY1" fmla="*/ 85323 h 207837"/>
                <a:gd name="connsiteX2" fmla="*/ 238467 w 475839"/>
                <a:gd name="connsiteY2" fmla="*/ 0 h 207837"/>
                <a:gd name="connsiteX3" fmla="*/ 0 w 475839"/>
                <a:gd name="connsiteY3" fmla="*/ 85323 h 207837"/>
                <a:gd name="connsiteX4" fmla="*/ 30629 w 475839"/>
                <a:gd name="connsiteY4" fmla="*/ 96262 h 207837"/>
                <a:gd name="connsiteX5" fmla="*/ 30629 w 475839"/>
                <a:gd name="connsiteY5" fmla="*/ 196899 h 207837"/>
                <a:gd name="connsiteX6" fmla="*/ 41568 w 475839"/>
                <a:gd name="connsiteY6" fmla="*/ 207838 h 207837"/>
                <a:gd name="connsiteX7" fmla="*/ 52506 w 475839"/>
                <a:gd name="connsiteY7" fmla="*/ 196899 h 207837"/>
                <a:gd name="connsiteX8" fmla="*/ 52506 w 475839"/>
                <a:gd name="connsiteY8" fmla="*/ 103919 h 207837"/>
                <a:gd name="connsiteX9" fmla="*/ 238467 w 475839"/>
                <a:gd name="connsiteY9" fmla="*/ 169005 h 20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839" h="207837">
                  <a:moveTo>
                    <a:pt x="238467" y="169005"/>
                  </a:moveTo>
                  <a:lnTo>
                    <a:pt x="476933" y="85323"/>
                  </a:lnTo>
                  <a:lnTo>
                    <a:pt x="238467" y="0"/>
                  </a:lnTo>
                  <a:lnTo>
                    <a:pt x="0" y="85323"/>
                  </a:lnTo>
                  <a:lnTo>
                    <a:pt x="30629" y="96262"/>
                  </a:lnTo>
                  <a:lnTo>
                    <a:pt x="30629" y="196899"/>
                  </a:lnTo>
                  <a:cubicBezTo>
                    <a:pt x="30629" y="202915"/>
                    <a:pt x="35551" y="207838"/>
                    <a:pt x="41568" y="207838"/>
                  </a:cubicBezTo>
                  <a:cubicBezTo>
                    <a:pt x="47584" y="207838"/>
                    <a:pt x="52506" y="202915"/>
                    <a:pt x="52506" y="196899"/>
                  </a:cubicBezTo>
                  <a:lnTo>
                    <a:pt x="52506" y="103919"/>
                  </a:lnTo>
                  <a:lnTo>
                    <a:pt x="238467" y="169005"/>
                  </a:lnTo>
                  <a:close/>
                </a:path>
              </a:pathLst>
            </a:custGeom>
            <a:grpFill/>
            <a:ln w="5457" cap="flat">
              <a:noFill/>
              <a:prstDash val="solid"/>
              <a:miter/>
            </a:ln>
          </p:spPr>
          <p:txBody>
            <a:bodyPr rtlCol="0" anchor="ctr"/>
            <a:lstStyle/>
            <a:p>
              <a:endParaRPr lang="en-ID" dirty="0"/>
            </a:p>
          </p:txBody>
        </p:sp>
      </p:grpSp>
      <p:sp>
        <p:nvSpPr>
          <p:cNvPr id="19" name="Graphic 23" descr="Books">
            <a:extLst>
              <a:ext uri="{FF2B5EF4-FFF2-40B4-BE49-F238E27FC236}">
                <a16:creationId xmlns:a16="http://schemas.microsoft.com/office/drawing/2014/main" id="{AA36449F-C699-4591-A633-E3D15BE47C24}"/>
              </a:ext>
            </a:extLst>
          </p:cNvPr>
          <p:cNvSpPr/>
          <p:nvPr/>
        </p:nvSpPr>
        <p:spPr>
          <a:xfrm>
            <a:off x="1066533" y="4083574"/>
            <a:ext cx="558106" cy="518710"/>
          </a:xfrm>
          <a:custGeom>
            <a:avLst/>
            <a:gdLst>
              <a:gd name="connsiteX0" fmla="*/ 465994 w 464900"/>
              <a:gd name="connsiteY0" fmla="*/ 153144 h 432083"/>
              <a:gd name="connsiteX1" fmla="*/ 437553 w 464900"/>
              <a:gd name="connsiteY1" fmla="*/ 142752 h 432083"/>
              <a:gd name="connsiteX2" fmla="*/ 437553 w 464900"/>
              <a:gd name="connsiteY2" fmla="*/ 83135 h 432083"/>
              <a:gd name="connsiteX3" fmla="*/ 465994 w 464900"/>
              <a:gd name="connsiteY3" fmla="*/ 71102 h 432083"/>
              <a:gd name="connsiteX4" fmla="*/ 273471 w 464900"/>
              <a:gd name="connsiteY4" fmla="*/ 0 h 432083"/>
              <a:gd name="connsiteX5" fmla="*/ 39380 w 464900"/>
              <a:gd name="connsiteY5" fmla="*/ 82041 h 432083"/>
              <a:gd name="connsiteX6" fmla="*/ 16408 w 464900"/>
              <a:gd name="connsiteY6" fmla="*/ 147674 h 432083"/>
              <a:gd name="connsiteX7" fmla="*/ 19143 w 464900"/>
              <a:gd name="connsiteY7" fmla="*/ 171740 h 432083"/>
              <a:gd name="connsiteX8" fmla="*/ 0 w 464900"/>
              <a:gd name="connsiteY8" fmla="*/ 235185 h 432083"/>
              <a:gd name="connsiteX9" fmla="*/ 16408 w 464900"/>
              <a:gd name="connsiteY9" fmla="*/ 282769 h 432083"/>
              <a:gd name="connsiteX10" fmla="*/ 15314 w 464900"/>
              <a:gd name="connsiteY10" fmla="*/ 317226 h 432083"/>
              <a:gd name="connsiteX11" fmla="*/ 43755 w 464900"/>
              <a:gd name="connsiteY11" fmla="*/ 371920 h 432083"/>
              <a:gd name="connsiteX12" fmla="*/ 195805 w 464900"/>
              <a:gd name="connsiteY12" fmla="*/ 434819 h 432083"/>
              <a:gd name="connsiteX13" fmla="*/ 464900 w 464900"/>
              <a:gd name="connsiteY13" fmla="*/ 323243 h 432083"/>
              <a:gd name="connsiteX14" fmla="*/ 436459 w 464900"/>
              <a:gd name="connsiteY14" fmla="*/ 312851 h 432083"/>
              <a:gd name="connsiteX15" fmla="*/ 436459 w 464900"/>
              <a:gd name="connsiteY15" fmla="*/ 252687 h 432083"/>
              <a:gd name="connsiteX16" fmla="*/ 464900 w 464900"/>
              <a:gd name="connsiteY16" fmla="*/ 240654 h 432083"/>
              <a:gd name="connsiteX17" fmla="*/ 421145 w 464900"/>
              <a:gd name="connsiteY17" fmla="*/ 224246 h 432083"/>
              <a:gd name="connsiteX18" fmla="*/ 421145 w 464900"/>
              <a:gd name="connsiteY18" fmla="*/ 171740 h 432083"/>
              <a:gd name="connsiteX19" fmla="*/ 465994 w 464900"/>
              <a:gd name="connsiteY19" fmla="*/ 153144 h 432083"/>
              <a:gd name="connsiteX20" fmla="*/ 45943 w 464900"/>
              <a:gd name="connsiteY20" fmla="*/ 120327 h 432083"/>
              <a:gd name="connsiteX21" fmla="*/ 197993 w 464900"/>
              <a:gd name="connsiteY21" fmla="*/ 179944 h 432083"/>
              <a:gd name="connsiteX22" fmla="*/ 416223 w 464900"/>
              <a:gd name="connsiteY22" fmla="*/ 91886 h 432083"/>
              <a:gd name="connsiteX23" fmla="*/ 416223 w 464900"/>
              <a:gd name="connsiteY23" fmla="*/ 138923 h 432083"/>
              <a:gd name="connsiteX24" fmla="*/ 197993 w 464900"/>
              <a:gd name="connsiteY24" fmla="*/ 229716 h 432083"/>
              <a:gd name="connsiteX25" fmla="*/ 45943 w 464900"/>
              <a:gd name="connsiteY25" fmla="*/ 169552 h 432083"/>
              <a:gd name="connsiteX26" fmla="*/ 45943 w 464900"/>
              <a:gd name="connsiteY26" fmla="*/ 120327 h 432083"/>
              <a:gd name="connsiteX27" fmla="*/ 415129 w 464900"/>
              <a:gd name="connsiteY27" fmla="*/ 309022 h 432083"/>
              <a:gd name="connsiteX28" fmla="*/ 196899 w 464900"/>
              <a:gd name="connsiteY28" fmla="*/ 399267 h 432083"/>
              <a:gd name="connsiteX29" fmla="*/ 44302 w 464900"/>
              <a:gd name="connsiteY29" fmla="*/ 339104 h 432083"/>
              <a:gd name="connsiteX30" fmla="*/ 44302 w 464900"/>
              <a:gd name="connsiteY30" fmla="*/ 296442 h 432083"/>
              <a:gd name="connsiteX31" fmla="*/ 180491 w 464900"/>
              <a:gd name="connsiteY31" fmla="*/ 352230 h 432083"/>
              <a:gd name="connsiteX32" fmla="*/ 415676 w 464900"/>
              <a:gd name="connsiteY32" fmla="*/ 259250 h 432083"/>
              <a:gd name="connsiteX33" fmla="*/ 415129 w 464900"/>
              <a:gd name="connsiteY33" fmla="*/ 309022 h 432083"/>
              <a:gd name="connsiteX34" fmla="*/ 399814 w 464900"/>
              <a:gd name="connsiteY34" fmla="*/ 226981 h 432083"/>
              <a:gd name="connsiteX35" fmla="*/ 181585 w 464900"/>
              <a:gd name="connsiteY35" fmla="*/ 317226 h 432083"/>
              <a:gd name="connsiteX36" fmla="*/ 29535 w 464900"/>
              <a:gd name="connsiteY36" fmla="*/ 257063 h 432083"/>
              <a:gd name="connsiteX37" fmla="*/ 29535 w 464900"/>
              <a:gd name="connsiteY37" fmla="*/ 207838 h 432083"/>
              <a:gd name="connsiteX38" fmla="*/ 185960 w 464900"/>
              <a:gd name="connsiteY38" fmla="*/ 270189 h 432083"/>
              <a:gd name="connsiteX39" fmla="*/ 400361 w 464900"/>
              <a:gd name="connsiteY39" fmla="*/ 180491 h 432083"/>
              <a:gd name="connsiteX40" fmla="*/ 400361 w 464900"/>
              <a:gd name="connsiteY40" fmla="*/ 226981 h 432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64900" h="432083">
                <a:moveTo>
                  <a:pt x="465994" y="153144"/>
                </a:moveTo>
                <a:lnTo>
                  <a:pt x="437553" y="142752"/>
                </a:lnTo>
                <a:lnTo>
                  <a:pt x="437553" y="83135"/>
                </a:lnTo>
                <a:lnTo>
                  <a:pt x="465994" y="71102"/>
                </a:lnTo>
                <a:lnTo>
                  <a:pt x="273471" y="0"/>
                </a:lnTo>
                <a:lnTo>
                  <a:pt x="39380" y="82041"/>
                </a:lnTo>
                <a:cubicBezTo>
                  <a:pt x="16955" y="92980"/>
                  <a:pt x="16408" y="123062"/>
                  <a:pt x="16408" y="147674"/>
                </a:cubicBezTo>
                <a:cubicBezTo>
                  <a:pt x="16408" y="155878"/>
                  <a:pt x="17502" y="164083"/>
                  <a:pt x="19143" y="171740"/>
                </a:cubicBezTo>
                <a:cubicBezTo>
                  <a:pt x="547" y="183772"/>
                  <a:pt x="0" y="211666"/>
                  <a:pt x="0" y="235185"/>
                </a:cubicBezTo>
                <a:cubicBezTo>
                  <a:pt x="0" y="254328"/>
                  <a:pt x="4376" y="271830"/>
                  <a:pt x="16408" y="282769"/>
                </a:cubicBezTo>
                <a:cubicBezTo>
                  <a:pt x="13674" y="292067"/>
                  <a:pt x="15314" y="303553"/>
                  <a:pt x="15314" y="317226"/>
                </a:cubicBezTo>
                <a:cubicBezTo>
                  <a:pt x="15314" y="341839"/>
                  <a:pt x="21878" y="364263"/>
                  <a:pt x="43755" y="371920"/>
                </a:cubicBezTo>
                <a:lnTo>
                  <a:pt x="195805" y="434819"/>
                </a:lnTo>
                <a:lnTo>
                  <a:pt x="464900" y="323243"/>
                </a:lnTo>
                <a:lnTo>
                  <a:pt x="436459" y="312851"/>
                </a:lnTo>
                <a:lnTo>
                  <a:pt x="436459" y="252687"/>
                </a:lnTo>
                <a:lnTo>
                  <a:pt x="464900" y="240654"/>
                </a:lnTo>
                <a:lnTo>
                  <a:pt x="421145" y="224246"/>
                </a:lnTo>
                <a:lnTo>
                  <a:pt x="421145" y="171740"/>
                </a:lnTo>
                <a:lnTo>
                  <a:pt x="465994" y="153144"/>
                </a:lnTo>
                <a:close/>
                <a:moveTo>
                  <a:pt x="45943" y="120327"/>
                </a:moveTo>
                <a:lnTo>
                  <a:pt x="197993" y="179944"/>
                </a:lnTo>
                <a:lnTo>
                  <a:pt x="416223" y="91886"/>
                </a:lnTo>
                <a:lnTo>
                  <a:pt x="416223" y="138923"/>
                </a:lnTo>
                <a:lnTo>
                  <a:pt x="197993" y="229716"/>
                </a:lnTo>
                <a:lnTo>
                  <a:pt x="45943" y="169552"/>
                </a:lnTo>
                <a:lnTo>
                  <a:pt x="45943" y="120327"/>
                </a:lnTo>
                <a:close/>
                <a:moveTo>
                  <a:pt x="415129" y="309022"/>
                </a:moveTo>
                <a:lnTo>
                  <a:pt x="196899" y="399267"/>
                </a:lnTo>
                <a:lnTo>
                  <a:pt x="44302" y="339104"/>
                </a:lnTo>
                <a:lnTo>
                  <a:pt x="44302" y="296442"/>
                </a:lnTo>
                <a:lnTo>
                  <a:pt x="180491" y="352230"/>
                </a:lnTo>
                <a:lnTo>
                  <a:pt x="415676" y="259250"/>
                </a:lnTo>
                <a:lnTo>
                  <a:pt x="415129" y="309022"/>
                </a:lnTo>
                <a:close/>
                <a:moveTo>
                  <a:pt x="399814" y="226981"/>
                </a:moveTo>
                <a:lnTo>
                  <a:pt x="181585" y="317226"/>
                </a:lnTo>
                <a:lnTo>
                  <a:pt x="29535" y="257063"/>
                </a:lnTo>
                <a:lnTo>
                  <a:pt x="29535" y="207838"/>
                </a:lnTo>
                <a:lnTo>
                  <a:pt x="185960" y="270189"/>
                </a:lnTo>
                <a:lnTo>
                  <a:pt x="400361" y="180491"/>
                </a:lnTo>
                <a:lnTo>
                  <a:pt x="400361" y="226981"/>
                </a:lnTo>
                <a:close/>
              </a:path>
            </a:pathLst>
          </a:custGeom>
          <a:solidFill>
            <a:schemeClr val="bg1"/>
          </a:solidFill>
          <a:ln w="5457" cap="flat">
            <a:noFill/>
            <a:prstDash val="solid"/>
            <a:miter/>
          </a:ln>
        </p:spPr>
        <p:txBody>
          <a:bodyPr rtlCol="0" anchor="ctr"/>
          <a:lstStyle/>
          <a:p>
            <a:endParaRPr lang="en-ID"/>
          </a:p>
        </p:txBody>
      </p:sp>
      <p:sp>
        <p:nvSpPr>
          <p:cNvPr id="20" name="Freeform 145">
            <a:extLst>
              <a:ext uri="{FF2B5EF4-FFF2-40B4-BE49-F238E27FC236}">
                <a16:creationId xmlns:a16="http://schemas.microsoft.com/office/drawing/2014/main" id="{39360AD3-81F6-4153-9EFF-35B412EF43D5}"/>
              </a:ext>
            </a:extLst>
          </p:cNvPr>
          <p:cNvSpPr>
            <a:spLocks noEditPoints="1"/>
          </p:cNvSpPr>
          <p:nvPr/>
        </p:nvSpPr>
        <p:spPr bwMode="auto">
          <a:xfrm>
            <a:off x="1221890" y="5289485"/>
            <a:ext cx="384608" cy="484034"/>
          </a:xfrm>
          <a:custGeom>
            <a:avLst/>
            <a:gdLst>
              <a:gd name="T0" fmla="*/ 45 w 62"/>
              <a:gd name="T1" fmla="*/ 4 h 75"/>
              <a:gd name="T2" fmla="*/ 42 w 62"/>
              <a:gd name="T3" fmla="*/ 1 h 75"/>
              <a:gd name="T4" fmla="*/ 36 w 62"/>
              <a:gd name="T5" fmla="*/ 2 h 75"/>
              <a:gd name="T6" fmla="*/ 35 w 62"/>
              <a:gd name="T7" fmla="*/ 5 h 75"/>
              <a:gd name="T8" fmla="*/ 37 w 62"/>
              <a:gd name="T9" fmla="*/ 9 h 75"/>
              <a:gd name="T10" fmla="*/ 0 w 62"/>
              <a:gd name="T11" fmla="*/ 32 h 75"/>
              <a:gd name="T12" fmla="*/ 9 w 62"/>
              <a:gd name="T13" fmla="*/ 55 h 75"/>
              <a:gd name="T14" fmla="*/ 2 w 62"/>
              <a:gd name="T15" fmla="*/ 50 h 75"/>
              <a:gd name="T16" fmla="*/ 7 w 62"/>
              <a:gd name="T17" fmla="*/ 58 h 75"/>
              <a:gd name="T18" fmla="*/ 7 w 62"/>
              <a:gd name="T19" fmla="*/ 62 h 75"/>
              <a:gd name="T20" fmla="*/ 10 w 62"/>
              <a:gd name="T21" fmla="*/ 61 h 75"/>
              <a:gd name="T22" fmla="*/ 22 w 62"/>
              <a:gd name="T23" fmla="*/ 64 h 75"/>
              <a:gd name="T24" fmla="*/ 13 w 62"/>
              <a:gd name="T25" fmla="*/ 66 h 75"/>
              <a:gd name="T26" fmla="*/ 9 w 62"/>
              <a:gd name="T27" fmla="*/ 69 h 75"/>
              <a:gd name="T28" fmla="*/ 9 w 62"/>
              <a:gd name="T29" fmla="*/ 75 h 75"/>
              <a:gd name="T30" fmla="*/ 48 w 62"/>
              <a:gd name="T31" fmla="*/ 72 h 75"/>
              <a:gd name="T32" fmla="*/ 44 w 62"/>
              <a:gd name="T33" fmla="*/ 69 h 75"/>
              <a:gd name="T34" fmla="*/ 30 w 62"/>
              <a:gd name="T35" fmla="*/ 66 h 75"/>
              <a:gd name="T36" fmla="*/ 54 w 62"/>
              <a:gd name="T37" fmla="*/ 48 h 75"/>
              <a:gd name="T38" fmla="*/ 27 w 62"/>
              <a:gd name="T39" fmla="*/ 46 h 75"/>
              <a:gd name="T40" fmla="*/ 27 w 62"/>
              <a:gd name="T41" fmla="*/ 55 h 75"/>
              <a:gd name="T42" fmla="*/ 27 w 62"/>
              <a:gd name="T43" fmla="*/ 44 h 75"/>
              <a:gd name="T44" fmla="*/ 38 w 62"/>
              <a:gd name="T45" fmla="*/ 33 h 75"/>
              <a:gd name="T46" fmla="*/ 27 w 62"/>
              <a:gd name="T47" fmla="*/ 44 h 75"/>
              <a:gd name="T48" fmla="*/ 49 w 62"/>
              <a:gd name="T49" fmla="*/ 33 h 75"/>
              <a:gd name="T50" fmla="*/ 40 w 62"/>
              <a:gd name="T51" fmla="*/ 33 h 75"/>
              <a:gd name="T52" fmla="*/ 39 w 62"/>
              <a:gd name="T53" fmla="*/ 23 h 75"/>
              <a:gd name="T54" fmla="*/ 40 w 62"/>
              <a:gd name="T55" fmla="*/ 31 h 75"/>
              <a:gd name="T56" fmla="*/ 27 w 62"/>
              <a:gd name="T57" fmla="*/ 31 h 75"/>
              <a:gd name="T58" fmla="*/ 36 w 62"/>
              <a:gd name="T59" fmla="*/ 22 h 75"/>
              <a:gd name="T60" fmla="*/ 27 w 62"/>
              <a:gd name="T61" fmla="*/ 19 h 75"/>
              <a:gd name="T62" fmla="*/ 36 w 62"/>
              <a:gd name="T63" fmla="*/ 20 h 75"/>
              <a:gd name="T64" fmla="*/ 25 w 62"/>
              <a:gd name="T65" fmla="*/ 19 h 75"/>
              <a:gd name="T66" fmla="*/ 25 w 62"/>
              <a:gd name="T67" fmla="*/ 9 h 75"/>
              <a:gd name="T68" fmla="*/ 25 w 62"/>
              <a:gd name="T69" fmla="*/ 21 h 75"/>
              <a:gd name="T70" fmla="*/ 15 w 62"/>
              <a:gd name="T71" fmla="*/ 31 h 75"/>
              <a:gd name="T72" fmla="*/ 25 w 62"/>
              <a:gd name="T73" fmla="*/ 21 h 75"/>
              <a:gd name="T74" fmla="*/ 3 w 62"/>
              <a:gd name="T75" fmla="*/ 31 h 75"/>
              <a:gd name="T76" fmla="*/ 13 w 62"/>
              <a:gd name="T77" fmla="*/ 31 h 75"/>
              <a:gd name="T78" fmla="*/ 14 w 62"/>
              <a:gd name="T79" fmla="*/ 42 h 75"/>
              <a:gd name="T80" fmla="*/ 13 w 62"/>
              <a:gd name="T81" fmla="*/ 33 h 75"/>
              <a:gd name="T82" fmla="*/ 25 w 62"/>
              <a:gd name="T83" fmla="*/ 33 h 75"/>
              <a:gd name="T84" fmla="*/ 16 w 62"/>
              <a:gd name="T85" fmla="*/ 42 h 75"/>
              <a:gd name="T86" fmla="*/ 25 w 62"/>
              <a:gd name="T87" fmla="*/ 46 h 75"/>
              <a:gd name="T88" fmla="*/ 17 w 62"/>
              <a:gd name="T89" fmla="*/ 45 h 75"/>
              <a:gd name="T90" fmla="*/ 38 w 62"/>
              <a:gd name="T91" fmla="*/ 44 h 75"/>
              <a:gd name="T92" fmla="*/ 33 w 62"/>
              <a:gd name="T93" fmla="*/ 54 h 75"/>
              <a:gd name="T94" fmla="*/ 38 w 62"/>
              <a:gd name="T95" fmla="*/ 20 h 75"/>
              <a:gd name="T96" fmla="*/ 48 w 62"/>
              <a:gd name="T97" fmla="*/ 26 h 75"/>
              <a:gd name="T98" fmla="*/ 14 w 62"/>
              <a:gd name="T99" fmla="*/ 20 h 75"/>
              <a:gd name="T100" fmla="*/ 20 w 62"/>
              <a:gd name="T101" fmla="*/ 10 h 75"/>
              <a:gd name="T102" fmla="*/ 14 w 62"/>
              <a:gd name="T103" fmla="*/ 44 h 75"/>
              <a:gd name="T104" fmla="*/ 4 w 62"/>
              <a:gd name="T105" fmla="*/ 39 h 75"/>
              <a:gd name="T106" fmla="*/ 50 w 62"/>
              <a:gd name="T107" fmla="*/ 46 h 75"/>
              <a:gd name="T108" fmla="*/ 14 w 62"/>
              <a:gd name="T109" fmla="*/ 55 h 75"/>
              <a:gd name="T110" fmla="*/ 52 w 62"/>
              <a:gd name="T111" fmla="*/ 32 h 75"/>
              <a:gd name="T112" fmla="*/ 42 w 62"/>
              <a:gd name="T113" fmla="*/ 9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 h="75">
                <a:moveTo>
                  <a:pt x="44" y="6"/>
                </a:moveTo>
                <a:cubicBezTo>
                  <a:pt x="45" y="4"/>
                  <a:pt x="45" y="4"/>
                  <a:pt x="45" y="4"/>
                </a:cubicBezTo>
                <a:cubicBezTo>
                  <a:pt x="46" y="3"/>
                  <a:pt x="45" y="1"/>
                  <a:pt x="45" y="1"/>
                </a:cubicBezTo>
                <a:cubicBezTo>
                  <a:pt x="44" y="0"/>
                  <a:pt x="42" y="0"/>
                  <a:pt x="42" y="1"/>
                </a:cubicBezTo>
                <a:cubicBezTo>
                  <a:pt x="41" y="4"/>
                  <a:pt x="41" y="4"/>
                  <a:pt x="41" y="4"/>
                </a:cubicBezTo>
                <a:cubicBezTo>
                  <a:pt x="39" y="3"/>
                  <a:pt x="38" y="2"/>
                  <a:pt x="36" y="2"/>
                </a:cubicBezTo>
                <a:cubicBezTo>
                  <a:pt x="35" y="1"/>
                  <a:pt x="34" y="2"/>
                  <a:pt x="33" y="3"/>
                </a:cubicBezTo>
                <a:cubicBezTo>
                  <a:pt x="33" y="4"/>
                  <a:pt x="34" y="5"/>
                  <a:pt x="35" y="5"/>
                </a:cubicBezTo>
                <a:cubicBezTo>
                  <a:pt x="36" y="6"/>
                  <a:pt x="37" y="6"/>
                  <a:pt x="38" y="7"/>
                </a:cubicBezTo>
                <a:cubicBezTo>
                  <a:pt x="37" y="9"/>
                  <a:pt x="37" y="9"/>
                  <a:pt x="37" y="9"/>
                </a:cubicBezTo>
                <a:cubicBezTo>
                  <a:pt x="34" y="7"/>
                  <a:pt x="30" y="6"/>
                  <a:pt x="26" y="6"/>
                </a:cubicBezTo>
                <a:cubicBezTo>
                  <a:pt x="12" y="6"/>
                  <a:pt x="0" y="18"/>
                  <a:pt x="0" y="32"/>
                </a:cubicBezTo>
                <a:cubicBezTo>
                  <a:pt x="0" y="41"/>
                  <a:pt x="4" y="48"/>
                  <a:pt x="10" y="53"/>
                </a:cubicBezTo>
                <a:cubicBezTo>
                  <a:pt x="9" y="55"/>
                  <a:pt x="9" y="55"/>
                  <a:pt x="9" y="55"/>
                </a:cubicBezTo>
                <a:cubicBezTo>
                  <a:pt x="8" y="53"/>
                  <a:pt x="6" y="52"/>
                  <a:pt x="5" y="50"/>
                </a:cubicBezTo>
                <a:cubicBezTo>
                  <a:pt x="4" y="49"/>
                  <a:pt x="3" y="49"/>
                  <a:pt x="2" y="50"/>
                </a:cubicBezTo>
                <a:cubicBezTo>
                  <a:pt x="1" y="51"/>
                  <a:pt x="1" y="52"/>
                  <a:pt x="2" y="53"/>
                </a:cubicBezTo>
                <a:cubicBezTo>
                  <a:pt x="3" y="55"/>
                  <a:pt x="5" y="56"/>
                  <a:pt x="7" y="58"/>
                </a:cubicBezTo>
                <a:cubicBezTo>
                  <a:pt x="6" y="59"/>
                  <a:pt x="6" y="59"/>
                  <a:pt x="6" y="59"/>
                </a:cubicBezTo>
                <a:cubicBezTo>
                  <a:pt x="6" y="60"/>
                  <a:pt x="6" y="62"/>
                  <a:pt x="7" y="62"/>
                </a:cubicBezTo>
                <a:cubicBezTo>
                  <a:pt x="7" y="62"/>
                  <a:pt x="8" y="62"/>
                  <a:pt x="8" y="62"/>
                </a:cubicBezTo>
                <a:cubicBezTo>
                  <a:pt x="9" y="62"/>
                  <a:pt x="9" y="62"/>
                  <a:pt x="10" y="61"/>
                </a:cubicBezTo>
                <a:cubicBezTo>
                  <a:pt x="11" y="60"/>
                  <a:pt x="11" y="60"/>
                  <a:pt x="11" y="60"/>
                </a:cubicBezTo>
                <a:cubicBezTo>
                  <a:pt x="14" y="62"/>
                  <a:pt x="18" y="63"/>
                  <a:pt x="22" y="64"/>
                </a:cubicBezTo>
                <a:cubicBezTo>
                  <a:pt x="22" y="66"/>
                  <a:pt x="22" y="66"/>
                  <a:pt x="22" y="66"/>
                </a:cubicBezTo>
                <a:cubicBezTo>
                  <a:pt x="13" y="66"/>
                  <a:pt x="13" y="66"/>
                  <a:pt x="13" y="66"/>
                </a:cubicBezTo>
                <a:cubicBezTo>
                  <a:pt x="11" y="66"/>
                  <a:pt x="9" y="67"/>
                  <a:pt x="9" y="69"/>
                </a:cubicBezTo>
                <a:cubicBezTo>
                  <a:pt x="9" y="69"/>
                  <a:pt x="9" y="69"/>
                  <a:pt x="9" y="69"/>
                </a:cubicBezTo>
                <a:cubicBezTo>
                  <a:pt x="6" y="69"/>
                  <a:pt x="5" y="70"/>
                  <a:pt x="5" y="72"/>
                </a:cubicBezTo>
                <a:cubicBezTo>
                  <a:pt x="5" y="74"/>
                  <a:pt x="6" y="75"/>
                  <a:pt x="9" y="75"/>
                </a:cubicBezTo>
                <a:cubicBezTo>
                  <a:pt x="44" y="75"/>
                  <a:pt x="44" y="75"/>
                  <a:pt x="44" y="75"/>
                </a:cubicBezTo>
                <a:cubicBezTo>
                  <a:pt x="46" y="75"/>
                  <a:pt x="48" y="74"/>
                  <a:pt x="48" y="72"/>
                </a:cubicBezTo>
                <a:cubicBezTo>
                  <a:pt x="48" y="70"/>
                  <a:pt x="46" y="69"/>
                  <a:pt x="44" y="69"/>
                </a:cubicBezTo>
                <a:cubicBezTo>
                  <a:pt x="44" y="69"/>
                  <a:pt x="44" y="69"/>
                  <a:pt x="44" y="69"/>
                </a:cubicBezTo>
                <a:cubicBezTo>
                  <a:pt x="43" y="67"/>
                  <a:pt x="42" y="66"/>
                  <a:pt x="40" y="66"/>
                </a:cubicBezTo>
                <a:cubicBezTo>
                  <a:pt x="30" y="66"/>
                  <a:pt x="30" y="66"/>
                  <a:pt x="30" y="66"/>
                </a:cubicBezTo>
                <a:cubicBezTo>
                  <a:pt x="30" y="64"/>
                  <a:pt x="30" y="64"/>
                  <a:pt x="30" y="64"/>
                </a:cubicBezTo>
                <a:cubicBezTo>
                  <a:pt x="40" y="63"/>
                  <a:pt x="49" y="57"/>
                  <a:pt x="54" y="48"/>
                </a:cubicBezTo>
                <a:cubicBezTo>
                  <a:pt x="62" y="34"/>
                  <a:pt x="58" y="15"/>
                  <a:pt x="44" y="6"/>
                </a:cubicBezTo>
                <a:close/>
                <a:moveTo>
                  <a:pt x="27" y="46"/>
                </a:moveTo>
                <a:cubicBezTo>
                  <a:pt x="30" y="46"/>
                  <a:pt x="33" y="45"/>
                  <a:pt x="36" y="45"/>
                </a:cubicBezTo>
                <a:cubicBezTo>
                  <a:pt x="34" y="50"/>
                  <a:pt x="31" y="55"/>
                  <a:pt x="27" y="55"/>
                </a:cubicBezTo>
                <a:lnTo>
                  <a:pt x="27" y="46"/>
                </a:lnTo>
                <a:close/>
                <a:moveTo>
                  <a:pt x="27" y="44"/>
                </a:moveTo>
                <a:cubicBezTo>
                  <a:pt x="27" y="33"/>
                  <a:pt x="27" y="33"/>
                  <a:pt x="27" y="33"/>
                </a:cubicBezTo>
                <a:cubicBezTo>
                  <a:pt x="38" y="33"/>
                  <a:pt x="38" y="33"/>
                  <a:pt x="38" y="33"/>
                </a:cubicBezTo>
                <a:cubicBezTo>
                  <a:pt x="38" y="36"/>
                  <a:pt x="37" y="40"/>
                  <a:pt x="36" y="42"/>
                </a:cubicBezTo>
                <a:cubicBezTo>
                  <a:pt x="34" y="43"/>
                  <a:pt x="31" y="44"/>
                  <a:pt x="27" y="44"/>
                </a:cubicBezTo>
                <a:close/>
                <a:moveTo>
                  <a:pt x="40" y="33"/>
                </a:moveTo>
                <a:cubicBezTo>
                  <a:pt x="49" y="33"/>
                  <a:pt x="49" y="33"/>
                  <a:pt x="49" y="33"/>
                </a:cubicBezTo>
                <a:cubicBezTo>
                  <a:pt x="49" y="37"/>
                  <a:pt x="45" y="40"/>
                  <a:pt x="39" y="42"/>
                </a:cubicBezTo>
                <a:cubicBezTo>
                  <a:pt x="39" y="39"/>
                  <a:pt x="40" y="36"/>
                  <a:pt x="40" y="33"/>
                </a:cubicBezTo>
                <a:close/>
                <a:moveTo>
                  <a:pt x="40" y="31"/>
                </a:moveTo>
                <a:cubicBezTo>
                  <a:pt x="40" y="28"/>
                  <a:pt x="39" y="25"/>
                  <a:pt x="39" y="23"/>
                </a:cubicBezTo>
                <a:cubicBezTo>
                  <a:pt x="45" y="24"/>
                  <a:pt x="49" y="28"/>
                  <a:pt x="49" y="31"/>
                </a:cubicBezTo>
                <a:lnTo>
                  <a:pt x="40" y="31"/>
                </a:lnTo>
                <a:close/>
                <a:moveTo>
                  <a:pt x="38" y="31"/>
                </a:moveTo>
                <a:cubicBezTo>
                  <a:pt x="27" y="31"/>
                  <a:pt x="27" y="31"/>
                  <a:pt x="27" y="31"/>
                </a:cubicBezTo>
                <a:cubicBezTo>
                  <a:pt x="27" y="21"/>
                  <a:pt x="27" y="21"/>
                  <a:pt x="27" y="21"/>
                </a:cubicBezTo>
                <a:cubicBezTo>
                  <a:pt x="31" y="21"/>
                  <a:pt x="34" y="21"/>
                  <a:pt x="36" y="22"/>
                </a:cubicBezTo>
                <a:cubicBezTo>
                  <a:pt x="37" y="25"/>
                  <a:pt x="38" y="28"/>
                  <a:pt x="38" y="31"/>
                </a:cubicBezTo>
                <a:close/>
                <a:moveTo>
                  <a:pt x="27" y="19"/>
                </a:moveTo>
                <a:cubicBezTo>
                  <a:pt x="27" y="9"/>
                  <a:pt x="27" y="9"/>
                  <a:pt x="27" y="9"/>
                </a:cubicBezTo>
                <a:cubicBezTo>
                  <a:pt x="31" y="10"/>
                  <a:pt x="34" y="14"/>
                  <a:pt x="36" y="20"/>
                </a:cubicBezTo>
                <a:cubicBezTo>
                  <a:pt x="33" y="19"/>
                  <a:pt x="30" y="19"/>
                  <a:pt x="27" y="19"/>
                </a:cubicBezTo>
                <a:close/>
                <a:moveTo>
                  <a:pt x="25" y="19"/>
                </a:moveTo>
                <a:cubicBezTo>
                  <a:pt x="22" y="19"/>
                  <a:pt x="19" y="19"/>
                  <a:pt x="17" y="20"/>
                </a:cubicBezTo>
                <a:cubicBezTo>
                  <a:pt x="19" y="14"/>
                  <a:pt x="22" y="10"/>
                  <a:pt x="25" y="9"/>
                </a:cubicBezTo>
                <a:lnTo>
                  <a:pt x="25" y="19"/>
                </a:lnTo>
                <a:close/>
                <a:moveTo>
                  <a:pt x="25" y="21"/>
                </a:moveTo>
                <a:cubicBezTo>
                  <a:pt x="25" y="31"/>
                  <a:pt x="25" y="31"/>
                  <a:pt x="25" y="31"/>
                </a:cubicBezTo>
                <a:cubicBezTo>
                  <a:pt x="15" y="31"/>
                  <a:pt x="15" y="31"/>
                  <a:pt x="15" y="31"/>
                </a:cubicBezTo>
                <a:cubicBezTo>
                  <a:pt x="15" y="28"/>
                  <a:pt x="15" y="25"/>
                  <a:pt x="16" y="22"/>
                </a:cubicBezTo>
                <a:cubicBezTo>
                  <a:pt x="19" y="21"/>
                  <a:pt x="22" y="21"/>
                  <a:pt x="25" y="21"/>
                </a:cubicBezTo>
                <a:close/>
                <a:moveTo>
                  <a:pt x="13" y="31"/>
                </a:moveTo>
                <a:cubicBezTo>
                  <a:pt x="3" y="31"/>
                  <a:pt x="3" y="31"/>
                  <a:pt x="3" y="31"/>
                </a:cubicBezTo>
                <a:cubicBezTo>
                  <a:pt x="4" y="28"/>
                  <a:pt x="8" y="24"/>
                  <a:pt x="14" y="23"/>
                </a:cubicBezTo>
                <a:cubicBezTo>
                  <a:pt x="13" y="25"/>
                  <a:pt x="13" y="28"/>
                  <a:pt x="13" y="31"/>
                </a:cubicBezTo>
                <a:close/>
                <a:moveTo>
                  <a:pt x="13" y="33"/>
                </a:moveTo>
                <a:cubicBezTo>
                  <a:pt x="13" y="36"/>
                  <a:pt x="13" y="39"/>
                  <a:pt x="14" y="42"/>
                </a:cubicBezTo>
                <a:cubicBezTo>
                  <a:pt x="8" y="40"/>
                  <a:pt x="4" y="37"/>
                  <a:pt x="3" y="33"/>
                </a:cubicBezTo>
                <a:lnTo>
                  <a:pt x="13" y="33"/>
                </a:lnTo>
                <a:close/>
                <a:moveTo>
                  <a:pt x="15" y="33"/>
                </a:moveTo>
                <a:cubicBezTo>
                  <a:pt x="25" y="33"/>
                  <a:pt x="25" y="33"/>
                  <a:pt x="25" y="33"/>
                </a:cubicBezTo>
                <a:cubicBezTo>
                  <a:pt x="25" y="44"/>
                  <a:pt x="25" y="44"/>
                  <a:pt x="25" y="44"/>
                </a:cubicBezTo>
                <a:cubicBezTo>
                  <a:pt x="22" y="44"/>
                  <a:pt x="19" y="43"/>
                  <a:pt x="16" y="42"/>
                </a:cubicBezTo>
                <a:cubicBezTo>
                  <a:pt x="15" y="40"/>
                  <a:pt x="15" y="36"/>
                  <a:pt x="15" y="33"/>
                </a:cubicBezTo>
                <a:close/>
                <a:moveTo>
                  <a:pt x="25" y="46"/>
                </a:moveTo>
                <a:cubicBezTo>
                  <a:pt x="25" y="55"/>
                  <a:pt x="25" y="55"/>
                  <a:pt x="25" y="55"/>
                </a:cubicBezTo>
                <a:cubicBezTo>
                  <a:pt x="22" y="55"/>
                  <a:pt x="19" y="50"/>
                  <a:pt x="17" y="45"/>
                </a:cubicBezTo>
                <a:cubicBezTo>
                  <a:pt x="19" y="45"/>
                  <a:pt x="22" y="46"/>
                  <a:pt x="25" y="46"/>
                </a:cubicBezTo>
                <a:close/>
                <a:moveTo>
                  <a:pt x="38" y="44"/>
                </a:moveTo>
                <a:cubicBezTo>
                  <a:pt x="43" y="43"/>
                  <a:pt x="46" y="41"/>
                  <a:pt x="48" y="39"/>
                </a:cubicBezTo>
                <a:cubicBezTo>
                  <a:pt x="46" y="46"/>
                  <a:pt x="40" y="52"/>
                  <a:pt x="33" y="54"/>
                </a:cubicBezTo>
                <a:cubicBezTo>
                  <a:pt x="35" y="52"/>
                  <a:pt x="37" y="48"/>
                  <a:pt x="38" y="44"/>
                </a:cubicBezTo>
                <a:close/>
                <a:moveTo>
                  <a:pt x="38" y="20"/>
                </a:moveTo>
                <a:cubicBezTo>
                  <a:pt x="37" y="16"/>
                  <a:pt x="35" y="12"/>
                  <a:pt x="33" y="10"/>
                </a:cubicBezTo>
                <a:cubicBezTo>
                  <a:pt x="40" y="12"/>
                  <a:pt x="46" y="18"/>
                  <a:pt x="48" y="26"/>
                </a:cubicBezTo>
                <a:cubicBezTo>
                  <a:pt x="46" y="23"/>
                  <a:pt x="43" y="21"/>
                  <a:pt x="38" y="20"/>
                </a:cubicBezTo>
                <a:close/>
                <a:moveTo>
                  <a:pt x="14" y="20"/>
                </a:moveTo>
                <a:cubicBezTo>
                  <a:pt x="10" y="21"/>
                  <a:pt x="6" y="23"/>
                  <a:pt x="4" y="26"/>
                </a:cubicBezTo>
                <a:cubicBezTo>
                  <a:pt x="6" y="18"/>
                  <a:pt x="12" y="12"/>
                  <a:pt x="20" y="10"/>
                </a:cubicBezTo>
                <a:cubicBezTo>
                  <a:pt x="17" y="12"/>
                  <a:pt x="16" y="16"/>
                  <a:pt x="14" y="20"/>
                </a:cubicBezTo>
                <a:close/>
                <a:moveTo>
                  <a:pt x="14" y="44"/>
                </a:moveTo>
                <a:cubicBezTo>
                  <a:pt x="16" y="48"/>
                  <a:pt x="17" y="52"/>
                  <a:pt x="20" y="54"/>
                </a:cubicBezTo>
                <a:cubicBezTo>
                  <a:pt x="12" y="52"/>
                  <a:pt x="6" y="46"/>
                  <a:pt x="4" y="39"/>
                </a:cubicBezTo>
                <a:cubicBezTo>
                  <a:pt x="6" y="41"/>
                  <a:pt x="10" y="43"/>
                  <a:pt x="14" y="44"/>
                </a:cubicBezTo>
                <a:close/>
                <a:moveTo>
                  <a:pt x="50" y="46"/>
                </a:moveTo>
                <a:cubicBezTo>
                  <a:pt x="43" y="59"/>
                  <a:pt x="26" y="64"/>
                  <a:pt x="13" y="57"/>
                </a:cubicBezTo>
                <a:cubicBezTo>
                  <a:pt x="14" y="55"/>
                  <a:pt x="14" y="55"/>
                  <a:pt x="14" y="55"/>
                </a:cubicBezTo>
                <a:cubicBezTo>
                  <a:pt x="17" y="57"/>
                  <a:pt x="22" y="58"/>
                  <a:pt x="26" y="58"/>
                </a:cubicBezTo>
                <a:cubicBezTo>
                  <a:pt x="41" y="58"/>
                  <a:pt x="52" y="47"/>
                  <a:pt x="52" y="32"/>
                </a:cubicBezTo>
                <a:cubicBezTo>
                  <a:pt x="52" y="23"/>
                  <a:pt x="48" y="15"/>
                  <a:pt x="41" y="11"/>
                </a:cubicBezTo>
                <a:cubicBezTo>
                  <a:pt x="42" y="9"/>
                  <a:pt x="42" y="9"/>
                  <a:pt x="42" y="9"/>
                </a:cubicBezTo>
                <a:cubicBezTo>
                  <a:pt x="54" y="17"/>
                  <a:pt x="58" y="33"/>
                  <a:pt x="50" y="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1" name="TextBox 20">
            <a:extLst>
              <a:ext uri="{FF2B5EF4-FFF2-40B4-BE49-F238E27FC236}">
                <a16:creationId xmlns:a16="http://schemas.microsoft.com/office/drawing/2014/main" id="{D5E061A3-BD8B-404C-ACD6-6012A56FCD43}"/>
              </a:ext>
            </a:extLst>
          </p:cNvPr>
          <p:cNvSpPr txBox="1"/>
          <p:nvPr/>
        </p:nvSpPr>
        <p:spPr>
          <a:xfrm>
            <a:off x="2235200" y="2703341"/>
            <a:ext cx="1154162" cy="215444"/>
          </a:xfrm>
          <a:prstGeom prst="rect">
            <a:avLst/>
          </a:prstGeom>
          <a:noFill/>
        </p:spPr>
        <p:txBody>
          <a:bodyPr wrap="none" lIns="0" tIns="0" rIns="0" bIns="0" rtlCol="0">
            <a:spAutoFit/>
          </a:bodyPr>
          <a:lstStyle/>
          <a:p>
            <a:r>
              <a:rPr lang="en-US" sz="1400" dirty="0">
                <a:solidFill>
                  <a:schemeClr val="bg1"/>
                </a:solidFill>
                <a:latin typeface="Montserrat" panose="00000500000000000000" pitchFamily="2" charset="0"/>
                <a:cs typeface="Poppins SemiBold" panose="00000700000000000000" pitchFamily="2" charset="0"/>
              </a:rPr>
              <a:t>Samples text</a:t>
            </a:r>
            <a:endParaRPr lang="vi-VN" sz="1400" dirty="0">
              <a:solidFill>
                <a:schemeClr val="bg1"/>
              </a:solidFill>
              <a:latin typeface="Montserrat" panose="00000500000000000000" pitchFamily="2" charset="0"/>
              <a:cs typeface="Poppins SemiBold" panose="00000700000000000000" pitchFamily="2" charset="0"/>
            </a:endParaRPr>
          </a:p>
        </p:txBody>
      </p:sp>
      <p:sp>
        <p:nvSpPr>
          <p:cNvPr id="22" name="TextBox 21">
            <a:extLst>
              <a:ext uri="{FF2B5EF4-FFF2-40B4-BE49-F238E27FC236}">
                <a16:creationId xmlns:a16="http://schemas.microsoft.com/office/drawing/2014/main" id="{B580D15C-93F3-4438-940E-74776E1BA8D8}"/>
              </a:ext>
            </a:extLst>
          </p:cNvPr>
          <p:cNvSpPr txBox="1"/>
          <p:nvPr/>
        </p:nvSpPr>
        <p:spPr>
          <a:xfrm flipH="1">
            <a:off x="2235200" y="2952477"/>
            <a:ext cx="1963868" cy="542305"/>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solidFill>
              <a:latin typeface="Montserrat" panose="00000500000000000000" pitchFamily="2" charset="0"/>
              <a:ea typeface="Lato Medium" panose="020F0502020204030203" pitchFamily="34" charset="0"/>
              <a:cs typeface="Poppins Medium" panose="00000600000000000000" pitchFamily="2" charset="0"/>
            </a:endParaRPr>
          </a:p>
        </p:txBody>
      </p:sp>
      <p:sp>
        <p:nvSpPr>
          <p:cNvPr id="24" name="TextBox 23">
            <a:extLst>
              <a:ext uri="{FF2B5EF4-FFF2-40B4-BE49-F238E27FC236}">
                <a16:creationId xmlns:a16="http://schemas.microsoft.com/office/drawing/2014/main" id="{1D6A63F0-1952-4C87-8F71-1D0F3892B81A}"/>
              </a:ext>
            </a:extLst>
          </p:cNvPr>
          <p:cNvSpPr txBox="1"/>
          <p:nvPr/>
        </p:nvSpPr>
        <p:spPr>
          <a:xfrm>
            <a:off x="2245018" y="3929137"/>
            <a:ext cx="1154162" cy="215444"/>
          </a:xfrm>
          <a:prstGeom prst="rect">
            <a:avLst/>
          </a:prstGeom>
          <a:noFill/>
        </p:spPr>
        <p:txBody>
          <a:bodyPr wrap="none" lIns="0" tIns="0" rIns="0" bIns="0" rtlCol="0">
            <a:spAutoFit/>
          </a:bodyPr>
          <a:lstStyle/>
          <a:p>
            <a:r>
              <a:rPr lang="en-US" sz="1400" dirty="0">
                <a:solidFill>
                  <a:schemeClr val="bg1"/>
                </a:solidFill>
                <a:latin typeface="Montserrat" panose="00000500000000000000" pitchFamily="2" charset="0"/>
                <a:cs typeface="Poppins SemiBold" panose="00000700000000000000" pitchFamily="2" charset="0"/>
              </a:rPr>
              <a:t>Samples text</a:t>
            </a:r>
            <a:endParaRPr lang="vi-VN" sz="1400" dirty="0">
              <a:solidFill>
                <a:schemeClr val="bg1"/>
              </a:solidFill>
              <a:latin typeface="Montserrat" panose="00000500000000000000" pitchFamily="2" charset="0"/>
              <a:cs typeface="Poppins SemiBold" panose="00000700000000000000" pitchFamily="2" charset="0"/>
            </a:endParaRPr>
          </a:p>
        </p:txBody>
      </p:sp>
      <p:sp>
        <p:nvSpPr>
          <p:cNvPr id="25" name="TextBox 24">
            <a:extLst>
              <a:ext uri="{FF2B5EF4-FFF2-40B4-BE49-F238E27FC236}">
                <a16:creationId xmlns:a16="http://schemas.microsoft.com/office/drawing/2014/main" id="{3640562E-6564-4971-A9B3-BD08C7D7C51A}"/>
              </a:ext>
            </a:extLst>
          </p:cNvPr>
          <p:cNvSpPr txBox="1"/>
          <p:nvPr/>
        </p:nvSpPr>
        <p:spPr>
          <a:xfrm flipH="1">
            <a:off x="2245018" y="4178273"/>
            <a:ext cx="1963868" cy="542305"/>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solidFill>
              <a:latin typeface="Montserrat" panose="00000500000000000000" pitchFamily="2" charset="0"/>
              <a:ea typeface="Lato Medium" panose="020F0502020204030203" pitchFamily="34" charset="0"/>
              <a:cs typeface="Poppins Medium" panose="00000600000000000000" pitchFamily="2" charset="0"/>
            </a:endParaRPr>
          </a:p>
        </p:txBody>
      </p:sp>
      <p:sp>
        <p:nvSpPr>
          <p:cNvPr id="26" name="TextBox 25">
            <a:extLst>
              <a:ext uri="{FF2B5EF4-FFF2-40B4-BE49-F238E27FC236}">
                <a16:creationId xmlns:a16="http://schemas.microsoft.com/office/drawing/2014/main" id="{9E6E4199-100F-4EA4-8AB9-897165E0363E}"/>
              </a:ext>
            </a:extLst>
          </p:cNvPr>
          <p:cNvSpPr txBox="1"/>
          <p:nvPr/>
        </p:nvSpPr>
        <p:spPr>
          <a:xfrm>
            <a:off x="2235200" y="5154933"/>
            <a:ext cx="1154162" cy="215444"/>
          </a:xfrm>
          <a:prstGeom prst="rect">
            <a:avLst/>
          </a:prstGeom>
          <a:noFill/>
        </p:spPr>
        <p:txBody>
          <a:bodyPr wrap="none" lIns="0" tIns="0" rIns="0" bIns="0" rtlCol="0">
            <a:spAutoFit/>
          </a:bodyPr>
          <a:lstStyle/>
          <a:p>
            <a:r>
              <a:rPr lang="en-US" sz="1400" dirty="0">
                <a:solidFill>
                  <a:schemeClr val="bg1"/>
                </a:solidFill>
                <a:latin typeface="Montserrat" panose="00000500000000000000" pitchFamily="2" charset="0"/>
                <a:cs typeface="Poppins SemiBold" panose="00000700000000000000" pitchFamily="2" charset="0"/>
              </a:rPr>
              <a:t>Samples text</a:t>
            </a:r>
            <a:endParaRPr lang="vi-VN" sz="1400" dirty="0">
              <a:solidFill>
                <a:schemeClr val="bg1"/>
              </a:solidFill>
              <a:latin typeface="Montserrat" panose="00000500000000000000" pitchFamily="2" charset="0"/>
              <a:cs typeface="Poppins SemiBold" panose="00000700000000000000" pitchFamily="2" charset="0"/>
            </a:endParaRPr>
          </a:p>
        </p:txBody>
      </p:sp>
      <p:sp>
        <p:nvSpPr>
          <p:cNvPr id="27" name="TextBox 26">
            <a:extLst>
              <a:ext uri="{FF2B5EF4-FFF2-40B4-BE49-F238E27FC236}">
                <a16:creationId xmlns:a16="http://schemas.microsoft.com/office/drawing/2014/main" id="{6312A033-31CE-4924-A03C-9BD45C568B9B}"/>
              </a:ext>
            </a:extLst>
          </p:cNvPr>
          <p:cNvSpPr txBox="1"/>
          <p:nvPr/>
        </p:nvSpPr>
        <p:spPr>
          <a:xfrm flipH="1">
            <a:off x="2235200" y="5404069"/>
            <a:ext cx="1963868" cy="542305"/>
          </a:xfrm>
          <a:prstGeom prst="rect">
            <a:avLst/>
          </a:prstGeom>
          <a:noFill/>
        </p:spPr>
        <p:txBody>
          <a:bodyPr wrap="square" lIns="0" tIns="0" rIns="0" bIns="0" rtlCol="0">
            <a:spAutoFit/>
          </a:bodyPr>
          <a:lstStyle/>
          <a:p>
            <a:pPr algn="just">
              <a:lnSpc>
                <a:spcPct val="150000"/>
              </a:lnSpc>
            </a:pPr>
            <a:r>
              <a:rPr lang="en-US" sz="1200" dirty="0">
                <a:solidFill>
                  <a:schemeClr val="bg1"/>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200" dirty="0" err="1">
                <a:solidFill>
                  <a:schemeClr val="bg1"/>
                </a:solidFill>
                <a:latin typeface="Montserrat" panose="00000500000000000000" pitchFamily="2" charset="0"/>
                <a:ea typeface="Lato Medium" panose="020F0502020204030203" pitchFamily="34" charset="0"/>
                <a:cs typeface="Poppins Medium" panose="00000600000000000000" pitchFamily="2" charset="0"/>
              </a:rPr>
              <a:t>amet</a:t>
            </a:r>
            <a:r>
              <a:rPr lang="en-US" sz="1200" dirty="0">
                <a:solidFill>
                  <a:schemeClr val="bg1"/>
                </a:solidFill>
                <a:latin typeface="Montserrat" panose="00000500000000000000" pitchFamily="2" charset="0"/>
                <a:ea typeface="Lato Medium" panose="020F0502020204030203" pitchFamily="34" charset="0"/>
                <a:cs typeface="Poppins Medium" panose="00000600000000000000" pitchFamily="2" charset="0"/>
              </a:rPr>
              <a:t>, </a:t>
            </a:r>
            <a:r>
              <a:rPr lang="en-US" sz="1200" dirty="0" err="1">
                <a:solidFill>
                  <a:schemeClr val="bg1"/>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200" dirty="0">
              <a:solidFill>
                <a:schemeClr val="bg1"/>
              </a:solidFill>
              <a:latin typeface="Montserrat" panose="00000500000000000000" pitchFamily="2" charset="0"/>
              <a:ea typeface="Lato Medium" panose="020F0502020204030203" pitchFamily="34" charset="0"/>
              <a:cs typeface="Poppins Medium" panose="00000600000000000000" pitchFamily="2" charset="0"/>
            </a:endParaRPr>
          </a:p>
        </p:txBody>
      </p:sp>
      <p:grpSp>
        <p:nvGrpSpPr>
          <p:cNvPr id="28" name="Group 27">
            <a:extLst>
              <a:ext uri="{FF2B5EF4-FFF2-40B4-BE49-F238E27FC236}">
                <a16:creationId xmlns:a16="http://schemas.microsoft.com/office/drawing/2014/main" id="{E73C8C2E-FB88-442D-9967-3E3036C51B19}"/>
              </a:ext>
            </a:extLst>
          </p:cNvPr>
          <p:cNvGrpSpPr/>
          <p:nvPr/>
        </p:nvGrpSpPr>
        <p:grpSpPr>
          <a:xfrm>
            <a:off x="929172" y="877240"/>
            <a:ext cx="4001578" cy="1156987"/>
            <a:chOff x="2881203" y="3037290"/>
            <a:chExt cx="4001578" cy="1156987"/>
          </a:xfrm>
        </p:grpSpPr>
        <p:sp>
          <p:nvSpPr>
            <p:cNvPr id="29" name="Title 11">
              <a:extLst>
                <a:ext uri="{FF2B5EF4-FFF2-40B4-BE49-F238E27FC236}">
                  <a16:creationId xmlns:a16="http://schemas.microsoft.com/office/drawing/2014/main" id="{D85F4020-D096-40B4-A673-8703ECBEDCD3}"/>
                </a:ext>
              </a:extLst>
            </p:cNvPr>
            <p:cNvSpPr txBox="1">
              <a:spLocks/>
            </p:cNvSpPr>
            <p:nvPr/>
          </p:nvSpPr>
          <p:spPr>
            <a:xfrm>
              <a:off x="2891075" y="3037290"/>
              <a:ext cx="3991706" cy="783420"/>
            </a:xfrm>
            <a:prstGeom prst="rect">
              <a:avLst/>
            </a:prstGeom>
          </p:spPr>
          <p:txBody>
            <a:bodyPr vert="horz" wrap="square" lIns="91416" tIns="45708" rIns="91416" bIns="45708"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600" spc="-150" dirty="0">
                  <a:solidFill>
                    <a:schemeClr val="bg1"/>
                  </a:solidFill>
                  <a:latin typeface="Montserrat" panose="00000500000000000000" pitchFamily="2" charset="0"/>
                  <a:ea typeface="Roboto" panose="02000000000000000000" pitchFamily="2" charset="0"/>
                  <a:cs typeface="Poppins" panose="00000500000000000000" pitchFamily="50" charset="0"/>
                </a:rPr>
                <a:t>PEDAGOGY</a:t>
              </a:r>
            </a:p>
          </p:txBody>
        </p:sp>
        <p:sp>
          <p:nvSpPr>
            <p:cNvPr id="30" name="Rectangle 29">
              <a:extLst>
                <a:ext uri="{FF2B5EF4-FFF2-40B4-BE49-F238E27FC236}">
                  <a16:creationId xmlns:a16="http://schemas.microsoft.com/office/drawing/2014/main" id="{8047CBFD-5F4A-4D82-BB69-37E03719FC7D}"/>
                </a:ext>
              </a:extLst>
            </p:cNvPr>
            <p:cNvSpPr/>
            <p:nvPr/>
          </p:nvSpPr>
          <p:spPr>
            <a:xfrm>
              <a:off x="2881203" y="3714146"/>
              <a:ext cx="3461019" cy="480131"/>
            </a:xfrm>
            <a:prstGeom prst="rect">
              <a:avLst/>
            </a:prstGeom>
          </p:spPr>
          <p:txBody>
            <a:bodyPr vert="horz" lIns="91440" tIns="45720" rIns="91440" bIns="45720" rtlCol="0" anchor="ctr">
              <a:noAutofit/>
            </a:bodyPr>
            <a:lstStyle/>
            <a:p>
              <a:pPr>
                <a:lnSpc>
                  <a:spcPct val="90000"/>
                </a:lnSpc>
                <a:spcBef>
                  <a:spcPct val="0"/>
                </a:spcBef>
              </a:pPr>
              <a:r>
                <a:rPr lang="en-US" sz="1300" dirty="0">
                  <a:solidFill>
                    <a:schemeClr val="bg1"/>
                  </a:solidFill>
                  <a:latin typeface="Montserrat" panose="00000500000000000000" pitchFamily="2" charset="0"/>
                  <a:ea typeface="Open Sans Light" panose="020B0306030504020204" pitchFamily="34" charset="0"/>
                  <a:cs typeface="Open Sans Light" panose="020B0306030504020204" pitchFamily="34" charset="0"/>
                </a:rPr>
                <a:t>EDUCATION PRESENTATION TEMPLATE </a:t>
              </a:r>
            </a:p>
          </p:txBody>
        </p:sp>
      </p:grpSp>
    </p:spTree>
    <p:extLst>
      <p:ext uri="{BB962C8B-B14F-4D97-AF65-F5344CB8AC3E}">
        <p14:creationId xmlns:p14="http://schemas.microsoft.com/office/powerpoint/2010/main" val="83836679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2C474BD-565B-4318-8195-9CC9A9E76E0E}"/>
              </a:ext>
            </a:extLst>
          </p:cNvPr>
          <p:cNvGrpSpPr/>
          <p:nvPr/>
        </p:nvGrpSpPr>
        <p:grpSpPr>
          <a:xfrm>
            <a:off x="812027" y="2019311"/>
            <a:ext cx="7445000" cy="3974222"/>
            <a:chOff x="812027" y="2019311"/>
            <a:chExt cx="7445000" cy="3974222"/>
          </a:xfrm>
        </p:grpSpPr>
        <p:sp>
          <p:nvSpPr>
            <p:cNvPr id="4" name="Rectangle: Rounded Corners 3">
              <a:extLst>
                <a:ext uri="{FF2B5EF4-FFF2-40B4-BE49-F238E27FC236}">
                  <a16:creationId xmlns:a16="http://schemas.microsoft.com/office/drawing/2014/main" id="{55E2B8F6-8397-41FF-9459-C9E5A9CF8DD9}"/>
                </a:ext>
              </a:extLst>
            </p:cNvPr>
            <p:cNvSpPr/>
            <p:nvPr/>
          </p:nvSpPr>
          <p:spPr>
            <a:xfrm>
              <a:off x="812027" y="2019311"/>
              <a:ext cx="7445000" cy="3974222"/>
            </a:xfrm>
            <a:prstGeom prst="roundRect">
              <a:avLst>
                <a:gd name="adj" fmla="val 1521"/>
              </a:avLst>
            </a:prstGeom>
            <a:solidFill>
              <a:schemeClr val="bg1"/>
            </a:solidFill>
            <a:ln>
              <a:noFill/>
            </a:ln>
            <a:effectLst>
              <a:outerShdw blurRad="317500" dist="635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3B206523-E0DE-41D7-A0FA-E7C6C7793903}"/>
                </a:ext>
              </a:extLst>
            </p:cNvPr>
            <p:cNvGrpSpPr/>
            <p:nvPr/>
          </p:nvGrpSpPr>
          <p:grpSpPr>
            <a:xfrm>
              <a:off x="1053949" y="2459575"/>
              <a:ext cx="6961156" cy="3270349"/>
              <a:chOff x="821738" y="2129790"/>
              <a:chExt cx="7743549" cy="3637917"/>
            </a:xfrm>
          </p:grpSpPr>
          <p:cxnSp>
            <p:nvCxnSpPr>
              <p:cNvPr id="6" name="Straight Connector 5">
                <a:extLst>
                  <a:ext uri="{FF2B5EF4-FFF2-40B4-BE49-F238E27FC236}">
                    <a16:creationId xmlns:a16="http://schemas.microsoft.com/office/drawing/2014/main" id="{E15D1D49-B576-43AD-A2C4-7E80BB1089C4}"/>
                  </a:ext>
                </a:extLst>
              </p:cNvPr>
              <p:cNvCxnSpPr/>
              <p:nvPr/>
            </p:nvCxnSpPr>
            <p:spPr>
              <a:xfrm>
                <a:off x="1005840" y="5368290"/>
                <a:ext cx="73533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848989B-4DCB-48A9-B791-0030EC5DBA8B}"/>
                  </a:ext>
                </a:extLst>
              </p:cNvPr>
              <p:cNvCxnSpPr/>
              <p:nvPr/>
            </p:nvCxnSpPr>
            <p:spPr>
              <a:xfrm>
                <a:off x="1005840" y="4072890"/>
                <a:ext cx="73533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047281-FA35-43C1-880E-D3283D25B212}"/>
                  </a:ext>
                </a:extLst>
              </p:cNvPr>
              <p:cNvCxnSpPr/>
              <p:nvPr/>
            </p:nvCxnSpPr>
            <p:spPr>
              <a:xfrm>
                <a:off x="1005840" y="3425190"/>
                <a:ext cx="73533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BE32C28-268E-4657-83AA-F7BC6DA8E14A}"/>
                  </a:ext>
                </a:extLst>
              </p:cNvPr>
              <p:cNvCxnSpPr/>
              <p:nvPr/>
            </p:nvCxnSpPr>
            <p:spPr>
              <a:xfrm>
                <a:off x="1005840" y="2777490"/>
                <a:ext cx="73533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B6CD28D-A368-4C71-8CCC-D4A354FBB1D6}"/>
                  </a:ext>
                </a:extLst>
              </p:cNvPr>
              <p:cNvCxnSpPr/>
              <p:nvPr/>
            </p:nvCxnSpPr>
            <p:spPr>
              <a:xfrm>
                <a:off x="1005840" y="2129790"/>
                <a:ext cx="73533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9DEAF6C-6FE8-4551-AD2A-A8900D944448}"/>
                  </a:ext>
                </a:extLst>
              </p:cNvPr>
              <p:cNvSpPr>
                <a:spLocks noChangeAspect="1"/>
              </p:cNvSpPr>
              <p:nvPr/>
            </p:nvSpPr>
            <p:spPr>
              <a:xfrm>
                <a:off x="944631"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0E54EC-C168-42D0-BCF9-41079EB75031}"/>
                  </a:ext>
                </a:extLst>
              </p:cNvPr>
              <p:cNvSpPr/>
              <p:nvPr/>
            </p:nvSpPr>
            <p:spPr>
              <a:xfrm>
                <a:off x="3454290" y="5490708"/>
                <a:ext cx="450957" cy="276999"/>
              </a:xfrm>
              <a:prstGeom prst="rect">
                <a:avLst/>
              </a:prstGeom>
            </p:spPr>
            <p:txBody>
              <a:bodyPr wrap="none">
                <a:spAutoFit/>
              </a:bodyPr>
              <a:lstStyle/>
              <a:p>
                <a:pPr algn="ctr"/>
                <a:r>
                  <a:rPr lang="en-US" sz="1200" dirty="0">
                    <a:solidFill>
                      <a:schemeClr val="bg1">
                        <a:lumMod val="65000"/>
                      </a:schemeClr>
                    </a:solidFill>
                    <a:latin typeface="+mj-lt"/>
                  </a:rPr>
                  <a:t>May</a:t>
                </a:r>
              </a:p>
            </p:txBody>
          </p:sp>
          <p:sp>
            <p:nvSpPr>
              <p:cNvPr id="13" name="Oval 12">
                <a:extLst>
                  <a:ext uri="{FF2B5EF4-FFF2-40B4-BE49-F238E27FC236}">
                    <a16:creationId xmlns:a16="http://schemas.microsoft.com/office/drawing/2014/main" id="{C0D332DA-8A8D-443F-BC1B-827E461F2A85}"/>
                  </a:ext>
                </a:extLst>
              </p:cNvPr>
              <p:cNvSpPr>
                <a:spLocks noChangeAspect="1"/>
              </p:cNvSpPr>
              <p:nvPr/>
            </p:nvSpPr>
            <p:spPr>
              <a:xfrm>
                <a:off x="2950077"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2F17F7F-1C8B-4CF4-BA19-C12B3B5093BF}"/>
                  </a:ext>
                </a:extLst>
              </p:cNvPr>
              <p:cNvSpPr>
                <a:spLocks noChangeAspect="1"/>
              </p:cNvSpPr>
              <p:nvPr/>
            </p:nvSpPr>
            <p:spPr>
              <a:xfrm>
                <a:off x="4287041"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D72C0EAD-E392-4724-A65F-BA505F69CFDC}"/>
                  </a:ext>
                </a:extLst>
              </p:cNvPr>
              <p:cNvSpPr>
                <a:spLocks noChangeAspect="1"/>
              </p:cNvSpPr>
              <p:nvPr/>
            </p:nvSpPr>
            <p:spPr>
              <a:xfrm>
                <a:off x="4955523"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DAB3AB6-D73C-4DAE-8E9E-867ABB7813F2}"/>
                  </a:ext>
                </a:extLst>
              </p:cNvPr>
              <p:cNvSpPr>
                <a:spLocks noChangeAspect="1"/>
              </p:cNvSpPr>
              <p:nvPr/>
            </p:nvSpPr>
            <p:spPr>
              <a:xfrm>
                <a:off x="6292487"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33B7688-AB7D-41BC-BA56-19183DDAF4B3}"/>
                  </a:ext>
                </a:extLst>
              </p:cNvPr>
              <p:cNvSpPr>
                <a:spLocks noChangeAspect="1"/>
              </p:cNvSpPr>
              <p:nvPr/>
            </p:nvSpPr>
            <p:spPr>
              <a:xfrm>
                <a:off x="1613113"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B0F74B7D-AC07-4D87-ADAE-8463C1C59CE7}"/>
                  </a:ext>
                </a:extLst>
              </p:cNvPr>
              <p:cNvSpPr>
                <a:spLocks noChangeAspect="1"/>
              </p:cNvSpPr>
              <p:nvPr/>
            </p:nvSpPr>
            <p:spPr>
              <a:xfrm>
                <a:off x="6960969"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9FC33643-01C4-4260-9CBB-23B106926954}"/>
                  </a:ext>
                </a:extLst>
              </p:cNvPr>
              <p:cNvSpPr>
                <a:spLocks noChangeAspect="1"/>
              </p:cNvSpPr>
              <p:nvPr/>
            </p:nvSpPr>
            <p:spPr>
              <a:xfrm>
                <a:off x="7629451"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1FEA1BD-6DA5-439F-AA61-3663E437F9B2}"/>
                  </a:ext>
                </a:extLst>
              </p:cNvPr>
              <p:cNvSpPr>
                <a:spLocks noChangeAspect="1"/>
              </p:cNvSpPr>
              <p:nvPr/>
            </p:nvSpPr>
            <p:spPr>
              <a:xfrm>
                <a:off x="5624005"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C0E35F9-0CC0-498E-8420-5F2306D58EAE}"/>
                  </a:ext>
                </a:extLst>
              </p:cNvPr>
              <p:cNvSpPr>
                <a:spLocks noChangeAspect="1"/>
              </p:cNvSpPr>
              <p:nvPr/>
            </p:nvSpPr>
            <p:spPr>
              <a:xfrm>
                <a:off x="3618559"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2ECB03C-6FD7-4C2D-B946-2DC8B5012508}"/>
                  </a:ext>
                </a:extLst>
              </p:cNvPr>
              <p:cNvSpPr>
                <a:spLocks noChangeAspect="1"/>
              </p:cNvSpPr>
              <p:nvPr/>
            </p:nvSpPr>
            <p:spPr>
              <a:xfrm>
                <a:off x="2281595"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5389F17-4460-47FC-9A52-19DF06CF1D09}"/>
                  </a:ext>
                </a:extLst>
              </p:cNvPr>
              <p:cNvSpPr>
                <a:spLocks noChangeAspect="1"/>
              </p:cNvSpPr>
              <p:nvPr/>
            </p:nvSpPr>
            <p:spPr>
              <a:xfrm>
                <a:off x="8297931" y="5307081"/>
                <a:ext cx="122418" cy="122418"/>
              </a:xfrm>
              <a:prstGeom prst="ellipse">
                <a:avLst/>
              </a:prstGeom>
              <a:solidFill>
                <a:schemeClr val="bg1">
                  <a:lumMod val="75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AE05935-99AF-4FBD-895A-0953898A4689}"/>
                  </a:ext>
                </a:extLst>
              </p:cNvPr>
              <p:cNvSpPr/>
              <p:nvPr/>
            </p:nvSpPr>
            <p:spPr>
              <a:xfrm>
                <a:off x="821738" y="5490708"/>
                <a:ext cx="368204" cy="264885"/>
              </a:xfrm>
              <a:prstGeom prst="rect">
                <a:avLst/>
              </a:prstGeom>
            </p:spPr>
            <p:txBody>
              <a:bodyPr wrap="none">
                <a:spAutoFit/>
              </a:bodyPr>
              <a:lstStyle/>
              <a:p>
                <a:pPr algn="ctr"/>
                <a:r>
                  <a:rPr lang="en-US" sz="1200" dirty="0">
                    <a:solidFill>
                      <a:schemeClr val="bg1">
                        <a:lumMod val="65000"/>
                      </a:schemeClr>
                    </a:solidFill>
                    <a:latin typeface="+mj-lt"/>
                  </a:rPr>
                  <a:t>Jan</a:t>
                </a:r>
              </a:p>
            </p:txBody>
          </p:sp>
          <p:sp>
            <p:nvSpPr>
              <p:cNvPr id="25" name="Rectangle 24">
                <a:extLst>
                  <a:ext uri="{FF2B5EF4-FFF2-40B4-BE49-F238E27FC236}">
                    <a16:creationId xmlns:a16="http://schemas.microsoft.com/office/drawing/2014/main" id="{E6589B08-5607-4878-9EAF-12700681338C}"/>
                  </a:ext>
                </a:extLst>
              </p:cNvPr>
              <p:cNvSpPr/>
              <p:nvPr/>
            </p:nvSpPr>
            <p:spPr>
              <a:xfrm>
                <a:off x="1470099" y="5490708"/>
                <a:ext cx="408446" cy="276999"/>
              </a:xfrm>
              <a:prstGeom prst="rect">
                <a:avLst/>
              </a:prstGeom>
            </p:spPr>
            <p:txBody>
              <a:bodyPr wrap="none">
                <a:spAutoFit/>
              </a:bodyPr>
              <a:lstStyle/>
              <a:p>
                <a:pPr algn="ctr"/>
                <a:r>
                  <a:rPr lang="en-US" sz="1200" dirty="0">
                    <a:solidFill>
                      <a:schemeClr val="bg1">
                        <a:lumMod val="65000"/>
                      </a:schemeClr>
                    </a:solidFill>
                    <a:latin typeface="+mj-lt"/>
                  </a:rPr>
                  <a:t>Feb</a:t>
                </a:r>
              </a:p>
            </p:txBody>
          </p:sp>
          <p:sp>
            <p:nvSpPr>
              <p:cNvPr id="26" name="Rectangle 25">
                <a:extLst>
                  <a:ext uri="{FF2B5EF4-FFF2-40B4-BE49-F238E27FC236}">
                    <a16:creationId xmlns:a16="http://schemas.microsoft.com/office/drawing/2014/main" id="{AB3B09F3-C0C5-4A8D-B4EF-B7124D8BD90F}"/>
                  </a:ext>
                </a:extLst>
              </p:cNvPr>
              <p:cNvSpPr/>
              <p:nvPr/>
            </p:nvSpPr>
            <p:spPr>
              <a:xfrm>
                <a:off x="2123032" y="5490708"/>
                <a:ext cx="439544" cy="276999"/>
              </a:xfrm>
              <a:prstGeom prst="rect">
                <a:avLst/>
              </a:prstGeom>
            </p:spPr>
            <p:txBody>
              <a:bodyPr wrap="none">
                <a:spAutoFit/>
              </a:bodyPr>
              <a:lstStyle/>
              <a:p>
                <a:pPr algn="ctr"/>
                <a:r>
                  <a:rPr lang="en-US" sz="1200" dirty="0">
                    <a:solidFill>
                      <a:schemeClr val="bg1">
                        <a:lumMod val="65000"/>
                      </a:schemeClr>
                    </a:solidFill>
                    <a:latin typeface="+mj-lt"/>
                  </a:rPr>
                  <a:t>Mar</a:t>
                </a:r>
              </a:p>
            </p:txBody>
          </p:sp>
          <p:sp>
            <p:nvSpPr>
              <p:cNvPr id="27" name="Rectangle 26">
                <a:extLst>
                  <a:ext uri="{FF2B5EF4-FFF2-40B4-BE49-F238E27FC236}">
                    <a16:creationId xmlns:a16="http://schemas.microsoft.com/office/drawing/2014/main" id="{0EBEBBEB-1E66-47DD-BDE5-24055F46E4D2}"/>
                  </a:ext>
                </a:extLst>
              </p:cNvPr>
              <p:cNvSpPr/>
              <p:nvPr/>
            </p:nvSpPr>
            <p:spPr>
              <a:xfrm>
                <a:off x="8152994" y="5490708"/>
                <a:ext cx="412293" cy="276999"/>
              </a:xfrm>
              <a:prstGeom prst="rect">
                <a:avLst/>
              </a:prstGeom>
            </p:spPr>
            <p:txBody>
              <a:bodyPr wrap="none">
                <a:spAutoFit/>
              </a:bodyPr>
              <a:lstStyle/>
              <a:p>
                <a:pPr algn="ctr"/>
                <a:r>
                  <a:rPr lang="en-US" sz="1200" dirty="0">
                    <a:solidFill>
                      <a:schemeClr val="bg1">
                        <a:lumMod val="65000"/>
                      </a:schemeClr>
                    </a:solidFill>
                    <a:latin typeface="+mj-lt"/>
                  </a:rPr>
                  <a:t>Des</a:t>
                </a:r>
              </a:p>
            </p:txBody>
          </p:sp>
          <p:sp>
            <p:nvSpPr>
              <p:cNvPr id="28" name="Rectangle 27">
                <a:extLst>
                  <a:ext uri="{FF2B5EF4-FFF2-40B4-BE49-F238E27FC236}">
                    <a16:creationId xmlns:a16="http://schemas.microsoft.com/office/drawing/2014/main" id="{1E132F66-447A-47BE-9085-5386D44A9848}"/>
                  </a:ext>
                </a:extLst>
              </p:cNvPr>
              <p:cNvSpPr/>
              <p:nvPr/>
            </p:nvSpPr>
            <p:spPr>
              <a:xfrm>
                <a:off x="2809147" y="5490708"/>
                <a:ext cx="404278" cy="276999"/>
              </a:xfrm>
              <a:prstGeom prst="rect">
                <a:avLst/>
              </a:prstGeom>
            </p:spPr>
            <p:txBody>
              <a:bodyPr wrap="none">
                <a:spAutoFit/>
              </a:bodyPr>
              <a:lstStyle/>
              <a:p>
                <a:pPr algn="ctr"/>
                <a:r>
                  <a:rPr lang="en-US" sz="1200" dirty="0">
                    <a:solidFill>
                      <a:schemeClr val="bg1">
                        <a:lumMod val="65000"/>
                      </a:schemeClr>
                    </a:solidFill>
                    <a:latin typeface="+mj-lt"/>
                  </a:rPr>
                  <a:t>Apr</a:t>
                </a:r>
              </a:p>
            </p:txBody>
          </p:sp>
          <p:sp>
            <p:nvSpPr>
              <p:cNvPr id="29" name="Rectangle 28">
                <a:extLst>
                  <a:ext uri="{FF2B5EF4-FFF2-40B4-BE49-F238E27FC236}">
                    <a16:creationId xmlns:a16="http://schemas.microsoft.com/office/drawing/2014/main" id="{037481CC-8FFC-4905-87EB-02A002F1A2FE}"/>
                  </a:ext>
                </a:extLst>
              </p:cNvPr>
              <p:cNvSpPr/>
              <p:nvPr/>
            </p:nvSpPr>
            <p:spPr>
              <a:xfrm>
                <a:off x="4151722" y="5490708"/>
                <a:ext cx="393056" cy="276999"/>
              </a:xfrm>
              <a:prstGeom prst="rect">
                <a:avLst/>
              </a:prstGeom>
            </p:spPr>
            <p:txBody>
              <a:bodyPr wrap="none">
                <a:spAutoFit/>
              </a:bodyPr>
              <a:lstStyle/>
              <a:p>
                <a:pPr algn="ctr"/>
                <a:r>
                  <a:rPr lang="en-US" sz="1200" dirty="0">
                    <a:solidFill>
                      <a:schemeClr val="bg1">
                        <a:lumMod val="65000"/>
                      </a:schemeClr>
                    </a:solidFill>
                    <a:latin typeface="+mj-lt"/>
                  </a:rPr>
                  <a:t>Jun</a:t>
                </a:r>
              </a:p>
            </p:txBody>
          </p:sp>
          <p:sp>
            <p:nvSpPr>
              <p:cNvPr id="30" name="Rectangle 29">
                <a:extLst>
                  <a:ext uri="{FF2B5EF4-FFF2-40B4-BE49-F238E27FC236}">
                    <a16:creationId xmlns:a16="http://schemas.microsoft.com/office/drawing/2014/main" id="{375887F2-5E3A-44F5-B41E-C80E5D09C5F5}"/>
                  </a:ext>
                </a:extLst>
              </p:cNvPr>
              <p:cNvSpPr/>
              <p:nvPr/>
            </p:nvSpPr>
            <p:spPr>
              <a:xfrm>
                <a:off x="4844434" y="5490708"/>
                <a:ext cx="346570" cy="276999"/>
              </a:xfrm>
              <a:prstGeom prst="rect">
                <a:avLst/>
              </a:prstGeom>
            </p:spPr>
            <p:txBody>
              <a:bodyPr wrap="none">
                <a:spAutoFit/>
              </a:bodyPr>
              <a:lstStyle/>
              <a:p>
                <a:pPr algn="ctr"/>
                <a:r>
                  <a:rPr lang="en-US" sz="1200" dirty="0">
                    <a:solidFill>
                      <a:schemeClr val="bg1">
                        <a:lumMod val="65000"/>
                      </a:schemeClr>
                    </a:solidFill>
                    <a:latin typeface="+mj-lt"/>
                  </a:rPr>
                  <a:t>Jul</a:t>
                </a:r>
              </a:p>
            </p:txBody>
          </p:sp>
          <p:sp>
            <p:nvSpPr>
              <p:cNvPr id="31" name="Rectangle 30">
                <a:extLst>
                  <a:ext uri="{FF2B5EF4-FFF2-40B4-BE49-F238E27FC236}">
                    <a16:creationId xmlns:a16="http://schemas.microsoft.com/office/drawing/2014/main" id="{AFE85AC3-309B-4C51-89AF-3948B91749B6}"/>
                  </a:ext>
                </a:extLst>
              </p:cNvPr>
              <p:cNvSpPr/>
              <p:nvPr/>
            </p:nvSpPr>
            <p:spPr>
              <a:xfrm>
                <a:off x="5473457" y="5490708"/>
                <a:ext cx="423514" cy="276999"/>
              </a:xfrm>
              <a:prstGeom prst="rect">
                <a:avLst/>
              </a:prstGeom>
            </p:spPr>
            <p:txBody>
              <a:bodyPr wrap="none">
                <a:spAutoFit/>
              </a:bodyPr>
              <a:lstStyle/>
              <a:p>
                <a:pPr algn="ctr"/>
                <a:r>
                  <a:rPr lang="en-US" sz="1200" dirty="0">
                    <a:solidFill>
                      <a:schemeClr val="bg1">
                        <a:lumMod val="65000"/>
                      </a:schemeClr>
                    </a:solidFill>
                    <a:latin typeface="+mj-lt"/>
                  </a:rPr>
                  <a:t>Aug</a:t>
                </a:r>
              </a:p>
            </p:txBody>
          </p:sp>
          <p:sp>
            <p:nvSpPr>
              <p:cNvPr id="32" name="Rectangle 31">
                <a:extLst>
                  <a:ext uri="{FF2B5EF4-FFF2-40B4-BE49-F238E27FC236}">
                    <a16:creationId xmlns:a16="http://schemas.microsoft.com/office/drawing/2014/main" id="{FAE4074E-8C5C-4E0A-82C9-D8A58D8B6122}"/>
                  </a:ext>
                </a:extLst>
              </p:cNvPr>
              <p:cNvSpPr/>
              <p:nvPr/>
            </p:nvSpPr>
            <p:spPr>
              <a:xfrm>
                <a:off x="6149154" y="5490708"/>
                <a:ext cx="409086" cy="276999"/>
              </a:xfrm>
              <a:prstGeom prst="rect">
                <a:avLst/>
              </a:prstGeom>
            </p:spPr>
            <p:txBody>
              <a:bodyPr wrap="none">
                <a:spAutoFit/>
              </a:bodyPr>
              <a:lstStyle/>
              <a:p>
                <a:pPr algn="ctr"/>
                <a:r>
                  <a:rPr lang="en-US" sz="1200" dirty="0">
                    <a:solidFill>
                      <a:schemeClr val="bg1">
                        <a:lumMod val="65000"/>
                      </a:schemeClr>
                    </a:solidFill>
                    <a:latin typeface="+mj-lt"/>
                  </a:rPr>
                  <a:t>Sep</a:t>
                </a:r>
              </a:p>
            </p:txBody>
          </p:sp>
          <p:sp>
            <p:nvSpPr>
              <p:cNvPr id="33" name="Rectangle 32">
                <a:extLst>
                  <a:ext uri="{FF2B5EF4-FFF2-40B4-BE49-F238E27FC236}">
                    <a16:creationId xmlns:a16="http://schemas.microsoft.com/office/drawing/2014/main" id="{BF7F3376-55F3-4F35-A905-C29193C896E5}"/>
                  </a:ext>
                </a:extLst>
              </p:cNvPr>
              <p:cNvSpPr/>
              <p:nvPr/>
            </p:nvSpPr>
            <p:spPr>
              <a:xfrm>
                <a:off x="6820841" y="5490708"/>
                <a:ext cx="402675" cy="276999"/>
              </a:xfrm>
              <a:prstGeom prst="rect">
                <a:avLst/>
              </a:prstGeom>
            </p:spPr>
            <p:txBody>
              <a:bodyPr wrap="none">
                <a:spAutoFit/>
              </a:bodyPr>
              <a:lstStyle/>
              <a:p>
                <a:pPr algn="ctr"/>
                <a:r>
                  <a:rPr lang="en-US" sz="1200" dirty="0">
                    <a:solidFill>
                      <a:schemeClr val="bg1">
                        <a:lumMod val="65000"/>
                      </a:schemeClr>
                    </a:solidFill>
                    <a:latin typeface="+mj-lt"/>
                  </a:rPr>
                  <a:t>Oct</a:t>
                </a:r>
              </a:p>
            </p:txBody>
          </p:sp>
          <p:sp>
            <p:nvSpPr>
              <p:cNvPr id="34" name="Rectangle 33">
                <a:extLst>
                  <a:ext uri="{FF2B5EF4-FFF2-40B4-BE49-F238E27FC236}">
                    <a16:creationId xmlns:a16="http://schemas.microsoft.com/office/drawing/2014/main" id="{758B069A-49FC-4FE8-A559-C3BF2A314DB7}"/>
                  </a:ext>
                </a:extLst>
              </p:cNvPr>
              <p:cNvSpPr/>
              <p:nvPr/>
            </p:nvSpPr>
            <p:spPr>
              <a:xfrm>
                <a:off x="7476081" y="5490708"/>
                <a:ext cx="429156" cy="276999"/>
              </a:xfrm>
              <a:prstGeom prst="rect">
                <a:avLst/>
              </a:prstGeom>
            </p:spPr>
            <p:txBody>
              <a:bodyPr wrap="none">
                <a:spAutoFit/>
              </a:bodyPr>
              <a:lstStyle/>
              <a:p>
                <a:pPr algn="ctr"/>
                <a:r>
                  <a:rPr lang="en-US" sz="1200" dirty="0">
                    <a:solidFill>
                      <a:schemeClr val="bg1">
                        <a:lumMod val="65000"/>
                      </a:schemeClr>
                    </a:solidFill>
                    <a:latin typeface="+mj-lt"/>
                  </a:rPr>
                  <a:t>Nov</a:t>
                </a:r>
              </a:p>
            </p:txBody>
          </p:sp>
          <p:cxnSp>
            <p:nvCxnSpPr>
              <p:cNvPr id="35" name="Straight Connector 34">
                <a:extLst>
                  <a:ext uri="{FF2B5EF4-FFF2-40B4-BE49-F238E27FC236}">
                    <a16:creationId xmlns:a16="http://schemas.microsoft.com/office/drawing/2014/main" id="{65A01540-C06D-4558-955D-F5862CED334E}"/>
                  </a:ext>
                </a:extLst>
              </p:cNvPr>
              <p:cNvCxnSpPr/>
              <p:nvPr/>
            </p:nvCxnSpPr>
            <p:spPr>
              <a:xfrm>
                <a:off x="1005840" y="4720590"/>
                <a:ext cx="73533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74E0AD27-FF68-4956-BFAA-8107C80947F5}"/>
                  </a:ext>
                </a:extLst>
              </p:cNvPr>
              <p:cNvCxnSpPr/>
              <p:nvPr/>
            </p:nvCxnSpPr>
            <p:spPr>
              <a:xfrm>
                <a:off x="2281595" y="2786380"/>
                <a:ext cx="1464729" cy="0"/>
              </a:xfrm>
              <a:prstGeom prst="line">
                <a:avLst/>
              </a:prstGeom>
              <a:ln w="127000" cap="rnd">
                <a:solidFill>
                  <a:schemeClr val="accent4"/>
                </a:solidFill>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99AFF03-40A4-43A7-A60F-5408EAE1F69E}"/>
                  </a:ext>
                </a:extLst>
              </p:cNvPr>
              <p:cNvCxnSpPr/>
              <p:nvPr/>
            </p:nvCxnSpPr>
            <p:spPr>
              <a:xfrm>
                <a:off x="944631" y="4720590"/>
                <a:ext cx="1463040" cy="0"/>
              </a:xfrm>
              <a:prstGeom prst="line">
                <a:avLst/>
              </a:prstGeom>
              <a:ln w="1270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5789449-DF21-480C-AE9C-B830D54DF0CB}"/>
                  </a:ext>
                </a:extLst>
              </p:cNvPr>
              <p:cNvCxnSpPr/>
              <p:nvPr/>
            </p:nvCxnSpPr>
            <p:spPr>
              <a:xfrm>
                <a:off x="2950077" y="4072890"/>
                <a:ext cx="3474720" cy="0"/>
              </a:xfrm>
              <a:prstGeom prst="line">
                <a:avLst/>
              </a:prstGeom>
              <a:ln w="12700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FD5920B-02B8-43EF-BC66-103E5C97FA33}"/>
                  </a:ext>
                </a:extLst>
              </p:cNvPr>
              <p:cNvCxnSpPr/>
              <p:nvPr/>
            </p:nvCxnSpPr>
            <p:spPr>
              <a:xfrm>
                <a:off x="4287041" y="3425190"/>
                <a:ext cx="2743200" cy="0"/>
              </a:xfrm>
              <a:prstGeom prst="line">
                <a:avLst/>
              </a:prstGeom>
              <a:ln w="12700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B3F92BD6-A8B9-4ED1-A95B-696608CC5E15}"/>
                  </a:ext>
                </a:extLst>
              </p:cNvPr>
              <p:cNvCxnSpPr>
                <a:cxnSpLocks/>
              </p:cNvCxnSpPr>
              <p:nvPr/>
            </p:nvCxnSpPr>
            <p:spPr>
              <a:xfrm>
                <a:off x="6292487" y="2129790"/>
                <a:ext cx="1464729" cy="0"/>
              </a:xfrm>
              <a:prstGeom prst="line">
                <a:avLst/>
              </a:prstGeom>
              <a:ln w="127000" cap="rnd">
                <a:solidFill>
                  <a:schemeClr val="accent5"/>
                </a:solidFill>
                <a:round/>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id="{962B65EF-2771-4107-994B-BEE4E25B42A7}"/>
              </a:ext>
            </a:extLst>
          </p:cNvPr>
          <p:cNvGrpSpPr/>
          <p:nvPr/>
        </p:nvGrpSpPr>
        <p:grpSpPr>
          <a:xfrm>
            <a:off x="7884811" y="2495759"/>
            <a:ext cx="3605211" cy="3021327"/>
            <a:chOff x="7884811" y="2495759"/>
            <a:chExt cx="3605211" cy="3021327"/>
          </a:xfrm>
        </p:grpSpPr>
        <p:sp>
          <p:nvSpPr>
            <p:cNvPr id="42" name="Rectangle: Rounded Corners 41">
              <a:extLst>
                <a:ext uri="{FF2B5EF4-FFF2-40B4-BE49-F238E27FC236}">
                  <a16:creationId xmlns:a16="http://schemas.microsoft.com/office/drawing/2014/main" id="{3B5F2294-DA09-46E9-9215-91C55F11ED20}"/>
                </a:ext>
              </a:extLst>
            </p:cNvPr>
            <p:cNvSpPr/>
            <p:nvPr/>
          </p:nvSpPr>
          <p:spPr>
            <a:xfrm>
              <a:off x="7884811" y="2495759"/>
              <a:ext cx="3495163" cy="3021327"/>
            </a:xfrm>
            <a:prstGeom prst="roundRect">
              <a:avLst>
                <a:gd name="adj" fmla="val 213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ontserrat" panose="00000500000000000000" pitchFamily="2" charset="0"/>
              </a:endParaRPr>
            </a:p>
          </p:txBody>
        </p:sp>
        <p:sp>
          <p:nvSpPr>
            <p:cNvPr id="43" name="Rectangle 42">
              <a:extLst>
                <a:ext uri="{FF2B5EF4-FFF2-40B4-BE49-F238E27FC236}">
                  <a16:creationId xmlns:a16="http://schemas.microsoft.com/office/drawing/2014/main" id="{8C5F44D6-CC12-478F-9DF7-A73D36D46DF3}"/>
                </a:ext>
              </a:extLst>
            </p:cNvPr>
            <p:cNvSpPr/>
            <p:nvPr/>
          </p:nvSpPr>
          <p:spPr>
            <a:xfrm>
              <a:off x="8538491" y="3302070"/>
              <a:ext cx="2951531" cy="1220462"/>
            </a:xfrm>
            <a:prstGeom prst="rect">
              <a:avLst/>
            </a:prstGeom>
          </p:spPr>
          <p:txBody>
            <a:bodyPr wrap="square" anchor="t">
              <a:spAutoFit/>
            </a:bodyPr>
            <a:lstStyle/>
            <a:p>
              <a:pPr algn="just">
                <a:lnSpc>
                  <a:spcPct val="150000"/>
                </a:lnSpc>
              </a:pPr>
              <a:r>
                <a:rPr lang="en-US" sz="1000" dirty="0">
                  <a:solidFill>
                    <a:schemeClr val="bg1">
                      <a:lumMod val="50000"/>
                    </a:schemeClr>
                  </a:solidFill>
                  <a:latin typeface="Montserrat" panose="00000500000000000000" pitchFamily="2" charset="0"/>
                  <a:cs typeface="Segoe UI Light" panose="020B0502040204020203" pitchFamily="34" charset="0"/>
                </a:rPr>
                <a:t>Lorem ipsum </a:t>
              </a:r>
              <a:r>
                <a:rPr lang="en-US" sz="1000" dirty="0" err="1">
                  <a:solidFill>
                    <a:schemeClr val="bg1">
                      <a:lumMod val="50000"/>
                    </a:schemeClr>
                  </a:solidFill>
                  <a:latin typeface="Montserrat" panose="00000500000000000000" pitchFamily="2" charset="0"/>
                  <a:cs typeface="Segoe UI Light" panose="020B0502040204020203" pitchFamily="34" charset="0"/>
                </a:rPr>
                <a:t>veniam</a:t>
              </a:r>
              <a:r>
                <a:rPr lang="en-US" sz="1000" dirty="0">
                  <a:solidFill>
                    <a:schemeClr val="bg1">
                      <a:lumMod val="50000"/>
                    </a:schemeClr>
                  </a:solidFill>
                  <a:latin typeface="Montserrat" panose="00000500000000000000" pitchFamily="2" charset="0"/>
                  <a:cs typeface="Segoe UI Light" panose="020B0502040204020203" pitchFamily="34" charset="0"/>
                </a:rPr>
                <a:t> dolor sit </a:t>
              </a:r>
              <a:r>
                <a:rPr lang="en-US" sz="1000" dirty="0" err="1">
                  <a:solidFill>
                    <a:schemeClr val="bg1">
                      <a:lumMod val="50000"/>
                    </a:schemeClr>
                  </a:solidFill>
                  <a:latin typeface="Montserrat" panose="00000500000000000000" pitchFamily="2" charset="0"/>
                  <a:cs typeface="Segoe UI Light" panose="020B0502040204020203" pitchFamily="34" charset="0"/>
                </a:rPr>
                <a:t>amet</a:t>
              </a:r>
              <a:r>
                <a:rPr lang="en-US" sz="1000" dirty="0">
                  <a:solidFill>
                    <a:schemeClr val="bg1">
                      <a:lumMod val="50000"/>
                    </a:schemeClr>
                  </a:solidFill>
                  <a:latin typeface="Montserrat" panose="00000500000000000000" pitchFamily="2" charset="0"/>
                  <a:cs typeface="Segoe UI Light" panose="020B0502040204020203" pitchFamily="34" charset="0"/>
                </a:rPr>
                <a:t>, </a:t>
              </a:r>
              <a:r>
                <a:rPr lang="en-US" sz="1000" dirty="0" err="1">
                  <a:solidFill>
                    <a:schemeClr val="bg1">
                      <a:lumMod val="50000"/>
                    </a:schemeClr>
                  </a:solidFill>
                  <a:latin typeface="Montserrat" panose="00000500000000000000" pitchFamily="2" charset="0"/>
                  <a:cs typeface="Segoe UI Light" panose="020B0502040204020203" pitchFamily="34" charset="0"/>
                </a:rPr>
                <a:t>consectetur</a:t>
              </a:r>
              <a:r>
                <a:rPr lang="en-US" sz="1000" dirty="0">
                  <a:solidFill>
                    <a:schemeClr val="bg1">
                      <a:lumMod val="50000"/>
                    </a:schemeClr>
                  </a:solidFill>
                  <a:latin typeface="Montserrat" panose="00000500000000000000" pitchFamily="2" charset="0"/>
                  <a:cs typeface="Segoe UI Light" panose="020B0502040204020203" pitchFamily="34" charset="0"/>
                </a:rPr>
                <a:t> </a:t>
              </a:r>
              <a:r>
                <a:rPr lang="en-US" sz="1000" dirty="0" err="1">
                  <a:solidFill>
                    <a:schemeClr val="bg1">
                      <a:lumMod val="50000"/>
                    </a:schemeClr>
                  </a:solidFill>
                  <a:latin typeface="Montserrat" panose="00000500000000000000" pitchFamily="2" charset="0"/>
                  <a:cs typeface="Segoe UI Light" panose="020B0502040204020203" pitchFamily="34" charset="0"/>
                </a:rPr>
                <a:t>adipiscing</a:t>
              </a:r>
              <a:r>
                <a:rPr lang="en-US" sz="1000" dirty="0">
                  <a:solidFill>
                    <a:schemeClr val="bg1">
                      <a:lumMod val="50000"/>
                    </a:schemeClr>
                  </a:solidFill>
                  <a:latin typeface="Montserrat" panose="00000500000000000000" pitchFamily="2" charset="0"/>
                  <a:cs typeface="Segoe UI Light" panose="020B0502040204020203" pitchFamily="34" charset="0"/>
                </a:rPr>
                <a:t> </a:t>
              </a:r>
              <a:r>
                <a:rPr lang="en-US" sz="1000" dirty="0" err="1">
                  <a:solidFill>
                    <a:schemeClr val="bg1">
                      <a:lumMod val="50000"/>
                    </a:schemeClr>
                  </a:solidFill>
                  <a:latin typeface="Montserrat" panose="00000500000000000000" pitchFamily="2" charset="0"/>
                  <a:cs typeface="Segoe UI Light" panose="020B0502040204020203" pitchFamily="34" charset="0"/>
                </a:rPr>
                <a:t>elit</a:t>
              </a:r>
              <a:r>
                <a:rPr lang="en-US" sz="1000" dirty="0">
                  <a:solidFill>
                    <a:schemeClr val="bg1">
                      <a:lumMod val="50000"/>
                    </a:schemeClr>
                  </a:solidFill>
                  <a:latin typeface="Montserrat" panose="00000500000000000000" pitchFamily="2" charset="0"/>
                  <a:cs typeface="Segoe UI Light" panose="020B0502040204020203" pitchFamily="34" charset="0"/>
                </a:rPr>
                <a:t>. </a:t>
              </a:r>
              <a:r>
                <a:rPr lang="en-US" sz="1000" dirty="0" err="1">
                  <a:solidFill>
                    <a:schemeClr val="bg1">
                      <a:lumMod val="50000"/>
                    </a:schemeClr>
                  </a:solidFill>
                  <a:latin typeface="Montserrat" panose="00000500000000000000" pitchFamily="2" charset="0"/>
                  <a:cs typeface="Segoe UI Light" panose="020B0502040204020203" pitchFamily="34" charset="0"/>
                </a:rPr>
                <a:t>Mauris</a:t>
              </a:r>
              <a:r>
                <a:rPr lang="en-US" sz="1000" dirty="0">
                  <a:solidFill>
                    <a:schemeClr val="bg1">
                      <a:lumMod val="50000"/>
                    </a:schemeClr>
                  </a:solidFill>
                  <a:latin typeface="Montserrat" panose="00000500000000000000" pitchFamily="2" charset="0"/>
                  <a:cs typeface="Segoe UI Light" panose="020B0502040204020203" pitchFamily="34" charset="0"/>
                </a:rPr>
                <a:t> lacinia </a:t>
              </a:r>
              <a:r>
                <a:rPr lang="en-US" sz="1000" dirty="0" err="1">
                  <a:solidFill>
                    <a:schemeClr val="bg1">
                      <a:lumMod val="50000"/>
                    </a:schemeClr>
                  </a:solidFill>
                  <a:latin typeface="Montserrat" panose="00000500000000000000" pitchFamily="2" charset="0"/>
                  <a:cs typeface="Segoe UI Light" panose="020B0502040204020203" pitchFamily="34" charset="0"/>
                </a:rPr>
                <a:t>quis</a:t>
              </a:r>
              <a:r>
                <a:rPr lang="en-US" sz="1000" dirty="0">
                  <a:solidFill>
                    <a:schemeClr val="bg1">
                      <a:lumMod val="50000"/>
                    </a:schemeClr>
                  </a:solidFill>
                  <a:latin typeface="Montserrat" panose="00000500000000000000" pitchFamily="2" charset="0"/>
                  <a:cs typeface="Segoe UI Light" panose="020B0502040204020203" pitchFamily="34" charset="0"/>
                </a:rPr>
                <a:t> </a:t>
              </a:r>
              <a:r>
                <a:rPr lang="en-US" sz="1000" dirty="0" err="1">
                  <a:solidFill>
                    <a:schemeClr val="bg1">
                      <a:lumMod val="50000"/>
                    </a:schemeClr>
                  </a:solidFill>
                  <a:latin typeface="Montserrat" panose="00000500000000000000" pitchFamily="2" charset="0"/>
                  <a:cs typeface="Segoe UI Light" panose="020B0502040204020203" pitchFamily="34" charset="0"/>
                </a:rPr>
                <a:t>tortor</a:t>
              </a:r>
              <a:r>
                <a:rPr lang="en-US" sz="1000" dirty="0">
                  <a:solidFill>
                    <a:schemeClr val="bg1">
                      <a:lumMod val="50000"/>
                    </a:schemeClr>
                  </a:solidFill>
                  <a:latin typeface="Montserrat" panose="00000500000000000000" pitchFamily="2" charset="0"/>
                  <a:cs typeface="Segoe UI Light" panose="020B0502040204020203" pitchFamily="34" charset="0"/>
                </a:rPr>
                <a:t> </a:t>
              </a:r>
              <a:r>
                <a:rPr lang="en-US" sz="1000" dirty="0" err="1">
                  <a:solidFill>
                    <a:schemeClr val="bg1">
                      <a:lumMod val="50000"/>
                    </a:schemeClr>
                  </a:solidFill>
                  <a:latin typeface="Montserrat" panose="00000500000000000000" pitchFamily="2" charset="0"/>
                  <a:cs typeface="Segoe UI Light" panose="020B0502040204020203" pitchFamily="34" charset="0"/>
                </a:rPr>
                <a:t>eu</a:t>
              </a:r>
              <a:r>
                <a:rPr lang="en-US" sz="1000" dirty="0">
                  <a:solidFill>
                    <a:schemeClr val="bg1">
                      <a:lumMod val="50000"/>
                    </a:schemeClr>
                  </a:solidFill>
                  <a:latin typeface="Montserrat" panose="00000500000000000000" pitchFamily="2" charset="0"/>
                  <a:cs typeface="Segoe UI Light" panose="020B0502040204020203" pitchFamily="34" charset="0"/>
                </a:rPr>
                <a:t> </a:t>
              </a:r>
              <a:r>
                <a:rPr lang="en-US" sz="1000" dirty="0" err="1">
                  <a:solidFill>
                    <a:schemeClr val="bg1">
                      <a:lumMod val="50000"/>
                    </a:schemeClr>
                  </a:solidFill>
                  <a:latin typeface="Montserrat" panose="00000500000000000000" pitchFamily="2" charset="0"/>
                  <a:cs typeface="Segoe UI Light" panose="020B0502040204020203" pitchFamily="34" charset="0"/>
                </a:rPr>
                <a:t>dapibus</a:t>
              </a:r>
              <a:r>
                <a:rPr lang="en-US" sz="1000" dirty="0">
                  <a:solidFill>
                    <a:schemeClr val="bg1">
                      <a:lumMod val="50000"/>
                    </a:schemeClr>
                  </a:solidFill>
                  <a:latin typeface="Montserrat" panose="00000500000000000000" pitchFamily="2" charset="0"/>
                  <a:cs typeface="Segoe UI Light" panose="020B0502040204020203" pitchFamily="34" charset="0"/>
                </a:rPr>
                <a:t>. </a:t>
              </a:r>
              <a:r>
                <a:rPr lang="en-US" sz="1000" dirty="0" err="1">
                  <a:solidFill>
                    <a:schemeClr val="bg1">
                      <a:lumMod val="50000"/>
                    </a:schemeClr>
                  </a:solidFill>
                  <a:latin typeface="Montserrat" panose="00000500000000000000" pitchFamily="2" charset="0"/>
                  <a:cs typeface="Segoe UI Light" panose="020B0502040204020203" pitchFamily="34" charset="0"/>
                </a:rPr>
                <a:t>Fusce</a:t>
              </a:r>
              <a:r>
                <a:rPr lang="en-US" sz="1000" dirty="0">
                  <a:solidFill>
                    <a:schemeClr val="bg1">
                      <a:lumMod val="50000"/>
                    </a:schemeClr>
                  </a:solidFill>
                  <a:latin typeface="Montserrat" panose="00000500000000000000" pitchFamily="2" charset="0"/>
                  <a:cs typeface="Segoe UI Light" panose="020B0502040204020203" pitchFamily="34" charset="0"/>
                </a:rPr>
                <a:t> </a:t>
              </a:r>
              <a:r>
                <a:rPr lang="en-US" sz="1000" dirty="0" err="1">
                  <a:solidFill>
                    <a:schemeClr val="bg1">
                      <a:lumMod val="50000"/>
                    </a:schemeClr>
                  </a:solidFill>
                  <a:latin typeface="Montserrat" panose="00000500000000000000" pitchFamily="2" charset="0"/>
                  <a:cs typeface="Segoe UI Light" panose="020B0502040204020203" pitchFamily="34" charset="0"/>
                </a:rPr>
                <a:t>malesuada</a:t>
              </a:r>
              <a:r>
                <a:rPr lang="en-US" sz="1000" dirty="0">
                  <a:solidFill>
                    <a:schemeClr val="bg1">
                      <a:lumMod val="50000"/>
                    </a:schemeClr>
                  </a:solidFill>
                  <a:latin typeface="Montserrat" panose="00000500000000000000" pitchFamily="2" charset="0"/>
                  <a:cs typeface="Segoe UI Light" panose="020B0502040204020203" pitchFamily="34" charset="0"/>
                </a:rPr>
                <a:t> </a:t>
              </a:r>
              <a:r>
                <a:rPr lang="en-US" sz="1000" dirty="0" err="1">
                  <a:solidFill>
                    <a:schemeClr val="bg1">
                      <a:lumMod val="50000"/>
                    </a:schemeClr>
                  </a:solidFill>
                  <a:latin typeface="Montserrat" panose="00000500000000000000" pitchFamily="2" charset="0"/>
                  <a:cs typeface="Segoe UI Light" panose="020B0502040204020203" pitchFamily="34" charset="0"/>
                </a:rPr>
                <a:t>sem</a:t>
              </a:r>
              <a:r>
                <a:rPr lang="en-US" sz="1000" dirty="0">
                  <a:solidFill>
                    <a:schemeClr val="bg1">
                      <a:lumMod val="50000"/>
                    </a:schemeClr>
                  </a:solidFill>
                  <a:latin typeface="Montserrat" panose="00000500000000000000" pitchFamily="2" charset="0"/>
                  <a:cs typeface="Segoe UI Light" panose="020B0502040204020203" pitchFamily="34" charset="0"/>
                </a:rPr>
                <a:t> </a:t>
              </a:r>
              <a:r>
                <a:rPr lang="en-US" sz="1000" dirty="0" err="1">
                  <a:solidFill>
                    <a:schemeClr val="bg1">
                      <a:lumMod val="50000"/>
                    </a:schemeClr>
                  </a:solidFill>
                  <a:latin typeface="Montserrat" panose="00000500000000000000" pitchFamily="2" charset="0"/>
                  <a:cs typeface="Segoe UI Light" panose="020B0502040204020203" pitchFamily="34" charset="0"/>
                </a:rPr>
                <a:t>nulla</a:t>
              </a:r>
              <a:r>
                <a:rPr lang="en-US" sz="1000" dirty="0">
                  <a:solidFill>
                    <a:schemeClr val="bg1">
                      <a:lumMod val="50000"/>
                    </a:schemeClr>
                  </a:solidFill>
                  <a:latin typeface="Montserrat" panose="00000500000000000000" pitchFamily="2" charset="0"/>
                  <a:cs typeface="Segoe UI Light" panose="020B0502040204020203" pitchFamily="34" charset="0"/>
                </a:rPr>
                <a:t>, et </a:t>
              </a:r>
              <a:r>
                <a:rPr lang="en-US" sz="1000" dirty="0" err="1">
                  <a:solidFill>
                    <a:schemeClr val="bg1">
                      <a:lumMod val="50000"/>
                    </a:schemeClr>
                  </a:solidFill>
                  <a:latin typeface="Montserrat" panose="00000500000000000000" pitchFamily="2" charset="0"/>
                  <a:cs typeface="Segoe UI Light" panose="020B0502040204020203" pitchFamily="34" charset="0"/>
                </a:rPr>
                <a:t>viverra</a:t>
              </a:r>
              <a:r>
                <a:rPr lang="en-US" sz="1000" dirty="0">
                  <a:solidFill>
                    <a:schemeClr val="bg1">
                      <a:lumMod val="50000"/>
                    </a:schemeClr>
                  </a:solidFill>
                  <a:latin typeface="Montserrat" panose="00000500000000000000" pitchFamily="2" charset="0"/>
                  <a:cs typeface="Segoe UI Light" panose="020B0502040204020203" pitchFamily="34" charset="0"/>
                </a:rPr>
                <a:t> libero semper porta. </a:t>
              </a:r>
              <a:r>
                <a:rPr lang="en-US" sz="1000" dirty="0" err="1">
                  <a:solidFill>
                    <a:schemeClr val="bg1">
                      <a:lumMod val="50000"/>
                    </a:schemeClr>
                  </a:solidFill>
                  <a:latin typeface="Montserrat" panose="00000500000000000000" pitchFamily="2" charset="0"/>
                  <a:cs typeface="Segoe UI Light" panose="020B0502040204020203" pitchFamily="34" charset="0"/>
                </a:rPr>
                <a:t>Phasellus</a:t>
              </a:r>
              <a:r>
                <a:rPr lang="en-US" sz="1000" dirty="0">
                  <a:solidFill>
                    <a:schemeClr val="bg1">
                      <a:lumMod val="50000"/>
                    </a:schemeClr>
                  </a:solidFill>
                  <a:latin typeface="Montserrat" panose="00000500000000000000" pitchFamily="2" charset="0"/>
                  <a:cs typeface="Segoe UI Light" panose="020B0502040204020203" pitchFamily="34" charset="0"/>
                </a:rPr>
                <a:t> dui libero</a:t>
              </a:r>
              <a:r>
                <a:rPr lang="en-US" sz="1050" dirty="0">
                  <a:solidFill>
                    <a:schemeClr val="tx1">
                      <a:lumMod val="65000"/>
                      <a:lumOff val="35000"/>
                    </a:schemeClr>
                  </a:solidFill>
                  <a:latin typeface="Montserrat" panose="00000500000000000000" pitchFamily="2" charset="0"/>
                  <a:cs typeface="Segoe UI Light" panose="020B0502040204020203" pitchFamily="34" charset="0"/>
                </a:rPr>
                <a:t>.</a:t>
              </a:r>
            </a:p>
          </p:txBody>
        </p:sp>
        <p:sp>
          <p:nvSpPr>
            <p:cNvPr id="44" name="Rectangle 43">
              <a:extLst>
                <a:ext uri="{FF2B5EF4-FFF2-40B4-BE49-F238E27FC236}">
                  <a16:creationId xmlns:a16="http://schemas.microsoft.com/office/drawing/2014/main" id="{BD6E58A7-5015-4558-9542-E29AEE8CE862}"/>
                </a:ext>
              </a:extLst>
            </p:cNvPr>
            <p:cNvSpPr/>
            <p:nvPr/>
          </p:nvSpPr>
          <p:spPr>
            <a:xfrm>
              <a:off x="8538492" y="2869777"/>
              <a:ext cx="2573987" cy="407291"/>
            </a:xfrm>
            <a:prstGeom prst="rect">
              <a:avLst/>
            </a:prstGeom>
          </p:spPr>
          <p:txBody>
            <a:bodyPr wrap="square" anchor="b">
              <a:spAutoFit/>
            </a:bodyPr>
            <a:lstStyle/>
            <a:p>
              <a:pPr>
                <a:lnSpc>
                  <a:spcPct val="109000"/>
                </a:lnSpc>
              </a:pPr>
              <a:r>
                <a:rPr lang="en-US" sz="2000" dirty="0">
                  <a:solidFill>
                    <a:schemeClr val="tx1">
                      <a:lumMod val="65000"/>
                      <a:lumOff val="35000"/>
                    </a:schemeClr>
                  </a:solidFill>
                  <a:latin typeface="Montserrat" panose="00000500000000000000" pitchFamily="2" charset="0"/>
                  <a:cs typeface="Segoe UI Light" panose="020B0502040204020203" pitchFamily="34" charset="0"/>
                </a:rPr>
                <a:t>Today’s Agenda</a:t>
              </a:r>
            </a:p>
          </p:txBody>
        </p:sp>
        <p:grpSp>
          <p:nvGrpSpPr>
            <p:cNvPr id="45" name="Group 44">
              <a:extLst>
                <a:ext uri="{FF2B5EF4-FFF2-40B4-BE49-F238E27FC236}">
                  <a16:creationId xmlns:a16="http://schemas.microsoft.com/office/drawing/2014/main" id="{1F8AF308-D48D-4D0A-BC49-0665A3DC7D39}"/>
                </a:ext>
              </a:extLst>
            </p:cNvPr>
            <p:cNvGrpSpPr/>
            <p:nvPr/>
          </p:nvGrpSpPr>
          <p:grpSpPr>
            <a:xfrm>
              <a:off x="8600420" y="4542987"/>
              <a:ext cx="2512058" cy="773270"/>
              <a:chOff x="8600420" y="4234226"/>
              <a:chExt cx="2512058" cy="773270"/>
            </a:xfrm>
          </p:grpSpPr>
          <p:sp>
            <p:nvSpPr>
              <p:cNvPr id="46" name="TextBox 45">
                <a:extLst>
                  <a:ext uri="{FF2B5EF4-FFF2-40B4-BE49-F238E27FC236}">
                    <a16:creationId xmlns:a16="http://schemas.microsoft.com/office/drawing/2014/main" id="{F66C8996-1C9B-41FA-A8F9-B2DFCC89E05D}"/>
                  </a:ext>
                </a:extLst>
              </p:cNvPr>
              <p:cNvSpPr txBox="1"/>
              <p:nvPr/>
            </p:nvSpPr>
            <p:spPr>
              <a:xfrm>
                <a:off x="9866283" y="4545341"/>
                <a:ext cx="1246195" cy="276999"/>
              </a:xfrm>
              <a:prstGeom prst="rect">
                <a:avLst/>
              </a:prstGeom>
              <a:noFill/>
            </p:spPr>
            <p:txBody>
              <a:bodyPr wrap="square" rtlCol="0">
                <a:spAutoFit/>
              </a:bodyPr>
              <a:lstStyle/>
              <a:p>
                <a:r>
                  <a:rPr lang="en-US" sz="1200" dirty="0">
                    <a:solidFill>
                      <a:schemeClr val="tx1">
                        <a:lumMod val="65000"/>
                        <a:lumOff val="35000"/>
                      </a:schemeClr>
                    </a:solidFill>
                    <a:latin typeface="Montserrat" panose="00000500000000000000" pitchFamily="2" charset="0"/>
                    <a:cs typeface="Segoe UI" panose="020B0502040204020203" pitchFamily="34" charset="0"/>
                  </a:rPr>
                  <a:t>9:00 AM</a:t>
                </a:r>
              </a:p>
            </p:txBody>
          </p:sp>
          <p:sp>
            <p:nvSpPr>
              <p:cNvPr id="47" name="Freeform 28">
                <a:extLst>
                  <a:ext uri="{FF2B5EF4-FFF2-40B4-BE49-F238E27FC236}">
                    <a16:creationId xmlns:a16="http://schemas.microsoft.com/office/drawing/2014/main" id="{71CF4849-D995-49F9-89E2-03C4ACFD022C}"/>
                  </a:ext>
                </a:extLst>
              </p:cNvPr>
              <p:cNvSpPr>
                <a:spLocks noEditPoints="1"/>
              </p:cNvSpPr>
              <p:nvPr/>
            </p:nvSpPr>
            <p:spPr bwMode="auto">
              <a:xfrm>
                <a:off x="9955184" y="4272968"/>
                <a:ext cx="258238" cy="238706"/>
              </a:xfrm>
              <a:custGeom>
                <a:avLst/>
                <a:gdLst>
                  <a:gd name="T0" fmla="*/ 8 w 200"/>
                  <a:gd name="T1" fmla="*/ 35 h 184"/>
                  <a:gd name="T2" fmla="*/ 33 w 200"/>
                  <a:gd name="T3" fmla="*/ 11 h 184"/>
                  <a:gd name="T4" fmla="*/ 38 w 200"/>
                  <a:gd name="T5" fmla="*/ 12 h 184"/>
                  <a:gd name="T6" fmla="*/ 44 w 200"/>
                  <a:gd name="T7" fmla="*/ 6 h 184"/>
                  <a:gd name="T8" fmla="*/ 33 w 200"/>
                  <a:gd name="T9" fmla="*/ 4 h 184"/>
                  <a:gd name="T10" fmla="*/ 0 w 200"/>
                  <a:gd name="T11" fmla="*/ 35 h 184"/>
                  <a:gd name="T12" fmla="*/ 3 w 200"/>
                  <a:gd name="T13" fmla="*/ 48 h 184"/>
                  <a:gd name="T14" fmla="*/ 9 w 200"/>
                  <a:gd name="T15" fmla="*/ 42 h 184"/>
                  <a:gd name="T16" fmla="*/ 8 w 200"/>
                  <a:gd name="T17" fmla="*/ 35 h 184"/>
                  <a:gd name="T18" fmla="*/ 100 w 200"/>
                  <a:gd name="T19" fmla="*/ 0 h 184"/>
                  <a:gd name="T20" fmla="*/ 8 w 200"/>
                  <a:gd name="T21" fmla="*/ 92 h 184"/>
                  <a:gd name="T22" fmla="*/ 100 w 200"/>
                  <a:gd name="T23" fmla="*/ 184 h 184"/>
                  <a:gd name="T24" fmla="*/ 192 w 200"/>
                  <a:gd name="T25" fmla="*/ 92 h 184"/>
                  <a:gd name="T26" fmla="*/ 100 w 200"/>
                  <a:gd name="T27" fmla="*/ 0 h 184"/>
                  <a:gd name="T28" fmla="*/ 100 w 200"/>
                  <a:gd name="T29" fmla="*/ 176 h 184"/>
                  <a:gd name="T30" fmla="*/ 16 w 200"/>
                  <a:gd name="T31" fmla="*/ 92 h 184"/>
                  <a:gd name="T32" fmla="*/ 100 w 200"/>
                  <a:gd name="T33" fmla="*/ 8 h 184"/>
                  <a:gd name="T34" fmla="*/ 184 w 200"/>
                  <a:gd name="T35" fmla="*/ 92 h 184"/>
                  <a:gd name="T36" fmla="*/ 100 w 200"/>
                  <a:gd name="T37" fmla="*/ 176 h 184"/>
                  <a:gd name="T38" fmla="*/ 167 w 200"/>
                  <a:gd name="T39" fmla="*/ 4 h 184"/>
                  <a:gd name="T40" fmla="*/ 156 w 200"/>
                  <a:gd name="T41" fmla="*/ 6 h 184"/>
                  <a:gd name="T42" fmla="*/ 162 w 200"/>
                  <a:gd name="T43" fmla="*/ 12 h 184"/>
                  <a:gd name="T44" fmla="*/ 167 w 200"/>
                  <a:gd name="T45" fmla="*/ 11 h 184"/>
                  <a:gd name="T46" fmla="*/ 192 w 200"/>
                  <a:gd name="T47" fmla="*/ 35 h 184"/>
                  <a:gd name="T48" fmla="*/ 191 w 200"/>
                  <a:gd name="T49" fmla="*/ 42 h 184"/>
                  <a:gd name="T50" fmla="*/ 197 w 200"/>
                  <a:gd name="T51" fmla="*/ 48 h 184"/>
                  <a:gd name="T52" fmla="*/ 200 w 200"/>
                  <a:gd name="T53" fmla="*/ 35 h 184"/>
                  <a:gd name="T54" fmla="*/ 167 w 200"/>
                  <a:gd name="T55" fmla="*/ 4 h 184"/>
                  <a:gd name="T56" fmla="*/ 100 w 200"/>
                  <a:gd name="T57" fmla="*/ 92 h 184"/>
                  <a:gd name="T58" fmla="*/ 64 w 200"/>
                  <a:gd name="T59" fmla="*/ 92 h 184"/>
                  <a:gd name="T60" fmla="*/ 64 w 200"/>
                  <a:gd name="T61" fmla="*/ 100 h 184"/>
                  <a:gd name="T62" fmla="*/ 108 w 200"/>
                  <a:gd name="T63" fmla="*/ 100 h 184"/>
                  <a:gd name="T64" fmla="*/ 108 w 200"/>
                  <a:gd name="T65" fmla="*/ 28 h 184"/>
                  <a:gd name="T66" fmla="*/ 100 w 200"/>
                  <a:gd name="T67" fmla="*/ 28 h 184"/>
                  <a:gd name="T68" fmla="*/ 100 w 200"/>
                  <a:gd name="T69" fmla="*/ 92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184">
                    <a:moveTo>
                      <a:pt x="8" y="35"/>
                    </a:moveTo>
                    <a:cubicBezTo>
                      <a:pt x="8" y="22"/>
                      <a:pt x="19" y="11"/>
                      <a:pt x="33" y="11"/>
                    </a:cubicBezTo>
                    <a:cubicBezTo>
                      <a:pt x="34" y="11"/>
                      <a:pt x="36" y="12"/>
                      <a:pt x="38" y="12"/>
                    </a:cubicBezTo>
                    <a:cubicBezTo>
                      <a:pt x="44" y="6"/>
                      <a:pt x="44" y="6"/>
                      <a:pt x="44" y="6"/>
                    </a:cubicBezTo>
                    <a:cubicBezTo>
                      <a:pt x="40" y="4"/>
                      <a:pt x="37" y="4"/>
                      <a:pt x="33" y="4"/>
                    </a:cubicBezTo>
                    <a:cubicBezTo>
                      <a:pt x="15" y="4"/>
                      <a:pt x="0" y="18"/>
                      <a:pt x="0" y="35"/>
                    </a:cubicBezTo>
                    <a:cubicBezTo>
                      <a:pt x="0" y="39"/>
                      <a:pt x="1" y="44"/>
                      <a:pt x="3" y="48"/>
                    </a:cubicBezTo>
                    <a:cubicBezTo>
                      <a:pt x="9" y="42"/>
                      <a:pt x="9" y="42"/>
                      <a:pt x="9" y="42"/>
                    </a:cubicBezTo>
                    <a:cubicBezTo>
                      <a:pt x="8" y="39"/>
                      <a:pt x="8" y="37"/>
                      <a:pt x="8" y="35"/>
                    </a:cubicBezTo>
                    <a:close/>
                    <a:moveTo>
                      <a:pt x="100" y="0"/>
                    </a:moveTo>
                    <a:cubicBezTo>
                      <a:pt x="49" y="0"/>
                      <a:pt x="8" y="41"/>
                      <a:pt x="8" y="92"/>
                    </a:cubicBezTo>
                    <a:cubicBezTo>
                      <a:pt x="8" y="142"/>
                      <a:pt x="49" y="184"/>
                      <a:pt x="100" y="184"/>
                    </a:cubicBezTo>
                    <a:cubicBezTo>
                      <a:pt x="151" y="184"/>
                      <a:pt x="192" y="142"/>
                      <a:pt x="192" y="92"/>
                    </a:cubicBezTo>
                    <a:cubicBezTo>
                      <a:pt x="192" y="41"/>
                      <a:pt x="151" y="0"/>
                      <a:pt x="100" y="0"/>
                    </a:cubicBezTo>
                    <a:close/>
                    <a:moveTo>
                      <a:pt x="100" y="176"/>
                    </a:moveTo>
                    <a:cubicBezTo>
                      <a:pt x="54" y="176"/>
                      <a:pt x="16" y="138"/>
                      <a:pt x="16" y="92"/>
                    </a:cubicBezTo>
                    <a:cubicBezTo>
                      <a:pt x="16" y="45"/>
                      <a:pt x="54" y="8"/>
                      <a:pt x="100" y="8"/>
                    </a:cubicBezTo>
                    <a:cubicBezTo>
                      <a:pt x="146" y="8"/>
                      <a:pt x="184" y="45"/>
                      <a:pt x="184" y="92"/>
                    </a:cubicBezTo>
                    <a:cubicBezTo>
                      <a:pt x="184" y="138"/>
                      <a:pt x="146" y="176"/>
                      <a:pt x="100" y="176"/>
                    </a:cubicBezTo>
                    <a:close/>
                    <a:moveTo>
                      <a:pt x="167" y="4"/>
                    </a:moveTo>
                    <a:cubicBezTo>
                      <a:pt x="163" y="4"/>
                      <a:pt x="160" y="4"/>
                      <a:pt x="156" y="6"/>
                    </a:cubicBezTo>
                    <a:cubicBezTo>
                      <a:pt x="162" y="12"/>
                      <a:pt x="162" y="12"/>
                      <a:pt x="162" y="12"/>
                    </a:cubicBezTo>
                    <a:cubicBezTo>
                      <a:pt x="164" y="12"/>
                      <a:pt x="166" y="11"/>
                      <a:pt x="167" y="11"/>
                    </a:cubicBezTo>
                    <a:cubicBezTo>
                      <a:pt x="181" y="11"/>
                      <a:pt x="192" y="22"/>
                      <a:pt x="192" y="35"/>
                    </a:cubicBezTo>
                    <a:cubicBezTo>
                      <a:pt x="192" y="37"/>
                      <a:pt x="192" y="39"/>
                      <a:pt x="191" y="42"/>
                    </a:cubicBezTo>
                    <a:cubicBezTo>
                      <a:pt x="197" y="48"/>
                      <a:pt x="197" y="48"/>
                      <a:pt x="197" y="48"/>
                    </a:cubicBezTo>
                    <a:cubicBezTo>
                      <a:pt x="199" y="44"/>
                      <a:pt x="200" y="39"/>
                      <a:pt x="200" y="35"/>
                    </a:cubicBezTo>
                    <a:cubicBezTo>
                      <a:pt x="200" y="18"/>
                      <a:pt x="185" y="4"/>
                      <a:pt x="167" y="4"/>
                    </a:cubicBezTo>
                    <a:close/>
                    <a:moveTo>
                      <a:pt x="100" y="92"/>
                    </a:moveTo>
                    <a:cubicBezTo>
                      <a:pt x="64" y="92"/>
                      <a:pt x="64" y="92"/>
                      <a:pt x="64" y="92"/>
                    </a:cubicBezTo>
                    <a:cubicBezTo>
                      <a:pt x="64" y="100"/>
                      <a:pt x="64" y="100"/>
                      <a:pt x="64" y="100"/>
                    </a:cubicBezTo>
                    <a:cubicBezTo>
                      <a:pt x="108" y="100"/>
                      <a:pt x="108" y="100"/>
                      <a:pt x="108" y="100"/>
                    </a:cubicBezTo>
                    <a:cubicBezTo>
                      <a:pt x="108" y="28"/>
                      <a:pt x="108" y="28"/>
                      <a:pt x="108" y="28"/>
                    </a:cubicBezTo>
                    <a:cubicBezTo>
                      <a:pt x="100" y="28"/>
                      <a:pt x="100" y="28"/>
                      <a:pt x="100" y="28"/>
                    </a:cubicBezTo>
                    <a:lnTo>
                      <a:pt x="100" y="92"/>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sp>
            <p:nvSpPr>
              <p:cNvPr id="48" name="TextBox 47">
                <a:extLst>
                  <a:ext uri="{FF2B5EF4-FFF2-40B4-BE49-F238E27FC236}">
                    <a16:creationId xmlns:a16="http://schemas.microsoft.com/office/drawing/2014/main" id="{F96089B5-2A08-490B-9F9B-20F5A446A4A4}"/>
                  </a:ext>
                </a:extLst>
              </p:cNvPr>
              <p:cNvSpPr txBox="1"/>
              <p:nvPr/>
            </p:nvSpPr>
            <p:spPr>
              <a:xfrm>
                <a:off x="8600420" y="4545831"/>
                <a:ext cx="1065282" cy="461665"/>
              </a:xfrm>
              <a:prstGeom prst="rect">
                <a:avLst/>
              </a:prstGeom>
              <a:noFill/>
            </p:spPr>
            <p:txBody>
              <a:bodyPr wrap="square" rtlCol="0">
                <a:spAutoFit/>
              </a:bodyPr>
              <a:lstStyle/>
              <a:p>
                <a:r>
                  <a:rPr lang="en-US" sz="1200" dirty="0">
                    <a:solidFill>
                      <a:schemeClr val="tx1">
                        <a:lumMod val="65000"/>
                        <a:lumOff val="35000"/>
                      </a:schemeClr>
                    </a:solidFill>
                    <a:latin typeface="Montserrat" panose="00000500000000000000" pitchFamily="2" charset="0"/>
                    <a:cs typeface="Segoe UI" panose="020B0502040204020203" pitchFamily="34" charset="0"/>
                  </a:rPr>
                  <a:t>250 peoples</a:t>
                </a:r>
              </a:p>
            </p:txBody>
          </p:sp>
          <p:sp>
            <p:nvSpPr>
              <p:cNvPr id="49" name="Freeform 166">
                <a:extLst>
                  <a:ext uri="{FF2B5EF4-FFF2-40B4-BE49-F238E27FC236}">
                    <a16:creationId xmlns:a16="http://schemas.microsoft.com/office/drawing/2014/main" id="{2478B51D-D24B-4CA8-8882-D4AF6C8F32D6}"/>
                  </a:ext>
                </a:extLst>
              </p:cNvPr>
              <p:cNvSpPr>
                <a:spLocks noEditPoints="1"/>
              </p:cNvSpPr>
              <p:nvPr/>
            </p:nvSpPr>
            <p:spPr bwMode="auto">
              <a:xfrm>
                <a:off x="8689553" y="4271791"/>
                <a:ext cx="288618" cy="243046"/>
              </a:xfrm>
              <a:custGeom>
                <a:avLst/>
                <a:gdLst>
                  <a:gd name="T0" fmla="*/ 23 w 224"/>
                  <a:gd name="T1" fmla="*/ 188 h 188"/>
                  <a:gd name="T2" fmla="*/ 18 w 224"/>
                  <a:gd name="T3" fmla="*/ 188 h 188"/>
                  <a:gd name="T4" fmla="*/ 7 w 224"/>
                  <a:gd name="T5" fmla="*/ 187 h 188"/>
                  <a:gd name="T6" fmla="*/ 15 w 224"/>
                  <a:gd name="T7" fmla="*/ 181 h 188"/>
                  <a:gd name="T8" fmla="*/ 30 w 224"/>
                  <a:gd name="T9" fmla="*/ 149 h 188"/>
                  <a:gd name="T10" fmla="*/ 0 w 224"/>
                  <a:gd name="T11" fmla="*/ 89 h 188"/>
                  <a:gd name="T12" fmla="*/ 112 w 224"/>
                  <a:gd name="T13" fmla="*/ 0 h 188"/>
                  <a:gd name="T14" fmla="*/ 224 w 224"/>
                  <a:gd name="T15" fmla="*/ 89 h 188"/>
                  <a:gd name="T16" fmla="*/ 112 w 224"/>
                  <a:gd name="T17" fmla="*/ 178 h 188"/>
                  <a:gd name="T18" fmla="*/ 76 w 224"/>
                  <a:gd name="T19" fmla="*/ 173 h 188"/>
                  <a:gd name="T20" fmla="*/ 23 w 224"/>
                  <a:gd name="T21" fmla="*/ 188 h 188"/>
                  <a:gd name="T22" fmla="*/ 112 w 224"/>
                  <a:gd name="T23" fmla="*/ 8 h 188"/>
                  <a:gd name="T24" fmla="*/ 8 w 224"/>
                  <a:gd name="T25" fmla="*/ 89 h 188"/>
                  <a:gd name="T26" fmla="*/ 37 w 224"/>
                  <a:gd name="T27" fmla="*/ 145 h 188"/>
                  <a:gd name="T28" fmla="*/ 38 w 224"/>
                  <a:gd name="T29" fmla="*/ 146 h 188"/>
                  <a:gd name="T30" fmla="*/ 38 w 224"/>
                  <a:gd name="T31" fmla="*/ 149 h 188"/>
                  <a:gd name="T32" fmla="*/ 27 w 224"/>
                  <a:gd name="T33" fmla="*/ 180 h 188"/>
                  <a:gd name="T34" fmla="*/ 72 w 224"/>
                  <a:gd name="T35" fmla="*/ 166 h 188"/>
                  <a:gd name="T36" fmla="*/ 74 w 224"/>
                  <a:gd name="T37" fmla="*/ 164 h 188"/>
                  <a:gd name="T38" fmla="*/ 76 w 224"/>
                  <a:gd name="T39" fmla="*/ 165 h 188"/>
                  <a:gd name="T40" fmla="*/ 112 w 224"/>
                  <a:gd name="T41" fmla="*/ 170 h 188"/>
                  <a:gd name="T42" fmla="*/ 216 w 224"/>
                  <a:gd name="T43" fmla="*/ 89 h 188"/>
                  <a:gd name="T44" fmla="*/ 112 w 224"/>
                  <a:gd name="T4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4" h="188">
                    <a:moveTo>
                      <a:pt x="23" y="188"/>
                    </a:moveTo>
                    <a:cubicBezTo>
                      <a:pt x="20" y="188"/>
                      <a:pt x="18" y="188"/>
                      <a:pt x="18" y="188"/>
                    </a:cubicBezTo>
                    <a:cubicBezTo>
                      <a:pt x="7" y="187"/>
                      <a:pt x="7" y="187"/>
                      <a:pt x="7" y="187"/>
                    </a:cubicBezTo>
                    <a:cubicBezTo>
                      <a:pt x="15" y="181"/>
                      <a:pt x="15" y="181"/>
                      <a:pt x="15" y="181"/>
                    </a:cubicBezTo>
                    <a:cubicBezTo>
                      <a:pt x="21" y="176"/>
                      <a:pt x="26" y="165"/>
                      <a:pt x="30" y="149"/>
                    </a:cubicBezTo>
                    <a:cubicBezTo>
                      <a:pt x="10" y="133"/>
                      <a:pt x="0" y="112"/>
                      <a:pt x="0" y="89"/>
                    </a:cubicBezTo>
                    <a:cubicBezTo>
                      <a:pt x="0" y="40"/>
                      <a:pt x="50" y="0"/>
                      <a:pt x="112" y="0"/>
                    </a:cubicBezTo>
                    <a:cubicBezTo>
                      <a:pt x="174" y="0"/>
                      <a:pt x="224" y="40"/>
                      <a:pt x="224" y="89"/>
                    </a:cubicBezTo>
                    <a:cubicBezTo>
                      <a:pt x="224" y="138"/>
                      <a:pt x="174" y="178"/>
                      <a:pt x="112" y="178"/>
                    </a:cubicBezTo>
                    <a:cubicBezTo>
                      <a:pt x="100" y="178"/>
                      <a:pt x="88" y="177"/>
                      <a:pt x="76" y="173"/>
                    </a:cubicBezTo>
                    <a:cubicBezTo>
                      <a:pt x="60" y="186"/>
                      <a:pt x="34" y="188"/>
                      <a:pt x="23" y="188"/>
                    </a:cubicBezTo>
                    <a:close/>
                    <a:moveTo>
                      <a:pt x="112" y="8"/>
                    </a:moveTo>
                    <a:cubicBezTo>
                      <a:pt x="55" y="8"/>
                      <a:pt x="8" y="44"/>
                      <a:pt x="8" y="89"/>
                    </a:cubicBezTo>
                    <a:cubicBezTo>
                      <a:pt x="8" y="110"/>
                      <a:pt x="18" y="130"/>
                      <a:pt x="37" y="145"/>
                    </a:cubicBezTo>
                    <a:cubicBezTo>
                      <a:pt x="38" y="146"/>
                      <a:pt x="38" y="146"/>
                      <a:pt x="38" y="146"/>
                    </a:cubicBezTo>
                    <a:cubicBezTo>
                      <a:pt x="38" y="149"/>
                      <a:pt x="38" y="149"/>
                      <a:pt x="38" y="149"/>
                    </a:cubicBezTo>
                    <a:cubicBezTo>
                      <a:pt x="35" y="162"/>
                      <a:pt x="31" y="173"/>
                      <a:pt x="27" y="180"/>
                    </a:cubicBezTo>
                    <a:cubicBezTo>
                      <a:pt x="39" y="179"/>
                      <a:pt x="61" y="177"/>
                      <a:pt x="72" y="166"/>
                    </a:cubicBezTo>
                    <a:cubicBezTo>
                      <a:pt x="74" y="164"/>
                      <a:pt x="74" y="164"/>
                      <a:pt x="74" y="164"/>
                    </a:cubicBezTo>
                    <a:cubicBezTo>
                      <a:pt x="76" y="165"/>
                      <a:pt x="76" y="165"/>
                      <a:pt x="76" y="165"/>
                    </a:cubicBezTo>
                    <a:cubicBezTo>
                      <a:pt x="88" y="168"/>
                      <a:pt x="100" y="170"/>
                      <a:pt x="112" y="170"/>
                    </a:cubicBezTo>
                    <a:cubicBezTo>
                      <a:pt x="169" y="170"/>
                      <a:pt x="216" y="134"/>
                      <a:pt x="216" y="89"/>
                    </a:cubicBezTo>
                    <a:cubicBezTo>
                      <a:pt x="216" y="44"/>
                      <a:pt x="169" y="8"/>
                      <a:pt x="112" y="8"/>
                    </a:cubicBez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latin typeface="Montserrat" panose="00000500000000000000" pitchFamily="2" charset="0"/>
                </a:endParaRPr>
              </a:p>
            </p:txBody>
          </p:sp>
          <p:cxnSp>
            <p:nvCxnSpPr>
              <p:cNvPr id="50" name="Straight Connector 49">
                <a:extLst>
                  <a:ext uri="{FF2B5EF4-FFF2-40B4-BE49-F238E27FC236}">
                    <a16:creationId xmlns:a16="http://schemas.microsoft.com/office/drawing/2014/main" id="{E7955B7E-11C9-49F5-BB89-0378FD03001E}"/>
                  </a:ext>
                </a:extLst>
              </p:cNvPr>
              <p:cNvCxnSpPr>
                <a:cxnSpLocks/>
              </p:cNvCxnSpPr>
              <p:nvPr/>
            </p:nvCxnSpPr>
            <p:spPr>
              <a:xfrm>
                <a:off x="9765992" y="4234226"/>
                <a:ext cx="1" cy="54864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grpSp>
        <p:nvGrpSpPr>
          <p:cNvPr id="51" name="Group 50">
            <a:extLst>
              <a:ext uri="{FF2B5EF4-FFF2-40B4-BE49-F238E27FC236}">
                <a16:creationId xmlns:a16="http://schemas.microsoft.com/office/drawing/2014/main" id="{721A4554-9D50-4444-9CAA-654B569019D0}"/>
              </a:ext>
            </a:extLst>
          </p:cNvPr>
          <p:cNvGrpSpPr/>
          <p:nvPr/>
        </p:nvGrpSpPr>
        <p:grpSpPr>
          <a:xfrm>
            <a:off x="4198218" y="432358"/>
            <a:ext cx="3795564" cy="1084913"/>
            <a:chOff x="1091706" y="3136612"/>
            <a:chExt cx="3795564" cy="1084913"/>
          </a:xfrm>
        </p:grpSpPr>
        <p:sp>
          <p:nvSpPr>
            <p:cNvPr id="52" name="TextBox 51">
              <a:extLst>
                <a:ext uri="{FF2B5EF4-FFF2-40B4-BE49-F238E27FC236}">
                  <a16:creationId xmlns:a16="http://schemas.microsoft.com/office/drawing/2014/main" id="{F7CBE6EA-044E-4BBA-BFCD-593947AFB551}"/>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53" name="TextBox 52">
              <a:extLst>
                <a:ext uri="{FF2B5EF4-FFF2-40B4-BE49-F238E27FC236}">
                  <a16:creationId xmlns:a16="http://schemas.microsoft.com/office/drawing/2014/main" id="{F0729523-4644-4B54-B66E-1F72E4444F61}"/>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Tree>
    <p:extLst>
      <p:ext uri="{BB962C8B-B14F-4D97-AF65-F5344CB8AC3E}">
        <p14:creationId xmlns:p14="http://schemas.microsoft.com/office/powerpoint/2010/main" val="247878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decel="100000" fill="hold" nodeType="withEffect">
                                  <p:stCondLst>
                                    <p:cond delay="25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750" fill="hold"/>
                                        <p:tgtEl>
                                          <p:spTgt spid="41"/>
                                        </p:tgtEl>
                                        <p:attrNameLst>
                                          <p:attrName>ppt_x</p:attrName>
                                        </p:attrNameLst>
                                      </p:cBhvr>
                                      <p:tavLst>
                                        <p:tav tm="0">
                                          <p:val>
                                            <p:strVal val="1+#ppt_w/2"/>
                                          </p:val>
                                        </p:tav>
                                        <p:tav tm="100000">
                                          <p:val>
                                            <p:strVal val="#ppt_x"/>
                                          </p:val>
                                        </p:tav>
                                      </p:tavLst>
                                    </p:anim>
                                    <p:anim calcmode="lin" valueType="num">
                                      <p:cBhvr additive="base">
                                        <p:cTn id="12" dur="75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C9FEB8D-8319-4C5E-B219-B2D406836683}"/>
              </a:ext>
            </a:extLst>
          </p:cNvPr>
          <p:cNvGrpSpPr/>
          <p:nvPr/>
        </p:nvGrpSpPr>
        <p:grpSpPr>
          <a:xfrm>
            <a:off x="4198218" y="432358"/>
            <a:ext cx="3795564" cy="1084913"/>
            <a:chOff x="1091706" y="3136612"/>
            <a:chExt cx="3795564" cy="1084913"/>
          </a:xfrm>
        </p:grpSpPr>
        <p:sp>
          <p:nvSpPr>
            <p:cNvPr id="3" name="TextBox 2">
              <a:extLst>
                <a:ext uri="{FF2B5EF4-FFF2-40B4-BE49-F238E27FC236}">
                  <a16:creationId xmlns:a16="http://schemas.microsoft.com/office/drawing/2014/main" id="{BB35C488-EC50-4DBD-B869-C2B7D99DF94A}"/>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4" name="TextBox 3">
              <a:extLst>
                <a:ext uri="{FF2B5EF4-FFF2-40B4-BE49-F238E27FC236}">
                  <a16:creationId xmlns:a16="http://schemas.microsoft.com/office/drawing/2014/main" id="{291B63EB-BDBD-414F-9E93-FE12AA4471E7}"/>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grpSp>
        <p:nvGrpSpPr>
          <p:cNvPr id="71" name="Group 70">
            <a:extLst>
              <a:ext uri="{FF2B5EF4-FFF2-40B4-BE49-F238E27FC236}">
                <a16:creationId xmlns:a16="http://schemas.microsoft.com/office/drawing/2014/main" id="{372177C1-CCDF-484A-87B3-CC0B352F4F64}"/>
              </a:ext>
            </a:extLst>
          </p:cNvPr>
          <p:cNvGrpSpPr/>
          <p:nvPr/>
        </p:nvGrpSpPr>
        <p:grpSpPr>
          <a:xfrm>
            <a:off x="2068529" y="1781723"/>
            <a:ext cx="8054943" cy="4643919"/>
            <a:chOff x="2055171" y="1781723"/>
            <a:chExt cx="8054943" cy="4643919"/>
          </a:xfrm>
        </p:grpSpPr>
        <p:grpSp>
          <p:nvGrpSpPr>
            <p:cNvPr id="38" name="Group 37">
              <a:extLst>
                <a:ext uri="{FF2B5EF4-FFF2-40B4-BE49-F238E27FC236}">
                  <a16:creationId xmlns:a16="http://schemas.microsoft.com/office/drawing/2014/main" id="{9F898704-8C36-458B-A7F0-C74F51406A94}"/>
                </a:ext>
              </a:extLst>
            </p:cNvPr>
            <p:cNvGrpSpPr/>
            <p:nvPr/>
          </p:nvGrpSpPr>
          <p:grpSpPr>
            <a:xfrm>
              <a:off x="2055171" y="1781723"/>
              <a:ext cx="2599364" cy="4643919"/>
              <a:chOff x="1335639" y="1130157"/>
              <a:chExt cx="2599364" cy="4643919"/>
            </a:xfrm>
          </p:grpSpPr>
          <p:sp>
            <p:nvSpPr>
              <p:cNvPr id="39" name="Rectangle 38">
                <a:extLst>
                  <a:ext uri="{FF2B5EF4-FFF2-40B4-BE49-F238E27FC236}">
                    <a16:creationId xmlns:a16="http://schemas.microsoft.com/office/drawing/2014/main" id="{3E6BCA41-07A2-4678-BBB1-9BE5D7320797}"/>
                  </a:ext>
                </a:extLst>
              </p:cNvPr>
              <p:cNvSpPr/>
              <p:nvPr/>
            </p:nvSpPr>
            <p:spPr bwMode="auto">
              <a:xfrm>
                <a:off x="1335640" y="1130157"/>
                <a:ext cx="2599362" cy="4643919"/>
              </a:xfrm>
              <a:prstGeom prst="rect">
                <a:avLst/>
              </a:prstGeom>
              <a:solidFill>
                <a:schemeClr val="bg1"/>
              </a:solidFill>
              <a:ln>
                <a:solidFill>
                  <a:schemeClr val="tx1">
                    <a:alpha val="30000"/>
                  </a:schemeClr>
                </a:solidFill>
              </a:ln>
            </p:spPr>
            <p:txBody>
              <a:bodyPr vert="horz" wrap="square" lIns="91440" tIns="45720" rIns="91440" bIns="45720" numCol="1" rtlCol="0" anchor="ctr" anchorCtr="0" compatLnSpc="1">
                <a:prstTxWarp prst="textArchDown">
                  <a:avLst/>
                </a:prstTxWarp>
              </a:bodyPr>
              <a:lstStyle/>
              <a:p>
                <a:pPr algn="ctr"/>
                <a:endParaRPr lang="en-US" sz="1400" dirty="0"/>
              </a:p>
            </p:txBody>
          </p:sp>
          <p:sp>
            <p:nvSpPr>
              <p:cNvPr id="40" name="TextBox 39">
                <a:extLst>
                  <a:ext uri="{FF2B5EF4-FFF2-40B4-BE49-F238E27FC236}">
                    <a16:creationId xmlns:a16="http://schemas.microsoft.com/office/drawing/2014/main" id="{96430945-0FD1-41D0-A938-4B5F5511D187}"/>
                  </a:ext>
                </a:extLst>
              </p:cNvPr>
              <p:cNvSpPr txBox="1"/>
              <p:nvPr/>
            </p:nvSpPr>
            <p:spPr>
              <a:xfrm>
                <a:off x="1335639" y="2993620"/>
                <a:ext cx="2599363" cy="1660647"/>
              </a:xfrm>
              <a:prstGeom prst="rect">
                <a:avLst/>
              </a:prstGeom>
              <a:noFill/>
            </p:spPr>
            <p:txBody>
              <a:bodyPr wrap="square" rtlCol="0">
                <a:spAutoFit/>
              </a:bodyPr>
              <a:lstStyle/>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p:txBody>
          </p:sp>
          <p:sp>
            <p:nvSpPr>
              <p:cNvPr id="41" name="Title 1">
                <a:extLst>
                  <a:ext uri="{FF2B5EF4-FFF2-40B4-BE49-F238E27FC236}">
                    <a16:creationId xmlns:a16="http://schemas.microsoft.com/office/drawing/2014/main" id="{4CFCE592-3CFF-4EEF-A324-A39EC4A6D8D2}"/>
                  </a:ext>
                </a:extLst>
              </p:cNvPr>
              <p:cNvSpPr txBox="1">
                <a:spLocks/>
              </p:cNvSpPr>
              <p:nvPr/>
            </p:nvSpPr>
            <p:spPr>
              <a:xfrm>
                <a:off x="1335641" y="1358519"/>
                <a:ext cx="2599362" cy="304725"/>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en-US" sz="1600" dirty="0">
                    <a:latin typeface="+mn-lt"/>
                    <a:ea typeface="Bebas Neue" charset="0"/>
                    <a:cs typeface="Bebas Neue" charset="0"/>
                  </a:rPr>
                  <a:t>SMALL BUSINeSS</a:t>
                </a:r>
              </a:p>
            </p:txBody>
          </p:sp>
          <p:sp>
            <p:nvSpPr>
              <p:cNvPr id="42" name="TextBox 41">
                <a:extLst>
                  <a:ext uri="{FF2B5EF4-FFF2-40B4-BE49-F238E27FC236}">
                    <a16:creationId xmlns:a16="http://schemas.microsoft.com/office/drawing/2014/main" id="{C5A21302-2737-4A04-9E5E-CBDA2A766750}"/>
                  </a:ext>
                </a:extLst>
              </p:cNvPr>
              <p:cNvSpPr txBox="1"/>
              <p:nvPr/>
            </p:nvSpPr>
            <p:spPr>
              <a:xfrm>
                <a:off x="1335639" y="1633592"/>
                <a:ext cx="2599363" cy="230832"/>
              </a:xfrm>
              <a:prstGeom prst="rect">
                <a:avLst/>
              </a:prstGeom>
              <a:noFill/>
            </p:spPr>
            <p:txBody>
              <a:bodyPr wrap="square" rtlCol="0">
                <a:spAutoFit/>
              </a:bodyPr>
              <a:lstStyle/>
              <a:p>
                <a:pPr algn="ctr"/>
                <a:r>
                  <a:rPr lang="en-US" sz="900" dirty="0">
                    <a:solidFill>
                      <a:schemeClr val="tx1">
                        <a:alpha val="50000"/>
                      </a:schemeClr>
                    </a:solidFill>
                    <a:ea typeface="Source Sans Pro" charset="0"/>
                    <a:cs typeface="Source Sans Pro" charset="0"/>
                  </a:rPr>
                  <a:t>Just need initial support</a:t>
                </a:r>
              </a:p>
            </p:txBody>
          </p:sp>
          <p:sp>
            <p:nvSpPr>
              <p:cNvPr id="43" name="Rectangle 42">
                <a:extLst>
                  <a:ext uri="{FF2B5EF4-FFF2-40B4-BE49-F238E27FC236}">
                    <a16:creationId xmlns:a16="http://schemas.microsoft.com/office/drawing/2014/main" id="{B792AA6A-CD9C-4C27-BB51-2E750986C1E9}"/>
                  </a:ext>
                </a:extLst>
              </p:cNvPr>
              <p:cNvSpPr/>
              <p:nvPr/>
            </p:nvSpPr>
            <p:spPr bwMode="auto">
              <a:xfrm>
                <a:off x="1335640" y="2099767"/>
                <a:ext cx="2599362" cy="712416"/>
              </a:xfrm>
              <a:prstGeom prst="rect">
                <a:avLst/>
              </a:prstGeom>
              <a:solidFill>
                <a:schemeClr val="tx1">
                  <a:alpha val="5000"/>
                </a:schemeClr>
              </a:solidFill>
              <a:ln>
                <a:noFill/>
              </a:ln>
            </p:spPr>
            <p:txBody>
              <a:bodyPr vert="horz" wrap="square" lIns="91440" tIns="45720" rIns="91440" bIns="45720" numCol="1" rtlCol="0" anchor="ctr" anchorCtr="0" compatLnSpc="1">
                <a:prstTxWarp prst="textArchDown">
                  <a:avLst/>
                </a:prstTxWarp>
              </a:bodyPr>
              <a:lstStyle/>
              <a:p>
                <a:pPr algn="ctr"/>
                <a:endParaRPr lang="en-US" sz="1400" dirty="0"/>
              </a:p>
            </p:txBody>
          </p:sp>
          <p:grpSp>
            <p:nvGrpSpPr>
              <p:cNvPr id="44" name="Group 43">
                <a:extLst>
                  <a:ext uri="{FF2B5EF4-FFF2-40B4-BE49-F238E27FC236}">
                    <a16:creationId xmlns:a16="http://schemas.microsoft.com/office/drawing/2014/main" id="{B942BC04-14E9-4E4D-B1F3-92BD7FE28C8A}"/>
                  </a:ext>
                </a:extLst>
              </p:cNvPr>
              <p:cNvGrpSpPr/>
              <p:nvPr/>
            </p:nvGrpSpPr>
            <p:grpSpPr>
              <a:xfrm>
                <a:off x="1520575" y="2145335"/>
                <a:ext cx="2101065" cy="575565"/>
                <a:chOff x="1520575" y="2145335"/>
                <a:chExt cx="2101065" cy="575565"/>
              </a:xfrm>
            </p:grpSpPr>
            <p:sp>
              <p:nvSpPr>
                <p:cNvPr id="46" name="Title 1">
                  <a:extLst>
                    <a:ext uri="{FF2B5EF4-FFF2-40B4-BE49-F238E27FC236}">
                      <a16:creationId xmlns:a16="http://schemas.microsoft.com/office/drawing/2014/main" id="{6D1D382D-9215-4BC2-A158-951E1AFF76BD}"/>
                    </a:ext>
                  </a:extLst>
                </p:cNvPr>
                <p:cNvSpPr txBox="1">
                  <a:spLocks/>
                </p:cNvSpPr>
                <p:nvPr/>
              </p:nvSpPr>
              <p:spPr>
                <a:xfrm>
                  <a:off x="1520575" y="2145335"/>
                  <a:ext cx="1335642" cy="508571"/>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3600" b="0" dirty="0">
                      <a:latin typeface="+mn-lt"/>
                      <a:ea typeface="Bebas Neue" charset="0"/>
                      <a:cs typeface="Bebas Neue" charset="0"/>
                    </a:rPr>
                    <a:t>$99</a:t>
                  </a:r>
                </a:p>
              </p:txBody>
            </p:sp>
            <p:sp>
              <p:nvSpPr>
                <p:cNvPr id="47" name="Title 1">
                  <a:extLst>
                    <a:ext uri="{FF2B5EF4-FFF2-40B4-BE49-F238E27FC236}">
                      <a16:creationId xmlns:a16="http://schemas.microsoft.com/office/drawing/2014/main" id="{8AA73DED-D88A-4EDD-978B-44EC34F7F8AD}"/>
                    </a:ext>
                  </a:extLst>
                </p:cNvPr>
                <p:cNvSpPr txBox="1">
                  <a:spLocks/>
                </p:cNvSpPr>
                <p:nvPr/>
              </p:nvSpPr>
              <p:spPr>
                <a:xfrm>
                  <a:off x="2635320" y="2201689"/>
                  <a:ext cx="482885" cy="508571"/>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en-US" sz="2800" b="0" dirty="0">
                      <a:latin typeface="+mn-lt"/>
                      <a:ea typeface="Source Sans Pro Light" charset="0"/>
                      <a:cs typeface="Source Sans Pro Light" charset="0"/>
                    </a:rPr>
                    <a:t>/</a:t>
                  </a:r>
                </a:p>
              </p:txBody>
            </p:sp>
            <p:sp>
              <p:nvSpPr>
                <p:cNvPr id="48" name="Title 1">
                  <a:extLst>
                    <a:ext uri="{FF2B5EF4-FFF2-40B4-BE49-F238E27FC236}">
                      <a16:creationId xmlns:a16="http://schemas.microsoft.com/office/drawing/2014/main" id="{4A778311-F913-455B-859F-C405FC9D3A58}"/>
                    </a:ext>
                  </a:extLst>
                </p:cNvPr>
                <p:cNvSpPr txBox="1">
                  <a:spLocks/>
                </p:cNvSpPr>
                <p:nvPr/>
              </p:nvSpPr>
              <p:spPr>
                <a:xfrm>
                  <a:off x="2825394" y="2455974"/>
                  <a:ext cx="796246" cy="264926"/>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100" b="0" i="1" dirty="0">
                      <a:latin typeface="+mn-lt"/>
                      <a:ea typeface="Source Sans Pro" charset="0"/>
                      <a:cs typeface="Source Sans Pro" charset="0"/>
                    </a:rPr>
                    <a:t>year</a:t>
                  </a:r>
                </a:p>
              </p:txBody>
            </p:sp>
          </p:grpSp>
          <p:sp>
            <p:nvSpPr>
              <p:cNvPr id="45" name="Rectangle 44">
                <a:extLst>
                  <a:ext uri="{FF2B5EF4-FFF2-40B4-BE49-F238E27FC236}">
                    <a16:creationId xmlns:a16="http://schemas.microsoft.com/office/drawing/2014/main" id="{0AB3AE1D-F6E9-429D-8B3E-BBF62DCDE856}"/>
                  </a:ext>
                </a:extLst>
              </p:cNvPr>
              <p:cNvSpPr/>
              <p:nvPr/>
            </p:nvSpPr>
            <p:spPr bwMode="auto">
              <a:xfrm>
                <a:off x="1613044" y="5144871"/>
                <a:ext cx="2106202" cy="363536"/>
              </a:xfrm>
              <a:prstGeom prst="rect">
                <a:avLst/>
              </a:prstGeom>
              <a:solidFill>
                <a:schemeClr val="accent1"/>
              </a:solidFill>
              <a:ln>
                <a:noFill/>
              </a:ln>
            </p:spPr>
            <p:txBody>
              <a:bodyPr vert="horz" wrap="square" lIns="91440" tIns="45720" rIns="91440" bIns="45720" numCol="1" rtlCol="0" anchor="ctr" anchorCtr="0" compatLnSpc="1"/>
              <a:lstStyle/>
              <a:p>
                <a:pPr algn="ctr"/>
                <a:r>
                  <a:rPr lang="en-US" sz="1400" dirty="0">
                    <a:solidFill>
                      <a:schemeClr val="bg1"/>
                    </a:solidFill>
                    <a:ea typeface="Bebas Neue" charset="0"/>
                    <a:cs typeface="Bebas Neue" charset="0"/>
                  </a:rPr>
                  <a:t>GET THIS PLAN</a:t>
                </a:r>
              </a:p>
            </p:txBody>
          </p:sp>
        </p:grpSp>
        <p:grpSp>
          <p:nvGrpSpPr>
            <p:cNvPr id="49" name="Group 48">
              <a:extLst>
                <a:ext uri="{FF2B5EF4-FFF2-40B4-BE49-F238E27FC236}">
                  <a16:creationId xmlns:a16="http://schemas.microsoft.com/office/drawing/2014/main" id="{448B461A-A333-4EC7-AB10-0A3408DAF7E2}"/>
                </a:ext>
              </a:extLst>
            </p:cNvPr>
            <p:cNvGrpSpPr/>
            <p:nvPr/>
          </p:nvGrpSpPr>
          <p:grpSpPr>
            <a:xfrm>
              <a:off x="4782961" y="1781723"/>
              <a:ext cx="2599364" cy="4643919"/>
              <a:chOff x="1335639" y="1130157"/>
              <a:chExt cx="2599364" cy="4643919"/>
            </a:xfrm>
          </p:grpSpPr>
          <p:sp>
            <p:nvSpPr>
              <p:cNvPr id="50" name="Rectangle 49">
                <a:extLst>
                  <a:ext uri="{FF2B5EF4-FFF2-40B4-BE49-F238E27FC236}">
                    <a16:creationId xmlns:a16="http://schemas.microsoft.com/office/drawing/2014/main" id="{E4019BE9-5517-4194-A269-97808EF1EC52}"/>
                  </a:ext>
                </a:extLst>
              </p:cNvPr>
              <p:cNvSpPr/>
              <p:nvPr/>
            </p:nvSpPr>
            <p:spPr bwMode="auto">
              <a:xfrm>
                <a:off x="1335640" y="1130157"/>
                <a:ext cx="2599362" cy="4643919"/>
              </a:xfrm>
              <a:prstGeom prst="rect">
                <a:avLst/>
              </a:prstGeom>
              <a:solidFill>
                <a:schemeClr val="bg1"/>
              </a:solidFill>
              <a:ln>
                <a:solidFill>
                  <a:schemeClr val="tx1"/>
                </a:solidFill>
              </a:ln>
            </p:spPr>
            <p:txBody>
              <a:bodyPr vert="horz" wrap="square" lIns="91440" tIns="45720" rIns="91440" bIns="45720" numCol="1" rtlCol="0" anchor="ctr" anchorCtr="0" compatLnSpc="1">
                <a:prstTxWarp prst="textArchDown">
                  <a:avLst/>
                </a:prstTxWarp>
              </a:bodyPr>
              <a:lstStyle/>
              <a:p>
                <a:pPr algn="ctr"/>
                <a:endParaRPr lang="en-US" sz="1400" dirty="0"/>
              </a:p>
            </p:txBody>
          </p:sp>
          <p:sp>
            <p:nvSpPr>
              <p:cNvPr id="51" name="TextBox 50">
                <a:extLst>
                  <a:ext uri="{FF2B5EF4-FFF2-40B4-BE49-F238E27FC236}">
                    <a16:creationId xmlns:a16="http://schemas.microsoft.com/office/drawing/2014/main" id="{9E6C966C-276D-4BD5-BCFE-7BC89F9A2500}"/>
                  </a:ext>
                </a:extLst>
              </p:cNvPr>
              <p:cNvSpPr txBox="1"/>
              <p:nvPr/>
            </p:nvSpPr>
            <p:spPr>
              <a:xfrm>
                <a:off x="1335639" y="2993620"/>
                <a:ext cx="2599363" cy="1983813"/>
              </a:xfrm>
              <a:prstGeom prst="rect">
                <a:avLst/>
              </a:prstGeom>
              <a:noFill/>
            </p:spPr>
            <p:txBody>
              <a:bodyPr wrap="square" rtlCol="0">
                <a:spAutoFit/>
              </a:bodyPr>
              <a:lstStyle/>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endParaRPr lang="en-US" sz="1050" dirty="0">
                  <a:solidFill>
                    <a:schemeClr val="tx1">
                      <a:alpha val="60000"/>
                    </a:schemeClr>
                  </a:solidFill>
                  <a:ea typeface="Source Sans Pro" charset="0"/>
                  <a:cs typeface="Source Sans Pro" charset="0"/>
                </a:endParaRPr>
              </a:p>
            </p:txBody>
          </p:sp>
          <p:sp>
            <p:nvSpPr>
              <p:cNvPr id="52" name="Title 1">
                <a:extLst>
                  <a:ext uri="{FF2B5EF4-FFF2-40B4-BE49-F238E27FC236}">
                    <a16:creationId xmlns:a16="http://schemas.microsoft.com/office/drawing/2014/main" id="{B0E5EF52-972C-4F8C-A85E-8F6A84E67AE5}"/>
                  </a:ext>
                </a:extLst>
              </p:cNvPr>
              <p:cNvSpPr txBox="1">
                <a:spLocks/>
              </p:cNvSpPr>
              <p:nvPr/>
            </p:nvSpPr>
            <p:spPr>
              <a:xfrm>
                <a:off x="1335641" y="1354851"/>
                <a:ext cx="2599362" cy="304725"/>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en-US" sz="1600" dirty="0">
                    <a:latin typeface="+mn-lt"/>
                    <a:ea typeface="Bebas Neue" charset="0"/>
                    <a:cs typeface="Bebas Neue" charset="0"/>
                  </a:rPr>
                  <a:t>PROFESSIONAL</a:t>
                </a:r>
              </a:p>
            </p:txBody>
          </p:sp>
          <p:sp>
            <p:nvSpPr>
              <p:cNvPr id="53" name="TextBox 52">
                <a:extLst>
                  <a:ext uri="{FF2B5EF4-FFF2-40B4-BE49-F238E27FC236}">
                    <a16:creationId xmlns:a16="http://schemas.microsoft.com/office/drawing/2014/main" id="{10711AF3-D840-4737-80C3-4C6548C610B7}"/>
                  </a:ext>
                </a:extLst>
              </p:cNvPr>
              <p:cNvSpPr txBox="1"/>
              <p:nvPr/>
            </p:nvSpPr>
            <p:spPr>
              <a:xfrm>
                <a:off x="1335639" y="1633592"/>
                <a:ext cx="2599363" cy="230832"/>
              </a:xfrm>
              <a:prstGeom prst="rect">
                <a:avLst/>
              </a:prstGeom>
              <a:noFill/>
            </p:spPr>
            <p:txBody>
              <a:bodyPr wrap="square" rtlCol="0">
                <a:spAutoFit/>
              </a:bodyPr>
              <a:lstStyle/>
              <a:p>
                <a:pPr algn="ctr"/>
                <a:r>
                  <a:rPr lang="en-US" sz="900" dirty="0">
                    <a:solidFill>
                      <a:schemeClr val="tx1">
                        <a:alpha val="50000"/>
                      </a:schemeClr>
                    </a:solidFill>
                    <a:ea typeface="Source Sans Pro" charset="0"/>
                    <a:cs typeface="Source Sans Pro" charset="0"/>
                  </a:rPr>
                  <a:t>Just need initial support</a:t>
                </a:r>
              </a:p>
            </p:txBody>
          </p:sp>
          <p:sp>
            <p:nvSpPr>
              <p:cNvPr id="54" name="Rectangle 53">
                <a:extLst>
                  <a:ext uri="{FF2B5EF4-FFF2-40B4-BE49-F238E27FC236}">
                    <a16:creationId xmlns:a16="http://schemas.microsoft.com/office/drawing/2014/main" id="{796E8D33-C3D7-4635-9EAC-2407BD09FDB2}"/>
                  </a:ext>
                </a:extLst>
              </p:cNvPr>
              <p:cNvSpPr/>
              <p:nvPr/>
            </p:nvSpPr>
            <p:spPr bwMode="auto">
              <a:xfrm>
                <a:off x="1335640" y="2099767"/>
                <a:ext cx="2599362" cy="712416"/>
              </a:xfrm>
              <a:prstGeom prst="rect">
                <a:avLst/>
              </a:prstGeom>
              <a:solidFill>
                <a:schemeClr val="tx1"/>
              </a:solidFill>
              <a:ln>
                <a:noFill/>
              </a:ln>
            </p:spPr>
            <p:txBody>
              <a:bodyPr vert="horz" wrap="square" lIns="91440" tIns="45720" rIns="91440" bIns="45720" numCol="1" rtlCol="0" anchor="ctr" anchorCtr="0" compatLnSpc="1">
                <a:prstTxWarp prst="textArchDown">
                  <a:avLst/>
                </a:prstTxWarp>
              </a:bodyPr>
              <a:lstStyle/>
              <a:p>
                <a:pPr algn="ctr"/>
                <a:endParaRPr lang="en-US" sz="1400" dirty="0"/>
              </a:p>
            </p:txBody>
          </p:sp>
          <p:grpSp>
            <p:nvGrpSpPr>
              <p:cNvPr id="55" name="Group 54">
                <a:extLst>
                  <a:ext uri="{FF2B5EF4-FFF2-40B4-BE49-F238E27FC236}">
                    <a16:creationId xmlns:a16="http://schemas.microsoft.com/office/drawing/2014/main" id="{88DCF43E-2C08-4357-811E-4D39B80FBD37}"/>
                  </a:ext>
                </a:extLst>
              </p:cNvPr>
              <p:cNvGrpSpPr/>
              <p:nvPr/>
            </p:nvGrpSpPr>
            <p:grpSpPr>
              <a:xfrm>
                <a:off x="1613041" y="2145335"/>
                <a:ext cx="2101065" cy="575565"/>
                <a:chOff x="1613041" y="2145335"/>
                <a:chExt cx="2101065" cy="575565"/>
              </a:xfrm>
            </p:grpSpPr>
            <p:sp>
              <p:nvSpPr>
                <p:cNvPr id="57" name="Title 1">
                  <a:extLst>
                    <a:ext uri="{FF2B5EF4-FFF2-40B4-BE49-F238E27FC236}">
                      <a16:creationId xmlns:a16="http://schemas.microsoft.com/office/drawing/2014/main" id="{4A61D312-BF97-4815-8F44-B34231DF9159}"/>
                    </a:ext>
                  </a:extLst>
                </p:cNvPr>
                <p:cNvSpPr txBox="1">
                  <a:spLocks/>
                </p:cNvSpPr>
                <p:nvPr/>
              </p:nvSpPr>
              <p:spPr>
                <a:xfrm>
                  <a:off x="1613041" y="2145335"/>
                  <a:ext cx="1335642" cy="508571"/>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3600" b="0" dirty="0">
                      <a:solidFill>
                        <a:schemeClr val="bg1"/>
                      </a:solidFill>
                      <a:latin typeface="+mn-lt"/>
                      <a:ea typeface="Bebas Neue" charset="0"/>
                      <a:cs typeface="Bebas Neue" charset="0"/>
                    </a:rPr>
                    <a:t>$199</a:t>
                  </a:r>
                </a:p>
              </p:txBody>
            </p:sp>
            <p:sp>
              <p:nvSpPr>
                <p:cNvPr id="58" name="Title 1">
                  <a:extLst>
                    <a:ext uri="{FF2B5EF4-FFF2-40B4-BE49-F238E27FC236}">
                      <a16:creationId xmlns:a16="http://schemas.microsoft.com/office/drawing/2014/main" id="{B019F43A-C8AB-4484-AF96-209CEEF28CBC}"/>
                    </a:ext>
                  </a:extLst>
                </p:cNvPr>
                <p:cNvSpPr txBox="1">
                  <a:spLocks/>
                </p:cNvSpPr>
                <p:nvPr/>
              </p:nvSpPr>
              <p:spPr>
                <a:xfrm>
                  <a:off x="2727786" y="2201689"/>
                  <a:ext cx="482885" cy="508571"/>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en-US" sz="2800" b="0" dirty="0">
                      <a:solidFill>
                        <a:schemeClr val="bg1"/>
                      </a:solidFill>
                      <a:latin typeface="+mn-lt"/>
                      <a:ea typeface="Source Sans Pro Light" charset="0"/>
                      <a:cs typeface="Source Sans Pro Light" charset="0"/>
                    </a:rPr>
                    <a:t>/</a:t>
                  </a:r>
                </a:p>
              </p:txBody>
            </p:sp>
            <p:sp>
              <p:nvSpPr>
                <p:cNvPr id="59" name="Title 1">
                  <a:extLst>
                    <a:ext uri="{FF2B5EF4-FFF2-40B4-BE49-F238E27FC236}">
                      <a16:creationId xmlns:a16="http://schemas.microsoft.com/office/drawing/2014/main" id="{4D722B01-8EA3-4739-A6B3-B8346A038C3A}"/>
                    </a:ext>
                  </a:extLst>
                </p:cNvPr>
                <p:cNvSpPr txBox="1">
                  <a:spLocks/>
                </p:cNvSpPr>
                <p:nvPr/>
              </p:nvSpPr>
              <p:spPr>
                <a:xfrm>
                  <a:off x="2917860" y="2455974"/>
                  <a:ext cx="796246" cy="264926"/>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100" b="0" i="1" dirty="0">
                      <a:solidFill>
                        <a:schemeClr val="bg1"/>
                      </a:solidFill>
                      <a:latin typeface="+mn-lt"/>
                      <a:ea typeface="Source Sans Pro" charset="0"/>
                      <a:cs typeface="Source Sans Pro" charset="0"/>
                    </a:rPr>
                    <a:t>year</a:t>
                  </a:r>
                </a:p>
              </p:txBody>
            </p:sp>
          </p:grpSp>
          <p:sp>
            <p:nvSpPr>
              <p:cNvPr id="56" name="Rectangle 55">
                <a:extLst>
                  <a:ext uri="{FF2B5EF4-FFF2-40B4-BE49-F238E27FC236}">
                    <a16:creationId xmlns:a16="http://schemas.microsoft.com/office/drawing/2014/main" id="{4F9D0021-151E-4933-8AD5-93DAC7E295AD}"/>
                  </a:ext>
                </a:extLst>
              </p:cNvPr>
              <p:cNvSpPr/>
              <p:nvPr/>
            </p:nvSpPr>
            <p:spPr bwMode="auto">
              <a:xfrm>
                <a:off x="1613044" y="5144871"/>
                <a:ext cx="2106202" cy="363536"/>
              </a:xfrm>
              <a:prstGeom prst="rect">
                <a:avLst/>
              </a:prstGeom>
              <a:solidFill>
                <a:schemeClr val="tx1"/>
              </a:solidFill>
              <a:ln>
                <a:noFill/>
              </a:ln>
            </p:spPr>
            <p:txBody>
              <a:bodyPr vert="horz" wrap="square" lIns="91440" tIns="45720" rIns="91440" bIns="45720" numCol="1" rtlCol="0" anchor="ctr" anchorCtr="0" compatLnSpc="1"/>
              <a:lstStyle/>
              <a:p>
                <a:pPr algn="ctr"/>
                <a:r>
                  <a:rPr lang="en-US" sz="1400" dirty="0">
                    <a:solidFill>
                      <a:schemeClr val="bg1"/>
                    </a:solidFill>
                    <a:ea typeface="Bebas Neue" charset="0"/>
                    <a:cs typeface="Bebas Neue" charset="0"/>
                  </a:rPr>
                  <a:t>GET THIS PLAN</a:t>
                </a:r>
              </a:p>
            </p:txBody>
          </p:sp>
        </p:grpSp>
        <p:grpSp>
          <p:nvGrpSpPr>
            <p:cNvPr id="60" name="Group 59">
              <a:extLst>
                <a:ext uri="{FF2B5EF4-FFF2-40B4-BE49-F238E27FC236}">
                  <a16:creationId xmlns:a16="http://schemas.microsoft.com/office/drawing/2014/main" id="{81A640CC-0D7A-4716-B1FA-EBAAB5AB1D1F}"/>
                </a:ext>
              </a:extLst>
            </p:cNvPr>
            <p:cNvGrpSpPr/>
            <p:nvPr/>
          </p:nvGrpSpPr>
          <p:grpSpPr>
            <a:xfrm>
              <a:off x="7510750" y="1781723"/>
              <a:ext cx="2599364" cy="4643919"/>
              <a:chOff x="1335639" y="1130157"/>
              <a:chExt cx="2599364" cy="4643919"/>
            </a:xfrm>
          </p:grpSpPr>
          <p:sp>
            <p:nvSpPr>
              <p:cNvPr id="61" name="Rectangle 60">
                <a:extLst>
                  <a:ext uri="{FF2B5EF4-FFF2-40B4-BE49-F238E27FC236}">
                    <a16:creationId xmlns:a16="http://schemas.microsoft.com/office/drawing/2014/main" id="{22B052AD-8E0C-4502-96CF-449F3738BE57}"/>
                  </a:ext>
                </a:extLst>
              </p:cNvPr>
              <p:cNvSpPr/>
              <p:nvPr/>
            </p:nvSpPr>
            <p:spPr bwMode="auto">
              <a:xfrm>
                <a:off x="1335640" y="1130157"/>
                <a:ext cx="2599362" cy="4643919"/>
              </a:xfrm>
              <a:prstGeom prst="rect">
                <a:avLst/>
              </a:prstGeom>
              <a:solidFill>
                <a:schemeClr val="bg1"/>
              </a:solidFill>
              <a:ln>
                <a:solidFill>
                  <a:schemeClr val="tx1">
                    <a:alpha val="30000"/>
                  </a:schemeClr>
                </a:solidFill>
              </a:ln>
            </p:spPr>
            <p:txBody>
              <a:bodyPr vert="horz" wrap="square" lIns="91440" tIns="45720" rIns="91440" bIns="45720" numCol="1" rtlCol="0" anchor="ctr" anchorCtr="0" compatLnSpc="1">
                <a:prstTxWarp prst="textArchDown">
                  <a:avLst/>
                </a:prstTxWarp>
              </a:bodyPr>
              <a:lstStyle/>
              <a:p>
                <a:pPr algn="ctr"/>
                <a:endParaRPr lang="en-US" sz="1400" dirty="0"/>
              </a:p>
            </p:txBody>
          </p:sp>
          <p:sp>
            <p:nvSpPr>
              <p:cNvPr id="62" name="TextBox 61">
                <a:extLst>
                  <a:ext uri="{FF2B5EF4-FFF2-40B4-BE49-F238E27FC236}">
                    <a16:creationId xmlns:a16="http://schemas.microsoft.com/office/drawing/2014/main" id="{F1870D6E-164A-438E-A1E5-8C2B8BCABCFD}"/>
                  </a:ext>
                </a:extLst>
              </p:cNvPr>
              <p:cNvSpPr txBox="1"/>
              <p:nvPr/>
            </p:nvSpPr>
            <p:spPr>
              <a:xfrm>
                <a:off x="1335639" y="2993620"/>
                <a:ext cx="2599363" cy="1983813"/>
              </a:xfrm>
              <a:prstGeom prst="rect">
                <a:avLst/>
              </a:prstGeom>
              <a:noFill/>
            </p:spPr>
            <p:txBody>
              <a:bodyPr wrap="square" rtlCol="0">
                <a:spAutoFit/>
              </a:bodyPr>
              <a:lstStyle/>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r>
                  <a:rPr lang="en-US" sz="1050" dirty="0">
                    <a:solidFill>
                      <a:schemeClr val="tx1">
                        <a:alpha val="60000"/>
                      </a:schemeClr>
                    </a:solidFill>
                    <a:ea typeface="Source Sans Pro" charset="0"/>
                    <a:cs typeface="Source Sans Pro" charset="0"/>
                  </a:rPr>
                  <a:t>KEYWORD HERE</a:t>
                </a:r>
              </a:p>
              <a:p>
                <a:pPr algn="ctr">
                  <a:lnSpc>
                    <a:spcPct val="200000"/>
                  </a:lnSpc>
                </a:pPr>
                <a:endParaRPr lang="en-US" sz="1050" dirty="0">
                  <a:solidFill>
                    <a:schemeClr val="tx1">
                      <a:alpha val="60000"/>
                    </a:schemeClr>
                  </a:solidFill>
                  <a:ea typeface="Source Sans Pro" charset="0"/>
                  <a:cs typeface="Source Sans Pro" charset="0"/>
                </a:endParaRPr>
              </a:p>
            </p:txBody>
          </p:sp>
          <p:sp>
            <p:nvSpPr>
              <p:cNvPr id="63" name="Title 1">
                <a:extLst>
                  <a:ext uri="{FF2B5EF4-FFF2-40B4-BE49-F238E27FC236}">
                    <a16:creationId xmlns:a16="http://schemas.microsoft.com/office/drawing/2014/main" id="{14F5AF23-4862-4C56-BAAB-AC746F7E4DB4}"/>
                  </a:ext>
                </a:extLst>
              </p:cNvPr>
              <p:cNvSpPr txBox="1">
                <a:spLocks/>
              </p:cNvSpPr>
              <p:nvPr/>
            </p:nvSpPr>
            <p:spPr>
              <a:xfrm>
                <a:off x="1335641" y="1367923"/>
                <a:ext cx="2599362" cy="304725"/>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en-US" sz="1600" dirty="0">
                    <a:latin typeface="+mn-lt"/>
                    <a:ea typeface="Bebas Neue" charset="0"/>
                    <a:cs typeface="Bebas Neue" charset="0"/>
                  </a:rPr>
                  <a:t>POWER USER</a:t>
                </a:r>
              </a:p>
            </p:txBody>
          </p:sp>
          <p:sp>
            <p:nvSpPr>
              <p:cNvPr id="64" name="TextBox 63">
                <a:extLst>
                  <a:ext uri="{FF2B5EF4-FFF2-40B4-BE49-F238E27FC236}">
                    <a16:creationId xmlns:a16="http://schemas.microsoft.com/office/drawing/2014/main" id="{2643F62A-DE67-4BC3-A691-DCB99C90ACCD}"/>
                  </a:ext>
                </a:extLst>
              </p:cNvPr>
              <p:cNvSpPr txBox="1"/>
              <p:nvPr/>
            </p:nvSpPr>
            <p:spPr>
              <a:xfrm>
                <a:off x="1335639" y="1633592"/>
                <a:ext cx="2599363" cy="230832"/>
              </a:xfrm>
              <a:prstGeom prst="rect">
                <a:avLst/>
              </a:prstGeom>
              <a:noFill/>
            </p:spPr>
            <p:txBody>
              <a:bodyPr wrap="square" rtlCol="0">
                <a:spAutoFit/>
              </a:bodyPr>
              <a:lstStyle/>
              <a:p>
                <a:pPr algn="ctr"/>
                <a:r>
                  <a:rPr lang="en-US" sz="900" dirty="0">
                    <a:solidFill>
                      <a:schemeClr val="tx1">
                        <a:alpha val="50000"/>
                      </a:schemeClr>
                    </a:solidFill>
                    <a:ea typeface="Source Sans Pro" charset="0"/>
                    <a:cs typeface="Source Sans Pro" charset="0"/>
                  </a:rPr>
                  <a:t>Just need initial support</a:t>
                </a:r>
              </a:p>
            </p:txBody>
          </p:sp>
          <p:sp>
            <p:nvSpPr>
              <p:cNvPr id="65" name="Rectangle 64">
                <a:extLst>
                  <a:ext uri="{FF2B5EF4-FFF2-40B4-BE49-F238E27FC236}">
                    <a16:creationId xmlns:a16="http://schemas.microsoft.com/office/drawing/2014/main" id="{4C618764-8F6C-405F-A466-89CCF8CD463C}"/>
                  </a:ext>
                </a:extLst>
              </p:cNvPr>
              <p:cNvSpPr/>
              <p:nvPr/>
            </p:nvSpPr>
            <p:spPr bwMode="auto">
              <a:xfrm>
                <a:off x="1335640" y="2099767"/>
                <a:ext cx="2599362" cy="712416"/>
              </a:xfrm>
              <a:prstGeom prst="rect">
                <a:avLst/>
              </a:prstGeom>
              <a:solidFill>
                <a:schemeClr val="tx1">
                  <a:alpha val="5000"/>
                </a:schemeClr>
              </a:solidFill>
              <a:ln>
                <a:noFill/>
              </a:ln>
            </p:spPr>
            <p:txBody>
              <a:bodyPr vert="horz" wrap="square" lIns="91440" tIns="45720" rIns="91440" bIns="45720" numCol="1" rtlCol="0" anchor="ctr" anchorCtr="0" compatLnSpc="1">
                <a:prstTxWarp prst="textArchDown">
                  <a:avLst/>
                </a:prstTxWarp>
              </a:bodyPr>
              <a:lstStyle/>
              <a:p>
                <a:pPr algn="ctr"/>
                <a:endParaRPr lang="en-US" sz="1400" dirty="0"/>
              </a:p>
            </p:txBody>
          </p:sp>
          <p:grpSp>
            <p:nvGrpSpPr>
              <p:cNvPr id="66" name="Group 65">
                <a:extLst>
                  <a:ext uri="{FF2B5EF4-FFF2-40B4-BE49-F238E27FC236}">
                    <a16:creationId xmlns:a16="http://schemas.microsoft.com/office/drawing/2014/main" id="{574AE859-FD58-4758-B90D-E0699BA4E80E}"/>
                  </a:ext>
                </a:extLst>
              </p:cNvPr>
              <p:cNvGrpSpPr/>
              <p:nvPr/>
            </p:nvGrpSpPr>
            <p:grpSpPr>
              <a:xfrm>
                <a:off x="1571945" y="2145335"/>
                <a:ext cx="2101065" cy="575565"/>
                <a:chOff x="1571945" y="2145335"/>
                <a:chExt cx="2101065" cy="575565"/>
              </a:xfrm>
            </p:grpSpPr>
            <p:sp>
              <p:nvSpPr>
                <p:cNvPr id="68" name="Title 1">
                  <a:extLst>
                    <a:ext uri="{FF2B5EF4-FFF2-40B4-BE49-F238E27FC236}">
                      <a16:creationId xmlns:a16="http://schemas.microsoft.com/office/drawing/2014/main" id="{8B00B4D7-A3FE-4E2E-BDE5-C7620FDA4119}"/>
                    </a:ext>
                  </a:extLst>
                </p:cNvPr>
                <p:cNvSpPr txBox="1">
                  <a:spLocks/>
                </p:cNvSpPr>
                <p:nvPr/>
              </p:nvSpPr>
              <p:spPr>
                <a:xfrm>
                  <a:off x="1571945" y="2145335"/>
                  <a:ext cx="1335642" cy="508571"/>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r"/>
                  <a:r>
                    <a:rPr lang="en-US" sz="3600" b="0" dirty="0">
                      <a:latin typeface="+mn-lt"/>
                      <a:ea typeface="Bebas Neue" charset="0"/>
                      <a:cs typeface="Bebas Neue" charset="0"/>
                    </a:rPr>
                    <a:t>$299</a:t>
                  </a:r>
                </a:p>
              </p:txBody>
            </p:sp>
            <p:sp>
              <p:nvSpPr>
                <p:cNvPr id="69" name="Title 1">
                  <a:extLst>
                    <a:ext uri="{FF2B5EF4-FFF2-40B4-BE49-F238E27FC236}">
                      <a16:creationId xmlns:a16="http://schemas.microsoft.com/office/drawing/2014/main" id="{36DFE6C3-21E7-4AC1-9341-F3CE6E638EEA}"/>
                    </a:ext>
                  </a:extLst>
                </p:cNvPr>
                <p:cNvSpPr txBox="1">
                  <a:spLocks/>
                </p:cNvSpPr>
                <p:nvPr/>
              </p:nvSpPr>
              <p:spPr>
                <a:xfrm>
                  <a:off x="2686690" y="2201689"/>
                  <a:ext cx="482885" cy="508571"/>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r>
                    <a:rPr lang="en-US" sz="2800" b="0" dirty="0">
                      <a:latin typeface="+mn-lt"/>
                      <a:ea typeface="Source Sans Pro Light" charset="0"/>
                      <a:cs typeface="Source Sans Pro Light" charset="0"/>
                    </a:rPr>
                    <a:t>/</a:t>
                  </a:r>
                </a:p>
              </p:txBody>
            </p:sp>
            <p:sp>
              <p:nvSpPr>
                <p:cNvPr id="70" name="Title 1">
                  <a:extLst>
                    <a:ext uri="{FF2B5EF4-FFF2-40B4-BE49-F238E27FC236}">
                      <a16:creationId xmlns:a16="http://schemas.microsoft.com/office/drawing/2014/main" id="{5E6A634A-408F-42C8-BEE3-362139672693}"/>
                    </a:ext>
                  </a:extLst>
                </p:cNvPr>
                <p:cNvSpPr txBox="1">
                  <a:spLocks/>
                </p:cNvSpPr>
                <p:nvPr/>
              </p:nvSpPr>
              <p:spPr>
                <a:xfrm>
                  <a:off x="2876764" y="2455974"/>
                  <a:ext cx="796246" cy="264926"/>
                </a:xfrm>
                <a:prstGeom prst="rect">
                  <a:avLst/>
                </a:prstGeom>
              </p:spPr>
              <p:txBody>
                <a:bodyPr/>
                <a:lstStyle>
                  <a:lvl1pPr algn="ctr" defTabSz="914400" rtl="0" eaLnBrk="1" latinLnBrk="0" hangingPunct="1">
                    <a:lnSpc>
                      <a:spcPct val="90000"/>
                    </a:lnSpc>
                    <a:spcBef>
                      <a:spcPct val="0"/>
                    </a:spcBef>
                    <a:buNone/>
                    <a:defRPr sz="4000" b="1" i="0" kern="1200">
                      <a:solidFill>
                        <a:schemeClr val="tx1"/>
                      </a:solidFill>
                      <a:latin typeface="Source Sans Pro Black" charset="0"/>
                      <a:ea typeface="Source Sans Pro Black" charset="0"/>
                      <a:cs typeface="Source Sans Pro Black" charset="0"/>
                    </a:defRPr>
                  </a:lvl1pPr>
                </a:lstStyle>
                <a:p>
                  <a:pPr algn="l"/>
                  <a:r>
                    <a:rPr lang="en-US" sz="1100" b="0" i="1" dirty="0">
                      <a:latin typeface="+mn-lt"/>
                      <a:ea typeface="Source Sans Pro" charset="0"/>
                      <a:cs typeface="Source Sans Pro" charset="0"/>
                    </a:rPr>
                    <a:t>year</a:t>
                  </a:r>
                </a:p>
              </p:txBody>
            </p:sp>
          </p:grpSp>
          <p:sp>
            <p:nvSpPr>
              <p:cNvPr id="67" name="Rectangle 66">
                <a:extLst>
                  <a:ext uri="{FF2B5EF4-FFF2-40B4-BE49-F238E27FC236}">
                    <a16:creationId xmlns:a16="http://schemas.microsoft.com/office/drawing/2014/main" id="{707DBA90-D706-407F-B834-66E7D463FCC3}"/>
                  </a:ext>
                </a:extLst>
              </p:cNvPr>
              <p:cNvSpPr/>
              <p:nvPr/>
            </p:nvSpPr>
            <p:spPr bwMode="auto">
              <a:xfrm>
                <a:off x="1613044" y="5144871"/>
                <a:ext cx="2106202" cy="363536"/>
              </a:xfrm>
              <a:prstGeom prst="rect">
                <a:avLst/>
              </a:prstGeom>
              <a:solidFill>
                <a:schemeClr val="accent2"/>
              </a:solidFill>
              <a:ln>
                <a:noFill/>
              </a:ln>
            </p:spPr>
            <p:txBody>
              <a:bodyPr vert="horz" wrap="square" lIns="91440" tIns="45720" rIns="91440" bIns="45720" numCol="1" rtlCol="0" anchor="ctr" anchorCtr="0" compatLnSpc="1"/>
              <a:lstStyle/>
              <a:p>
                <a:pPr algn="ctr"/>
                <a:r>
                  <a:rPr lang="en-US" sz="1400" dirty="0">
                    <a:solidFill>
                      <a:schemeClr val="bg1"/>
                    </a:solidFill>
                    <a:ea typeface="Bebas Neue" charset="0"/>
                    <a:cs typeface="Bebas Neue" charset="0"/>
                  </a:rPr>
                  <a:t>GET THIS PLAN</a:t>
                </a:r>
              </a:p>
            </p:txBody>
          </p:sp>
        </p:grpSp>
      </p:grpSp>
    </p:spTree>
    <p:extLst>
      <p:ext uri="{BB962C8B-B14F-4D97-AF65-F5344CB8AC3E}">
        <p14:creationId xmlns:p14="http://schemas.microsoft.com/office/powerpoint/2010/main" val="783225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28039BA-01B1-4542-A870-F0C41868EA47}"/>
              </a:ext>
            </a:extLst>
          </p:cNvPr>
          <p:cNvGrpSpPr/>
          <p:nvPr/>
        </p:nvGrpSpPr>
        <p:grpSpPr>
          <a:xfrm>
            <a:off x="4198218" y="432358"/>
            <a:ext cx="3795564" cy="1084913"/>
            <a:chOff x="1091706" y="3136612"/>
            <a:chExt cx="3795564" cy="1084913"/>
          </a:xfrm>
        </p:grpSpPr>
        <p:sp>
          <p:nvSpPr>
            <p:cNvPr id="3" name="TextBox 2">
              <a:extLst>
                <a:ext uri="{FF2B5EF4-FFF2-40B4-BE49-F238E27FC236}">
                  <a16:creationId xmlns:a16="http://schemas.microsoft.com/office/drawing/2014/main" id="{54D9E224-FE25-4E98-A27F-F0CFB57419AA}"/>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4" name="TextBox 3">
              <a:extLst>
                <a:ext uri="{FF2B5EF4-FFF2-40B4-BE49-F238E27FC236}">
                  <a16:creationId xmlns:a16="http://schemas.microsoft.com/office/drawing/2014/main" id="{3563C128-1BE3-4205-9851-26DEB0FA7E08}"/>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grpSp>
        <p:nvGrpSpPr>
          <p:cNvPr id="133" name="Group 132">
            <a:extLst>
              <a:ext uri="{FF2B5EF4-FFF2-40B4-BE49-F238E27FC236}">
                <a16:creationId xmlns:a16="http://schemas.microsoft.com/office/drawing/2014/main" id="{B8284572-7BEF-4D7F-B1C1-6C3903D6E107}"/>
              </a:ext>
            </a:extLst>
          </p:cNvPr>
          <p:cNvGrpSpPr/>
          <p:nvPr/>
        </p:nvGrpSpPr>
        <p:grpSpPr>
          <a:xfrm>
            <a:off x="584616" y="1950644"/>
            <a:ext cx="10812396" cy="4430984"/>
            <a:chOff x="584616" y="1950644"/>
            <a:chExt cx="10812396" cy="4430984"/>
          </a:xfrm>
        </p:grpSpPr>
        <p:sp>
          <p:nvSpPr>
            <p:cNvPr id="6" name="Rectangle 5">
              <a:extLst>
                <a:ext uri="{FF2B5EF4-FFF2-40B4-BE49-F238E27FC236}">
                  <a16:creationId xmlns:a16="http://schemas.microsoft.com/office/drawing/2014/main" id="{7E1B0AE5-7C3C-4E8A-ACE4-FB8EA8C3C58E}"/>
                </a:ext>
              </a:extLst>
            </p:cNvPr>
            <p:cNvSpPr/>
            <p:nvPr/>
          </p:nvSpPr>
          <p:spPr>
            <a:xfrm>
              <a:off x="584616" y="3156399"/>
              <a:ext cx="10812396" cy="464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C0E531B-2891-4152-B68C-6CEC1F88B19F}"/>
                </a:ext>
              </a:extLst>
            </p:cNvPr>
            <p:cNvSpPr/>
            <p:nvPr/>
          </p:nvSpPr>
          <p:spPr>
            <a:xfrm>
              <a:off x="584616" y="4076577"/>
              <a:ext cx="10812396" cy="464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12E7A5A-AF90-4157-B011-8717429C05D7}"/>
                </a:ext>
              </a:extLst>
            </p:cNvPr>
            <p:cNvSpPr/>
            <p:nvPr/>
          </p:nvSpPr>
          <p:spPr>
            <a:xfrm>
              <a:off x="584616" y="4996755"/>
              <a:ext cx="10812396" cy="464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512C4A0-A160-43F3-A0E6-DF611AF54BD4}"/>
                </a:ext>
              </a:extLst>
            </p:cNvPr>
            <p:cNvSpPr/>
            <p:nvPr/>
          </p:nvSpPr>
          <p:spPr>
            <a:xfrm>
              <a:off x="584616" y="5916933"/>
              <a:ext cx="10812396" cy="4646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B3562C27-9F42-4B27-A070-11FB625B1328}"/>
                </a:ext>
              </a:extLst>
            </p:cNvPr>
            <p:cNvSpPr txBox="1"/>
            <p:nvPr/>
          </p:nvSpPr>
          <p:spPr>
            <a:xfrm>
              <a:off x="1419527" y="2249227"/>
              <a:ext cx="1180131" cy="461665"/>
            </a:xfrm>
            <a:prstGeom prst="rect">
              <a:avLst/>
            </a:prstGeom>
            <a:noFill/>
          </p:spPr>
          <p:txBody>
            <a:bodyPr wrap="none" rtlCol="0">
              <a:spAutoFit/>
            </a:bodyPr>
            <a:lstStyle/>
            <a:p>
              <a:pPr algn="ctr"/>
              <a:r>
                <a:rPr lang="en-US" sz="1200" b="1" dirty="0">
                  <a:solidFill>
                    <a:schemeClr val="tx1">
                      <a:lumMod val="65000"/>
                      <a:lumOff val="35000"/>
                    </a:schemeClr>
                  </a:solidFill>
                  <a:ea typeface="Open Sans" panose="020B0606030504020204" pitchFamily="34" charset="0"/>
                  <a:cs typeface="Open Sans" panose="020B0606030504020204" pitchFamily="34" charset="0"/>
                </a:rPr>
                <a:t>WRITE TITLE</a:t>
              </a:r>
            </a:p>
            <a:p>
              <a:pPr algn="ctr"/>
              <a:r>
                <a:rPr lang="en-US" sz="1200" b="1" dirty="0">
                  <a:solidFill>
                    <a:schemeClr val="tx1">
                      <a:lumMod val="65000"/>
                      <a:lumOff val="35000"/>
                    </a:schemeClr>
                  </a:solidFill>
                  <a:ea typeface="Open Sans" panose="020B0606030504020204" pitchFamily="34" charset="0"/>
                  <a:cs typeface="Open Sans" panose="020B0606030504020204" pitchFamily="34" charset="0"/>
                </a:rPr>
                <a:t>RIGHT HERE</a:t>
              </a:r>
            </a:p>
          </p:txBody>
        </p:sp>
        <p:sp>
          <p:nvSpPr>
            <p:cNvPr id="16" name="TextBox 15">
              <a:extLst>
                <a:ext uri="{FF2B5EF4-FFF2-40B4-BE49-F238E27FC236}">
                  <a16:creationId xmlns:a16="http://schemas.microsoft.com/office/drawing/2014/main" id="{D39C7D68-D127-4495-96BE-999713D7CD68}"/>
                </a:ext>
              </a:extLst>
            </p:cNvPr>
            <p:cNvSpPr txBox="1"/>
            <p:nvPr/>
          </p:nvSpPr>
          <p:spPr>
            <a:xfrm>
              <a:off x="1144589" y="3256500"/>
              <a:ext cx="1510350" cy="276999"/>
            </a:xfrm>
            <a:prstGeom prst="rect">
              <a:avLst/>
            </a:prstGeom>
            <a:noFill/>
          </p:spPr>
          <p:txBody>
            <a:bodyPr wrap="none" rtlCol="0">
              <a:spAutoFit/>
            </a:bodyPr>
            <a:lstStyle/>
            <a:p>
              <a:pPr algn="ctr"/>
              <a:r>
                <a:rPr lang="en-US" sz="1200" b="1" dirty="0">
                  <a:ea typeface="Open Sans" panose="020B0606030504020204" pitchFamily="34" charset="0"/>
                  <a:cs typeface="Open Sans" panose="020B0606030504020204" pitchFamily="34" charset="0"/>
                </a:rPr>
                <a:t>KEYWORD HERE</a:t>
              </a:r>
            </a:p>
          </p:txBody>
        </p:sp>
        <p:sp>
          <p:nvSpPr>
            <p:cNvPr id="18" name="TextBox 17">
              <a:extLst>
                <a:ext uri="{FF2B5EF4-FFF2-40B4-BE49-F238E27FC236}">
                  <a16:creationId xmlns:a16="http://schemas.microsoft.com/office/drawing/2014/main" id="{9F35A593-FB38-4382-933B-E24C5F84E1C5}"/>
                </a:ext>
              </a:extLst>
            </p:cNvPr>
            <p:cNvSpPr txBox="1"/>
            <p:nvPr/>
          </p:nvSpPr>
          <p:spPr>
            <a:xfrm>
              <a:off x="1144589" y="4184127"/>
              <a:ext cx="1510350" cy="276999"/>
            </a:xfrm>
            <a:prstGeom prst="rect">
              <a:avLst/>
            </a:prstGeom>
            <a:noFill/>
          </p:spPr>
          <p:txBody>
            <a:bodyPr wrap="none" rtlCol="0">
              <a:spAutoFit/>
            </a:bodyPr>
            <a:lstStyle/>
            <a:p>
              <a:pPr algn="ctr"/>
              <a:r>
                <a:rPr lang="en-US" sz="1200" b="1" dirty="0">
                  <a:ea typeface="Open Sans" panose="020B0606030504020204" pitchFamily="34" charset="0"/>
                  <a:cs typeface="Open Sans" panose="020B0606030504020204" pitchFamily="34" charset="0"/>
                </a:rPr>
                <a:t>KEYWORD HERE</a:t>
              </a:r>
            </a:p>
          </p:txBody>
        </p:sp>
        <p:sp>
          <p:nvSpPr>
            <p:cNvPr id="20" name="TextBox 19">
              <a:extLst>
                <a:ext uri="{FF2B5EF4-FFF2-40B4-BE49-F238E27FC236}">
                  <a16:creationId xmlns:a16="http://schemas.microsoft.com/office/drawing/2014/main" id="{54495BC0-40D4-4242-8306-1489798414AC}"/>
                </a:ext>
              </a:extLst>
            </p:cNvPr>
            <p:cNvSpPr txBox="1"/>
            <p:nvPr/>
          </p:nvSpPr>
          <p:spPr>
            <a:xfrm>
              <a:off x="1144589" y="5085591"/>
              <a:ext cx="1510350" cy="276999"/>
            </a:xfrm>
            <a:prstGeom prst="rect">
              <a:avLst/>
            </a:prstGeom>
            <a:noFill/>
          </p:spPr>
          <p:txBody>
            <a:bodyPr wrap="none" rtlCol="0">
              <a:spAutoFit/>
            </a:bodyPr>
            <a:lstStyle/>
            <a:p>
              <a:pPr algn="ctr"/>
              <a:r>
                <a:rPr lang="en-US" sz="1200" b="1" dirty="0">
                  <a:ea typeface="Open Sans" panose="020B0606030504020204" pitchFamily="34" charset="0"/>
                  <a:cs typeface="Open Sans" panose="020B0606030504020204" pitchFamily="34" charset="0"/>
                </a:rPr>
                <a:t>KEYWORD HERE</a:t>
              </a:r>
            </a:p>
          </p:txBody>
        </p:sp>
        <p:sp>
          <p:nvSpPr>
            <p:cNvPr id="22" name="TextBox 21">
              <a:extLst>
                <a:ext uri="{FF2B5EF4-FFF2-40B4-BE49-F238E27FC236}">
                  <a16:creationId xmlns:a16="http://schemas.microsoft.com/office/drawing/2014/main" id="{682314CD-BAB1-483D-B379-841FE8BB33AD}"/>
                </a:ext>
              </a:extLst>
            </p:cNvPr>
            <p:cNvSpPr txBox="1"/>
            <p:nvPr/>
          </p:nvSpPr>
          <p:spPr>
            <a:xfrm>
              <a:off x="1144589" y="6013218"/>
              <a:ext cx="1510350" cy="276999"/>
            </a:xfrm>
            <a:prstGeom prst="rect">
              <a:avLst/>
            </a:prstGeom>
            <a:noFill/>
          </p:spPr>
          <p:txBody>
            <a:bodyPr wrap="none" rtlCol="0">
              <a:spAutoFit/>
            </a:bodyPr>
            <a:lstStyle/>
            <a:p>
              <a:pPr algn="ctr"/>
              <a:r>
                <a:rPr lang="en-US" sz="1200" b="1" dirty="0">
                  <a:ea typeface="Open Sans" panose="020B0606030504020204" pitchFamily="34" charset="0"/>
                  <a:cs typeface="Open Sans" panose="020B0606030504020204" pitchFamily="34" charset="0"/>
                </a:rPr>
                <a:t>KEYWORD HERE</a:t>
              </a:r>
            </a:p>
          </p:txBody>
        </p:sp>
        <p:sp>
          <p:nvSpPr>
            <p:cNvPr id="24" name="TextBox 23">
              <a:extLst>
                <a:ext uri="{FF2B5EF4-FFF2-40B4-BE49-F238E27FC236}">
                  <a16:creationId xmlns:a16="http://schemas.microsoft.com/office/drawing/2014/main" id="{8F0AE095-A5C6-4681-A81F-C5E76A9A3949}"/>
                </a:ext>
              </a:extLst>
            </p:cNvPr>
            <p:cNvSpPr txBox="1"/>
            <p:nvPr/>
          </p:nvSpPr>
          <p:spPr>
            <a:xfrm>
              <a:off x="1144589" y="3726166"/>
              <a:ext cx="1510350" cy="276999"/>
            </a:xfrm>
            <a:prstGeom prst="rect">
              <a:avLst/>
            </a:prstGeom>
            <a:noFill/>
          </p:spPr>
          <p:txBody>
            <a:bodyPr wrap="none" rtlCol="0">
              <a:spAutoFit/>
            </a:bodyPr>
            <a:lstStyle/>
            <a:p>
              <a:pPr algn="ctr"/>
              <a:r>
                <a:rPr lang="en-US" sz="1200" b="1" dirty="0">
                  <a:ea typeface="Open Sans" panose="020B0606030504020204" pitchFamily="34" charset="0"/>
                  <a:cs typeface="Open Sans" panose="020B0606030504020204" pitchFamily="34" charset="0"/>
                </a:rPr>
                <a:t>KEYWORD HERE</a:t>
              </a:r>
            </a:p>
          </p:txBody>
        </p:sp>
        <p:sp>
          <p:nvSpPr>
            <p:cNvPr id="26" name="TextBox 25">
              <a:extLst>
                <a:ext uri="{FF2B5EF4-FFF2-40B4-BE49-F238E27FC236}">
                  <a16:creationId xmlns:a16="http://schemas.microsoft.com/office/drawing/2014/main" id="{0B571991-9A42-4348-8A94-91C7D9F1ED46}"/>
                </a:ext>
              </a:extLst>
            </p:cNvPr>
            <p:cNvSpPr txBox="1"/>
            <p:nvPr/>
          </p:nvSpPr>
          <p:spPr>
            <a:xfrm>
              <a:off x="1144589" y="4594972"/>
              <a:ext cx="1510350" cy="276999"/>
            </a:xfrm>
            <a:prstGeom prst="rect">
              <a:avLst/>
            </a:prstGeom>
            <a:noFill/>
          </p:spPr>
          <p:txBody>
            <a:bodyPr wrap="none" rtlCol="0">
              <a:spAutoFit/>
            </a:bodyPr>
            <a:lstStyle/>
            <a:p>
              <a:pPr algn="ctr"/>
              <a:r>
                <a:rPr lang="en-US" sz="1200" b="1" dirty="0">
                  <a:ea typeface="Open Sans" panose="020B0606030504020204" pitchFamily="34" charset="0"/>
                  <a:cs typeface="Open Sans" panose="020B0606030504020204" pitchFamily="34" charset="0"/>
                </a:rPr>
                <a:t>KEYWORD HERE</a:t>
              </a:r>
            </a:p>
          </p:txBody>
        </p:sp>
        <p:sp>
          <p:nvSpPr>
            <p:cNvPr id="28" name="TextBox 27">
              <a:extLst>
                <a:ext uri="{FF2B5EF4-FFF2-40B4-BE49-F238E27FC236}">
                  <a16:creationId xmlns:a16="http://schemas.microsoft.com/office/drawing/2014/main" id="{7DE49CA3-70E9-46DC-AE3B-0AAD45623252}"/>
                </a:ext>
              </a:extLst>
            </p:cNvPr>
            <p:cNvSpPr txBox="1"/>
            <p:nvPr/>
          </p:nvSpPr>
          <p:spPr>
            <a:xfrm>
              <a:off x="1144589" y="5522599"/>
              <a:ext cx="1510350" cy="276999"/>
            </a:xfrm>
            <a:prstGeom prst="rect">
              <a:avLst/>
            </a:prstGeom>
            <a:noFill/>
          </p:spPr>
          <p:txBody>
            <a:bodyPr wrap="none" rtlCol="0">
              <a:spAutoFit/>
            </a:bodyPr>
            <a:lstStyle/>
            <a:p>
              <a:pPr algn="ctr"/>
              <a:r>
                <a:rPr lang="en-US" sz="1200" b="1" dirty="0">
                  <a:ea typeface="Open Sans" panose="020B0606030504020204" pitchFamily="34" charset="0"/>
                  <a:cs typeface="Open Sans" panose="020B0606030504020204" pitchFamily="34" charset="0"/>
                </a:rPr>
                <a:t>KEYWORD HERE</a:t>
              </a:r>
            </a:p>
          </p:txBody>
        </p:sp>
        <p:sp>
          <p:nvSpPr>
            <p:cNvPr id="30" name="Rectangle 29">
              <a:extLst>
                <a:ext uri="{FF2B5EF4-FFF2-40B4-BE49-F238E27FC236}">
                  <a16:creationId xmlns:a16="http://schemas.microsoft.com/office/drawing/2014/main" id="{CD4B9275-42E6-4728-9734-B038E7B2F20F}"/>
                </a:ext>
              </a:extLst>
            </p:cNvPr>
            <p:cNvSpPr/>
            <p:nvPr/>
          </p:nvSpPr>
          <p:spPr>
            <a:xfrm>
              <a:off x="3237875" y="1950644"/>
              <a:ext cx="1640445" cy="1229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9269D530-874B-4F83-AA3E-3553634C9EBE}"/>
                </a:ext>
              </a:extLst>
            </p:cNvPr>
            <p:cNvSpPr/>
            <p:nvPr/>
          </p:nvSpPr>
          <p:spPr>
            <a:xfrm>
              <a:off x="4845454" y="1950644"/>
              <a:ext cx="1640445" cy="12294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5B847904-89E8-4000-9664-730C77AF51FC}"/>
                </a:ext>
              </a:extLst>
            </p:cNvPr>
            <p:cNvSpPr/>
            <p:nvPr/>
          </p:nvSpPr>
          <p:spPr>
            <a:xfrm>
              <a:off x="6480788" y="1950644"/>
              <a:ext cx="1640445" cy="12294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EC419E4-31A6-4234-86AD-57E09B3A54BF}"/>
                </a:ext>
              </a:extLst>
            </p:cNvPr>
            <p:cNvSpPr/>
            <p:nvPr/>
          </p:nvSpPr>
          <p:spPr>
            <a:xfrm>
              <a:off x="8121233" y="1950644"/>
              <a:ext cx="1640445" cy="12294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a:extLst>
                <a:ext uri="{FF2B5EF4-FFF2-40B4-BE49-F238E27FC236}">
                  <a16:creationId xmlns:a16="http://schemas.microsoft.com/office/drawing/2014/main" id="{F7DABB48-F118-4872-96A9-AFB210E88E7C}"/>
                </a:ext>
              </a:extLst>
            </p:cNvPr>
            <p:cNvSpPr/>
            <p:nvPr/>
          </p:nvSpPr>
          <p:spPr>
            <a:xfrm>
              <a:off x="9756567" y="1950644"/>
              <a:ext cx="1640445" cy="12294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85D735E-3315-41EE-BBE2-081E618B90D6}"/>
                </a:ext>
              </a:extLst>
            </p:cNvPr>
            <p:cNvSpPr txBox="1"/>
            <p:nvPr/>
          </p:nvSpPr>
          <p:spPr>
            <a:xfrm>
              <a:off x="3483260" y="2112599"/>
              <a:ext cx="1149674" cy="615105"/>
            </a:xfrm>
            <a:prstGeom prst="rect">
              <a:avLst/>
            </a:prstGeom>
            <a:noFill/>
          </p:spPr>
          <p:txBody>
            <a:bodyPr wrap="none" rtlCol="0">
              <a:spAutoFit/>
            </a:bodyPr>
            <a:lstStyle/>
            <a:p>
              <a:pPr algn="ctr">
                <a:lnSpc>
                  <a:spcPct val="150000"/>
                </a:lnSpc>
              </a:pPr>
              <a:r>
                <a:rPr lang="en-US" sz="1200" b="1" dirty="0">
                  <a:solidFill>
                    <a:schemeClr val="bg1"/>
                  </a:solidFill>
                  <a:ea typeface="Open Sans" panose="020B0606030504020204" pitchFamily="34" charset="0"/>
                  <a:cs typeface="Open Sans" panose="020B0606030504020204" pitchFamily="34" charset="0"/>
                </a:rPr>
                <a:t>KEYWORD</a:t>
              </a:r>
            </a:p>
            <a:p>
              <a:pPr algn="ctr">
                <a:lnSpc>
                  <a:spcPct val="150000"/>
                </a:lnSpc>
              </a:pPr>
              <a:r>
                <a:rPr lang="en-US" sz="1200" b="1" dirty="0">
                  <a:solidFill>
                    <a:schemeClr val="bg1"/>
                  </a:solidFill>
                  <a:ea typeface="Open Sans" panose="020B0606030504020204" pitchFamily="34" charset="0"/>
                  <a:cs typeface="Open Sans" panose="020B0606030504020204" pitchFamily="34" charset="0"/>
                </a:rPr>
                <a:t>RIGHT HERE</a:t>
              </a:r>
            </a:p>
          </p:txBody>
        </p:sp>
        <p:sp>
          <p:nvSpPr>
            <p:cNvPr id="42" name="TextBox 41">
              <a:extLst>
                <a:ext uri="{FF2B5EF4-FFF2-40B4-BE49-F238E27FC236}">
                  <a16:creationId xmlns:a16="http://schemas.microsoft.com/office/drawing/2014/main" id="{F84EA62B-E7CF-4463-9522-A773F16000CA}"/>
                </a:ext>
              </a:extLst>
            </p:cNvPr>
            <p:cNvSpPr txBox="1"/>
            <p:nvPr/>
          </p:nvSpPr>
          <p:spPr>
            <a:xfrm>
              <a:off x="5090839" y="2112599"/>
              <a:ext cx="1149674" cy="615105"/>
            </a:xfrm>
            <a:prstGeom prst="rect">
              <a:avLst/>
            </a:prstGeom>
            <a:noFill/>
          </p:spPr>
          <p:txBody>
            <a:bodyPr wrap="none" rtlCol="0">
              <a:spAutoFit/>
            </a:bodyPr>
            <a:lstStyle/>
            <a:p>
              <a:pPr algn="ctr">
                <a:lnSpc>
                  <a:spcPct val="150000"/>
                </a:lnSpc>
              </a:pPr>
              <a:r>
                <a:rPr lang="en-US" sz="1200" b="1" dirty="0">
                  <a:solidFill>
                    <a:schemeClr val="bg1"/>
                  </a:solidFill>
                  <a:ea typeface="Open Sans" panose="020B0606030504020204" pitchFamily="34" charset="0"/>
                  <a:cs typeface="Open Sans" panose="020B0606030504020204" pitchFamily="34" charset="0"/>
                </a:rPr>
                <a:t>KEYWORD</a:t>
              </a:r>
            </a:p>
            <a:p>
              <a:pPr algn="ctr">
                <a:lnSpc>
                  <a:spcPct val="150000"/>
                </a:lnSpc>
              </a:pPr>
              <a:r>
                <a:rPr lang="en-US" sz="1200" b="1" dirty="0">
                  <a:solidFill>
                    <a:schemeClr val="bg1"/>
                  </a:solidFill>
                  <a:ea typeface="Open Sans" panose="020B0606030504020204" pitchFamily="34" charset="0"/>
                  <a:cs typeface="Open Sans" panose="020B0606030504020204" pitchFamily="34" charset="0"/>
                </a:rPr>
                <a:t>RIGHT HERE</a:t>
              </a:r>
            </a:p>
          </p:txBody>
        </p:sp>
        <p:sp>
          <p:nvSpPr>
            <p:cNvPr id="44" name="TextBox 43">
              <a:extLst>
                <a:ext uri="{FF2B5EF4-FFF2-40B4-BE49-F238E27FC236}">
                  <a16:creationId xmlns:a16="http://schemas.microsoft.com/office/drawing/2014/main" id="{BB9918DC-35F2-4BA6-AAA2-BCBFA45A32D5}"/>
                </a:ext>
              </a:extLst>
            </p:cNvPr>
            <p:cNvSpPr txBox="1"/>
            <p:nvPr/>
          </p:nvSpPr>
          <p:spPr>
            <a:xfrm>
              <a:off x="6726173" y="2112599"/>
              <a:ext cx="1149674" cy="615105"/>
            </a:xfrm>
            <a:prstGeom prst="rect">
              <a:avLst/>
            </a:prstGeom>
            <a:noFill/>
          </p:spPr>
          <p:txBody>
            <a:bodyPr wrap="none" rtlCol="0">
              <a:spAutoFit/>
            </a:bodyPr>
            <a:lstStyle/>
            <a:p>
              <a:pPr algn="ctr">
                <a:lnSpc>
                  <a:spcPct val="150000"/>
                </a:lnSpc>
              </a:pPr>
              <a:r>
                <a:rPr lang="en-US" sz="1200" b="1" dirty="0">
                  <a:solidFill>
                    <a:schemeClr val="bg1"/>
                  </a:solidFill>
                  <a:ea typeface="Open Sans" panose="020B0606030504020204" pitchFamily="34" charset="0"/>
                  <a:cs typeface="Open Sans" panose="020B0606030504020204" pitchFamily="34" charset="0"/>
                </a:rPr>
                <a:t>KEYWORD</a:t>
              </a:r>
            </a:p>
            <a:p>
              <a:pPr algn="ctr">
                <a:lnSpc>
                  <a:spcPct val="150000"/>
                </a:lnSpc>
              </a:pPr>
              <a:r>
                <a:rPr lang="en-US" sz="1200" b="1" dirty="0">
                  <a:solidFill>
                    <a:schemeClr val="bg1"/>
                  </a:solidFill>
                  <a:ea typeface="Open Sans" panose="020B0606030504020204" pitchFamily="34" charset="0"/>
                  <a:cs typeface="Open Sans" panose="020B0606030504020204" pitchFamily="34" charset="0"/>
                </a:rPr>
                <a:t>RIGHT HERE</a:t>
              </a:r>
            </a:p>
          </p:txBody>
        </p:sp>
        <p:sp>
          <p:nvSpPr>
            <p:cNvPr id="46" name="TextBox 45">
              <a:extLst>
                <a:ext uri="{FF2B5EF4-FFF2-40B4-BE49-F238E27FC236}">
                  <a16:creationId xmlns:a16="http://schemas.microsoft.com/office/drawing/2014/main" id="{874B2CD4-8D20-4510-A174-B78A03FEFD06}"/>
                </a:ext>
              </a:extLst>
            </p:cNvPr>
            <p:cNvSpPr txBox="1"/>
            <p:nvPr/>
          </p:nvSpPr>
          <p:spPr>
            <a:xfrm>
              <a:off x="8361507" y="2112599"/>
              <a:ext cx="1149674" cy="615105"/>
            </a:xfrm>
            <a:prstGeom prst="rect">
              <a:avLst/>
            </a:prstGeom>
            <a:noFill/>
          </p:spPr>
          <p:txBody>
            <a:bodyPr wrap="none" rtlCol="0">
              <a:spAutoFit/>
            </a:bodyPr>
            <a:lstStyle/>
            <a:p>
              <a:pPr algn="ctr">
                <a:lnSpc>
                  <a:spcPct val="150000"/>
                </a:lnSpc>
              </a:pPr>
              <a:r>
                <a:rPr lang="en-US" sz="1200" b="1" dirty="0">
                  <a:solidFill>
                    <a:schemeClr val="bg1"/>
                  </a:solidFill>
                  <a:ea typeface="Open Sans" panose="020B0606030504020204" pitchFamily="34" charset="0"/>
                  <a:cs typeface="Open Sans" panose="020B0606030504020204" pitchFamily="34" charset="0"/>
                </a:rPr>
                <a:t>KEYWORD</a:t>
              </a:r>
            </a:p>
            <a:p>
              <a:pPr algn="ctr">
                <a:lnSpc>
                  <a:spcPct val="150000"/>
                </a:lnSpc>
              </a:pPr>
              <a:r>
                <a:rPr lang="en-US" sz="1200" b="1" dirty="0">
                  <a:solidFill>
                    <a:schemeClr val="bg1"/>
                  </a:solidFill>
                  <a:ea typeface="Open Sans" panose="020B0606030504020204" pitchFamily="34" charset="0"/>
                  <a:cs typeface="Open Sans" panose="020B0606030504020204" pitchFamily="34" charset="0"/>
                </a:rPr>
                <a:t>RIGHT HERE</a:t>
              </a:r>
            </a:p>
          </p:txBody>
        </p:sp>
        <p:sp>
          <p:nvSpPr>
            <p:cNvPr id="48" name="TextBox 47">
              <a:extLst>
                <a:ext uri="{FF2B5EF4-FFF2-40B4-BE49-F238E27FC236}">
                  <a16:creationId xmlns:a16="http://schemas.microsoft.com/office/drawing/2014/main" id="{6F844995-5589-4910-A7D4-EBF44A4DA1A4}"/>
                </a:ext>
              </a:extLst>
            </p:cNvPr>
            <p:cNvSpPr txBox="1"/>
            <p:nvPr/>
          </p:nvSpPr>
          <p:spPr>
            <a:xfrm>
              <a:off x="9996841" y="2112599"/>
              <a:ext cx="1149674" cy="615105"/>
            </a:xfrm>
            <a:prstGeom prst="rect">
              <a:avLst/>
            </a:prstGeom>
            <a:noFill/>
          </p:spPr>
          <p:txBody>
            <a:bodyPr wrap="none" rtlCol="0">
              <a:spAutoFit/>
            </a:bodyPr>
            <a:lstStyle/>
            <a:p>
              <a:pPr algn="ctr">
                <a:lnSpc>
                  <a:spcPct val="150000"/>
                </a:lnSpc>
              </a:pPr>
              <a:r>
                <a:rPr lang="en-US" sz="1200" b="1" dirty="0">
                  <a:solidFill>
                    <a:schemeClr val="bg1"/>
                  </a:solidFill>
                  <a:ea typeface="Open Sans" panose="020B0606030504020204" pitchFamily="34" charset="0"/>
                  <a:cs typeface="Open Sans" panose="020B0606030504020204" pitchFamily="34" charset="0"/>
                </a:rPr>
                <a:t>KEYWORD</a:t>
              </a:r>
            </a:p>
            <a:p>
              <a:pPr algn="ctr">
                <a:lnSpc>
                  <a:spcPct val="150000"/>
                </a:lnSpc>
              </a:pPr>
              <a:r>
                <a:rPr lang="en-US" sz="1200" b="1" dirty="0">
                  <a:solidFill>
                    <a:schemeClr val="bg1"/>
                  </a:solidFill>
                  <a:ea typeface="Open Sans" panose="020B0606030504020204" pitchFamily="34" charset="0"/>
                  <a:cs typeface="Open Sans" panose="020B0606030504020204" pitchFamily="34" charset="0"/>
                </a:rPr>
                <a:t>RIGHT HERE</a:t>
              </a:r>
            </a:p>
          </p:txBody>
        </p:sp>
        <p:sp>
          <p:nvSpPr>
            <p:cNvPr id="50" name="TextBox 49">
              <a:extLst>
                <a:ext uri="{FF2B5EF4-FFF2-40B4-BE49-F238E27FC236}">
                  <a16:creationId xmlns:a16="http://schemas.microsoft.com/office/drawing/2014/main" id="{69302FA8-D1A2-4AEA-8C4E-352A8A3CA89E}"/>
                </a:ext>
              </a:extLst>
            </p:cNvPr>
            <p:cNvSpPr txBox="1"/>
            <p:nvPr/>
          </p:nvSpPr>
          <p:spPr>
            <a:xfrm>
              <a:off x="3425583" y="3256500"/>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52" name="TextBox 51">
              <a:extLst>
                <a:ext uri="{FF2B5EF4-FFF2-40B4-BE49-F238E27FC236}">
                  <a16:creationId xmlns:a16="http://schemas.microsoft.com/office/drawing/2014/main" id="{DD9FAABE-CD94-4A6D-8D0C-08DA030BEBCE}"/>
                </a:ext>
              </a:extLst>
            </p:cNvPr>
            <p:cNvSpPr txBox="1"/>
            <p:nvPr/>
          </p:nvSpPr>
          <p:spPr>
            <a:xfrm>
              <a:off x="3425583" y="4184127"/>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54" name="TextBox 53">
              <a:extLst>
                <a:ext uri="{FF2B5EF4-FFF2-40B4-BE49-F238E27FC236}">
                  <a16:creationId xmlns:a16="http://schemas.microsoft.com/office/drawing/2014/main" id="{C38B47CC-3E46-4A97-BAAE-8DE29E12C367}"/>
                </a:ext>
              </a:extLst>
            </p:cNvPr>
            <p:cNvSpPr txBox="1"/>
            <p:nvPr/>
          </p:nvSpPr>
          <p:spPr>
            <a:xfrm>
              <a:off x="3425583" y="5085591"/>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56" name="TextBox 55">
              <a:extLst>
                <a:ext uri="{FF2B5EF4-FFF2-40B4-BE49-F238E27FC236}">
                  <a16:creationId xmlns:a16="http://schemas.microsoft.com/office/drawing/2014/main" id="{F152321F-F28B-4C39-8904-B1EEA0D350B8}"/>
                </a:ext>
              </a:extLst>
            </p:cNvPr>
            <p:cNvSpPr txBox="1"/>
            <p:nvPr/>
          </p:nvSpPr>
          <p:spPr>
            <a:xfrm>
              <a:off x="3425583" y="6013218"/>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58" name="TextBox 57">
              <a:extLst>
                <a:ext uri="{FF2B5EF4-FFF2-40B4-BE49-F238E27FC236}">
                  <a16:creationId xmlns:a16="http://schemas.microsoft.com/office/drawing/2014/main" id="{49F2EF2E-0BFB-4651-809B-1D3B89363D9A}"/>
                </a:ext>
              </a:extLst>
            </p:cNvPr>
            <p:cNvSpPr txBox="1"/>
            <p:nvPr/>
          </p:nvSpPr>
          <p:spPr>
            <a:xfrm>
              <a:off x="3425583" y="3726166"/>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60" name="TextBox 59">
              <a:extLst>
                <a:ext uri="{FF2B5EF4-FFF2-40B4-BE49-F238E27FC236}">
                  <a16:creationId xmlns:a16="http://schemas.microsoft.com/office/drawing/2014/main" id="{FD2007E8-59FB-49D7-8B6F-25573C726E7D}"/>
                </a:ext>
              </a:extLst>
            </p:cNvPr>
            <p:cNvSpPr txBox="1"/>
            <p:nvPr/>
          </p:nvSpPr>
          <p:spPr>
            <a:xfrm>
              <a:off x="3425583" y="4594972"/>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62" name="TextBox 61">
              <a:extLst>
                <a:ext uri="{FF2B5EF4-FFF2-40B4-BE49-F238E27FC236}">
                  <a16:creationId xmlns:a16="http://schemas.microsoft.com/office/drawing/2014/main" id="{EADA0A6F-A560-49F2-B6BF-5E0B822B52CB}"/>
                </a:ext>
              </a:extLst>
            </p:cNvPr>
            <p:cNvSpPr txBox="1"/>
            <p:nvPr/>
          </p:nvSpPr>
          <p:spPr>
            <a:xfrm>
              <a:off x="3425583" y="5522599"/>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64" name="TextBox 63">
              <a:extLst>
                <a:ext uri="{FF2B5EF4-FFF2-40B4-BE49-F238E27FC236}">
                  <a16:creationId xmlns:a16="http://schemas.microsoft.com/office/drawing/2014/main" id="{94FAFA8A-FF28-4EC0-B0A2-C043B0C30002}"/>
                </a:ext>
              </a:extLst>
            </p:cNvPr>
            <p:cNvSpPr txBox="1"/>
            <p:nvPr/>
          </p:nvSpPr>
          <p:spPr>
            <a:xfrm>
              <a:off x="9939164" y="3256500"/>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66" name="TextBox 65">
              <a:extLst>
                <a:ext uri="{FF2B5EF4-FFF2-40B4-BE49-F238E27FC236}">
                  <a16:creationId xmlns:a16="http://schemas.microsoft.com/office/drawing/2014/main" id="{B93C46C2-AAC4-4E4B-9F81-1E8E4D3987AD}"/>
                </a:ext>
              </a:extLst>
            </p:cNvPr>
            <p:cNvSpPr txBox="1"/>
            <p:nvPr/>
          </p:nvSpPr>
          <p:spPr>
            <a:xfrm>
              <a:off x="9939164" y="4184127"/>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68" name="TextBox 67">
              <a:extLst>
                <a:ext uri="{FF2B5EF4-FFF2-40B4-BE49-F238E27FC236}">
                  <a16:creationId xmlns:a16="http://schemas.microsoft.com/office/drawing/2014/main" id="{3879734C-77BB-4C24-BC51-A1290F495AA3}"/>
                </a:ext>
              </a:extLst>
            </p:cNvPr>
            <p:cNvSpPr txBox="1"/>
            <p:nvPr/>
          </p:nvSpPr>
          <p:spPr>
            <a:xfrm>
              <a:off x="9939164" y="5085591"/>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70" name="TextBox 69">
              <a:extLst>
                <a:ext uri="{FF2B5EF4-FFF2-40B4-BE49-F238E27FC236}">
                  <a16:creationId xmlns:a16="http://schemas.microsoft.com/office/drawing/2014/main" id="{1E7413E8-B2A0-45C6-98AF-D16BFF76FE59}"/>
                </a:ext>
              </a:extLst>
            </p:cNvPr>
            <p:cNvSpPr txBox="1"/>
            <p:nvPr/>
          </p:nvSpPr>
          <p:spPr>
            <a:xfrm>
              <a:off x="9939164" y="6013218"/>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72" name="TextBox 71">
              <a:extLst>
                <a:ext uri="{FF2B5EF4-FFF2-40B4-BE49-F238E27FC236}">
                  <a16:creationId xmlns:a16="http://schemas.microsoft.com/office/drawing/2014/main" id="{563358E4-CB4A-4233-B288-0A874B14C900}"/>
                </a:ext>
              </a:extLst>
            </p:cNvPr>
            <p:cNvSpPr txBox="1"/>
            <p:nvPr/>
          </p:nvSpPr>
          <p:spPr>
            <a:xfrm>
              <a:off x="9939164" y="3726166"/>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74" name="TextBox 73">
              <a:extLst>
                <a:ext uri="{FF2B5EF4-FFF2-40B4-BE49-F238E27FC236}">
                  <a16:creationId xmlns:a16="http://schemas.microsoft.com/office/drawing/2014/main" id="{730FACBD-E97E-440C-B484-002EA5487DBA}"/>
                </a:ext>
              </a:extLst>
            </p:cNvPr>
            <p:cNvSpPr txBox="1"/>
            <p:nvPr/>
          </p:nvSpPr>
          <p:spPr>
            <a:xfrm>
              <a:off x="9939164" y="4594972"/>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76" name="TextBox 75">
              <a:extLst>
                <a:ext uri="{FF2B5EF4-FFF2-40B4-BE49-F238E27FC236}">
                  <a16:creationId xmlns:a16="http://schemas.microsoft.com/office/drawing/2014/main" id="{2915A183-AF3D-4764-9866-CA1645BBFED2}"/>
                </a:ext>
              </a:extLst>
            </p:cNvPr>
            <p:cNvSpPr txBox="1"/>
            <p:nvPr/>
          </p:nvSpPr>
          <p:spPr>
            <a:xfrm>
              <a:off x="9939164" y="5522599"/>
              <a:ext cx="1172117" cy="261610"/>
            </a:xfrm>
            <a:prstGeom prst="rect">
              <a:avLst/>
            </a:prstGeom>
            <a:noFill/>
          </p:spPr>
          <p:txBody>
            <a:bodyPr wrap="none" rtlCol="0">
              <a:spAutoFit/>
            </a:bodyPr>
            <a:lstStyle/>
            <a:p>
              <a:pPr algn="ctr"/>
              <a:r>
                <a:rPr lang="en-US" sz="1100" dirty="0">
                  <a:solidFill>
                    <a:schemeClr val="accent1"/>
                  </a:solidFill>
                  <a:ea typeface="Open Sans" panose="020B0606030504020204" pitchFamily="34" charset="0"/>
                  <a:cs typeface="Open Sans" panose="020B0606030504020204" pitchFamily="34" charset="0"/>
                </a:rPr>
                <a:t>Keyword Here</a:t>
              </a:r>
            </a:p>
          </p:txBody>
        </p:sp>
        <p:sp>
          <p:nvSpPr>
            <p:cNvPr id="78" name="TextBox 77">
              <a:extLst>
                <a:ext uri="{FF2B5EF4-FFF2-40B4-BE49-F238E27FC236}">
                  <a16:creationId xmlns:a16="http://schemas.microsoft.com/office/drawing/2014/main" id="{A18730AD-45B7-44D9-81C0-69A63106D29F}"/>
                </a:ext>
              </a:extLst>
            </p:cNvPr>
            <p:cNvSpPr txBox="1"/>
            <p:nvPr/>
          </p:nvSpPr>
          <p:spPr>
            <a:xfrm>
              <a:off x="5086318" y="3256500"/>
              <a:ext cx="1172117" cy="261610"/>
            </a:xfrm>
            <a:prstGeom prst="rect">
              <a:avLst/>
            </a:prstGeom>
            <a:noFill/>
          </p:spPr>
          <p:txBody>
            <a:bodyPr wrap="none" rtlCol="0">
              <a:spAutoFit/>
            </a:bodyPr>
            <a:lstStyle/>
            <a:p>
              <a:pPr algn="ctr"/>
              <a:r>
                <a:rPr lang="en-US" sz="1100" dirty="0">
                  <a:solidFill>
                    <a:schemeClr val="accent2"/>
                  </a:solidFill>
                  <a:ea typeface="Open Sans" panose="020B0606030504020204" pitchFamily="34" charset="0"/>
                  <a:cs typeface="Open Sans" panose="020B0606030504020204" pitchFamily="34" charset="0"/>
                </a:rPr>
                <a:t>Keyword Here</a:t>
              </a:r>
            </a:p>
          </p:txBody>
        </p:sp>
        <p:sp>
          <p:nvSpPr>
            <p:cNvPr id="80" name="TextBox 79">
              <a:extLst>
                <a:ext uri="{FF2B5EF4-FFF2-40B4-BE49-F238E27FC236}">
                  <a16:creationId xmlns:a16="http://schemas.microsoft.com/office/drawing/2014/main" id="{FF1FAC39-4083-46CF-BD61-BAB0A76E5A5F}"/>
                </a:ext>
              </a:extLst>
            </p:cNvPr>
            <p:cNvSpPr txBox="1"/>
            <p:nvPr/>
          </p:nvSpPr>
          <p:spPr>
            <a:xfrm>
              <a:off x="5086318" y="4184127"/>
              <a:ext cx="1172117" cy="261610"/>
            </a:xfrm>
            <a:prstGeom prst="rect">
              <a:avLst/>
            </a:prstGeom>
            <a:noFill/>
          </p:spPr>
          <p:txBody>
            <a:bodyPr wrap="none" rtlCol="0">
              <a:spAutoFit/>
            </a:bodyPr>
            <a:lstStyle/>
            <a:p>
              <a:pPr algn="ctr"/>
              <a:r>
                <a:rPr lang="en-US" sz="1100" dirty="0">
                  <a:solidFill>
                    <a:schemeClr val="accent2"/>
                  </a:solidFill>
                  <a:ea typeface="Open Sans" panose="020B0606030504020204" pitchFamily="34" charset="0"/>
                  <a:cs typeface="Open Sans" panose="020B0606030504020204" pitchFamily="34" charset="0"/>
                </a:rPr>
                <a:t>Keyword Here</a:t>
              </a:r>
            </a:p>
          </p:txBody>
        </p:sp>
        <p:sp>
          <p:nvSpPr>
            <p:cNvPr id="82" name="TextBox 81">
              <a:extLst>
                <a:ext uri="{FF2B5EF4-FFF2-40B4-BE49-F238E27FC236}">
                  <a16:creationId xmlns:a16="http://schemas.microsoft.com/office/drawing/2014/main" id="{649E18EA-38B7-489B-95D1-12E22377992A}"/>
                </a:ext>
              </a:extLst>
            </p:cNvPr>
            <p:cNvSpPr txBox="1"/>
            <p:nvPr/>
          </p:nvSpPr>
          <p:spPr>
            <a:xfrm>
              <a:off x="5086318" y="5085591"/>
              <a:ext cx="1172117" cy="261610"/>
            </a:xfrm>
            <a:prstGeom prst="rect">
              <a:avLst/>
            </a:prstGeom>
            <a:noFill/>
          </p:spPr>
          <p:txBody>
            <a:bodyPr wrap="none" rtlCol="0">
              <a:spAutoFit/>
            </a:bodyPr>
            <a:lstStyle/>
            <a:p>
              <a:pPr algn="ctr"/>
              <a:r>
                <a:rPr lang="en-US" sz="1100" dirty="0">
                  <a:solidFill>
                    <a:schemeClr val="accent2"/>
                  </a:solidFill>
                  <a:ea typeface="Open Sans" panose="020B0606030504020204" pitchFamily="34" charset="0"/>
                  <a:cs typeface="Open Sans" panose="020B0606030504020204" pitchFamily="34" charset="0"/>
                </a:rPr>
                <a:t>Keyword Here</a:t>
              </a:r>
            </a:p>
          </p:txBody>
        </p:sp>
        <p:sp>
          <p:nvSpPr>
            <p:cNvPr id="84" name="TextBox 83">
              <a:extLst>
                <a:ext uri="{FF2B5EF4-FFF2-40B4-BE49-F238E27FC236}">
                  <a16:creationId xmlns:a16="http://schemas.microsoft.com/office/drawing/2014/main" id="{147F2020-7A8A-4A48-8F84-C3A9F224A74C}"/>
                </a:ext>
              </a:extLst>
            </p:cNvPr>
            <p:cNvSpPr txBox="1"/>
            <p:nvPr/>
          </p:nvSpPr>
          <p:spPr>
            <a:xfrm>
              <a:off x="5086318" y="6013218"/>
              <a:ext cx="1172117" cy="261610"/>
            </a:xfrm>
            <a:prstGeom prst="rect">
              <a:avLst/>
            </a:prstGeom>
            <a:noFill/>
          </p:spPr>
          <p:txBody>
            <a:bodyPr wrap="none" rtlCol="0">
              <a:spAutoFit/>
            </a:bodyPr>
            <a:lstStyle/>
            <a:p>
              <a:pPr algn="ctr"/>
              <a:r>
                <a:rPr lang="en-US" sz="1100" dirty="0">
                  <a:solidFill>
                    <a:schemeClr val="accent2"/>
                  </a:solidFill>
                  <a:ea typeface="Open Sans" panose="020B0606030504020204" pitchFamily="34" charset="0"/>
                  <a:cs typeface="Open Sans" panose="020B0606030504020204" pitchFamily="34" charset="0"/>
                </a:rPr>
                <a:t>Keyword Here</a:t>
              </a:r>
            </a:p>
          </p:txBody>
        </p:sp>
        <p:sp>
          <p:nvSpPr>
            <p:cNvPr id="86" name="TextBox 85">
              <a:extLst>
                <a:ext uri="{FF2B5EF4-FFF2-40B4-BE49-F238E27FC236}">
                  <a16:creationId xmlns:a16="http://schemas.microsoft.com/office/drawing/2014/main" id="{59ECB309-DDAF-414E-9444-846856767B97}"/>
                </a:ext>
              </a:extLst>
            </p:cNvPr>
            <p:cNvSpPr txBox="1"/>
            <p:nvPr/>
          </p:nvSpPr>
          <p:spPr>
            <a:xfrm>
              <a:off x="5086318" y="3726166"/>
              <a:ext cx="1172117" cy="261610"/>
            </a:xfrm>
            <a:prstGeom prst="rect">
              <a:avLst/>
            </a:prstGeom>
            <a:noFill/>
          </p:spPr>
          <p:txBody>
            <a:bodyPr wrap="none" rtlCol="0">
              <a:spAutoFit/>
            </a:bodyPr>
            <a:lstStyle/>
            <a:p>
              <a:pPr algn="ctr"/>
              <a:r>
                <a:rPr lang="en-US" sz="1100" dirty="0">
                  <a:solidFill>
                    <a:schemeClr val="accent2"/>
                  </a:solidFill>
                  <a:ea typeface="Open Sans" panose="020B0606030504020204" pitchFamily="34" charset="0"/>
                  <a:cs typeface="Open Sans" panose="020B0606030504020204" pitchFamily="34" charset="0"/>
                </a:rPr>
                <a:t>Keyword Here</a:t>
              </a:r>
            </a:p>
          </p:txBody>
        </p:sp>
        <p:sp>
          <p:nvSpPr>
            <p:cNvPr id="88" name="TextBox 87">
              <a:extLst>
                <a:ext uri="{FF2B5EF4-FFF2-40B4-BE49-F238E27FC236}">
                  <a16:creationId xmlns:a16="http://schemas.microsoft.com/office/drawing/2014/main" id="{BC6062D7-7AAA-40F2-980F-77F0B3ED9F2C}"/>
                </a:ext>
              </a:extLst>
            </p:cNvPr>
            <p:cNvSpPr txBox="1"/>
            <p:nvPr/>
          </p:nvSpPr>
          <p:spPr>
            <a:xfrm>
              <a:off x="5086318" y="4594972"/>
              <a:ext cx="1172117" cy="261610"/>
            </a:xfrm>
            <a:prstGeom prst="rect">
              <a:avLst/>
            </a:prstGeom>
            <a:noFill/>
          </p:spPr>
          <p:txBody>
            <a:bodyPr wrap="none" rtlCol="0">
              <a:spAutoFit/>
            </a:bodyPr>
            <a:lstStyle/>
            <a:p>
              <a:pPr algn="ctr"/>
              <a:r>
                <a:rPr lang="en-US" sz="1100" dirty="0">
                  <a:solidFill>
                    <a:schemeClr val="accent2"/>
                  </a:solidFill>
                  <a:ea typeface="Open Sans" panose="020B0606030504020204" pitchFamily="34" charset="0"/>
                  <a:cs typeface="Open Sans" panose="020B0606030504020204" pitchFamily="34" charset="0"/>
                </a:rPr>
                <a:t>Keyword Here</a:t>
              </a:r>
            </a:p>
          </p:txBody>
        </p:sp>
        <p:sp>
          <p:nvSpPr>
            <p:cNvPr id="90" name="TextBox 89">
              <a:extLst>
                <a:ext uri="{FF2B5EF4-FFF2-40B4-BE49-F238E27FC236}">
                  <a16:creationId xmlns:a16="http://schemas.microsoft.com/office/drawing/2014/main" id="{B0F67FBE-FB52-4E1F-AB6B-455D1A0A48A8}"/>
                </a:ext>
              </a:extLst>
            </p:cNvPr>
            <p:cNvSpPr txBox="1"/>
            <p:nvPr/>
          </p:nvSpPr>
          <p:spPr>
            <a:xfrm>
              <a:off x="5086318" y="5522599"/>
              <a:ext cx="1172117" cy="261610"/>
            </a:xfrm>
            <a:prstGeom prst="rect">
              <a:avLst/>
            </a:prstGeom>
            <a:noFill/>
          </p:spPr>
          <p:txBody>
            <a:bodyPr wrap="none" rtlCol="0">
              <a:spAutoFit/>
            </a:bodyPr>
            <a:lstStyle/>
            <a:p>
              <a:pPr algn="ctr"/>
              <a:r>
                <a:rPr lang="en-US" sz="1100" dirty="0">
                  <a:solidFill>
                    <a:schemeClr val="accent2"/>
                  </a:solidFill>
                  <a:ea typeface="Open Sans" panose="020B0606030504020204" pitchFamily="34" charset="0"/>
                  <a:cs typeface="Open Sans" panose="020B0606030504020204" pitchFamily="34" charset="0"/>
                </a:rPr>
                <a:t>Keyword Here</a:t>
              </a:r>
            </a:p>
          </p:txBody>
        </p:sp>
        <p:sp>
          <p:nvSpPr>
            <p:cNvPr id="92" name="TextBox 91">
              <a:extLst>
                <a:ext uri="{FF2B5EF4-FFF2-40B4-BE49-F238E27FC236}">
                  <a16:creationId xmlns:a16="http://schemas.microsoft.com/office/drawing/2014/main" id="{E562EFBB-F822-4122-8093-E016BCF154B6}"/>
                </a:ext>
              </a:extLst>
            </p:cNvPr>
            <p:cNvSpPr txBox="1"/>
            <p:nvPr/>
          </p:nvSpPr>
          <p:spPr>
            <a:xfrm>
              <a:off x="6721652" y="3256500"/>
              <a:ext cx="1172117" cy="261610"/>
            </a:xfrm>
            <a:prstGeom prst="rect">
              <a:avLst/>
            </a:prstGeom>
            <a:noFill/>
          </p:spPr>
          <p:txBody>
            <a:bodyPr wrap="none" rtlCol="0">
              <a:spAutoFit/>
            </a:bodyPr>
            <a:lstStyle/>
            <a:p>
              <a:pPr algn="ctr"/>
              <a:r>
                <a:rPr lang="en-US" sz="1100" dirty="0">
                  <a:solidFill>
                    <a:schemeClr val="accent3"/>
                  </a:solidFill>
                  <a:ea typeface="Open Sans" panose="020B0606030504020204" pitchFamily="34" charset="0"/>
                  <a:cs typeface="Open Sans" panose="020B0606030504020204" pitchFamily="34" charset="0"/>
                </a:rPr>
                <a:t>Keyword Here</a:t>
              </a:r>
            </a:p>
          </p:txBody>
        </p:sp>
        <p:sp>
          <p:nvSpPr>
            <p:cNvPr id="94" name="TextBox 93">
              <a:extLst>
                <a:ext uri="{FF2B5EF4-FFF2-40B4-BE49-F238E27FC236}">
                  <a16:creationId xmlns:a16="http://schemas.microsoft.com/office/drawing/2014/main" id="{AB5B50EC-304D-4DAC-9847-82163484411D}"/>
                </a:ext>
              </a:extLst>
            </p:cNvPr>
            <p:cNvSpPr txBox="1"/>
            <p:nvPr/>
          </p:nvSpPr>
          <p:spPr>
            <a:xfrm>
              <a:off x="6721652" y="4184127"/>
              <a:ext cx="1172117" cy="261610"/>
            </a:xfrm>
            <a:prstGeom prst="rect">
              <a:avLst/>
            </a:prstGeom>
            <a:noFill/>
          </p:spPr>
          <p:txBody>
            <a:bodyPr wrap="none" rtlCol="0">
              <a:spAutoFit/>
            </a:bodyPr>
            <a:lstStyle/>
            <a:p>
              <a:pPr algn="ctr"/>
              <a:r>
                <a:rPr lang="en-US" sz="1100" dirty="0">
                  <a:solidFill>
                    <a:schemeClr val="accent3"/>
                  </a:solidFill>
                  <a:ea typeface="Open Sans" panose="020B0606030504020204" pitchFamily="34" charset="0"/>
                  <a:cs typeface="Open Sans" panose="020B0606030504020204" pitchFamily="34" charset="0"/>
                </a:rPr>
                <a:t>Keyword Here</a:t>
              </a:r>
            </a:p>
          </p:txBody>
        </p:sp>
        <p:sp>
          <p:nvSpPr>
            <p:cNvPr id="96" name="TextBox 95">
              <a:extLst>
                <a:ext uri="{FF2B5EF4-FFF2-40B4-BE49-F238E27FC236}">
                  <a16:creationId xmlns:a16="http://schemas.microsoft.com/office/drawing/2014/main" id="{1983A0BD-A3E6-4630-ABA7-F6B253B02740}"/>
                </a:ext>
              </a:extLst>
            </p:cNvPr>
            <p:cNvSpPr txBox="1"/>
            <p:nvPr/>
          </p:nvSpPr>
          <p:spPr>
            <a:xfrm>
              <a:off x="6721652" y="5085591"/>
              <a:ext cx="1172117" cy="261610"/>
            </a:xfrm>
            <a:prstGeom prst="rect">
              <a:avLst/>
            </a:prstGeom>
            <a:noFill/>
          </p:spPr>
          <p:txBody>
            <a:bodyPr wrap="none" rtlCol="0">
              <a:spAutoFit/>
            </a:bodyPr>
            <a:lstStyle/>
            <a:p>
              <a:pPr algn="ctr"/>
              <a:r>
                <a:rPr lang="en-US" sz="1100" dirty="0">
                  <a:solidFill>
                    <a:schemeClr val="accent3"/>
                  </a:solidFill>
                  <a:ea typeface="Open Sans" panose="020B0606030504020204" pitchFamily="34" charset="0"/>
                  <a:cs typeface="Open Sans" panose="020B0606030504020204" pitchFamily="34" charset="0"/>
                </a:rPr>
                <a:t>Keyword Here</a:t>
              </a:r>
            </a:p>
          </p:txBody>
        </p:sp>
        <p:sp>
          <p:nvSpPr>
            <p:cNvPr id="98" name="TextBox 97">
              <a:extLst>
                <a:ext uri="{FF2B5EF4-FFF2-40B4-BE49-F238E27FC236}">
                  <a16:creationId xmlns:a16="http://schemas.microsoft.com/office/drawing/2014/main" id="{D1B93AC6-51AF-4297-8184-96E0AD83AC73}"/>
                </a:ext>
              </a:extLst>
            </p:cNvPr>
            <p:cNvSpPr txBox="1"/>
            <p:nvPr/>
          </p:nvSpPr>
          <p:spPr>
            <a:xfrm>
              <a:off x="6721652" y="6013218"/>
              <a:ext cx="1172117" cy="261610"/>
            </a:xfrm>
            <a:prstGeom prst="rect">
              <a:avLst/>
            </a:prstGeom>
            <a:noFill/>
          </p:spPr>
          <p:txBody>
            <a:bodyPr wrap="none" rtlCol="0">
              <a:spAutoFit/>
            </a:bodyPr>
            <a:lstStyle/>
            <a:p>
              <a:pPr algn="ctr"/>
              <a:r>
                <a:rPr lang="en-US" sz="1100" dirty="0">
                  <a:solidFill>
                    <a:schemeClr val="accent3"/>
                  </a:solidFill>
                  <a:ea typeface="Open Sans" panose="020B0606030504020204" pitchFamily="34" charset="0"/>
                  <a:cs typeface="Open Sans" panose="020B0606030504020204" pitchFamily="34" charset="0"/>
                </a:rPr>
                <a:t>Keyword Here</a:t>
              </a:r>
            </a:p>
          </p:txBody>
        </p:sp>
        <p:sp>
          <p:nvSpPr>
            <p:cNvPr id="100" name="TextBox 99">
              <a:extLst>
                <a:ext uri="{FF2B5EF4-FFF2-40B4-BE49-F238E27FC236}">
                  <a16:creationId xmlns:a16="http://schemas.microsoft.com/office/drawing/2014/main" id="{EEBA42FF-6E34-4BB5-8B7D-5CA7BAAED3CF}"/>
                </a:ext>
              </a:extLst>
            </p:cNvPr>
            <p:cNvSpPr txBox="1"/>
            <p:nvPr/>
          </p:nvSpPr>
          <p:spPr>
            <a:xfrm>
              <a:off x="6721652" y="3726166"/>
              <a:ext cx="1172117" cy="261610"/>
            </a:xfrm>
            <a:prstGeom prst="rect">
              <a:avLst/>
            </a:prstGeom>
            <a:noFill/>
          </p:spPr>
          <p:txBody>
            <a:bodyPr wrap="none" rtlCol="0">
              <a:spAutoFit/>
            </a:bodyPr>
            <a:lstStyle/>
            <a:p>
              <a:pPr algn="ctr"/>
              <a:r>
                <a:rPr lang="en-US" sz="1100" dirty="0">
                  <a:solidFill>
                    <a:schemeClr val="accent3"/>
                  </a:solidFill>
                  <a:ea typeface="Open Sans" panose="020B0606030504020204" pitchFamily="34" charset="0"/>
                  <a:cs typeface="Open Sans" panose="020B0606030504020204" pitchFamily="34" charset="0"/>
                </a:rPr>
                <a:t>Keyword Here</a:t>
              </a:r>
            </a:p>
          </p:txBody>
        </p:sp>
        <p:sp>
          <p:nvSpPr>
            <p:cNvPr id="102" name="TextBox 101">
              <a:extLst>
                <a:ext uri="{FF2B5EF4-FFF2-40B4-BE49-F238E27FC236}">
                  <a16:creationId xmlns:a16="http://schemas.microsoft.com/office/drawing/2014/main" id="{173BE195-B669-42D8-B564-4D857D6F971A}"/>
                </a:ext>
              </a:extLst>
            </p:cNvPr>
            <p:cNvSpPr txBox="1"/>
            <p:nvPr/>
          </p:nvSpPr>
          <p:spPr>
            <a:xfrm>
              <a:off x="6721652" y="4594972"/>
              <a:ext cx="1172117" cy="261610"/>
            </a:xfrm>
            <a:prstGeom prst="rect">
              <a:avLst/>
            </a:prstGeom>
            <a:noFill/>
          </p:spPr>
          <p:txBody>
            <a:bodyPr wrap="none" rtlCol="0">
              <a:spAutoFit/>
            </a:bodyPr>
            <a:lstStyle/>
            <a:p>
              <a:pPr algn="ctr"/>
              <a:r>
                <a:rPr lang="en-US" sz="1100" dirty="0">
                  <a:solidFill>
                    <a:schemeClr val="accent3"/>
                  </a:solidFill>
                  <a:ea typeface="Open Sans" panose="020B0606030504020204" pitchFamily="34" charset="0"/>
                  <a:cs typeface="Open Sans" panose="020B0606030504020204" pitchFamily="34" charset="0"/>
                </a:rPr>
                <a:t>Keyword Here</a:t>
              </a:r>
            </a:p>
          </p:txBody>
        </p:sp>
        <p:sp>
          <p:nvSpPr>
            <p:cNvPr id="104" name="TextBox 103">
              <a:extLst>
                <a:ext uri="{FF2B5EF4-FFF2-40B4-BE49-F238E27FC236}">
                  <a16:creationId xmlns:a16="http://schemas.microsoft.com/office/drawing/2014/main" id="{8E2EA7DB-769E-4808-BCD0-880A48EB7FC6}"/>
                </a:ext>
              </a:extLst>
            </p:cNvPr>
            <p:cNvSpPr txBox="1"/>
            <p:nvPr/>
          </p:nvSpPr>
          <p:spPr>
            <a:xfrm>
              <a:off x="6721652" y="5522599"/>
              <a:ext cx="1172117" cy="261610"/>
            </a:xfrm>
            <a:prstGeom prst="rect">
              <a:avLst/>
            </a:prstGeom>
            <a:noFill/>
          </p:spPr>
          <p:txBody>
            <a:bodyPr wrap="none" rtlCol="0">
              <a:spAutoFit/>
            </a:bodyPr>
            <a:lstStyle/>
            <a:p>
              <a:pPr algn="ctr"/>
              <a:r>
                <a:rPr lang="en-US" sz="1100" dirty="0">
                  <a:solidFill>
                    <a:schemeClr val="accent3"/>
                  </a:solidFill>
                  <a:ea typeface="Open Sans" panose="020B0606030504020204" pitchFamily="34" charset="0"/>
                  <a:cs typeface="Open Sans" panose="020B0606030504020204" pitchFamily="34" charset="0"/>
                </a:rPr>
                <a:t>Keyword Here</a:t>
              </a:r>
            </a:p>
          </p:txBody>
        </p:sp>
        <p:sp>
          <p:nvSpPr>
            <p:cNvPr id="106" name="TextBox 105">
              <a:extLst>
                <a:ext uri="{FF2B5EF4-FFF2-40B4-BE49-F238E27FC236}">
                  <a16:creationId xmlns:a16="http://schemas.microsoft.com/office/drawing/2014/main" id="{CC160BBD-513D-4AE7-AAB0-B0DC6A14851A}"/>
                </a:ext>
              </a:extLst>
            </p:cNvPr>
            <p:cNvSpPr txBox="1"/>
            <p:nvPr/>
          </p:nvSpPr>
          <p:spPr>
            <a:xfrm>
              <a:off x="8317230" y="3256500"/>
              <a:ext cx="1172117" cy="261610"/>
            </a:xfrm>
            <a:prstGeom prst="rect">
              <a:avLst/>
            </a:prstGeom>
            <a:noFill/>
          </p:spPr>
          <p:txBody>
            <a:bodyPr wrap="none" rtlCol="0">
              <a:spAutoFit/>
            </a:bodyPr>
            <a:lstStyle/>
            <a:p>
              <a:pPr algn="ctr"/>
              <a:r>
                <a:rPr lang="en-US" sz="1100" dirty="0">
                  <a:solidFill>
                    <a:schemeClr val="accent4"/>
                  </a:solidFill>
                  <a:ea typeface="Open Sans" panose="020B0606030504020204" pitchFamily="34" charset="0"/>
                  <a:cs typeface="Open Sans" panose="020B0606030504020204" pitchFamily="34" charset="0"/>
                </a:rPr>
                <a:t>Keyword Here</a:t>
              </a:r>
            </a:p>
          </p:txBody>
        </p:sp>
        <p:sp>
          <p:nvSpPr>
            <p:cNvPr id="108" name="TextBox 107">
              <a:extLst>
                <a:ext uri="{FF2B5EF4-FFF2-40B4-BE49-F238E27FC236}">
                  <a16:creationId xmlns:a16="http://schemas.microsoft.com/office/drawing/2014/main" id="{06679979-E534-45DB-9367-71930F9D5047}"/>
                </a:ext>
              </a:extLst>
            </p:cNvPr>
            <p:cNvSpPr txBox="1"/>
            <p:nvPr/>
          </p:nvSpPr>
          <p:spPr>
            <a:xfrm>
              <a:off x="8317230" y="4184127"/>
              <a:ext cx="1172117" cy="261610"/>
            </a:xfrm>
            <a:prstGeom prst="rect">
              <a:avLst/>
            </a:prstGeom>
            <a:noFill/>
          </p:spPr>
          <p:txBody>
            <a:bodyPr wrap="none" rtlCol="0">
              <a:spAutoFit/>
            </a:bodyPr>
            <a:lstStyle/>
            <a:p>
              <a:pPr algn="ctr"/>
              <a:r>
                <a:rPr lang="en-US" sz="1100" dirty="0">
                  <a:solidFill>
                    <a:schemeClr val="accent4"/>
                  </a:solidFill>
                  <a:ea typeface="Open Sans" panose="020B0606030504020204" pitchFamily="34" charset="0"/>
                  <a:cs typeface="Open Sans" panose="020B0606030504020204" pitchFamily="34" charset="0"/>
                </a:rPr>
                <a:t>Keyword Here</a:t>
              </a:r>
            </a:p>
          </p:txBody>
        </p:sp>
        <p:sp>
          <p:nvSpPr>
            <p:cNvPr id="110" name="TextBox 109">
              <a:extLst>
                <a:ext uri="{FF2B5EF4-FFF2-40B4-BE49-F238E27FC236}">
                  <a16:creationId xmlns:a16="http://schemas.microsoft.com/office/drawing/2014/main" id="{CB4B2F53-4289-4368-BC82-F1B7D658F959}"/>
                </a:ext>
              </a:extLst>
            </p:cNvPr>
            <p:cNvSpPr txBox="1"/>
            <p:nvPr/>
          </p:nvSpPr>
          <p:spPr>
            <a:xfrm>
              <a:off x="8317230" y="5085591"/>
              <a:ext cx="1172117" cy="261610"/>
            </a:xfrm>
            <a:prstGeom prst="rect">
              <a:avLst/>
            </a:prstGeom>
            <a:noFill/>
          </p:spPr>
          <p:txBody>
            <a:bodyPr wrap="none" rtlCol="0">
              <a:spAutoFit/>
            </a:bodyPr>
            <a:lstStyle/>
            <a:p>
              <a:pPr algn="ctr"/>
              <a:r>
                <a:rPr lang="en-US" sz="1100" dirty="0">
                  <a:solidFill>
                    <a:schemeClr val="accent4"/>
                  </a:solidFill>
                  <a:ea typeface="Open Sans" panose="020B0606030504020204" pitchFamily="34" charset="0"/>
                  <a:cs typeface="Open Sans" panose="020B0606030504020204" pitchFamily="34" charset="0"/>
                </a:rPr>
                <a:t>Keyword Here</a:t>
              </a:r>
            </a:p>
          </p:txBody>
        </p:sp>
        <p:sp>
          <p:nvSpPr>
            <p:cNvPr id="112" name="TextBox 111">
              <a:extLst>
                <a:ext uri="{FF2B5EF4-FFF2-40B4-BE49-F238E27FC236}">
                  <a16:creationId xmlns:a16="http://schemas.microsoft.com/office/drawing/2014/main" id="{E5DB5A50-1F15-4569-9AC7-EE906B51BE18}"/>
                </a:ext>
              </a:extLst>
            </p:cNvPr>
            <p:cNvSpPr txBox="1"/>
            <p:nvPr/>
          </p:nvSpPr>
          <p:spPr>
            <a:xfrm>
              <a:off x="8317230" y="6013218"/>
              <a:ext cx="1172117" cy="261610"/>
            </a:xfrm>
            <a:prstGeom prst="rect">
              <a:avLst/>
            </a:prstGeom>
            <a:noFill/>
          </p:spPr>
          <p:txBody>
            <a:bodyPr wrap="none" rtlCol="0">
              <a:spAutoFit/>
            </a:bodyPr>
            <a:lstStyle/>
            <a:p>
              <a:pPr algn="ctr"/>
              <a:r>
                <a:rPr lang="en-US" sz="1100" dirty="0">
                  <a:solidFill>
                    <a:schemeClr val="accent4"/>
                  </a:solidFill>
                  <a:ea typeface="Open Sans" panose="020B0606030504020204" pitchFamily="34" charset="0"/>
                  <a:cs typeface="Open Sans" panose="020B0606030504020204" pitchFamily="34" charset="0"/>
                </a:rPr>
                <a:t>Keyword Here</a:t>
              </a:r>
            </a:p>
          </p:txBody>
        </p:sp>
        <p:sp>
          <p:nvSpPr>
            <p:cNvPr id="114" name="TextBox 113">
              <a:extLst>
                <a:ext uri="{FF2B5EF4-FFF2-40B4-BE49-F238E27FC236}">
                  <a16:creationId xmlns:a16="http://schemas.microsoft.com/office/drawing/2014/main" id="{8176A50D-A626-4935-9423-0274E3ACE833}"/>
                </a:ext>
              </a:extLst>
            </p:cNvPr>
            <p:cNvSpPr txBox="1"/>
            <p:nvPr/>
          </p:nvSpPr>
          <p:spPr>
            <a:xfrm>
              <a:off x="8317230" y="3726166"/>
              <a:ext cx="1172117" cy="261610"/>
            </a:xfrm>
            <a:prstGeom prst="rect">
              <a:avLst/>
            </a:prstGeom>
            <a:noFill/>
          </p:spPr>
          <p:txBody>
            <a:bodyPr wrap="none" rtlCol="0">
              <a:spAutoFit/>
            </a:bodyPr>
            <a:lstStyle/>
            <a:p>
              <a:pPr algn="ctr"/>
              <a:r>
                <a:rPr lang="en-US" sz="1100" dirty="0">
                  <a:solidFill>
                    <a:schemeClr val="accent4"/>
                  </a:solidFill>
                  <a:ea typeface="Open Sans" panose="020B0606030504020204" pitchFamily="34" charset="0"/>
                  <a:cs typeface="Open Sans" panose="020B0606030504020204" pitchFamily="34" charset="0"/>
                </a:rPr>
                <a:t>Keyword Here</a:t>
              </a:r>
            </a:p>
          </p:txBody>
        </p:sp>
        <p:sp>
          <p:nvSpPr>
            <p:cNvPr id="116" name="TextBox 115">
              <a:extLst>
                <a:ext uri="{FF2B5EF4-FFF2-40B4-BE49-F238E27FC236}">
                  <a16:creationId xmlns:a16="http://schemas.microsoft.com/office/drawing/2014/main" id="{CFFB8C29-CA7E-4799-B733-7BDE5D22E0B7}"/>
                </a:ext>
              </a:extLst>
            </p:cNvPr>
            <p:cNvSpPr txBox="1"/>
            <p:nvPr/>
          </p:nvSpPr>
          <p:spPr>
            <a:xfrm>
              <a:off x="8317230" y="4594972"/>
              <a:ext cx="1172117" cy="261610"/>
            </a:xfrm>
            <a:prstGeom prst="rect">
              <a:avLst/>
            </a:prstGeom>
            <a:noFill/>
          </p:spPr>
          <p:txBody>
            <a:bodyPr wrap="none" rtlCol="0">
              <a:spAutoFit/>
            </a:bodyPr>
            <a:lstStyle/>
            <a:p>
              <a:pPr algn="ctr"/>
              <a:r>
                <a:rPr lang="en-US" sz="1100" dirty="0">
                  <a:solidFill>
                    <a:schemeClr val="accent4"/>
                  </a:solidFill>
                  <a:ea typeface="Open Sans" panose="020B0606030504020204" pitchFamily="34" charset="0"/>
                  <a:cs typeface="Open Sans" panose="020B0606030504020204" pitchFamily="34" charset="0"/>
                </a:rPr>
                <a:t>Keyword Here</a:t>
              </a:r>
            </a:p>
          </p:txBody>
        </p:sp>
        <p:sp>
          <p:nvSpPr>
            <p:cNvPr id="118" name="TextBox 117">
              <a:extLst>
                <a:ext uri="{FF2B5EF4-FFF2-40B4-BE49-F238E27FC236}">
                  <a16:creationId xmlns:a16="http://schemas.microsoft.com/office/drawing/2014/main" id="{AF8F23A5-64B4-4B1A-B685-204BA244F0C9}"/>
                </a:ext>
              </a:extLst>
            </p:cNvPr>
            <p:cNvSpPr txBox="1"/>
            <p:nvPr/>
          </p:nvSpPr>
          <p:spPr>
            <a:xfrm>
              <a:off x="8317230" y="5522599"/>
              <a:ext cx="1172117" cy="261610"/>
            </a:xfrm>
            <a:prstGeom prst="rect">
              <a:avLst/>
            </a:prstGeom>
            <a:noFill/>
          </p:spPr>
          <p:txBody>
            <a:bodyPr wrap="none" rtlCol="0">
              <a:spAutoFit/>
            </a:bodyPr>
            <a:lstStyle/>
            <a:p>
              <a:pPr algn="ctr"/>
              <a:r>
                <a:rPr lang="en-US" sz="1100" dirty="0">
                  <a:solidFill>
                    <a:schemeClr val="accent4"/>
                  </a:solidFill>
                  <a:ea typeface="Open Sans" panose="020B0606030504020204" pitchFamily="34" charset="0"/>
                  <a:cs typeface="Open Sans" panose="020B0606030504020204" pitchFamily="34" charset="0"/>
                </a:rPr>
                <a:t>Keyword Here</a:t>
              </a:r>
            </a:p>
          </p:txBody>
        </p:sp>
        <p:sp>
          <p:nvSpPr>
            <p:cNvPr id="120" name="Arrow: Right 9">
              <a:extLst>
                <a:ext uri="{FF2B5EF4-FFF2-40B4-BE49-F238E27FC236}">
                  <a16:creationId xmlns:a16="http://schemas.microsoft.com/office/drawing/2014/main" id="{1148BDA0-C444-4376-A269-D3160F0E12EF}"/>
                </a:ext>
              </a:extLst>
            </p:cNvPr>
            <p:cNvSpPr/>
            <p:nvPr/>
          </p:nvSpPr>
          <p:spPr>
            <a:xfrm>
              <a:off x="2736183" y="3332373"/>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Arrow: Right 179">
              <a:extLst>
                <a:ext uri="{FF2B5EF4-FFF2-40B4-BE49-F238E27FC236}">
                  <a16:creationId xmlns:a16="http://schemas.microsoft.com/office/drawing/2014/main" id="{06068130-EA16-4840-BB59-6555B4185BB5}"/>
                </a:ext>
              </a:extLst>
            </p:cNvPr>
            <p:cNvSpPr/>
            <p:nvPr/>
          </p:nvSpPr>
          <p:spPr>
            <a:xfrm>
              <a:off x="2736183" y="3770820"/>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Arrow: Right 180">
              <a:extLst>
                <a:ext uri="{FF2B5EF4-FFF2-40B4-BE49-F238E27FC236}">
                  <a16:creationId xmlns:a16="http://schemas.microsoft.com/office/drawing/2014/main" id="{C0DC25D6-C9ED-4C87-8C83-E1E762B5F1B6}"/>
                </a:ext>
              </a:extLst>
            </p:cNvPr>
            <p:cNvSpPr/>
            <p:nvPr/>
          </p:nvSpPr>
          <p:spPr>
            <a:xfrm>
              <a:off x="2739906" y="4252551"/>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Arrow: Right 181">
              <a:extLst>
                <a:ext uri="{FF2B5EF4-FFF2-40B4-BE49-F238E27FC236}">
                  <a16:creationId xmlns:a16="http://schemas.microsoft.com/office/drawing/2014/main" id="{5BA3F1AD-D11D-4B79-B91D-0F4AAC107272}"/>
                </a:ext>
              </a:extLst>
            </p:cNvPr>
            <p:cNvSpPr/>
            <p:nvPr/>
          </p:nvSpPr>
          <p:spPr>
            <a:xfrm>
              <a:off x="2739906" y="4690998"/>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Arrow: Right 182">
              <a:extLst>
                <a:ext uri="{FF2B5EF4-FFF2-40B4-BE49-F238E27FC236}">
                  <a16:creationId xmlns:a16="http://schemas.microsoft.com/office/drawing/2014/main" id="{E83EA9BE-3A0C-4FB6-AAE2-8575CFB5CEDA}"/>
                </a:ext>
              </a:extLst>
            </p:cNvPr>
            <p:cNvSpPr/>
            <p:nvPr/>
          </p:nvSpPr>
          <p:spPr>
            <a:xfrm>
              <a:off x="2732702" y="5154500"/>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Arrow: Right 183">
              <a:extLst>
                <a:ext uri="{FF2B5EF4-FFF2-40B4-BE49-F238E27FC236}">
                  <a16:creationId xmlns:a16="http://schemas.microsoft.com/office/drawing/2014/main" id="{74B6DC84-A8AA-45CA-89E7-64899608A7AB}"/>
                </a:ext>
              </a:extLst>
            </p:cNvPr>
            <p:cNvSpPr/>
            <p:nvPr/>
          </p:nvSpPr>
          <p:spPr>
            <a:xfrm>
              <a:off x="2732702" y="5592947"/>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2" name="Arrow: Right 184">
              <a:extLst>
                <a:ext uri="{FF2B5EF4-FFF2-40B4-BE49-F238E27FC236}">
                  <a16:creationId xmlns:a16="http://schemas.microsoft.com/office/drawing/2014/main" id="{1AB039D0-7F76-476B-9820-6F3ABF5297BE}"/>
                </a:ext>
              </a:extLst>
            </p:cNvPr>
            <p:cNvSpPr/>
            <p:nvPr/>
          </p:nvSpPr>
          <p:spPr>
            <a:xfrm>
              <a:off x="2736425" y="6074678"/>
              <a:ext cx="194889" cy="163324"/>
            </a:xfrm>
            <a:prstGeom prst="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2853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88D14DD-5FEE-45FB-91E3-3B174F54E180}"/>
              </a:ext>
            </a:extLst>
          </p:cNvPr>
          <p:cNvGrpSpPr/>
          <p:nvPr/>
        </p:nvGrpSpPr>
        <p:grpSpPr>
          <a:xfrm>
            <a:off x="4198218" y="432358"/>
            <a:ext cx="3795564" cy="1084913"/>
            <a:chOff x="1091706" y="3136612"/>
            <a:chExt cx="3795564" cy="1084913"/>
          </a:xfrm>
        </p:grpSpPr>
        <p:sp>
          <p:nvSpPr>
            <p:cNvPr id="3" name="TextBox 2">
              <a:extLst>
                <a:ext uri="{FF2B5EF4-FFF2-40B4-BE49-F238E27FC236}">
                  <a16:creationId xmlns:a16="http://schemas.microsoft.com/office/drawing/2014/main" id="{3EB48190-EAF9-40DA-8342-3468A9807907}"/>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4" name="TextBox 3">
              <a:extLst>
                <a:ext uri="{FF2B5EF4-FFF2-40B4-BE49-F238E27FC236}">
                  <a16:creationId xmlns:a16="http://schemas.microsoft.com/office/drawing/2014/main" id="{E9DF2DE7-2E7E-4778-809C-8059E79EA055}"/>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grpSp>
        <p:nvGrpSpPr>
          <p:cNvPr id="5" name="Group 4">
            <a:extLst>
              <a:ext uri="{FF2B5EF4-FFF2-40B4-BE49-F238E27FC236}">
                <a16:creationId xmlns:a16="http://schemas.microsoft.com/office/drawing/2014/main" id="{FFDAB1A6-43EF-4CBB-8B2E-44B96B09FE75}"/>
              </a:ext>
            </a:extLst>
          </p:cNvPr>
          <p:cNvGrpSpPr/>
          <p:nvPr/>
        </p:nvGrpSpPr>
        <p:grpSpPr>
          <a:xfrm>
            <a:off x="-825316" y="1026950"/>
            <a:ext cx="7328970" cy="5805321"/>
            <a:chOff x="5367804" y="2389802"/>
            <a:chExt cx="3170223" cy="2511153"/>
          </a:xfrm>
          <a:solidFill>
            <a:schemeClr val="bg1">
              <a:lumMod val="85000"/>
            </a:schemeClr>
          </a:solidFill>
        </p:grpSpPr>
        <p:sp>
          <p:nvSpPr>
            <p:cNvPr id="6" name="Freeform 225">
              <a:extLst>
                <a:ext uri="{FF2B5EF4-FFF2-40B4-BE49-F238E27FC236}">
                  <a16:creationId xmlns:a16="http://schemas.microsoft.com/office/drawing/2014/main" id="{34649ED5-01E1-40A0-8922-586410193B44}"/>
                </a:ext>
              </a:extLst>
            </p:cNvPr>
            <p:cNvSpPr>
              <a:spLocks/>
            </p:cNvSpPr>
            <p:nvPr/>
          </p:nvSpPr>
          <p:spPr bwMode="auto">
            <a:xfrm>
              <a:off x="5650336" y="3968220"/>
              <a:ext cx="27519" cy="36920"/>
            </a:xfrm>
            <a:custGeom>
              <a:avLst/>
              <a:gdLst>
                <a:gd name="T0" fmla="*/ 10 w 12"/>
                <a:gd name="T1" fmla="*/ 6 h 15"/>
                <a:gd name="T2" fmla="*/ 6 w 12"/>
                <a:gd name="T3" fmla="*/ 0 h 15"/>
                <a:gd name="T4" fmla="*/ 6 w 12"/>
                <a:gd name="T5" fmla="*/ 1 h 15"/>
                <a:gd name="T6" fmla="*/ 0 w 12"/>
                <a:gd name="T7" fmla="*/ 13 h 15"/>
                <a:gd name="T8" fmla="*/ 4 w 12"/>
                <a:gd name="T9" fmla="*/ 15 h 15"/>
                <a:gd name="T10" fmla="*/ 10 w 12"/>
                <a:gd name="T11" fmla="*/ 6 h 15"/>
              </a:gdLst>
              <a:ahLst/>
              <a:cxnLst>
                <a:cxn ang="0">
                  <a:pos x="T0" y="T1"/>
                </a:cxn>
                <a:cxn ang="0">
                  <a:pos x="T2" y="T3"/>
                </a:cxn>
                <a:cxn ang="0">
                  <a:pos x="T4" y="T5"/>
                </a:cxn>
                <a:cxn ang="0">
                  <a:pos x="T6" y="T7"/>
                </a:cxn>
                <a:cxn ang="0">
                  <a:pos x="T8" y="T9"/>
                </a:cxn>
                <a:cxn ang="0">
                  <a:pos x="T10" y="T11"/>
                </a:cxn>
              </a:cxnLst>
              <a:rect l="0" t="0" r="r" b="b"/>
              <a:pathLst>
                <a:path w="12" h="15">
                  <a:moveTo>
                    <a:pt x="10" y="6"/>
                  </a:moveTo>
                  <a:cubicBezTo>
                    <a:pt x="11" y="5"/>
                    <a:pt x="12" y="0"/>
                    <a:pt x="6" y="0"/>
                  </a:cubicBezTo>
                  <a:cubicBezTo>
                    <a:pt x="6" y="0"/>
                    <a:pt x="6" y="1"/>
                    <a:pt x="6" y="1"/>
                  </a:cubicBezTo>
                  <a:cubicBezTo>
                    <a:pt x="6" y="3"/>
                    <a:pt x="2" y="9"/>
                    <a:pt x="0" y="13"/>
                  </a:cubicBezTo>
                  <a:cubicBezTo>
                    <a:pt x="4" y="15"/>
                    <a:pt x="4" y="15"/>
                    <a:pt x="4" y="15"/>
                  </a:cubicBezTo>
                  <a:cubicBezTo>
                    <a:pt x="6" y="11"/>
                    <a:pt x="9" y="7"/>
                    <a:pt x="10" y="6"/>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7" name="Freeform 226">
              <a:extLst>
                <a:ext uri="{FF2B5EF4-FFF2-40B4-BE49-F238E27FC236}">
                  <a16:creationId xmlns:a16="http://schemas.microsoft.com/office/drawing/2014/main" id="{EA22F9E1-BFE2-434C-ADA3-C3C0C70C51A1}"/>
                </a:ext>
              </a:extLst>
            </p:cNvPr>
            <p:cNvSpPr>
              <a:spLocks/>
            </p:cNvSpPr>
            <p:nvPr/>
          </p:nvSpPr>
          <p:spPr bwMode="auto">
            <a:xfrm>
              <a:off x="5659509" y="3911867"/>
              <a:ext cx="124755" cy="110761"/>
            </a:xfrm>
            <a:custGeom>
              <a:avLst/>
              <a:gdLst>
                <a:gd name="T0" fmla="*/ 6 w 55"/>
                <a:gd name="T1" fmla="*/ 29 h 45"/>
                <a:gd name="T2" fmla="*/ 0 w 55"/>
                <a:gd name="T3" fmla="*/ 38 h 45"/>
                <a:gd name="T4" fmla="*/ 0 w 55"/>
                <a:gd name="T5" fmla="*/ 38 h 45"/>
                <a:gd name="T6" fmla="*/ 1 w 55"/>
                <a:gd name="T7" fmla="*/ 41 h 45"/>
                <a:gd name="T8" fmla="*/ 8 w 55"/>
                <a:gd name="T9" fmla="*/ 45 h 45"/>
                <a:gd name="T10" fmla="*/ 16 w 55"/>
                <a:gd name="T11" fmla="*/ 40 h 45"/>
                <a:gd name="T12" fmla="*/ 43 w 55"/>
                <a:gd name="T13" fmla="*/ 26 h 45"/>
                <a:gd name="T14" fmla="*/ 45 w 55"/>
                <a:gd name="T15" fmla="*/ 22 h 45"/>
                <a:gd name="T16" fmla="*/ 46 w 55"/>
                <a:gd name="T17" fmla="*/ 15 h 45"/>
                <a:gd name="T18" fmla="*/ 45 w 55"/>
                <a:gd name="T19" fmla="*/ 9 h 45"/>
                <a:gd name="T20" fmla="*/ 50 w 55"/>
                <a:gd name="T21" fmla="*/ 5 h 45"/>
                <a:gd name="T22" fmla="*/ 55 w 55"/>
                <a:gd name="T23" fmla="*/ 1 h 45"/>
                <a:gd name="T24" fmla="*/ 52 w 55"/>
                <a:gd name="T25" fmla="*/ 0 h 45"/>
                <a:gd name="T26" fmla="*/ 43 w 55"/>
                <a:gd name="T27" fmla="*/ 2 h 45"/>
                <a:gd name="T28" fmla="*/ 32 w 55"/>
                <a:gd name="T29" fmla="*/ 5 h 45"/>
                <a:gd name="T30" fmla="*/ 23 w 55"/>
                <a:gd name="T31" fmla="*/ 5 h 45"/>
                <a:gd name="T32" fmla="*/ 18 w 55"/>
                <a:gd name="T33" fmla="*/ 6 h 45"/>
                <a:gd name="T34" fmla="*/ 11 w 55"/>
                <a:gd name="T35" fmla="*/ 6 h 45"/>
                <a:gd name="T36" fmla="*/ 7 w 55"/>
                <a:gd name="T37" fmla="*/ 7 h 45"/>
                <a:gd name="T38" fmla="*/ 3 w 55"/>
                <a:gd name="T39" fmla="*/ 13 h 45"/>
                <a:gd name="T40" fmla="*/ 3 w 55"/>
                <a:gd name="T41" fmla="*/ 17 h 45"/>
                <a:gd name="T42" fmla="*/ 2 w 55"/>
                <a:gd name="T43" fmla="*/ 23 h 45"/>
                <a:gd name="T44" fmla="*/ 6 w 55"/>
                <a:gd name="T45" fmla="*/ 2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5">
                  <a:moveTo>
                    <a:pt x="6" y="29"/>
                  </a:moveTo>
                  <a:cubicBezTo>
                    <a:pt x="5" y="30"/>
                    <a:pt x="2" y="34"/>
                    <a:pt x="0" y="38"/>
                  </a:cubicBezTo>
                  <a:cubicBezTo>
                    <a:pt x="0" y="38"/>
                    <a:pt x="0" y="38"/>
                    <a:pt x="0" y="38"/>
                  </a:cubicBezTo>
                  <a:cubicBezTo>
                    <a:pt x="1" y="41"/>
                    <a:pt x="1" y="41"/>
                    <a:pt x="1" y="41"/>
                  </a:cubicBezTo>
                  <a:cubicBezTo>
                    <a:pt x="8" y="45"/>
                    <a:pt x="8" y="45"/>
                    <a:pt x="8" y="45"/>
                  </a:cubicBezTo>
                  <a:cubicBezTo>
                    <a:pt x="8" y="45"/>
                    <a:pt x="13" y="41"/>
                    <a:pt x="16" y="40"/>
                  </a:cubicBezTo>
                  <a:cubicBezTo>
                    <a:pt x="18" y="40"/>
                    <a:pt x="43" y="26"/>
                    <a:pt x="43" y="26"/>
                  </a:cubicBezTo>
                  <a:cubicBezTo>
                    <a:pt x="43" y="26"/>
                    <a:pt x="45" y="23"/>
                    <a:pt x="45" y="22"/>
                  </a:cubicBezTo>
                  <a:cubicBezTo>
                    <a:pt x="45" y="20"/>
                    <a:pt x="45" y="17"/>
                    <a:pt x="46" y="15"/>
                  </a:cubicBezTo>
                  <a:cubicBezTo>
                    <a:pt x="47" y="14"/>
                    <a:pt x="44" y="11"/>
                    <a:pt x="45" y="9"/>
                  </a:cubicBezTo>
                  <a:cubicBezTo>
                    <a:pt x="46" y="6"/>
                    <a:pt x="50" y="5"/>
                    <a:pt x="50" y="5"/>
                  </a:cubicBezTo>
                  <a:cubicBezTo>
                    <a:pt x="55" y="1"/>
                    <a:pt x="55" y="1"/>
                    <a:pt x="55" y="1"/>
                  </a:cubicBezTo>
                  <a:cubicBezTo>
                    <a:pt x="52" y="0"/>
                    <a:pt x="52" y="0"/>
                    <a:pt x="52" y="0"/>
                  </a:cubicBezTo>
                  <a:cubicBezTo>
                    <a:pt x="52" y="0"/>
                    <a:pt x="48" y="2"/>
                    <a:pt x="43" y="2"/>
                  </a:cubicBezTo>
                  <a:cubicBezTo>
                    <a:pt x="38" y="1"/>
                    <a:pt x="37" y="5"/>
                    <a:pt x="32" y="5"/>
                  </a:cubicBezTo>
                  <a:cubicBezTo>
                    <a:pt x="27" y="5"/>
                    <a:pt x="24" y="6"/>
                    <a:pt x="23" y="5"/>
                  </a:cubicBezTo>
                  <a:cubicBezTo>
                    <a:pt x="22" y="3"/>
                    <a:pt x="21" y="4"/>
                    <a:pt x="18" y="6"/>
                  </a:cubicBezTo>
                  <a:cubicBezTo>
                    <a:pt x="14" y="7"/>
                    <a:pt x="12" y="7"/>
                    <a:pt x="11" y="6"/>
                  </a:cubicBezTo>
                  <a:cubicBezTo>
                    <a:pt x="9" y="4"/>
                    <a:pt x="8" y="6"/>
                    <a:pt x="7" y="7"/>
                  </a:cubicBezTo>
                  <a:cubicBezTo>
                    <a:pt x="7" y="9"/>
                    <a:pt x="8" y="12"/>
                    <a:pt x="3" y="13"/>
                  </a:cubicBezTo>
                  <a:cubicBezTo>
                    <a:pt x="2" y="14"/>
                    <a:pt x="2" y="16"/>
                    <a:pt x="3" y="17"/>
                  </a:cubicBezTo>
                  <a:cubicBezTo>
                    <a:pt x="4" y="19"/>
                    <a:pt x="2" y="20"/>
                    <a:pt x="2" y="23"/>
                  </a:cubicBezTo>
                  <a:cubicBezTo>
                    <a:pt x="8" y="23"/>
                    <a:pt x="7" y="28"/>
                    <a:pt x="6" y="29"/>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8" name="Freeform 227">
              <a:extLst>
                <a:ext uri="{FF2B5EF4-FFF2-40B4-BE49-F238E27FC236}">
                  <a16:creationId xmlns:a16="http://schemas.microsoft.com/office/drawing/2014/main" id="{02063AE7-0964-452B-A175-B0DBEC9D48EE}"/>
                </a:ext>
              </a:extLst>
            </p:cNvPr>
            <p:cNvSpPr>
              <a:spLocks/>
            </p:cNvSpPr>
            <p:nvPr/>
          </p:nvSpPr>
          <p:spPr bwMode="auto">
            <a:xfrm>
              <a:off x="7318004" y="3890492"/>
              <a:ext cx="71550" cy="93273"/>
            </a:xfrm>
            <a:custGeom>
              <a:avLst/>
              <a:gdLst>
                <a:gd name="T0" fmla="*/ 8 w 31"/>
                <a:gd name="T1" fmla="*/ 3 h 38"/>
                <a:gd name="T2" fmla="*/ 3 w 31"/>
                <a:gd name="T3" fmla="*/ 6 h 38"/>
                <a:gd name="T4" fmla="*/ 6 w 31"/>
                <a:gd name="T5" fmla="*/ 11 h 38"/>
                <a:gd name="T6" fmla="*/ 5 w 31"/>
                <a:gd name="T7" fmla="*/ 14 h 38"/>
                <a:gd name="T8" fmla="*/ 5 w 31"/>
                <a:gd name="T9" fmla="*/ 21 h 38"/>
                <a:gd name="T10" fmla="*/ 2 w 31"/>
                <a:gd name="T11" fmla="*/ 31 h 38"/>
                <a:gd name="T12" fmla="*/ 4 w 31"/>
                <a:gd name="T13" fmla="*/ 37 h 38"/>
                <a:gd name="T14" fmla="*/ 19 w 31"/>
                <a:gd name="T15" fmla="*/ 32 h 38"/>
                <a:gd name="T16" fmla="*/ 27 w 31"/>
                <a:gd name="T17" fmla="*/ 28 h 38"/>
                <a:gd name="T18" fmla="*/ 30 w 31"/>
                <a:gd name="T19" fmla="*/ 25 h 38"/>
                <a:gd name="T20" fmla="*/ 28 w 31"/>
                <a:gd name="T21" fmla="*/ 13 h 38"/>
                <a:gd name="T22" fmla="*/ 20 w 31"/>
                <a:gd name="T23" fmla="*/ 0 h 38"/>
                <a:gd name="T24" fmla="*/ 15 w 31"/>
                <a:gd name="T25" fmla="*/ 1 h 38"/>
                <a:gd name="T26" fmla="*/ 8 w 31"/>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38">
                  <a:moveTo>
                    <a:pt x="8" y="3"/>
                  </a:moveTo>
                  <a:cubicBezTo>
                    <a:pt x="7" y="3"/>
                    <a:pt x="5" y="5"/>
                    <a:pt x="3" y="6"/>
                  </a:cubicBezTo>
                  <a:cubicBezTo>
                    <a:pt x="4" y="8"/>
                    <a:pt x="4" y="10"/>
                    <a:pt x="6" y="11"/>
                  </a:cubicBezTo>
                  <a:cubicBezTo>
                    <a:pt x="8" y="11"/>
                    <a:pt x="8" y="15"/>
                    <a:pt x="5" y="14"/>
                  </a:cubicBezTo>
                  <a:cubicBezTo>
                    <a:pt x="3" y="13"/>
                    <a:pt x="3" y="18"/>
                    <a:pt x="5" y="21"/>
                  </a:cubicBezTo>
                  <a:cubicBezTo>
                    <a:pt x="7" y="25"/>
                    <a:pt x="0" y="29"/>
                    <a:pt x="2" y="31"/>
                  </a:cubicBezTo>
                  <a:cubicBezTo>
                    <a:pt x="4" y="33"/>
                    <a:pt x="3" y="35"/>
                    <a:pt x="4" y="37"/>
                  </a:cubicBezTo>
                  <a:cubicBezTo>
                    <a:pt x="4" y="38"/>
                    <a:pt x="14" y="36"/>
                    <a:pt x="19" y="32"/>
                  </a:cubicBezTo>
                  <a:cubicBezTo>
                    <a:pt x="23" y="27"/>
                    <a:pt x="24" y="28"/>
                    <a:pt x="27" y="28"/>
                  </a:cubicBezTo>
                  <a:cubicBezTo>
                    <a:pt x="29" y="29"/>
                    <a:pt x="31" y="27"/>
                    <a:pt x="30" y="25"/>
                  </a:cubicBezTo>
                  <a:cubicBezTo>
                    <a:pt x="29" y="23"/>
                    <a:pt x="28" y="19"/>
                    <a:pt x="28" y="13"/>
                  </a:cubicBezTo>
                  <a:cubicBezTo>
                    <a:pt x="28" y="10"/>
                    <a:pt x="24" y="4"/>
                    <a:pt x="20" y="0"/>
                  </a:cubicBezTo>
                  <a:cubicBezTo>
                    <a:pt x="18" y="1"/>
                    <a:pt x="17" y="1"/>
                    <a:pt x="15" y="1"/>
                  </a:cubicBezTo>
                  <a:cubicBezTo>
                    <a:pt x="12" y="1"/>
                    <a:pt x="9" y="1"/>
                    <a:pt x="8" y="3"/>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9" name="Freeform 229">
              <a:extLst>
                <a:ext uri="{FF2B5EF4-FFF2-40B4-BE49-F238E27FC236}">
                  <a16:creationId xmlns:a16="http://schemas.microsoft.com/office/drawing/2014/main" id="{3DD39ACB-F21A-4B94-8261-DA08B036287B}"/>
                </a:ext>
              </a:extLst>
            </p:cNvPr>
            <p:cNvSpPr>
              <a:spLocks/>
            </p:cNvSpPr>
            <p:nvPr/>
          </p:nvSpPr>
          <p:spPr bwMode="auto">
            <a:xfrm>
              <a:off x="6624519" y="3554319"/>
              <a:ext cx="581575" cy="264275"/>
            </a:xfrm>
            <a:custGeom>
              <a:avLst/>
              <a:gdLst>
                <a:gd name="T0" fmla="*/ 235 w 253"/>
                <a:gd name="T1" fmla="*/ 46 h 108"/>
                <a:gd name="T2" fmla="*/ 219 w 253"/>
                <a:gd name="T3" fmla="*/ 45 h 108"/>
                <a:gd name="T4" fmla="*/ 220 w 253"/>
                <a:gd name="T5" fmla="*/ 36 h 108"/>
                <a:gd name="T6" fmla="*/ 221 w 253"/>
                <a:gd name="T7" fmla="*/ 23 h 108"/>
                <a:gd name="T8" fmla="*/ 204 w 253"/>
                <a:gd name="T9" fmla="*/ 21 h 108"/>
                <a:gd name="T10" fmla="*/ 191 w 253"/>
                <a:gd name="T11" fmla="*/ 28 h 108"/>
                <a:gd name="T12" fmla="*/ 170 w 253"/>
                <a:gd name="T13" fmla="*/ 30 h 108"/>
                <a:gd name="T14" fmla="*/ 155 w 253"/>
                <a:gd name="T15" fmla="*/ 24 h 108"/>
                <a:gd name="T16" fmla="*/ 143 w 253"/>
                <a:gd name="T17" fmla="*/ 19 h 108"/>
                <a:gd name="T18" fmla="*/ 128 w 253"/>
                <a:gd name="T19" fmla="*/ 18 h 108"/>
                <a:gd name="T20" fmla="*/ 115 w 253"/>
                <a:gd name="T21" fmla="*/ 19 h 108"/>
                <a:gd name="T22" fmla="*/ 109 w 253"/>
                <a:gd name="T23" fmla="*/ 8 h 108"/>
                <a:gd name="T24" fmla="*/ 95 w 253"/>
                <a:gd name="T25" fmla="*/ 4 h 108"/>
                <a:gd name="T26" fmla="*/ 84 w 253"/>
                <a:gd name="T27" fmla="*/ 0 h 108"/>
                <a:gd name="T28" fmla="*/ 77 w 253"/>
                <a:gd name="T29" fmla="*/ 6 h 108"/>
                <a:gd name="T30" fmla="*/ 77 w 253"/>
                <a:gd name="T31" fmla="*/ 16 h 108"/>
                <a:gd name="T32" fmla="*/ 70 w 253"/>
                <a:gd name="T33" fmla="*/ 24 h 108"/>
                <a:gd name="T34" fmla="*/ 58 w 253"/>
                <a:gd name="T35" fmla="*/ 23 h 108"/>
                <a:gd name="T36" fmla="*/ 48 w 253"/>
                <a:gd name="T37" fmla="*/ 16 h 108"/>
                <a:gd name="T38" fmla="*/ 31 w 253"/>
                <a:gd name="T39" fmla="*/ 15 h 108"/>
                <a:gd name="T40" fmla="*/ 21 w 253"/>
                <a:gd name="T41" fmla="*/ 21 h 108"/>
                <a:gd name="T42" fmla="*/ 7 w 253"/>
                <a:gd name="T43" fmla="*/ 28 h 108"/>
                <a:gd name="T44" fmla="*/ 0 w 253"/>
                <a:gd name="T45" fmla="*/ 31 h 108"/>
                <a:gd name="T46" fmla="*/ 6 w 253"/>
                <a:gd name="T47" fmla="*/ 39 h 108"/>
                <a:gd name="T48" fmla="*/ 20 w 253"/>
                <a:gd name="T49" fmla="*/ 48 h 108"/>
                <a:gd name="T50" fmla="*/ 24 w 253"/>
                <a:gd name="T51" fmla="*/ 63 h 108"/>
                <a:gd name="T52" fmla="*/ 41 w 253"/>
                <a:gd name="T53" fmla="*/ 74 h 108"/>
                <a:gd name="T54" fmla="*/ 52 w 253"/>
                <a:gd name="T55" fmla="*/ 81 h 108"/>
                <a:gd name="T56" fmla="*/ 63 w 253"/>
                <a:gd name="T57" fmla="*/ 96 h 108"/>
                <a:gd name="T58" fmla="*/ 92 w 253"/>
                <a:gd name="T59" fmla="*/ 97 h 108"/>
                <a:gd name="T60" fmla="*/ 115 w 253"/>
                <a:gd name="T61" fmla="*/ 103 h 108"/>
                <a:gd name="T62" fmla="*/ 130 w 253"/>
                <a:gd name="T63" fmla="*/ 108 h 108"/>
                <a:gd name="T64" fmla="*/ 162 w 253"/>
                <a:gd name="T65" fmla="*/ 100 h 108"/>
                <a:gd name="T66" fmla="*/ 186 w 253"/>
                <a:gd name="T67" fmla="*/ 86 h 108"/>
                <a:gd name="T68" fmla="*/ 192 w 253"/>
                <a:gd name="T69" fmla="*/ 75 h 108"/>
                <a:gd name="T70" fmla="*/ 217 w 253"/>
                <a:gd name="T71" fmla="*/ 70 h 108"/>
                <a:gd name="T72" fmla="*/ 234 w 253"/>
                <a:gd name="T73" fmla="*/ 59 h 108"/>
                <a:gd name="T74" fmla="*/ 253 w 253"/>
                <a:gd name="T75" fmla="*/ 5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8">
                  <a:moveTo>
                    <a:pt x="242" y="45"/>
                  </a:moveTo>
                  <a:cubicBezTo>
                    <a:pt x="240" y="42"/>
                    <a:pt x="236" y="44"/>
                    <a:pt x="235" y="46"/>
                  </a:cubicBezTo>
                  <a:cubicBezTo>
                    <a:pt x="234" y="49"/>
                    <a:pt x="232" y="45"/>
                    <a:pt x="227" y="45"/>
                  </a:cubicBezTo>
                  <a:cubicBezTo>
                    <a:pt x="222" y="45"/>
                    <a:pt x="222" y="48"/>
                    <a:pt x="219" y="45"/>
                  </a:cubicBezTo>
                  <a:cubicBezTo>
                    <a:pt x="215" y="42"/>
                    <a:pt x="220" y="40"/>
                    <a:pt x="220" y="40"/>
                  </a:cubicBezTo>
                  <a:cubicBezTo>
                    <a:pt x="220" y="36"/>
                    <a:pt x="220" y="36"/>
                    <a:pt x="220" y="36"/>
                  </a:cubicBezTo>
                  <a:cubicBezTo>
                    <a:pt x="227" y="23"/>
                    <a:pt x="227" y="23"/>
                    <a:pt x="227" y="23"/>
                  </a:cubicBezTo>
                  <a:cubicBezTo>
                    <a:pt x="225" y="23"/>
                    <a:pt x="222" y="22"/>
                    <a:pt x="221" y="23"/>
                  </a:cubicBezTo>
                  <a:cubicBezTo>
                    <a:pt x="219" y="24"/>
                    <a:pt x="214" y="23"/>
                    <a:pt x="214" y="21"/>
                  </a:cubicBezTo>
                  <a:cubicBezTo>
                    <a:pt x="213" y="20"/>
                    <a:pt x="206" y="20"/>
                    <a:pt x="204" y="21"/>
                  </a:cubicBezTo>
                  <a:cubicBezTo>
                    <a:pt x="202" y="22"/>
                    <a:pt x="198" y="24"/>
                    <a:pt x="197" y="25"/>
                  </a:cubicBezTo>
                  <a:cubicBezTo>
                    <a:pt x="197" y="27"/>
                    <a:pt x="193" y="26"/>
                    <a:pt x="191" y="28"/>
                  </a:cubicBezTo>
                  <a:cubicBezTo>
                    <a:pt x="189" y="29"/>
                    <a:pt x="181" y="29"/>
                    <a:pt x="181" y="30"/>
                  </a:cubicBezTo>
                  <a:cubicBezTo>
                    <a:pt x="180" y="31"/>
                    <a:pt x="171" y="31"/>
                    <a:pt x="170" y="30"/>
                  </a:cubicBezTo>
                  <a:cubicBezTo>
                    <a:pt x="168" y="29"/>
                    <a:pt x="161" y="30"/>
                    <a:pt x="160" y="28"/>
                  </a:cubicBezTo>
                  <a:cubicBezTo>
                    <a:pt x="159" y="26"/>
                    <a:pt x="155" y="26"/>
                    <a:pt x="155" y="24"/>
                  </a:cubicBezTo>
                  <a:cubicBezTo>
                    <a:pt x="155" y="22"/>
                    <a:pt x="149" y="22"/>
                    <a:pt x="149" y="21"/>
                  </a:cubicBezTo>
                  <a:cubicBezTo>
                    <a:pt x="148" y="19"/>
                    <a:pt x="143" y="19"/>
                    <a:pt x="143" y="19"/>
                  </a:cubicBezTo>
                  <a:cubicBezTo>
                    <a:pt x="142" y="20"/>
                    <a:pt x="137" y="18"/>
                    <a:pt x="135" y="17"/>
                  </a:cubicBezTo>
                  <a:cubicBezTo>
                    <a:pt x="134" y="17"/>
                    <a:pt x="129" y="18"/>
                    <a:pt x="128" y="18"/>
                  </a:cubicBezTo>
                  <a:cubicBezTo>
                    <a:pt x="126" y="18"/>
                    <a:pt x="124" y="21"/>
                    <a:pt x="122" y="21"/>
                  </a:cubicBezTo>
                  <a:cubicBezTo>
                    <a:pt x="120" y="21"/>
                    <a:pt x="116" y="18"/>
                    <a:pt x="115" y="19"/>
                  </a:cubicBezTo>
                  <a:cubicBezTo>
                    <a:pt x="114" y="20"/>
                    <a:pt x="111" y="17"/>
                    <a:pt x="110" y="15"/>
                  </a:cubicBezTo>
                  <a:cubicBezTo>
                    <a:pt x="109" y="14"/>
                    <a:pt x="110" y="10"/>
                    <a:pt x="109" y="8"/>
                  </a:cubicBezTo>
                  <a:cubicBezTo>
                    <a:pt x="108" y="7"/>
                    <a:pt x="103" y="7"/>
                    <a:pt x="101" y="6"/>
                  </a:cubicBezTo>
                  <a:cubicBezTo>
                    <a:pt x="99" y="5"/>
                    <a:pt x="97" y="4"/>
                    <a:pt x="95" y="4"/>
                  </a:cubicBezTo>
                  <a:cubicBezTo>
                    <a:pt x="94" y="4"/>
                    <a:pt x="91" y="3"/>
                    <a:pt x="90" y="2"/>
                  </a:cubicBezTo>
                  <a:cubicBezTo>
                    <a:pt x="89" y="2"/>
                    <a:pt x="86" y="1"/>
                    <a:pt x="84" y="0"/>
                  </a:cubicBezTo>
                  <a:cubicBezTo>
                    <a:pt x="83" y="0"/>
                    <a:pt x="82" y="2"/>
                    <a:pt x="81" y="3"/>
                  </a:cubicBezTo>
                  <a:cubicBezTo>
                    <a:pt x="80" y="4"/>
                    <a:pt x="78" y="4"/>
                    <a:pt x="77" y="6"/>
                  </a:cubicBezTo>
                  <a:cubicBezTo>
                    <a:pt x="77" y="7"/>
                    <a:pt x="73" y="8"/>
                    <a:pt x="74" y="10"/>
                  </a:cubicBezTo>
                  <a:cubicBezTo>
                    <a:pt x="74" y="11"/>
                    <a:pt x="75" y="15"/>
                    <a:pt x="77" y="16"/>
                  </a:cubicBezTo>
                  <a:cubicBezTo>
                    <a:pt x="78" y="17"/>
                    <a:pt x="77" y="20"/>
                    <a:pt x="76" y="21"/>
                  </a:cubicBezTo>
                  <a:cubicBezTo>
                    <a:pt x="76" y="22"/>
                    <a:pt x="71" y="23"/>
                    <a:pt x="70" y="24"/>
                  </a:cubicBezTo>
                  <a:cubicBezTo>
                    <a:pt x="69" y="26"/>
                    <a:pt x="66" y="24"/>
                    <a:pt x="64" y="23"/>
                  </a:cubicBezTo>
                  <a:cubicBezTo>
                    <a:pt x="62" y="21"/>
                    <a:pt x="59" y="22"/>
                    <a:pt x="58" y="23"/>
                  </a:cubicBezTo>
                  <a:cubicBezTo>
                    <a:pt x="56" y="24"/>
                    <a:pt x="52" y="21"/>
                    <a:pt x="51" y="21"/>
                  </a:cubicBezTo>
                  <a:cubicBezTo>
                    <a:pt x="50" y="20"/>
                    <a:pt x="50" y="16"/>
                    <a:pt x="48" y="16"/>
                  </a:cubicBezTo>
                  <a:cubicBezTo>
                    <a:pt x="47" y="16"/>
                    <a:pt x="39" y="15"/>
                    <a:pt x="37" y="14"/>
                  </a:cubicBezTo>
                  <a:cubicBezTo>
                    <a:pt x="35" y="14"/>
                    <a:pt x="32" y="14"/>
                    <a:pt x="31" y="15"/>
                  </a:cubicBezTo>
                  <a:cubicBezTo>
                    <a:pt x="31" y="16"/>
                    <a:pt x="27" y="16"/>
                    <a:pt x="26" y="17"/>
                  </a:cubicBezTo>
                  <a:cubicBezTo>
                    <a:pt x="25" y="19"/>
                    <a:pt x="22" y="20"/>
                    <a:pt x="21" y="21"/>
                  </a:cubicBezTo>
                  <a:cubicBezTo>
                    <a:pt x="20" y="22"/>
                    <a:pt x="16" y="22"/>
                    <a:pt x="15" y="25"/>
                  </a:cubicBezTo>
                  <a:cubicBezTo>
                    <a:pt x="14" y="27"/>
                    <a:pt x="9" y="28"/>
                    <a:pt x="7" y="28"/>
                  </a:cubicBezTo>
                  <a:cubicBezTo>
                    <a:pt x="6" y="28"/>
                    <a:pt x="2" y="29"/>
                    <a:pt x="2" y="30"/>
                  </a:cubicBezTo>
                  <a:cubicBezTo>
                    <a:pt x="2" y="31"/>
                    <a:pt x="1" y="31"/>
                    <a:pt x="0" y="31"/>
                  </a:cubicBezTo>
                  <a:cubicBezTo>
                    <a:pt x="0" y="31"/>
                    <a:pt x="0" y="31"/>
                    <a:pt x="1" y="31"/>
                  </a:cubicBezTo>
                  <a:cubicBezTo>
                    <a:pt x="2" y="37"/>
                    <a:pt x="4" y="37"/>
                    <a:pt x="6" y="39"/>
                  </a:cubicBezTo>
                  <a:cubicBezTo>
                    <a:pt x="9" y="41"/>
                    <a:pt x="11" y="43"/>
                    <a:pt x="14" y="43"/>
                  </a:cubicBezTo>
                  <a:cubicBezTo>
                    <a:pt x="16" y="43"/>
                    <a:pt x="20" y="46"/>
                    <a:pt x="20" y="48"/>
                  </a:cubicBezTo>
                  <a:cubicBezTo>
                    <a:pt x="21" y="51"/>
                    <a:pt x="23" y="53"/>
                    <a:pt x="25" y="55"/>
                  </a:cubicBezTo>
                  <a:cubicBezTo>
                    <a:pt x="26" y="56"/>
                    <a:pt x="24" y="60"/>
                    <a:pt x="24" y="63"/>
                  </a:cubicBezTo>
                  <a:cubicBezTo>
                    <a:pt x="24" y="66"/>
                    <a:pt x="21" y="66"/>
                    <a:pt x="22" y="69"/>
                  </a:cubicBezTo>
                  <a:cubicBezTo>
                    <a:pt x="24" y="72"/>
                    <a:pt x="37" y="74"/>
                    <a:pt x="41" y="74"/>
                  </a:cubicBezTo>
                  <a:cubicBezTo>
                    <a:pt x="44" y="74"/>
                    <a:pt x="45" y="77"/>
                    <a:pt x="47" y="77"/>
                  </a:cubicBezTo>
                  <a:cubicBezTo>
                    <a:pt x="49" y="78"/>
                    <a:pt x="49" y="80"/>
                    <a:pt x="52" y="81"/>
                  </a:cubicBezTo>
                  <a:cubicBezTo>
                    <a:pt x="54" y="81"/>
                    <a:pt x="57" y="83"/>
                    <a:pt x="58" y="88"/>
                  </a:cubicBezTo>
                  <a:cubicBezTo>
                    <a:pt x="59" y="92"/>
                    <a:pt x="62" y="94"/>
                    <a:pt x="63" y="96"/>
                  </a:cubicBezTo>
                  <a:cubicBezTo>
                    <a:pt x="63" y="98"/>
                    <a:pt x="69" y="96"/>
                    <a:pt x="73" y="97"/>
                  </a:cubicBezTo>
                  <a:cubicBezTo>
                    <a:pt x="77" y="97"/>
                    <a:pt x="89" y="97"/>
                    <a:pt x="92" y="97"/>
                  </a:cubicBezTo>
                  <a:cubicBezTo>
                    <a:pt x="95" y="98"/>
                    <a:pt x="103" y="97"/>
                    <a:pt x="107" y="101"/>
                  </a:cubicBezTo>
                  <a:cubicBezTo>
                    <a:pt x="111" y="104"/>
                    <a:pt x="113" y="101"/>
                    <a:pt x="115" y="103"/>
                  </a:cubicBezTo>
                  <a:cubicBezTo>
                    <a:pt x="118" y="104"/>
                    <a:pt x="120" y="105"/>
                    <a:pt x="124" y="105"/>
                  </a:cubicBezTo>
                  <a:cubicBezTo>
                    <a:pt x="127" y="104"/>
                    <a:pt x="127" y="107"/>
                    <a:pt x="130" y="108"/>
                  </a:cubicBezTo>
                  <a:cubicBezTo>
                    <a:pt x="133" y="108"/>
                    <a:pt x="137" y="104"/>
                    <a:pt x="144" y="101"/>
                  </a:cubicBezTo>
                  <a:cubicBezTo>
                    <a:pt x="151" y="97"/>
                    <a:pt x="158" y="100"/>
                    <a:pt x="162" y="100"/>
                  </a:cubicBezTo>
                  <a:cubicBezTo>
                    <a:pt x="166" y="101"/>
                    <a:pt x="172" y="99"/>
                    <a:pt x="177" y="94"/>
                  </a:cubicBezTo>
                  <a:cubicBezTo>
                    <a:pt x="181" y="89"/>
                    <a:pt x="186" y="90"/>
                    <a:pt x="186" y="86"/>
                  </a:cubicBezTo>
                  <a:cubicBezTo>
                    <a:pt x="187" y="82"/>
                    <a:pt x="182" y="80"/>
                    <a:pt x="184" y="77"/>
                  </a:cubicBezTo>
                  <a:cubicBezTo>
                    <a:pt x="186" y="73"/>
                    <a:pt x="190" y="74"/>
                    <a:pt x="192" y="75"/>
                  </a:cubicBezTo>
                  <a:cubicBezTo>
                    <a:pt x="194" y="76"/>
                    <a:pt x="200" y="77"/>
                    <a:pt x="205" y="74"/>
                  </a:cubicBezTo>
                  <a:cubicBezTo>
                    <a:pt x="210" y="70"/>
                    <a:pt x="212" y="71"/>
                    <a:pt x="217" y="70"/>
                  </a:cubicBezTo>
                  <a:cubicBezTo>
                    <a:pt x="222" y="69"/>
                    <a:pt x="221" y="66"/>
                    <a:pt x="224" y="63"/>
                  </a:cubicBezTo>
                  <a:cubicBezTo>
                    <a:pt x="227" y="60"/>
                    <a:pt x="231" y="59"/>
                    <a:pt x="234" y="59"/>
                  </a:cubicBezTo>
                  <a:cubicBezTo>
                    <a:pt x="237" y="59"/>
                    <a:pt x="241" y="56"/>
                    <a:pt x="244" y="57"/>
                  </a:cubicBezTo>
                  <a:cubicBezTo>
                    <a:pt x="248" y="58"/>
                    <a:pt x="252" y="59"/>
                    <a:pt x="253" y="56"/>
                  </a:cubicBezTo>
                  <a:cubicBezTo>
                    <a:pt x="253" y="53"/>
                    <a:pt x="245" y="48"/>
                    <a:pt x="242" y="45"/>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0" name="Freeform 230">
              <a:extLst>
                <a:ext uri="{FF2B5EF4-FFF2-40B4-BE49-F238E27FC236}">
                  <a16:creationId xmlns:a16="http://schemas.microsoft.com/office/drawing/2014/main" id="{95C0DAFF-8101-4631-B553-C1BE6B1079A1}"/>
                </a:ext>
              </a:extLst>
            </p:cNvPr>
            <p:cNvSpPr>
              <a:spLocks/>
            </p:cNvSpPr>
            <p:nvPr/>
          </p:nvSpPr>
          <p:spPr bwMode="auto">
            <a:xfrm>
              <a:off x="5646667" y="4016801"/>
              <a:ext cx="9174" cy="27204"/>
            </a:xfrm>
            <a:custGeom>
              <a:avLst/>
              <a:gdLst>
                <a:gd name="T0" fmla="*/ 2 w 4"/>
                <a:gd name="T1" fmla="*/ 0 h 11"/>
                <a:gd name="T2" fmla="*/ 0 w 4"/>
                <a:gd name="T3" fmla="*/ 6 h 11"/>
                <a:gd name="T4" fmla="*/ 3 w 4"/>
                <a:gd name="T5" fmla="*/ 11 h 11"/>
                <a:gd name="T6" fmla="*/ 4 w 4"/>
                <a:gd name="T7" fmla="*/ 2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1"/>
                    <a:pt x="0" y="5"/>
                    <a:pt x="0" y="6"/>
                  </a:cubicBezTo>
                  <a:cubicBezTo>
                    <a:pt x="0" y="7"/>
                    <a:pt x="1" y="9"/>
                    <a:pt x="3" y="11"/>
                  </a:cubicBezTo>
                  <a:cubicBezTo>
                    <a:pt x="4" y="8"/>
                    <a:pt x="4" y="3"/>
                    <a:pt x="4" y="2"/>
                  </a:cubicBezTo>
                  <a:cubicBezTo>
                    <a:pt x="4" y="1"/>
                    <a:pt x="4" y="1"/>
                    <a:pt x="4" y="0"/>
                  </a:cubicBezTo>
                  <a:cubicBezTo>
                    <a:pt x="3" y="0"/>
                    <a:pt x="2" y="0"/>
                    <a:pt x="2" y="0"/>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1" name="Freeform 231">
              <a:extLst>
                <a:ext uri="{FF2B5EF4-FFF2-40B4-BE49-F238E27FC236}">
                  <a16:creationId xmlns:a16="http://schemas.microsoft.com/office/drawing/2014/main" id="{8A188E93-21E3-4F48-BD1C-4429E26B4C53}"/>
                </a:ext>
              </a:extLst>
            </p:cNvPr>
            <p:cNvSpPr>
              <a:spLocks/>
            </p:cNvSpPr>
            <p:nvPr/>
          </p:nvSpPr>
          <p:spPr bwMode="auto">
            <a:xfrm>
              <a:off x="5631989" y="3999310"/>
              <a:ext cx="27519" cy="83555"/>
            </a:xfrm>
            <a:custGeom>
              <a:avLst/>
              <a:gdLst>
                <a:gd name="T0" fmla="*/ 6 w 12"/>
                <a:gd name="T1" fmla="*/ 33 h 34"/>
                <a:gd name="T2" fmla="*/ 7 w 12"/>
                <a:gd name="T3" fmla="*/ 34 h 34"/>
                <a:gd name="T4" fmla="*/ 9 w 12"/>
                <a:gd name="T5" fmla="*/ 22 h 34"/>
                <a:gd name="T6" fmla="*/ 10 w 12"/>
                <a:gd name="T7" fmla="*/ 18 h 34"/>
                <a:gd name="T8" fmla="*/ 7 w 12"/>
                <a:gd name="T9" fmla="*/ 13 h 34"/>
                <a:gd name="T10" fmla="*/ 9 w 12"/>
                <a:gd name="T11" fmla="*/ 7 h 34"/>
                <a:gd name="T12" fmla="*/ 11 w 12"/>
                <a:gd name="T13" fmla="*/ 7 h 34"/>
                <a:gd name="T14" fmla="*/ 12 w 12"/>
                <a:gd name="T15" fmla="*/ 2 h 34"/>
                <a:gd name="T16" fmla="*/ 8 w 12"/>
                <a:gd name="T17" fmla="*/ 0 h 34"/>
                <a:gd name="T18" fmla="*/ 7 w 12"/>
                <a:gd name="T19" fmla="*/ 4 h 34"/>
                <a:gd name="T20" fmla="*/ 0 w 12"/>
                <a:gd name="T21" fmla="*/ 18 h 34"/>
                <a:gd name="T22" fmla="*/ 6 w 12"/>
                <a:gd name="T23" fmla="*/ 32 h 34"/>
                <a:gd name="T24" fmla="*/ 6 w 12"/>
                <a:gd name="T25"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4">
                  <a:moveTo>
                    <a:pt x="6" y="33"/>
                  </a:moveTo>
                  <a:cubicBezTo>
                    <a:pt x="6" y="33"/>
                    <a:pt x="6" y="34"/>
                    <a:pt x="7" y="34"/>
                  </a:cubicBezTo>
                  <a:cubicBezTo>
                    <a:pt x="7" y="29"/>
                    <a:pt x="8" y="23"/>
                    <a:pt x="9" y="22"/>
                  </a:cubicBezTo>
                  <a:cubicBezTo>
                    <a:pt x="10" y="21"/>
                    <a:pt x="10" y="20"/>
                    <a:pt x="10" y="18"/>
                  </a:cubicBezTo>
                  <a:cubicBezTo>
                    <a:pt x="8" y="16"/>
                    <a:pt x="7" y="14"/>
                    <a:pt x="7" y="13"/>
                  </a:cubicBezTo>
                  <a:cubicBezTo>
                    <a:pt x="7" y="12"/>
                    <a:pt x="8" y="8"/>
                    <a:pt x="9" y="7"/>
                  </a:cubicBezTo>
                  <a:cubicBezTo>
                    <a:pt x="9" y="7"/>
                    <a:pt x="10" y="7"/>
                    <a:pt x="11" y="7"/>
                  </a:cubicBezTo>
                  <a:cubicBezTo>
                    <a:pt x="11" y="6"/>
                    <a:pt x="12" y="4"/>
                    <a:pt x="12" y="2"/>
                  </a:cubicBezTo>
                  <a:cubicBezTo>
                    <a:pt x="8" y="0"/>
                    <a:pt x="8" y="0"/>
                    <a:pt x="8" y="0"/>
                  </a:cubicBezTo>
                  <a:cubicBezTo>
                    <a:pt x="7" y="1"/>
                    <a:pt x="7" y="3"/>
                    <a:pt x="7" y="4"/>
                  </a:cubicBezTo>
                  <a:cubicBezTo>
                    <a:pt x="6" y="8"/>
                    <a:pt x="2" y="15"/>
                    <a:pt x="0" y="18"/>
                  </a:cubicBezTo>
                  <a:cubicBezTo>
                    <a:pt x="6" y="32"/>
                    <a:pt x="6" y="32"/>
                    <a:pt x="6" y="32"/>
                  </a:cubicBezTo>
                  <a:lnTo>
                    <a:pt x="6" y="33"/>
                  </a:ln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2" name="Freeform 232">
              <a:extLst>
                <a:ext uri="{FF2B5EF4-FFF2-40B4-BE49-F238E27FC236}">
                  <a16:creationId xmlns:a16="http://schemas.microsoft.com/office/drawing/2014/main" id="{6E66A172-32AF-49D3-A665-1DF916EE57F5}"/>
                </a:ext>
              </a:extLst>
            </p:cNvPr>
            <p:cNvSpPr>
              <a:spLocks/>
            </p:cNvSpPr>
            <p:nvPr/>
          </p:nvSpPr>
          <p:spPr bwMode="auto">
            <a:xfrm>
              <a:off x="5646667" y="3999310"/>
              <a:ext cx="77054" cy="91331"/>
            </a:xfrm>
            <a:custGeom>
              <a:avLst/>
              <a:gdLst>
                <a:gd name="T0" fmla="*/ 31 w 33"/>
                <a:gd name="T1" fmla="*/ 0 h 37"/>
                <a:gd name="T2" fmla="*/ 21 w 33"/>
                <a:gd name="T3" fmla="*/ 4 h 37"/>
                <a:gd name="T4" fmla="*/ 13 w 33"/>
                <a:gd name="T5" fmla="*/ 9 h 37"/>
                <a:gd name="T6" fmla="*/ 6 w 33"/>
                <a:gd name="T7" fmla="*/ 5 h 37"/>
                <a:gd name="T8" fmla="*/ 5 w 33"/>
                <a:gd name="T9" fmla="*/ 2 h 37"/>
                <a:gd name="T10" fmla="*/ 5 w 33"/>
                <a:gd name="T11" fmla="*/ 2 h 37"/>
                <a:gd name="T12" fmla="*/ 4 w 33"/>
                <a:gd name="T13" fmla="*/ 9 h 37"/>
                <a:gd name="T14" fmla="*/ 2 w 33"/>
                <a:gd name="T15" fmla="*/ 22 h 37"/>
                <a:gd name="T16" fmla="*/ 0 w 33"/>
                <a:gd name="T17" fmla="*/ 34 h 37"/>
                <a:gd name="T18" fmla="*/ 7 w 33"/>
                <a:gd name="T19" fmla="*/ 37 h 37"/>
                <a:gd name="T20" fmla="*/ 13 w 33"/>
                <a:gd name="T21" fmla="*/ 32 h 37"/>
                <a:gd name="T22" fmla="*/ 18 w 33"/>
                <a:gd name="T23" fmla="*/ 30 h 37"/>
                <a:gd name="T24" fmla="*/ 23 w 33"/>
                <a:gd name="T25" fmla="*/ 26 h 37"/>
                <a:gd name="T26" fmla="*/ 17 w 33"/>
                <a:gd name="T27" fmla="*/ 19 h 37"/>
                <a:gd name="T28" fmla="*/ 25 w 33"/>
                <a:gd name="T29" fmla="*/ 14 h 37"/>
                <a:gd name="T30" fmla="*/ 33 w 33"/>
                <a:gd name="T31" fmla="*/ 11 h 37"/>
                <a:gd name="T32" fmla="*/ 33 w 33"/>
                <a:gd name="T33" fmla="*/ 11 h 37"/>
                <a:gd name="T34" fmla="*/ 32 w 33"/>
                <a:gd name="T35" fmla="*/ 4 h 37"/>
                <a:gd name="T36" fmla="*/ 31 w 33"/>
                <a:gd name="T3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3" h="37">
                  <a:moveTo>
                    <a:pt x="31" y="0"/>
                  </a:moveTo>
                  <a:cubicBezTo>
                    <a:pt x="26" y="2"/>
                    <a:pt x="21" y="4"/>
                    <a:pt x="21" y="4"/>
                  </a:cubicBezTo>
                  <a:cubicBezTo>
                    <a:pt x="18"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0"/>
                    <a:pt x="2" y="22"/>
                  </a:cubicBezTo>
                  <a:cubicBezTo>
                    <a:pt x="1" y="23"/>
                    <a:pt x="0" y="29"/>
                    <a:pt x="0" y="34"/>
                  </a:cubicBezTo>
                  <a:cubicBezTo>
                    <a:pt x="2" y="35"/>
                    <a:pt x="5" y="37"/>
                    <a:pt x="7" y="37"/>
                  </a:cubicBezTo>
                  <a:cubicBezTo>
                    <a:pt x="10" y="37"/>
                    <a:pt x="13" y="34"/>
                    <a:pt x="13" y="32"/>
                  </a:cubicBezTo>
                  <a:cubicBezTo>
                    <a:pt x="13" y="30"/>
                    <a:pt x="16" y="30"/>
                    <a:pt x="18" y="30"/>
                  </a:cubicBezTo>
                  <a:cubicBezTo>
                    <a:pt x="21" y="30"/>
                    <a:pt x="21" y="27"/>
                    <a:pt x="23" y="26"/>
                  </a:cubicBezTo>
                  <a:cubicBezTo>
                    <a:pt x="25" y="25"/>
                    <a:pt x="19" y="20"/>
                    <a:pt x="17" y="19"/>
                  </a:cubicBezTo>
                  <a:cubicBezTo>
                    <a:pt x="15" y="18"/>
                    <a:pt x="18" y="14"/>
                    <a:pt x="25" y="14"/>
                  </a:cubicBezTo>
                  <a:cubicBezTo>
                    <a:pt x="31" y="14"/>
                    <a:pt x="30" y="11"/>
                    <a:pt x="33" y="11"/>
                  </a:cubicBezTo>
                  <a:cubicBezTo>
                    <a:pt x="33" y="11"/>
                    <a:pt x="33" y="11"/>
                    <a:pt x="33" y="11"/>
                  </a:cubicBezTo>
                  <a:cubicBezTo>
                    <a:pt x="33" y="9"/>
                    <a:pt x="32" y="5"/>
                    <a:pt x="32" y="4"/>
                  </a:cubicBezTo>
                  <a:cubicBezTo>
                    <a:pt x="31" y="2"/>
                    <a:pt x="31" y="1"/>
                    <a:pt x="31" y="0"/>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3" name="Freeform 233">
              <a:extLst>
                <a:ext uri="{FF2B5EF4-FFF2-40B4-BE49-F238E27FC236}">
                  <a16:creationId xmlns:a16="http://schemas.microsoft.com/office/drawing/2014/main" id="{62FC5A0E-4392-4745-B0B3-F1782A5AE754}"/>
                </a:ext>
              </a:extLst>
            </p:cNvPr>
            <p:cNvSpPr>
              <a:spLocks/>
            </p:cNvSpPr>
            <p:nvPr/>
          </p:nvSpPr>
          <p:spPr bwMode="auto">
            <a:xfrm>
              <a:off x="6288784" y="3775844"/>
              <a:ext cx="203644" cy="93273"/>
            </a:xfrm>
            <a:custGeom>
              <a:avLst/>
              <a:gdLst>
                <a:gd name="T0" fmla="*/ 82 w 88"/>
                <a:gd name="T1" fmla="*/ 7 h 38"/>
                <a:gd name="T2" fmla="*/ 74 w 88"/>
                <a:gd name="T3" fmla="*/ 5 h 38"/>
                <a:gd name="T4" fmla="*/ 53 w 88"/>
                <a:gd name="T5" fmla="*/ 4 h 38"/>
                <a:gd name="T6" fmla="*/ 43 w 88"/>
                <a:gd name="T7" fmla="*/ 1 h 38"/>
                <a:gd name="T8" fmla="*/ 34 w 88"/>
                <a:gd name="T9" fmla="*/ 4 h 38"/>
                <a:gd name="T10" fmla="*/ 27 w 88"/>
                <a:gd name="T11" fmla="*/ 5 h 38"/>
                <a:gd name="T12" fmla="*/ 16 w 88"/>
                <a:gd name="T13" fmla="*/ 5 h 38"/>
                <a:gd name="T14" fmla="*/ 11 w 88"/>
                <a:gd name="T15" fmla="*/ 11 h 38"/>
                <a:gd name="T16" fmla="*/ 9 w 88"/>
                <a:gd name="T17" fmla="*/ 15 h 38"/>
                <a:gd name="T18" fmla="*/ 12 w 88"/>
                <a:gd name="T19" fmla="*/ 18 h 38"/>
                <a:gd name="T20" fmla="*/ 18 w 88"/>
                <a:gd name="T21" fmla="*/ 18 h 38"/>
                <a:gd name="T22" fmla="*/ 29 w 88"/>
                <a:gd name="T23" fmla="*/ 23 h 38"/>
                <a:gd name="T24" fmla="*/ 26 w 88"/>
                <a:gd name="T25" fmla="*/ 27 h 38"/>
                <a:gd name="T26" fmla="*/ 18 w 88"/>
                <a:gd name="T27" fmla="*/ 28 h 38"/>
                <a:gd name="T28" fmla="*/ 6 w 88"/>
                <a:gd name="T29" fmla="*/ 30 h 38"/>
                <a:gd name="T30" fmla="*/ 1 w 88"/>
                <a:gd name="T31" fmla="*/ 35 h 38"/>
                <a:gd name="T32" fmla="*/ 12 w 88"/>
                <a:gd name="T33" fmla="*/ 35 h 38"/>
                <a:gd name="T34" fmla="*/ 19 w 88"/>
                <a:gd name="T35" fmla="*/ 36 h 38"/>
                <a:gd name="T36" fmla="*/ 26 w 88"/>
                <a:gd name="T37" fmla="*/ 37 h 38"/>
                <a:gd name="T38" fmla="*/ 37 w 88"/>
                <a:gd name="T39" fmla="*/ 36 h 38"/>
                <a:gd name="T40" fmla="*/ 38 w 88"/>
                <a:gd name="T41" fmla="*/ 32 h 38"/>
                <a:gd name="T42" fmla="*/ 41 w 88"/>
                <a:gd name="T43" fmla="*/ 30 h 38"/>
                <a:gd name="T44" fmla="*/ 46 w 88"/>
                <a:gd name="T45" fmla="*/ 27 h 38"/>
                <a:gd name="T46" fmla="*/ 51 w 88"/>
                <a:gd name="T47" fmla="*/ 26 h 38"/>
                <a:gd name="T48" fmla="*/ 56 w 88"/>
                <a:gd name="T49" fmla="*/ 27 h 38"/>
                <a:gd name="T50" fmla="*/ 61 w 88"/>
                <a:gd name="T51" fmla="*/ 24 h 38"/>
                <a:gd name="T52" fmla="*/ 68 w 88"/>
                <a:gd name="T53" fmla="*/ 22 h 38"/>
                <a:gd name="T54" fmla="*/ 74 w 88"/>
                <a:gd name="T55" fmla="*/ 19 h 38"/>
                <a:gd name="T56" fmla="*/ 80 w 88"/>
                <a:gd name="T57" fmla="*/ 15 h 38"/>
                <a:gd name="T58" fmla="*/ 88 w 88"/>
                <a:gd name="T59" fmla="*/ 11 h 38"/>
                <a:gd name="T60" fmla="*/ 88 w 88"/>
                <a:gd name="T61" fmla="*/ 10 h 38"/>
                <a:gd name="T62" fmla="*/ 82 w 88"/>
                <a:gd name="T63" fmla="*/ 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2" y="7"/>
                  </a:moveTo>
                  <a:cubicBezTo>
                    <a:pt x="79" y="3"/>
                    <a:pt x="78" y="6"/>
                    <a:pt x="74" y="5"/>
                  </a:cubicBezTo>
                  <a:cubicBezTo>
                    <a:pt x="70" y="4"/>
                    <a:pt x="56" y="3"/>
                    <a:pt x="53" y="4"/>
                  </a:cubicBezTo>
                  <a:cubicBezTo>
                    <a:pt x="50" y="5"/>
                    <a:pt x="45" y="2"/>
                    <a:pt x="43" y="1"/>
                  </a:cubicBezTo>
                  <a:cubicBezTo>
                    <a:pt x="41" y="0"/>
                    <a:pt x="35" y="1"/>
                    <a:pt x="34" y="4"/>
                  </a:cubicBezTo>
                  <a:cubicBezTo>
                    <a:pt x="34" y="7"/>
                    <a:pt x="31" y="7"/>
                    <a:pt x="27" y="5"/>
                  </a:cubicBezTo>
                  <a:cubicBezTo>
                    <a:pt x="23" y="3"/>
                    <a:pt x="16" y="3"/>
                    <a:pt x="16" y="5"/>
                  </a:cubicBezTo>
                  <a:cubicBezTo>
                    <a:pt x="16" y="8"/>
                    <a:pt x="13" y="10"/>
                    <a:pt x="11" y="11"/>
                  </a:cubicBezTo>
                  <a:cubicBezTo>
                    <a:pt x="11" y="11"/>
                    <a:pt x="10" y="13"/>
                    <a:pt x="9" y="15"/>
                  </a:cubicBezTo>
                  <a:cubicBezTo>
                    <a:pt x="10" y="16"/>
                    <a:pt x="11" y="17"/>
                    <a:pt x="12" y="18"/>
                  </a:cubicBezTo>
                  <a:cubicBezTo>
                    <a:pt x="13" y="20"/>
                    <a:pt x="18" y="20"/>
                    <a:pt x="18" y="18"/>
                  </a:cubicBezTo>
                  <a:cubicBezTo>
                    <a:pt x="19" y="16"/>
                    <a:pt x="25" y="20"/>
                    <a:pt x="29" y="23"/>
                  </a:cubicBezTo>
                  <a:cubicBezTo>
                    <a:pt x="33" y="26"/>
                    <a:pt x="27" y="24"/>
                    <a:pt x="26" y="27"/>
                  </a:cubicBezTo>
                  <a:cubicBezTo>
                    <a:pt x="24" y="30"/>
                    <a:pt x="19" y="27"/>
                    <a:pt x="18" y="28"/>
                  </a:cubicBezTo>
                  <a:cubicBezTo>
                    <a:pt x="17" y="29"/>
                    <a:pt x="9" y="30"/>
                    <a:pt x="6" y="30"/>
                  </a:cubicBezTo>
                  <a:cubicBezTo>
                    <a:pt x="4" y="29"/>
                    <a:pt x="0" y="33"/>
                    <a:pt x="1" y="35"/>
                  </a:cubicBezTo>
                  <a:cubicBezTo>
                    <a:pt x="1" y="36"/>
                    <a:pt x="9" y="34"/>
                    <a:pt x="12" y="35"/>
                  </a:cubicBezTo>
                  <a:cubicBezTo>
                    <a:pt x="15" y="37"/>
                    <a:pt x="18" y="34"/>
                    <a:pt x="19" y="36"/>
                  </a:cubicBezTo>
                  <a:cubicBezTo>
                    <a:pt x="21" y="38"/>
                    <a:pt x="24" y="36"/>
                    <a:pt x="26" y="37"/>
                  </a:cubicBezTo>
                  <a:cubicBezTo>
                    <a:pt x="28" y="38"/>
                    <a:pt x="36" y="36"/>
                    <a:pt x="37" y="36"/>
                  </a:cubicBezTo>
                  <a:cubicBezTo>
                    <a:pt x="38" y="35"/>
                    <a:pt x="38" y="34"/>
                    <a:pt x="38" y="32"/>
                  </a:cubicBezTo>
                  <a:cubicBezTo>
                    <a:pt x="38" y="30"/>
                    <a:pt x="40" y="31"/>
                    <a:pt x="41" y="30"/>
                  </a:cubicBezTo>
                  <a:cubicBezTo>
                    <a:pt x="43" y="30"/>
                    <a:pt x="44" y="27"/>
                    <a:pt x="46" y="27"/>
                  </a:cubicBezTo>
                  <a:cubicBezTo>
                    <a:pt x="47" y="27"/>
                    <a:pt x="49" y="25"/>
                    <a:pt x="51" y="26"/>
                  </a:cubicBezTo>
                  <a:cubicBezTo>
                    <a:pt x="52" y="26"/>
                    <a:pt x="54" y="29"/>
                    <a:pt x="56" y="27"/>
                  </a:cubicBezTo>
                  <a:cubicBezTo>
                    <a:pt x="57" y="26"/>
                    <a:pt x="58" y="27"/>
                    <a:pt x="61" y="24"/>
                  </a:cubicBezTo>
                  <a:cubicBezTo>
                    <a:pt x="63" y="21"/>
                    <a:pt x="65" y="22"/>
                    <a:pt x="68" y="22"/>
                  </a:cubicBezTo>
                  <a:cubicBezTo>
                    <a:pt x="72" y="23"/>
                    <a:pt x="73" y="21"/>
                    <a:pt x="74" y="19"/>
                  </a:cubicBezTo>
                  <a:cubicBezTo>
                    <a:pt x="75" y="16"/>
                    <a:pt x="79" y="16"/>
                    <a:pt x="80" y="15"/>
                  </a:cubicBezTo>
                  <a:cubicBezTo>
                    <a:pt x="82" y="14"/>
                    <a:pt x="86" y="12"/>
                    <a:pt x="88" y="11"/>
                  </a:cubicBezTo>
                  <a:cubicBezTo>
                    <a:pt x="88" y="11"/>
                    <a:pt x="88" y="11"/>
                    <a:pt x="88" y="10"/>
                  </a:cubicBezTo>
                  <a:cubicBezTo>
                    <a:pt x="85" y="7"/>
                    <a:pt x="84" y="10"/>
                    <a:pt x="82" y="7"/>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4" name="Freeform 234">
              <a:extLst>
                <a:ext uri="{FF2B5EF4-FFF2-40B4-BE49-F238E27FC236}">
                  <a16:creationId xmlns:a16="http://schemas.microsoft.com/office/drawing/2014/main" id="{781AE556-9F05-4429-B80D-A69F3C705741}"/>
                </a:ext>
              </a:extLst>
            </p:cNvPr>
            <p:cNvSpPr>
              <a:spLocks/>
            </p:cNvSpPr>
            <p:nvPr/>
          </p:nvSpPr>
          <p:spPr bwMode="auto">
            <a:xfrm>
              <a:off x="5736564" y="3764184"/>
              <a:ext cx="128424" cy="60240"/>
            </a:xfrm>
            <a:custGeom>
              <a:avLst/>
              <a:gdLst>
                <a:gd name="T0" fmla="*/ 23 w 56"/>
                <a:gd name="T1" fmla="*/ 20 h 25"/>
                <a:gd name="T2" fmla="*/ 28 w 56"/>
                <a:gd name="T3" fmla="*/ 24 h 25"/>
                <a:gd name="T4" fmla="*/ 29 w 56"/>
                <a:gd name="T5" fmla="*/ 25 h 25"/>
                <a:gd name="T6" fmla="*/ 37 w 56"/>
                <a:gd name="T7" fmla="*/ 23 h 25"/>
                <a:gd name="T8" fmla="*/ 44 w 56"/>
                <a:gd name="T9" fmla="*/ 24 h 25"/>
                <a:gd name="T10" fmla="*/ 43 w 56"/>
                <a:gd name="T11" fmla="*/ 22 h 25"/>
                <a:gd name="T12" fmla="*/ 49 w 56"/>
                <a:gd name="T13" fmla="*/ 24 h 25"/>
                <a:gd name="T14" fmla="*/ 55 w 56"/>
                <a:gd name="T15" fmla="*/ 24 h 25"/>
                <a:gd name="T16" fmla="*/ 52 w 56"/>
                <a:gd name="T17" fmla="*/ 21 h 25"/>
                <a:gd name="T18" fmla="*/ 54 w 56"/>
                <a:gd name="T19" fmla="*/ 18 h 25"/>
                <a:gd name="T20" fmla="*/ 49 w 56"/>
                <a:gd name="T21" fmla="*/ 15 h 25"/>
                <a:gd name="T22" fmla="*/ 47 w 56"/>
                <a:gd name="T23" fmla="*/ 10 h 25"/>
                <a:gd name="T24" fmla="*/ 44 w 56"/>
                <a:gd name="T25" fmla="*/ 9 h 25"/>
                <a:gd name="T26" fmla="*/ 36 w 56"/>
                <a:gd name="T27" fmla="*/ 10 h 25"/>
                <a:gd name="T28" fmla="*/ 31 w 56"/>
                <a:gd name="T29" fmla="*/ 8 h 25"/>
                <a:gd name="T30" fmla="*/ 26 w 56"/>
                <a:gd name="T31" fmla="*/ 4 h 25"/>
                <a:gd name="T32" fmla="*/ 13 w 56"/>
                <a:gd name="T33" fmla="*/ 3 h 25"/>
                <a:gd name="T34" fmla="*/ 4 w 56"/>
                <a:gd name="T35" fmla="*/ 1 h 25"/>
                <a:gd name="T36" fmla="*/ 0 w 56"/>
                <a:gd name="T37" fmla="*/ 2 h 25"/>
                <a:gd name="T38" fmla="*/ 13 w 56"/>
                <a:gd name="T39" fmla="*/ 9 h 25"/>
                <a:gd name="T40" fmla="*/ 16 w 56"/>
                <a:gd name="T41" fmla="*/ 17 h 25"/>
                <a:gd name="T42" fmla="*/ 14 w 56"/>
                <a:gd name="T43" fmla="*/ 20 h 25"/>
                <a:gd name="T44" fmla="*/ 23 w 56"/>
                <a:gd name="T45" fmla="*/ 2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3" y="20"/>
                  </a:moveTo>
                  <a:cubicBezTo>
                    <a:pt x="25" y="18"/>
                    <a:pt x="26" y="21"/>
                    <a:pt x="28" y="24"/>
                  </a:cubicBezTo>
                  <a:cubicBezTo>
                    <a:pt x="28" y="24"/>
                    <a:pt x="28" y="25"/>
                    <a:pt x="29" y="25"/>
                  </a:cubicBezTo>
                  <a:cubicBezTo>
                    <a:pt x="32" y="24"/>
                    <a:pt x="34" y="23"/>
                    <a:pt x="37" y="23"/>
                  </a:cubicBezTo>
                  <a:cubicBezTo>
                    <a:pt x="39" y="23"/>
                    <a:pt x="42" y="23"/>
                    <a:pt x="44" y="24"/>
                  </a:cubicBezTo>
                  <a:cubicBezTo>
                    <a:pt x="43" y="23"/>
                    <a:pt x="43" y="22"/>
                    <a:pt x="43" y="22"/>
                  </a:cubicBezTo>
                  <a:cubicBezTo>
                    <a:pt x="44" y="21"/>
                    <a:pt x="48" y="23"/>
                    <a:pt x="49" y="24"/>
                  </a:cubicBezTo>
                  <a:cubicBezTo>
                    <a:pt x="50" y="25"/>
                    <a:pt x="54" y="25"/>
                    <a:pt x="55" y="24"/>
                  </a:cubicBezTo>
                  <a:cubicBezTo>
                    <a:pt x="56" y="23"/>
                    <a:pt x="53" y="22"/>
                    <a:pt x="52" y="21"/>
                  </a:cubicBezTo>
                  <a:cubicBezTo>
                    <a:pt x="52" y="20"/>
                    <a:pt x="53" y="19"/>
                    <a:pt x="54" y="18"/>
                  </a:cubicBezTo>
                  <a:cubicBezTo>
                    <a:pt x="52" y="17"/>
                    <a:pt x="50" y="15"/>
                    <a:pt x="49" y="15"/>
                  </a:cubicBezTo>
                  <a:cubicBezTo>
                    <a:pt x="48" y="15"/>
                    <a:pt x="48" y="10"/>
                    <a:pt x="47" y="10"/>
                  </a:cubicBezTo>
                  <a:cubicBezTo>
                    <a:pt x="45" y="10"/>
                    <a:pt x="45" y="9"/>
                    <a:pt x="44" y="9"/>
                  </a:cubicBezTo>
                  <a:cubicBezTo>
                    <a:pt x="42" y="9"/>
                    <a:pt x="37" y="9"/>
                    <a:pt x="36" y="10"/>
                  </a:cubicBezTo>
                  <a:cubicBezTo>
                    <a:pt x="34" y="11"/>
                    <a:pt x="32" y="8"/>
                    <a:pt x="31" y="8"/>
                  </a:cubicBezTo>
                  <a:cubicBezTo>
                    <a:pt x="29" y="8"/>
                    <a:pt x="27" y="6"/>
                    <a:pt x="26" y="4"/>
                  </a:cubicBezTo>
                  <a:cubicBezTo>
                    <a:pt x="25" y="3"/>
                    <a:pt x="16" y="5"/>
                    <a:pt x="13" y="3"/>
                  </a:cubicBezTo>
                  <a:cubicBezTo>
                    <a:pt x="11" y="2"/>
                    <a:pt x="6" y="0"/>
                    <a:pt x="4" y="1"/>
                  </a:cubicBezTo>
                  <a:cubicBezTo>
                    <a:pt x="3" y="1"/>
                    <a:pt x="2" y="1"/>
                    <a:pt x="0" y="2"/>
                  </a:cubicBezTo>
                  <a:cubicBezTo>
                    <a:pt x="5" y="5"/>
                    <a:pt x="12" y="4"/>
                    <a:pt x="13" y="9"/>
                  </a:cubicBezTo>
                  <a:cubicBezTo>
                    <a:pt x="14" y="15"/>
                    <a:pt x="17" y="12"/>
                    <a:pt x="16" y="17"/>
                  </a:cubicBezTo>
                  <a:cubicBezTo>
                    <a:pt x="16" y="18"/>
                    <a:pt x="15" y="19"/>
                    <a:pt x="14" y="20"/>
                  </a:cubicBezTo>
                  <a:cubicBezTo>
                    <a:pt x="18" y="20"/>
                    <a:pt x="21" y="20"/>
                    <a:pt x="23" y="20"/>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5" name="Freeform 235">
              <a:extLst>
                <a:ext uri="{FF2B5EF4-FFF2-40B4-BE49-F238E27FC236}">
                  <a16:creationId xmlns:a16="http://schemas.microsoft.com/office/drawing/2014/main" id="{C24A6BCE-8DDD-4E9F-A513-F9862C626A82}"/>
                </a:ext>
              </a:extLst>
            </p:cNvPr>
            <p:cNvSpPr>
              <a:spLocks noEditPoints="1"/>
            </p:cNvSpPr>
            <p:nvPr/>
          </p:nvSpPr>
          <p:spPr bwMode="auto">
            <a:xfrm>
              <a:off x="5481550" y="3799162"/>
              <a:ext cx="346744" cy="145739"/>
            </a:xfrm>
            <a:custGeom>
              <a:avLst/>
              <a:gdLst>
                <a:gd name="T0" fmla="*/ 147 w 151"/>
                <a:gd name="T1" fmla="*/ 42 h 60"/>
                <a:gd name="T2" fmla="*/ 147 w 151"/>
                <a:gd name="T3" fmla="*/ 33 h 60"/>
                <a:gd name="T4" fmla="*/ 147 w 151"/>
                <a:gd name="T5" fmla="*/ 27 h 60"/>
                <a:gd name="T6" fmla="*/ 149 w 151"/>
                <a:gd name="T7" fmla="*/ 23 h 60"/>
                <a:gd name="T8" fmla="*/ 148 w 151"/>
                <a:gd name="T9" fmla="*/ 20 h 60"/>
                <a:gd name="T10" fmla="*/ 141 w 151"/>
                <a:gd name="T11" fmla="*/ 17 h 60"/>
                <a:gd name="T12" fmla="*/ 139 w 151"/>
                <a:gd name="T13" fmla="*/ 10 h 60"/>
                <a:gd name="T14" fmla="*/ 134 w 151"/>
                <a:gd name="T15" fmla="*/ 6 h 60"/>
                <a:gd name="T16" fmla="*/ 125 w 151"/>
                <a:gd name="T17" fmla="*/ 6 h 60"/>
                <a:gd name="T18" fmla="*/ 110 w 151"/>
                <a:gd name="T19" fmla="*/ 11 h 60"/>
                <a:gd name="T20" fmla="*/ 96 w 151"/>
                <a:gd name="T21" fmla="*/ 11 h 60"/>
                <a:gd name="T22" fmla="*/ 87 w 151"/>
                <a:gd name="T23" fmla="*/ 8 h 60"/>
                <a:gd name="T24" fmla="*/ 80 w 151"/>
                <a:gd name="T25" fmla="*/ 5 h 60"/>
                <a:gd name="T26" fmla="*/ 68 w 151"/>
                <a:gd name="T27" fmla="*/ 2 h 60"/>
                <a:gd name="T28" fmla="*/ 43 w 151"/>
                <a:gd name="T29" fmla="*/ 9 h 60"/>
                <a:gd name="T30" fmla="*/ 26 w 151"/>
                <a:gd name="T31" fmla="*/ 10 h 60"/>
                <a:gd name="T32" fmla="*/ 22 w 151"/>
                <a:gd name="T33" fmla="*/ 16 h 60"/>
                <a:gd name="T34" fmla="*/ 5 w 151"/>
                <a:gd name="T35" fmla="*/ 18 h 60"/>
                <a:gd name="T36" fmla="*/ 3 w 151"/>
                <a:gd name="T37" fmla="*/ 24 h 60"/>
                <a:gd name="T38" fmla="*/ 6 w 151"/>
                <a:gd name="T39" fmla="*/ 26 h 60"/>
                <a:gd name="T40" fmla="*/ 7 w 151"/>
                <a:gd name="T41" fmla="*/ 32 h 60"/>
                <a:gd name="T42" fmla="*/ 7 w 151"/>
                <a:gd name="T43" fmla="*/ 38 h 60"/>
                <a:gd name="T44" fmla="*/ 7 w 151"/>
                <a:gd name="T45" fmla="*/ 42 h 60"/>
                <a:gd name="T46" fmla="*/ 11 w 151"/>
                <a:gd name="T47" fmla="*/ 46 h 60"/>
                <a:gd name="T48" fmla="*/ 17 w 151"/>
                <a:gd name="T49" fmla="*/ 49 h 60"/>
                <a:gd name="T50" fmla="*/ 21 w 151"/>
                <a:gd name="T51" fmla="*/ 50 h 60"/>
                <a:gd name="T52" fmla="*/ 26 w 151"/>
                <a:gd name="T53" fmla="*/ 56 h 60"/>
                <a:gd name="T54" fmla="*/ 36 w 151"/>
                <a:gd name="T55" fmla="*/ 54 h 60"/>
                <a:gd name="T56" fmla="*/ 42 w 151"/>
                <a:gd name="T57" fmla="*/ 51 h 60"/>
                <a:gd name="T58" fmla="*/ 53 w 151"/>
                <a:gd name="T59" fmla="*/ 57 h 60"/>
                <a:gd name="T60" fmla="*/ 62 w 151"/>
                <a:gd name="T61" fmla="*/ 56 h 60"/>
                <a:gd name="T62" fmla="*/ 69 w 151"/>
                <a:gd name="T63" fmla="*/ 51 h 60"/>
                <a:gd name="T64" fmla="*/ 75 w 151"/>
                <a:gd name="T65" fmla="*/ 53 h 60"/>
                <a:gd name="T66" fmla="*/ 82 w 151"/>
                <a:gd name="T67" fmla="*/ 51 h 60"/>
                <a:gd name="T68" fmla="*/ 79 w 151"/>
                <a:gd name="T69" fmla="*/ 57 h 60"/>
                <a:gd name="T70" fmla="*/ 80 w 151"/>
                <a:gd name="T71" fmla="*/ 60 h 60"/>
                <a:gd name="T72" fmla="*/ 84 w 151"/>
                <a:gd name="T73" fmla="*/ 54 h 60"/>
                <a:gd name="T74" fmla="*/ 88 w 151"/>
                <a:gd name="T75" fmla="*/ 53 h 60"/>
                <a:gd name="T76" fmla="*/ 95 w 151"/>
                <a:gd name="T77" fmla="*/ 53 h 60"/>
                <a:gd name="T78" fmla="*/ 100 w 151"/>
                <a:gd name="T79" fmla="*/ 52 h 60"/>
                <a:gd name="T80" fmla="*/ 109 w 151"/>
                <a:gd name="T81" fmla="*/ 52 h 60"/>
                <a:gd name="T82" fmla="*/ 120 w 151"/>
                <a:gd name="T83" fmla="*/ 49 h 60"/>
                <a:gd name="T84" fmla="*/ 129 w 151"/>
                <a:gd name="T85" fmla="*/ 47 h 60"/>
                <a:gd name="T86" fmla="*/ 132 w 151"/>
                <a:gd name="T87" fmla="*/ 48 h 60"/>
                <a:gd name="T88" fmla="*/ 135 w 151"/>
                <a:gd name="T89" fmla="*/ 46 h 60"/>
                <a:gd name="T90" fmla="*/ 143 w 151"/>
                <a:gd name="T91" fmla="*/ 47 h 60"/>
                <a:gd name="T92" fmla="*/ 151 w 151"/>
                <a:gd name="T93" fmla="*/ 48 h 60"/>
                <a:gd name="T94" fmla="*/ 147 w 151"/>
                <a:gd name="T95" fmla="*/ 42 h 60"/>
                <a:gd name="T96" fmla="*/ 13 w 151"/>
                <a:gd name="T97" fmla="*/ 11 h 60"/>
                <a:gd name="T98" fmla="*/ 24 w 151"/>
                <a:gd name="T99" fmla="*/ 10 h 60"/>
                <a:gd name="T100" fmla="*/ 18 w 151"/>
                <a:gd name="T101" fmla="*/ 5 h 60"/>
                <a:gd name="T102" fmla="*/ 16 w 151"/>
                <a:gd name="T103" fmla="*/ 1 h 60"/>
                <a:gd name="T104" fmla="*/ 13 w 151"/>
                <a:gd name="T105" fmla="*/ 2 h 60"/>
                <a:gd name="T106" fmla="*/ 5 w 151"/>
                <a:gd name="T107" fmla="*/ 2 h 60"/>
                <a:gd name="T108" fmla="*/ 5 w 151"/>
                <a:gd name="T109" fmla="*/ 7 h 60"/>
                <a:gd name="T110" fmla="*/ 3 w 151"/>
                <a:gd name="T111" fmla="*/ 11 h 60"/>
                <a:gd name="T112" fmla="*/ 1 w 151"/>
                <a:gd name="T113" fmla="*/ 14 h 60"/>
                <a:gd name="T114" fmla="*/ 6 w 151"/>
                <a:gd name="T115" fmla="*/ 16 h 60"/>
                <a:gd name="T116" fmla="*/ 13 w 151"/>
                <a:gd name="T117" fmla="*/ 1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1" h="60">
                  <a:moveTo>
                    <a:pt x="147" y="42"/>
                  </a:moveTo>
                  <a:cubicBezTo>
                    <a:pt x="146" y="42"/>
                    <a:pt x="148" y="35"/>
                    <a:pt x="147" y="33"/>
                  </a:cubicBezTo>
                  <a:cubicBezTo>
                    <a:pt x="147" y="32"/>
                    <a:pt x="145" y="27"/>
                    <a:pt x="147" y="27"/>
                  </a:cubicBezTo>
                  <a:cubicBezTo>
                    <a:pt x="149" y="27"/>
                    <a:pt x="147" y="23"/>
                    <a:pt x="149" y="23"/>
                  </a:cubicBezTo>
                  <a:cubicBezTo>
                    <a:pt x="149" y="21"/>
                    <a:pt x="148" y="20"/>
                    <a:pt x="148" y="20"/>
                  </a:cubicBezTo>
                  <a:cubicBezTo>
                    <a:pt x="146" y="19"/>
                    <a:pt x="143" y="21"/>
                    <a:pt x="141" y="17"/>
                  </a:cubicBezTo>
                  <a:cubicBezTo>
                    <a:pt x="140" y="14"/>
                    <a:pt x="141" y="13"/>
                    <a:pt x="139" y="10"/>
                  </a:cubicBezTo>
                  <a:cubicBezTo>
                    <a:pt x="137" y="7"/>
                    <a:pt x="136" y="4"/>
                    <a:pt x="134" y="6"/>
                  </a:cubicBezTo>
                  <a:cubicBezTo>
                    <a:pt x="132" y="6"/>
                    <a:pt x="129" y="6"/>
                    <a:pt x="125" y="6"/>
                  </a:cubicBezTo>
                  <a:cubicBezTo>
                    <a:pt x="121" y="9"/>
                    <a:pt x="113" y="12"/>
                    <a:pt x="110" y="11"/>
                  </a:cubicBezTo>
                  <a:cubicBezTo>
                    <a:pt x="107" y="10"/>
                    <a:pt x="101" y="11"/>
                    <a:pt x="96" y="11"/>
                  </a:cubicBezTo>
                  <a:cubicBezTo>
                    <a:pt x="92" y="11"/>
                    <a:pt x="90" y="8"/>
                    <a:pt x="87" y="8"/>
                  </a:cubicBezTo>
                  <a:cubicBezTo>
                    <a:pt x="83" y="8"/>
                    <a:pt x="83" y="5"/>
                    <a:pt x="80" y="5"/>
                  </a:cubicBezTo>
                  <a:cubicBezTo>
                    <a:pt x="76" y="5"/>
                    <a:pt x="79" y="3"/>
                    <a:pt x="68" y="2"/>
                  </a:cubicBezTo>
                  <a:cubicBezTo>
                    <a:pt x="56" y="0"/>
                    <a:pt x="47" y="6"/>
                    <a:pt x="43" y="9"/>
                  </a:cubicBezTo>
                  <a:cubicBezTo>
                    <a:pt x="40" y="12"/>
                    <a:pt x="27" y="9"/>
                    <a:pt x="26" y="10"/>
                  </a:cubicBezTo>
                  <a:cubicBezTo>
                    <a:pt x="24" y="11"/>
                    <a:pt x="26" y="15"/>
                    <a:pt x="22" y="16"/>
                  </a:cubicBezTo>
                  <a:cubicBezTo>
                    <a:pt x="17" y="18"/>
                    <a:pt x="8" y="16"/>
                    <a:pt x="5" y="18"/>
                  </a:cubicBezTo>
                  <a:cubicBezTo>
                    <a:pt x="1" y="19"/>
                    <a:pt x="0" y="24"/>
                    <a:pt x="3" y="24"/>
                  </a:cubicBezTo>
                  <a:cubicBezTo>
                    <a:pt x="6" y="23"/>
                    <a:pt x="7" y="25"/>
                    <a:pt x="6" y="26"/>
                  </a:cubicBezTo>
                  <a:cubicBezTo>
                    <a:pt x="5" y="27"/>
                    <a:pt x="9" y="31"/>
                    <a:pt x="7" y="32"/>
                  </a:cubicBezTo>
                  <a:cubicBezTo>
                    <a:pt x="5" y="33"/>
                    <a:pt x="5" y="36"/>
                    <a:pt x="7" y="38"/>
                  </a:cubicBezTo>
                  <a:cubicBezTo>
                    <a:pt x="9" y="39"/>
                    <a:pt x="10" y="42"/>
                    <a:pt x="7" y="42"/>
                  </a:cubicBezTo>
                  <a:cubicBezTo>
                    <a:pt x="5" y="42"/>
                    <a:pt x="11" y="45"/>
                    <a:pt x="11" y="46"/>
                  </a:cubicBezTo>
                  <a:cubicBezTo>
                    <a:pt x="11" y="47"/>
                    <a:pt x="17" y="48"/>
                    <a:pt x="17" y="49"/>
                  </a:cubicBezTo>
                  <a:cubicBezTo>
                    <a:pt x="17" y="51"/>
                    <a:pt x="18" y="51"/>
                    <a:pt x="21" y="50"/>
                  </a:cubicBezTo>
                  <a:cubicBezTo>
                    <a:pt x="23" y="50"/>
                    <a:pt x="24" y="53"/>
                    <a:pt x="26" y="56"/>
                  </a:cubicBezTo>
                  <a:cubicBezTo>
                    <a:pt x="27" y="58"/>
                    <a:pt x="36" y="56"/>
                    <a:pt x="36" y="54"/>
                  </a:cubicBezTo>
                  <a:cubicBezTo>
                    <a:pt x="36" y="51"/>
                    <a:pt x="39" y="50"/>
                    <a:pt x="42" y="51"/>
                  </a:cubicBezTo>
                  <a:cubicBezTo>
                    <a:pt x="46" y="51"/>
                    <a:pt x="51" y="56"/>
                    <a:pt x="53" y="57"/>
                  </a:cubicBezTo>
                  <a:cubicBezTo>
                    <a:pt x="55" y="58"/>
                    <a:pt x="59" y="56"/>
                    <a:pt x="62" y="56"/>
                  </a:cubicBezTo>
                  <a:cubicBezTo>
                    <a:pt x="64" y="56"/>
                    <a:pt x="68" y="52"/>
                    <a:pt x="69" y="51"/>
                  </a:cubicBezTo>
                  <a:cubicBezTo>
                    <a:pt x="71" y="50"/>
                    <a:pt x="73" y="54"/>
                    <a:pt x="75" y="53"/>
                  </a:cubicBezTo>
                  <a:cubicBezTo>
                    <a:pt x="78" y="51"/>
                    <a:pt x="80" y="50"/>
                    <a:pt x="82" y="51"/>
                  </a:cubicBezTo>
                  <a:cubicBezTo>
                    <a:pt x="83" y="52"/>
                    <a:pt x="78" y="55"/>
                    <a:pt x="79" y="57"/>
                  </a:cubicBezTo>
                  <a:cubicBezTo>
                    <a:pt x="80" y="58"/>
                    <a:pt x="80" y="59"/>
                    <a:pt x="80" y="60"/>
                  </a:cubicBezTo>
                  <a:cubicBezTo>
                    <a:pt x="85" y="59"/>
                    <a:pt x="84" y="56"/>
                    <a:pt x="84" y="54"/>
                  </a:cubicBezTo>
                  <a:cubicBezTo>
                    <a:pt x="85" y="53"/>
                    <a:pt x="86" y="51"/>
                    <a:pt x="88" y="53"/>
                  </a:cubicBezTo>
                  <a:cubicBezTo>
                    <a:pt x="89" y="54"/>
                    <a:pt x="91" y="54"/>
                    <a:pt x="95" y="53"/>
                  </a:cubicBezTo>
                  <a:cubicBezTo>
                    <a:pt x="98" y="51"/>
                    <a:pt x="99" y="50"/>
                    <a:pt x="100" y="52"/>
                  </a:cubicBezTo>
                  <a:cubicBezTo>
                    <a:pt x="101" y="53"/>
                    <a:pt x="104" y="52"/>
                    <a:pt x="109" y="52"/>
                  </a:cubicBezTo>
                  <a:cubicBezTo>
                    <a:pt x="114" y="52"/>
                    <a:pt x="115" y="48"/>
                    <a:pt x="120" y="49"/>
                  </a:cubicBezTo>
                  <a:cubicBezTo>
                    <a:pt x="125" y="49"/>
                    <a:pt x="129" y="47"/>
                    <a:pt x="129" y="47"/>
                  </a:cubicBezTo>
                  <a:cubicBezTo>
                    <a:pt x="132" y="48"/>
                    <a:pt x="132" y="48"/>
                    <a:pt x="132" y="48"/>
                  </a:cubicBezTo>
                  <a:cubicBezTo>
                    <a:pt x="133" y="47"/>
                    <a:pt x="133" y="46"/>
                    <a:pt x="135" y="46"/>
                  </a:cubicBezTo>
                  <a:cubicBezTo>
                    <a:pt x="139" y="45"/>
                    <a:pt x="141" y="48"/>
                    <a:pt x="143" y="47"/>
                  </a:cubicBezTo>
                  <a:cubicBezTo>
                    <a:pt x="144" y="46"/>
                    <a:pt x="151" y="53"/>
                    <a:pt x="151" y="48"/>
                  </a:cubicBezTo>
                  <a:cubicBezTo>
                    <a:pt x="151" y="47"/>
                    <a:pt x="149" y="42"/>
                    <a:pt x="147" y="42"/>
                  </a:cubicBezTo>
                  <a:close/>
                  <a:moveTo>
                    <a:pt x="13" y="11"/>
                  </a:moveTo>
                  <a:cubicBezTo>
                    <a:pt x="16" y="10"/>
                    <a:pt x="23" y="12"/>
                    <a:pt x="24" y="10"/>
                  </a:cubicBezTo>
                  <a:cubicBezTo>
                    <a:pt x="26" y="9"/>
                    <a:pt x="20" y="7"/>
                    <a:pt x="18" y="5"/>
                  </a:cubicBezTo>
                  <a:cubicBezTo>
                    <a:pt x="17" y="4"/>
                    <a:pt x="16" y="3"/>
                    <a:pt x="16" y="1"/>
                  </a:cubicBezTo>
                  <a:cubicBezTo>
                    <a:pt x="15" y="2"/>
                    <a:pt x="14" y="2"/>
                    <a:pt x="13" y="2"/>
                  </a:cubicBezTo>
                  <a:cubicBezTo>
                    <a:pt x="11" y="1"/>
                    <a:pt x="6" y="1"/>
                    <a:pt x="5" y="2"/>
                  </a:cubicBezTo>
                  <a:cubicBezTo>
                    <a:pt x="4" y="2"/>
                    <a:pt x="5" y="5"/>
                    <a:pt x="5" y="7"/>
                  </a:cubicBezTo>
                  <a:cubicBezTo>
                    <a:pt x="5" y="9"/>
                    <a:pt x="3" y="10"/>
                    <a:pt x="3" y="11"/>
                  </a:cubicBezTo>
                  <a:cubicBezTo>
                    <a:pt x="3" y="12"/>
                    <a:pt x="2" y="13"/>
                    <a:pt x="1" y="14"/>
                  </a:cubicBezTo>
                  <a:cubicBezTo>
                    <a:pt x="3" y="15"/>
                    <a:pt x="4" y="16"/>
                    <a:pt x="6" y="16"/>
                  </a:cubicBezTo>
                  <a:cubicBezTo>
                    <a:pt x="9" y="16"/>
                    <a:pt x="10" y="12"/>
                    <a:pt x="13" y="11"/>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6" name="Freeform 237">
              <a:extLst>
                <a:ext uri="{FF2B5EF4-FFF2-40B4-BE49-F238E27FC236}">
                  <a16:creationId xmlns:a16="http://schemas.microsoft.com/office/drawing/2014/main" id="{7B5DBAD1-9EF2-4417-915E-54763ECEBADD}"/>
                </a:ext>
              </a:extLst>
            </p:cNvPr>
            <p:cNvSpPr>
              <a:spLocks/>
            </p:cNvSpPr>
            <p:nvPr/>
          </p:nvSpPr>
          <p:spPr bwMode="auto">
            <a:xfrm>
              <a:off x="7283147" y="3783618"/>
              <a:ext cx="128424" cy="126307"/>
            </a:xfrm>
            <a:custGeom>
              <a:avLst/>
              <a:gdLst>
                <a:gd name="T0" fmla="*/ 53 w 56"/>
                <a:gd name="T1" fmla="*/ 2 h 52"/>
                <a:gd name="T2" fmla="*/ 47 w 56"/>
                <a:gd name="T3" fmla="*/ 0 h 52"/>
                <a:gd name="T4" fmla="*/ 42 w 56"/>
                <a:gd name="T5" fmla="*/ 6 h 52"/>
                <a:gd name="T6" fmla="*/ 36 w 56"/>
                <a:gd name="T7" fmla="*/ 10 h 52"/>
                <a:gd name="T8" fmla="*/ 33 w 56"/>
                <a:gd name="T9" fmla="*/ 13 h 52"/>
                <a:gd name="T10" fmla="*/ 28 w 56"/>
                <a:gd name="T11" fmla="*/ 15 h 52"/>
                <a:gd name="T12" fmla="*/ 23 w 56"/>
                <a:gd name="T13" fmla="*/ 13 h 52"/>
                <a:gd name="T14" fmla="*/ 18 w 56"/>
                <a:gd name="T15" fmla="*/ 18 h 52"/>
                <a:gd name="T16" fmla="*/ 3 w 56"/>
                <a:gd name="T17" fmla="*/ 27 h 52"/>
                <a:gd name="T18" fmla="*/ 0 w 56"/>
                <a:gd name="T19" fmla="*/ 30 h 52"/>
                <a:gd name="T20" fmla="*/ 9 w 56"/>
                <a:gd name="T21" fmla="*/ 35 h 52"/>
                <a:gd name="T22" fmla="*/ 5 w 56"/>
                <a:gd name="T23" fmla="*/ 44 h 52"/>
                <a:gd name="T24" fmla="*/ 6 w 56"/>
                <a:gd name="T25" fmla="*/ 48 h 52"/>
                <a:gd name="T26" fmla="*/ 10 w 56"/>
                <a:gd name="T27" fmla="*/ 50 h 52"/>
                <a:gd name="T28" fmla="*/ 16 w 56"/>
                <a:gd name="T29" fmla="*/ 49 h 52"/>
                <a:gd name="T30" fmla="*/ 18 w 56"/>
                <a:gd name="T31" fmla="*/ 50 h 52"/>
                <a:gd name="T32" fmla="*/ 23 w 56"/>
                <a:gd name="T33" fmla="*/ 47 h 52"/>
                <a:gd name="T34" fmla="*/ 30 w 56"/>
                <a:gd name="T35" fmla="*/ 45 h 52"/>
                <a:gd name="T36" fmla="*/ 35 w 56"/>
                <a:gd name="T37" fmla="*/ 44 h 52"/>
                <a:gd name="T38" fmla="*/ 27 w 56"/>
                <a:gd name="T39" fmla="*/ 37 h 52"/>
                <a:gd name="T40" fmla="*/ 30 w 56"/>
                <a:gd name="T41" fmla="*/ 30 h 52"/>
                <a:gd name="T42" fmla="*/ 44 w 56"/>
                <a:gd name="T43" fmla="*/ 21 h 52"/>
                <a:gd name="T44" fmla="*/ 47 w 56"/>
                <a:gd name="T45" fmla="*/ 11 h 52"/>
                <a:gd name="T46" fmla="*/ 56 w 56"/>
                <a:gd name="T47" fmla="*/ 3 h 52"/>
                <a:gd name="T48" fmla="*/ 53 w 56"/>
                <a:gd name="T49"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2">
                  <a:moveTo>
                    <a:pt x="53" y="2"/>
                  </a:moveTo>
                  <a:cubicBezTo>
                    <a:pt x="50" y="3"/>
                    <a:pt x="49" y="0"/>
                    <a:pt x="47" y="0"/>
                  </a:cubicBezTo>
                  <a:cubicBezTo>
                    <a:pt x="44" y="0"/>
                    <a:pt x="45" y="6"/>
                    <a:pt x="42" y="6"/>
                  </a:cubicBezTo>
                  <a:cubicBezTo>
                    <a:pt x="39" y="6"/>
                    <a:pt x="40" y="10"/>
                    <a:pt x="36" y="10"/>
                  </a:cubicBezTo>
                  <a:cubicBezTo>
                    <a:pt x="33" y="11"/>
                    <a:pt x="32" y="11"/>
                    <a:pt x="33" y="13"/>
                  </a:cubicBezTo>
                  <a:cubicBezTo>
                    <a:pt x="35" y="16"/>
                    <a:pt x="31" y="15"/>
                    <a:pt x="28" y="15"/>
                  </a:cubicBezTo>
                  <a:cubicBezTo>
                    <a:pt x="25" y="15"/>
                    <a:pt x="25" y="13"/>
                    <a:pt x="23" y="13"/>
                  </a:cubicBezTo>
                  <a:cubicBezTo>
                    <a:pt x="21" y="13"/>
                    <a:pt x="19" y="16"/>
                    <a:pt x="18" y="18"/>
                  </a:cubicBezTo>
                  <a:cubicBezTo>
                    <a:pt x="16" y="21"/>
                    <a:pt x="6" y="25"/>
                    <a:pt x="3" y="27"/>
                  </a:cubicBezTo>
                  <a:cubicBezTo>
                    <a:pt x="2" y="27"/>
                    <a:pt x="1" y="29"/>
                    <a:pt x="0" y="30"/>
                  </a:cubicBezTo>
                  <a:cubicBezTo>
                    <a:pt x="4" y="31"/>
                    <a:pt x="8" y="33"/>
                    <a:pt x="9" y="35"/>
                  </a:cubicBezTo>
                  <a:cubicBezTo>
                    <a:pt x="12" y="38"/>
                    <a:pt x="7" y="41"/>
                    <a:pt x="5" y="44"/>
                  </a:cubicBezTo>
                  <a:cubicBezTo>
                    <a:pt x="3" y="46"/>
                    <a:pt x="6" y="46"/>
                    <a:pt x="6" y="48"/>
                  </a:cubicBezTo>
                  <a:cubicBezTo>
                    <a:pt x="6" y="51"/>
                    <a:pt x="9" y="52"/>
                    <a:pt x="10" y="50"/>
                  </a:cubicBezTo>
                  <a:cubicBezTo>
                    <a:pt x="11" y="49"/>
                    <a:pt x="13" y="49"/>
                    <a:pt x="16" y="49"/>
                  </a:cubicBezTo>
                  <a:cubicBezTo>
                    <a:pt x="17" y="49"/>
                    <a:pt x="18" y="50"/>
                    <a:pt x="18" y="50"/>
                  </a:cubicBezTo>
                  <a:cubicBezTo>
                    <a:pt x="20" y="49"/>
                    <a:pt x="22" y="47"/>
                    <a:pt x="23" y="47"/>
                  </a:cubicBezTo>
                  <a:cubicBezTo>
                    <a:pt x="24" y="45"/>
                    <a:pt x="27" y="45"/>
                    <a:pt x="30" y="45"/>
                  </a:cubicBezTo>
                  <a:cubicBezTo>
                    <a:pt x="32" y="45"/>
                    <a:pt x="33" y="45"/>
                    <a:pt x="35" y="44"/>
                  </a:cubicBezTo>
                  <a:cubicBezTo>
                    <a:pt x="32" y="40"/>
                    <a:pt x="29" y="38"/>
                    <a:pt x="27" y="37"/>
                  </a:cubicBezTo>
                  <a:cubicBezTo>
                    <a:pt x="25" y="35"/>
                    <a:pt x="26" y="31"/>
                    <a:pt x="30" y="30"/>
                  </a:cubicBezTo>
                  <a:cubicBezTo>
                    <a:pt x="33" y="29"/>
                    <a:pt x="41" y="23"/>
                    <a:pt x="44" y="21"/>
                  </a:cubicBezTo>
                  <a:cubicBezTo>
                    <a:pt x="46" y="20"/>
                    <a:pt x="45" y="15"/>
                    <a:pt x="47" y="11"/>
                  </a:cubicBezTo>
                  <a:cubicBezTo>
                    <a:pt x="48" y="9"/>
                    <a:pt x="52" y="6"/>
                    <a:pt x="56" y="3"/>
                  </a:cubicBezTo>
                  <a:cubicBezTo>
                    <a:pt x="55" y="2"/>
                    <a:pt x="54" y="2"/>
                    <a:pt x="53" y="2"/>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17" name="Freeform 239">
              <a:extLst>
                <a:ext uri="{FF2B5EF4-FFF2-40B4-BE49-F238E27FC236}">
                  <a16:creationId xmlns:a16="http://schemas.microsoft.com/office/drawing/2014/main" id="{237FE803-21AE-4CFD-9777-88AE4B38AA2F}"/>
                </a:ext>
              </a:extLst>
            </p:cNvPr>
            <p:cNvSpPr>
              <a:spLocks/>
            </p:cNvSpPr>
            <p:nvPr/>
          </p:nvSpPr>
          <p:spPr bwMode="auto">
            <a:xfrm>
              <a:off x="6696069" y="4108129"/>
              <a:ext cx="155943" cy="369207"/>
            </a:xfrm>
            <a:custGeom>
              <a:avLst/>
              <a:gdLst>
                <a:gd name="T0" fmla="*/ 55 w 68"/>
                <a:gd name="T1" fmla="*/ 139 h 152"/>
                <a:gd name="T2" fmla="*/ 53 w 68"/>
                <a:gd name="T3" fmla="*/ 133 h 152"/>
                <a:gd name="T4" fmla="*/ 49 w 68"/>
                <a:gd name="T5" fmla="*/ 123 h 152"/>
                <a:gd name="T6" fmla="*/ 47 w 68"/>
                <a:gd name="T7" fmla="*/ 114 h 152"/>
                <a:gd name="T8" fmla="*/ 48 w 68"/>
                <a:gd name="T9" fmla="*/ 108 h 152"/>
                <a:gd name="T10" fmla="*/ 48 w 68"/>
                <a:gd name="T11" fmla="*/ 105 h 152"/>
                <a:gd name="T12" fmla="*/ 47 w 68"/>
                <a:gd name="T13" fmla="*/ 99 h 152"/>
                <a:gd name="T14" fmla="*/ 41 w 68"/>
                <a:gd name="T15" fmla="*/ 92 h 152"/>
                <a:gd name="T16" fmla="*/ 42 w 68"/>
                <a:gd name="T17" fmla="*/ 79 h 152"/>
                <a:gd name="T18" fmla="*/ 47 w 68"/>
                <a:gd name="T19" fmla="*/ 77 h 152"/>
                <a:gd name="T20" fmla="*/ 53 w 68"/>
                <a:gd name="T21" fmla="*/ 75 h 152"/>
                <a:gd name="T22" fmla="*/ 60 w 68"/>
                <a:gd name="T23" fmla="*/ 71 h 152"/>
                <a:gd name="T24" fmla="*/ 64 w 68"/>
                <a:gd name="T25" fmla="*/ 67 h 152"/>
                <a:gd name="T26" fmla="*/ 68 w 68"/>
                <a:gd name="T27" fmla="*/ 60 h 152"/>
                <a:gd name="T28" fmla="*/ 68 w 68"/>
                <a:gd name="T29" fmla="*/ 60 h 152"/>
                <a:gd name="T30" fmla="*/ 65 w 68"/>
                <a:gd name="T31" fmla="*/ 61 h 152"/>
                <a:gd name="T32" fmla="*/ 60 w 68"/>
                <a:gd name="T33" fmla="*/ 59 h 152"/>
                <a:gd name="T34" fmla="*/ 55 w 68"/>
                <a:gd name="T35" fmla="*/ 56 h 152"/>
                <a:gd name="T36" fmla="*/ 55 w 68"/>
                <a:gd name="T37" fmla="*/ 51 h 152"/>
                <a:gd name="T38" fmla="*/ 52 w 68"/>
                <a:gd name="T39" fmla="*/ 47 h 152"/>
                <a:gd name="T40" fmla="*/ 50 w 68"/>
                <a:gd name="T41" fmla="*/ 41 h 152"/>
                <a:gd name="T42" fmla="*/ 42 w 68"/>
                <a:gd name="T43" fmla="*/ 39 h 152"/>
                <a:gd name="T44" fmla="*/ 41 w 68"/>
                <a:gd name="T45" fmla="*/ 36 h 152"/>
                <a:gd name="T46" fmla="*/ 48 w 68"/>
                <a:gd name="T47" fmla="*/ 24 h 152"/>
                <a:gd name="T48" fmla="*/ 50 w 68"/>
                <a:gd name="T49" fmla="*/ 13 h 152"/>
                <a:gd name="T50" fmla="*/ 46 w 68"/>
                <a:gd name="T51" fmla="*/ 9 h 152"/>
                <a:gd name="T52" fmla="*/ 45 w 68"/>
                <a:gd name="T53" fmla="*/ 4 h 152"/>
                <a:gd name="T54" fmla="*/ 39 w 68"/>
                <a:gd name="T55" fmla="*/ 2 h 152"/>
                <a:gd name="T56" fmla="*/ 38 w 68"/>
                <a:gd name="T57" fmla="*/ 3 h 152"/>
                <a:gd name="T58" fmla="*/ 38 w 68"/>
                <a:gd name="T59" fmla="*/ 3 h 152"/>
                <a:gd name="T60" fmla="*/ 36 w 68"/>
                <a:gd name="T61" fmla="*/ 6 h 152"/>
                <a:gd name="T62" fmla="*/ 37 w 68"/>
                <a:gd name="T63" fmla="*/ 12 h 152"/>
                <a:gd name="T64" fmla="*/ 33 w 68"/>
                <a:gd name="T65" fmla="*/ 12 h 152"/>
                <a:gd name="T66" fmla="*/ 27 w 68"/>
                <a:gd name="T67" fmla="*/ 15 h 152"/>
                <a:gd name="T68" fmla="*/ 21 w 68"/>
                <a:gd name="T69" fmla="*/ 21 h 152"/>
                <a:gd name="T70" fmla="*/ 19 w 68"/>
                <a:gd name="T71" fmla="*/ 31 h 152"/>
                <a:gd name="T72" fmla="*/ 16 w 68"/>
                <a:gd name="T73" fmla="*/ 41 h 152"/>
                <a:gd name="T74" fmla="*/ 10 w 68"/>
                <a:gd name="T75" fmla="*/ 40 h 152"/>
                <a:gd name="T76" fmla="*/ 8 w 68"/>
                <a:gd name="T77" fmla="*/ 48 h 152"/>
                <a:gd name="T78" fmla="*/ 6 w 68"/>
                <a:gd name="T79" fmla="*/ 57 h 152"/>
                <a:gd name="T80" fmla="*/ 2 w 68"/>
                <a:gd name="T81" fmla="*/ 63 h 152"/>
                <a:gd name="T82" fmla="*/ 0 w 68"/>
                <a:gd name="T83" fmla="*/ 65 h 152"/>
                <a:gd name="T84" fmla="*/ 7 w 68"/>
                <a:gd name="T85" fmla="*/ 73 h 152"/>
                <a:gd name="T86" fmla="*/ 16 w 68"/>
                <a:gd name="T87" fmla="*/ 90 h 152"/>
                <a:gd name="T88" fmla="*/ 15 w 68"/>
                <a:gd name="T89" fmla="*/ 103 h 152"/>
                <a:gd name="T90" fmla="*/ 18 w 68"/>
                <a:gd name="T91" fmla="*/ 107 h 152"/>
                <a:gd name="T92" fmla="*/ 26 w 68"/>
                <a:gd name="T93" fmla="*/ 106 h 152"/>
                <a:gd name="T94" fmla="*/ 33 w 68"/>
                <a:gd name="T95" fmla="*/ 98 h 152"/>
                <a:gd name="T96" fmla="*/ 37 w 68"/>
                <a:gd name="T97" fmla="*/ 101 h 152"/>
                <a:gd name="T98" fmla="*/ 40 w 68"/>
                <a:gd name="T99" fmla="*/ 110 h 152"/>
                <a:gd name="T100" fmla="*/ 45 w 68"/>
                <a:gd name="T101" fmla="*/ 127 h 152"/>
                <a:gd name="T102" fmla="*/ 48 w 68"/>
                <a:gd name="T103" fmla="*/ 140 h 152"/>
                <a:gd name="T104" fmla="*/ 49 w 68"/>
                <a:gd name="T105" fmla="*/ 150 h 152"/>
                <a:gd name="T106" fmla="*/ 48 w 68"/>
                <a:gd name="T107" fmla="*/ 152 h 152"/>
                <a:gd name="T108" fmla="*/ 55 w 68"/>
                <a:gd name="T109" fmla="*/ 1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8" h="152">
                  <a:moveTo>
                    <a:pt x="55" y="139"/>
                  </a:moveTo>
                  <a:cubicBezTo>
                    <a:pt x="55" y="135"/>
                    <a:pt x="53" y="135"/>
                    <a:pt x="53" y="133"/>
                  </a:cubicBezTo>
                  <a:cubicBezTo>
                    <a:pt x="53" y="130"/>
                    <a:pt x="53" y="126"/>
                    <a:pt x="49" y="123"/>
                  </a:cubicBezTo>
                  <a:cubicBezTo>
                    <a:pt x="46" y="120"/>
                    <a:pt x="45" y="116"/>
                    <a:pt x="47" y="114"/>
                  </a:cubicBezTo>
                  <a:cubicBezTo>
                    <a:pt x="48" y="113"/>
                    <a:pt x="47" y="108"/>
                    <a:pt x="48" y="108"/>
                  </a:cubicBezTo>
                  <a:cubicBezTo>
                    <a:pt x="49" y="109"/>
                    <a:pt x="50" y="106"/>
                    <a:pt x="48" y="105"/>
                  </a:cubicBezTo>
                  <a:cubicBezTo>
                    <a:pt x="46" y="104"/>
                    <a:pt x="48" y="100"/>
                    <a:pt x="47" y="99"/>
                  </a:cubicBezTo>
                  <a:cubicBezTo>
                    <a:pt x="45" y="99"/>
                    <a:pt x="41" y="93"/>
                    <a:pt x="41" y="92"/>
                  </a:cubicBezTo>
                  <a:cubicBezTo>
                    <a:pt x="41" y="90"/>
                    <a:pt x="42" y="81"/>
                    <a:pt x="42" y="79"/>
                  </a:cubicBezTo>
                  <a:cubicBezTo>
                    <a:pt x="42" y="77"/>
                    <a:pt x="46" y="77"/>
                    <a:pt x="47" y="77"/>
                  </a:cubicBezTo>
                  <a:cubicBezTo>
                    <a:pt x="48" y="77"/>
                    <a:pt x="51" y="77"/>
                    <a:pt x="53" y="75"/>
                  </a:cubicBezTo>
                  <a:cubicBezTo>
                    <a:pt x="54" y="73"/>
                    <a:pt x="59" y="72"/>
                    <a:pt x="60" y="71"/>
                  </a:cubicBezTo>
                  <a:cubicBezTo>
                    <a:pt x="61" y="69"/>
                    <a:pt x="64" y="69"/>
                    <a:pt x="64" y="67"/>
                  </a:cubicBezTo>
                  <a:cubicBezTo>
                    <a:pt x="64" y="65"/>
                    <a:pt x="68" y="60"/>
                    <a:pt x="68" y="60"/>
                  </a:cubicBezTo>
                  <a:cubicBezTo>
                    <a:pt x="68" y="60"/>
                    <a:pt x="68" y="60"/>
                    <a:pt x="68" y="60"/>
                  </a:cubicBezTo>
                  <a:cubicBezTo>
                    <a:pt x="68" y="60"/>
                    <a:pt x="67" y="60"/>
                    <a:pt x="65" y="61"/>
                  </a:cubicBezTo>
                  <a:cubicBezTo>
                    <a:pt x="61" y="63"/>
                    <a:pt x="59" y="61"/>
                    <a:pt x="60" y="59"/>
                  </a:cubicBezTo>
                  <a:cubicBezTo>
                    <a:pt x="60" y="56"/>
                    <a:pt x="57" y="56"/>
                    <a:pt x="55" y="56"/>
                  </a:cubicBezTo>
                  <a:cubicBezTo>
                    <a:pt x="53" y="56"/>
                    <a:pt x="55" y="53"/>
                    <a:pt x="55" y="51"/>
                  </a:cubicBezTo>
                  <a:cubicBezTo>
                    <a:pt x="56" y="49"/>
                    <a:pt x="55" y="48"/>
                    <a:pt x="52" y="47"/>
                  </a:cubicBezTo>
                  <a:cubicBezTo>
                    <a:pt x="50" y="47"/>
                    <a:pt x="49" y="42"/>
                    <a:pt x="50" y="41"/>
                  </a:cubicBezTo>
                  <a:cubicBezTo>
                    <a:pt x="51" y="39"/>
                    <a:pt x="45" y="38"/>
                    <a:pt x="42" y="39"/>
                  </a:cubicBezTo>
                  <a:cubicBezTo>
                    <a:pt x="40" y="41"/>
                    <a:pt x="42" y="37"/>
                    <a:pt x="41" y="36"/>
                  </a:cubicBezTo>
                  <a:cubicBezTo>
                    <a:pt x="40" y="34"/>
                    <a:pt x="44" y="28"/>
                    <a:pt x="48" y="24"/>
                  </a:cubicBezTo>
                  <a:cubicBezTo>
                    <a:pt x="51" y="21"/>
                    <a:pt x="50" y="16"/>
                    <a:pt x="50" y="13"/>
                  </a:cubicBezTo>
                  <a:cubicBezTo>
                    <a:pt x="50" y="9"/>
                    <a:pt x="48" y="9"/>
                    <a:pt x="46" y="9"/>
                  </a:cubicBezTo>
                  <a:cubicBezTo>
                    <a:pt x="45" y="9"/>
                    <a:pt x="45" y="6"/>
                    <a:pt x="45" y="4"/>
                  </a:cubicBezTo>
                  <a:cubicBezTo>
                    <a:pt x="45" y="2"/>
                    <a:pt x="41" y="0"/>
                    <a:pt x="39" y="2"/>
                  </a:cubicBezTo>
                  <a:cubicBezTo>
                    <a:pt x="39" y="2"/>
                    <a:pt x="38" y="2"/>
                    <a:pt x="38" y="3"/>
                  </a:cubicBezTo>
                  <a:cubicBezTo>
                    <a:pt x="38" y="3"/>
                    <a:pt x="38" y="3"/>
                    <a:pt x="38" y="3"/>
                  </a:cubicBezTo>
                  <a:cubicBezTo>
                    <a:pt x="38" y="3"/>
                    <a:pt x="37" y="6"/>
                    <a:pt x="36" y="6"/>
                  </a:cubicBezTo>
                  <a:cubicBezTo>
                    <a:pt x="35" y="7"/>
                    <a:pt x="35" y="9"/>
                    <a:pt x="37" y="12"/>
                  </a:cubicBezTo>
                  <a:cubicBezTo>
                    <a:pt x="39" y="15"/>
                    <a:pt x="34" y="13"/>
                    <a:pt x="33" y="12"/>
                  </a:cubicBezTo>
                  <a:cubicBezTo>
                    <a:pt x="33" y="10"/>
                    <a:pt x="29" y="13"/>
                    <a:pt x="27" y="15"/>
                  </a:cubicBezTo>
                  <a:cubicBezTo>
                    <a:pt x="24" y="17"/>
                    <a:pt x="21" y="18"/>
                    <a:pt x="21" y="21"/>
                  </a:cubicBezTo>
                  <a:cubicBezTo>
                    <a:pt x="21" y="25"/>
                    <a:pt x="18" y="28"/>
                    <a:pt x="19" y="31"/>
                  </a:cubicBezTo>
                  <a:cubicBezTo>
                    <a:pt x="20" y="34"/>
                    <a:pt x="16" y="39"/>
                    <a:pt x="16" y="41"/>
                  </a:cubicBezTo>
                  <a:cubicBezTo>
                    <a:pt x="16" y="42"/>
                    <a:pt x="11" y="40"/>
                    <a:pt x="10" y="40"/>
                  </a:cubicBezTo>
                  <a:cubicBezTo>
                    <a:pt x="9" y="40"/>
                    <a:pt x="9" y="46"/>
                    <a:pt x="8" y="48"/>
                  </a:cubicBezTo>
                  <a:cubicBezTo>
                    <a:pt x="7" y="50"/>
                    <a:pt x="8" y="57"/>
                    <a:pt x="6" y="57"/>
                  </a:cubicBezTo>
                  <a:cubicBezTo>
                    <a:pt x="4" y="57"/>
                    <a:pt x="2" y="63"/>
                    <a:pt x="2" y="63"/>
                  </a:cubicBezTo>
                  <a:cubicBezTo>
                    <a:pt x="2" y="63"/>
                    <a:pt x="1" y="64"/>
                    <a:pt x="0" y="65"/>
                  </a:cubicBezTo>
                  <a:cubicBezTo>
                    <a:pt x="1" y="69"/>
                    <a:pt x="4" y="72"/>
                    <a:pt x="7" y="73"/>
                  </a:cubicBezTo>
                  <a:cubicBezTo>
                    <a:pt x="12" y="75"/>
                    <a:pt x="15" y="85"/>
                    <a:pt x="16" y="90"/>
                  </a:cubicBezTo>
                  <a:cubicBezTo>
                    <a:pt x="18" y="95"/>
                    <a:pt x="17" y="100"/>
                    <a:pt x="15" y="103"/>
                  </a:cubicBezTo>
                  <a:cubicBezTo>
                    <a:pt x="13" y="105"/>
                    <a:pt x="16" y="106"/>
                    <a:pt x="18" y="107"/>
                  </a:cubicBezTo>
                  <a:cubicBezTo>
                    <a:pt x="21" y="108"/>
                    <a:pt x="24" y="109"/>
                    <a:pt x="26" y="106"/>
                  </a:cubicBezTo>
                  <a:cubicBezTo>
                    <a:pt x="28" y="103"/>
                    <a:pt x="32" y="101"/>
                    <a:pt x="33" y="98"/>
                  </a:cubicBezTo>
                  <a:cubicBezTo>
                    <a:pt x="34" y="95"/>
                    <a:pt x="36" y="99"/>
                    <a:pt x="37" y="101"/>
                  </a:cubicBezTo>
                  <a:cubicBezTo>
                    <a:pt x="39" y="103"/>
                    <a:pt x="40" y="106"/>
                    <a:pt x="40" y="110"/>
                  </a:cubicBezTo>
                  <a:cubicBezTo>
                    <a:pt x="41" y="114"/>
                    <a:pt x="41" y="124"/>
                    <a:pt x="45" y="127"/>
                  </a:cubicBezTo>
                  <a:cubicBezTo>
                    <a:pt x="48" y="131"/>
                    <a:pt x="49" y="138"/>
                    <a:pt x="48" y="140"/>
                  </a:cubicBezTo>
                  <a:cubicBezTo>
                    <a:pt x="47" y="143"/>
                    <a:pt x="49" y="147"/>
                    <a:pt x="49" y="150"/>
                  </a:cubicBezTo>
                  <a:cubicBezTo>
                    <a:pt x="49" y="150"/>
                    <a:pt x="48" y="151"/>
                    <a:pt x="48" y="152"/>
                  </a:cubicBezTo>
                  <a:cubicBezTo>
                    <a:pt x="51" y="152"/>
                    <a:pt x="55" y="139"/>
                    <a:pt x="55" y="139"/>
                  </a:cubicBezTo>
                  <a:close/>
                </a:path>
              </a:pathLst>
            </a:custGeom>
            <a:solidFill>
              <a:schemeClr val="accent1"/>
            </a:solid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nvGrpSpPr>
            <p:cNvPr id="18" name="Group 17">
              <a:extLst>
                <a:ext uri="{FF2B5EF4-FFF2-40B4-BE49-F238E27FC236}">
                  <a16:creationId xmlns:a16="http://schemas.microsoft.com/office/drawing/2014/main" id="{7F9A08D6-E6C7-4B75-B78F-25373B3B2C50}"/>
                </a:ext>
              </a:extLst>
            </p:cNvPr>
            <p:cNvGrpSpPr/>
            <p:nvPr/>
          </p:nvGrpSpPr>
          <p:grpSpPr>
            <a:xfrm>
              <a:off x="6270437" y="3946843"/>
              <a:ext cx="515530" cy="582961"/>
              <a:chOff x="7375541" y="4922816"/>
              <a:chExt cx="446089" cy="476248"/>
            </a:xfrm>
            <a:grpFill/>
          </p:grpSpPr>
          <p:sp>
            <p:nvSpPr>
              <p:cNvPr id="51" name="Freeform 228">
                <a:extLst>
                  <a:ext uri="{FF2B5EF4-FFF2-40B4-BE49-F238E27FC236}">
                    <a16:creationId xmlns:a16="http://schemas.microsoft.com/office/drawing/2014/main" id="{69ECC297-8387-4354-BD62-1124A7175FCB}"/>
                  </a:ext>
                </a:extLst>
              </p:cNvPr>
              <p:cNvSpPr>
                <a:spLocks/>
              </p:cNvSpPr>
              <p:nvPr/>
            </p:nvSpPr>
            <p:spPr bwMode="auto">
              <a:xfrm>
                <a:off x="7681930" y="5089504"/>
                <a:ext cx="71438" cy="93662"/>
              </a:xfrm>
              <a:custGeom>
                <a:avLst/>
                <a:gdLst>
                  <a:gd name="T0" fmla="*/ 36 w 36"/>
                  <a:gd name="T1" fmla="*/ 40 h 47"/>
                  <a:gd name="T2" fmla="*/ 33 w 36"/>
                  <a:gd name="T3" fmla="*/ 24 h 47"/>
                  <a:gd name="T4" fmla="*/ 27 w 36"/>
                  <a:gd name="T5" fmla="*/ 30 h 47"/>
                  <a:gd name="T6" fmla="*/ 27 w 36"/>
                  <a:gd name="T7" fmla="*/ 22 h 47"/>
                  <a:gd name="T8" fmla="*/ 33 w 36"/>
                  <a:gd name="T9" fmla="*/ 14 h 47"/>
                  <a:gd name="T10" fmla="*/ 28 w 36"/>
                  <a:gd name="T11" fmla="*/ 12 h 47"/>
                  <a:gd name="T12" fmla="*/ 19 w 36"/>
                  <a:gd name="T13" fmla="*/ 12 h 47"/>
                  <a:gd name="T14" fmla="*/ 15 w 36"/>
                  <a:gd name="T15" fmla="*/ 8 h 47"/>
                  <a:gd name="T16" fmla="*/ 9 w 36"/>
                  <a:gd name="T17" fmla="*/ 4 h 47"/>
                  <a:gd name="T18" fmla="*/ 3 w 36"/>
                  <a:gd name="T19" fmla="*/ 4 h 47"/>
                  <a:gd name="T20" fmla="*/ 8 w 36"/>
                  <a:gd name="T21" fmla="*/ 11 h 47"/>
                  <a:gd name="T22" fmla="*/ 4 w 36"/>
                  <a:gd name="T23" fmla="*/ 14 h 47"/>
                  <a:gd name="T24" fmla="*/ 6 w 36"/>
                  <a:gd name="T25" fmla="*/ 26 h 47"/>
                  <a:gd name="T26" fmla="*/ 8 w 36"/>
                  <a:gd name="T27" fmla="*/ 41 h 47"/>
                  <a:gd name="T28" fmla="*/ 14 w 36"/>
                  <a:gd name="T29" fmla="*/ 39 h 47"/>
                  <a:gd name="T30" fmla="*/ 20 w 36"/>
                  <a:gd name="T31" fmla="*/ 36 h 47"/>
                  <a:gd name="T32" fmla="*/ 25 w 36"/>
                  <a:gd name="T33" fmla="*/ 32 h 47"/>
                  <a:gd name="T34" fmla="*/ 29 w 36"/>
                  <a:gd name="T35" fmla="*/ 43 h 47"/>
                  <a:gd name="T36" fmla="*/ 31 w 36"/>
                  <a:gd name="T37" fmla="*/ 47 h 47"/>
                  <a:gd name="T38" fmla="*/ 33 w 36"/>
                  <a:gd name="T39" fmla="*/ 45 h 47"/>
                  <a:gd name="T40" fmla="*/ 36 w 36"/>
                  <a:gd name="T41" fmla="*/ 4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40"/>
                    </a:moveTo>
                    <a:cubicBezTo>
                      <a:pt x="34" y="32"/>
                      <a:pt x="34" y="24"/>
                      <a:pt x="33" y="24"/>
                    </a:cubicBezTo>
                    <a:cubicBezTo>
                      <a:pt x="31" y="24"/>
                      <a:pt x="29" y="31"/>
                      <a:pt x="27" y="30"/>
                    </a:cubicBezTo>
                    <a:cubicBezTo>
                      <a:pt x="24" y="30"/>
                      <a:pt x="24" y="22"/>
                      <a:pt x="27" y="22"/>
                    </a:cubicBezTo>
                    <a:cubicBezTo>
                      <a:pt x="30" y="22"/>
                      <a:pt x="33" y="16"/>
                      <a:pt x="33" y="14"/>
                    </a:cubicBezTo>
                    <a:cubicBezTo>
                      <a:pt x="33" y="12"/>
                      <a:pt x="31" y="12"/>
                      <a:pt x="28" y="12"/>
                    </a:cubicBezTo>
                    <a:cubicBezTo>
                      <a:pt x="25" y="12"/>
                      <a:pt x="19" y="12"/>
                      <a:pt x="19" y="12"/>
                    </a:cubicBezTo>
                    <a:cubicBezTo>
                      <a:pt x="19" y="12"/>
                      <a:pt x="15" y="11"/>
                      <a:pt x="15" y="8"/>
                    </a:cubicBezTo>
                    <a:cubicBezTo>
                      <a:pt x="15" y="6"/>
                      <a:pt x="13" y="4"/>
                      <a:pt x="9" y="4"/>
                    </a:cubicBezTo>
                    <a:cubicBezTo>
                      <a:pt x="6" y="4"/>
                      <a:pt x="6" y="0"/>
                      <a:pt x="3" y="4"/>
                    </a:cubicBezTo>
                    <a:cubicBezTo>
                      <a:pt x="0" y="8"/>
                      <a:pt x="9" y="8"/>
                      <a:pt x="8" y="11"/>
                    </a:cubicBezTo>
                    <a:cubicBezTo>
                      <a:pt x="7" y="14"/>
                      <a:pt x="4" y="12"/>
                      <a:pt x="4" y="14"/>
                    </a:cubicBezTo>
                    <a:cubicBezTo>
                      <a:pt x="3" y="16"/>
                      <a:pt x="4" y="23"/>
                      <a:pt x="6" y="26"/>
                    </a:cubicBezTo>
                    <a:cubicBezTo>
                      <a:pt x="7" y="29"/>
                      <a:pt x="8" y="35"/>
                      <a:pt x="8" y="41"/>
                    </a:cubicBezTo>
                    <a:cubicBezTo>
                      <a:pt x="11" y="40"/>
                      <a:pt x="12" y="39"/>
                      <a:pt x="14" y="39"/>
                    </a:cubicBezTo>
                    <a:cubicBezTo>
                      <a:pt x="16" y="39"/>
                      <a:pt x="20" y="39"/>
                      <a:pt x="20" y="36"/>
                    </a:cubicBezTo>
                    <a:cubicBezTo>
                      <a:pt x="20" y="34"/>
                      <a:pt x="23" y="32"/>
                      <a:pt x="25" y="32"/>
                    </a:cubicBezTo>
                    <a:cubicBezTo>
                      <a:pt x="27" y="33"/>
                      <a:pt x="29" y="40"/>
                      <a:pt x="29" y="43"/>
                    </a:cubicBezTo>
                    <a:cubicBezTo>
                      <a:pt x="29" y="44"/>
                      <a:pt x="30" y="46"/>
                      <a:pt x="31" y="47"/>
                    </a:cubicBezTo>
                    <a:cubicBezTo>
                      <a:pt x="32" y="46"/>
                      <a:pt x="33" y="45"/>
                      <a:pt x="33" y="45"/>
                    </a:cubicBezTo>
                    <a:cubicBezTo>
                      <a:pt x="33" y="45"/>
                      <a:pt x="34" y="41"/>
                      <a:pt x="36" y="40"/>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52" name="Freeform 236">
                <a:extLst>
                  <a:ext uri="{FF2B5EF4-FFF2-40B4-BE49-F238E27FC236}">
                    <a16:creationId xmlns:a16="http://schemas.microsoft.com/office/drawing/2014/main" id="{0ADFBF04-4021-4DFD-BA7B-AD9F1EBE95E0}"/>
                  </a:ext>
                </a:extLst>
              </p:cNvPr>
              <p:cNvSpPr>
                <a:spLocks noEditPoints="1"/>
              </p:cNvSpPr>
              <p:nvPr/>
            </p:nvSpPr>
            <p:spPr bwMode="auto">
              <a:xfrm>
                <a:off x="7375541" y="4922816"/>
                <a:ext cx="446089" cy="476248"/>
              </a:xfrm>
              <a:custGeom>
                <a:avLst/>
                <a:gdLst>
                  <a:gd name="T0" fmla="*/ 218 w 224"/>
                  <a:gd name="T1" fmla="*/ 66 h 240"/>
                  <a:gd name="T2" fmla="*/ 201 w 224"/>
                  <a:gd name="T3" fmla="*/ 62 h 240"/>
                  <a:gd name="T4" fmla="*/ 187 w 224"/>
                  <a:gd name="T5" fmla="*/ 73 h 240"/>
                  <a:gd name="T6" fmla="*/ 176 w 224"/>
                  <a:gd name="T7" fmla="*/ 82 h 240"/>
                  <a:gd name="T8" fmla="*/ 161 w 224"/>
                  <a:gd name="T9" fmla="*/ 75 h 240"/>
                  <a:gd name="T10" fmla="*/ 155 w 224"/>
                  <a:gd name="T11" fmla="*/ 83 h 240"/>
                  <a:gd name="T12" fmla="*/ 126 w 224"/>
                  <a:gd name="T13" fmla="*/ 76 h 240"/>
                  <a:gd name="T14" fmla="*/ 106 w 224"/>
                  <a:gd name="T15" fmla="*/ 70 h 240"/>
                  <a:gd name="T16" fmla="*/ 96 w 224"/>
                  <a:gd name="T17" fmla="*/ 58 h 240"/>
                  <a:gd name="T18" fmla="*/ 92 w 224"/>
                  <a:gd name="T19" fmla="*/ 45 h 240"/>
                  <a:gd name="T20" fmla="*/ 84 w 224"/>
                  <a:gd name="T21" fmla="*/ 30 h 240"/>
                  <a:gd name="T22" fmla="*/ 85 w 224"/>
                  <a:gd name="T23" fmla="*/ 18 h 240"/>
                  <a:gd name="T24" fmla="*/ 87 w 224"/>
                  <a:gd name="T25" fmla="*/ 0 h 240"/>
                  <a:gd name="T26" fmla="*/ 76 w 224"/>
                  <a:gd name="T27" fmla="*/ 4 h 240"/>
                  <a:gd name="T28" fmla="*/ 62 w 224"/>
                  <a:gd name="T29" fmla="*/ 13 h 240"/>
                  <a:gd name="T30" fmla="*/ 47 w 224"/>
                  <a:gd name="T31" fmla="*/ 23 h 240"/>
                  <a:gd name="T32" fmla="*/ 52 w 224"/>
                  <a:gd name="T33" fmla="*/ 40 h 240"/>
                  <a:gd name="T34" fmla="*/ 41 w 224"/>
                  <a:gd name="T35" fmla="*/ 54 h 240"/>
                  <a:gd name="T36" fmla="*/ 27 w 224"/>
                  <a:gd name="T37" fmla="*/ 73 h 240"/>
                  <a:gd name="T38" fmla="*/ 10 w 224"/>
                  <a:gd name="T39" fmla="*/ 80 h 240"/>
                  <a:gd name="T40" fmla="*/ 21 w 224"/>
                  <a:gd name="T41" fmla="*/ 101 h 240"/>
                  <a:gd name="T42" fmla="*/ 0 w 224"/>
                  <a:gd name="T43" fmla="*/ 108 h 240"/>
                  <a:gd name="T44" fmla="*/ 16 w 224"/>
                  <a:gd name="T45" fmla="*/ 116 h 240"/>
                  <a:gd name="T46" fmla="*/ 30 w 224"/>
                  <a:gd name="T47" fmla="*/ 126 h 240"/>
                  <a:gd name="T48" fmla="*/ 35 w 224"/>
                  <a:gd name="T49" fmla="*/ 137 h 240"/>
                  <a:gd name="T50" fmla="*/ 47 w 224"/>
                  <a:gd name="T51" fmla="*/ 187 h 240"/>
                  <a:gd name="T52" fmla="*/ 71 w 224"/>
                  <a:gd name="T53" fmla="*/ 239 h 240"/>
                  <a:gd name="T54" fmla="*/ 89 w 224"/>
                  <a:gd name="T55" fmla="*/ 221 h 240"/>
                  <a:gd name="T56" fmla="*/ 95 w 224"/>
                  <a:gd name="T57" fmla="*/ 192 h 240"/>
                  <a:gd name="T58" fmla="*/ 106 w 224"/>
                  <a:gd name="T59" fmla="*/ 169 h 240"/>
                  <a:gd name="T60" fmla="*/ 143 w 224"/>
                  <a:gd name="T61" fmla="*/ 138 h 240"/>
                  <a:gd name="T62" fmla="*/ 162 w 224"/>
                  <a:gd name="T63" fmla="*/ 125 h 240"/>
                  <a:gd name="T64" fmla="*/ 162 w 224"/>
                  <a:gd name="T65" fmla="*/ 95 h 240"/>
                  <a:gd name="T66" fmla="*/ 169 w 224"/>
                  <a:gd name="T67" fmla="*/ 92 h 240"/>
                  <a:gd name="T68" fmla="*/ 187 w 224"/>
                  <a:gd name="T69" fmla="*/ 98 h 240"/>
                  <a:gd name="T70" fmla="*/ 187 w 224"/>
                  <a:gd name="T71" fmla="*/ 108 h 240"/>
                  <a:gd name="T72" fmla="*/ 193 w 224"/>
                  <a:gd name="T73" fmla="*/ 114 h 240"/>
                  <a:gd name="T74" fmla="*/ 204 w 224"/>
                  <a:gd name="T75" fmla="*/ 97 h 240"/>
                  <a:gd name="T76" fmla="*/ 218 w 224"/>
                  <a:gd name="T77" fmla="*/ 78 h 240"/>
                  <a:gd name="T78" fmla="*/ 85 w 224"/>
                  <a:gd name="T79" fmla="*/ 14 h 240"/>
                  <a:gd name="T80" fmla="*/ 85 w 224"/>
                  <a:gd name="T81" fmla="*/ 16 h 240"/>
                  <a:gd name="T82" fmla="*/ 85 w 224"/>
                  <a:gd name="T83" fmla="*/ 15 h 240"/>
                  <a:gd name="T84" fmla="*/ 79 w 224"/>
                  <a:gd name="T85" fmla="*/ 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4" h="240">
                    <a:moveTo>
                      <a:pt x="221" y="72"/>
                    </a:moveTo>
                    <a:cubicBezTo>
                      <a:pt x="222" y="72"/>
                      <a:pt x="223" y="69"/>
                      <a:pt x="223" y="69"/>
                    </a:cubicBezTo>
                    <a:cubicBezTo>
                      <a:pt x="223" y="69"/>
                      <a:pt x="219" y="68"/>
                      <a:pt x="218" y="66"/>
                    </a:cubicBezTo>
                    <a:cubicBezTo>
                      <a:pt x="218" y="64"/>
                      <a:pt x="215" y="62"/>
                      <a:pt x="215" y="61"/>
                    </a:cubicBezTo>
                    <a:cubicBezTo>
                      <a:pt x="215" y="59"/>
                      <a:pt x="213" y="60"/>
                      <a:pt x="211" y="61"/>
                    </a:cubicBezTo>
                    <a:cubicBezTo>
                      <a:pt x="209" y="63"/>
                      <a:pt x="206" y="59"/>
                      <a:pt x="201" y="62"/>
                    </a:cubicBezTo>
                    <a:cubicBezTo>
                      <a:pt x="197" y="64"/>
                      <a:pt x="196" y="66"/>
                      <a:pt x="194" y="66"/>
                    </a:cubicBezTo>
                    <a:cubicBezTo>
                      <a:pt x="193" y="66"/>
                      <a:pt x="193" y="68"/>
                      <a:pt x="191" y="69"/>
                    </a:cubicBezTo>
                    <a:cubicBezTo>
                      <a:pt x="190" y="71"/>
                      <a:pt x="188" y="73"/>
                      <a:pt x="187" y="73"/>
                    </a:cubicBezTo>
                    <a:cubicBezTo>
                      <a:pt x="186" y="73"/>
                      <a:pt x="183" y="74"/>
                      <a:pt x="183" y="74"/>
                    </a:cubicBezTo>
                    <a:cubicBezTo>
                      <a:pt x="183" y="74"/>
                      <a:pt x="186" y="79"/>
                      <a:pt x="184" y="81"/>
                    </a:cubicBezTo>
                    <a:cubicBezTo>
                      <a:pt x="183" y="84"/>
                      <a:pt x="180" y="81"/>
                      <a:pt x="176" y="82"/>
                    </a:cubicBezTo>
                    <a:cubicBezTo>
                      <a:pt x="173" y="83"/>
                      <a:pt x="171" y="81"/>
                      <a:pt x="169" y="82"/>
                    </a:cubicBezTo>
                    <a:cubicBezTo>
                      <a:pt x="166" y="82"/>
                      <a:pt x="165" y="80"/>
                      <a:pt x="163" y="80"/>
                    </a:cubicBezTo>
                    <a:cubicBezTo>
                      <a:pt x="162" y="81"/>
                      <a:pt x="160" y="78"/>
                      <a:pt x="161" y="75"/>
                    </a:cubicBezTo>
                    <a:cubicBezTo>
                      <a:pt x="161" y="72"/>
                      <a:pt x="160" y="69"/>
                      <a:pt x="158" y="71"/>
                    </a:cubicBezTo>
                    <a:cubicBezTo>
                      <a:pt x="157" y="73"/>
                      <a:pt x="155" y="72"/>
                      <a:pt x="155" y="75"/>
                    </a:cubicBezTo>
                    <a:cubicBezTo>
                      <a:pt x="155" y="78"/>
                      <a:pt x="157" y="81"/>
                      <a:pt x="155" y="83"/>
                    </a:cubicBezTo>
                    <a:cubicBezTo>
                      <a:pt x="153" y="85"/>
                      <a:pt x="143" y="86"/>
                      <a:pt x="141" y="84"/>
                    </a:cubicBezTo>
                    <a:cubicBezTo>
                      <a:pt x="139" y="83"/>
                      <a:pt x="131" y="82"/>
                      <a:pt x="130" y="80"/>
                    </a:cubicBezTo>
                    <a:cubicBezTo>
                      <a:pt x="130" y="79"/>
                      <a:pt x="127" y="76"/>
                      <a:pt x="126" y="76"/>
                    </a:cubicBezTo>
                    <a:cubicBezTo>
                      <a:pt x="124" y="76"/>
                      <a:pt x="119" y="78"/>
                      <a:pt x="118" y="77"/>
                    </a:cubicBezTo>
                    <a:cubicBezTo>
                      <a:pt x="117" y="76"/>
                      <a:pt x="114" y="73"/>
                      <a:pt x="112" y="73"/>
                    </a:cubicBezTo>
                    <a:cubicBezTo>
                      <a:pt x="109" y="73"/>
                      <a:pt x="106" y="71"/>
                      <a:pt x="106" y="70"/>
                    </a:cubicBezTo>
                    <a:cubicBezTo>
                      <a:pt x="105" y="69"/>
                      <a:pt x="100" y="68"/>
                      <a:pt x="99" y="67"/>
                    </a:cubicBezTo>
                    <a:cubicBezTo>
                      <a:pt x="98" y="65"/>
                      <a:pt x="95" y="65"/>
                      <a:pt x="95" y="64"/>
                    </a:cubicBezTo>
                    <a:cubicBezTo>
                      <a:pt x="95" y="62"/>
                      <a:pt x="96" y="59"/>
                      <a:pt x="96" y="58"/>
                    </a:cubicBezTo>
                    <a:cubicBezTo>
                      <a:pt x="96" y="56"/>
                      <a:pt x="100" y="54"/>
                      <a:pt x="100" y="52"/>
                    </a:cubicBezTo>
                    <a:cubicBezTo>
                      <a:pt x="100" y="51"/>
                      <a:pt x="97" y="49"/>
                      <a:pt x="97" y="49"/>
                    </a:cubicBezTo>
                    <a:cubicBezTo>
                      <a:pt x="97" y="49"/>
                      <a:pt x="94" y="45"/>
                      <a:pt x="92" y="45"/>
                    </a:cubicBezTo>
                    <a:cubicBezTo>
                      <a:pt x="89" y="45"/>
                      <a:pt x="87" y="40"/>
                      <a:pt x="85" y="40"/>
                    </a:cubicBezTo>
                    <a:cubicBezTo>
                      <a:pt x="83" y="40"/>
                      <a:pt x="84" y="35"/>
                      <a:pt x="82" y="34"/>
                    </a:cubicBezTo>
                    <a:cubicBezTo>
                      <a:pt x="81" y="32"/>
                      <a:pt x="82" y="28"/>
                      <a:pt x="84" y="30"/>
                    </a:cubicBezTo>
                    <a:cubicBezTo>
                      <a:pt x="86" y="32"/>
                      <a:pt x="91" y="30"/>
                      <a:pt x="89" y="27"/>
                    </a:cubicBezTo>
                    <a:cubicBezTo>
                      <a:pt x="87" y="25"/>
                      <a:pt x="85" y="22"/>
                      <a:pt x="85" y="20"/>
                    </a:cubicBezTo>
                    <a:cubicBezTo>
                      <a:pt x="85" y="20"/>
                      <a:pt x="85" y="19"/>
                      <a:pt x="85" y="18"/>
                    </a:cubicBezTo>
                    <a:cubicBezTo>
                      <a:pt x="86" y="17"/>
                      <a:pt x="88" y="17"/>
                      <a:pt x="88" y="17"/>
                    </a:cubicBezTo>
                    <a:cubicBezTo>
                      <a:pt x="91" y="17"/>
                      <a:pt x="96" y="10"/>
                      <a:pt x="97" y="8"/>
                    </a:cubicBezTo>
                    <a:cubicBezTo>
                      <a:pt x="97" y="6"/>
                      <a:pt x="90" y="0"/>
                      <a:pt x="87" y="0"/>
                    </a:cubicBezTo>
                    <a:cubicBezTo>
                      <a:pt x="84" y="0"/>
                      <a:pt x="79" y="3"/>
                      <a:pt x="78" y="5"/>
                    </a:cubicBezTo>
                    <a:cubicBezTo>
                      <a:pt x="78" y="5"/>
                      <a:pt x="78" y="5"/>
                      <a:pt x="78" y="5"/>
                    </a:cubicBezTo>
                    <a:cubicBezTo>
                      <a:pt x="77" y="4"/>
                      <a:pt x="76" y="4"/>
                      <a:pt x="76" y="4"/>
                    </a:cubicBezTo>
                    <a:cubicBezTo>
                      <a:pt x="73" y="4"/>
                      <a:pt x="73" y="4"/>
                      <a:pt x="73" y="4"/>
                    </a:cubicBezTo>
                    <a:cubicBezTo>
                      <a:pt x="73" y="4"/>
                      <a:pt x="71" y="9"/>
                      <a:pt x="70" y="10"/>
                    </a:cubicBezTo>
                    <a:cubicBezTo>
                      <a:pt x="69" y="10"/>
                      <a:pt x="64" y="11"/>
                      <a:pt x="62" y="13"/>
                    </a:cubicBezTo>
                    <a:cubicBezTo>
                      <a:pt x="60" y="14"/>
                      <a:pt x="53" y="11"/>
                      <a:pt x="50" y="11"/>
                    </a:cubicBezTo>
                    <a:cubicBezTo>
                      <a:pt x="46" y="11"/>
                      <a:pt x="44" y="14"/>
                      <a:pt x="46" y="15"/>
                    </a:cubicBezTo>
                    <a:cubicBezTo>
                      <a:pt x="47" y="16"/>
                      <a:pt x="47" y="23"/>
                      <a:pt x="47" y="23"/>
                    </a:cubicBezTo>
                    <a:cubicBezTo>
                      <a:pt x="47" y="23"/>
                      <a:pt x="49" y="31"/>
                      <a:pt x="52" y="30"/>
                    </a:cubicBezTo>
                    <a:cubicBezTo>
                      <a:pt x="55" y="30"/>
                      <a:pt x="58" y="33"/>
                      <a:pt x="56" y="34"/>
                    </a:cubicBezTo>
                    <a:cubicBezTo>
                      <a:pt x="53" y="34"/>
                      <a:pt x="52" y="37"/>
                      <a:pt x="52" y="40"/>
                    </a:cubicBezTo>
                    <a:cubicBezTo>
                      <a:pt x="51" y="42"/>
                      <a:pt x="52" y="45"/>
                      <a:pt x="50" y="46"/>
                    </a:cubicBezTo>
                    <a:cubicBezTo>
                      <a:pt x="48" y="46"/>
                      <a:pt x="46" y="47"/>
                      <a:pt x="46" y="50"/>
                    </a:cubicBezTo>
                    <a:cubicBezTo>
                      <a:pt x="46" y="54"/>
                      <a:pt x="42" y="53"/>
                      <a:pt x="41" y="54"/>
                    </a:cubicBezTo>
                    <a:cubicBezTo>
                      <a:pt x="41" y="55"/>
                      <a:pt x="39" y="62"/>
                      <a:pt x="38" y="63"/>
                    </a:cubicBezTo>
                    <a:cubicBezTo>
                      <a:pt x="37" y="64"/>
                      <a:pt x="32" y="64"/>
                      <a:pt x="32" y="67"/>
                    </a:cubicBezTo>
                    <a:cubicBezTo>
                      <a:pt x="31" y="70"/>
                      <a:pt x="29" y="73"/>
                      <a:pt x="27" y="73"/>
                    </a:cubicBezTo>
                    <a:cubicBezTo>
                      <a:pt x="26" y="72"/>
                      <a:pt x="23" y="71"/>
                      <a:pt x="22" y="73"/>
                    </a:cubicBezTo>
                    <a:cubicBezTo>
                      <a:pt x="21" y="75"/>
                      <a:pt x="17" y="72"/>
                      <a:pt x="16" y="72"/>
                    </a:cubicBezTo>
                    <a:cubicBezTo>
                      <a:pt x="15" y="73"/>
                      <a:pt x="10" y="78"/>
                      <a:pt x="10" y="80"/>
                    </a:cubicBezTo>
                    <a:cubicBezTo>
                      <a:pt x="10" y="83"/>
                      <a:pt x="15" y="83"/>
                      <a:pt x="15" y="86"/>
                    </a:cubicBezTo>
                    <a:cubicBezTo>
                      <a:pt x="14" y="89"/>
                      <a:pt x="17" y="92"/>
                      <a:pt x="18" y="94"/>
                    </a:cubicBezTo>
                    <a:cubicBezTo>
                      <a:pt x="20" y="96"/>
                      <a:pt x="22" y="99"/>
                      <a:pt x="21" y="101"/>
                    </a:cubicBezTo>
                    <a:cubicBezTo>
                      <a:pt x="20" y="103"/>
                      <a:pt x="18" y="104"/>
                      <a:pt x="15" y="103"/>
                    </a:cubicBezTo>
                    <a:cubicBezTo>
                      <a:pt x="12" y="102"/>
                      <a:pt x="12" y="104"/>
                      <a:pt x="7" y="103"/>
                    </a:cubicBezTo>
                    <a:cubicBezTo>
                      <a:pt x="2" y="102"/>
                      <a:pt x="2" y="106"/>
                      <a:pt x="0" y="108"/>
                    </a:cubicBezTo>
                    <a:cubicBezTo>
                      <a:pt x="0" y="108"/>
                      <a:pt x="0" y="109"/>
                      <a:pt x="0" y="109"/>
                    </a:cubicBezTo>
                    <a:cubicBezTo>
                      <a:pt x="2" y="111"/>
                      <a:pt x="3" y="114"/>
                      <a:pt x="7" y="116"/>
                    </a:cubicBezTo>
                    <a:cubicBezTo>
                      <a:pt x="12" y="118"/>
                      <a:pt x="16" y="113"/>
                      <a:pt x="16" y="116"/>
                    </a:cubicBezTo>
                    <a:cubicBezTo>
                      <a:pt x="16" y="120"/>
                      <a:pt x="5" y="119"/>
                      <a:pt x="5" y="120"/>
                    </a:cubicBezTo>
                    <a:cubicBezTo>
                      <a:pt x="4" y="121"/>
                      <a:pt x="16" y="135"/>
                      <a:pt x="22" y="134"/>
                    </a:cubicBezTo>
                    <a:cubicBezTo>
                      <a:pt x="28" y="133"/>
                      <a:pt x="32" y="127"/>
                      <a:pt x="30" y="126"/>
                    </a:cubicBezTo>
                    <a:cubicBezTo>
                      <a:pt x="29" y="125"/>
                      <a:pt x="31" y="121"/>
                      <a:pt x="33" y="121"/>
                    </a:cubicBezTo>
                    <a:cubicBezTo>
                      <a:pt x="34" y="122"/>
                      <a:pt x="33" y="128"/>
                      <a:pt x="35" y="130"/>
                    </a:cubicBezTo>
                    <a:cubicBezTo>
                      <a:pt x="36" y="131"/>
                      <a:pt x="36" y="134"/>
                      <a:pt x="35" y="137"/>
                    </a:cubicBezTo>
                    <a:cubicBezTo>
                      <a:pt x="34" y="140"/>
                      <a:pt x="36" y="147"/>
                      <a:pt x="36" y="151"/>
                    </a:cubicBezTo>
                    <a:cubicBezTo>
                      <a:pt x="37" y="154"/>
                      <a:pt x="39" y="160"/>
                      <a:pt x="40" y="165"/>
                    </a:cubicBezTo>
                    <a:cubicBezTo>
                      <a:pt x="41" y="171"/>
                      <a:pt x="44" y="181"/>
                      <a:pt x="47" y="187"/>
                    </a:cubicBezTo>
                    <a:cubicBezTo>
                      <a:pt x="51" y="193"/>
                      <a:pt x="53" y="205"/>
                      <a:pt x="55" y="208"/>
                    </a:cubicBezTo>
                    <a:cubicBezTo>
                      <a:pt x="57" y="210"/>
                      <a:pt x="63" y="219"/>
                      <a:pt x="63" y="224"/>
                    </a:cubicBezTo>
                    <a:cubicBezTo>
                      <a:pt x="63" y="230"/>
                      <a:pt x="69" y="237"/>
                      <a:pt x="71" y="239"/>
                    </a:cubicBezTo>
                    <a:cubicBezTo>
                      <a:pt x="73" y="240"/>
                      <a:pt x="77" y="237"/>
                      <a:pt x="78" y="234"/>
                    </a:cubicBezTo>
                    <a:cubicBezTo>
                      <a:pt x="79" y="230"/>
                      <a:pt x="85" y="229"/>
                      <a:pt x="86" y="226"/>
                    </a:cubicBezTo>
                    <a:cubicBezTo>
                      <a:pt x="86" y="223"/>
                      <a:pt x="87" y="221"/>
                      <a:pt x="89" y="221"/>
                    </a:cubicBezTo>
                    <a:cubicBezTo>
                      <a:pt x="91" y="220"/>
                      <a:pt x="91" y="218"/>
                      <a:pt x="91" y="215"/>
                    </a:cubicBezTo>
                    <a:cubicBezTo>
                      <a:pt x="91" y="212"/>
                      <a:pt x="91" y="208"/>
                      <a:pt x="93" y="205"/>
                    </a:cubicBezTo>
                    <a:cubicBezTo>
                      <a:pt x="95" y="202"/>
                      <a:pt x="96" y="195"/>
                      <a:pt x="95" y="192"/>
                    </a:cubicBezTo>
                    <a:cubicBezTo>
                      <a:pt x="93" y="189"/>
                      <a:pt x="94" y="185"/>
                      <a:pt x="95" y="182"/>
                    </a:cubicBezTo>
                    <a:cubicBezTo>
                      <a:pt x="96" y="179"/>
                      <a:pt x="96" y="175"/>
                      <a:pt x="98" y="175"/>
                    </a:cubicBezTo>
                    <a:cubicBezTo>
                      <a:pt x="100" y="175"/>
                      <a:pt x="104" y="173"/>
                      <a:pt x="106" y="169"/>
                    </a:cubicBezTo>
                    <a:cubicBezTo>
                      <a:pt x="108" y="166"/>
                      <a:pt x="116" y="162"/>
                      <a:pt x="118" y="160"/>
                    </a:cubicBezTo>
                    <a:cubicBezTo>
                      <a:pt x="121" y="158"/>
                      <a:pt x="129" y="151"/>
                      <a:pt x="131" y="147"/>
                    </a:cubicBezTo>
                    <a:cubicBezTo>
                      <a:pt x="134" y="143"/>
                      <a:pt x="140" y="141"/>
                      <a:pt x="143" y="138"/>
                    </a:cubicBezTo>
                    <a:cubicBezTo>
                      <a:pt x="147" y="135"/>
                      <a:pt x="145" y="133"/>
                      <a:pt x="146" y="130"/>
                    </a:cubicBezTo>
                    <a:cubicBezTo>
                      <a:pt x="147" y="126"/>
                      <a:pt x="157" y="125"/>
                      <a:pt x="160" y="125"/>
                    </a:cubicBezTo>
                    <a:cubicBezTo>
                      <a:pt x="161" y="125"/>
                      <a:pt x="162" y="125"/>
                      <a:pt x="162" y="125"/>
                    </a:cubicBezTo>
                    <a:cubicBezTo>
                      <a:pt x="162" y="119"/>
                      <a:pt x="161" y="113"/>
                      <a:pt x="160" y="110"/>
                    </a:cubicBezTo>
                    <a:cubicBezTo>
                      <a:pt x="158" y="107"/>
                      <a:pt x="157" y="100"/>
                      <a:pt x="158" y="98"/>
                    </a:cubicBezTo>
                    <a:cubicBezTo>
                      <a:pt x="158" y="96"/>
                      <a:pt x="161" y="98"/>
                      <a:pt x="162" y="95"/>
                    </a:cubicBezTo>
                    <a:cubicBezTo>
                      <a:pt x="163" y="92"/>
                      <a:pt x="154" y="92"/>
                      <a:pt x="157" y="88"/>
                    </a:cubicBezTo>
                    <a:cubicBezTo>
                      <a:pt x="160" y="84"/>
                      <a:pt x="160" y="88"/>
                      <a:pt x="163" y="88"/>
                    </a:cubicBezTo>
                    <a:cubicBezTo>
                      <a:pt x="167" y="88"/>
                      <a:pt x="169" y="90"/>
                      <a:pt x="169" y="92"/>
                    </a:cubicBezTo>
                    <a:cubicBezTo>
                      <a:pt x="169" y="95"/>
                      <a:pt x="173" y="96"/>
                      <a:pt x="173" y="96"/>
                    </a:cubicBezTo>
                    <a:cubicBezTo>
                      <a:pt x="173" y="96"/>
                      <a:pt x="179" y="96"/>
                      <a:pt x="182" y="96"/>
                    </a:cubicBezTo>
                    <a:cubicBezTo>
                      <a:pt x="185" y="96"/>
                      <a:pt x="187" y="96"/>
                      <a:pt x="187" y="98"/>
                    </a:cubicBezTo>
                    <a:cubicBezTo>
                      <a:pt x="187" y="100"/>
                      <a:pt x="184" y="106"/>
                      <a:pt x="181" y="106"/>
                    </a:cubicBezTo>
                    <a:cubicBezTo>
                      <a:pt x="178" y="106"/>
                      <a:pt x="178" y="114"/>
                      <a:pt x="181" y="114"/>
                    </a:cubicBezTo>
                    <a:cubicBezTo>
                      <a:pt x="183" y="115"/>
                      <a:pt x="185" y="108"/>
                      <a:pt x="187" y="108"/>
                    </a:cubicBezTo>
                    <a:cubicBezTo>
                      <a:pt x="188" y="108"/>
                      <a:pt x="188" y="116"/>
                      <a:pt x="190" y="124"/>
                    </a:cubicBezTo>
                    <a:cubicBezTo>
                      <a:pt x="190" y="123"/>
                      <a:pt x="191" y="123"/>
                      <a:pt x="191" y="123"/>
                    </a:cubicBezTo>
                    <a:cubicBezTo>
                      <a:pt x="193" y="123"/>
                      <a:pt x="192" y="116"/>
                      <a:pt x="193" y="114"/>
                    </a:cubicBezTo>
                    <a:cubicBezTo>
                      <a:pt x="194" y="112"/>
                      <a:pt x="194" y="106"/>
                      <a:pt x="195" y="106"/>
                    </a:cubicBezTo>
                    <a:cubicBezTo>
                      <a:pt x="196" y="106"/>
                      <a:pt x="201" y="108"/>
                      <a:pt x="201" y="107"/>
                    </a:cubicBezTo>
                    <a:cubicBezTo>
                      <a:pt x="201" y="105"/>
                      <a:pt x="205" y="100"/>
                      <a:pt x="204" y="97"/>
                    </a:cubicBezTo>
                    <a:cubicBezTo>
                      <a:pt x="203" y="94"/>
                      <a:pt x="206" y="91"/>
                      <a:pt x="206" y="87"/>
                    </a:cubicBezTo>
                    <a:cubicBezTo>
                      <a:pt x="206" y="84"/>
                      <a:pt x="209" y="83"/>
                      <a:pt x="212" y="81"/>
                    </a:cubicBezTo>
                    <a:cubicBezTo>
                      <a:pt x="214" y="79"/>
                      <a:pt x="218" y="76"/>
                      <a:pt x="218" y="78"/>
                    </a:cubicBezTo>
                    <a:cubicBezTo>
                      <a:pt x="219" y="79"/>
                      <a:pt x="224" y="81"/>
                      <a:pt x="222" y="78"/>
                    </a:cubicBezTo>
                    <a:cubicBezTo>
                      <a:pt x="220" y="75"/>
                      <a:pt x="220" y="73"/>
                      <a:pt x="221" y="72"/>
                    </a:cubicBezTo>
                    <a:close/>
                    <a:moveTo>
                      <a:pt x="85" y="14"/>
                    </a:moveTo>
                    <a:cubicBezTo>
                      <a:pt x="85" y="14"/>
                      <a:pt x="85" y="14"/>
                      <a:pt x="85" y="14"/>
                    </a:cubicBezTo>
                    <a:cubicBezTo>
                      <a:pt x="85" y="14"/>
                      <a:pt x="85" y="14"/>
                      <a:pt x="85" y="14"/>
                    </a:cubicBezTo>
                    <a:close/>
                    <a:moveTo>
                      <a:pt x="85" y="16"/>
                    </a:moveTo>
                    <a:cubicBezTo>
                      <a:pt x="85" y="16"/>
                      <a:pt x="85" y="16"/>
                      <a:pt x="85" y="16"/>
                    </a:cubicBezTo>
                    <a:cubicBezTo>
                      <a:pt x="85" y="16"/>
                      <a:pt x="85" y="16"/>
                      <a:pt x="85" y="16"/>
                    </a:cubicBezTo>
                    <a:close/>
                    <a:moveTo>
                      <a:pt x="85" y="15"/>
                    </a:moveTo>
                    <a:cubicBezTo>
                      <a:pt x="85" y="15"/>
                      <a:pt x="85" y="15"/>
                      <a:pt x="85" y="15"/>
                    </a:cubicBezTo>
                    <a:cubicBezTo>
                      <a:pt x="85" y="15"/>
                      <a:pt x="85" y="15"/>
                      <a:pt x="85" y="15"/>
                    </a:cubicBezTo>
                    <a:close/>
                    <a:moveTo>
                      <a:pt x="79" y="6"/>
                    </a:moveTo>
                    <a:cubicBezTo>
                      <a:pt x="79" y="6"/>
                      <a:pt x="79" y="6"/>
                      <a:pt x="79" y="6"/>
                    </a:cubicBezTo>
                    <a:cubicBezTo>
                      <a:pt x="79" y="6"/>
                      <a:pt x="79" y="6"/>
                      <a:pt x="79" y="6"/>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53" name="Freeform 238">
                <a:extLst>
                  <a:ext uri="{FF2B5EF4-FFF2-40B4-BE49-F238E27FC236}">
                    <a16:creationId xmlns:a16="http://schemas.microsoft.com/office/drawing/2014/main" id="{7DB0521B-12B6-4F99-A153-8365EC7AEB95}"/>
                  </a:ext>
                </a:extLst>
              </p:cNvPr>
              <p:cNvSpPr>
                <a:spLocks/>
              </p:cNvSpPr>
              <p:nvPr/>
            </p:nvSpPr>
            <p:spPr bwMode="auto">
              <a:xfrm>
                <a:off x="7564469" y="5022824"/>
                <a:ext cx="123826" cy="71437"/>
              </a:xfrm>
              <a:custGeom>
                <a:avLst/>
                <a:gdLst>
                  <a:gd name="T0" fmla="*/ 61 w 62"/>
                  <a:gd name="T1" fmla="*/ 23 h 36"/>
                  <a:gd name="T2" fmla="*/ 59 w 62"/>
                  <a:gd name="T3" fmla="*/ 23 h 36"/>
                  <a:gd name="T4" fmla="*/ 48 w 62"/>
                  <a:gd name="T5" fmla="*/ 21 h 36"/>
                  <a:gd name="T6" fmla="*/ 33 w 62"/>
                  <a:gd name="T7" fmla="*/ 15 h 36"/>
                  <a:gd name="T8" fmla="*/ 16 w 62"/>
                  <a:gd name="T9" fmla="*/ 3 h 36"/>
                  <a:gd name="T10" fmla="*/ 10 w 62"/>
                  <a:gd name="T11" fmla="*/ 1 h 36"/>
                  <a:gd name="T12" fmla="*/ 5 w 62"/>
                  <a:gd name="T13" fmla="*/ 3 h 36"/>
                  <a:gd name="T14" fmla="*/ 1 w 62"/>
                  <a:gd name="T15" fmla="*/ 8 h 36"/>
                  <a:gd name="T16" fmla="*/ 0 w 62"/>
                  <a:gd name="T17" fmla="*/ 14 h 36"/>
                  <a:gd name="T18" fmla="*/ 4 w 62"/>
                  <a:gd name="T19" fmla="*/ 17 h 36"/>
                  <a:gd name="T20" fmla="*/ 11 w 62"/>
                  <a:gd name="T21" fmla="*/ 20 h 36"/>
                  <a:gd name="T22" fmla="*/ 17 w 62"/>
                  <a:gd name="T23" fmla="*/ 23 h 36"/>
                  <a:gd name="T24" fmla="*/ 23 w 62"/>
                  <a:gd name="T25" fmla="*/ 27 h 36"/>
                  <a:gd name="T26" fmla="*/ 31 w 62"/>
                  <a:gd name="T27" fmla="*/ 26 h 36"/>
                  <a:gd name="T28" fmla="*/ 35 w 62"/>
                  <a:gd name="T29" fmla="*/ 30 h 36"/>
                  <a:gd name="T30" fmla="*/ 46 w 62"/>
                  <a:gd name="T31" fmla="*/ 34 h 36"/>
                  <a:gd name="T32" fmla="*/ 60 w 62"/>
                  <a:gd name="T33" fmla="*/ 33 h 36"/>
                  <a:gd name="T34" fmla="*/ 60 w 62"/>
                  <a:gd name="T35" fmla="*/ 25 h 36"/>
                  <a:gd name="T36" fmla="*/ 61 w 62"/>
                  <a:gd name="T37" fmla="*/ 2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6">
                    <a:moveTo>
                      <a:pt x="61" y="23"/>
                    </a:moveTo>
                    <a:cubicBezTo>
                      <a:pt x="60" y="23"/>
                      <a:pt x="59" y="23"/>
                      <a:pt x="59" y="23"/>
                    </a:cubicBezTo>
                    <a:cubicBezTo>
                      <a:pt x="54" y="23"/>
                      <a:pt x="51" y="21"/>
                      <a:pt x="48" y="21"/>
                    </a:cubicBezTo>
                    <a:cubicBezTo>
                      <a:pt x="45" y="21"/>
                      <a:pt x="36" y="18"/>
                      <a:pt x="33" y="15"/>
                    </a:cubicBezTo>
                    <a:cubicBezTo>
                      <a:pt x="29" y="12"/>
                      <a:pt x="19" y="5"/>
                      <a:pt x="16" y="3"/>
                    </a:cubicBezTo>
                    <a:cubicBezTo>
                      <a:pt x="14" y="0"/>
                      <a:pt x="10" y="0"/>
                      <a:pt x="10" y="1"/>
                    </a:cubicBezTo>
                    <a:cubicBezTo>
                      <a:pt x="10" y="3"/>
                      <a:pt x="8" y="3"/>
                      <a:pt x="5" y="3"/>
                    </a:cubicBezTo>
                    <a:cubicBezTo>
                      <a:pt x="4" y="4"/>
                      <a:pt x="1" y="6"/>
                      <a:pt x="1" y="8"/>
                    </a:cubicBezTo>
                    <a:cubicBezTo>
                      <a:pt x="1" y="9"/>
                      <a:pt x="0" y="12"/>
                      <a:pt x="0" y="14"/>
                    </a:cubicBezTo>
                    <a:cubicBezTo>
                      <a:pt x="0" y="15"/>
                      <a:pt x="3" y="15"/>
                      <a:pt x="4" y="17"/>
                    </a:cubicBezTo>
                    <a:cubicBezTo>
                      <a:pt x="5" y="18"/>
                      <a:pt x="10" y="19"/>
                      <a:pt x="11" y="20"/>
                    </a:cubicBezTo>
                    <a:cubicBezTo>
                      <a:pt x="11" y="21"/>
                      <a:pt x="14" y="23"/>
                      <a:pt x="17" y="23"/>
                    </a:cubicBezTo>
                    <a:cubicBezTo>
                      <a:pt x="19" y="23"/>
                      <a:pt x="22" y="26"/>
                      <a:pt x="23" y="27"/>
                    </a:cubicBezTo>
                    <a:cubicBezTo>
                      <a:pt x="24" y="28"/>
                      <a:pt x="29" y="26"/>
                      <a:pt x="31" y="26"/>
                    </a:cubicBezTo>
                    <a:cubicBezTo>
                      <a:pt x="32" y="26"/>
                      <a:pt x="35" y="29"/>
                      <a:pt x="35" y="30"/>
                    </a:cubicBezTo>
                    <a:cubicBezTo>
                      <a:pt x="36" y="32"/>
                      <a:pt x="44" y="33"/>
                      <a:pt x="46" y="34"/>
                    </a:cubicBezTo>
                    <a:cubicBezTo>
                      <a:pt x="48" y="36"/>
                      <a:pt x="58" y="35"/>
                      <a:pt x="60" y="33"/>
                    </a:cubicBezTo>
                    <a:cubicBezTo>
                      <a:pt x="62" y="31"/>
                      <a:pt x="60" y="28"/>
                      <a:pt x="60" y="25"/>
                    </a:cubicBezTo>
                    <a:cubicBezTo>
                      <a:pt x="60" y="24"/>
                      <a:pt x="60" y="23"/>
                      <a:pt x="61" y="23"/>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54" name="Freeform 240">
                <a:extLst>
                  <a:ext uri="{FF2B5EF4-FFF2-40B4-BE49-F238E27FC236}">
                    <a16:creationId xmlns:a16="http://schemas.microsoft.com/office/drawing/2014/main" id="{8AF84C2C-C388-433E-B6CF-F6B63D9D9269}"/>
                  </a:ext>
                </a:extLst>
              </p:cNvPr>
              <p:cNvSpPr>
                <a:spLocks/>
              </p:cNvSpPr>
              <p:nvPr/>
            </p:nvSpPr>
            <p:spPr bwMode="auto">
              <a:xfrm>
                <a:off x="7696200" y="5059363"/>
                <a:ext cx="49213" cy="30162"/>
              </a:xfrm>
              <a:custGeom>
                <a:avLst/>
                <a:gdLst>
                  <a:gd name="T0" fmla="*/ 24 w 25"/>
                  <a:gd name="T1" fmla="*/ 5 h 15"/>
                  <a:gd name="T2" fmla="*/ 14 w 25"/>
                  <a:gd name="T3" fmla="*/ 2 h 15"/>
                  <a:gd name="T4" fmla="*/ 8 w 25"/>
                  <a:gd name="T5" fmla="*/ 1 h 15"/>
                  <a:gd name="T6" fmla="*/ 2 w 25"/>
                  <a:gd name="T7" fmla="*/ 6 h 15"/>
                  <a:gd name="T8" fmla="*/ 0 w 25"/>
                  <a:gd name="T9" fmla="*/ 10 h 15"/>
                  <a:gd name="T10" fmla="*/ 2 w 25"/>
                  <a:gd name="T11" fmla="*/ 11 h 15"/>
                  <a:gd name="T12" fmla="*/ 8 w 25"/>
                  <a:gd name="T13" fmla="*/ 13 h 15"/>
                  <a:gd name="T14" fmla="*/ 15 w 25"/>
                  <a:gd name="T15" fmla="*/ 13 h 15"/>
                  <a:gd name="T16" fmla="*/ 23 w 25"/>
                  <a:gd name="T17" fmla="*/ 12 h 15"/>
                  <a:gd name="T18" fmla="*/ 22 w 25"/>
                  <a:gd name="T19" fmla="*/ 5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0"/>
                      <a:pt x="18" y="4"/>
                      <a:pt x="14" y="2"/>
                    </a:cubicBezTo>
                    <a:cubicBezTo>
                      <a:pt x="11" y="0"/>
                      <a:pt x="9" y="0"/>
                      <a:pt x="8" y="1"/>
                    </a:cubicBezTo>
                    <a:cubicBezTo>
                      <a:pt x="6" y="2"/>
                      <a:pt x="4" y="2"/>
                      <a:pt x="2" y="6"/>
                    </a:cubicBezTo>
                    <a:cubicBezTo>
                      <a:pt x="2" y="7"/>
                      <a:pt x="1" y="9"/>
                      <a:pt x="0" y="10"/>
                    </a:cubicBezTo>
                    <a:cubicBezTo>
                      <a:pt x="1" y="11"/>
                      <a:pt x="2" y="12"/>
                      <a:pt x="2" y="11"/>
                    </a:cubicBezTo>
                    <a:cubicBezTo>
                      <a:pt x="4" y="11"/>
                      <a:pt x="5" y="13"/>
                      <a:pt x="8" y="13"/>
                    </a:cubicBezTo>
                    <a:cubicBezTo>
                      <a:pt x="10" y="12"/>
                      <a:pt x="12" y="14"/>
                      <a:pt x="15" y="13"/>
                    </a:cubicBezTo>
                    <a:cubicBezTo>
                      <a:pt x="19" y="12"/>
                      <a:pt x="22" y="15"/>
                      <a:pt x="23" y="12"/>
                    </a:cubicBezTo>
                    <a:cubicBezTo>
                      <a:pt x="25" y="10"/>
                      <a:pt x="22" y="5"/>
                      <a:pt x="22" y="5"/>
                    </a:cubicBezTo>
                    <a:cubicBezTo>
                      <a:pt x="22" y="5"/>
                      <a:pt x="23" y="5"/>
                      <a:pt x="24" y="5"/>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19" name="Freeform 241">
              <a:extLst>
                <a:ext uri="{FF2B5EF4-FFF2-40B4-BE49-F238E27FC236}">
                  <a16:creationId xmlns:a16="http://schemas.microsoft.com/office/drawing/2014/main" id="{46A9629A-EF14-41E4-9D30-A79D2613445D}"/>
                </a:ext>
              </a:extLst>
            </p:cNvPr>
            <p:cNvSpPr>
              <a:spLocks/>
            </p:cNvSpPr>
            <p:nvPr/>
          </p:nvSpPr>
          <p:spPr bwMode="auto">
            <a:xfrm>
              <a:off x="6872192" y="4216949"/>
              <a:ext cx="135761" cy="301194"/>
            </a:xfrm>
            <a:custGeom>
              <a:avLst/>
              <a:gdLst>
                <a:gd name="T0" fmla="*/ 44 w 59"/>
                <a:gd name="T1" fmla="*/ 15 h 124"/>
                <a:gd name="T2" fmla="*/ 36 w 59"/>
                <a:gd name="T3" fmla="*/ 9 h 124"/>
                <a:gd name="T4" fmla="*/ 34 w 59"/>
                <a:gd name="T5" fmla="*/ 5 h 124"/>
                <a:gd name="T6" fmla="*/ 27 w 59"/>
                <a:gd name="T7" fmla="*/ 1 h 124"/>
                <a:gd name="T8" fmla="*/ 21 w 59"/>
                <a:gd name="T9" fmla="*/ 5 h 124"/>
                <a:gd name="T10" fmla="*/ 15 w 59"/>
                <a:gd name="T11" fmla="*/ 6 h 124"/>
                <a:gd name="T12" fmla="*/ 8 w 59"/>
                <a:gd name="T13" fmla="*/ 6 h 124"/>
                <a:gd name="T14" fmla="*/ 2 w 59"/>
                <a:gd name="T15" fmla="*/ 7 h 124"/>
                <a:gd name="T16" fmla="*/ 0 w 59"/>
                <a:gd name="T17" fmla="*/ 9 h 124"/>
                <a:gd name="T18" fmla="*/ 3 w 59"/>
                <a:gd name="T19" fmla="*/ 13 h 124"/>
                <a:gd name="T20" fmla="*/ 7 w 59"/>
                <a:gd name="T21" fmla="*/ 19 h 124"/>
                <a:gd name="T22" fmla="*/ 14 w 59"/>
                <a:gd name="T23" fmla="*/ 23 h 124"/>
                <a:gd name="T24" fmla="*/ 19 w 59"/>
                <a:gd name="T25" fmla="*/ 24 h 124"/>
                <a:gd name="T26" fmla="*/ 22 w 59"/>
                <a:gd name="T27" fmla="*/ 30 h 124"/>
                <a:gd name="T28" fmla="*/ 16 w 59"/>
                <a:gd name="T29" fmla="*/ 34 h 124"/>
                <a:gd name="T30" fmla="*/ 24 w 59"/>
                <a:gd name="T31" fmla="*/ 41 h 124"/>
                <a:gd name="T32" fmla="*/ 28 w 59"/>
                <a:gd name="T33" fmla="*/ 48 h 124"/>
                <a:gd name="T34" fmla="*/ 35 w 59"/>
                <a:gd name="T35" fmla="*/ 57 h 124"/>
                <a:gd name="T36" fmla="*/ 42 w 59"/>
                <a:gd name="T37" fmla="*/ 63 h 124"/>
                <a:gd name="T38" fmla="*/ 43 w 59"/>
                <a:gd name="T39" fmla="*/ 71 h 124"/>
                <a:gd name="T40" fmla="*/ 46 w 59"/>
                <a:gd name="T41" fmla="*/ 85 h 124"/>
                <a:gd name="T42" fmla="*/ 40 w 59"/>
                <a:gd name="T43" fmla="*/ 94 h 124"/>
                <a:gd name="T44" fmla="*/ 33 w 59"/>
                <a:gd name="T45" fmla="*/ 98 h 124"/>
                <a:gd name="T46" fmla="*/ 33 w 59"/>
                <a:gd name="T47" fmla="*/ 106 h 124"/>
                <a:gd name="T48" fmla="*/ 24 w 59"/>
                <a:gd name="T49" fmla="*/ 106 h 124"/>
                <a:gd name="T50" fmla="*/ 19 w 59"/>
                <a:gd name="T51" fmla="*/ 109 h 124"/>
                <a:gd name="T52" fmla="*/ 22 w 59"/>
                <a:gd name="T53" fmla="*/ 112 h 124"/>
                <a:gd name="T54" fmla="*/ 20 w 59"/>
                <a:gd name="T55" fmla="*/ 119 h 124"/>
                <a:gd name="T56" fmla="*/ 24 w 59"/>
                <a:gd name="T57" fmla="*/ 122 h 124"/>
                <a:gd name="T58" fmla="*/ 32 w 59"/>
                <a:gd name="T59" fmla="*/ 117 h 124"/>
                <a:gd name="T60" fmla="*/ 33 w 59"/>
                <a:gd name="T61" fmla="*/ 114 h 124"/>
                <a:gd name="T62" fmla="*/ 36 w 59"/>
                <a:gd name="T63" fmla="*/ 109 h 124"/>
                <a:gd name="T64" fmla="*/ 41 w 59"/>
                <a:gd name="T65" fmla="*/ 109 h 124"/>
                <a:gd name="T66" fmla="*/ 52 w 59"/>
                <a:gd name="T67" fmla="*/ 103 h 124"/>
                <a:gd name="T68" fmla="*/ 58 w 59"/>
                <a:gd name="T69" fmla="*/ 93 h 124"/>
                <a:gd name="T70" fmla="*/ 56 w 59"/>
                <a:gd name="T71" fmla="*/ 74 h 124"/>
                <a:gd name="T72" fmla="*/ 48 w 59"/>
                <a:gd name="T73" fmla="*/ 61 h 124"/>
                <a:gd name="T74" fmla="*/ 35 w 59"/>
                <a:gd name="T75" fmla="*/ 50 h 124"/>
                <a:gd name="T76" fmla="*/ 32 w 59"/>
                <a:gd name="T77" fmla="*/ 44 h 124"/>
                <a:gd name="T78" fmla="*/ 30 w 59"/>
                <a:gd name="T79" fmla="*/ 33 h 124"/>
                <a:gd name="T80" fmla="*/ 35 w 59"/>
                <a:gd name="T81" fmla="*/ 26 h 124"/>
                <a:gd name="T82" fmla="*/ 39 w 59"/>
                <a:gd name="T83" fmla="*/ 22 h 124"/>
                <a:gd name="T84" fmla="*/ 45 w 59"/>
                <a:gd name="T85" fmla="*/ 17 h 124"/>
                <a:gd name="T86" fmla="*/ 46 w 59"/>
                <a:gd name="T87" fmla="*/ 17 h 124"/>
                <a:gd name="T88" fmla="*/ 44 w 59"/>
                <a:gd name="T89" fmla="*/ 1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9" h="124">
                  <a:moveTo>
                    <a:pt x="44" y="15"/>
                  </a:moveTo>
                  <a:cubicBezTo>
                    <a:pt x="42" y="15"/>
                    <a:pt x="36" y="11"/>
                    <a:pt x="36" y="9"/>
                  </a:cubicBezTo>
                  <a:cubicBezTo>
                    <a:pt x="36" y="8"/>
                    <a:pt x="39" y="5"/>
                    <a:pt x="34" y="5"/>
                  </a:cubicBezTo>
                  <a:cubicBezTo>
                    <a:pt x="29" y="4"/>
                    <a:pt x="28" y="2"/>
                    <a:pt x="27" y="1"/>
                  </a:cubicBezTo>
                  <a:cubicBezTo>
                    <a:pt x="26" y="0"/>
                    <a:pt x="22" y="3"/>
                    <a:pt x="21" y="5"/>
                  </a:cubicBezTo>
                  <a:cubicBezTo>
                    <a:pt x="19" y="8"/>
                    <a:pt x="18" y="5"/>
                    <a:pt x="15" y="6"/>
                  </a:cubicBezTo>
                  <a:cubicBezTo>
                    <a:pt x="12" y="8"/>
                    <a:pt x="10" y="4"/>
                    <a:pt x="8" y="6"/>
                  </a:cubicBezTo>
                  <a:cubicBezTo>
                    <a:pt x="7" y="8"/>
                    <a:pt x="4" y="5"/>
                    <a:pt x="2" y="7"/>
                  </a:cubicBezTo>
                  <a:cubicBezTo>
                    <a:pt x="2" y="8"/>
                    <a:pt x="1" y="8"/>
                    <a:pt x="0" y="9"/>
                  </a:cubicBezTo>
                  <a:cubicBezTo>
                    <a:pt x="1" y="10"/>
                    <a:pt x="3" y="12"/>
                    <a:pt x="3" y="13"/>
                  </a:cubicBezTo>
                  <a:cubicBezTo>
                    <a:pt x="3" y="15"/>
                    <a:pt x="7" y="16"/>
                    <a:pt x="7" y="19"/>
                  </a:cubicBezTo>
                  <a:cubicBezTo>
                    <a:pt x="7" y="21"/>
                    <a:pt x="12" y="24"/>
                    <a:pt x="14" y="23"/>
                  </a:cubicBezTo>
                  <a:cubicBezTo>
                    <a:pt x="15" y="21"/>
                    <a:pt x="19" y="20"/>
                    <a:pt x="19" y="24"/>
                  </a:cubicBezTo>
                  <a:cubicBezTo>
                    <a:pt x="20" y="28"/>
                    <a:pt x="22" y="28"/>
                    <a:pt x="22" y="30"/>
                  </a:cubicBezTo>
                  <a:cubicBezTo>
                    <a:pt x="22" y="33"/>
                    <a:pt x="17" y="31"/>
                    <a:pt x="16" y="34"/>
                  </a:cubicBezTo>
                  <a:cubicBezTo>
                    <a:pt x="15" y="36"/>
                    <a:pt x="24" y="39"/>
                    <a:pt x="24" y="41"/>
                  </a:cubicBezTo>
                  <a:cubicBezTo>
                    <a:pt x="24" y="43"/>
                    <a:pt x="27" y="46"/>
                    <a:pt x="28" y="48"/>
                  </a:cubicBezTo>
                  <a:cubicBezTo>
                    <a:pt x="29" y="51"/>
                    <a:pt x="34" y="54"/>
                    <a:pt x="35" y="57"/>
                  </a:cubicBezTo>
                  <a:cubicBezTo>
                    <a:pt x="36" y="60"/>
                    <a:pt x="40" y="62"/>
                    <a:pt x="42" y="63"/>
                  </a:cubicBezTo>
                  <a:cubicBezTo>
                    <a:pt x="43" y="65"/>
                    <a:pt x="44" y="68"/>
                    <a:pt x="43" y="71"/>
                  </a:cubicBezTo>
                  <a:cubicBezTo>
                    <a:pt x="43" y="74"/>
                    <a:pt x="43" y="80"/>
                    <a:pt x="46" y="85"/>
                  </a:cubicBezTo>
                  <a:cubicBezTo>
                    <a:pt x="49" y="89"/>
                    <a:pt x="42" y="91"/>
                    <a:pt x="40" y="94"/>
                  </a:cubicBezTo>
                  <a:cubicBezTo>
                    <a:pt x="38" y="96"/>
                    <a:pt x="39" y="100"/>
                    <a:pt x="33" y="98"/>
                  </a:cubicBezTo>
                  <a:cubicBezTo>
                    <a:pt x="27" y="97"/>
                    <a:pt x="34" y="104"/>
                    <a:pt x="33" y="106"/>
                  </a:cubicBezTo>
                  <a:cubicBezTo>
                    <a:pt x="32" y="108"/>
                    <a:pt x="24" y="104"/>
                    <a:pt x="24" y="106"/>
                  </a:cubicBezTo>
                  <a:cubicBezTo>
                    <a:pt x="24" y="107"/>
                    <a:pt x="21" y="108"/>
                    <a:pt x="19" y="109"/>
                  </a:cubicBezTo>
                  <a:cubicBezTo>
                    <a:pt x="20" y="111"/>
                    <a:pt x="21" y="111"/>
                    <a:pt x="22" y="112"/>
                  </a:cubicBezTo>
                  <a:cubicBezTo>
                    <a:pt x="24" y="113"/>
                    <a:pt x="20" y="115"/>
                    <a:pt x="20" y="119"/>
                  </a:cubicBezTo>
                  <a:cubicBezTo>
                    <a:pt x="20" y="123"/>
                    <a:pt x="23" y="124"/>
                    <a:pt x="24" y="122"/>
                  </a:cubicBezTo>
                  <a:cubicBezTo>
                    <a:pt x="25" y="121"/>
                    <a:pt x="30" y="117"/>
                    <a:pt x="32" y="117"/>
                  </a:cubicBezTo>
                  <a:cubicBezTo>
                    <a:pt x="33" y="116"/>
                    <a:pt x="32" y="114"/>
                    <a:pt x="33" y="114"/>
                  </a:cubicBezTo>
                  <a:cubicBezTo>
                    <a:pt x="35" y="114"/>
                    <a:pt x="35" y="111"/>
                    <a:pt x="36" y="109"/>
                  </a:cubicBezTo>
                  <a:cubicBezTo>
                    <a:pt x="36" y="108"/>
                    <a:pt x="38" y="108"/>
                    <a:pt x="41" y="109"/>
                  </a:cubicBezTo>
                  <a:cubicBezTo>
                    <a:pt x="43" y="109"/>
                    <a:pt x="47" y="106"/>
                    <a:pt x="52" y="103"/>
                  </a:cubicBezTo>
                  <a:cubicBezTo>
                    <a:pt x="56" y="101"/>
                    <a:pt x="56" y="100"/>
                    <a:pt x="58" y="93"/>
                  </a:cubicBezTo>
                  <a:cubicBezTo>
                    <a:pt x="59" y="85"/>
                    <a:pt x="56" y="76"/>
                    <a:pt x="56" y="74"/>
                  </a:cubicBezTo>
                  <a:cubicBezTo>
                    <a:pt x="56" y="72"/>
                    <a:pt x="50" y="61"/>
                    <a:pt x="48" y="61"/>
                  </a:cubicBezTo>
                  <a:cubicBezTo>
                    <a:pt x="46" y="61"/>
                    <a:pt x="37" y="52"/>
                    <a:pt x="35" y="50"/>
                  </a:cubicBezTo>
                  <a:cubicBezTo>
                    <a:pt x="34" y="49"/>
                    <a:pt x="34" y="46"/>
                    <a:pt x="32" y="44"/>
                  </a:cubicBezTo>
                  <a:cubicBezTo>
                    <a:pt x="29" y="42"/>
                    <a:pt x="29" y="37"/>
                    <a:pt x="30" y="33"/>
                  </a:cubicBezTo>
                  <a:cubicBezTo>
                    <a:pt x="30" y="30"/>
                    <a:pt x="36" y="29"/>
                    <a:pt x="35" y="26"/>
                  </a:cubicBezTo>
                  <a:cubicBezTo>
                    <a:pt x="35" y="24"/>
                    <a:pt x="36" y="22"/>
                    <a:pt x="39" y="22"/>
                  </a:cubicBezTo>
                  <a:cubicBezTo>
                    <a:pt x="41" y="21"/>
                    <a:pt x="44" y="19"/>
                    <a:pt x="45" y="17"/>
                  </a:cubicBezTo>
                  <a:cubicBezTo>
                    <a:pt x="45" y="17"/>
                    <a:pt x="45" y="17"/>
                    <a:pt x="46" y="17"/>
                  </a:cubicBezTo>
                  <a:cubicBezTo>
                    <a:pt x="45" y="16"/>
                    <a:pt x="44" y="16"/>
                    <a:pt x="44" y="15"/>
                  </a:cubicBezTo>
                  <a:close/>
                </a:path>
              </a:pathLst>
            </a:custGeom>
            <a:solidFill>
              <a:schemeClr val="accent1"/>
            </a:solid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0" name="Freeform 242">
              <a:extLst>
                <a:ext uri="{FF2B5EF4-FFF2-40B4-BE49-F238E27FC236}">
                  <a16:creationId xmlns:a16="http://schemas.microsoft.com/office/drawing/2014/main" id="{603AE90F-BFD4-4DE8-821F-0F2BC675F710}"/>
                </a:ext>
              </a:extLst>
            </p:cNvPr>
            <p:cNvSpPr>
              <a:spLocks/>
            </p:cNvSpPr>
            <p:nvPr/>
          </p:nvSpPr>
          <p:spPr bwMode="auto">
            <a:xfrm>
              <a:off x="6872192" y="4397667"/>
              <a:ext cx="111913" cy="83555"/>
            </a:xfrm>
            <a:custGeom>
              <a:avLst/>
              <a:gdLst>
                <a:gd name="T0" fmla="*/ 24 w 49"/>
                <a:gd name="T1" fmla="*/ 32 h 35"/>
                <a:gd name="T2" fmla="*/ 33 w 49"/>
                <a:gd name="T3" fmla="*/ 32 h 35"/>
                <a:gd name="T4" fmla="*/ 33 w 49"/>
                <a:gd name="T5" fmla="*/ 24 h 35"/>
                <a:gd name="T6" fmla="*/ 40 w 49"/>
                <a:gd name="T7" fmla="*/ 20 h 35"/>
                <a:gd name="T8" fmla="*/ 46 w 49"/>
                <a:gd name="T9" fmla="*/ 11 h 35"/>
                <a:gd name="T10" fmla="*/ 43 w 49"/>
                <a:gd name="T11" fmla="*/ 1 h 35"/>
                <a:gd name="T12" fmla="*/ 37 w 49"/>
                <a:gd name="T13" fmla="*/ 2 h 35"/>
                <a:gd name="T14" fmla="*/ 32 w 49"/>
                <a:gd name="T15" fmla="*/ 4 h 35"/>
                <a:gd name="T16" fmla="*/ 29 w 49"/>
                <a:gd name="T17" fmla="*/ 6 h 35"/>
                <a:gd name="T18" fmla="*/ 25 w 49"/>
                <a:gd name="T19" fmla="*/ 2 h 35"/>
                <a:gd name="T20" fmla="*/ 14 w 49"/>
                <a:gd name="T21" fmla="*/ 2 h 35"/>
                <a:gd name="T22" fmla="*/ 3 w 49"/>
                <a:gd name="T23" fmla="*/ 8 h 35"/>
                <a:gd name="T24" fmla="*/ 3 w 49"/>
                <a:gd name="T25" fmla="*/ 15 h 35"/>
                <a:gd name="T26" fmla="*/ 4 w 49"/>
                <a:gd name="T27" fmla="*/ 21 h 35"/>
                <a:gd name="T28" fmla="*/ 4 w 49"/>
                <a:gd name="T29" fmla="*/ 21 h 35"/>
                <a:gd name="T30" fmla="*/ 6 w 49"/>
                <a:gd name="T31" fmla="*/ 28 h 35"/>
                <a:gd name="T32" fmla="*/ 11 w 49"/>
                <a:gd name="T33" fmla="*/ 29 h 35"/>
                <a:gd name="T34" fmla="*/ 12 w 49"/>
                <a:gd name="T35" fmla="*/ 34 h 35"/>
                <a:gd name="T36" fmla="*/ 18 w 49"/>
                <a:gd name="T37" fmla="*/ 34 h 35"/>
                <a:gd name="T38" fmla="*/ 19 w 49"/>
                <a:gd name="T39" fmla="*/ 35 h 35"/>
                <a:gd name="T40" fmla="*/ 24 w 49"/>
                <a:gd name="T41" fmla="*/ 3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2"/>
                  </a:moveTo>
                  <a:cubicBezTo>
                    <a:pt x="24" y="30"/>
                    <a:pt x="32" y="34"/>
                    <a:pt x="33" y="32"/>
                  </a:cubicBezTo>
                  <a:cubicBezTo>
                    <a:pt x="34" y="30"/>
                    <a:pt x="27" y="23"/>
                    <a:pt x="33" y="24"/>
                  </a:cubicBezTo>
                  <a:cubicBezTo>
                    <a:pt x="39" y="26"/>
                    <a:pt x="38" y="22"/>
                    <a:pt x="40" y="20"/>
                  </a:cubicBezTo>
                  <a:cubicBezTo>
                    <a:pt x="42" y="17"/>
                    <a:pt x="49" y="15"/>
                    <a:pt x="46" y="11"/>
                  </a:cubicBezTo>
                  <a:cubicBezTo>
                    <a:pt x="44" y="7"/>
                    <a:pt x="43" y="4"/>
                    <a:pt x="43" y="1"/>
                  </a:cubicBezTo>
                  <a:cubicBezTo>
                    <a:pt x="41" y="2"/>
                    <a:pt x="39" y="2"/>
                    <a:pt x="37" y="2"/>
                  </a:cubicBezTo>
                  <a:cubicBezTo>
                    <a:pt x="36" y="1"/>
                    <a:pt x="32" y="1"/>
                    <a:pt x="32" y="4"/>
                  </a:cubicBezTo>
                  <a:cubicBezTo>
                    <a:pt x="32" y="6"/>
                    <a:pt x="29" y="7"/>
                    <a:pt x="29" y="6"/>
                  </a:cubicBezTo>
                  <a:cubicBezTo>
                    <a:pt x="30" y="4"/>
                    <a:pt x="27" y="5"/>
                    <a:pt x="25" y="2"/>
                  </a:cubicBezTo>
                  <a:cubicBezTo>
                    <a:pt x="23" y="0"/>
                    <a:pt x="17" y="3"/>
                    <a:pt x="14" y="2"/>
                  </a:cubicBezTo>
                  <a:cubicBezTo>
                    <a:pt x="11" y="1"/>
                    <a:pt x="6" y="4"/>
                    <a:pt x="3" y="8"/>
                  </a:cubicBezTo>
                  <a:cubicBezTo>
                    <a:pt x="0" y="11"/>
                    <a:pt x="3" y="11"/>
                    <a:pt x="3" y="15"/>
                  </a:cubicBezTo>
                  <a:cubicBezTo>
                    <a:pt x="3" y="18"/>
                    <a:pt x="5" y="18"/>
                    <a:pt x="4" y="21"/>
                  </a:cubicBezTo>
                  <a:cubicBezTo>
                    <a:pt x="4" y="21"/>
                    <a:pt x="4" y="21"/>
                    <a:pt x="4" y="21"/>
                  </a:cubicBezTo>
                  <a:cubicBezTo>
                    <a:pt x="7" y="23"/>
                    <a:pt x="6" y="26"/>
                    <a:pt x="6" y="28"/>
                  </a:cubicBezTo>
                  <a:cubicBezTo>
                    <a:pt x="7" y="31"/>
                    <a:pt x="10" y="29"/>
                    <a:pt x="11" y="29"/>
                  </a:cubicBezTo>
                  <a:cubicBezTo>
                    <a:pt x="13" y="29"/>
                    <a:pt x="10" y="32"/>
                    <a:pt x="12" y="34"/>
                  </a:cubicBezTo>
                  <a:cubicBezTo>
                    <a:pt x="13" y="35"/>
                    <a:pt x="17" y="32"/>
                    <a:pt x="18" y="34"/>
                  </a:cubicBezTo>
                  <a:cubicBezTo>
                    <a:pt x="18" y="35"/>
                    <a:pt x="19" y="35"/>
                    <a:pt x="19" y="35"/>
                  </a:cubicBezTo>
                  <a:cubicBezTo>
                    <a:pt x="21" y="34"/>
                    <a:pt x="24" y="33"/>
                    <a:pt x="24" y="32"/>
                  </a:cubicBezTo>
                  <a:close/>
                </a:path>
              </a:pathLst>
            </a:custGeom>
            <a:solidFill>
              <a:schemeClr val="accent1"/>
            </a:solid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1" name="Freeform 243">
              <a:extLst>
                <a:ext uri="{FF2B5EF4-FFF2-40B4-BE49-F238E27FC236}">
                  <a16:creationId xmlns:a16="http://schemas.microsoft.com/office/drawing/2014/main" id="{F5C6A587-1E9D-4016-835B-F8381C70B698}"/>
                </a:ext>
              </a:extLst>
            </p:cNvPr>
            <p:cNvSpPr>
              <a:spLocks/>
            </p:cNvSpPr>
            <p:nvPr/>
          </p:nvSpPr>
          <p:spPr bwMode="auto">
            <a:xfrm>
              <a:off x="6835499" y="4236381"/>
              <a:ext cx="137597" cy="176831"/>
            </a:xfrm>
            <a:custGeom>
              <a:avLst/>
              <a:gdLst>
                <a:gd name="T0" fmla="*/ 40 w 60"/>
                <a:gd name="T1" fmla="*/ 33 h 73"/>
                <a:gd name="T2" fmla="*/ 32 w 60"/>
                <a:gd name="T3" fmla="*/ 26 h 73"/>
                <a:gd name="T4" fmla="*/ 38 w 60"/>
                <a:gd name="T5" fmla="*/ 22 h 73"/>
                <a:gd name="T6" fmla="*/ 35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1 w 60"/>
                <a:gd name="T21" fmla="*/ 11 h 73"/>
                <a:gd name="T22" fmla="*/ 7 w 60"/>
                <a:gd name="T23" fmla="*/ 7 h 73"/>
                <a:gd name="T24" fmla="*/ 3 w 60"/>
                <a:gd name="T25" fmla="*/ 14 h 73"/>
                <a:gd name="T26" fmla="*/ 0 w 60"/>
                <a:gd name="T27" fmla="*/ 16 h 73"/>
                <a:gd name="T28" fmla="*/ 2 w 60"/>
                <a:gd name="T29" fmla="*/ 18 h 73"/>
                <a:gd name="T30" fmla="*/ 2 w 60"/>
                <a:gd name="T31" fmla="*/ 24 h 73"/>
                <a:gd name="T32" fmla="*/ 8 w 60"/>
                <a:gd name="T33" fmla="*/ 26 h 73"/>
                <a:gd name="T34" fmla="*/ 7 w 60"/>
                <a:gd name="T35" fmla="*/ 35 h 73"/>
                <a:gd name="T36" fmla="*/ 5 w 60"/>
                <a:gd name="T37" fmla="*/ 41 h 73"/>
                <a:gd name="T38" fmla="*/ 12 w 60"/>
                <a:gd name="T39" fmla="*/ 38 h 73"/>
                <a:gd name="T40" fmla="*/ 18 w 60"/>
                <a:gd name="T41" fmla="*/ 38 h 73"/>
                <a:gd name="T42" fmla="*/ 23 w 60"/>
                <a:gd name="T43" fmla="*/ 37 h 73"/>
                <a:gd name="T44" fmla="*/ 31 w 60"/>
                <a:gd name="T45" fmla="*/ 36 h 73"/>
                <a:gd name="T46" fmla="*/ 37 w 60"/>
                <a:gd name="T47" fmla="*/ 42 h 73"/>
                <a:gd name="T48" fmla="*/ 38 w 60"/>
                <a:gd name="T49" fmla="*/ 52 h 73"/>
                <a:gd name="T50" fmla="*/ 43 w 60"/>
                <a:gd name="T51" fmla="*/ 60 h 73"/>
                <a:gd name="T52" fmla="*/ 42 w 60"/>
                <a:gd name="T53" fmla="*/ 69 h 73"/>
                <a:gd name="T54" fmla="*/ 45 w 60"/>
                <a:gd name="T55" fmla="*/ 72 h 73"/>
                <a:gd name="T56" fmla="*/ 48 w 60"/>
                <a:gd name="T57" fmla="*/ 70 h 73"/>
                <a:gd name="T58" fmla="*/ 53 w 60"/>
                <a:gd name="T59" fmla="*/ 68 h 73"/>
                <a:gd name="T60" fmla="*/ 59 w 60"/>
                <a:gd name="T61" fmla="*/ 67 h 73"/>
                <a:gd name="T62" fmla="*/ 59 w 60"/>
                <a:gd name="T63" fmla="*/ 63 h 73"/>
                <a:gd name="T64" fmla="*/ 58 w 60"/>
                <a:gd name="T65" fmla="*/ 55 h 73"/>
                <a:gd name="T66" fmla="*/ 51 w 60"/>
                <a:gd name="T67" fmla="*/ 49 h 73"/>
                <a:gd name="T68" fmla="*/ 44 w 60"/>
                <a:gd name="T69" fmla="*/ 40 h 73"/>
                <a:gd name="T70" fmla="*/ 40 w 60"/>
                <a:gd name="T71" fmla="*/ 3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0" y="33"/>
                  </a:moveTo>
                  <a:cubicBezTo>
                    <a:pt x="40" y="31"/>
                    <a:pt x="31" y="28"/>
                    <a:pt x="32" y="26"/>
                  </a:cubicBezTo>
                  <a:cubicBezTo>
                    <a:pt x="33" y="23"/>
                    <a:pt x="38" y="25"/>
                    <a:pt x="38" y="22"/>
                  </a:cubicBezTo>
                  <a:cubicBezTo>
                    <a:pt x="38" y="20"/>
                    <a:pt x="36" y="20"/>
                    <a:pt x="35" y="16"/>
                  </a:cubicBezTo>
                  <a:cubicBezTo>
                    <a:pt x="35" y="12"/>
                    <a:pt x="31" y="13"/>
                    <a:pt x="30" y="15"/>
                  </a:cubicBezTo>
                  <a:cubicBezTo>
                    <a:pt x="28" y="16"/>
                    <a:pt x="23" y="13"/>
                    <a:pt x="23" y="11"/>
                  </a:cubicBezTo>
                  <a:cubicBezTo>
                    <a:pt x="23" y="8"/>
                    <a:pt x="19" y="7"/>
                    <a:pt x="19" y="5"/>
                  </a:cubicBezTo>
                  <a:cubicBezTo>
                    <a:pt x="19" y="4"/>
                    <a:pt x="17" y="2"/>
                    <a:pt x="16" y="1"/>
                  </a:cubicBezTo>
                  <a:cubicBezTo>
                    <a:pt x="15" y="1"/>
                    <a:pt x="13" y="1"/>
                    <a:pt x="13" y="1"/>
                  </a:cubicBezTo>
                  <a:cubicBezTo>
                    <a:pt x="12" y="0"/>
                    <a:pt x="11" y="4"/>
                    <a:pt x="12" y="5"/>
                  </a:cubicBezTo>
                  <a:cubicBezTo>
                    <a:pt x="13" y="6"/>
                    <a:pt x="14" y="12"/>
                    <a:pt x="11" y="11"/>
                  </a:cubicBezTo>
                  <a:cubicBezTo>
                    <a:pt x="9" y="11"/>
                    <a:pt x="9" y="7"/>
                    <a:pt x="7" y="7"/>
                  </a:cubicBezTo>
                  <a:cubicBezTo>
                    <a:pt x="7" y="7"/>
                    <a:pt x="3" y="12"/>
                    <a:pt x="3" y="14"/>
                  </a:cubicBezTo>
                  <a:cubicBezTo>
                    <a:pt x="3" y="15"/>
                    <a:pt x="1" y="16"/>
                    <a:pt x="0" y="16"/>
                  </a:cubicBezTo>
                  <a:cubicBezTo>
                    <a:pt x="1" y="17"/>
                    <a:pt x="2" y="18"/>
                    <a:pt x="2" y="18"/>
                  </a:cubicBezTo>
                  <a:cubicBezTo>
                    <a:pt x="3" y="19"/>
                    <a:pt x="1" y="22"/>
                    <a:pt x="2" y="24"/>
                  </a:cubicBezTo>
                  <a:cubicBezTo>
                    <a:pt x="4" y="27"/>
                    <a:pt x="7" y="23"/>
                    <a:pt x="8" y="26"/>
                  </a:cubicBezTo>
                  <a:cubicBezTo>
                    <a:pt x="9" y="30"/>
                    <a:pt x="7" y="31"/>
                    <a:pt x="7" y="35"/>
                  </a:cubicBezTo>
                  <a:cubicBezTo>
                    <a:pt x="7" y="38"/>
                    <a:pt x="5" y="38"/>
                    <a:pt x="5" y="41"/>
                  </a:cubicBezTo>
                  <a:cubicBezTo>
                    <a:pt x="6" y="44"/>
                    <a:pt x="10" y="40"/>
                    <a:pt x="12" y="38"/>
                  </a:cubicBezTo>
                  <a:cubicBezTo>
                    <a:pt x="15" y="36"/>
                    <a:pt x="17" y="37"/>
                    <a:pt x="18" y="38"/>
                  </a:cubicBezTo>
                  <a:cubicBezTo>
                    <a:pt x="19" y="39"/>
                    <a:pt x="23" y="38"/>
                    <a:pt x="23" y="37"/>
                  </a:cubicBezTo>
                  <a:cubicBezTo>
                    <a:pt x="24" y="35"/>
                    <a:pt x="29" y="34"/>
                    <a:pt x="31" y="36"/>
                  </a:cubicBezTo>
                  <a:cubicBezTo>
                    <a:pt x="33" y="38"/>
                    <a:pt x="34" y="41"/>
                    <a:pt x="37" y="42"/>
                  </a:cubicBezTo>
                  <a:cubicBezTo>
                    <a:pt x="39" y="43"/>
                    <a:pt x="35" y="51"/>
                    <a:pt x="38" y="52"/>
                  </a:cubicBezTo>
                  <a:cubicBezTo>
                    <a:pt x="40" y="52"/>
                    <a:pt x="43" y="56"/>
                    <a:pt x="43" y="60"/>
                  </a:cubicBezTo>
                  <a:cubicBezTo>
                    <a:pt x="43" y="64"/>
                    <a:pt x="45" y="66"/>
                    <a:pt x="42" y="69"/>
                  </a:cubicBezTo>
                  <a:cubicBezTo>
                    <a:pt x="44" y="70"/>
                    <a:pt x="46" y="70"/>
                    <a:pt x="45" y="72"/>
                  </a:cubicBezTo>
                  <a:cubicBezTo>
                    <a:pt x="45" y="73"/>
                    <a:pt x="48" y="72"/>
                    <a:pt x="48" y="70"/>
                  </a:cubicBezTo>
                  <a:cubicBezTo>
                    <a:pt x="48" y="67"/>
                    <a:pt x="52" y="67"/>
                    <a:pt x="53" y="68"/>
                  </a:cubicBezTo>
                  <a:cubicBezTo>
                    <a:pt x="55" y="68"/>
                    <a:pt x="57" y="68"/>
                    <a:pt x="59" y="67"/>
                  </a:cubicBezTo>
                  <a:cubicBezTo>
                    <a:pt x="59" y="65"/>
                    <a:pt x="59" y="64"/>
                    <a:pt x="59" y="63"/>
                  </a:cubicBezTo>
                  <a:cubicBezTo>
                    <a:pt x="60" y="60"/>
                    <a:pt x="59" y="57"/>
                    <a:pt x="58" y="55"/>
                  </a:cubicBezTo>
                  <a:cubicBezTo>
                    <a:pt x="56" y="54"/>
                    <a:pt x="52" y="52"/>
                    <a:pt x="51" y="49"/>
                  </a:cubicBezTo>
                  <a:cubicBezTo>
                    <a:pt x="50" y="46"/>
                    <a:pt x="45" y="43"/>
                    <a:pt x="44" y="40"/>
                  </a:cubicBezTo>
                  <a:cubicBezTo>
                    <a:pt x="43" y="38"/>
                    <a:pt x="40" y="35"/>
                    <a:pt x="40" y="33"/>
                  </a:cubicBezTo>
                  <a:close/>
                </a:path>
              </a:pathLst>
            </a:custGeom>
            <a:solidFill>
              <a:schemeClr val="accent1"/>
            </a:solid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2" name="Freeform 244">
              <a:extLst>
                <a:ext uri="{FF2B5EF4-FFF2-40B4-BE49-F238E27FC236}">
                  <a16:creationId xmlns:a16="http://schemas.microsoft.com/office/drawing/2014/main" id="{0E710455-23D9-4098-BE9A-D717780E8F76}"/>
                </a:ext>
              </a:extLst>
            </p:cNvPr>
            <p:cNvSpPr>
              <a:spLocks/>
            </p:cNvSpPr>
            <p:nvPr/>
          </p:nvSpPr>
          <p:spPr bwMode="auto">
            <a:xfrm>
              <a:off x="6789635" y="4275245"/>
              <a:ext cx="148605" cy="299252"/>
            </a:xfrm>
            <a:custGeom>
              <a:avLst/>
              <a:gdLst>
                <a:gd name="T0" fmla="*/ 39 w 65"/>
                <a:gd name="T1" fmla="*/ 65 h 123"/>
                <a:gd name="T2" fmla="*/ 39 w 65"/>
                <a:gd name="T3" fmla="*/ 58 h 123"/>
                <a:gd name="T4" fmla="*/ 50 w 65"/>
                <a:gd name="T5" fmla="*/ 52 h 123"/>
                <a:gd name="T6" fmla="*/ 61 w 65"/>
                <a:gd name="T7" fmla="*/ 52 h 123"/>
                <a:gd name="T8" fmla="*/ 62 w 65"/>
                <a:gd name="T9" fmla="*/ 53 h 123"/>
                <a:gd name="T10" fmla="*/ 63 w 65"/>
                <a:gd name="T11" fmla="*/ 44 h 123"/>
                <a:gd name="T12" fmla="*/ 58 w 65"/>
                <a:gd name="T13" fmla="*/ 36 h 123"/>
                <a:gd name="T14" fmla="*/ 57 w 65"/>
                <a:gd name="T15" fmla="*/ 26 h 123"/>
                <a:gd name="T16" fmla="*/ 51 w 65"/>
                <a:gd name="T17" fmla="*/ 20 h 123"/>
                <a:gd name="T18" fmla="*/ 43 w 65"/>
                <a:gd name="T19" fmla="*/ 21 h 123"/>
                <a:gd name="T20" fmla="*/ 38 w 65"/>
                <a:gd name="T21" fmla="*/ 22 h 123"/>
                <a:gd name="T22" fmla="*/ 32 w 65"/>
                <a:gd name="T23" fmla="*/ 22 h 123"/>
                <a:gd name="T24" fmla="*/ 25 w 65"/>
                <a:gd name="T25" fmla="*/ 25 h 123"/>
                <a:gd name="T26" fmla="*/ 27 w 65"/>
                <a:gd name="T27" fmla="*/ 19 h 123"/>
                <a:gd name="T28" fmla="*/ 28 w 65"/>
                <a:gd name="T29" fmla="*/ 10 h 123"/>
                <a:gd name="T30" fmla="*/ 22 w 65"/>
                <a:gd name="T31" fmla="*/ 8 h 123"/>
                <a:gd name="T32" fmla="*/ 22 w 65"/>
                <a:gd name="T33" fmla="*/ 2 h 123"/>
                <a:gd name="T34" fmla="*/ 20 w 65"/>
                <a:gd name="T35" fmla="*/ 0 h 123"/>
                <a:gd name="T36" fmla="*/ 19 w 65"/>
                <a:gd name="T37" fmla="*/ 2 h 123"/>
                <a:gd name="T38" fmla="*/ 12 w 65"/>
                <a:gd name="T39" fmla="*/ 6 h 123"/>
                <a:gd name="T40" fmla="*/ 6 w 65"/>
                <a:gd name="T41" fmla="*/ 8 h 123"/>
                <a:gd name="T42" fmla="*/ 1 w 65"/>
                <a:gd name="T43" fmla="*/ 10 h 123"/>
                <a:gd name="T44" fmla="*/ 0 w 65"/>
                <a:gd name="T45" fmla="*/ 23 h 123"/>
                <a:gd name="T46" fmla="*/ 6 w 65"/>
                <a:gd name="T47" fmla="*/ 30 h 123"/>
                <a:gd name="T48" fmla="*/ 7 w 65"/>
                <a:gd name="T49" fmla="*/ 36 h 123"/>
                <a:gd name="T50" fmla="*/ 7 w 65"/>
                <a:gd name="T51" fmla="*/ 39 h 123"/>
                <a:gd name="T52" fmla="*/ 6 w 65"/>
                <a:gd name="T53" fmla="*/ 45 h 123"/>
                <a:gd name="T54" fmla="*/ 8 w 65"/>
                <a:gd name="T55" fmla="*/ 54 h 123"/>
                <a:gd name="T56" fmla="*/ 12 w 65"/>
                <a:gd name="T57" fmla="*/ 64 h 123"/>
                <a:gd name="T58" fmla="*/ 14 w 65"/>
                <a:gd name="T59" fmla="*/ 70 h 123"/>
                <a:gd name="T60" fmla="*/ 7 w 65"/>
                <a:gd name="T61" fmla="*/ 83 h 123"/>
                <a:gd name="T62" fmla="*/ 5 w 65"/>
                <a:gd name="T63" fmla="*/ 95 h 123"/>
                <a:gd name="T64" fmla="*/ 5 w 65"/>
                <a:gd name="T65" fmla="*/ 102 h 123"/>
                <a:gd name="T66" fmla="*/ 16 w 65"/>
                <a:gd name="T67" fmla="*/ 112 h 123"/>
                <a:gd name="T68" fmla="*/ 18 w 65"/>
                <a:gd name="T69" fmla="*/ 116 h 123"/>
                <a:gd name="T70" fmla="*/ 23 w 65"/>
                <a:gd name="T71" fmla="*/ 116 h 123"/>
                <a:gd name="T72" fmla="*/ 27 w 65"/>
                <a:gd name="T73" fmla="*/ 121 h 123"/>
                <a:gd name="T74" fmla="*/ 33 w 65"/>
                <a:gd name="T75" fmla="*/ 122 h 123"/>
                <a:gd name="T76" fmla="*/ 36 w 65"/>
                <a:gd name="T77" fmla="*/ 119 h 123"/>
                <a:gd name="T78" fmla="*/ 27 w 65"/>
                <a:gd name="T79" fmla="*/ 113 h 123"/>
                <a:gd name="T80" fmla="*/ 21 w 65"/>
                <a:gd name="T81" fmla="*/ 104 h 123"/>
                <a:gd name="T82" fmla="*/ 18 w 65"/>
                <a:gd name="T83" fmla="*/ 97 h 123"/>
                <a:gd name="T84" fmla="*/ 13 w 65"/>
                <a:gd name="T85" fmla="*/ 93 h 123"/>
                <a:gd name="T86" fmla="*/ 14 w 65"/>
                <a:gd name="T87" fmla="*/ 80 h 123"/>
                <a:gd name="T88" fmla="*/ 18 w 65"/>
                <a:gd name="T89" fmla="*/ 64 h 123"/>
                <a:gd name="T90" fmla="*/ 25 w 65"/>
                <a:gd name="T91" fmla="*/ 62 h 123"/>
                <a:gd name="T92" fmla="*/ 31 w 65"/>
                <a:gd name="T93" fmla="*/ 66 h 123"/>
                <a:gd name="T94" fmla="*/ 40 w 65"/>
                <a:gd name="T95" fmla="*/ 71 h 123"/>
                <a:gd name="T96" fmla="*/ 40 w 65"/>
                <a:gd name="T97" fmla="*/ 71 h 123"/>
                <a:gd name="T98" fmla="*/ 40 w 65"/>
                <a:gd name="T99" fmla="*/ 71 h 123"/>
                <a:gd name="T100" fmla="*/ 39 w 65"/>
                <a:gd name="T101" fmla="*/ 6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3">
                  <a:moveTo>
                    <a:pt x="39" y="65"/>
                  </a:moveTo>
                  <a:cubicBezTo>
                    <a:pt x="39" y="61"/>
                    <a:pt x="36" y="61"/>
                    <a:pt x="39" y="58"/>
                  </a:cubicBezTo>
                  <a:cubicBezTo>
                    <a:pt x="42" y="54"/>
                    <a:pt x="47" y="51"/>
                    <a:pt x="50" y="52"/>
                  </a:cubicBezTo>
                  <a:cubicBezTo>
                    <a:pt x="53" y="53"/>
                    <a:pt x="59" y="50"/>
                    <a:pt x="61" y="52"/>
                  </a:cubicBezTo>
                  <a:cubicBezTo>
                    <a:pt x="61" y="53"/>
                    <a:pt x="62" y="53"/>
                    <a:pt x="62" y="53"/>
                  </a:cubicBezTo>
                  <a:cubicBezTo>
                    <a:pt x="65" y="50"/>
                    <a:pt x="63" y="48"/>
                    <a:pt x="63" y="44"/>
                  </a:cubicBezTo>
                  <a:cubicBezTo>
                    <a:pt x="63" y="40"/>
                    <a:pt x="60" y="36"/>
                    <a:pt x="58" y="36"/>
                  </a:cubicBezTo>
                  <a:cubicBezTo>
                    <a:pt x="55" y="35"/>
                    <a:pt x="59" y="27"/>
                    <a:pt x="57" y="26"/>
                  </a:cubicBezTo>
                  <a:cubicBezTo>
                    <a:pt x="54" y="25"/>
                    <a:pt x="53" y="22"/>
                    <a:pt x="51" y="20"/>
                  </a:cubicBezTo>
                  <a:cubicBezTo>
                    <a:pt x="49" y="18"/>
                    <a:pt x="44" y="19"/>
                    <a:pt x="43" y="21"/>
                  </a:cubicBezTo>
                  <a:cubicBezTo>
                    <a:pt x="43" y="22"/>
                    <a:pt x="39" y="23"/>
                    <a:pt x="38" y="22"/>
                  </a:cubicBezTo>
                  <a:cubicBezTo>
                    <a:pt x="37" y="21"/>
                    <a:pt x="35" y="20"/>
                    <a:pt x="32" y="22"/>
                  </a:cubicBezTo>
                  <a:cubicBezTo>
                    <a:pt x="30" y="24"/>
                    <a:pt x="26" y="28"/>
                    <a:pt x="25" y="25"/>
                  </a:cubicBezTo>
                  <a:cubicBezTo>
                    <a:pt x="25" y="22"/>
                    <a:pt x="27" y="22"/>
                    <a:pt x="27" y="19"/>
                  </a:cubicBezTo>
                  <a:cubicBezTo>
                    <a:pt x="27" y="15"/>
                    <a:pt x="29" y="14"/>
                    <a:pt x="28" y="10"/>
                  </a:cubicBezTo>
                  <a:cubicBezTo>
                    <a:pt x="27" y="7"/>
                    <a:pt x="24" y="11"/>
                    <a:pt x="22" y="8"/>
                  </a:cubicBezTo>
                  <a:cubicBezTo>
                    <a:pt x="21" y="6"/>
                    <a:pt x="23" y="3"/>
                    <a:pt x="22" y="2"/>
                  </a:cubicBezTo>
                  <a:cubicBezTo>
                    <a:pt x="22" y="2"/>
                    <a:pt x="21" y="1"/>
                    <a:pt x="20" y="0"/>
                  </a:cubicBezTo>
                  <a:cubicBezTo>
                    <a:pt x="20" y="1"/>
                    <a:pt x="19" y="1"/>
                    <a:pt x="19" y="2"/>
                  </a:cubicBezTo>
                  <a:cubicBezTo>
                    <a:pt x="18" y="3"/>
                    <a:pt x="13" y="4"/>
                    <a:pt x="12" y="6"/>
                  </a:cubicBezTo>
                  <a:cubicBezTo>
                    <a:pt x="10" y="8"/>
                    <a:pt x="7" y="8"/>
                    <a:pt x="6" y="8"/>
                  </a:cubicBezTo>
                  <a:cubicBezTo>
                    <a:pt x="5" y="8"/>
                    <a:pt x="1" y="8"/>
                    <a:pt x="1" y="10"/>
                  </a:cubicBezTo>
                  <a:cubicBezTo>
                    <a:pt x="1" y="12"/>
                    <a:pt x="0" y="21"/>
                    <a:pt x="0" y="23"/>
                  </a:cubicBezTo>
                  <a:cubicBezTo>
                    <a:pt x="0" y="24"/>
                    <a:pt x="4" y="30"/>
                    <a:pt x="6" y="30"/>
                  </a:cubicBezTo>
                  <a:cubicBezTo>
                    <a:pt x="7" y="31"/>
                    <a:pt x="5" y="35"/>
                    <a:pt x="7" y="36"/>
                  </a:cubicBezTo>
                  <a:cubicBezTo>
                    <a:pt x="9" y="37"/>
                    <a:pt x="8" y="40"/>
                    <a:pt x="7" y="39"/>
                  </a:cubicBezTo>
                  <a:cubicBezTo>
                    <a:pt x="6" y="39"/>
                    <a:pt x="7" y="44"/>
                    <a:pt x="6" y="45"/>
                  </a:cubicBezTo>
                  <a:cubicBezTo>
                    <a:pt x="4" y="47"/>
                    <a:pt x="5" y="51"/>
                    <a:pt x="8" y="54"/>
                  </a:cubicBezTo>
                  <a:cubicBezTo>
                    <a:pt x="12" y="57"/>
                    <a:pt x="12" y="61"/>
                    <a:pt x="12" y="64"/>
                  </a:cubicBezTo>
                  <a:cubicBezTo>
                    <a:pt x="12" y="66"/>
                    <a:pt x="14" y="66"/>
                    <a:pt x="14" y="70"/>
                  </a:cubicBezTo>
                  <a:cubicBezTo>
                    <a:pt x="14" y="70"/>
                    <a:pt x="10" y="83"/>
                    <a:pt x="7" y="83"/>
                  </a:cubicBezTo>
                  <a:cubicBezTo>
                    <a:pt x="7" y="86"/>
                    <a:pt x="6" y="92"/>
                    <a:pt x="5" y="95"/>
                  </a:cubicBezTo>
                  <a:cubicBezTo>
                    <a:pt x="4" y="98"/>
                    <a:pt x="3" y="102"/>
                    <a:pt x="5" y="102"/>
                  </a:cubicBezTo>
                  <a:cubicBezTo>
                    <a:pt x="8" y="102"/>
                    <a:pt x="12" y="107"/>
                    <a:pt x="16" y="112"/>
                  </a:cubicBezTo>
                  <a:cubicBezTo>
                    <a:pt x="17" y="113"/>
                    <a:pt x="18" y="115"/>
                    <a:pt x="18" y="116"/>
                  </a:cubicBezTo>
                  <a:cubicBezTo>
                    <a:pt x="20" y="116"/>
                    <a:pt x="22" y="116"/>
                    <a:pt x="23" y="116"/>
                  </a:cubicBezTo>
                  <a:cubicBezTo>
                    <a:pt x="26" y="117"/>
                    <a:pt x="27" y="120"/>
                    <a:pt x="27" y="121"/>
                  </a:cubicBezTo>
                  <a:cubicBezTo>
                    <a:pt x="27" y="123"/>
                    <a:pt x="32" y="122"/>
                    <a:pt x="33" y="122"/>
                  </a:cubicBezTo>
                  <a:cubicBezTo>
                    <a:pt x="34" y="122"/>
                    <a:pt x="33" y="120"/>
                    <a:pt x="36" y="119"/>
                  </a:cubicBezTo>
                  <a:cubicBezTo>
                    <a:pt x="34" y="116"/>
                    <a:pt x="30" y="114"/>
                    <a:pt x="27" y="113"/>
                  </a:cubicBezTo>
                  <a:cubicBezTo>
                    <a:pt x="23" y="113"/>
                    <a:pt x="21" y="107"/>
                    <a:pt x="21" y="104"/>
                  </a:cubicBezTo>
                  <a:cubicBezTo>
                    <a:pt x="21" y="101"/>
                    <a:pt x="18" y="99"/>
                    <a:pt x="18" y="97"/>
                  </a:cubicBezTo>
                  <a:cubicBezTo>
                    <a:pt x="18" y="94"/>
                    <a:pt x="16" y="94"/>
                    <a:pt x="13" y="93"/>
                  </a:cubicBezTo>
                  <a:cubicBezTo>
                    <a:pt x="10" y="92"/>
                    <a:pt x="14" y="83"/>
                    <a:pt x="14" y="80"/>
                  </a:cubicBezTo>
                  <a:cubicBezTo>
                    <a:pt x="14" y="77"/>
                    <a:pt x="20" y="67"/>
                    <a:pt x="18" y="64"/>
                  </a:cubicBezTo>
                  <a:cubicBezTo>
                    <a:pt x="17" y="61"/>
                    <a:pt x="24" y="58"/>
                    <a:pt x="25" y="62"/>
                  </a:cubicBezTo>
                  <a:cubicBezTo>
                    <a:pt x="26" y="65"/>
                    <a:pt x="26" y="67"/>
                    <a:pt x="31" y="66"/>
                  </a:cubicBezTo>
                  <a:cubicBezTo>
                    <a:pt x="36" y="66"/>
                    <a:pt x="36" y="70"/>
                    <a:pt x="40" y="71"/>
                  </a:cubicBezTo>
                  <a:cubicBezTo>
                    <a:pt x="40" y="71"/>
                    <a:pt x="40" y="71"/>
                    <a:pt x="40" y="71"/>
                  </a:cubicBezTo>
                  <a:cubicBezTo>
                    <a:pt x="40" y="71"/>
                    <a:pt x="40" y="71"/>
                    <a:pt x="40" y="71"/>
                  </a:cubicBezTo>
                  <a:cubicBezTo>
                    <a:pt x="41" y="68"/>
                    <a:pt x="39" y="68"/>
                    <a:pt x="39" y="65"/>
                  </a:cubicBezTo>
                  <a:close/>
                </a:path>
              </a:pathLst>
            </a:custGeom>
            <a:solidFill>
              <a:schemeClr val="accent1"/>
            </a:solid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3" name="Freeform 268">
              <a:extLst>
                <a:ext uri="{FF2B5EF4-FFF2-40B4-BE49-F238E27FC236}">
                  <a16:creationId xmlns:a16="http://schemas.microsoft.com/office/drawing/2014/main" id="{45E07109-FB62-4E38-ACAC-4B4782ADFC2C}"/>
                </a:ext>
              </a:extLst>
            </p:cNvPr>
            <p:cNvSpPr>
              <a:spLocks/>
            </p:cNvSpPr>
            <p:nvPr/>
          </p:nvSpPr>
          <p:spPr bwMode="auto">
            <a:xfrm>
              <a:off x="5641163" y="4026516"/>
              <a:ext cx="388939" cy="332287"/>
            </a:xfrm>
            <a:custGeom>
              <a:avLst/>
              <a:gdLst>
                <a:gd name="T0" fmla="*/ 102 w 170"/>
                <a:gd name="T1" fmla="*/ 29 h 136"/>
                <a:gd name="T2" fmla="*/ 87 w 170"/>
                <a:gd name="T3" fmla="*/ 27 h 136"/>
                <a:gd name="T4" fmla="*/ 78 w 170"/>
                <a:gd name="T5" fmla="*/ 24 h 136"/>
                <a:gd name="T6" fmla="*/ 59 w 170"/>
                <a:gd name="T7" fmla="*/ 10 h 136"/>
                <a:gd name="T8" fmla="*/ 43 w 170"/>
                <a:gd name="T9" fmla="*/ 0 h 136"/>
                <a:gd name="T10" fmla="*/ 36 w 170"/>
                <a:gd name="T11" fmla="*/ 0 h 136"/>
                <a:gd name="T12" fmla="*/ 28 w 170"/>
                <a:gd name="T13" fmla="*/ 3 h 136"/>
                <a:gd name="T14" fmla="*/ 20 w 170"/>
                <a:gd name="T15" fmla="*/ 8 h 136"/>
                <a:gd name="T16" fmla="*/ 26 w 170"/>
                <a:gd name="T17" fmla="*/ 15 h 136"/>
                <a:gd name="T18" fmla="*/ 21 w 170"/>
                <a:gd name="T19" fmla="*/ 19 h 136"/>
                <a:gd name="T20" fmla="*/ 16 w 170"/>
                <a:gd name="T21" fmla="*/ 21 h 136"/>
                <a:gd name="T22" fmla="*/ 10 w 170"/>
                <a:gd name="T23" fmla="*/ 26 h 136"/>
                <a:gd name="T24" fmla="*/ 2 w 170"/>
                <a:gd name="T25" fmla="*/ 22 h 136"/>
                <a:gd name="T26" fmla="*/ 1 w 170"/>
                <a:gd name="T27" fmla="*/ 25 h 136"/>
                <a:gd name="T28" fmla="*/ 1 w 170"/>
                <a:gd name="T29" fmla="*/ 27 h 136"/>
                <a:gd name="T30" fmla="*/ 2 w 170"/>
                <a:gd name="T31" fmla="*/ 36 h 136"/>
                <a:gd name="T32" fmla="*/ 8 w 170"/>
                <a:gd name="T33" fmla="*/ 44 h 136"/>
                <a:gd name="T34" fmla="*/ 20 w 170"/>
                <a:gd name="T35" fmla="*/ 62 h 136"/>
                <a:gd name="T36" fmla="*/ 26 w 170"/>
                <a:gd name="T37" fmla="*/ 71 h 136"/>
                <a:gd name="T38" fmla="*/ 33 w 170"/>
                <a:gd name="T39" fmla="*/ 80 h 136"/>
                <a:gd name="T40" fmla="*/ 36 w 170"/>
                <a:gd name="T41" fmla="*/ 89 h 136"/>
                <a:gd name="T42" fmla="*/ 42 w 170"/>
                <a:gd name="T43" fmla="*/ 102 h 136"/>
                <a:gd name="T44" fmla="*/ 51 w 170"/>
                <a:gd name="T45" fmla="*/ 113 h 136"/>
                <a:gd name="T46" fmla="*/ 59 w 170"/>
                <a:gd name="T47" fmla="*/ 125 h 136"/>
                <a:gd name="T48" fmla="*/ 61 w 170"/>
                <a:gd name="T49" fmla="*/ 131 h 136"/>
                <a:gd name="T50" fmla="*/ 64 w 170"/>
                <a:gd name="T51" fmla="*/ 136 h 136"/>
                <a:gd name="T52" fmla="*/ 68 w 170"/>
                <a:gd name="T53" fmla="*/ 134 h 136"/>
                <a:gd name="T54" fmla="*/ 68 w 170"/>
                <a:gd name="T55" fmla="*/ 130 h 136"/>
                <a:gd name="T56" fmla="*/ 71 w 170"/>
                <a:gd name="T57" fmla="*/ 127 h 136"/>
                <a:gd name="T58" fmla="*/ 77 w 170"/>
                <a:gd name="T59" fmla="*/ 128 h 136"/>
                <a:gd name="T60" fmla="*/ 87 w 170"/>
                <a:gd name="T61" fmla="*/ 129 h 136"/>
                <a:gd name="T62" fmla="*/ 98 w 170"/>
                <a:gd name="T63" fmla="*/ 130 h 136"/>
                <a:gd name="T64" fmla="*/ 104 w 170"/>
                <a:gd name="T65" fmla="*/ 128 h 136"/>
                <a:gd name="T66" fmla="*/ 116 w 170"/>
                <a:gd name="T67" fmla="*/ 117 h 136"/>
                <a:gd name="T68" fmla="*/ 132 w 170"/>
                <a:gd name="T69" fmla="*/ 117 h 136"/>
                <a:gd name="T70" fmla="*/ 164 w 170"/>
                <a:gd name="T71" fmla="*/ 106 h 136"/>
                <a:gd name="T72" fmla="*/ 170 w 170"/>
                <a:gd name="T73" fmla="*/ 89 h 136"/>
                <a:gd name="T74" fmla="*/ 166 w 170"/>
                <a:gd name="T75" fmla="*/ 83 h 136"/>
                <a:gd name="T76" fmla="*/ 145 w 170"/>
                <a:gd name="T77" fmla="*/ 81 h 136"/>
                <a:gd name="T78" fmla="*/ 139 w 170"/>
                <a:gd name="T79" fmla="*/ 73 h 136"/>
                <a:gd name="T80" fmla="*/ 136 w 170"/>
                <a:gd name="T81" fmla="*/ 67 h 136"/>
                <a:gd name="T82" fmla="*/ 129 w 170"/>
                <a:gd name="T83" fmla="*/ 63 h 136"/>
                <a:gd name="T84" fmla="*/ 125 w 170"/>
                <a:gd name="T85" fmla="*/ 54 h 136"/>
                <a:gd name="T86" fmla="*/ 121 w 170"/>
                <a:gd name="T87" fmla="*/ 45 h 136"/>
                <a:gd name="T88" fmla="*/ 113 w 170"/>
                <a:gd name="T89" fmla="*/ 36 h 136"/>
                <a:gd name="T90" fmla="*/ 112 w 170"/>
                <a:gd name="T91" fmla="*/ 32 h 136"/>
                <a:gd name="T92" fmla="*/ 106 w 170"/>
                <a:gd name="T93" fmla="*/ 32 h 136"/>
                <a:gd name="T94" fmla="*/ 102 w 170"/>
                <a:gd name="T95" fmla="*/ 29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9"/>
                  </a:moveTo>
                  <a:cubicBezTo>
                    <a:pt x="102" y="29"/>
                    <a:pt x="89" y="27"/>
                    <a:pt x="87" y="27"/>
                  </a:cubicBezTo>
                  <a:cubicBezTo>
                    <a:pt x="86" y="27"/>
                    <a:pt x="81" y="26"/>
                    <a:pt x="78" y="24"/>
                  </a:cubicBezTo>
                  <a:cubicBezTo>
                    <a:pt x="75" y="21"/>
                    <a:pt x="61" y="11"/>
                    <a:pt x="59" y="10"/>
                  </a:cubicBezTo>
                  <a:cubicBezTo>
                    <a:pt x="56" y="8"/>
                    <a:pt x="46" y="1"/>
                    <a:pt x="43" y="0"/>
                  </a:cubicBezTo>
                  <a:cubicBezTo>
                    <a:pt x="40" y="0"/>
                    <a:pt x="40" y="0"/>
                    <a:pt x="36" y="0"/>
                  </a:cubicBezTo>
                  <a:cubicBezTo>
                    <a:pt x="33" y="0"/>
                    <a:pt x="34" y="3"/>
                    <a:pt x="28" y="3"/>
                  </a:cubicBezTo>
                  <a:cubicBezTo>
                    <a:pt x="21" y="3"/>
                    <a:pt x="18" y="7"/>
                    <a:pt x="20" y="8"/>
                  </a:cubicBezTo>
                  <a:cubicBezTo>
                    <a:pt x="22" y="9"/>
                    <a:pt x="28" y="14"/>
                    <a:pt x="26" y="15"/>
                  </a:cubicBezTo>
                  <a:cubicBezTo>
                    <a:pt x="24" y="16"/>
                    <a:pt x="24" y="19"/>
                    <a:pt x="21" y="19"/>
                  </a:cubicBezTo>
                  <a:cubicBezTo>
                    <a:pt x="19" y="19"/>
                    <a:pt x="16" y="19"/>
                    <a:pt x="16" y="21"/>
                  </a:cubicBezTo>
                  <a:cubicBezTo>
                    <a:pt x="16" y="23"/>
                    <a:pt x="13" y="26"/>
                    <a:pt x="10" y="26"/>
                  </a:cubicBezTo>
                  <a:cubicBezTo>
                    <a:pt x="8" y="26"/>
                    <a:pt x="4" y="24"/>
                    <a:pt x="2" y="22"/>
                  </a:cubicBezTo>
                  <a:cubicBezTo>
                    <a:pt x="1" y="25"/>
                    <a:pt x="1" y="25"/>
                    <a:pt x="1" y="25"/>
                  </a:cubicBezTo>
                  <a:cubicBezTo>
                    <a:pt x="1" y="27"/>
                    <a:pt x="1" y="27"/>
                    <a:pt x="1" y="27"/>
                  </a:cubicBezTo>
                  <a:cubicBezTo>
                    <a:pt x="1" y="28"/>
                    <a:pt x="0" y="35"/>
                    <a:pt x="2" y="36"/>
                  </a:cubicBezTo>
                  <a:cubicBezTo>
                    <a:pt x="4" y="37"/>
                    <a:pt x="5" y="40"/>
                    <a:pt x="8" y="44"/>
                  </a:cubicBezTo>
                  <a:cubicBezTo>
                    <a:pt x="12" y="48"/>
                    <a:pt x="20" y="59"/>
                    <a:pt x="20" y="62"/>
                  </a:cubicBezTo>
                  <a:cubicBezTo>
                    <a:pt x="20" y="65"/>
                    <a:pt x="21" y="68"/>
                    <a:pt x="26" y="71"/>
                  </a:cubicBezTo>
                  <a:cubicBezTo>
                    <a:pt x="31" y="74"/>
                    <a:pt x="31" y="78"/>
                    <a:pt x="33" y="80"/>
                  </a:cubicBezTo>
                  <a:cubicBezTo>
                    <a:pt x="36" y="82"/>
                    <a:pt x="35" y="84"/>
                    <a:pt x="36" y="89"/>
                  </a:cubicBezTo>
                  <a:cubicBezTo>
                    <a:pt x="36" y="94"/>
                    <a:pt x="38" y="100"/>
                    <a:pt x="42" y="102"/>
                  </a:cubicBezTo>
                  <a:cubicBezTo>
                    <a:pt x="46" y="105"/>
                    <a:pt x="49" y="108"/>
                    <a:pt x="51" y="113"/>
                  </a:cubicBezTo>
                  <a:cubicBezTo>
                    <a:pt x="53" y="118"/>
                    <a:pt x="56" y="122"/>
                    <a:pt x="59" y="125"/>
                  </a:cubicBezTo>
                  <a:cubicBezTo>
                    <a:pt x="61" y="128"/>
                    <a:pt x="60" y="129"/>
                    <a:pt x="61" y="131"/>
                  </a:cubicBezTo>
                  <a:cubicBezTo>
                    <a:pt x="62" y="132"/>
                    <a:pt x="63" y="134"/>
                    <a:pt x="64" y="136"/>
                  </a:cubicBezTo>
                  <a:cubicBezTo>
                    <a:pt x="66" y="135"/>
                    <a:pt x="68" y="134"/>
                    <a:pt x="68" y="134"/>
                  </a:cubicBezTo>
                  <a:cubicBezTo>
                    <a:pt x="68" y="133"/>
                    <a:pt x="67" y="131"/>
                    <a:pt x="68" y="130"/>
                  </a:cubicBezTo>
                  <a:cubicBezTo>
                    <a:pt x="68" y="129"/>
                    <a:pt x="70" y="127"/>
                    <a:pt x="71" y="127"/>
                  </a:cubicBezTo>
                  <a:cubicBezTo>
                    <a:pt x="72" y="126"/>
                    <a:pt x="74" y="128"/>
                    <a:pt x="77" y="128"/>
                  </a:cubicBezTo>
                  <a:cubicBezTo>
                    <a:pt x="80" y="127"/>
                    <a:pt x="86" y="128"/>
                    <a:pt x="87" y="129"/>
                  </a:cubicBezTo>
                  <a:cubicBezTo>
                    <a:pt x="88" y="129"/>
                    <a:pt x="96" y="129"/>
                    <a:pt x="98" y="130"/>
                  </a:cubicBezTo>
                  <a:cubicBezTo>
                    <a:pt x="100" y="132"/>
                    <a:pt x="102" y="131"/>
                    <a:pt x="104" y="128"/>
                  </a:cubicBezTo>
                  <a:cubicBezTo>
                    <a:pt x="105" y="125"/>
                    <a:pt x="115" y="118"/>
                    <a:pt x="116" y="117"/>
                  </a:cubicBezTo>
                  <a:cubicBezTo>
                    <a:pt x="117" y="117"/>
                    <a:pt x="128" y="117"/>
                    <a:pt x="132" y="117"/>
                  </a:cubicBezTo>
                  <a:cubicBezTo>
                    <a:pt x="136" y="116"/>
                    <a:pt x="163" y="107"/>
                    <a:pt x="164" y="106"/>
                  </a:cubicBezTo>
                  <a:cubicBezTo>
                    <a:pt x="165" y="105"/>
                    <a:pt x="170" y="91"/>
                    <a:pt x="170" y="89"/>
                  </a:cubicBezTo>
                  <a:cubicBezTo>
                    <a:pt x="170" y="88"/>
                    <a:pt x="168" y="83"/>
                    <a:pt x="166" y="83"/>
                  </a:cubicBezTo>
                  <a:cubicBezTo>
                    <a:pt x="164" y="84"/>
                    <a:pt x="147" y="82"/>
                    <a:pt x="145" y="81"/>
                  </a:cubicBezTo>
                  <a:cubicBezTo>
                    <a:pt x="145" y="81"/>
                    <a:pt x="140" y="77"/>
                    <a:pt x="139" y="73"/>
                  </a:cubicBezTo>
                  <a:cubicBezTo>
                    <a:pt x="138" y="72"/>
                    <a:pt x="137" y="69"/>
                    <a:pt x="136" y="67"/>
                  </a:cubicBezTo>
                  <a:cubicBezTo>
                    <a:pt x="134" y="68"/>
                    <a:pt x="131" y="67"/>
                    <a:pt x="129" y="63"/>
                  </a:cubicBezTo>
                  <a:cubicBezTo>
                    <a:pt x="128" y="62"/>
                    <a:pt x="124" y="56"/>
                    <a:pt x="125" y="54"/>
                  </a:cubicBezTo>
                  <a:cubicBezTo>
                    <a:pt x="127" y="52"/>
                    <a:pt x="124" y="48"/>
                    <a:pt x="121" y="45"/>
                  </a:cubicBezTo>
                  <a:cubicBezTo>
                    <a:pt x="119" y="43"/>
                    <a:pt x="114" y="39"/>
                    <a:pt x="113" y="36"/>
                  </a:cubicBezTo>
                  <a:cubicBezTo>
                    <a:pt x="113" y="35"/>
                    <a:pt x="113" y="34"/>
                    <a:pt x="112" y="32"/>
                  </a:cubicBezTo>
                  <a:cubicBezTo>
                    <a:pt x="106" y="32"/>
                    <a:pt x="106" y="32"/>
                    <a:pt x="106" y="32"/>
                  </a:cubicBezTo>
                  <a:lnTo>
                    <a:pt x="102" y="29"/>
                  </a:ln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4" name="Freeform 269">
              <a:extLst>
                <a:ext uri="{FF2B5EF4-FFF2-40B4-BE49-F238E27FC236}">
                  <a16:creationId xmlns:a16="http://schemas.microsoft.com/office/drawing/2014/main" id="{453D5D12-E52D-42B4-B8C7-8B731AE1B1A3}"/>
                </a:ext>
              </a:extLst>
            </p:cNvPr>
            <p:cNvSpPr>
              <a:spLocks/>
            </p:cNvSpPr>
            <p:nvPr/>
          </p:nvSpPr>
          <p:spPr bwMode="auto">
            <a:xfrm>
              <a:off x="5962221" y="4180030"/>
              <a:ext cx="146769" cy="174888"/>
            </a:xfrm>
            <a:custGeom>
              <a:avLst/>
              <a:gdLst>
                <a:gd name="T0" fmla="*/ 32 w 64"/>
                <a:gd name="T1" fmla="*/ 1 h 72"/>
                <a:gd name="T2" fmla="*/ 32 w 64"/>
                <a:gd name="T3" fmla="*/ 7 h 72"/>
                <a:gd name="T4" fmla="*/ 27 w 64"/>
                <a:gd name="T5" fmla="*/ 14 h 72"/>
                <a:gd name="T6" fmla="*/ 24 w 64"/>
                <a:gd name="T7" fmla="*/ 20 h 72"/>
                <a:gd name="T8" fmla="*/ 26 w 64"/>
                <a:gd name="T9" fmla="*/ 20 h 72"/>
                <a:gd name="T10" fmla="*/ 30 w 64"/>
                <a:gd name="T11" fmla="*/ 26 h 72"/>
                <a:gd name="T12" fmla="*/ 24 w 64"/>
                <a:gd name="T13" fmla="*/ 43 h 72"/>
                <a:gd name="T14" fmla="*/ 0 w 64"/>
                <a:gd name="T15" fmla="*/ 51 h 72"/>
                <a:gd name="T16" fmla="*/ 10 w 64"/>
                <a:gd name="T17" fmla="*/ 72 h 72"/>
                <a:gd name="T18" fmla="*/ 12 w 64"/>
                <a:gd name="T19" fmla="*/ 71 h 72"/>
                <a:gd name="T20" fmla="*/ 25 w 64"/>
                <a:gd name="T21" fmla="*/ 68 h 72"/>
                <a:gd name="T22" fmla="*/ 28 w 64"/>
                <a:gd name="T23" fmla="*/ 62 h 72"/>
                <a:gd name="T24" fmla="*/ 37 w 64"/>
                <a:gd name="T25" fmla="*/ 61 h 72"/>
                <a:gd name="T26" fmla="*/ 42 w 64"/>
                <a:gd name="T27" fmla="*/ 53 h 72"/>
                <a:gd name="T28" fmla="*/ 47 w 64"/>
                <a:gd name="T29" fmla="*/ 51 h 72"/>
                <a:gd name="T30" fmla="*/ 50 w 64"/>
                <a:gd name="T31" fmla="*/ 40 h 72"/>
                <a:gd name="T32" fmla="*/ 56 w 64"/>
                <a:gd name="T33" fmla="*/ 35 h 72"/>
                <a:gd name="T34" fmla="*/ 63 w 64"/>
                <a:gd name="T35" fmla="*/ 26 h 72"/>
                <a:gd name="T36" fmla="*/ 62 w 64"/>
                <a:gd name="T37" fmla="*/ 22 h 72"/>
                <a:gd name="T38" fmla="*/ 55 w 64"/>
                <a:gd name="T39" fmla="*/ 13 h 72"/>
                <a:gd name="T40" fmla="*/ 42 w 64"/>
                <a:gd name="T41" fmla="*/ 8 h 72"/>
                <a:gd name="T42" fmla="*/ 38 w 64"/>
                <a:gd name="T43" fmla="*/ 0 h 72"/>
                <a:gd name="T44" fmla="*/ 35 w 64"/>
                <a:gd name="T45" fmla="*/ 1 h 72"/>
                <a:gd name="T46" fmla="*/ 32 w 64"/>
                <a:gd name="T47" fmla="*/ 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72">
                  <a:moveTo>
                    <a:pt x="32" y="1"/>
                  </a:moveTo>
                  <a:cubicBezTo>
                    <a:pt x="32" y="7"/>
                    <a:pt x="32" y="7"/>
                    <a:pt x="32" y="7"/>
                  </a:cubicBezTo>
                  <a:cubicBezTo>
                    <a:pt x="27" y="14"/>
                    <a:pt x="27" y="14"/>
                    <a:pt x="27" y="14"/>
                  </a:cubicBezTo>
                  <a:cubicBezTo>
                    <a:pt x="24" y="20"/>
                    <a:pt x="24" y="20"/>
                    <a:pt x="24" y="20"/>
                  </a:cubicBezTo>
                  <a:cubicBezTo>
                    <a:pt x="25" y="20"/>
                    <a:pt x="25" y="21"/>
                    <a:pt x="26" y="20"/>
                  </a:cubicBezTo>
                  <a:cubicBezTo>
                    <a:pt x="28" y="20"/>
                    <a:pt x="30" y="25"/>
                    <a:pt x="30" y="26"/>
                  </a:cubicBezTo>
                  <a:cubicBezTo>
                    <a:pt x="30" y="28"/>
                    <a:pt x="25" y="42"/>
                    <a:pt x="24" y="43"/>
                  </a:cubicBezTo>
                  <a:cubicBezTo>
                    <a:pt x="23" y="44"/>
                    <a:pt x="9" y="48"/>
                    <a:pt x="0" y="51"/>
                  </a:cubicBezTo>
                  <a:cubicBezTo>
                    <a:pt x="2" y="56"/>
                    <a:pt x="6" y="64"/>
                    <a:pt x="10" y="72"/>
                  </a:cubicBezTo>
                  <a:cubicBezTo>
                    <a:pt x="10" y="71"/>
                    <a:pt x="11" y="71"/>
                    <a:pt x="12" y="71"/>
                  </a:cubicBezTo>
                  <a:cubicBezTo>
                    <a:pt x="16" y="68"/>
                    <a:pt x="21" y="69"/>
                    <a:pt x="25" y="68"/>
                  </a:cubicBezTo>
                  <a:cubicBezTo>
                    <a:pt x="28" y="67"/>
                    <a:pt x="25" y="65"/>
                    <a:pt x="28" y="62"/>
                  </a:cubicBezTo>
                  <a:cubicBezTo>
                    <a:pt x="31" y="60"/>
                    <a:pt x="35" y="61"/>
                    <a:pt x="37" y="61"/>
                  </a:cubicBezTo>
                  <a:cubicBezTo>
                    <a:pt x="38" y="60"/>
                    <a:pt x="39" y="54"/>
                    <a:pt x="42" y="53"/>
                  </a:cubicBezTo>
                  <a:cubicBezTo>
                    <a:pt x="44" y="52"/>
                    <a:pt x="47" y="53"/>
                    <a:pt x="47" y="51"/>
                  </a:cubicBezTo>
                  <a:cubicBezTo>
                    <a:pt x="47" y="48"/>
                    <a:pt x="47" y="40"/>
                    <a:pt x="50" y="40"/>
                  </a:cubicBezTo>
                  <a:cubicBezTo>
                    <a:pt x="52" y="39"/>
                    <a:pt x="56" y="37"/>
                    <a:pt x="56" y="35"/>
                  </a:cubicBezTo>
                  <a:cubicBezTo>
                    <a:pt x="56" y="34"/>
                    <a:pt x="61" y="29"/>
                    <a:pt x="63" y="26"/>
                  </a:cubicBezTo>
                  <a:cubicBezTo>
                    <a:pt x="64" y="23"/>
                    <a:pt x="64" y="22"/>
                    <a:pt x="62" y="22"/>
                  </a:cubicBezTo>
                  <a:cubicBezTo>
                    <a:pt x="60" y="21"/>
                    <a:pt x="56" y="15"/>
                    <a:pt x="55" y="13"/>
                  </a:cubicBezTo>
                  <a:cubicBezTo>
                    <a:pt x="54" y="11"/>
                    <a:pt x="48" y="12"/>
                    <a:pt x="42" y="8"/>
                  </a:cubicBezTo>
                  <a:cubicBezTo>
                    <a:pt x="40" y="6"/>
                    <a:pt x="38" y="3"/>
                    <a:pt x="38" y="0"/>
                  </a:cubicBezTo>
                  <a:cubicBezTo>
                    <a:pt x="35" y="1"/>
                    <a:pt x="35" y="1"/>
                    <a:pt x="35" y="1"/>
                  </a:cubicBezTo>
                  <a:lnTo>
                    <a:pt x="32" y="1"/>
                  </a:ln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5" name="Freeform 270">
              <a:extLst>
                <a:ext uri="{FF2B5EF4-FFF2-40B4-BE49-F238E27FC236}">
                  <a16:creationId xmlns:a16="http://schemas.microsoft.com/office/drawing/2014/main" id="{DC9D020E-ED41-48EF-819B-4AC7539ACA0E}"/>
                </a:ext>
              </a:extLst>
            </p:cNvPr>
            <p:cNvSpPr>
              <a:spLocks/>
            </p:cNvSpPr>
            <p:nvPr/>
          </p:nvSpPr>
          <p:spPr bwMode="auto">
            <a:xfrm>
              <a:off x="5936536" y="4158652"/>
              <a:ext cx="22016" cy="33033"/>
            </a:xfrm>
            <a:custGeom>
              <a:avLst/>
              <a:gdLst>
                <a:gd name="T0" fmla="*/ 7 w 10"/>
                <a:gd name="T1" fmla="*/ 13 h 14"/>
                <a:gd name="T2" fmla="*/ 7 w 10"/>
                <a:gd name="T3" fmla="*/ 11 h 14"/>
                <a:gd name="T4" fmla="*/ 6 w 10"/>
                <a:gd name="T5" fmla="*/ 1 h 14"/>
                <a:gd name="T6" fmla="*/ 1 w 10"/>
                <a:gd name="T7" fmla="*/ 9 h 14"/>
                <a:gd name="T8" fmla="*/ 0 w 10"/>
                <a:gd name="T9" fmla="*/ 9 h 14"/>
                <a:gd name="T10" fmla="*/ 7 w 10"/>
                <a:gd name="T11" fmla="*/ 13 h 14"/>
              </a:gdLst>
              <a:ahLst/>
              <a:cxnLst>
                <a:cxn ang="0">
                  <a:pos x="T0" y="T1"/>
                </a:cxn>
                <a:cxn ang="0">
                  <a:pos x="T2" y="T3"/>
                </a:cxn>
                <a:cxn ang="0">
                  <a:pos x="T4" y="T5"/>
                </a:cxn>
                <a:cxn ang="0">
                  <a:pos x="T6" y="T7"/>
                </a:cxn>
                <a:cxn ang="0">
                  <a:pos x="T8" y="T9"/>
                </a:cxn>
                <a:cxn ang="0">
                  <a:pos x="T10" y="T11"/>
                </a:cxn>
              </a:cxnLst>
              <a:rect l="0" t="0" r="r" b="b"/>
              <a:pathLst>
                <a:path w="10" h="14">
                  <a:moveTo>
                    <a:pt x="7" y="13"/>
                  </a:moveTo>
                  <a:cubicBezTo>
                    <a:pt x="7" y="13"/>
                    <a:pt x="7" y="12"/>
                    <a:pt x="7" y="11"/>
                  </a:cubicBezTo>
                  <a:cubicBezTo>
                    <a:pt x="9" y="9"/>
                    <a:pt x="10" y="2"/>
                    <a:pt x="6" y="1"/>
                  </a:cubicBezTo>
                  <a:cubicBezTo>
                    <a:pt x="3" y="0"/>
                    <a:pt x="1" y="7"/>
                    <a:pt x="1" y="9"/>
                  </a:cubicBezTo>
                  <a:cubicBezTo>
                    <a:pt x="1" y="9"/>
                    <a:pt x="1" y="9"/>
                    <a:pt x="0" y="9"/>
                  </a:cubicBezTo>
                  <a:cubicBezTo>
                    <a:pt x="2" y="13"/>
                    <a:pt x="5" y="14"/>
                    <a:pt x="7" y="13"/>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6" name="Freeform 271">
              <a:extLst>
                <a:ext uri="{FF2B5EF4-FFF2-40B4-BE49-F238E27FC236}">
                  <a16:creationId xmlns:a16="http://schemas.microsoft.com/office/drawing/2014/main" id="{FCBD49E3-3929-4C12-8075-E1C73394CE4F}"/>
                </a:ext>
              </a:extLst>
            </p:cNvPr>
            <p:cNvSpPr>
              <a:spLocks/>
            </p:cNvSpPr>
            <p:nvPr/>
          </p:nvSpPr>
          <p:spPr bwMode="auto">
            <a:xfrm>
              <a:off x="5958552" y="4152824"/>
              <a:ext cx="89898" cy="75785"/>
            </a:xfrm>
            <a:custGeom>
              <a:avLst/>
              <a:gdLst>
                <a:gd name="T0" fmla="*/ 6 w 39"/>
                <a:gd name="T1" fmla="*/ 29 h 31"/>
                <a:gd name="T2" fmla="*/ 25 w 39"/>
                <a:gd name="T3" fmla="*/ 31 h 31"/>
                <a:gd name="T4" fmla="*/ 28 w 39"/>
                <a:gd name="T5" fmla="*/ 25 h 31"/>
                <a:gd name="T6" fmla="*/ 33 w 39"/>
                <a:gd name="T7" fmla="*/ 18 h 31"/>
                <a:gd name="T8" fmla="*/ 33 w 39"/>
                <a:gd name="T9" fmla="*/ 12 h 31"/>
                <a:gd name="T10" fmla="*/ 36 w 39"/>
                <a:gd name="T11" fmla="*/ 12 h 31"/>
                <a:gd name="T12" fmla="*/ 39 w 39"/>
                <a:gd name="T13" fmla="*/ 11 h 31"/>
                <a:gd name="T14" fmla="*/ 36 w 39"/>
                <a:gd name="T15" fmla="*/ 1 h 31"/>
                <a:gd name="T16" fmla="*/ 27 w 39"/>
                <a:gd name="T17" fmla="*/ 11 h 31"/>
                <a:gd name="T18" fmla="*/ 12 w 39"/>
                <a:gd name="T19" fmla="*/ 19 h 31"/>
                <a:gd name="T20" fmla="*/ 2 w 39"/>
                <a:gd name="T21" fmla="*/ 21 h 31"/>
                <a:gd name="T22" fmla="*/ 0 w 39"/>
                <a:gd name="T23" fmla="*/ 21 h 31"/>
                <a:gd name="T24" fmla="*/ 6 w 39"/>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31">
                  <a:moveTo>
                    <a:pt x="6" y="29"/>
                  </a:moveTo>
                  <a:cubicBezTo>
                    <a:pt x="7" y="30"/>
                    <a:pt x="20" y="31"/>
                    <a:pt x="25" y="31"/>
                  </a:cubicBezTo>
                  <a:cubicBezTo>
                    <a:pt x="28" y="25"/>
                    <a:pt x="28" y="25"/>
                    <a:pt x="28" y="25"/>
                  </a:cubicBezTo>
                  <a:cubicBezTo>
                    <a:pt x="33" y="18"/>
                    <a:pt x="33" y="18"/>
                    <a:pt x="33" y="18"/>
                  </a:cubicBezTo>
                  <a:cubicBezTo>
                    <a:pt x="33" y="12"/>
                    <a:pt x="33" y="12"/>
                    <a:pt x="33" y="12"/>
                  </a:cubicBezTo>
                  <a:cubicBezTo>
                    <a:pt x="36" y="12"/>
                    <a:pt x="36" y="12"/>
                    <a:pt x="36" y="12"/>
                  </a:cubicBezTo>
                  <a:cubicBezTo>
                    <a:pt x="39" y="11"/>
                    <a:pt x="39" y="11"/>
                    <a:pt x="39" y="11"/>
                  </a:cubicBezTo>
                  <a:cubicBezTo>
                    <a:pt x="37" y="6"/>
                    <a:pt x="37" y="1"/>
                    <a:pt x="36" y="1"/>
                  </a:cubicBezTo>
                  <a:cubicBezTo>
                    <a:pt x="35" y="0"/>
                    <a:pt x="29" y="7"/>
                    <a:pt x="27" y="11"/>
                  </a:cubicBezTo>
                  <a:cubicBezTo>
                    <a:pt x="24" y="16"/>
                    <a:pt x="18" y="20"/>
                    <a:pt x="12" y="19"/>
                  </a:cubicBezTo>
                  <a:cubicBezTo>
                    <a:pt x="6" y="17"/>
                    <a:pt x="4" y="20"/>
                    <a:pt x="2" y="21"/>
                  </a:cubicBezTo>
                  <a:cubicBezTo>
                    <a:pt x="2" y="21"/>
                    <a:pt x="1" y="21"/>
                    <a:pt x="0" y="21"/>
                  </a:cubicBezTo>
                  <a:cubicBezTo>
                    <a:pt x="1" y="25"/>
                    <a:pt x="6" y="29"/>
                    <a:pt x="6" y="29"/>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7" name="Freeform 272">
              <a:extLst>
                <a:ext uri="{FF2B5EF4-FFF2-40B4-BE49-F238E27FC236}">
                  <a16:creationId xmlns:a16="http://schemas.microsoft.com/office/drawing/2014/main" id="{5B8F2C41-A994-45F0-B36C-92A327482B41}"/>
                </a:ext>
              </a:extLst>
            </p:cNvPr>
            <p:cNvSpPr>
              <a:spLocks noEditPoints="1"/>
            </p:cNvSpPr>
            <p:nvPr/>
          </p:nvSpPr>
          <p:spPr bwMode="auto">
            <a:xfrm>
              <a:off x="6831831" y="4555066"/>
              <a:ext cx="359586" cy="116591"/>
            </a:xfrm>
            <a:custGeom>
              <a:avLst/>
              <a:gdLst>
                <a:gd name="T0" fmla="*/ 29 w 157"/>
                <a:gd name="T1" fmla="*/ 17 h 48"/>
                <a:gd name="T2" fmla="*/ 22 w 157"/>
                <a:gd name="T3" fmla="*/ 9 h 48"/>
                <a:gd name="T4" fmla="*/ 19 w 157"/>
                <a:gd name="T5" fmla="*/ 5 h 48"/>
                <a:gd name="T6" fmla="*/ 18 w 157"/>
                <a:gd name="T7" fmla="*/ 4 h 48"/>
                <a:gd name="T8" fmla="*/ 15 w 157"/>
                <a:gd name="T9" fmla="*/ 7 h 48"/>
                <a:gd name="T10" fmla="*/ 9 w 157"/>
                <a:gd name="T11" fmla="*/ 6 h 48"/>
                <a:gd name="T12" fmla="*/ 5 w 157"/>
                <a:gd name="T13" fmla="*/ 1 h 48"/>
                <a:gd name="T14" fmla="*/ 0 w 157"/>
                <a:gd name="T15" fmla="*/ 1 h 48"/>
                <a:gd name="T16" fmla="*/ 3 w 157"/>
                <a:gd name="T17" fmla="*/ 13 h 48"/>
                <a:gd name="T18" fmla="*/ 11 w 157"/>
                <a:gd name="T19" fmla="*/ 29 h 48"/>
                <a:gd name="T20" fmla="*/ 19 w 157"/>
                <a:gd name="T21" fmla="*/ 36 h 48"/>
                <a:gd name="T22" fmla="*/ 34 w 157"/>
                <a:gd name="T23" fmla="*/ 44 h 48"/>
                <a:gd name="T24" fmla="*/ 29 w 157"/>
                <a:gd name="T25" fmla="*/ 33 h 48"/>
                <a:gd name="T26" fmla="*/ 29 w 157"/>
                <a:gd name="T27" fmla="*/ 17 h 48"/>
                <a:gd name="T28" fmla="*/ 150 w 157"/>
                <a:gd name="T29" fmla="*/ 8 h 48"/>
                <a:gd name="T30" fmla="*/ 143 w 157"/>
                <a:gd name="T31" fmla="*/ 6 h 48"/>
                <a:gd name="T32" fmla="*/ 136 w 157"/>
                <a:gd name="T33" fmla="*/ 0 h 48"/>
                <a:gd name="T34" fmla="*/ 129 w 157"/>
                <a:gd name="T35" fmla="*/ 8 h 48"/>
                <a:gd name="T36" fmla="*/ 125 w 157"/>
                <a:gd name="T37" fmla="*/ 14 h 48"/>
                <a:gd name="T38" fmla="*/ 123 w 157"/>
                <a:gd name="T39" fmla="*/ 16 h 48"/>
                <a:gd name="T40" fmla="*/ 123 w 157"/>
                <a:gd name="T41" fmla="*/ 20 h 48"/>
                <a:gd name="T42" fmla="*/ 118 w 157"/>
                <a:gd name="T43" fmla="*/ 22 h 48"/>
                <a:gd name="T44" fmla="*/ 114 w 157"/>
                <a:gd name="T45" fmla="*/ 17 h 48"/>
                <a:gd name="T46" fmla="*/ 114 w 157"/>
                <a:gd name="T47" fmla="*/ 17 h 48"/>
                <a:gd name="T48" fmla="*/ 106 w 157"/>
                <a:gd name="T49" fmla="*/ 28 h 48"/>
                <a:gd name="T50" fmla="*/ 95 w 157"/>
                <a:gd name="T51" fmla="*/ 31 h 48"/>
                <a:gd name="T52" fmla="*/ 90 w 157"/>
                <a:gd name="T53" fmla="*/ 42 h 48"/>
                <a:gd name="T54" fmla="*/ 78 w 157"/>
                <a:gd name="T55" fmla="*/ 39 h 48"/>
                <a:gd name="T56" fmla="*/ 80 w 157"/>
                <a:gd name="T57" fmla="*/ 44 h 48"/>
                <a:gd name="T58" fmla="*/ 87 w 157"/>
                <a:gd name="T59" fmla="*/ 47 h 48"/>
                <a:gd name="T60" fmla="*/ 97 w 157"/>
                <a:gd name="T61" fmla="*/ 46 h 48"/>
                <a:gd name="T62" fmla="*/ 105 w 157"/>
                <a:gd name="T63" fmla="*/ 43 h 48"/>
                <a:gd name="T64" fmla="*/ 113 w 157"/>
                <a:gd name="T65" fmla="*/ 44 h 48"/>
                <a:gd name="T66" fmla="*/ 120 w 157"/>
                <a:gd name="T67" fmla="*/ 39 h 48"/>
                <a:gd name="T68" fmla="*/ 122 w 157"/>
                <a:gd name="T69" fmla="*/ 32 h 48"/>
                <a:gd name="T70" fmla="*/ 127 w 157"/>
                <a:gd name="T71" fmla="*/ 25 h 48"/>
                <a:gd name="T72" fmla="*/ 140 w 157"/>
                <a:gd name="T73" fmla="*/ 19 h 48"/>
                <a:gd name="T74" fmla="*/ 143 w 157"/>
                <a:gd name="T75" fmla="*/ 21 h 48"/>
                <a:gd name="T76" fmla="*/ 148 w 157"/>
                <a:gd name="T77" fmla="*/ 16 h 48"/>
                <a:gd name="T78" fmla="*/ 156 w 157"/>
                <a:gd name="T79" fmla="*/ 13 h 48"/>
                <a:gd name="T80" fmla="*/ 150 w 157"/>
                <a:gd name="T81"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7" h="48">
                  <a:moveTo>
                    <a:pt x="29" y="17"/>
                  </a:moveTo>
                  <a:cubicBezTo>
                    <a:pt x="29" y="12"/>
                    <a:pt x="24" y="12"/>
                    <a:pt x="22" y="9"/>
                  </a:cubicBezTo>
                  <a:cubicBezTo>
                    <a:pt x="21" y="5"/>
                    <a:pt x="19" y="7"/>
                    <a:pt x="19" y="5"/>
                  </a:cubicBezTo>
                  <a:cubicBezTo>
                    <a:pt x="18" y="5"/>
                    <a:pt x="18" y="4"/>
                    <a:pt x="18" y="4"/>
                  </a:cubicBezTo>
                  <a:cubicBezTo>
                    <a:pt x="15" y="5"/>
                    <a:pt x="16" y="7"/>
                    <a:pt x="15" y="7"/>
                  </a:cubicBezTo>
                  <a:cubicBezTo>
                    <a:pt x="14" y="7"/>
                    <a:pt x="9" y="8"/>
                    <a:pt x="9" y="6"/>
                  </a:cubicBezTo>
                  <a:cubicBezTo>
                    <a:pt x="9" y="5"/>
                    <a:pt x="8" y="2"/>
                    <a:pt x="5" y="1"/>
                  </a:cubicBezTo>
                  <a:cubicBezTo>
                    <a:pt x="4" y="1"/>
                    <a:pt x="2" y="1"/>
                    <a:pt x="0" y="1"/>
                  </a:cubicBezTo>
                  <a:cubicBezTo>
                    <a:pt x="2" y="5"/>
                    <a:pt x="3" y="10"/>
                    <a:pt x="3" y="13"/>
                  </a:cubicBezTo>
                  <a:cubicBezTo>
                    <a:pt x="3" y="18"/>
                    <a:pt x="10" y="26"/>
                    <a:pt x="11" y="29"/>
                  </a:cubicBezTo>
                  <a:cubicBezTo>
                    <a:pt x="12" y="32"/>
                    <a:pt x="14" y="33"/>
                    <a:pt x="19" y="36"/>
                  </a:cubicBezTo>
                  <a:cubicBezTo>
                    <a:pt x="23" y="40"/>
                    <a:pt x="32" y="45"/>
                    <a:pt x="34" y="44"/>
                  </a:cubicBezTo>
                  <a:cubicBezTo>
                    <a:pt x="36" y="43"/>
                    <a:pt x="31" y="35"/>
                    <a:pt x="29" y="33"/>
                  </a:cubicBezTo>
                  <a:cubicBezTo>
                    <a:pt x="26" y="30"/>
                    <a:pt x="28" y="23"/>
                    <a:pt x="29" y="17"/>
                  </a:cubicBezTo>
                  <a:close/>
                  <a:moveTo>
                    <a:pt x="150" y="8"/>
                  </a:moveTo>
                  <a:cubicBezTo>
                    <a:pt x="148" y="9"/>
                    <a:pt x="143" y="8"/>
                    <a:pt x="143" y="6"/>
                  </a:cubicBezTo>
                  <a:cubicBezTo>
                    <a:pt x="143" y="4"/>
                    <a:pt x="139" y="0"/>
                    <a:pt x="136" y="0"/>
                  </a:cubicBezTo>
                  <a:cubicBezTo>
                    <a:pt x="133" y="0"/>
                    <a:pt x="130" y="6"/>
                    <a:pt x="129" y="8"/>
                  </a:cubicBezTo>
                  <a:cubicBezTo>
                    <a:pt x="129" y="10"/>
                    <a:pt x="125" y="10"/>
                    <a:pt x="125" y="14"/>
                  </a:cubicBezTo>
                  <a:cubicBezTo>
                    <a:pt x="125" y="15"/>
                    <a:pt x="124" y="15"/>
                    <a:pt x="123" y="16"/>
                  </a:cubicBezTo>
                  <a:cubicBezTo>
                    <a:pt x="124" y="19"/>
                    <a:pt x="124" y="21"/>
                    <a:pt x="123" y="20"/>
                  </a:cubicBezTo>
                  <a:cubicBezTo>
                    <a:pt x="121" y="20"/>
                    <a:pt x="121" y="22"/>
                    <a:pt x="118" y="22"/>
                  </a:cubicBezTo>
                  <a:cubicBezTo>
                    <a:pt x="117" y="22"/>
                    <a:pt x="116" y="20"/>
                    <a:pt x="114" y="17"/>
                  </a:cubicBezTo>
                  <a:cubicBezTo>
                    <a:pt x="114" y="17"/>
                    <a:pt x="114" y="17"/>
                    <a:pt x="114" y="17"/>
                  </a:cubicBezTo>
                  <a:cubicBezTo>
                    <a:pt x="112" y="17"/>
                    <a:pt x="107" y="23"/>
                    <a:pt x="106" y="28"/>
                  </a:cubicBezTo>
                  <a:cubicBezTo>
                    <a:pt x="106" y="32"/>
                    <a:pt x="101" y="31"/>
                    <a:pt x="95" y="31"/>
                  </a:cubicBezTo>
                  <a:cubicBezTo>
                    <a:pt x="88" y="32"/>
                    <a:pt x="91" y="39"/>
                    <a:pt x="90" y="42"/>
                  </a:cubicBezTo>
                  <a:cubicBezTo>
                    <a:pt x="88" y="44"/>
                    <a:pt x="81" y="39"/>
                    <a:pt x="78" y="39"/>
                  </a:cubicBezTo>
                  <a:cubicBezTo>
                    <a:pt x="78" y="41"/>
                    <a:pt x="79" y="44"/>
                    <a:pt x="80" y="44"/>
                  </a:cubicBezTo>
                  <a:cubicBezTo>
                    <a:pt x="82" y="44"/>
                    <a:pt x="85" y="48"/>
                    <a:pt x="87" y="47"/>
                  </a:cubicBezTo>
                  <a:cubicBezTo>
                    <a:pt x="89" y="46"/>
                    <a:pt x="94" y="47"/>
                    <a:pt x="97" y="46"/>
                  </a:cubicBezTo>
                  <a:cubicBezTo>
                    <a:pt x="100" y="45"/>
                    <a:pt x="101" y="43"/>
                    <a:pt x="105" y="43"/>
                  </a:cubicBezTo>
                  <a:cubicBezTo>
                    <a:pt x="110" y="43"/>
                    <a:pt x="108" y="47"/>
                    <a:pt x="113" y="44"/>
                  </a:cubicBezTo>
                  <a:cubicBezTo>
                    <a:pt x="118" y="42"/>
                    <a:pt x="121" y="44"/>
                    <a:pt x="120" y="39"/>
                  </a:cubicBezTo>
                  <a:cubicBezTo>
                    <a:pt x="120" y="35"/>
                    <a:pt x="123" y="35"/>
                    <a:pt x="122" y="32"/>
                  </a:cubicBezTo>
                  <a:cubicBezTo>
                    <a:pt x="122" y="29"/>
                    <a:pt x="128" y="31"/>
                    <a:pt x="127" y="25"/>
                  </a:cubicBezTo>
                  <a:cubicBezTo>
                    <a:pt x="127" y="19"/>
                    <a:pt x="136" y="19"/>
                    <a:pt x="140" y="19"/>
                  </a:cubicBezTo>
                  <a:cubicBezTo>
                    <a:pt x="140" y="19"/>
                    <a:pt x="142" y="20"/>
                    <a:pt x="143" y="21"/>
                  </a:cubicBezTo>
                  <a:cubicBezTo>
                    <a:pt x="146" y="19"/>
                    <a:pt x="150" y="18"/>
                    <a:pt x="148" y="16"/>
                  </a:cubicBezTo>
                  <a:cubicBezTo>
                    <a:pt x="146" y="14"/>
                    <a:pt x="155" y="16"/>
                    <a:pt x="156" y="13"/>
                  </a:cubicBezTo>
                  <a:cubicBezTo>
                    <a:pt x="157" y="10"/>
                    <a:pt x="152" y="8"/>
                    <a:pt x="150" y="8"/>
                  </a:cubicBezTo>
                  <a:close/>
                </a:path>
              </a:pathLst>
            </a:custGeom>
            <a:solidFill>
              <a:schemeClr val="accent1"/>
            </a:solid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8" name="Freeform 273">
              <a:extLst>
                <a:ext uri="{FF2B5EF4-FFF2-40B4-BE49-F238E27FC236}">
                  <a16:creationId xmlns:a16="http://schemas.microsoft.com/office/drawing/2014/main" id="{CD6A4B15-35BA-4711-9F99-9FE0F56C6658}"/>
                </a:ext>
              </a:extLst>
            </p:cNvPr>
            <p:cNvSpPr>
              <a:spLocks/>
            </p:cNvSpPr>
            <p:nvPr/>
          </p:nvSpPr>
          <p:spPr bwMode="auto">
            <a:xfrm>
              <a:off x="7092346" y="4593930"/>
              <a:ext cx="23851" cy="15546"/>
            </a:xfrm>
            <a:custGeom>
              <a:avLst/>
              <a:gdLst>
                <a:gd name="T0" fmla="*/ 4 w 10"/>
                <a:gd name="T1" fmla="*/ 6 h 6"/>
                <a:gd name="T2" fmla="*/ 9 w 10"/>
                <a:gd name="T3" fmla="*/ 4 h 6"/>
                <a:gd name="T4" fmla="*/ 9 w 10"/>
                <a:gd name="T5" fmla="*/ 0 h 6"/>
                <a:gd name="T6" fmla="*/ 5 w 10"/>
                <a:gd name="T7" fmla="*/ 2 h 6"/>
                <a:gd name="T8" fmla="*/ 0 w 10"/>
                <a:gd name="T9" fmla="*/ 1 h 6"/>
                <a:gd name="T10" fmla="*/ 4 w 10"/>
                <a:gd name="T11" fmla="*/ 6 h 6"/>
              </a:gdLst>
              <a:ahLst/>
              <a:cxnLst>
                <a:cxn ang="0">
                  <a:pos x="T0" y="T1"/>
                </a:cxn>
                <a:cxn ang="0">
                  <a:pos x="T2" y="T3"/>
                </a:cxn>
                <a:cxn ang="0">
                  <a:pos x="T4" y="T5"/>
                </a:cxn>
                <a:cxn ang="0">
                  <a:pos x="T6" y="T7"/>
                </a:cxn>
                <a:cxn ang="0">
                  <a:pos x="T8" y="T9"/>
                </a:cxn>
                <a:cxn ang="0">
                  <a:pos x="T10" y="T11"/>
                </a:cxn>
              </a:cxnLst>
              <a:rect l="0" t="0" r="r" b="b"/>
              <a:pathLst>
                <a:path w="10" h="6">
                  <a:moveTo>
                    <a:pt x="4" y="6"/>
                  </a:moveTo>
                  <a:cubicBezTo>
                    <a:pt x="7" y="6"/>
                    <a:pt x="7" y="4"/>
                    <a:pt x="9" y="4"/>
                  </a:cubicBezTo>
                  <a:cubicBezTo>
                    <a:pt x="10" y="5"/>
                    <a:pt x="10" y="3"/>
                    <a:pt x="9" y="0"/>
                  </a:cubicBezTo>
                  <a:cubicBezTo>
                    <a:pt x="8" y="0"/>
                    <a:pt x="5" y="0"/>
                    <a:pt x="5" y="2"/>
                  </a:cubicBezTo>
                  <a:cubicBezTo>
                    <a:pt x="5" y="4"/>
                    <a:pt x="2" y="1"/>
                    <a:pt x="0" y="1"/>
                  </a:cubicBezTo>
                  <a:cubicBezTo>
                    <a:pt x="2" y="4"/>
                    <a:pt x="3" y="6"/>
                    <a:pt x="4" y="6"/>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29" name="Freeform 274">
              <a:extLst>
                <a:ext uri="{FF2B5EF4-FFF2-40B4-BE49-F238E27FC236}">
                  <a16:creationId xmlns:a16="http://schemas.microsoft.com/office/drawing/2014/main" id="{8A8EFF7C-23A6-4A82-B458-571FC42AA0BD}"/>
                </a:ext>
              </a:extLst>
            </p:cNvPr>
            <p:cNvSpPr>
              <a:spLocks/>
            </p:cNvSpPr>
            <p:nvPr/>
          </p:nvSpPr>
          <p:spPr bwMode="auto">
            <a:xfrm>
              <a:off x="5718217" y="3907980"/>
              <a:ext cx="181628" cy="186547"/>
            </a:xfrm>
            <a:custGeom>
              <a:avLst/>
              <a:gdLst>
                <a:gd name="T0" fmla="*/ 66 w 79"/>
                <a:gd name="T1" fmla="*/ 70 h 77"/>
                <a:gd name="T2" fmla="*/ 70 w 79"/>
                <a:gd name="T3" fmla="*/ 67 h 77"/>
                <a:gd name="T4" fmla="*/ 75 w 79"/>
                <a:gd name="T5" fmla="*/ 70 h 77"/>
                <a:gd name="T6" fmla="*/ 79 w 79"/>
                <a:gd name="T7" fmla="*/ 68 h 77"/>
                <a:gd name="T8" fmla="*/ 74 w 79"/>
                <a:gd name="T9" fmla="*/ 62 h 77"/>
                <a:gd name="T10" fmla="*/ 71 w 79"/>
                <a:gd name="T11" fmla="*/ 56 h 77"/>
                <a:gd name="T12" fmla="*/ 72 w 79"/>
                <a:gd name="T13" fmla="*/ 51 h 77"/>
                <a:gd name="T14" fmla="*/ 68 w 79"/>
                <a:gd name="T15" fmla="*/ 46 h 77"/>
                <a:gd name="T16" fmla="*/ 59 w 79"/>
                <a:gd name="T17" fmla="*/ 40 h 77"/>
                <a:gd name="T18" fmla="*/ 55 w 79"/>
                <a:gd name="T19" fmla="*/ 36 h 77"/>
                <a:gd name="T20" fmla="*/ 54 w 79"/>
                <a:gd name="T21" fmla="*/ 28 h 77"/>
                <a:gd name="T22" fmla="*/ 58 w 79"/>
                <a:gd name="T23" fmla="*/ 22 h 77"/>
                <a:gd name="T24" fmla="*/ 59 w 79"/>
                <a:gd name="T25" fmla="*/ 17 h 77"/>
                <a:gd name="T26" fmla="*/ 55 w 79"/>
                <a:gd name="T27" fmla="*/ 14 h 77"/>
                <a:gd name="T28" fmla="*/ 51 w 79"/>
                <a:gd name="T29" fmla="*/ 10 h 77"/>
                <a:gd name="T30" fmla="*/ 48 w 79"/>
                <a:gd name="T31" fmla="*/ 3 h 77"/>
                <a:gd name="T32" fmla="*/ 40 w 79"/>
                <a:gd name="T33" fmla="*/ 2 h 77"/>
                <a:gd name="T34" fmla="*/ 32 w 79"/>
                <a:gd name="T35" fmla="*/ 1 h 77"/>
                <a:gd name="T36" fmla="*/ 29 w 79"/>
                <a:gd name="T37" fmla="*/ 3 h 77"/>
                <a:gd name="T38" fmla="*/ 29 w 79"/>
                <a:gd name="T39" fmla="*/ 3 h 77"/>
                <a:gd name="T40" fmla="*/ 24 w 79"/>
                <a:gd name="T41" fmla="*/ 7 h 77"/>
                <a:gd name="T42" fmla="*/ 19 w 79"/>
                <a:gd name="T43" fmla="*/ 11 h 77"/>
                <a:gd name="T44" fmla="*/ 20 w 79"/>
                <a:gd name="T45" fmla="*/ 17 h 77"/>
                <a:gd name="T46" fmla="*/ 19 w 79"/>
                <a:gd name="T47" fmla="*/ 24 h 77"/>
                <a:gd name="T48" fmla="*/ 17 w 79"/>
                <a:gd name="T49" fmla="*/ 28 h 77"/>
                <a:gd name="T50" fmla="*/ 0 w 79"/>
                <a:gd name="T51" fmla="*/ 38 h 77"/>
                <a:gd name="T52" fmla="*/ 1 w 79"/>
                <a:gd name="T53" fmla="*/ 42 h 77"/>
                <a:gd name="T54" fmla="*/ 2 w 79"/>
                <a:gd name="T55" fmla="*/ 49 h 77"/>
                <a:gd name="T56" fmla="*/ 9 w 79"/>
                <a:gd name="T57" fmla="*/ 49 h 77"/>
                <a:gd name="T58" fmla="*/ 25 w 79"/>
                <a:gd name="T59" fmla="*/ 59 h 77"/>
                <a:gd name="T60" fmla="*/ 44 w 79"/>
                <a:gd name="T61" fmla="*/ 73 h 77"/>
                <a:gd name="T62" fmla="*/ 53 w 79"/>
                <a:gd name="T63" fmla="*/ 76 h 77"/>
                <a:gd name="T64" fmla="*/ 63 w 79"/>
                <a:gd name="T65" fmla="*/ 77 h 77"/>
                <a:gd name="T66" fmla="*/ 66 w 79"/>
                <a:gd name="T67"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70"/>
                  </a:moveTo>
                  <a:cubicBezTo>
                    <a:pt x="67" y="69"/>
                    <a:pt x="67" y="67"/>
                    <a:pt x="70" y="67"/>
                  </a:cubicBezTo>
                  <a:cubicBezTo>
                    <a:pt x="72" y="67"/>
                    <a:pt x="73" y="68"/>
                    <a:pt x="75" y="70"/>
                  </a:cubicBezTo>
                  <a:cubicBezTo>
                    <a:pt x="76" y="69"/>
                    <a:pt x="77" y="69"/>
                    <a:pt x="79" y="68"/>
                  </a:cubicBezTo>
                  <a:cubicBezTo>
                    <a:pt x="76" y="66"/>
                    <a:pt x="74" y="63"/>
                    <a:pt x="74" y="62"/>
                  </a:cubicBezTo>
                  <a:cubicBezTo>
                    <a:pt x="74" y="59"/>
                    <a:pt x="72" y="58"/>
                    <a:pt x="71" y="56"/>
                  </a:cubicBezTo>
                  <a:cubicBezTo>
                    <a:pt x="71" y="55"/>
                    <a:pt x="73" y="52"/>
                    <a:pt x="72" y="51"/>
                  </a:cubicBezTo>
                  <a:cubicBezTo>
                    <a:pt x="71" y="50"/>
                    <a:pt x="70" y="47"/>
                    <a:pt x="68" y="46"/>
                  </a:cubicBezTo>
                  <a:cubicBezTo>
                    <a:pt x="66" y="46"/>
                    <a:pt x="59" y="42"/>
                    <a:pt x="59" y="40"/>
                  </a:cubicBezTo>
                  <a:cubicBezTo>
                    <a:pt x="59" y="38"/>
                    <a:pt x="57" y="36"/>
                    <a:pt x="55" y="36"/>
                  </a:cubicBezTo>
                  <a:cubicBezTo>
                    <a:pt x="54" y="35"/>
                    <a:pt x="53" y="29"/>
                    <a:pt x="54" y="28"/>
                  </a:cubicBezTo>
                  <a:cubicBezTo>
                    <a:pt x="56" y="28"/>
                    <a:pt x="56" y="22"/>
                    <a:pt x="58" y="22"/>
                  </a:cubicBezTo>
                  <a:cubicBezTo>
                    <a:pt x="59" y="22"/>
                    <a:pt x="58" y="19"/>
                    <a:pt x="59" y="17"/>
                  </a:cubicBezTo>
                  <a:cubicBezTo>
                    <a:pt x="59" y="15"/>
                    <a:pt x="57" y="14"/>
                    <a:pt x="55" y="14"/>
                  </a:cubicBezTo>
                  <a:cubicBezTo>
                    <a:pt x="54" y="14"/>
                    <a:pt x="51" y="12"/>
                    <a:pt x="51" y="10"/>
                  </a:cubicBezTo>
                  <a:cubicBezTo>
                    <a:pt x="51" y="8"/>
                    <a:pt x="48" y="4"/>
                    <a:pt x="48" y="3"/>
                  </a:cubicBezTo>
                  <a:cubicBezTo>
                    <a:pt x="48" y="8"/>
                    <a:pt x="41" y="1"/>
                    <a:pt x="40" y="2"/>
                  </a:cubicBezTo>
                  <a:cubicBezTo>
                    <a:pt x="38" y="3"/>
                    <a:pt x="36" y="0"/>
                    <a:pt x="32" y="1"/>
                  </a:cubicBezTo>
                  <a:cubicBezTo>
                    <a:pt x="30" y="1"/>
                    <a:pt x="30" y="2"/>
                    <a:pt x="29" y="3"/>
                  </a:cubicBezTo>
                  <a:cubicBezTo>
                    <a:pt x="29" y="3"/>
                    <a:pt x="29" y="3"/>
                    <a:pt x="29" y="3"/>
                  </a:cubicBezTo>
                  <a:cubicBezTo>
                    <a:pt x="24" y="7"/>
                    <a:pt x="24" y="7"/>
                    <a:pt x="24" y="7"/>
                  </a:cubicBezTo>
                  <a:cubicBezTo>
                    <a:pt x="24" y="7"/>
                    <a:pt x="20" y="8"/>
                    <a:pt x="19" y="11"/>
                  </a:cubicBezTo>
                  <a:cubicBezTo>
                    <a:pt x="18" y="13"/>
                    <a:pt x="21" y="16"/>
                    <a:pt x="20" y="17"/>
                  </a:cubicBezTo>
                  <a:cubicBezTo>
                    <a:pt x="19" y="19"/>
                    <a:pt x="19" y="22"/>
                    <a:pt x="19" y="24"/>
                  </a:cubicBezTo>
                  <a:cubicBezTo>
                    <a:pt x="19" y="25"/>
                    <a:pt x="17" y="28"/>
                    <a:pt x="17" y="28"/>
                  </a:cubicBezTo>
                  <a:cubicBezTo>
                    <a:pt x="17" y="28"/>
                    <a:pt x="8" y="34"/>
                    <a:pt x="0" y="38"/>
                  </a:cubicBezTo>
                  <a:cubicBezTo>
                    <a:pt x="0" y="39"/>
                    <a:pt x="0" y="40"/>
                    <a:pt x="1" y="42"/>
                  </a:cubicBezTo>
                  <a:cubicBezTo>
                    <a:pt x="1" y="43"/>
                    <a:pt x="2" y="47"/>
                    <a:pt x="2" y="49"/>
                  </a:cubicBezTo>
                  <a:cubicBezTo>
                    <a:pt x="6" y="49"/>
                    <a:pt x="6" y="49"/>
                    <a:pt x="9" y="49"/>
                  </a:cubicBezTo>
                  <a:cubicBezTo>
                    <a:pt x="12" y="50"/>
                    <a:pt x="22" y="57"/>
                    <a:pt x="25" y="59"/>
                  </a:cubicBezTo>
                  <a:cubicBezTo>
                    <a:pt x="27" y="60"/>
                    <a:pt x="41" y="70"/>
                    <a:pt x="44" y="73"/>
                  </a:cubicBezTo>
                  <a:cubicBezTo>
                    <a:pt x="47" y="75"/>
                    <a:pt x="52" y="76"/>
                    <a:pt x="53" y="76"/>
                  </a:cubicBezTo>
                  <a:cubicBezTo>
                    <a:pt x="55" y="76"/>
                    <a:pt x="59" y="77"/>
                    <a:pt x="63" y="77"/>
                  </a:cubicBezTo>
                  <a:cubicBezTo>
                    <a:pt x="64" y="74"/>
                    <a:pt x="65" y="71"/>
                    <a:pt x="66" y="70"/>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30" name="Freeform 275">
              <a:extLst>
                <a:ext uri="{FF2B5EF4-FFF2-40B4-BE49-F238E27FC236}">
                  <a16:creationId xmlns:a16="http://schemas.microsoft.com/office/drawing/2014/main" id="{716667B3-4171-4539-8E3F-E355F51F088D}"/>
                </a:ext>
              </a:extLst>
            </p:cNvPr>
            <p:cNvSpPr>
              <a:spLocks/>
            </p:cNvSpPr>
            <p:nvPr/>
          </p:nvSpPr>
          <p:spPr bwMode="auto">
            <a:xfrm>
              <a:off x="5863152" y="4071210"/>
              <a:ext cx="34858" cy="33033"/>
            </a:xfrm>
            <a:custGeom>
              <a:avLst/>
              <a:gdLst>
                <a:gd name="T0" fmla="*/ 5 w 15"/>
                <a:gd name="T1" fmla="*/ 11 h 14"/>
                <a:gd name="T2" fmla="*/ 9 w 15"/>
                <a:gd name="T3" fmla="*/ 14 h 14"/>
                <a:gd name="T4" fmla="*/ 15 w 15"/>
                <a:gd name="T5" fmla="*/ 14 h 14"/>
                <a:gd name="T6" fmla="*/ 11 w 15"/>
                <a:gd name="T7" fmla="*/ 4 h 14"/>
                <a:gd name="T8" fmla="*/ 12 w 15"/>
                <a:gd name="T9" fmla="*/ 3 h 14"/>
                <a:gd name="T10" fmla="*/ 7 w 15"/>
                <a:gd name="T11" fmla="*/ 0 h 14"/>
                <a:gd name="T12" fmla="*/ 3 w 15"/>
                <a:gd name="T13" fmla="*/ 3 h 14"/>
                <a:gd name="T14" fmla="*/ 0 w 15"/>
                <a:gd name="T15" fmla="*/ 10 h 14"/>
                <a:gd name="T16" fmla="*/ 5 w 15"/>
                <a:gd name="T17" fmla="*/ 1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4">
                  <a:moveTo>
                    <a:pt x="5" y="11"/>
                  </a:moveTo>
                  <a:cubicBezTo>
                    <a:pt x="9" y="14"/>
                    <a:pt x="9" y="14"/>
                    <a:pt x="9" y="14"/>
                  </a:cubicBezTo>
                  <a:cubicBezTo>
                    <a:pt x="15" y="14"/>
                    <a:pt x="15" y="14"/>
                    <a:pt x="15" y="14"/>
                  </a:cubicBezTo>
                  <a:cubicBezTo>
                    <a:pt x="14" y="11"/>
                    <a:pt x="11" y="6"/>
                    <a:pt x="11" y="4"/>
                  </a:cubicBezTo>
                  <a:cubicBezTo>
                    <a:pt x="11" y="4"/>
                    <a:pt x="12" y="3"/>
                    <a:pt x="12" y="3"/>
                  </a:cubicBezTo>
                  <a:cubicBezTo>
                    <a:pt x="10" y="1"/>
                    <a:pt x="9" y="0"/>
                    <a:pt x="7" y="0"/>
                  </a:cubicBezTo>
                  <a:cubicBezTo>
                    <a:pt x="4" y="0"/>
                    <a:pt x="4" y="2"/>
                    <a:pt x="3" y="3"/>
                  </a:cubicBezTo>
                  <a:cubicBezTo>
                    <a:pt x="2" y="4"/>
                    <a:pt x="1" y="7"/>
                    <a:pt x="0" y="10"/>
                  </a:cubicBezTo>
                  <a:cubicBezTo>
                    <a:pt x="2" y="10"/>
                    <a:pt x="5" y="11"/>
                    <a:pt x="5" y="11"/>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31" name="Freeform 320">
              <a:extLst>
                <a:ext uri="{FF2B5EF4-FFF2-40B4-BE49-F238E27FC236}">
                  <a16:creationId xmlns:a16="http://schemas.microsoft.com/office/drawing/2014/main" id="{5420843B-FE13-498B-A634-2F2D928C29B0}"/>
                </a:ext>
              </a:extLst>
            </p:cNvPr>
            <p:cNvSpPr>
              <a:spLocks/>
            </p:cNvSpPr>
            <p:nvPr/>
          </p:nvSpPr>
          <p:spPr bwMode="auto">
            <a:xfrm>
              <a:off x="5593463" y="3941014"/>
              <a:ext cx="49536" cy="33033"/>
            </a:xfrm>
            <a:custGeom>
              <a:avLst/>
              <a:gdLst>
                <a:gd name="T0" fmla="*/ 14 w 21"/>
                <a:gd name="T1" fmla="*/ 8 h 13"/>
                <a:gd name="T2" fmla="*/ 19 w 21"/>
                <a:gd name="T3" fmla="*/ 3 h 13"/>
                <a:gd name="T4" fmla="*/ 18 w 21"/>
                <a:gd name="T5" fmla="*/ 2 h 13"/>
                <a:gd name="T6" fmla="*/ 7 w 21"/>
                <a:gd name="T7" fmla="*/ 5 h 13"/>
                <a:gd name="T8" fmla="*/ 3 w 21"/>
                <a:gd name="T9" fmla="*/ 11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8" y="2"/>
                  </a:cubicBezTo>
                  <a:cubicBezTo>
                    <a:pt x="17" y="3"/>
                    <a:pt x="12" y="5"/>
                    <a:pt x="7" y="5"/>
                  </a:cubicBezTo>
                  <a:cubicBezTo>
                    <a:pt x="2" y="5"/>
                    <a:pt x="0" y="9"/>
                    <a:pt x="3" y="11"/>
                  </a:cubicBezTo>
                  <a:cubicBezTo>
                    <a:pt x="8" y="13"/>
                    <a:pt x="14" y="10"/>
                    <a:pt x="14" y="8"/>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32" name="Freeform 330">
              <a:extLst>
                <a:ext uri="{FF2B5EF4-FFF2-40B4-BE49-F238E27FC236}">
                  <a16:creationId xmlns:a16="http://schemas.microsoft.com/office/drawing/2014/main" id="{1849C30C-EE65-40FA-ACD3-FBD881651199}"/>
                </a:ext>
              </a:extLst>
            </p:cNvPr>
            <p:cNvSpPr>
              <a:spLocks/>
            </p:cNvSpPr>
            <p:nvPr/>
          </p:nvSpPr>
          <p:spPr bwMode="auto">
            <a:xfrm>
              <a:off x="6039276" y="3717548"/>
              <a:ext cx="326562" cy="202092"/>
            </a:xfrm>
            <a:custGeom>
              <a:avLst/>
              <a:gdLst>
                <a:gd name="T0" fmla="*/ 138 w 142"/>
                <a:gd name="T1" fmla="*/ 47 h 83"/>
                <a:gd name="T2" fmla="*/ 127 w 142"/>
                <a:gd name="T3" fmla="*/ 42 h 83"/>
                <a:gd name="T4" fmla="*/ 121 w 142"/>
                <a:gd name="T5" fmla="*/ 42 h 83"/>
                <a:gd name="T6" fmla="*/ 113 w 142"/>
                <a:gd name="T7" fmla="*/ 40 h 83"/>
                <a:gd name="T8" fmla="*/ 105 w 142"/>
                <a:gd name="T9" fmla="*/ 46 h 83"/>
                <a:gd name="T10" fmla="*/ 101 w 142"/>
                <a:gd name="T11" fmla="*/ 47 h 83"/>
                <a:gd name="T12" fmla="*/ 94 w 142"/>
                <a:gd name="T13" fmla="*/ 43 h 83"/>
                <a:gd name="T14" fmla="*/ 87 w 142"/>
                <a:gd name="T15" fmla="*/ 41 h 83"/>
                <a:gd name="T16" fmla="*/ 83 w 142"/>
                <a:gd name="T17" fmla="*/ 33 h 83"/>
                <a:gd name="T18" fmla="*/ 81 w 142"/>
                <a:gd name="T19" fmla="*/ 25 h 83"/>
                <a:gd name="T20" fmla="*/ 75 w 142"/>
                <a:gd name="T21" fmla="*/ 21 h 83"/>
                <a:gd name="T22" fmla="*/ 59 w 142"/>
                <a:gd name="T23" fmla="*/ 20 h 83"/>
                <a:gd name="T24" fmla="*/ 48 w 142"/>
                <a:gd name="T25" fmla="*/ 21 h 83"/>
                <a:gd name="T26" fmla="*/ 39 w 142"/>
                <a:gd name="T27" fmla="*/ 10 h 83"/>
                <a:gd name="T28" fmla="*/ 36 w 142"/>
                <a:gd name="T29" fmla="*/ 14 h 83"/>
                <a:gd name="T30" fmla="*/ 27 w 142"/>
                <a:gd name="T31" fmla="*/ 12 h 83"/>
                <a:gd name="T32" fmla="*/ 26 w 142"/>
                <a:gd name="T33" fmla="*/ 1 h 83"/>
                <a:gd name="T34" fmla="*/ 22 w 142"/>
                <a:gd name="T35" fmla="*/ 13 h 83"/>
                <a:gd name="T36" fmla="*/ 21 w 142"/>
                <a:gd name="T37" fmla="*/ 0 h 83"/>
                <a:gd name="T38" fmla="*/ 1 w 142"/>
                <a:gd name="T39" fmla="*/ 5 h 83"/>
                <a:gd name="T40" fmla="*/ 0 w 142"/>
                <a:gd name="T41" fmla="*/ 41 h 83"/>
                <a:gd name="T42" fmla="*/ 0 w 142"/>
                <a:gd name="T43" fmla="*/ 41 h 83"/>
                <a:gd name="T44" fmla="*/ 5 w 142"/>
                <a:gd name="T45" fmla="*/ 42 h 83"/>
                <a:gd name="T46" fmla="*/ 8 w 142"/>
                <a:gd name="T47" fmla="*/ 39 h 83"/>
                <a:gd name="T48" fmla="*/ 14 w 142"/>
                <a:gd name="T49" fmla="*/ 34 h 83"/>
                <a:gd name="T50" fmla="*/ 17 w 142"/>
                <a:gd name="T51" fmla="*/ 31 h 83"/>
                <a:gd name="T52" fmla="*/ 20 w 142"/>
                <a:gd name="T53" fmla="*/ 30 h 83"/>
                <a:gd name="T54" fmla="*/ 26 w 142"/>
                <a:gd name="T55" fmla="*/ 31 h 83"/>
                <a:gd name="T56" fmla="*/ 32 w 142"/>
                <a:gd name="T57" fmla="*/ 33 h 83"/>
                <a:gd name="T58" fmla="*/ 35 w 142"/>
                <a:gd name="T59" fmla="*/ 42 h 83"/>
                <a:gd name="T60" fmla="*/ 47 w 142"/>
                <a:gd name="T61" fmla="*/ 43 h 83"/>
                <a:gd name="T62" fmla="*/ 50 w 142"/>
                <a:gd name="T63" fmla="*/ 48 h 83"/>
                <a:gd name="T64" fmla="*/ 54 w 142"/>
                <a:gd name="T65" fmla="*/ 55 h 83"/>
                <a:gd name="T66" fmla="*/ 62 w 142"/>
                <a:gd name="T67" fmla="*/ 61 h 83"/>
                <a:gd name="T68" fmla="*/ 71 w 142"/>
                <a:gd name="T69" fmla="*/ 66 h 83"/>
                <a:gd name="T70" fmla="*/ 79 w 142"/>
                <a:gd name="T71" fmla="*/ 72 h 83"/>
                <a:gd name="T72" fmla="*/ 86 w 142"/>
                <a:gd name="T73" fmla="*/ 74 h 83"/>
                <a:gd name="T74" fmla="*/ 87 w 142"/>
                <a:gd name="T75" fmla="*/ 80 h 83"/>
                <a:gd name="T76" fmla="*/ 88 w 142"/>
                <a:gd name="T77" fmla="*/ 79 h 83"/>
                <a:gd name="T78" fmla="*/ 94 w 142"/>
                <a:gd name="T79" fmla="*/ 82 h 83"/>
                <a:gd name="T80" fmla="*/ 98 w 142"/>
                <a:gd name="T81" fmla="*/ 83 h 83"/>
                <a:gd name="T82" fmla="*/ 101 w 142"/>
                <a:gd name="T83" fmla="*/ 75 h 83"/>
                <a:gd name="T84" fmla="*/ 100 w 142"/>
                <a:gd name="T85" fmla="*/ 68 h 83"/>
                <a:gd name="T86" fmla="*/ 95 w 142"/>
                <a:gd name="T87" fmla="*/ 61 h 83"/>
                <a:gd name="T88" fmla="*/ 103 w 142"/>
                <a:gd name="T89" fmla="*/ 59 h 83"/>
                <a:gd name="T90" fmla="*/ 105 w 142"/>
                <a:gd name="T91" fmla="*/ 54 h 83"/>
                <a:gd name="T92" fmla="*/ 109 w 142"/>
                <a:gd name="T93" fmla="*/ 50 h 83"/>
                <a:gd name="T94" fmla="*/ 115 w 142"/>
                <a:gd name="T95" fmla="*/ 48 h 83"/>
                <a:gd name="T96" fmla="*/ 121 w 142"/>
                <a:gd name="T97" fmla="*/ 47 h 83"/>
                <a:gd name="T98" fmla="*/ 118 w 142"/>
                <a:gd name="T99" fmla="*/ 54 h 83"/>
                <a:gd name="T100" fmla="*/ 127 w 142"/>
                <a:gd name="T101" fmla="*/ 52 h 83"/>
                <a:gd name="T102" fmla="*/ 135 w 142"/>
                <a:gd name="T103" fmla="*/ 51 h 83"/>
                <a:gd name="T104" fmla="*/ 138 w 142"/>
                <a:gd name="T105" fmla="*/ 47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7"/>
                  </a:moveTo>
                  <a:cubicBezTo>
                    <a:pt x="134" y="44"/>
                    <a:pt x="128" y="40"/>
                    <a:pt x="127" y="42"/>
                  </a:cubicBezTo>
                  <a:cubicBezTo>
                    <a:pt x="127" y="44"/>
                    <a:pt x="122" y="44"/>
                    <a:pt x="121" y="42"/>
                  </a:cubicBezTo>
                  <a:cubicBezTo>
                    <a:pt x="119" y="40"/>
                    <a:pt x="118" y="38"/>
                    <a:pt x="113" y="40"/>
                  </a:cubicBezTo>
                  <a:cubicBezTo>
                    <a:pt x="108" y="42"/>
                    <a:pt x="105" y="44"/>
                    <a:pt x="105" y="46"/>
                  </a:cubicBezTo>
                  <a:cubicBezTo>
                    <a:pt x="105" y="48"/>
                    <a:pt x="101" y="50"/>
                    <a:pt x="101" y="47"/>
                  </a:cubicBezTo>
                  <a:cubicBezTo>
                    <a:pt x="101" y="45"/>
                    <a:pt x="97" y="44"/>
                    <a:pt x="94" y="43"/>
                  </a:cubicBezTo>
                  <a:cubicBezTo>
                    <a:pt x="92" y="43"/>
                    <a:pt x="88" y="44"/>
                    <a:pt x="87" y="41"/>
                  </a:cubicBezTo>
                  <a:cubicBezTo>
                    <a:pt x="87" y="39"/>
                    <a:pt x="83" y="36"/>
                    <a:pt x="83" y="33"/>
                  </a:cubicBezTo>
                  <a:cubicBezTo>
                    <a:pt x="83" y="30"/>
                    <a:pt x="84" y="26"/>
                    <a:pt x="81" y="25"/>
                  </a:cubicBezTo>
                  <a:cubicBezTo>
                    <a:pt x="79" y="25"/>
                    <a:pt x="77" y="21"/>
                    <a:pt x="75" y="21"/>
                  </a:cubicBezTo>
                  <a:cubicBezTo>
                    <a:pt x="73" y="21"/>
                    <a:pt x="60" y="21"/>
                    <a:pt x="59" y="20"/>
                  </a:cubicBezTo>
                  <a:cubicBezTo>
                    <a:pt x="57" y="19"/>
                    <a:pt x="49" y="23"/>
                    <a:pt x="48" y="21"/>
                  </a:cubicBezTo>
                  <a:cubicBezTo>
                    <a:pt x="48" y="19"/>
                    <a:pt x="42" y="13"/>
                    <a:pt x="39" y="10"/>
                  </a:cubicBezTo>
                  <a:cubicBezTo>
                    <a:pt x="38" y="12"/>
                    <a:pt x="38" y="13"/>
                    <a:pt x="36" y="14"/>
                  </a:cubicBezTo>
                  <a:cubicBezTo>
                    <a:pt x="30" y="18"/>
                    <a:pt x="25" y="17"/>
                    <a:pt x="27" y="12"/>
                  </a:cubicBezTo>
                  <a:cubicBezTo>
                    <a:pt x="28" y="7"/>
                    <a:pt x="29" y="1"/>
                    <a:pt x="26" y="1"/>
                  </a:cubicBezTo>
                  <a:cubicBezTo>
                    <a:pt x="23" y="1"/>
                    <a:pt x="25" y="12"/>
                    <a:pt x="22" y="13"/>
                  </a:cubicBezTo>
                  <a:cubicBezTo>
                    <a:pt x="20" y="13"/>
                    <a:pt x="19" y="5"/>
                    <a:pt x="21" y="0"/>
                  </a:cubicBezTo>
                  <a:cubicBezTo>
                    <a:pt x="1" y="5"/>
                    <a:pt x="1" y="5"/>
                    <a:pt x="1" y="5"/>
                  </a:cubicBezTo>
                  <a:cubicBezTo>
                    <a:pt x="0" y="41"/>
                    <a:pt x="0" y="41"/>
                    <a:pt x="0" y="41"/>
                  </a:cubicBezTo>
                  <a:cubicBezTo>
                    <a:pt x="0" y="41"/>
                    <a:pt x="0" y="41"/>
                    <a:pt x="0" y="41"/>
                  </a:cubicBezTo>
                  <a:cubicBezTo>
                    <a:pt x="2" y="42"/>
                    <a:pt x="4" y="42"/>
                    <a:pt x="5" y="42"/>
                  </a:cubicBezTo>
                  <a:cubicBezTo>
                    <a:pt x="8" y="43"/>
                    <a:pt x="8" y="40"/>
                    <a:pt x="8" y="39"/>
                  </a:cubicBezTo>
                  <a:cubicBezTo>
                    <a:pt x="8" y="37"/>
                    <a:pt x="12" y="34"/>
                    <a:pt x="14" y="34"/>
                  </a:cubicBezTo>
                  <a:cubicBezTo>
                    <a:pt x="16" y="35"/>
                    <a:pt x="16" y="31"/>
                    <a:pt x="17" y="31"/>
                  </a:cubicBezTo>
                  <a:cubicBezTo>
                    <a:pt x="18" y="31"/>
                    <a:pt x="19" y="31"/>
                    <a:pt x="20" y="30"/>
                  </a:cubicBezTo>
                  <a:cubicBezTo>
                    <a:pt x="21" y="28"/>
                    <a:pt x="25" y="30"/>
                    <a:pt x="26" y="31"/>
                  </a:cubicBezTo>
                  <a:cubicBezTo>
                    <a:pt x="27" y="32"/>
                    <a:pt x="30" y="33"/>
                    <a:pt x="32" y="33"/>
                  </a:cubicBezTo>
                  <a:cubicBezTo>
                    <a:pt x="34" y="34"/>
                    <a:pt x="35" y="40"/>
                    <a:pt x="35" y="42"/>
                  </a:cubicBezTo>
                  <a:cubicBezTo>
                    <a:pt x="35" y="43"/>
                    <a:pt x="45" y="43"/>
                    <a:pt x="47" y="43"/>
                  </a:cubicBezTo>
                  <a:cubicBezTo>
                    <a:pt x="48" y="43"/>
                    <a:pt x="48" y="46"/>
                    <a:pt x="50" y="48"/>
                  </a:cubicBezTo>
                  <a:cubicBezTo>
                    <a:pt x="52" y="51"/>
                    <a:pt x="53" y="53"/>
                    <a:pt x="54" y="55"/>
                  </a:cubicBezTo>
                  <a:cubicBezTo>
                    <a:pt x="54" y="57"/>
                    <a:pt x="60" y="59"/>
                    <a:pt x="62" y="61"/>
                  </a:cubicBezTo>
                  <a:cubicBezTo>
                    <a:pt x="63" y="63"/>
                    <a:pt x="68" y="65"/>
                    <a:pt x="71" y="66"/>
                  </a:cubicBezTo>
                  <a:cubicBezTo>
                    <a:pt x="74" y="68"/>
                    <a:pt x="77" y="72"/>
                    <a:pt x="79" y="72"/>
                  </a:cubicBezTo>
                  <a:cubicBezTo>
                    <a:pt x="81" y="72"/>
                    <a:pt x="86" y="74"/>
                    <a:pt x="86" y="74"/>
                  </a:cubicBezTo>
                  <a:cubicBezTo>
                    <a:pt x="87" y="80"/>
                    <a:pt x="87" y="80"/>
                    <a:pt x="87" y="80"/>
                  </a:cubicBezTo>
                  <a:cubicBezTo>
                    <a:pt x="87" y="80"/>
                    <a:pt x="88" y="80"/>
                    <a:pt x="88" y="79"/>
                  </a:cubicBezTo>
                  <a:cubicBezTo>
                    <a:pt x="91" y="79"/>
                    <a:pt x="92" y="82"/>
                    <a:pt x="94" y="82"/>
                  </a:cubicBezTo>
                  <a:cubicBezTo>
                    <a:pt x="95" y="82"/>
                    <a:pt x="97" y="82"/>
                    <a:pt x="98" y="83"/>
                  </a:cubicBezTo>
                  <a:cubicBezTo>
                    <a:pt x="98" y="79"/>
                    <a:pt x="99" y="76"/>
                    <a:pt x="101" y="75"/>
                  </a:cubicBezTo>
                  <a:cubicBezTo>
                    <a:pt x="103" y="73"/>
                    <a:pt x="100" y="70"/>
                    <a:pt x="100" y="68"/>
                  </a:cubicBezTo>
                  <a:cubicBezTo>
                    <a:pt x="100" y="65"/>
                    <a:pt x="95" y="64"/>
                    <a:pt x="95" y="61"/>
                  </a:cubicBezTo>
                  <a:cubicBezTo>
                    <a:pt x="96" y="59"/>
                    <a:pt x="100" y="60"/>
                    <a:pt x="103" y="59"/>
                  </a:cubicBezTo>
                  <a:cubicBezTo>
                    <a:pt x="105" y="58"/>
                    <a:pt x="103" y="54"/>
                    <a:pt x="105" y="54"/>
                  </a:cubicBezTo>
                  <a:cubicBezTo>
                    <a:pt x="107" y="54"/>
                    <a:pt x="108" y="52"/>
                    <a:pt x="109" y="50"/>
                  </a:cubicBezTo>
                  <a:cubicBezTo>
                    <a:pt x="110" y="48"/>
                    <a:pt x="113" y="50"/>
                    <a:pt x="115" y="48"/>
                  </a:cubicBezTo>
                  <a:cubicBezTo>
                    <a:pt x="117" y="47"/>
                    <a:pt x="120" y="46"/>
                    <a:pt x="121" y="47"/>
                  </a:cubicBezTo>
                  <a:cubicBezTo>
                    <a:pt x="121" y="48"/>
                    <a:pt x="119" y="52"/>
                    <a:pt x="118" y="54"/>
                  </a:cubicBezTo>
                  <a:cubicBezTo>
                    <a:pt x="121" y="54"/>
                    <a:pt x="126" y="53"/>
                    <a:pt x="127" y="52"/>
                  </a:cubicBezTo>
                  <a:cubicBezTo>
                    <a:pt x="128" y="51"/>
                    <a:pt x="133" y="54"/>
                    <a:pt x="135" y="51"/>
                  </a:cubicBezTo>
                  <a:cubicBezTo>
                    <a:pt x="136" y="48"/>
                    <a:pt x="142" y="50"/>
                    <a:pt x="138" y="47"/>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33" name="Freeform 332">
              <a:extLst>
                <a:ext uri="{FF2B5EF4-FFF2-40B4-BE49-F238E27FC236}">
                  <a16:creationId xmlns:a16="http://schemas.microsoft.com/office/drawing/2014/main" id="{8649CA4A-A57A-4D6B-A809-3594F50AAEAC}"/>
                </a:ext>
              </a:extLst>
            </p:cNvPr>
            <p:cNvSpPr>
              <a:spLocks/>
            </p:cNvSpPr>
            <p:nvPr/>
          </p:nvSpPr>
          <p:spPr bwMode="auto">
            <a:xfrm>
              <a:off x="8475650" y="3225919"/>
              <a:ext cx="62377" cy="25261"/>
            </a:xfrm>
            <a:custGeom>
              <a:avLst/>
              <a:gdLst>
                <a:gd name="T0" fmla="*/ 12 w 27"/>
                <a:gd name="T1" fmla="*/ 1 h 10"/>
                <a:gd name="T2" fmla="*/ 2 w 27"/>
                <a:gd name="T3" fmla="*/ 4 h 10"/>
                <a:gd name="T4" fmla="*/ 17 w 27"/>
                <a:gd name="T5" fmla="*/ 7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0" y="2"/>
                    <a:pt x="0" y="1"/>
                    <a:pt x="2" y="4"/>
                  </a:cubicBezTo>
                  <a:cubicBezTo>
                    <a:pt x="4" y="6"/>
                    <a:pt x="13" y="5"/>
                    <a:pt x="17" y="7"/>
                  </a:cubicBezTo>
                  <a:cubicBezTo>
                    <a:pt x="21" y="10"/>
                    <a:pt x="27" y="8"/>
                    <a:pt x="27" y="6"/>
                  </a:cubicBezTo>
                  <a:cubicBezTo>
                    <a:pt x="27" y="4"/>
                    <a:pt x="14" y="0"/>
                    <a:pt x="12" y="1"/>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34" name="Freeform 333">
              <a:extLst>
                <a:ext uri="{FF2B5EF4-FFF2-40B4-BE49-F238E27FC236}">
                  <a16:creationId xmlns:a16="http://schemas.microsoft.com/office/drawing/2014/main" id="{6BFDF21C-6D85-4921-8841-E19988D3F75E}"/>
                </a:ext>
              </a:extLst>
            </p:cNvPr>
            <p:cNvSpPr>
              <a:spLocks noEditPoints="1"/>
            </p:cNvSpPr>
            <p:nvPr/>
          </p:nvSpPr>
          <p:spPr bwMode="auto">
            <a:xfrm>
              <a:off x="7382216" y="3719490"/>
              <a:ext cx="315554" cy="336173"/>
            </a:xfrm>
            <a:custGeom>
              <a:avLst/>
              <a:gdLst>
                <a:gd name="T0" fmla="*/ 122 w 138"/>
                <a:gd name="T1" fmla="*/ 17 h 138"/>
                <a:gd name="T2" fmla="*/ 100 w 138"/>
                <a:gd name="T3" fmla="*/ 6 h 138"/>
                <a:gd name="T4" fmla="*/ 97 w 138"/>
                <a:gd name="T5" fmla="*/ 22 h 138"/>
                <a:gd name="T6" fmla="*/ 87 w 138"/>
                <a:gd name="T7" fmla="*/ 29 h 138"/>
                <a:gd name="T8" fmla="*/ 85 w 138"/>
                <a:gd name="T9" fmla="*/ 40 h 138"/>
                <a:gd name="T10" fmla="*/ 94 w 138"/>
                <a:gd name="T11" fmla="*/ 38 h 138"/>
                <a:gd name="T12" fmla="*/ 96 w 138"/>
                <a:gd name="T13" fmla="*/ 31 h 138"/>
                <a:gd name="T14" fmla="*/ 113 w 138"/>
                <a:gd name="T15" fmla="*/ 32 h 138"/>
                <a:gd name="T16" fmla="*/ 129 w 138"/>
                <a:gd name="T17" fmla="*/ 23 h 138"/>
                <a:gd name="T18" fmla="*/ 130 w 138"/>
                <a:gd name="T19" fmla="*/ 15 h 138"/>
                <a:gd name="T20" fmla="*/ 85 w 138"/>
                <a:gd name="T21" fmla="*/ 58 h 138"/>
                <a:gd name="T22" fmla="*/ 76 w 138"/>
                <a:gd name="T23" fmla="*/ 77 h 138"/>
                <a:gd name="T24" fmla="*/ 64 w 138"/>
                <a:gd name="T25" fmla="*/ 80 h 138"/>
                <a:gd name="T26" fmla="*/ 53 w 138"/>
                <a:gd name="T27" fmla="*/ 94 h 138"/>
                <a:gd name="T28" fmla="*/ 38 w 138"/>
                <a:gd name="T29" fmla="*/ 97 h 138"/>
                <a:gd name="T30" fmla="*/ 14 w 138"/>
                <a:gd name="T31" fmla="*/ 107 h 138"/>
                <a:gd name="T32" fmla="*/ 22 w 138"/>
                <a:gd name="T33" fmla="*/ 110 h 138"/>
                <a:gd name="T34" fmla="*/ 46 w 138"/>
                <a:gd name="T35" fmla="*/ 112 h 138"/>
                <a:gd name="T36" fmla="*/ 58 w 138"/>
                <a:gd name="T37" fmla="*/ 106 h 138"/>
                <a:gd name="T38" fmla="*/ 71 w 138"/>
                <a:gd name="T39" fmla="*/ 104 h 138"/>
                <a:gd name="T40" fmla="*/ 82 w 138"/>
                <a:gd name="T41" fmla="*/ 100 h 138"/>
                <a:gd name="T42" fmla="*/ 91 w 138"/>
                <a:gd name="T43" fmla="*/ 87 h 138"/>
                <a:gd name="T44" fmla="*/ 101 w 138"/>
                <a:gd name="T45" fmla="*/ 66 h 138"/>
                <a:gd name="T46" fmla="*/ 87 w 138"/>
                <a:gd name="T47" fmla="*/ 47 h 138"/>
                <a:gd name="T48" fmla="*/ 27 w 138"/>
                <a:gd name="T49" fmla="*/ 111 h 138"/>
                <a:gd name="T50" fmla="*/ 30 w 138"/>
                <a:gd name="T51" fmla="*/ 120 h 138"/>
                <a:gd name="T52" fmla="*/ 42 w 138"/>
                <a:gd name="T53" fmla="*/ 110 h 138"/>
                <a:gd name="T54" fmla="*/ 18 w 138"/>
                <a:gd name="T55" fmla="*/ 119 h 138"/>
                <a:gd name="T56" fmla="*/ 5 w 138"/>
                <a:gd name="T57" fmla="*/ 116 h 138"/>
                <a:gd name="T58" fmla="*/ 6 w 138"/>
                <a:gd name="T59" fmla="*/ 119 h 138"/>
                <a:gd name="T60" fmla="*/ 11 w 138"/>
                <a:gd name="T61" fmla="*/ 137 h 138"/>
                <a:gd name="T62" fmla="*/ 18 w 138"/>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8" h="138">
                  <a:moveTo>
                    <a:pt x="130" y="15"/>
                  </a:moveTo>
                  <a:cubicBezTo>
                    <a:pt x="129" y="13"/>
                    <a:pt x="126" y="16"/>
                    <a:pt x="122" y="17"/>
                  </a:cubicBezTo>
                  <a:cubicBezTo>
                    <a:pt x="119" y="17"/>
                    <a:pt x="108" y="8"/>
                    <a:pt x="105" y="4"/>
                  </a:cubicBezTo>
                  <a:cubicBezTo>
                    <a:pt x="102" y="0"/>
                    <a:pt x="97" y="3"/>
                    <a:pt x="100" y="6"/>
                  </a:cubicBezTo>
                  <a:cubicBezTo>
                    <a:pt x="102" y="9"/>
                    <a:pt x="99" y="10"/>
                    <a:pt x="99" y="15"/>
                  </a:cubicBezTo>
                  <a:cubicBezTo>
                    <a:pt x="99" y="19"/>
                    <a:pt x="96" y="19"/>
                    <a:pt x="97" y="22"/>
                  </a:cubicBezTo>
                  <a:cubicBezTo>
                    <a:pt x="97" y="25"/>
                    <a:pt x="93" y="24"/>
                    <a:pt x="90" y="25"/>
                  </a:cubicBezTo>
                  <a:cubicBezTo>
                    <a:pt x="87" y="25"/>
                    <a:pt x="90" y="28"/>
                    <a:pt x="87" y="29"/>
                  </a:cubicBezTo>
                  <a:cubicBezTo>
                    <a:pt x="84" y="31"/>
                    <a:pt x="84" y="33"/>
                    <a:pt x="85" y="34"/>
                  </a:cubicBezTo>
                  <a:cubicBezTo>
                    <a:pt x="87" y="35"/>
                    <a:pt x="86" y="38"/>
                    <a:pt x="85" y="40"/>
                  </a:cubicBezTo>
                  <a:cubicBezTo>
                    <a:pt x="85" y="42"/>
                    <a:pt x="88" y="41"/>
                    <a:pt x="90" y="39"/>
                  </a:cubicBezTo>
                  <a:cubicBezTo>
                    <a:pt x="91" y="36"/>
                    <a:pt x="93" y="40"/>
                    <a:pt x="94" y="38"/>
                  </a:cubicBezTo>
                  <a:cubicBezTo>
                    <a:pt x="94" y="35"/>
                    <a:pt x="89" y="34"/>
                    <a:pt x="89" y="32"/>
                  </a:cubicBezTo>
                  <a:cubicBezTo>
                    <a:pt x="89" y="29"/>
                    <a:pt x="93" y="32"/>
                    <a:pt x="96" y="31"/>
                  </a:cubicBezTo>
                  <a:cubicBezTo>
                    <a:pt x="99" y="30"/>
                    <a:pt x="104" y="31"/>
                    <a:pt x="108" y="34"/>
                  </a:cubicBezTo>
                  <a:cubicBezTo>
                    <a:pt x="111" y="37"/>
                    <a:pt x="112" y="36"/>
                    <a:pt x="113" y="32"/>
                  </a:cubicBezTo>
                  <a:cubicBezTo>
                    <a:pt x="114" y="28"/>
                    <a:pt x="119" y="26"/>
                    <a:pt x="125" y="26"/>
                  </a:cubicBezTo>
                  <a:cubicBezTo>
                    <a:pt x="130" y="26"/>
                    <a:pt x="131" y="24"/>
                    <a:pt x="129" y="23"/>
                  </a:cubicBezTo>
                  <a:cubicBezTo>
                    <a:pt x="127" y="21"/>
                    <a:pt x="138" y="15"/>
                    <a:pt x="138" y="13"/>
                  </a:cubicBezTo>
                  <a:cubicBezTo>
                    <a:pt x="138" y="11"/>
                    <a:pt x="132" y="17"/>
                    <a:pt x="130" y="15"/>
                  </a:cubicBezTo>
                  <a:close/>
                  <a:moveTo>
                    <a:pt x="87" y="47"/>
                  </a:moveTo>
                  <a:cubicBezTo>
                    <a:pt x="84" y="49"/>
                    <a:pt x="83" y="56"/>
                    <a:pt x="85" y="58"/>
                  </a:cubicBezTo>
                  <a:cubicBezTo>
                    <a:pt x="88" y="60"/>
                    <a:pt x="81" y="64"/>
                    <a:pt x="81" y="69"/>
                  </a:cubicBezTo>
                  <a:cubicBezTo>
                    <a:pt x="81" y="73"/>
                    <a:pt x="77" y="73"/>
                    <a:pt x="76" y="77"/>
                  </a:cubicBezTo>
                  <a:cubicBezTo>
                    <a:pt x="76" y="80"/>
                    <a:pt x="73" y="79"/>
                    <a:pt x="69" y="82"/>
                  </a:cubicBezTo>
                  <a:cubicBezTo>
                    <a:pt x="65" y="85"/>
                    <a:pt x="63" y="82"/>
                    <a:pt x="64" y="80"/>
                  </a:cubicBezTo>
                  <a:cubicBezTo>
                    <a:pt x="65" y="78"/>
                    <a:pt x="57" y="81"/>
                    <a:pt x="58" y="86"/>
                  </a:cubicBezTo>
                  <a:cubicBezTo>
                    <a:pt x="58" y="91"/>
                    <a:pt x="51" y="92"/>
                    <a:pt x="53" y="94"/>
                  </a:cubicBezTo>
                  <a:cubicBezTo>
                    <a:pt x="54" y="97"/>
                    <a:pt x="47" y="98"/>
                    <a:pt x="48" y="96"/>
                  </a:cubicBezTo>
                  <a:cubicBezTo>
                    <a:pt x="48" y="94"/>
                    <a:pt x="43" y="95"/>
                    <a:pt x="38" y="97"/>
                  </a:cubicBezTo>
                  <a:cubicBezTo>
                    <a:pt x="32" y="99"/>
                    <a:pt x="29" y="95"/>
                    <a:pt x="26" y="98"/>
                  </a:cubicBezTo>
                  <a:cubicBezTo>
                    <a:pt x="23" y="101"/>
                    <a:pt x="18" y="106"/>
                    <a:pt x="14" y="107"/>
                  </a:cubicBezTo>
                  <a:cubicBezTo>
                    <a:pt x="10" y="108"/>
                    <a:pt x="12" y="113"/>
                    <a:pt x="14" y="112"/>
                  </a:cubicBezTo>
                  <a:cubicBezTo>
                    <a:pt x="17" y="110"/>
                    <a:pt x="21" y="112"/>
                    <a:pt x="22" y="110"/>
                  </a:cubicBezTo>
                  <a:cubicBezTo>
                    <a:pt x="24" y="108"/>
                    <a:pt x="36" y="105"/>
                    <a:pt x="43" y="105"/>
                  </a:cubicBezTo>
                  <a:cubicBezTo>
                    <a:pt x="50" y="104"/>
                    <a:pt x="46" y="108"/>
                    <a:pt x="46" y="112"/>
                  </a:cubicBezTo>
                  <a:cubicBezTo>
                    <a:pt x="46" y="116"/>
                    <a:pt x="52" y="115"/>
                    <a:pt x="56" y="111"/>
                  </a:cubicBezTo>
                  <a:cubicBezTo>
                    <a:pt x="59" y="108"/>
                    <a:pt x="61" y="108"/>
                    <a:pt x="58" y="106"/>
                  </a:cubicBezTo>
                  <a:cubicBezTo>
                    <a:pt x="56" y="104"/>
                    <a:pt x="59" y="102"/>
                    <a:pt x="61" y="105"/>
                  </a:cubicBezTo>
                  <a:cubicBezTo>
                    <a:pt x="63" y="108"/>
                    <a:pt x="69" y="108"/>
                    <a:pt x="71" y="104"/>
                  </a:cubicBezTo>
                  <a:cubicBezTo>
                    <a:pt x="73" y="100"/>
                    <a:pt x="74" y="105"/>
                    <a:pt x="77" y="104"/>
                  </a:cubicBezTo>
                  <a:cubicBezTo>
                    <a:pt x="80" y="104"/>
                    <a:pt x="81" y="97"/>
                    <a:pt x="82" y="100"/>
                  </a:cubicBezTo>
                  <a:cubicBezTo>
                    <a:pt x="82" y="102"/>
                    <a:pt x="86" y="102"/>
                    <a:pt x="89" y="99"/>
                  </a:cubicBezTo>
                  <a:cubicBezTo>
                    <a:pt x="92" y="95"/>
                    <a:pt x="90" y="90"/>
                    <a:pt x="91" y="87"/>
                  </a:cubicBezTo>
                  <a:cubicBezTo>
                    <a:pt x="93" y="84"/>
                    <a:pt x="95" y="78"/>
                    <a:pt x="93" y="75"/>
                  </a:cubicBezTo>
                  <a:cubicBezTo>
                    <a:pt x="91" y="71"/>
                    <a:pt x="98" y="69"/>
                    <a:pt x="101" y="66"/>
                  </a:cubicBezTo>
                  <a:cubicBezTo>
                    <a:pt x="104" y="63"/>
                    <a:pt x="97" y="49"/>
                    <a:pt x="97" y="45"/>
                  </a:cubicBezTo>
                  <a:cubicBezTo>
                    <a:pt x="97" y="40"/>
                    <a:pt x="89" y="46"/>
                    <a:pt x="87" y="47"/>
                  </a:cubicBezTo>
                  <a:close/>
                  <a:moveTo>
                    <a:pt x="34" y="109"/>
                  </a:moveTo>
                  <a:cubicBezTo>
                    <a:pt x="33" y="112"/>
                    <a:pt x="31" y="111"/>
                    <a:pt x="27" y="111"/>
                  </a:cubicBezTo>
                  <a:cubicBezTo>
                    <a:pt x="23" y="112"/>
                    <a:pt x="23" y="121"/>
                    <a:pt x="26" y="122"/>
                  </a:cubicBezTo>
                  <a:cubicBezTo>
                    <a:pt x="28" y="123"/>
                    <a:pt x="29" y="123"/>
                    <a:pt x="30" y="120"/>
                  </a:cubicBezTo>
                  <a:cubicBezTo>
                    <a:pt x="31" y="117"/>
                    <a:pt x="35" y="116"/>
                    <a:pt x="37" y="117"/>
                  </a:cubicBezTo>
                  <a:cubicBezTo>
                    <a:pt x="39" y="119"/>
                    <a:pt x="42" y="114"/>
                    <a:pt x="42" y="110"/>
                  </a:cubicBezTo>
                  <a:cubicBezTo>
                    <a:pt x="42" y="107"/>
                    <a:pt x="35" y="107"/>
                    <a:pt x="34" y="109"/>
                  </a:cubicBezTo>
                  <a:close/>
                  <a:moveTo>
                    <a:pt x="18" y="119"/>
                  </a:moveTo>
                  <a:cubicBezTo>
                    <a:pt x="18" y="116"/>
                    <a:pt x="13" y="117"/>
                    <a:pt x="12" y="114"/>
                  </a:cubicBezTo>
                  <a:cubicBezTo>
                    <a:pt x="12" y="112"/>
                    <a:pt x="9" y="114"/>
                    <a:pt x="5" y="116"/>
                  </a:cubicBezTo>
                  <a:cubicBezTo>
                    <a:pt x="2" y="119"/>
                    <a:pt x="0" y="119"/>
                    <a:pt x="2" y="122"/>
                  </a:cubicBezTo>
                  <a:cubicBezTo>
                    <a:pt x="3" y="124"/>
                    <a:pt x="5" y="122"/>
                    <a:pt x="6" y="119"/>
                  </a:cubicBezTo>
                  <a:cubicBezTo>
                    <a:pt x="7" y="117"/>
                    <a:pt x="10" y="123"/>
                    <a:pt x="8" y="128"/>
                  </a:cubicBezTo>
                  <a:cubicBezTo>
                    <a:pt x="5" y="132"/>
                    <a:pt x="8" y="138"/>
                    <a:pt x="11" y="137"/>
                  </a:cubicBezTo>
                  <a:cubicBezTo>
                    <a:pt x="13" y="137"/>
                    <a:pt x="16" y="128"/>
                    <a:pt x="20" y="124"/>
                  </a:cubicBezTo>
                  <a:cubicBezTo>
                    <a:pt x="23" y="119"/>
                    <a:pt x="18" y="121"/>
                    <a:pt x="18" y="119"/>
                  </a:cubicBezTo>
                  <a:close/>
                </a:path>
              </a:pathLst>
            </a:custGeom>
            <a:solidFill>
              <a:schemeClr val="bg1">
                <a:lumMod val="85000"/>
              </a:schemeClr>
            </a:solid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35" name="Freeform 334">
              <a:extLst>
                <a:ext uri="{FF2B5EF4-FFF2-40B4-BE49-F238E27FC236}">
                  <a16:creationId xmlns:a16="http://schemas.microsoft.com/office/drawing/2014/main" id="{21F4732A-1777-47D1-8136-2579692997FC}"/>
                </a:ext>
              </a:extLst>
            </p:cNvPr>
            <p:cNvSpPr>
              <a:spLocks noEditPoints="1"/>
            </p:cNvSpPr>
            <p:nvPr/>
          </p:nvSpPr>
          <p:spPr bwMode="auto">
            <a:xfrm>
              <a:off x="6375011" y="3515455"/>
              <a:ext cx="1108110" cy="816143"/>
            </a:xfrm>
            <a:custGeom>
              <a:avLst/>
              <a:gdLst>
                <a:gd name="T0" fmla="*/ 459 w 483"/>
                <a:gd name="T1" fmla="*/ 63 h 335"/>
                <a:gd name="T2" fmla="*/ 435 w 483"/>
                <a:gd name="T3" fmla="*/ 45 h 335"/>
                <a:gd name="T4" fmla="*/ 416 w 483"/>
                <a:gd name="T5" fmla="*/ 19 h 335"/>
                <a:gd name="T6" fmla="*/ 388 w 483"/>
                <a:gd name="T7" fmla="*/ 1 h 335"/>
                <a:gd name="T8" fmla="*/ 369 w 483"/>
                <a:gd name="T9" fmla="*/ 15 h 335"/>
                <a:gd name="T10" fmla="*/ 353 w 483"/>
                <a:gd name="T11" fmla="*/ 39 h 335"/>
                <a:gd name="T12" fmla="*/ 329 w 483"/>
                <a:gd name="T13" fmla="*/ 52 h 335"/>
                <a:gd name="T14" fmla="*/ 344 w 483"/>
                <a:gd name="T15" fmla="*/ 62 h 335"/>
                <a:gd name="T16" fmla="*/ 343 w 483"/>
                <a:gd name="T17" fmla="*/ 75 h 335"/>
                <a:gd name="T18" fmla="*/ 301 w 483"/>
                <a:gd name="T19" fmla="*/ 91 h 335"/>
                <a:gd name="T20" fmla="*/ 271 w 483"/>
                <a:gd name="T21" fmla="*/ 116 h 335"/>
                <a:gd name="T22" fmla="*/ 224 w 483"/>
                <a:gd name="T23" fmla="*/ 119 h 335"/>
                <a:gd name="T24" fmla="*/ 172 w 483"/>
                <a:gd name="T25" fmla="*/ 112 h 335"/>
                <a:gd name="T26" fmla="*/ 150 w 483"/>
                <a:gd name="T27" fmla="*/ 90 h 335"/>
                <a:gd name="T28" fmla="*/ 129 w 483"/>
                <a:gd name="T29" fmla="*/ 64 h 335"/>
                <a:gd name="T30" fmla="*/ 109 w 483"/>
                <a:gd name="T31" fmla="*/ 47 h 335"/>
                <a:gd name="T32" fmla="*/ 98 w 483"/>
                <a:gd name="T33" fmla="*/ 54 h 335"/>
                <a:gd name="T34" fmla="*/ 79 w 483"/>
                <a:gd name="T35" fmla="*/ 69 h 335"/>
                <a:gd name="T36" fmla="*/ 63 w 483"/>
                <a:gd name="T37" fmla="*/ 87 h 335"/>
                <a:gd name="T38" fmla="*/ 55 w 483"/>
                <a:gd name="T39" fmla="*/ 107 h 335"/>
                <a:gd name="T40" fmla="*/ 37 w 483"/>
                <a:gd name="T41" fmla="*/ 126 h 335"/>
                <a:gd name="T42" fmla="*/ 14 w 483"/>
                <a:gd name="T43" fmla="*/ 133 h 335"/>
                <a:gd name="T44" fmla="*/ 0 w 483"/>
                <a:gd name="T45" fmla="*/ 143 h 335"/>
                <a:gd name="T46" fmla="*/ 10 w 483"/>
                <a:gd name="T47" fmla="*/ 166 h 335"/>
                <a:gd name="T48" fmla="*/ 28 w 483"/>
                <a:gd name="T49" fmla="*/ 182 h 335"/>
                <a:gd name="T50" fmla="*/ 42 w 483"/>
                <a:gd name="T51" fmla="*/ 177 h 335"/>
                <a:gd name="T52" fmla="*/ 40 w 483"/>
                <a:gd name="T53" fmla="*/ 197 h 335"/>
                <a:gd name="T54" fmla="*/ 40 w 483"/>
                <a:gd name="T55" fmla="*/ 217 h 335"/>
                <a:gd name="T56" fmla="*/ 55 w 483"/>
                <a:gd name="T57" fmla="*/ 230 h 335"/>
                <a:gd name="T58" fmla="*/ 98 w 483"/>
                <a:gd name="T59" fmla="*/ 248 h 335"/>
                <a:gd name="T60" fmla="*/ 116 w 483"/>
                <a:gd name="T61" fmla="*/ 252 h 335"/>
                <a:gd name="T62" fmla="*/ 130 w 483"/>
                <a:gd name="T63" fmla="*/ 248 h 335"/>
                <a:gd name="T64" fmla="*/ 149 w 483"/>
                <a:gd name="T65" fmla="*/ 243 h 335"/>
                <a:gd name="T66" fmla="*/ 173 w 483"/>
                <a:gd name="T67" fmla="*/ 243 h 335"/>
                <a:gd name="T68" fmla="*/ 186 w 483"/>
                <a:gd name="T69" fmla="*/ 252 h 335"/>
                <a:gd name="T70" fmla="*/ 182 w 483"/>
                <a:gd name="T71" fmla="*/ 282 h 335"/>
                <a:gd name="T72" fmla="*/ 195 w 483"/>
                <a:gd name="T73" fmla="*/ 299 h 335"/>
                <a:gd name="T74" fmla="*/ 212 w 483"/>
                <a:gd name="T75" fmla="*/ 307 h 335"/>
                <a:gd name="T76" fmla="*/ 225 w 483"/>
                <a:gd name="T77" fmla="*/ 294 h 335"/>
                <a:gd name="T78" fmla="*/ 251 w 483"/>
                <a:gd name="T79" fmla="*/ 293 h 335"/>
                <a:gd name="T80" fmla="*/ 267 w 483"/>
                <a:gd name="T81" fmla="*/ 303 h 335"/>
                <a:gd name="T82" fmla="*/ 280 w 483"/>
                <a:gd name="T83" fmla="*/ 314 h 335"/>
                <a:gd name="T84" fmla="*/ 317 w 483"/>
                <a:gd name="T85" fmla="*/ 295 h 335"/>
                <a:gd name="T86" fmla="*/ 345 w 483"/>
                <a:gd name="T87" fmla="*/ 280 h 335"/>
                <a:gd name="T88" fmla="*/ 359 w 483"/>
                <a:gd name="T89" fmla="*/ 263 h 335"/>
                <a:gd name="T90" fmla="*/ 373 w 483"/>
                <a:gd name="T91" fmla="*/ 246 h 335"/>
                <a:gd name="T92" fmla="*/ 376 w 483"/>
                <a:gd name="T93" fmla="*/ 231 h 335"/>
                <a:gd name="T94" fmla="*/ 372 w 483"/>
                <a:gd name="T95" fmla="*/ 219 h 335"/>
                <a:gd name="T96" fmla="*/ 370 w 483"/>
                <a:gd name="T97" fmla="*/ 207 h 335"/>
                <a:gd name="T98" fmla="*/ 360 w 483"/>
                <a:gd name="T99" fmla="*/ 180 h 335"/>
                <a:gd name="T100" fmla="*/ 382 w 483"/>
                <a:gd name="T101" fmla="*/ 168 h 335"/>
                <a:gd name="T102" fmla="*/ 354 w 483"/>
                <a:gd name="T103" fmla="*/ 160 h 335"/>
                <a:gd name="T104" fmla="*/ 365 w 483"/>
                <a:gd name="T105" fmla="*/ 137 h 335"/>
                <a:gd name="T106" fmla="*/ 378 w 483"/>
                <a:gd name="T107" fmla="*/ 149 h 335"/>
                <a:gd name="T108" fmla="*/ 414 w 483"/>
                <a:gd name="T109" fmla="*/ 128 h 335"/>
                <a:gd name="T110" fmla="*/ 432 w 483"/>
                <a:gd name="T111" fmla="*/ 120 h 335"/>
                <a:gd name="T112" fmla="*/ 452 w 483"/>
                <a:gd name="T113" fmla="*/ 113 h 335"/>
                <a:gd name="T114" fmla="*/ 454 w 483"/>
                <a:gd name="T115" fmla="*/ 91 h 335"/>
                <a:gd name="T116" fmla="*/ 476 w 483"/>
                <a:gd name="T117" fmla="*/ 77 h 335"/>
                <a:gd name="T118" fmla="*/ 368 w 483"/>
                <a:gd name="T119" fmla="*/ 299 h 335"/>
                <a:gd name="T120" fmla="*/ 271 w 483"/>
                <a:gd name="T121" fmla="*/ 328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5">
                  <a:moveTo>
                    <a:pt x="480" y="60"/>
                  </a:moveTo>
                  <a:cubicBezTo>
                    <a:pt x="480" y="56"/>
                    <a:pt x="475" y="57"/>
                    <a:pt x="474" y="58"/>
                  </a:cubicBezTo>
                  <a:cubicBezTo>
                    <a:pt x="472" y="59"/>
                    <a:pt x="467" y="58"/>
                    <a:pt x="466" y="61"/>
                  </a:cubicBezTo>
                  <a:cubicBezTo>
                    <a:pt x="464" y="64"/>
                    <a:pt x="462" y="62"/>
                    <a:pt x="459" y="63"/>
                  </a:cubicBezTo>
                  <a:cubicBezTo>
                    <a:pt x="455" y="63"/>
                    <a:pt x="451" y="62"/>
                    <a:pt x="451" y="60"/>
                  </a:cubicBezTo>
                  <a:cubicBezTo>
                    <a:pt x="451" y="57"/>
                    <a:pt x="449" y="55"/>
                    <a:pt x="449" y="53"/>
                  </a:cubicBezTo>
                  <a:cubicBezTo>
                    <a:pt x="449" y="50"/>
                    <a:pt x="446" y="51"/>
                    <a:pt x="443" y="49"/>
                  </a:cubicBezTo>
                  <a:cubicBezTo>
                    <a:pt x="441" y="47"/>
                    <a:pt x="436" y="45"/>
                    <a:pt x="435" y="45"/>
                  </a:cubicBezTo>
                  <a:cubicBezTo>
                    <a:pt x="434" y="46"/>
                    <a:pt x="432" y="43"/>
                    <a:pt x="427" y="42"/>
                  </a:cubicBezTo>
                  <a:cubicBezTo>
                    <a:pt x="423" y="42"/>
                    <a:pt x="424" y="40"/>
                    <a:pt x="424" y="38"/>
                  </a:cubicBezTo>
                  <a:cubicBezTo>
                    <a:pt x="425" y="36"/>
                    <a:pt x="421" y="31"/>
                    <a:pt x="420" y="28"/>
                  </a:cubicBezTo>
                  <a:cubicBezTo>
                    <a:pt x="420" y="25"/>
                    <a:pt x="417" y="25"/>
                    <a:pt x="416" y="19"/>
                  </a:cubicBezTo>
                  <a:cubicBezTo>
                    <a:pt x="414" y="13"/>
                    <a:pt x="411" y="14"/>
                    <a:pt x="412" y="11"/>
                  </a:cubicBezTo>
                  <a:cubicBezTo>
                    <a:pt x="412" y="8"/>
                    <a:pt x="408" y="7"/>
                    <a:pt x="407" y="5"/>
                  </a:cubicBezTo>
                  <a:cubicBezTo>
                    <a:pt x="405" y="4"/>
                    <a:pt x="400" y="4"/>
                    <a:pt x="397" y="3"/>
                  </a:cubicBezTo>
                  <a:cubicBezTo>
                    <a:pt x="393" y="1"/>
                    <a:pt x="391" y="2"/>
                    <a:pt x="388" y="1"/>
                  </a:cubicBezTo>
                  <a:cubicBezTo>
                    <a:pt x="384" y="0"/>
                    <a:pt x="377" y="2"/>
                    <a:pt x="376" y="2"/>
                  </a:cubicBezTo>
                  <a:cubicBezTo>
                    <a:pt x="375" y="2"/>
                    <a:pt x="369" y="1"/>
                    <a:pt x="366" y="5"/>
                  </a:cubicBezTo>
                  <a:cubicBezTo>
                    <a:pt x="362" y="10"/>
                    <a:pt x="365" y="10"/>
                    <a:pt x="366" y="10"/>
                  </a:cubicBezTo>
                  <a:cubicBezTo>
                    <a:pt x="368" y="10"/>
                    <a:pt x="369" y="14"/>
                    <a:pt x="369" y="15"/>
                  </a:cubicBezTo>
                  <a:cubicBezTo>
                    <a:pt x="369" y="17"/>
                    <a:pt x="366" y="19"/>
                    <a:pt x="365" y="19"/>
                  </a:cubicBezTo>
                  <a:cubicBezTo>
                    <a:pt x="364" y="20"/>
                    <a:pt x="361" y="25"/>
                    <a:pt x="360" y="27"/>
                  </a:cubicBezTo>
                  <a:cubicBezTo>
                    <a:pt x="360" y="29"/>
                    <a:pt x="356" y="34"/>
                    <a:pt x="356" y="35"/>
                  </a:cubicBezTo>
                  <a:cubicBezTo>
                    <a:pt x="357" y="37"/>
                    <a:pt x="354" y="39"/>
                    <a:pt x="353" y="39"/>
                  </a:cubicBezTo>
                  <a:cubicBezTo>
                    <a:pt x="351" y="39"/>
                    <a:pt x="347" y="42"/>
                    <a:pt x="345" y="43"/>
                  </a:cubicBezTo>
                  <a:cubicBezTo>
                    <a:pt x="344" y="43"/>
                    <a:pt x="338" y="42"/>
                    <a:pt x="337" y="41"/>
                  </a:cubicBezTo>
                  <a:cubicBezTo>
                    <a:pt x="337" y="40"/>
                    <a:pt x="336" y="40"/>
                    <a:pt x="336" y="39"/>
                  </a:cubicBezTo>
                  <a:cubicBezTo>
                    <a:pt x="329" y="52"/>
                    <a:pt x="329" y="52"/>
                    <a:pt x="329" y="52"/>
                  </a:cubicBezTo>
                  <a:cubicBezTo>
                    <a:pt x="329" y="56"/>
                    <a:pt x="329" y="56"/>
                    <a:pt x="329" y="56"/>
                  </a:cubicBezTo>
                  <a:cubicBezTo>
                    <a:pt x="329" y="56"/>
                    <a:pt x="324" y="58"/>
                    <a:pt x="328" y="61"/>
                  </a:cubicBezTo>
                  <a:cubicBezTo>
                    <a:pt x="331" y="64"/>
                    <a:pt x="331" y="61"/>
                    <a:pt x="336" y="61"/>
                  </a:cubicBezTo>
                  <a:cubicBezTo>
                    <a:pt x="341" y="61"/>
                    <a:pt x="343" y="65"/>
                    <a:pt x="344" y="62"/>
                  </a:cubicBezTo>
                  <a:cubicBezTo>
                    <a:pt x="345" y="60"/>
                    <a:pt x="349" y="58"/>
                    <a:pt x="351" y="61"/>
                  </a:cubicBezTo>
                  <a:cubicBezTo>
                    <a:pt x="354" y="64"/>
                    <a:pt x="362" y="69"/>
                    <a:pt x="362" y="72"/>
                  </a:cubicBezTo>
                  <a:cubicBezTo>
                    <a:pt x="361" y="75"/>
                    <a:pt x="357" y="74"/>
                    <a:pt x="353" y="73"/>
                  </a:cubicBezTo>
                  <a:cubicBezTo>
                    <a:pt x="350" y="72"/>
                    <a:pt x="346" y="75"/>
                    <a:pt x="343" y="75"/>
                  </a:cubicBezTo>
                  <a:cubicBezTo>
                    <a:pt x="340" y="75"/>
                    <a:pt x="336" y="76"/>
                    <a:pt x="333" y="79"/>
                  </a:cubicBezTo>
                  <a:cubicBezTo>
                    <a:pt x="330" y="82"/>
                    <a:pt x="331" y="85"/>
                    <a:pt x="326" y="86"/>
                  </a:cubicBezTo>
                  <a:cubicBezTo>
                    <a:pt x="321" y="87"/>
                    <a:pt x="319" y="86"/>
                    <a:pt x="314" y="90"/>
                  </a:cubicBezTo>
                  <a:cubicBezTo>
                    <a:pt x="309" y="93"/>
                    <a:pt x="303" y="92"/>
                    <a:pt x="301" y="91"/>
                  </a:cubicBezTo>
                  <a:cubicBezTo>
                    <a:pt x="299" y="90"/>
                    <a:pt x="295" y="89"/>
                    <a:pt x="293" y="93"/>
                  </a:cubicBezTo>
                  <a:cubicBezTo>
                    <a:pt x="291" y="96"/>
                    <a:pt x="296" y="98"/>
                    <a:pt x="295" y="102"/>
                  </a:cubicBezTo>
                  <a:cubicBezTo>
                    <a:pt x="295" y="106"/>
                    <a:pt x="290" y="105"/>
                    <a:pt x="286" y="110"/>
                  </a:cubicBezTo>
                  <a:cubicBezTo>
                    <a:pt x="281" y="115"/>
                    <a:pt x="275" y="117"/>
                    <a:pt x="271" y="116"/>
                  </a:cubicBezTo>
                  <a:cubicBezTo>
                    <a:pt x="267" y="116"/>
                    <a:pt x="260" y="113"/>
                    <a:pt x="253" y="117"/>
                  </a:cubicBezTo>
                  <a:cubicBezTo>
                    <a:pt x="246" y="120"/>
                    <a:pt x="242" y="124"/>
                    <a:pt x="239" y="124"/>
                  </a:cubicBezTo>
                  <a:cubicBezTo>
                    <a:pt x="236" y="123"/>
                    <a:pt x="236" y="120"/>
                    <a:pt x="233" y="121"/>
                  </a:cubicBezTo>
                  <a:cubicBezTo>
                    <a:pt x="229" y="121"/>
                    <a:pt x="227" y="120"/>
                    <a:pt x="224" y="119"/>
                  </a:cubicBezTo>
                  <a:cubicBezTo>
                    <a:pt x="222" y="117"/>
                    <a:pt x="220" y="120"/>
                    <a:pt x="216" y="117"/>
                  </a:cubicBezTo>
                  <a:cubicBezTo>
                    <a:pt x="212" y="113"/>
                    <a:pt x="204" y="114"/>
                    <a:pt x="201" y="113"/>
                  </a:cubicBezTo>
                  <a:cubicBezTo>
                    <a:pt x="198" y="113"/>
                    <a:pt x="186" y="113"/>
                    <a:pt x="182" y="113"/>
                  </a:cubicBezTo>
                  <a:cubicBezTo>
                    <a:pt x="178" y="112"/>
                    <a:pt x="172" y="114"/>
                    <a:pt x="172" y="112"/>
                  </a:cubicBezTo>
                  <a:cubicBezTo>
                    <a:pt x="171" y="110"/>
                    <a:pt x="168" y="108"/>
                    <a:pt x="167" y="104"/>
                  </a:cubicBezTo>
                  <a:cubicBezTo>
                    <a:pt x="166" y="99"/>
                    <a:pt x="163" y="97"/>
                    <a:pt x="161" y="97"/>
                  </a:cubicBezTo>
                  <a:cubicBezTo>
                    <a:pt x="158" y="96"/>
                    <a:pt x="158" y="94"/>
                    <a:pt x="156" y="93"/>
                  </a:cubicBezTo>
                  <a:cubicBezTo>
                    <a:pt x="154" y="93"/>
                    <a:pt x="153" y="90"/>
                    <a:pt x="150" y="90"/>
                  </a:cubicBezTo>
                  <a:cubicBezTo>
                    <a:pt x="146" y="90"/>
                    <a:pt x="133" y="88"/>
                    <a:pt x="131" y="85"/>
                  </a:cubicBezTo>
                  <a:cubicBezTo>
                    <a:pt x="130" y="82"/>
                    <a:pt x="133" y="82"/>
                    <a:pt x="133" y="79"/>
                  </a:cubicBezTo>
                  <a:cubicBezTo>
                    <a:pt x="133" y="76"/>
                    <a:pt x="135" y="72"/>
                    <a:pt x="134" y="71"/>
                  </a:cubicBezTo>
                  <a:cubicBezTo>
                    <a:pt x="132" y="69"/>
                    <a:pt x="130" y="67"/>
                    <a:pt x="129" y="64"/>
                  </a:cubicBezTo>
                  <a:cubicBezTo>
                    <a:pt x="129" y="62"/>
                    <a:pt x="125" y="59"/>
                    <a:pt x="123" y="59"/>
                  </a:cubicBezTo>
                  <a:cubicBezTo>
                    <a:pt x="120" y="59"/>
                    <a:pt x="118" y="57"/>
                    <a:pt x="115" y="55"/>
                  </a:cubicBezTo>
                  <a:cubicBezTo>
                    <a:pt x="113" y="53"/>
                    <a:pt x="111" y="53"/>
                    <a:pt x="110" y="47"/>
                  </a:cubicBezTo>
                  <a:cubicBezTo>
                    <a:pt x="109" y="47"/>
                    <a:pt x="109" y="47"/>
                    <a:pt x="109" y="47"/>
                  </a:cubicBezTo>
                  <a:cubicBezTo>
                    <a:pt x="108" y="46"/>
                    <a:pt x="107" y="46"/>
                    <a:pt x="106" y="46"/>
                  </a:cubicBezTo>
                  <a:cubicBezTo>
                    <a:pt x="106" y="46"/>
                    <a:pt x="105" y="46"/>
                    <a:pt x="104" y="45"/>
                  </a:cubicBezTo>
                  <a:cubicBezTo>
                    <a:pt x="103" y="47"/>
                    <a:pt x="101" y="48"/>
                    <a:pt x="101" y="50"/>
                  </a:cubicBezTo>
                  <a:cubicBezTo>
                    <a:pt x="101" y="52"/>
                    <a:pt x="100" y="54"/>
                    <a:pt x="98" y="54"/>
                  </a:cubicBezTo>
                  <a:cubicBezTo>
                    <a:pt x="95" y="54"/>
                    <a:pt x="93" y="56"/>
                    <a:pt x="93" y="60"/>
                  </a:cubicBezTo>
                  <a:cubicBezTo>
                    <a:pt x="92" y="65"/>
                    <a:pt x="95" y="65"/>
                    <a:pt x="94" y="67"/>
                  </a:cubicBezTo>
                  <a:cubicBezTo>
                    <a:pt x="93" y="69"/>
                    <a:pt x="88" y="71"/>
                    <a:pt x="86" y="70"/>
                  </a:cubicBezTo>
                  <a:cubicBezTo>
                    <a:pt x="85" y="69"/>
                    <a:pt x="81" y="69"/>
                    <a:pt x="79" y="69"/>
                  </a:cubicBezTo>
                  <a:cubicBezTo>
                    <a:pt x="76" y="69"/>
                    <a:pt x="74" y="65"/>
                    <a:pt x="73" y="69"/>
                  </a:cubicBezTo>
                  <a:cubicBezTo>
                    <a:pt x="73" y="73"/>
                    <a:pt x="67" y="83"/>
                    <a:pt x="68" y="85"/>
                  </a:cubicBezTo>
                  <a:cubicBezTo>
                    <a:pt x="70" y="86"/>
                    <a:pt x="71" y="88"/>
                    <a:pt x="68" y="88"/>
                  </a:cubicBezTo>
                  <a:cubicBezTo>
                    <a:pt x="66" y="88"/>
                    <a:pt x="64" y="88"/>
                    <a:pt x="63" y="87"/>
                  </a:cubicBezTo>
                  <a:cubicBezTo>
                    <a:pt x="61" y="86"/>
                    <a:pt x="58" y="88"/>
                    <a:pt x="55" y="88"/>
                  </a:cubicBezTo>
                  <a:cubicBezTo>
                    <a:pt x="54" y="88"/>
                    <a:pt x="49" y="91"/>
                    <a:pt x="50" y="91"/>
                  </a:cubicBezTo>
                  <a:cubicBezTo>
                    <a:pt x="52" y="92"/>
                    <a:pt x="52" y="97"/>
                    <a:pt x="52" y="98"/>
                  </a:cubicBezTo>
                  <a:cubicBezTo>
                    <a:pt x="52" y="100"/>
                    <a:pt x="56" y="106"/>
                    <a:pt x="55" y="107"/>
                  </a:cubicBezTo>
                  <a:cubicBezTo>
                    <a:pt x="55" y="109"/>
                    <a:pt x="51" y="111"/>
                    <a:pt x="51" y="113"/>
                  </a:cubicBezTo>
                  <a:cubicBezTo>
                    <a:pt x="51" y="116"/>
                    <a:pt x="52" y="118"/>
                    <a:pt x="51" y="118"/>
                  </a:cubicBezTo>
                  <a:cubicBezTo>
                    <a:pt x="49" y="119"/>
                    <a:pt x="45" y="121"/>
                    <a:pt x="43" y="122"/>
                  </a:cubicBezTo>
                  <a:cubicBezTo>
                    <a:pt x="42" y="123"/>
                    <a:pt x="38" y="123"/>
                    <a:pt x="37" y="126"/>
                  </a:cubicBezTo>
                  <a:cubicBezTo>
                    <a:pt x="36" y="128"/>
                    <a:pt x="35" y="130"/>
                    <a:pt x="31" y="129"/>
                  </a:cubicBezTo>
                  <a:cubicBezTo>
                    <a:pt x="28" y="129"/>
                    <a:pt x="26" y="128"/>
                    <a:pt x="24" y="131"/>
                  </a:cubicBezTo>
                  <a:cubicBezTo>
                    <a:pt x="21" y="134"/>
                    <a:pt x="20" y="133"/>
                    <a:pt x="19" y="134"/>
                  </a:cubicBezTo>
                  <a:cubicBezTo>
                    <a:pt x="17" y="136"/>
                    <a:pt x="15" y="133"/>
                    <a:pt x="14" y="133"/>
                  </a:cubicBezTo>
                  <a:cubicBezTo>
                    <a:pt x="12" y="132"/>
                    <a:pt x="10" y="134"/>
                    <a:pt x="9" y="134"/>
                  </a:cubicBezTo>
                  <a:cubicBezTo>
                    <a:pt x="7" y="134"/>
                    <a:pt x="6" y="137"/>
                    <a:pt x="4" y="137"/>
                  </a:cubicBezTo>
                  <a:cubicBezTo>
                    <a:pt x="3" y="138"/>
                    <a:pt x="1" y="137"/>
                    <a:pt x="1" y="139"/>
                  </a:cubicBezTo>
                  <a:cubicBezTo>
                    <a:pt x="1" y="141"/>
                    <a:pt x="1" y="142"/>
                    <a:pt x="0" y="143"/>
                  </a:cubicBezTo>
                  <a:cubicBezTo>
                    <a:pt x="0" y="143"/>
                    <a:pt x="0" y="143"/>
                    <a:pt x="0" y="143"/>
                  </a:cubicBezTo>
                  <a:cubicBezTo>
                    <a:pt x="1" y="150"/>
                    <a:pt x="1" y="150"/>
                    <a:pt x="1" y="150"/>
                  </a:cubicBezTo>
                  <a:cubicBezTo>
                    <a:pt x="1" y="150"/>
                    <a:pt x="8" y="153"/>
                    <a:pt x="9" y="155"/>
                  </a:cubicBezTo>
                  <a:cubicBezTo>
                    <a:pt x="9" y="158"/>
                    <a:pt x="10" y="166"/>
                    <a:pt x="10" y="166"/>
                  </a:cubicBezTo>
                  <a:cubicBezTo>
                    <a:pt x="10" y="166"/>
                    <a:pt x="10" y="166"/>
                    <a:pt x="10" y="166"/>
                  </a:cubicBezTo>
                  <a:cubicBezTo>
                    <a:pt x="13" y="169"/>
                    <a:pt x="17" y="171"/>
                    <a:pt x="17" y="172"/>
                  </a:cubicBezTo>
                  <a:cubicBezTo>
                    <a:pt x="17" y="173"/>
                    <a:pt x="18" y="177"/>
                    <a:pt x="22" y="178"/>
                  </a:cubicBezTo>
                  <a:cubicBezTo>
                    <a:pt x="24" y="179"/>
                    <a:pt x="26" y="181"/>
                    <a:pt x="28" y="182"/>
                  </a:cubicBezTo>
                  <a:cubicBezTo>
                    <a:pt x="28" y="181"/>
                    <a:pt x="28" y="181"/>
                    <a:pt x="28" y="181"/>
                  </a:cubicBezTo>
                  <a:cubicBezTo>
                    <a:pt x="31" y="181"/>
                    <a:pt x="31" y="181"/>
                    <a:pt x="31" y="181"/>
                  </a:cubicBezTo>
                  <a:cubicBezTo>
                    <a:pt x="31" y="181"/>
                    <a:pt x="32" y="181"/>
                    <a:pt x="33" y="182"/>
                  </a:cubicBezTo>
                  <a:cubicBezTo>
                    <a:pt x="34" y="180"/>
                    <a:pt x="39" y="177"/>
                    <a:pt x="42" y="177"/>
                  </a:cubicBezTo>
                  <a:cubicBezTo>
                    <a:pt x="45" y="177"/>
                    <a:pt x="52" y="183"/>
                    <a:pt x="52" y="185"/>
                  </a:cubicBezTo>
                  <a:cubicBezTo>
                    <a:pt x="51" y="187"/>
                    <a:pt x="46" y="194"/>
                    <a:pt x="43" y="194"/>
                  </a:cubicBezTo>
                  <a:cubicBezTo>
                    <a:pt x="43" y="194"/>
                    <a:pt x="41" y="194"/>
                    <a:pt x="40" y="195"/>
                  </a:cubicBezTo>
                  <a:cubicBezTo>
                    <a:pt x="40" y="196"/>
                    <a:pt x="40" y="197"/>
                    <a:pt x="40" y="197"/>
                  </a:cubicBezTo>
                  <a:cubicBezTo>
                    <a:pt x="40" y="199"/>
                    <a:pt x="42" y="202"/>
                    <a:pt x="44" y="204"/>
                  </a:cubicBezTo>
                  <a:cubicBezTo>
                    <a:pt x="46" y="207"/>
                    <a:pt x="41" y="209"/>
                    <a:pt x="39" y="207"/>
                  </a:cubicBezTo>
                  <a:cubicBezTo>
                    <a:pt x="37" y="205"/>
                    <a:pt x="36" y="209"/>
                    <a:pt x="37" y="211"/>
                  </a:cubicBezTo>
                  <a:cubicBezTo>
                    <a:pt x="39" y="212"/>
                    <a:pt x="38" y="217"/>
                    <a:pt x="40" y="217"/>
                  </a:cubicBezTo>
                  <a:cubicBezTo>
                    <a:pt x="42" y="217"/>
                    <a:pt x="44" y="222"/>
                    <a:pt x="47" y="222"/>
                  </a:cubicBezTo>
                  <a:cubicBezTo>
                    <a:pt x="49" y="222"/>
                    <a:pt x="52" y="226"/>
                    <a:pt x="52" y="226"/>
                  </a:cubicBezTo>
                  <a:cubicBezTo>
                    <a:pt x="52" y="226"/>
                    <a:pt x="55" y="228"/>
                    <a:pt x="55" y="229"/>
                  </a:cubicBezTo>
                  <a:cubicBezTo>
                    <a:pt x="55" y="230"/>
                    <a:pt x="55" y="230"/>
                    <a:pt x="55" y="230"/>
                  </a:cubicBezTo>
                  <a:cubicBezTo>
                    <a:pt x="58" y="230"/>
                    <a:pt x="60" y="230"/>
                    <a:pt x="60" y="228"/>
                  </a:cubicBezTo>
                  <a:cubicBezTo>
                    <a:pt x="60" y="227"/>
                    <a:pt x="64" y="227"/>
                    <a:pt x="66" y="230"/>
                  </a:cubicBezTo>
                  <a:cubicBezTo>
                    <a:pt x="69" y="232"/>
                    <a:pt x="79" y="239"/>
                    <a:pt x="83" y="242"/>
                  </a:cubicBezTo>
                  <a:cubicBezTo>
                    <a:pt x="86" y="245"/>
                    <a:pt x="95" y="248"/>
                    <a:pt x="98" y="248"/>
                  </a:cubicBezTo>
                  <a:cubicBezTo>
                    <a:pt x="101" y="248"/>
                    <a:pt x="104" y="250"/>
                    <a:pt x="109" y="250"/>
                  </a:cubicBezTo>
                  <a:cubicBezTo>
                    <a:pt x="109" y="250"/>
                    <a:pt x="110" y="250"/>
                    <a:pt x="111" y="250"/>
                  </a:cubicBezTo>
                  <a:cubicBezTo>
                    <a:pt x="111" y="249"/>
                    <a:pt x="112" y="249"/>
                    <a:pt x="113" y="248"/>
                  </a:cubicBezTo>
                  <a:cubicBezTo>
                    <a:pt x="115" y="246"/>
                    <a:pt x="116" y="249"/>
                    <a:pt x="116" y="252"/>
                  </a:cubicBezTo>
                  <a:cubicBezTo>
                    <a:pt x="115" y="253"/>
                    <a:pt x="116" y="255"/>
                    <a:pt x="116" y="256"/>
                  </a:cubicBezTo>
                  <a:cubicBezTo>
                    <a:pt x="117" y="255"/>
                    <a:pt x="118" y="253"/>
                    <a:pt x="118" y="252"/>
                  </a:cubicBezTo>
                  <a:cubicBezTo>
                    <a:pt x="120" y="248"/>
                    <a:pt x="122" y="248"/>
                    <a:pt x="124" y="247"/>
                  </a:cubicBezTo>
                  <a:cubicBezTo>
                    <a:pt x="125" y="246"/>
                    <a:pt x="127" y="246"/>
                    <a:pt x="130" y="248"/>
                  </a:cubicBezTo>
                  <a:cubicBezTo>
                    <a:pt x="134" y="250"/>
                    <a:pt x="135" y="246"/>
                    <a:pt x="140" y="251"/>
                  </a:cubicBezTo>
                  <a:cubicBezTo>
                    <a:pt x="141" y="250"/>
                    <a:pt x="142" y="250"/>
                    <a:pt x="142" y="250"/>
                  </a:cubicBezTo>
                  <a:cubicBezTo>
                    <a:pt x="143" y="250"/>
                    <a:pt x="145" y="248"/>
                    <a:pt x="146" y="246"/>
                  </a:cubicBezTo>
                  <a:cubicBezTo>
                    <a:pt x="148" y="245"/>
                    <a:pt x="148" y="243"/>
                    <a:pt x="149" y="243"/>
                  </a:cubicBezTo>
                  <a:cubicBezTo>
                    <a:pt x="151" y="243"/>
                    <a:pt x="152" y="241"/>
                    <a:pt x="156" y="239"/>
                  </a:cubicBezTo>
                  <a:cubicBezTo>
                    <a:pt x="161" y="236"/>
                    <a:pt x="164" y="240"/>
                    <a:pt x="166" y="238"/>
                  </a:cubicBezTo>
                  <a:cubicBezTo>
                    <a:pt x="168" y="237"/>
                    <a:pt x="170" y="236"/>
                    <a:pt x="170" y="238"/>
                  </a:cubicBezTo>
                  <a:cubicBezTo>
                    <a:pt x="170" y="239"/>
                    <a:pt x="173" y="241"/>
                    <a:pt x="173" y="243"/>
                  </a:cubicBezTo>
                  <a:cubicBezTo>
                    <a:pt x="174" y="245"/>
                    <a:pt x="177" y="246"/>
                    <a:pt x="178" y="246"/>
                  </a:cubicBezTo>
                  <a:cubicBezTo>
                    <a:pt x="178" y="245"/>
                    <a:pt x="179" y="245"/>
                    <a:pt x="179" y="245"/>
                  </a:cubicBezTo>
                  <a:cubicBezTo>
                    <a:pt x="181" y="243"/>
                    <a:pt x="185" y="245"/>
                    <a:pt x="185" y="247"/>
                  </a:cubicBezTo>
                  <a:cubicBezTo>
                    <a:pt x="185" y="249"/>
                    <a:pt x="185" y="252"/>
                    <a:pt x="186" y="252"/>
                  </a:cubicBezTo>
                  <a:cubicBezTo>
                    <a:pt x="188" y="252"/>
                    <a:pt x="190" y="252"/>
                    <a:pt x="190" y="256"/>
                  </a:cubicBezTo>
                  <a:cubicBezTo>
                    <a:pt x="190" y="259"/>
                    <a:pt x="191" y="264"/>
                    <a:pt x="188" y="267"/>
                  </a:cubicBezTo>
                  <a:cubicBezTo>
                    <a:pt x="184" y="271"/>
                    <a:pt x="180" y="277"/>
                    <a:pt x="181" y="279"/>
                  </a:cubicBezTo>
                  <a:cubicBezTo>
                    <a:pt x="182" y="280"/>
                    <a:pt x="180" y="284"/>
                    <a:pt x="182" y="282"/>
                  </a:cubicBezTo>
                  <a:cubicBezTo>
                    <a:pt x="185" y="281"/>
                    <a:pt x="191" y="282"/>
                    <a:pt x="190" y="284"/>
                  </a:cubicBezTo>
                  <a:cubicBezTo>
                    <a:pt x="189" y="285"/>
                    <a:pt x="190" y="290"/>
                    <a:pt x="192" y="290"/>
                  </a:cubicBezTo>
                  <a:cubicBezTo>
                    <a:pt x="195" y="291"/>
                    <a:pt x="196" y="292"/>
                    <a:pt x="195" y="294"/>
                  </a:cubicBezTo>
                  <a:cubicBezTo>
                    <a:pt x="195" y="296"/>
                    <a:pt x="193" y="299"/>
                    <a:pt x="195" y="299"/>
                  </a:cubicBezTo>
                  <a:cubicBezTo>
                    <a:pt x="197" y="299"/>
                    <a:pt x="200" y="299"/>
                    <a:pt x="200" y="302"/>
                  </a:cubicBezTo>
                  <a:cubicBezTo>
                    <a:pt x="199" y="304"/>
                    <a:pt x="201" y="306"/>
                    <a:pt x="205" y="304"/>
                  </a:cubicBezTo>
                  <a:cubicBezTo>
                    <a:pt x="207" y="303"/>
                    <a:pt x="208" y="303"/>
                    <a:pt x="208" y="303"/>
                  </a:cubicBezTo>
                  <a:cubicBezTo>
                    <a:pt x="210" y="303"/>
                    <a:pt x="210" y="307"/>
                    <a:pt x="212" y="307"/>
                  </a:cubicBezTo>
                  <a:cubicBezTo>
                    <a:pt x="215" y="308"/>
                    <a:pt x="214" y="302"/>
                    <a:pt x="213" y="301"/>
                  </a:cubicBezTo>
                  <a:cubicBezTo>
                    <a:pt x="212" y="300"/>
                    <a:pt x="213" y="296"/>
                    <a:pt x="214" y="297"/>
                  </a:cubicBezTo>
                  <a:cubicBezTo>
                    <a:pt x="215" y="298"/>
                    <a:pt x="218" y="297"/>
                    <a:pt x="219" y="295"/>
                  </a:cubicBezTo>
                  <a:cubicBezTo>
                    <a:pt x="221" y="293"/>
                    <a:pt x="224" y="296"/>
                    <a:pt x="225" y="294"/>
                  </a:cubicBezTo>
                  <a:cubicBezTo>
                    <a:pt x="227" y="292"/>
                    <a:pt x="229" y="296"/>
                    <a:pt x="232" y="294"/>
                  </a:cubicBezTo>
                  <a:cubicBezTo>
                    <a:pt x="235" y="293"/>
                    <a:pt x="236" y="296"/>
                    <a:pt x="238" y="293"/>
                  </a:cubicBezTo>
                  <a:cubicBezTo>
                    <a:pt x="239" y="291"/>
                    <a:pt x="243" y="288"/>
                    <a:pt x="244" y="289"/>
                  </a:cubicBezTo>
                  <a:cubicBezTo>
                    <a:pt x="245" y="290"/>
                    <a:pt x="246" y="292"/>
                    <a:pt x="251" y="293"/>
                  </a:cubicBezTo>
                  <a:cubicBezTo>
                    <a:pt x="256" y="293"/>
                    <a:pt x="253" y="296"/>
                    <a:pt x="253" y="297"/>
                  </a:cubicBezTo>
                  <a:cubicBezTo>
                    <a:pt x="253" y="299"/>
                    <a:pt x="259" y="303"/>
                    <a:pt x="261" y="303"/>
                  </a:cubicBezTo>
                  <a:cubicBezTo>
                    <a:pt x="261" y="304"/>
                    <a:pt x="262" y="304"/>
                    <a:pt x="263" y="305"/>
                  </a:cubicBezTo>
                  <a:cubicBezTo>
                    <a:pt x="264" y="304"/>
                    <a:pt x="267" y="305"/>
                    <a:pt x="267" y="303"/>
                  </a:cubicBezTo>
                  <a:cubicBezTo>
                    <a:pt x="268" y="301"/>
                    <a:pt x="271" y="302"/>
                    <a:pt x="272" y="304"/>
                  </a:cubicBezTo>
                  <a:cubicBezTo>
                    <a:pt x="273" y="305"/>
                    <a:pt x="274" y="306"/>
                    <a:pt x="276" y="304"/>
                  </a:cubicBezTo>
                  <a:cubicBezTo>
                    <a:pt x="279" y="302"/>
                    <a:pt x="280" y="306"/>
                    <a:pt x="279" y="307"/>
                  </a:cubicBezTo>
                  <a:cubicBezTo>
                    <a:pt x="277" y="308"/>
                    <a:pt x="278" y="312"/>
                    <a:pt x="280" y="314"/>
                  </a:cubicBezTo>
                  <a:cubicBezTo>
                    <a:pt x="283" y="316"/>
                    <a:pt x="283" y="313"/>
                    <a:pt x="283" y="311"/>
                  </a:cubicBezTo>
                  <a:cubicBezTo>
                    <a:pt x="282" y="308"/>
                    <a:pt x="286" y="306"/>
                    <a:pt x="294" y="304"/>
                  </a:cubicBezTo>
                  <a:cubicBezTo>
                    <a:pt x="301" y="301"/>
                    <a:pt x="309" y="296"/>
                    <a:pt x="310" y="295"/>
                  </a:cubicBezTo>
                  <a:cubicBezTo>
                    <a:pt x="310" y="293"/>
                    <a:pt x="315" y="297"/>
                    <a:pt x="317" y="295"/>
                  </a:cubicBezTo>
                  <a:cubicBezTo>
                    <a:pt x="320" y="293"/>
                    <a:pt x="329" y="293"/>
                    <a:pt x="331" y="293"/>
                  </a:cubicBezTo>
                  <a:cubicBezTo>
                    <a:pt x="334" y="293"/>
                    <a:pt x="334" y="290"/>
                    <a:pt x="336" y="288"/>
                  </a:cubicBezTo>
                  <a:cubicBezTo>
                    <a:pt x="339" y="286"/>
                    <a:pt x="338" y="285"/>
                    <a:pt x="341" y="285"/>
                  </a:cubicBezTo>
                  <a:cubicBezTo>
                    <a:pt x="344" y="284"/>
                    <a:pt x="345" y="281"/>
                    <a:pt x="345" y="280"/>
                  </a:cubicBezTo>
                  <a:cubicBezTo>
                    <a:pt x="345" y="278"/>
                    <a:pt x="351" y="278"/>
                    <a:pt x="351" y="276"/>
                  </a:cubicBezTo>
                  <a:cubicBezTo>
                    <a:pt x="351" y="275"/>
                    <a:pt x="355" y="274"/>
                    <a:pt x="355" y="272"/>
                  </a:cubicBezTo>
                  <a:cubicBezTo>
                    <a:pt x="355" y="271"/>
                    <a:pt x="357" y="271"/>
                    <a:pt x="358" y="269"/>
                  </a:cubicBezTo>
                  <a:cubicBezTo>
                    <a:pt x="359" y="268"/>
                    <a:pt x="358" y="264"/>
                    <a:pt x="359" y="263"/>
                  </a:cubicBezTo>
                  <a:cubicBezTo>
                    <a:pt x="361" y="263"/>
                    <a:pt x="359" y="260"/>
                    <a:pt x="358" y="259"/>
                  </a:cubicBezTo>
                  <a:cubicBezTo>
                    <a:pt x="358" y="258"/>
                    <a:pt x="362" y="258"/>
                    <a:pt x="364" y="257"/>
                  </a:cubicBezTo>
                  <a:cubicBezTo>
                    <a:pt x="366" y="255"/>
                    <a:pt x="367" y="253"/>
                    <a:pt x="368" y="251"/>
                  </a:cubicBezTo>
                  <a:cubicBezTo>
                    <a:pt x="368" y="249"/>
                    <a:pt x="371" y="247"/>
                    <a:pt x="373" y="246"/>
                  </a:cubicBezTo>
                  <a:cubicBezTo>
                    <a:pt x="374" y="246"/>
                    <a:pt x="375" y="242"/>
                    <a:pt x="375" y="240"/>
                  </a:cubicBezTo>
                  <a:cubicBezTo>
                    <a:pt x="374" y="237"/>
                    <a:pt x="377" y="238"/>
                    <a:pt x="376" y="237"/>
                  </a:cubicBezTo>
                  <a:cubicBezTo>
                    <a:pt x="374" y="236"/>
                    <a:pt x="376" y="233"/>
                    <a:pt x="379" y="232"/>
                  </a:cubicBezTo>
                  <a:cubicBezTo>
                    <a:pt x="382" y="231"/>
                    <a:pt x="378" y="230"/>
                    <a:pt x="376" y="231"/>
                  </a:cubicBezTo>
                  <a:cubicBezTo>
                    <a:pt x="374" y="232"/>
                    <a:pt x="373" y="227"/>
                    <a:pt x="371" y="229"/>
                  </a:cubicBezTo>
                  <a:cubicBezTo>
                    <a:pt x="370" y="231"/>
                    <a:pt x="366" y="228"/>
                    <a:pt x="369" y="227"/>
                  </a:cubicBezTo>
                  <a:cubicBezTo>
                    <a:pt x="371" y="227"/>
                    <a:pt x="375" y="224"/>
                    <a:pt x="377" y="223"/>
                  </a:cubicBezTo>
                  <a:cubicBezTo>
                    <a:pt x="379" y="223"/>
                    <a:pt x="374" y="219"/>
                    <a:pt x="372" y="219"/>
                  </a:cubicBezTo>
                  <a:cubicBezTo>
                    <a:pt x="370" y="219"/>
                    <a:pt x="367" y="214"/>
                    <a:pt x="365" y="214"/>
                  </a:cubicBezTo>
                  <a:cubicBezTo>
                    <a:pt x="363" y="214"/>
                    <a:pt x="367" y="212"/>
                    <a:pt x="369" y="213"/>
                  </a:cubicBezTo>
                  <a:cubicBezTo>
                    <a:pt x="372" y="215"/>
                    <a:pt x="375" y="216"/>
                    <a:pt x="377" y="215"/>
                  </a:cubicBezTo>
                  <a:cubicBezTo>
                    <a:pt x="378" y="214"/>
                    <a:pt x="372" y="209"/>
                    <a:pt x="370" y="207"/>
                  </a:cubicBezTo>
                  <a:cubicBezTo>
                    <a:pt x="368" y="206"/>
                    <a:pt x="370" y="203"/>
                    <a:pt x="368" y="202"/>
                  </a:cubicBezTo>
                  <a:cubicBezTo>
                    <a:pt x="367" y="201"/>
                    <a:pt x="364" y="195"/>
                    <a:pt x="363" y="193"/>
                  </a:cubicBezTo>
                  <a:cubicBezTo>
                    <a:pt x="362" y="190"/>
                    <a:pt x="357" y="189"/>
                    <a:pt x="356" y="188"/>
                  </a:cubicBezTo>
                  <a:cubicBezTo>
                    <a:pt x="355" y="186"/>
                    <a:pt x="356" y="182"/>
                    <a:pt x="360" y="180"/>
                  </a:cubicBezTo>
                  <a:cubicBezTo>
                    <a:pt x="364" y="179"/>
                    <a:pt x="362" y="176"/>
                    <a:pt x="364" y="176"/>
                  </a:cubicBezTo>
                  <a:cubicBezTo>
                    <a:pt x="365" y="176"/>
                    <a:pt x="367" y="176"/>
                    <a:pt x="368" y="173"/>
                  </a:cubicBezTo>
                  <a:cubicBezTo>
                    <a:pt x="369" y="170"/>
                    <a:pt x="372" y="172"/>
                    <a:pt x="373" y="170"/>
                  </a:cubicBezTo>
                  <a:cubicBezTo>
                    <a:pt x="374" y="169"/>
                    <a:pt x="380" y="169"/>
                    <a:pt x="382" y="168"/>
                  </a:cubicBezTo>
                  <a:cubicBezTo>
                    <a:pt x="384" y="166"/>
                    <a:pt x="380" y="162"/>
                    <a:pt x="378" y="162"/>
                  </a:cubicBezTo>
                  <a:cubicBezTo>
                    <a:pt x="375" y="163"/>
                    <a:pt x="372" y="162"/>
                    <a:pt x="370" y="159"/>
                  </a:cubicBezTo>
                  <a:cubicBezTo>
                    <a:pt x="368" y="156"/>
                    <a:pt x="363" y="164"/>
                    <a:pt x="359" y="166"/>
                  </a:cubicBezTo>
                  <a:cubicBezTo>
                    <a:pt x="355" y="168"/>
                    <a:pt x="353" y="163"/>
                    <a:pt x="354" y="160"/>
                  </a:cubicBezTo>
                  <a:cubicBezTo>
                    <a:pt x="355" y="157"/>
                    <a:pt x="351" y="157"/>
                    <a:pt x="346" y="157"/>
                  </a:cubicBezTo>
                  <a:cubicBezTo>
                    <a:pt x="340" y="157"/>
                    <a:pt x="342" y="147"/>
                    <a:pt x="346" y="147"/>
                  </a:cubicBezTo>
                  <a:cubicBezTo>
                    <a:pt x="349" y="147"/>
                    <a:pt x="354" y="150"/>
                    <a:pt x="356" y="144"/>
                  </a:cubicBezTo>
                  <a:cubicBezTo>
                    <a:pt x="358" y="138"/>
                    <a:pt x="360" y="143"/>
                    <a:pt x="365" y="137"/>
                  </a:cubicBezTo>
                  <a:cubicBezTo>
                    <a:pt x="369" y="132"/>
                    <a:pt x="375" y="129"/>
                    <a:pt x="379" y="132"/>
                  </a:cubicBezTo>
                  <a:cubicBezTo>
                    <a:pt x="383" y="135"/>
                    <a:pt x="374" y="140"/>
                    <a:pt x="373" y="143"/>
                  </a:cubicBezTo>
                  <a:cubicBezTo>
                    <a:pt x="372" y="146"/>
                    <a:pt x="374" y="147"/>
                    <a:pt x="372" y="149"/>
                  </a:cubicBezTo>
                  <a:cubicBezTo>
                    <a:pt x="370" y="152"/>
                    <a:pt x="373" y="152"/>
                    <a:pt x="378" y="149"/>
                  </a:cubicBezTo>
                  <a:cubicBezTo>
                    <a:pt x="382" y="146"/>
                    <a:pt x="388" y="143"/>
                    <a:pt x="392" y="141"/>
                  </a:cubicBezTo>
                  <a:cubicBezTo>
                    <a:pt x="394" y="140"/>
                    <a:pt x="395" y="140"/>
                    <a:pt x="396" y="140"/>
                  </a:cubicBezTo>
                  <a:cubicBezTo>
                    <a:pt x="397" y="139"/>
                    <a:pt x="398" y="137"/>
                    <a:pt x="399" y="137"/>
                  </a:cubicBezTo>
                  <a:cubicBezTo>
                    <a:pt x="402" y="135"/>
                    <a:pt x="412" y="131"/>
                    <a:pt x="414" y="128"/>
                  </a:cubicBezTo>
                  <a:cubicBezTo>
                    <a:pt x="415" y="126"/>
                    <a:pt x="417" y="123"/>
                    <a:pt x="419" y="123"/>
                  </a:cubicBezTo>
                  <a:cubicBezTo>
                    <a:pt x="421" y="123"/>
                    <a:pt x="421" y="125"/>
                    <a:pt x="424" y="125"/>
                  </a:cubicBezTo>
                  <a:cubicBezTo>
                    <a:pt x="427" y="125"/>
                    <a:pt x="431" y="126"/>
                    <a:pt x="429" y="123"/>
                  </a:cubicBezTo>
                  <a:cubicBezTo>
                    <a:pt x="428" y="121"/>
                    <a:pt x="429" y="121"/>
                    <a:pt x="432" y="120"/>
                  </a:cubicBezTo>
                  <a:cubicBezTo>
                    <a:pt x="436" y="120"/>
                    <a:pt x="435" y="116"/>
                    <a:pt x="438" y="116"/>
                  </a:cubicBezTo>
                  <a:cubicBezTo>
                    <a:pt x="441" y="116"/>
                    <a:pt x="440" y="110"/>
                    <a:pt x="443" y="110"/>
                  </a:cubicBezTo>
                  <a:cubicBezTo>
                    <a:pt x="445" y="110"/>
                    <a:pt x="446" y="113"/>
                    <a:pt x="449" y="112"/>
                  </a:cubicBezTo>
                  <a:cubicBezTo>
                    <a:pt x="450" y="112"/>
                    <a:pt x="451" y="112"/>
                    <a:pt x="452" y="113"/>
                  </a:cubicBezTo>
                  <a:cubicBezTo>
                    <a:pt x="452" y="112"/>
                    <a:pt x="453" y="112"/>
                    <a:pt x="453" y="111"/>
                  </a:cubicBezTo>
                  <a:cubicBezTo>
                    <a:pt x="453" y="108"/>
                    <a:pt x="454" y="105"/>
                    <a:pt x="453" y="104"/>
                  </a:cubicBezTo>
                  <a:cubicBezTo>
                    <a:pt x="452" y="101"/>
                    <a:pt x="453" y="99"/>
                    <a:pt x="452" y="97"/>
                  </a:cubicBezTo>
                  <a:cubicBezTo>
                    <a:pt x="452" y="95"/>
                    <a:pt x="452" y="91"/>
                    <a:pt x="454" y="91"/>
                  </a:cubicBezTo>
                  <a:cubicBezTo>
                    <a:pt x="456" y="91"/>
                    <a:pt x="458" y="86"/>
                    <a:pt x="460" y="88"/>
                  </a:cubicBezTo>
                  <a:cubicBezTo>
                    <a:pt x="463" y="90"/>
                    <a:pt x="467" y="90"/>
                    <a:pt x="467" y="88"/>
                  </a:cubicBezTo>
                  <a:cubicBezTo>
                    <a:pt x="467" y="86"/>
                    <a:pt x="471" y="86"/>
                    <a:pt x="471" y="83"/>
                  </a:cubicBezTo>
                  <a:cubicBezTo>
                    <a:pt x="472" y="80"/>
                    <a:pt x="475" y="79"/>
                    <a:pt x="476" y="77"/>
                  </a:cubicBezTo>
                  <a:cubicBezTo>
                    <a:pt x="477" y="74"/>
                    <a:pt x="478" y="68"/>
                    <a:pt x="480" y="66"/>
                  </a:cubicBezTo>
                  <a:cubicBezTo>
                    <a:pt x="483" y="65"/>
                    <a:pt x="480" y="64"/>
                    <a:pt x="480" y="60"/>
                  </a:cubicBezTo>
                  <a:close/>
                  <a:moveTo>
                    <a:pt x="364" y="285"/>
                  </a:moveTo>
                  <a:cubicBezTo>
                    <a:pt x="361" y="295"/>
                    <a:pt x="367" y="299"/>
                    <a:pt x="368" y="299"/>
                  </a:cubicBezTo>
                  <a:cubicBezTo>
                    <a:pt x="370" y="297"/>
                    <a:pt x="380" y="277"/>
                    <a:pt x="378" y="274"/>
                  </a:cubicBezTo>
                  <a:cubicBezTo>
                    <a:pt x="376" y="271"/>
                    <a:pt x="366" y="276"/>
                    <a:pt x="364" y="285"/>
                  </a:cubicBezTo>
                  <a:close/>
                  <a:moveTo>
                    <a:pt x="279" y="317"/>
                  </a:moveTo>
                  <a:cubicBezTo>
                    <a:pt x="276" y="317"/>
                    <a:pt x="268" y="322"/>
                    <a:pt x="271" y="328"/>
                  </a:cubicBezTo>
                  <a:cubicBezTo>
                    <a:pt x="274" y="335"/>
                    <a:pt x="284" y="330"/>
                    <a:pt x="284" y="328"/>
                  </a:cubicBezTo>
                  <a:cubicBezTo>
                    <a:pt x="285" y="325"/>
                    <a:pt x="289" y="320"/>
                    <a:pt x="289" y="318"/>
                  </a:cubicBezTo>
                  <a:cubicBezTo>
                    <a:pt x="288" y="316"/>
                    <a:pt x="282" y="317"/>
                    <a:pt x="279" y="317"/>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36" name="Freeform 335">
              <a:extLst>
                <a:ext uri="{FF2B5EF4-FFF2-40B4-BE49-F238E27FC236}">
                  <a16:creationId xmlns:a16="http://schemas.microsoft.com/office/drawing/2014/main" id="{05F76B4E-704A-4411-B208-D7B129AB5EE3}"/>
                </a:ext>
              </a:extLst>
            </p:cNvPr>
            <p:cNvSpPr>
              <a:spLocks noEditPoints="1"/>
            </p:cNvSpPr>
            <p:nvPr/>
          </p:nvSpPr>
          <p:spPr bwMode="auto">
            <a:xfrm>
              <a:off x="7152891" y="4316051"/>
              <a:ext cx="177958" cy="262332"/>
            </a:xfrm>
            <a:custGeom>
              <a:avLst/>
              <a:gdLst>
                <a:gd name="T0" fmla="*/ 41 w 78"/>
                <a:gd name="T1" fmla="*/ 42 h 108"/>
                <a:gd name="T2" fmla="*/ 51 w 78"/>
                <a:gd name="T3" fmla="*/ 49 h 108"/>
                <a:gd name="T4" fmla="*/ 53 w 78"/>
                <a:gd name="T5" fmla="*/ 56 h 108"/>
                <a:gd name="T6" fmla="*/ 57 w 78"/>
                <a:gd name="T7" fmla="*/ 59 h 108"/>
                <a:gd name="T8" fmla="*/ 61 w 78"/>
                <a:gd name="T9" fmla="*/ 69 h 108"/>
                <a:gd name="T10" fmla="*/ 63 w 78"/>
                <a:gd name="T11" fmla="*/ 67 h 108"/>
                <a:gd name="T12" fmla="*/ 67 w 78"/>
                <a:gd name="T13" fmla="*/ 63 h 108"/>
                <a:gd name="T14" fmla="*/ 65 w 78"/>
                <a:gd name="T15" fmla="*/ 53 h 108"/>
                <a:gd name="T16" fmla="*/ 56 w 78"/>
                <a:gd name="T17" fmla="*/ 46 h 108"/>
                <a:gd name="T18" fmla="*/ 50 w 78"/>
                <a:gd name="T19" fmla="*/ 39 h 108"/>
                <a:gd name="T20" fmla="*/ 39 w 78"/>
                <a:gd name="T21" fmla="*/ 37 h 108"/>
                <a:gd name="T22" fmla="*/ 35 w 78"/>
                <a:gd name="T23" fmla="*/ 30 h 108"/>
                <a:gd name="T24" fmla="*/ 40 w 78"/>
                <a:gd name="T25" fmla="*/ 19 h 108"/>
                <a:gd name="T26" fmla="*/ 40 w 78"/>
                <a:gd name="T27" fmla="*/ 5 h 108"/>
                <a:gd name="T28" fmla="*/ 39 w 78"/>
                <a:gd name="T29" fmla="*/ 3 h 108"/>
                <a:gd name="T30" fmla="*/ 27 w 78"/>
                <a:gd name="T31" fmla="*/ 2 h 108"/>
                <a:gd name="T32" fmla="*/ 25 w 78"/>
                <a:gd name="T33" fmla="*/ 20 h 108"/>
                <a:gd name="T34" fmla="*/ 21 w 78"/>
                <a:gd name="T35" fmla="*/ 20 h 108"/>
                <a:gd name="T36" fmla="*/ 24 w 78"/>
                <a:gd name="T37" fmla="*/ 30 h 108"/>
                <a:gd name="T38" fmla="*/ 26 w 78"/>
                <a:gd name="T39" fmla="*/ 37 h 108"/>
                <a:gd name="T40" fmla="*/ 34 w 78"/>
                <a:gd name="T41" fmla="*/ 39 h 108"/>
                <a:gd name="T42" fmla="*/ 41 w 78"/>
                <a:gd name="T43" fmla="*/ 42 h 108"/>
                <a:gd name="T44" fmla="*/ 26 w 78"/>
                <a:gd name="T45" fmla="*/ 44 h 108"/>
                <a:gd name="T46" fmla="*/ 34 w 78"/>
                <a:gd name="T47" fmla="*/ 52 h 108"/>
                <a:gd name="T48" fmla="*/ 26 w 78"/>
                <a:gd name="T49" fmla="*/ 44 h 108"/>
                <a:gd name="T50" fmla="*/ 39 w 78"/>
                <a:gd name="T51" fmla="*/ 67 h 108"/>
                <a:gd name="T52" fmla="*/ 44 w 78"/>
                <a:gd name="T53" fmla="*/ 64 h 108"/>
                <a:gd name="T54" fmla="*/ 44 w 78"/>
                <a:gd name="T55" fmla="*/ 71 h 108"/>
                <a:gd name="T56" fmla="*/ 45 w 78"/>
                <a:gd name="T57" fmla="*/ 80 h 108"/>
                <a:gd name="T58" fmla="*/ 54 w 78"/>
                <a:gd name="T59" fmla="*/ 67 h 108"/>
                <a:gd name="T60" fmla="*/ 51 w 78"/>
                <a:gd name="T61" fmla="*/ 65 h 108"/>
                <a:gd name="T62" fmla="*/ 39 w 78"/>
                <a:gd name="T63" fmla="*/ 56 h 108"/>
                <a:gd name="T64" fmla="*/ 39 w 78"/>
                <a:gd name="T65" fmla="*/ 67 h 108"/>
                <a:gd name="T66" fmla="*/ 11 w 78"/>
                <a:gd name="T67" fmla="*/ 71 h 108"/>
                <a:gd name="T68" fmla="*/ 1 w 78"/>
                <a:gd name="T69" fmla="*/ 85 h 108"/>
                <a:gd name="T70" fmla="*/ 15 w 78"/>
                <a:gd name="T71" fmla="*/ 71 h 108"/>
                <a:gd name="T72" fmla="*/ 18 w 78"/>
                <a:gd name="T73" fmla="*/ 63 h 108"/>
                <a:gd name="T74" fmla="*/ 11 w 78"/>
                <a:gd name="T75" fmla="*/ 71 h 108"/>
                <a:gd name="T76" fmla="*/ 54 w 78"/>
                <a:gd name="T77" fmla="*/ 76 h 108"/>
                <a:gd name="T78" fmla="*/ 59 w 78"/>
                <a:gd name="T79" fmla="*/ 72 h 108"/>
                <a:gd name="T80" fmla="*/ 54 w 78"/>
                <a:gd name="T81" fmla="*/ 76 h 108"/>
                <a:gd name="T82" fmla="*/ 75 w 78"/>
                <a:gd name="T83" fmla="*/ 95 h 108"/>
                <a:gd name="T84" fmla="*/ 73 w 78"/>
                <a:gd name="T85" fmla="*/ 77 h 108"/>
                <a:gd name="T86" fmla="*/ 67 w 78"/>
                <a:gd name="T87" fmla="*/ 76 h 108"/>
                <a:gd name="T88" fmla="*/ 63 w 78"/>
                <a:gd name="T89" fmla="*/ 81 h 108"/>
                <a:gd name="T90" fmla="*/ 58 w 78"/>
                <a:gd name="T91" fmla="*/ 84 h 108"/>
                <a:gd name="T92" fmla="*/ 51 w 78"/>
                <a:gd name="T93" fmla="*/ 83 h 108"/>
                <a:gd name="T94" fmla="*/ 42 w 78"/>
                <a:gd name="T95" fmla="*/ 88 h 108"/>
                <a:gd name="T96" fmla="*/ 39 w 78"/>
                <a:gd name="T97" fmla="*/ 96 h 108"/>
                <a:gd name="T98" fmla="*/ 46 w 78"/>
                <a:gd name="T99" fmla="*/ 93 h 108"/>
                <a:gd name="T100" fmla="*/ 52 w 78"/>
                <a:gd name="T101" fmla="*/ 90 h 108"/>
                <a:gd name="T102" fmla="*/ 58 w 78"/>
                <a:gd name="T103" fmla="*/ 104 h 108"/>
                <a:gd name="T104" fmla="*/ 67 w 78"/>
                <a:gd name="T105" fmla="*/ 108 h 108"/>
                <a:gd name="T106" fmla="*/ 66 w 78"/>
                <a:gd name="T107" fmla="*/ 98 h 108"/>
                <a:gd name="T108" fmla="*/ 75 w 78"/>
                <a:gd name="T109"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8">
                  <a:moveTo>
                    <a:pt x="41" y="42"/>
                  </a:moveTo>
                  <a:cubicBezTo>
                    <a:pt x="46" y="41"/>
                    <a:pt x="52" y="47"/>
                    <a:pt x="51" y="49"/>
                  </a:cubicBezTo>
                  <a:cubicBezTo>
                    <a:pt x="50" y="51"/>
                    <a:pt x="51" y="58"/>
                    <a:pt x="53" y="56"/>
                  </a:cubicBezTo>
                  <a:cubicBezTo>
                    <a:pt x="55" y="54"/>
                    <a:pt x="59" y="56"/>
                    <a:pt x="57" y="59"/>
                  </a:cubicBezTo>
                  <a:cubicBezTo>
                    <a:pt x="54" y="63"/>
                    <a:pt x="60" y="66"/>
                    <a:pt x="61" y="69"/>
                  </a:cubicBezTo>
                  <a:cubicBezTo>
                    <a:pt x="61" y="73"/>
                    <a:pt x="64" y="70"/>
                    <a:pt x="63" y="67"/>
                  </a:cubicBezTo>
                  <a:cubicBezTo>
                    <a:pt x="63" y="64"/>
                    <a:pt x="64" y="65"/>
                    <a:pt x="67" y="63"/>
                  </a:cubicBezTo>
                  <a:cubicBezTo>
                    <a:pt x="70" y="60"/>
                    <a:pt x="67" y="57"/>
                    <a:pt x="65" y="53"/>
                  </a:cubicBezTo>
                  <a:cubicBezTo>
                    <a:pt x="63" y="49"/>
                    <a:pt x="56" y="50"/>
                    <a:pt x="56" y="46"/>
                  </a:cubicBezTo>
                  <a:cubicBezTo>
                    <a:pt x="56" y="43"/>
                    <a:pt x="50" y="41"/>
                    <a:pt x="50" y="39"/>
                  </a:cubicBezTo>
                  <a:cubicBezTo>
                    <a:pt x="50" y="37"/>
                    <a:pt x="43" y="35"/>
                    <a:pt x="39" y="37"/>
                  </a:cubicBezTo>
                  <a:cubicBezTo>
                    <a:pt x="35" y="40"/>
                    <a:pt x="38" y="33"/>
                    <a:pt x="35" y="30"/>
                  </a:cubicBezTo>
                  <a:cubicBezTo>
                    <a:pt x="32" y="27"/>
                    <a:pt x="37" y="22"/>
                    <a:pt x="40" y="19"/>
                  </a:cubicBezTo>
                  <a:cubicBezTo>
                    <a:pt x="44" y="15"/>
                    <a:pt x="39" y="8"/>
                    <a:pt x="40" y="5"/>
                  </a:cubicBezTo>
                  <a:cubicBezTo>
                    <a:pt x="40" y="3"/>
                    <a:pt x="40" y="2"/>
                    <a:pt x="39" y="3"/>
                  </a:cubicBezTo>
                  <a:cubicBezTo>
                    <a:pt x="37" y="4"/>
                    <a:pt x="30" y="0"/>
                    <a:pt x="27" y="2"/>
                  </a:cubicBezTo>
                  <a:cubicBezTo>
                    <a:pt x="24" y="4"/>
                    <a:pt x="27" y="19"/>
                    <a:pt x="25" y="20"/>
                  </a:cubicBezTo>
                  <a:cubicBezTo>
                    <a:pt x="24" y="22"/>
                    <a:pt x="22" y="18"/>
                    <a:pt x="21" y="20"/>
                  </a:cubicBezTo>
                  <a:cubicBezTo>
                    <a:pt x="21" y="22"/>
                    <a:pt x="22" y="30"/>
                    <a:pt x="24" y="30"/>
                  </a:cubicBezTo>
                  <a:cubicBezTo>
                    <a:pt x="25" y="30"/>
                    <a:pt x="27" y="33"/>
                    <a:pt x="26" y="37"/>
                  </a:cubicBezTo>
                  <a:cubicBezTo>
                    <a:pt x="25" y="40"/>
                    <a:pt x="29" y="41"/>
                    <a:pt x="34" y="39"/>
                  </a:cubicBezTo>
                  <a:cubicBezTo>
                    <a:pt x="38" y="38"/>
                    <a:pt x="37" y="42"/>
                    <a:pt x="41" y="42"/>
                  </a:cubicBezTo>
                  <a:close/>
                  <a:moveTo>
                    <a:pt x="26" y="44"/>
                  </a:moveTo>
                  <a:cubicBezTo>
                    <a:pt x="27" y="47"/>
                    <a:pt x="28" y="54"/>
                    <a:pt x="34" y="52"/>
                  </a:cubicBezTo>
                  <a:cubicBezTo>
                    <a:pt x="39" y="51"/>
                    <a:pt x="25" y="41"/>
                    <a:pt x="26" y="44"/>
                  </a:cubicBezTo>
                  <a:close/>
                  <a:moveTo>
                    <a:pt x="39" y="67"/>
                  </a:moveTo>
                  <a:cubicBezTo>
                    <a:pt x="40" y="67"/>
                    <a:pt x="43" y="67"/>
                    <a:pt x="44" y="64"/>
                  </a:cubicBezTo>
                  <a:cubicBezTo>
                    <a:pt x="44" y="62"/>
                    <a:pt x="46" y="69"/>
                    <a:pt x="44" y="71"/>
                  </a:cubicBezTo>
                  <a:cubicBezTo>
                    <a:pt x="42" y="73"/>
                    <a:pt x="42" y="79"/>
                    <a:pt x="45" y="80"/>
                  </a:cubicBezTo>
                  <a:cubicBezTo>
                    <a:pt x="49" y="80"/>
                    <a:pt x="55" y="69"/>
                    <a:pt x="54" y="67"/>
                  </a:cubicBezTo>
                  <a:cubicBezTo>
                    <a:pt x="53" y="65"/>
                    <a:pt x="50" y="68"/>
                    <a:pt x="51" y="65"/>
                  </a:cubicBezTo>
                  <a:cubicBezTo>
                    <a:pt x="52" y="63"/>
                    <a:pt x="42" y="55"/>
                    <a:pt x="39" y="56"/>
                  </a:cubicBezTo>
                  <a:cubicBezTo>
                    <a:pt x="35" y="57"/>
                    <a:pt x="36" y="67"/>
                    <a:pt x="39" y="67"/>
                  </a:cubicBezTo>
                  <a:close/>
                  <a:moveTo>
                    <a:pt x="11" y="71"/>
                  </a:moveTo>
                  <a:cubicBezTo>
                    <a:pt x="8" y="76"/>
                    <a:pt x="0" y="83"/>
                    <a:pt x="1" y="85"/>
                  </a:cubicBezTo>
                  <a:cubicBezTo>
                    <a:pt x="2" y="87"/>
                    <a:pt x="11" y="74"/>
                    <a:pt x="15" y="71"/>
                  </a:cubicBezTo>
                  <a:cubicBezTo>
                    <a:pt x="20" y="68"/>
                    <a:pt x="19" y="65"/>
                    <a:pt x="18" y="63"/>
                  </a:cubicBezTo>
                  <a:cubicBezTo>
                    <a:pt x="16" y="60"/>
                    <a:pt x="15" y="67"/>
                    <a:pt x="11" y="71"/>
                  </a:cubicBezTo>
                  <a:close/>
                  <a:moveTo>
                    <a:pt x="54" y="76"/>
                  </a:moveTo>
                  <a:cubicBezTo>
                    <a:pt x="54" y="78"/>
                    <a:pt x="61" y="75"/>
                    <a:pt x="59" y="72"/>
                  </a:cubicBezTo>
                  <a:cubicBezTo>
                    <a:pt x="58" y="70"/>
                    <a:pt x="53" y="74"/>
                    <a:pt x="54" y="76"/>
                  </a:cubicBezTo>
                  <a:close/>
                  <a:moveTo>
                    <a:pt x="75" y="95"/>
                  </a:moveTo>
                  <a:cubicBezTo>
                    <a:pt x="78" y="91"/>
                    <a:pt x="73" y="83"/>
                    <a:pt x="73" y="77"/>
                  </a:cubicBezTo>
                  <a:cubicBezTo>
                    <a:pt x="73" y="71"/>
                    <a:pt x="65" y="73"/>
                    <a:pt x="67" y="76"/>
                  </a:cubicBezTo>
                  <a:cubicBezTo>
                    <a:pt x="69" y="80"/>
                    <a:pt x="63" y="77"/>
                    <a:pt x="63" y="81"/>
                  </a:cubicBezTo>
                  <a:cubicBezTo>
                    <a:pt x="62" y="84"/>
                    <a:pt x="58" y="81"/>
                    <a:pt x="58" y="84"/>
                  </a:cubicBezTo>
                  <a:cubicBezTo>
                    <a:pt x="58" y="87"/>
                    <a:pt x="53" y="84"/>
                    <a:pt x="51" y="83"/>
                  </a:cubicBezTo>
                  <a:cubicBezTo>
                    <a:pt x="49" y="81"/>
                    <a:pt x="45" y="87"/>
                    <a:pt x="42" y="88"/>
                  </a:cubicBezTo>
                  <a:cubicBezTo>
                    <a:pt x="38" y="89"/>
                    <a:pt x="36" y="97"/>
                    <a:pt x="39" y="96"/>
                  </a:cubicBezTo>
                  <a:cubicBezTo>
                    <a:pt x="41" y="96"/>
                    <a:pt x="43" y="92"/>
                    <a:pt x="46" y="93"/>
                  </a:cubicBezTo>
                  <a:cubicBezTo>
                    <a:pt x="49" y="93"/>
                    <a:pt x="48" y="90"/>
                    <a:pt x="52" y="90"/>
                  </a:cubicBezTo>
                  <a:cubicBezTo>
                    <a:pt x="56" y="91"/>
                    <a:pt x="53" y="103"/>
                    <a:pt x="58" y="104"/>
                  </a:cubicBezTo>
                  <a:cubicBezTo>
                    <a:pt x="64" y="105"/>
                    <a:pt x="64" y="108"/>
                    <a:pt x="67" y="108"/>
                  </a:cubicBezTo>
                  <a:cubicBezTo>
                    <a:pt x="69" y="108"/>
                    <a:pt x="66" y="101"/>
                    <a:pt x="66" y="98"/>
                  </a:cubicBezTo>
                  <a:cubicBezTo>
                    <a:pt x="67" y="96"/>
                    <a:pt x="72" y="98"/>
                    <a:pt x="75" y="95"/>
                  </a:cubicBezTo>
                  <a:close/>
                </a:path>
              </a:pathLst>
            </a:custGeom>
            <a:solidFill>
              <a:schemeClr val="accent1"/>
            </a:solid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37" name="Freeform 336">
              <a:extLst>
                <a:ext uri="{FF2B5EF4-FFF2-40B4-BE49-F238E27FC236}">
                  <a16:creationId xmlns:a16="http://schemas.microsoft.com/office/drawing/2014/main" id="{4C9BBC2A-89DD-48D7-9CB0-FEA9E63533E4}"/>
                </a:ext>
              </a:extLst>
            </p:cNvPr>
            <p:cNvSpPr>
              <a:spLocks noEditPoints="1"/>
            </p:cNvSpPr>
            <p:nvPr/>
          </p:nvSpPr>
          <p:spPr bwMode="auto">
            <a:xfrm>
              <a:off x="7593199" y="4741613"/>
              <a:ext cx="234831" cy="159342"/>
            </a:xfrm>
            <a:custGeom>
              <a:avLst/>
              <a:gdLst>
                <a:gd name="T0" fmla="*/ 73 w 102"/>
                <a:gd name="T1" fmla="*/ 60 h 65"/>
                <a:gd name="T2" fmla="*/ 68 w 102"/>
                <a:gd name="T3" fmla="*/ 54 h 65"/>
                <a:gd name="T4" fmla="*/ 60 w 102"/>
                <a:gd name="T5" fmla="*/ 51 h 65"/>
                <a:gd name="T6" fmla="*/ 54 w 102"/>
                <a:gd name="T7" fmla="*/ 40 h 65"/>
                <a:gd name="T8" fmla="*/ 52 w 102"/>
                <a:gd name="T9" fmla="*/ 33 h 65"/>
                <a:gd name="T10" fmla="*/ 54 w 102"/>
                <a:gd name="T11" fmla="*/ 28 h 65"/>
                <a:gd name="T12" fmla="*/ 38 w 102"/>
                <a:gd name="T13" fmla="*/ 19 h 65"/>
                <a:gd name="T14" fmla="*/ 6 w 102"/>
                <a:gd name="T15" fmla="*/ 2 h 65"/>
                <a:gd name="T16" fmla="*/ 0 w 102"/>
                <a:gd name="T17" fmla="*/ 0 h 65"/>
                <a:gd name="T18" fmla="*/ 0 w 102"/>
                <a:gd name="T19" fmla="*/ 51 h 65"/>
                <a:gd name="T20" fmla="*/ 9 w 102"/>
                <a:gd name="T21" fmla="*/ 54 h 65"/>
                <a:gd name="T22" fmla="*/ 18 w 102"/>
                <a:gd name="T23" fmla="*/ 48 h 65"/>
                <a:gd name="T24" fmla="*/ 23 w 102"/>
                <a:gd name="T25" fmla="*/ 42 h 65"/>
                <a:gd name="T26" fmla="*/ 40 w 102"/>
                <a:gd name="T27" fmla="*/ 46 h 65"/>
                <a:gd name="T28" fmla="*/ 58 w 102"/>
                <a:gd name="T29" fmla="*/ 62 h 65"/>
                <a:gd name="T30" fmla="*/ 75 w 102"/>
                <a:gd name="T31" fmla="*/ 65 h 65"/>
                <a:gd name="T32" fmla="*/ 73 w 102"/>
                <a:gd name="T33" fmla="*/ 60 h 65"/>
                <a:gd name="T34" fmla="*/ 87 w 102"/>
                <a:gd name="T35" fmla="*/ 18 h 65"/>
                <a:gd name="T36" fmla="*/ 77 w 102"/>
                <a:gd name="T37" fmla="*/ 23 h 65"/>
                <a:gd name="T38" fmla="*/ 60 w 102"/>
                <a:gd name="T39" fmla="*/ 24 h 65"/>
                <a:gd name="T40" fmla="*/ 73 w 102"/>
                <a:gd name="T41" fmla="*/ 30 h 65"/>
                <a:gd name="T42" fmla="*/ 90 w 102"/>
                <a:gd name="T43" fmla="*/ 22 h 65"/>
                <a:gd name="T44" fmla="*/ 92 w 102"/>
                <a:gd name="T45" fmla="*/ 15 h 65"/>
                <a:gd name="T46" fmla="*/ 87 w 102"/>
                <a:gd name="T47" fmla="*/ 18 h 65"/>
                <a:gd name="T48" fmla="*/ 95 w 102"/>
                <a:gd name="T49" fmla="*/ 9 h 65"/>
                <a:gd name="T50" fmla="*/ 93 w 102"/>
                <a:gd name="T51" fmla="*/ 9 h 65"/>
                <a:gd name="T52" fmla="*/ 98 w 102"/>
                <a:gd name="T53" fmla="*/ 17 h 65"/>
                <a:gd name="T54" fmla="*/ 95 w 102"/>
                <a:gd name="T55"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5">
                  <a:moveTo>
                    <a:pt x="73" y="60"/>
                  </a:moveTo>
                  <a:cubicBezTo>
                    <a:pt x="72" y="59"/>
                    <a:pt x="67" y="56"/>
                    <a:pt x="68" y="54"/>
                  </a:cubicBezTo>
                  <a:cubicBezTo>
                    <a:pt x="68" y="53"/>
                    <a:pt x="63" y="53"/>
                    <a:pt x="60" y="51"/>
                  </a:cubicBezTo>
                  <a:cubicBezTo>
                    <a:pt x="56" y="49"/>
                    <a:pt x="57" y="42"/>
                    <a:pt x="54" y="40"/>
                  </a:cubicBezTo>
                  <a:cubicBezTo>
                    <a:pt x="50" y="38"/>
                    <a:pt x="48" y="33"/>
                    <a:pt x="52" y="33"/>
                  </a:cubicBezTo>
                  <a:cubicBezTo>
                    <a:pt x="56" y="34"/>
                    <a:pt x="57" y="31"/>
                    <a:pt x="54" y="28"/>
                  </a:cubicBezTo>
                  <a:cubicBezTo>
                    <a:pt x="50" y="25"/>
                    <a:pt x="38" y="24"/>
                    <a:pt x="38" y="19"/>
                  </a:cubicBezTo>
                  <a:cubicBezTo>
                    <a:pt x="37" y="15"/>
                    <a:pt x="16" y="4"/>
                    <a:pt x="6" y="2"/>
                  </a:cubicBezTo>
                  <a:cubicBezTo>
                    <a:pt x="4" y="2"/>
                    <a:pt x="2" y="1"/>
                    <a:pt x="0" y="0"/>
                  </a:cubicBezTo>
                  <a:cubicBezTo>
                    <a:pt x="0" y="51"/>
                    <a:pt x="0" y="51"/>
                    <a:pt x="0" y="51"/>
                  </a:cubicBezTo>
                  <a:cubicBezTo>
                    <a:pt x="2" y="52"/>
                    <a:pt x="5" y="54"/>
                    <a:pt x="9" y="54"/>
                  </a:cubicBezTo>
                  <a:cubicBezTo>
                    <a:pt x="19" y="54"/>
                    <a:pt x="17" y="48"/>
                    <a:pt x="18" y="48"/>
                  </a:cubicBezTo>
                  <a:cubicBezTo>
                    <a:pt x="20" y="48"/>
                    <a:pt x="21" y="45"/>
                    <a:pt x="23" y="42"/>
                  </a:cubicBezTo>
                  <a:cubicBezTo>
                    <a:pt x="25" y="40"/>
                    <a:pt x="35" y="42"/>
                    <a:pt x="40" y="46"/>
                  </a:cubicBezTo>
                  <a:cubicBezTo>
                    <a:pt x="46" y="50"/>
                    <a:pt x="52" y="63"/>
                    <a:pt x="58" y="62"/>
                  </a:cubicBezTo>
                  <a:cubicBezTo>
                    <a:pt x="63" y="61"/>
                    <a:pt x="69" y="65"/>
                    <a:pt x="75" y="65"/>
                  </a:cubicBezTo>
                  <a:cubicBezTo>
                    <a:pt x="80" y="65"/>
                    <a:pt x="75" y="61"/>
                    <a:pt x="73" y="60"/>
                  </a:cubicBezTo>
                  <a:close/>
                  <a:moveTo>
                    <a:pt x="87" y="18"/>
                  </a:moveTo>
                  <a:cubicBezTo>
                    <a:pt x="87" y="20"/>
                    <a:pt x="83" y="21"/>
                    <a:pt x="77" y="23"/>
                  </a:cubicBezTo>
                  <a:cubicBezTo>
                    <a:pt x="71" y="26"/>
                    <a:pt x="60" y="21"/>
                    <a:pt x="60" y="24"/>
                  </a:cubicBezTo>
                  <a:cubicBezTo>
                    <a:pt x="60" y="26"/>
                    <a:pt x="67" y="30"/>
                    <a:pt x="73" y="30"/>
                  </a:cubicBezTo>
                  <a:cubicBezTo>
                    <a:pt x="80" y="30"/>
                    <a:pt x="90" y="24"/>
                    <a:pt x="90" y="22"/>
                  </a:cubicBezTo>
                  <a:cubicBezTo>
                    <a:pt x="90" y="20"/>
                    <a:pt x="94" y="16"/>
                    <a:pt x="92" y="15"/>
                  </a:cubicBezTo>
                  <a:cubicBezTo>
                    <a:pt x="91" y="13"/>
                    <a:pt x="87" y="15"/>
                    <a:pt x="87" y="18"/>
                  </a:cubicBezTo>
                  <a:close/>
                  <a:moveTo>
                    <a:pt x="95" y="9"/>
                  </a:moveTo>
                  <a:cubicBezTo>
                    <a:pt x="91" y="6"/>
                    <a:pt x="88" y="5"/>
                    <a:pt x="93" y="9"/>
                  </a:cubicBezTo>
                  <a:cubicBezTo>
                    <a:pt x="97" y="14"/>
                    <a:pt x="95" y="17"/>
                    <a:pt x="98" y="17"/>
                  </a:cubicBezTo>
                  <a:cubicBezTo>
                    <a:pt x="102" y="15"/>
                    <a:pt x="99" y="11"/>
                    <a:pt x="95" y="9"/>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38" name="Freeform 337">
              <a:extLst>
                <a:ext uri="{FF2B5EF4-FFF2-40B4-BE49-F238E27FC236}">
                  <a16:creationId xmlns:a16="http://schemas.microsoft.com/office/drawing/2014/main" id="{2307D761-2D79-4338-9B8A-9FE593955BBE}"/>
                </a:ext>
              </a:extLst>
            </p:cNvPr>
            <p:cNvSpPr>
              <a:spLocks/>
            </p:cNvSpPr>
            <p:nvPr/>
          </p:nvSpPr>
          <p:spPr bwMode="auto">
            <a:xfrm>
              <a:off x="6477750" y="4496768"/>
              <a:ext cx="42197" cy="79670"/>
            </a:xfrm>
            <a:custGeom>
              <a:avLst/>
              <a:gdLst>
                <a:gd name="T0" fmla="*/ 4 w 18"/>
                <a:gd name="T1" fmla="*/ 0 h 33"/>
                <a:gd name="T2" fmla="*/ 2 w 18"/>
                <a:gd name="T3" fmla="*/ 8 h 33"/>
                <a:gd name="T4" fmla="*/ 1 w 18"/>
                <a:gd name="T5" fmla="*/ 18 h 33"/>
                <a:gd name="T6" fmla="*/ 5 w 18"/>
                <a:gd name="T7" fmla="*/ 30 h 33"/>
                <a:gd name="T8" fmla="*/ 17 w 18"/>
                <a:gd name="T9" fmla="*/ 19 h 33"/>
                <a:gd name="T10" fmla="*/ 4 w 18"/>
                <a:gd name="T11" fmla="*/ 0 h 33"/>
              </a:gdLst>
              <a:ahLst/>
              <a:cxnLst>
                <a:cxn ang="0">
                  <a:pos x="T0" y="T1"/>
                </a:cxn>
                <a:cxn ang="0">
                  <a:pos x="T2" y="T3"/>
                </a:cxn>
                <a:cxn ang="0">
                  <a:pos x="T4" y="T5"/>
                </a:cxn>
                <a:cxn ang="0">
                  <a:pos x="T6" y="T7"/>
                </a:cxn>
                <a:cxn ang="0">
                  <a:pos x="T8" y="T9"/>
                </a:cxn>
                <a:cxn ang="0">
                  <a:pos x="T10" y="T11"/>
                </a:cxn>
              </a:cxnLst>
              <a:rect l="0" t="0" r="r" b="b"/>
              <a:pathLst>
                <a:path w="18" h="33">
                  <a:moveTo>
                    <a:pt x="4" y="0"/>
                  </a:moveTo>
                  <a:cubicBezTo>
                    <a:pt x="2" y="0"/>
                    <a:pt x="3" y="4"/>
                    <a:pt x="2" y="8"/>
                  </a:cubicBezTo>
                  <a:cubicBezTo>
                    <a:pt x="0" y="11"/>
                    <a:pt x="1" y="14"/>
                    <a:pt x="1" y="18"/>
                  </a:cubicBezTo>
                  <a:cubicBezTo>
                    <a:pt x="2" y="23"/>
                    <a:pt x="1" y="28"/>
                    <a:pt x="5" y="30"/>
                  </a:cubicBezTo>
                  <a:cubicBezTo>
                    <a:pt x="10" y="33"/>
                    <a:pt x="17" y="25"/>
                    <a:pt x="17" y="19"/>
                  </a:cubicBezTo>
                  <a:cubicBezTo>
                    <a:pt x="18" y="12"/>
                    <a:pt x="6" y="0"/>
                    <a:pt x="4" y="0"/>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39" name="Freeform 339">
              <a:extLst>
                <a:ext uri="{FF2B5EF4-FFF2-40B4-BE49-F238E27FC236}">
                  <a16:creationId xmlns:a16="http://schemas.microsoft.com/office/drawing/2014/main" id="{FAE01D04-3288-41CC-B800-9AAD3AD59031}"/>
                </a:ext>
              </a:extLst>
            </p:cNvPr>
            <p:cNvSpPr>
              <a:spLocks noEditPoints="1"/>
            </p:cNvSpPr>
            <p:nvPr/>
          </p:nvSpPr>
          <p:spPr bwMode="auto">
            <a:xfrm>
              <a:off x="5787933" y="4304394"/>
              <a:ext cx="220155" cy="143797"/>
            </a:xfrm>
            <a:custGeom>
              <a:avLst/>
              <a:gdLst>
                <a:gd name="T0" fmla="*/ 68 w 96"/>
                <a:gd name="T1" fmla="*/ 3 h 59"/>
                <a:gd name="T2" fmla="*/ 52 w 96"/>
                <a:gd name="T3" fmla="*/ 3 h 59"/>
                <a:gd name="T4" fmla="*/ 40 w 96"/>
                <a:gd name="T5" fmla="*/ 14 h 59"/>
                <a:gd name="T6" fmla="*/ 34 w 96"/>
                <a:gd name="T7" fmla="*/ 16 h 59"/>
                <a:gd name="T8" fmla="*/ 23 w 96"/>
                <a:gd name="T9" fmla="*/ 15 h 59"/>
                <a:gd name="T10" fmla="*/ 13 w 96"/>
                <a:gd name="T11" fmla="*/ 14 h 59"/>
                <a:gd name="T12" fmla="*/ 7 w 96"/>
                <a:gd name="T13" fmla="*/ 13 h 59"/>
                <a:gd name="T14" fmla="*/ 4 w 96"/>
                <a:gd name="T15" fmla="*/ 16 h 59"/>
                <a:gd name="T16" fmla="*/ 4 w 96"/>
                <a:gd name="T17" fmla="*/ 20 h 59"/>
                <a:gd name="T18" fmla="*/ 0 w 96"/>
                <a:gd name="T19" fmla="*/ 22 h 59"/>
                <a:gd name="T20" fmla="*/ 1 w 96"/>
                <a:gd name="T21" fmla="*/ 27 h 59"/>
                <a:gd name="T22" fmla="*/ 3 w 96"/>
                <a:gd name="T23" fmla="*/ 40 h 59"/>
                <a:gd name="T24" fmla="*/ 6 w 96"/>
                <a:gd name="T25" fmla="*/ 52 h 59"/>
                <a:gd name="T26" fmla="*/ 20 w 96"/>
                <a:gd name="T27" fmla="*/ 50 h 59"/>
                <a:gd name="T28" fmla="*/ 31 w 96"/>
                <a:gd name="T29" fmla="*/ 47 h 59"/>
                <a:gd name="T30" fmla="*/ 40 w 96"/>
                <a:gd name="T31" fmla="*/ 42 h 59"/>
                <a:gd name="T32" fmla="*/ 48 w 96"/>
                <a:gd name="T33" fmla="*/ 41 h 59"/>
                <a:gd name="T34" fmla="*/ 54 w 96"/>
                <a:gd name="T35" fmla="*/ 37 h 59"/>
                <a:gd name="T36" fmla="*/ 71 w 96"/>
                <a:gd name="T37" fmla="*/ 31 h 59"/>
                <a:gd name="T38" fmla="*/ 79 w 96"/>
                <a:gd name="T39" fmla="*/ 23 h 59"/>
                <a:gd name="T40" fmla="*/ 86 w 96"/>
                <a:gd name="T41" fmla="*/ 21 h 59"/>
                <a:gd name="T42" fmla="*/ 76 w 96"/>
                <a:gd name="T43" fmla="*/ 0 h 59"/>
                <a:gd name="T44" fmla="*/ 68 w 96"/>
                <a:gd name="T45" fmla="*/ 3 h 59"/>
                <a:gd name="T46" fmla="*/ 88 w 96"/>
                <a:gd name="T47" fmla="*/ 56 h 59"/>
                <a:gd name="T48" fmla="*/ 96 w 96"/>
                <a:gd name="T49" fmla="*/ 54 h 59"/>
                <a:gd name="T50" fmla="*/ 88 w 96"/>
                <a:gd name="T51" fmla="*/ 56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9">
                  <a:moveTo>
                    <a:pt x="68" y="3"/>
                  </a:moveTo>
                  <a:cubicBezTo>
                    <a:pt x="64" y="3"/>
                    <a:pt x="53" y="3"/>
                    <a:pt x="52" y="3"/>
                  </a:cubicBezTo>
                  <a:cubicBezTo>
                    <a:pt x="51" y="4"/>
                    <a:pt x="41" y="11"/>
                    <a:pt x="40" y="14"/>
                  </a:cubicBezTo>
                  <a:cubicBezTo>
                    <a:pt x="38" y="17"/>
                    <a:pt x="36" y="18"/>
                    <a:pt x="34" y="16"/>
                  </a:cubicBezTo>
                  <a:cubicBezTo>
                    <a:pt x="32" y="15"/>
                    <a:pt x="24" y="15"/>
                    <a:pt x="23" y="15"/>
                  </a:cubicBezTo>
                  <a:cubicBezTo>
                    <a:pt x="22" y="14"/>
                    <a:pt x="16" y="13"/>
                    <a:pt x="13" y="14"/>
                  </a:cubicBezTo>
                  <a:cubicBezTo>
                    <a:pt x="10" y="14"/>
                    <a:pt x="8" y="12"/>
                    <a:pt x="7" y="13"/>
                  </a:cubicBezTo>
                  <a:cubicBezTo>
                    <a:pt x="6" y="13"/>
                    <a:pt x="4" y="15"/>
                    <a:pt x="4" y="16"/>
                  </a:cubicBezTo>
                  <a:cubicBezTo>
                    <a:pt x="3" y="17"/>
                    <a:pt x="4" y="19"/>
                    <a:pt x="4" y="20"/>
                  </a:cubicBezTo>
                  <a:cubicBezTo>
                    <a:pt x="4" y="20"/>
                    <a:pt x="2" y="21"/>
                    <a:pt x="0" y="22"/>
                  </a:cubicBezTo>
                  <a:cubicBezTo>
                    <a:pt x="1" y="24"/>
                    <a:pt x="1" y="26"/>
                    <a:pt x="1" y="27"/>
                  </a:cubicBezTo>
                  <a:cubicBezTo>
                    <a:pt x="0" y="30"/>
                    <a:pt x="1" y="36"/>
                    <a:pt x="3" y="40"/>
                  </a:cubicBezTo>
                  <a:cubicBezTo>
                    <a:pt x="6" y="44"/>
                    <a:pt x="5" y="50"/>
                    <a:pt x="6" y="52"/>
                  </a:cubicBezTo>
                  <a:cubicBezTo>
                    <a:pt x="7" y="53"/>
                    <a:pt x="16" y="53"/>
                    <a:pt x="20" y="50"/>
                  </a:cubicBezTo>
                  <a:cubicBezTo>
                    <a:pt x="25" y="47"/>
                    <a:pt x="28" y="47"/>
                    <a:pt x="31" y="47"/>
                  </a:cubicBezTo>
                  <a:cubicBezTo>
                    <a:pt x="34" y="47"/>
                    <a:pt x="39" y="44"/>
                    <a:pt x="40" y="42"/>
                  </a:cubicBezTo>
                  <a:cubicBezTo>
                    <a:pt x="41" y="41"/>
                    <a:pt x="46" y="41"/>
                    <a:pt x="48" y="41"/>
                  </a:cubicBezTo>
                  <a:cubicBezTo>
                    <a:pt x="50" y="41"/>
                    <a:pt x="52" y="39"/>
                    <a:pt x="54" y="37"/>
                  </a:cubicBezTo>
                  <a:cubicBezTo>
                    <a:pt x="56" y="35"/>
                    <a:pt x="63" y="34"/>
                    <a:pt x="71" y="31"/>
                  </a:cubicBezTo>
                  <a:cubicBezTo>
                    <a:pt x="79" y="29"/>
                    <a:pt x="77" y="25"/>
                    <a:pt x="79" y="23"/>
                  </a:cubicBezTo>
                  <a:cubicBezTo>
                    <a:pt x="80" y="21"/>
                    <a:pt x="82" y="22"/>
                    <a:pt x="86" y="21"/>
                  </a:cubicBezTo>
                  <a:cubicBezTo>
                    <a:pt x="82" y="13"/>
                    <a:pt x="78" y="5"/>
                    <a:pt x="76" y="0"/>
                  </a:cubicBezTo>
                  <a:cubicBezTo>
                    <a:pt x="72" y="1"/>
                    <a:pt x="69" y="2"/>
                    <a:pt x="68" y="3"/>
                  </a:cubicBezTo>
                  <a:close/>
                  <a:moveTo>
                    <a:pt x="88" y="56"/>
                  </a:moveTo>
                  <a:cubicBezTo>
                    <a:pt x="90" y="59"/>
                    <a:pt x="95" y="55"/>
                    <a:pt x="96" y="54"/>
                  </a:cubicBezTo>
                  <a:cubicBezTo>
                    <a:pt x="96" y="53"/>
                    <a:pt x="84" y="53"/>
                    <a:pt x="88" y="56"/>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0" name="Freeform 346">
              <a:extLst>
                <a:ext uri="{FF2B5EF4-FFF2-40B4-BE49-F238E27FC236}">
                  <a16:creationId xmlns:a16="http://schemas.microsoft.com/office/drawing/2014/main" id="{14C81127-D415-4096-9290-078E853EC332}"/>
                </a:ext>
              </a:extLst>
            </p:cNvPr>
            <p:cNvSpPr>
              <a:spLocks/>
            </p:cNvSpPr>
            <p:nvPr/>
          </p:nvSpPr>
          <p:spPr bwMode="auto">
            <a:xfrm>
              <a:off x="5975065" y="3785560"/>
              <a:ext cx="264185" cy="178774"/>
            </a:xfrm>
            <a:custGeom>
              <a:avLst/>
              <a:gdLst>
                <a:gd name="T0" fmla="*/ 114 w 115"/>
                <a:gd name="T1" fmla="*/ 46 h 73"/>
                <a:gd name="T2" fmla="*/ 107 w 115"/>
                <a:gd name="T3" fmla="*/ 44 h 73"/>
                <a:gd name="T4" fmla="*/ 99 w 115"/>
                <a:gd name="T5" fmla="*/ 38 h 73"/>
                <a:gd name="T6" fmla="*/ 90 w 115"/>
                <a:gd name="T7" fmla="*/ 33 h 73"/>
                <a:gd name="T8" fmla="*/ 82 w 115"/>
                <a:gd name="T9" fmla="*/ 27 h 73"/>
                <a:gd name="T10" fmla="*/ 78 w 115"/>
                <a:gd name="T11" fmla="*/ 20 h 73"/>
                <a:gd name="T12" fmla="*/ 75 w 115"/>
                <a:gd name="T13" fmla="*/ 15 h 73"/>
                <a:gd name="T14" fmla="*/ 63 w 115"/>
                <a:gd name="T15" fmla="*/ 14 h 73"/>
                <a:gd name="T16" fmla="*/ 60 w 115"/>
                <a:gd name="T17" fmla="*/ 5 h 73"/>
                <a:gd name="T18" fmla="*/ 54 w 115"/>
                <a:gd name="T19" fmla="*/ 3 h 73"/>
                <a:gd name="T20" fmla="*/ 48 w 115"/>
                <a:gd name="T21" fmla="*/ 2 h 73"/>
                <a:gd name="T22" fmla="*/ 45 w 115"/>
                <a:gd name="T23" fmla="*/ 3 h 73"/>
                <a:gd name="T24" fmla="*/ 42 w 115"/>
                <a:gd name="T25" fmla="*/ 6 h 73"/>
                <a:gd name="T26" fmla="*/ 36 w 115"/>
                <a:gd name="T27" fmla="*/ 11 h 73"/>
                <a:gd name="T28" fmla="*/ 33 w 115"/>
                <a:gd name="T29" fmla="*/ 14 h 73"/>
                <a:gd name="T30" fmla="*/ 28 w 115"/>
                <a:gd name="T31" fmla="*/ 13 h 73"/>
                <a:gd name="T32" fmla="*/ 22 w 115"/>
                <a:gd name="T33" fmla="*/ 12 h 73"/>
                <a:gd name="T34" fmla="*/ 12 w 115"/>
                <a:gd name="T35" fmla="*/ 4 h 73"/>
                <a:gd name="T36" fmla="*/ 4 w 115"/>
                <a:gd name="T37" fmla="*/ 9 h 73"/>
                <a:gd name="T38" fmla="*/ 8 w 115"/>
                <a:gd name="T39" fmla="*/ 7 h 73"/>
                <a:gd name="T40" fmla="*/ 14 w 115"/>
                <a:gd name="T41" fmla="*/ 14 h 73"/>
                <a:gd name="T42" fmla="*/ 18 w 115"/>
                <a:gd name="T43" fmla="*/ 19 h 73"/>
                <a:gd name="T44" fmla="*/ 10 w 115"/>
                <a:gd name="T45" fmla="*/ 21 h 73"/>
                <a:gd name="T46" fmla="*/ 2 w 115"/>
                <a:gd name="T47" fmla="*/ 21 h 73"/>
                <a:gd name="T48" fmla="*/ 4 w 115"/>
                <a:gd name="T49" fmla="*/ 28 h 73"/>
                <a:gd name="T50" fmla="*/ 4 w 115"/>
                <a:gd name="T51" fmla="*/ 33 h 73"/>
                <a:gd name="T52" fmla="*/ 9 w 115"/>
                <a:gd name="T53" fmla="*/ 34 h 73"/>
                <a:gd name="T54" fmla="*/ 11 w 115"/>
                <a:gd name="T55" fmla="*/ 41 h 73"/>
                <a:gd name="T56" fmla="*/ 11 w 115"/>
                <a:gd name="T57" fmla="*/ 52 h 73"/>
                <a:gd name="T58" fmla="*/ 17 w 115"/>
                <a:gd name="T59" fmla="*/ 50 h 73"/>
                <a:gd name="T60" fmla="*/ 24 w 115"/>
                <a:gd name="T61" fmla="*/ 45 h 73"/>
                <a:gd name="T62" fmla="*/ 30 w 115"/>
                <a:gd name="T63" fmla="*/ 45 h 73"/>
                <a:gd name="T64" fmla="*/ 39 w 115"/>
                <a:gd name="T65" fmla="*/ 45 h 73"/>
                <a:gd name="T66" fmla="*/ 45 w 115"/>
                <a:gd name="T67" fmla="*/ 48 h 73"/>
                <a:gd name="T68" fmla="*/ 49 w 115"/>
                <a:gd name="T69" fmla="*/ 49 h 73"/>
                <a:gd name="T70" fmla="*/ 56 w 115"/>
                <a:gd name="T71" fmla="*/ 52 h 73"/>
                <a:gd name="T72" fmla="*/ 60 w 115"/>
                <a:gd name="T73" fmla="*/ 54 h 73"/>
                <a:gd name="T74" fmla="*/ 65 w 115"/>
                <a:gd name="T75" fmla="*/ 59 h 73"/>
                <a:gd name="T76" fmla="*/ 71 w 115"/>
                <a:gd name="T77" fmla="*/ 60 h 73"/>
                <a:gd name="T78" fmla="*/ 72 w 115"/>
                <a:gd name="T79" fmla="*/ 70 h 73"/>
                <a:gd name="T80" fmla="*/ 74 w 115"/>
                <a:gd name="T81" fmla="*/ 70 h 73"/>
                <a:gd name="T82" fmla="*/ 80 w 115"/>
                <a:gd name="T83" fmla="*/ 71 h 73"/>
                <a:gd name="T84" fmla="*/ 87 w 115"/>
                <a:gd name="T85" fmla="*/ 69 h 73"/>
                <a:gd name="T86" fmla="*/ 98 w 115"/>
                <a:gd name="T87" fmla="*/ 62 h 73"/>
                <a:gd name="T88" fmla="*/ 103 w 115"/>
                <a:gd name="T89" fmla="*/ 54 h 73"/>
                <a:gd name="T90" fmla="*/ 109 w 115"/>
                <a:gd name="T91" fmla="*/ 50 h 73"/>
                <a:gd name="T92" fmla="*/ 115 w 115"/>
                <a:gd name="T93" fmla="*/ 52 h 73"/>
                <a:gd name="T94" fmla="*/ 114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4" y="46"/>
                  </a:moveTo>
                  <a:cubicBezTo>
                    <a:pt x="114" y="46"/>
                    <a:pt x="109" y="44"/>
                    <a:pt x="107" y="44"/>
                  </a:cubicBezTo>
                  <a:cubicBezTo>
                    <a:pt x="105" y="44"/>
                    <a:pt x="102" y="40"/>
                    <a:pt x="99" y="38"/>
                  </a:cubicBezTo>
                  <a:cubicBezTo>
                    <a:pt x="96" y="37"/>
                    <a:pt x="91" y="35"/>
                    <a:pt x="90" y="33"/>
                  </a:cubicBezTo>
                  <a:cubicBezTo>
                    <a:pt x="88" y="31"/>
                    <a:pt x="82" y="29"/>
                    <a:pt x="82" y="27"/>
                  </a:cubicBezTo>
                  <a:cubicBezTo>
                    <a:pt x="81" y="25"/>
                    <a:pt x="80" y="23"/>
                    <a:pt x="78" y="20"/>
                  </a:cubicBezTo>
                  <a:cubicBezTo>
                    <a:pt x="76" y="18"/>
                    <a:pt x="76" y="15"/>
                    <a:pt x="75" y="15"/>
                  </a:cubicBezTo>
                  <a:cubicBezTo>
                    <a:pt x="73" y="15"/>
                    <a:pt x="63" y="15"/>
                    <a:pt x="63" y="14"/>
                  </a:cubicBezTo>
                  <a:cubicBezTo>
                    <a:pt x="63" y="12"/>
                    <a:pt x="62" y="6"/>
                    <a:pt x="60" y="5"/>
                  </a:cubicBezTo>
                  <a:cubicBezTo>
                    <a:pt x="58" y="5"/>
                    <a:pt x="55" y="4"/>
                    <a:pt x="54" y="3"/>
                  </a:cubicBezTo>
                  <a:cubicBezTo>
                    <a:pt x="53" y="2"/>
                    <a:pt x="49" y="0"/>
                    <a:pt x="48" y="2"/>
                  </a:cubicBezTo>
                  <a:cubicBezTo>
                    <a:pt x="47" y="3"/>
                    <a:pt x="46" y="3"/>
                    <a:pt x="45" y="3"/>
                  </a:cubicBezTo>
                  <a:cubicBezTo>
                    <a:pt x="44" y="3"/>
                    <a:pt x="44" y="7"/>
                    <a:pt x="42" y="6"/>
                  </a:cubicBezTo>
                  <a:cubicBezTo>
                    <a:pt x="40" y="6"/>
                    <a:pt x="36" y="9"/>
                    <a:pt x="36" y="11"/>
                  </a:cubicBezTo>
                  <a:cubicBezTo>
                    <a:pt x="36" y="12"/>
                    <a:pt x="36" y="15"/>
                    <a:pt x="33" y="14"/>
                  </a:cubicBezTo>
                  <a:cubicBezTo>
                    <a:pt x="32" y="14"/>
                    <a:pt x="30" y="14"/>
                    <a:pt x="28" y="13"/>
                  </a:cubicBezTo>
                  <a:cubicBezTo>
                    <a:pt x="27" y="13"/>
                    <a:pt x="25" y="15"/>
                    <a:pt x="22" y="12"/>
                  </a:cubicBezTo>
                  <a:cubicBezTo>
                    <a:pt x="19" y="8"/>
                    <a:pt x="15" y="4"/>
                    <a:pt x="12" y="4"/>
                  </a:cubicBezTo>
                  <a:cubicBezTo>
                    <a:pt x="10" y="4"/>
                    <a:pt x="2" y="4"/>
                    <a:pt x="4" y="9"/>
                  </a:cubicBezTo>
                  <a:cubicBezTo>
                    <a:pt x="5" y="8"/>
                    <a:pt x="6" y="7"/>
                    <a:pt x="8" y="7"/>
                  </a:cubicBezTo>
                  <a:cubicBezTo>
                    <a:pt x="13" y="8"/>
                    <a:pt x="11" y="14"/>
                    <a:pt x="14" y="14"/>
                  </a:cubicBezTo>
                  <a:cubicBezTo>
                    <a:pt x="17" y="15"/>
                    <a:pt x="21" y="19"/>
                    <a:pt x="18" y="19"/>
                  </a:cubicBezTo>
                  <a:cubicBezTo>
                    <a:pt x="15" y="19"/>
                    <a:pt x="12" y="22"/>
                    <a:pt x="10" y="21"/>
                  </a:cubicBezTo>
                  <a:cubicBezTo>
                    <a:pt x="7" y="20"/>
                    <a:pt x="3" y="18"/>
                    <a:pt x="2" y="21"/>
                  </a:cubicBezTo>
                  <a:cubicBezTo>
                    <a:pt x="1" y="24"/>
                    <a:pt x="0" y="28"/>
                    <a:pt x="4" y="28"/>
                  </a:cubicBezTo>
                  <a:cubicBezTo>
                    <a:pt x="8" y="27"/>
                    <a:pt x="7" y="30"/>
                    <a:pt x="4" y="33"/>
                  </a:cubicBezTo>
                  <a:cubicBezTo>
                    <a:pt x="2" y="35"/>
                    <a:pt x="8" y="32"/>
                    <a:pt x="9" y="34"/>
                  </a:cubicBezTo>
                  <a:cubicBezTo>
                    <a:pt x="9" y="37"/>
                    <a:pt x="12" y="37"/>
                    <a:pt x="11" y="41"/>
                  </a:cubicBezTo>
                  <a:cubicBezTo>
                    <a:pt x="10" y="43"/>
                    <a:pt x="10" y="48"/>
                    <a:pt x="11" y="52"/>
                  </a:cubicBezTo>
                  <a:cubicBezTo>
                    <a:pt x="13" y="52"/>
                    <a:pt x="16" y="51"/>
                    <a:pt x="17" y="50"/>
                  </a:cubicBezTo>
                  <a:cubicBezTo>
                    <a:pt x="18" y="49"/>
                    <a:pt x="22" y="45"/>
                    <a:pt x="24" y="45"/>
                  </a:cubicBezTo>
                  <a:cubicBezTo>
                    <a:pt x="26" y="45"/>
                    <a:pt x="29" y="46"/>
                    <a:pt x="30" y="45"/>
                  </a:cubicBezTo>
                  <a:cubicBezTo>
                    <a:pt x="31" y="43"/>
                    <a:pt x="38" y="43"/>
                    <a:pt x="39" y="45"/>
                  </a:cubicBezTo>
                  <a:cubicBezTo>
                    <a:pt x="41" y="46"/>
                    <a:pt x="44" y="48"/>
                    <a:pt x="45" y="48"/>
                  </a:cubicBezTo>
                  <a:cubicBezTo>
                    <a:pt x="46" y="48"/>
                    <a:pt x="47" y="50"/>
                    <a:pt x="49" y="49"/>
                  </a:cubicBezTo>
                  <a:cubicBezTo>
                    <a:pt x="51" y="49"/>
                    <a:pt x="56" y="50"/>
                    <a:pt x="56" y="52"/>
                  </a:cubicBezTo>
                  <a:cubicBezTo>
                    <a:pt x="56" y="53"/>
                    <a:pt x="58" y="54"/>
                    <a:pt x="60" y="54"/>
                  </a:cubicBezTo>
                  <a:cubicBezTo>
                    <a:pt x="61" y="54"/>
                    <a:pt x="63" y="59"/>
                    <a:pt x="65" y="59"/>
                  </a:cubicBezTo>
                  <a:cubicBezTo>
                    <a:pt x="67" y="59"/>
                    <a:pt x="71" y="59"/>
                    <a:pt x="71" y="60"/>
                  </a:cubicBezTo>
                  <a:cubicBezTo>
                    <a:pt x="71" y="61"/>
                    <a:pt x="71" y="67"/>
                    <a:pt x="72" y="70"/>
                  </a:cubicBezTo>
                  <a:cubicBezTo>
                    <a:pt x="73" y="69"/>
                    <a:pt x="73" y="69"/>
                    <a:pt x="74" y="70"/>
                  </a:cubicBezTo>
                  <a:cubicBezTo>
                    <a:pt x="75" y="70"/>
                    <a:pt x="79" y="69"/>
                    <a:pt x="80" y="71"/>
                  </a:cubicBezTo>
                  <a:cubicBezTo>
                    <a:pt x="80" y="73"/>
                    <a:pt x="87" y="72"/>
                    <a:pt x="87" y="69"/>
                  </a:cubicBezTo>
                  <a:cubicBezTo>
                    <a:pt x="86" y="65"/>
                    <a:pt x="97" y="65"/>
                    <a:pt x="98" y="62"/>
                  </a:cubicBezTo>
                  <a:cubicBezTo>
                    <a:pt x="99" y="59"/>
                    <a:pt x="100" y="53"/>
                    <a:pt x="103" y="54"/>
                  </a:cubicBezTo>
                  <a:cubicBezTo>
                    <a:pt x="105" y="55"/>
                    <a:pt x="107" y="50"/>
                    <a:pt x="109" y="50"/>
                  </a:cubicBezTo>
                  <a:cubicBezTo>
                    <a:pt x="111" y="50"/>
                    <a:pt x="113" y="52"/>
                    <a:pt x="115" y="52"/>
                  </a:cubicBezTo>
                  <a:lnTo>
                    <a:pt x="114" y="46"/>
                  </a:ln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1" name="Freeform 347">
              <a:extLst>
                <a:ext uri="{FF2B5EF4-FFF2-40B4-BE49-F238E27FC236}">
                  <a16:creationId xmlns:a16="http://schemas.microsoft.com/office/drawing/2014/main" id="{4FA5FE18-8FF8-4A0D-A4E3-501CAD271D1D}"/>
                </a:ext>
              </a:extLst>
            </p:cNvPr>
            <p:cNvSpPr>
              <a:spLocks/>
            </p:cNvSpPr>
            <p:nvPr/>
          </p:nvSpPr>
          <p:spPr bwMode="auto">
            <a:xfrm>
              <a:off x="5815451" y="3851628"/>
              <a:ext cx="363255" cy="326457"/>
            </a:xfrm>
            <a:custGeom>
              <a:avLst/>
              <a:gdLst>
                <a:gd name="T0" fmla="*/ 155 w 159"/>
                <a:gd name="T1" fmla="*/ 116 h 134"/>
                <a:gd name="T2" fmla="*/ 151 w 159"/>
                <a:gd name="T3" fmla="*/ 107 h 134"/>
                <a:gd name="T4" fmla="*/ 143 w 159"/>
                <a:gd name="T5" fmla="*/ 100 h 134"/>
                <a:gd name="T6" fmla="*/ 137 w 159"/>
                <a:gd name="T7" fmla="*/ 93 h 134"/>
                <a:gd name="T8" fmla="*/ 145 w 159"/>
                <a:gd name="T9" fmla="*/ 82 h 134"/>
                <a:gd name="T10" fmla="*/ 138 w 159"/>
                <a:gd name="T11" fmla="*/ 77 h 134"/>
                <a:gd name="T12" fmla="*/ 136 w 159"/>
                <a:gd name="T13" fmla="*/ 68 h 134"/>
                <a:gd name="T14" fmla="*/ 136 w 159"/>
                <a:gd name="T15" fmla="*/ 60 h 134"/>
                <a:gd name="T16" fmla="*/ 137 w 159"/>
                <a:gd name="T17" fmla="*/ 53 h 134"/>
                <a:gd name="T18" fmla="*/ 140 w 159"/>
                <a:gd name="T19" fmla="*/ 46 h 134"/>
                <a:gd name="T20" fmla="*/ 142 w 159"/>
                <a:gd name="T21" fmla="*/ 43 h 134"/>
                <a:gd name="T22" fmla="*/ 141 w 159"/>
                <a:gd name="T23" fmla="*/ 33 h 134"/>
                <a:gd name="T24" fmla="*/ 135 w 159"/>
                <a:gd name="T25" fmla="*/ 32 h 134"/>
                <a:gd name="T26" fmla="*/ 130 w 159"/>
                <a:gd name="T27" fmla="*/ 27 h 134"/>
                <a:gd name="T28" fmla="*/ 126 w 159"/>
                <a:gd name="T29" fmla="*/ 25 h 134"/>
                <a:gd name="T30" fmla="*/ 119 w 159"/>
                <a:gd name="T31" fmla="*/ 22 h 134"/>
                <a:gd name="T32" fmla="*/ 115 w 159"/>
                <a:gd name="T33" fmla="*/ 21 h 134"/>
                <a:gd name="T34" fmla="*/ 109 w 159"/>
                <a:gd name="T35" fmla="*/ 18 h 134"/>
                <a:gd name="T36" fmla="*/ 100 w 159"/>
                <a:gd name="T37" fmla="*/ 18 h 134"/>
                <a:gd name="T38" fmla="*/ 94 w 159"/>
                <a:gd name="T39" fmla="*/ 18 h 134"/>
                <a:gd name="T40" fmla="*/ 87 w 159"/>
                <a:gd name="T41" fmla="*/ 23 h 134"/>
                <a:gd name="T42" fmla="*/ 81 w 159"/>
                <a:gd name="T43" fmla="*/ 25 h 134"/>
                <a:gd name="T44" fmla="*/ 80 w 159"/>
                <a:gd name="T45" fmla="*/ 29 h 134"/>
                <a:gd name="T46" fmla="*/ 63 w 159"/>
                <a:gd name="T47" fmla="*/ 33 h 134"/>
                <a:gd name="T48" fmla="*/ 48 w 159"/>
                <a:gd name="T49" fmla="*/ 24 h 134"/>
                <a:gd name="T50" fmla="*/ 38 w 159"/>
                <a:gd name="T51" fmla="*/ 14 h 134"/>
                <a:gd name="T52" fmla="*/ 33 w 159"/>
                <a:gd name="T53" fmla="*/ 10 h 134"/>
                <a:gd name="T54" fmla="*/ 31 w 159"/>
                <a:gd name="T55" fmla="*/ 3 h 134"/>
                <a:gd name="T56" fmla="*/ 15 w 159"/>
                <a:gd name="T57" fmla="*/ 10 h 134"/>
                <a:gd name="T58" fmla="*/ 10 w 159"/>
                <a:gd name="T59" fmla="*/ 7 h 134"/>
                <a:gd name="T60" fmla="*/ 5 w 159"/>
                <a:gd name="T61" fmla="*/ 1 h 134"/>
                <a:gd name="T62" fmla="*/ 2 w 159"/>
                <a:gd name="T63" fmla="*/ 5 h 134"/>
                <a:gd name="T64" fmla="*/ 2 w 159"/>
                <a:gd name="T65" fmla="*/ 11 h 134"/>
                <a:gd name="T66" fmla="*/ 2 w 159"/>
                <a:gd name="T67" fmla="*/ 20 h 134"/>
                <a:gd name="T68" fmla="*/ 6 w 159"/>
                <a:gd name="T69" fmla="*/ 26 h 134"/>
                <a:gd name="T70" fmla="*/ 9 w 159"/>
                <a:gd name="T71" fmla="*/ 33 h 134"/>
                <a:gd name="T72" fmla="*/ 13 w 159"/>
                <a:gd name="T73" fmla="*/ 37 h 134"/>
                <a:gd name="T74" fmla="*/ 17 w 159"/>
                <a:gd name="T75" fmla="*/ 40 h 134"/>
                <a:gd name="T76" fmla="*/ 16 w 159"/>
                <a:gd name="T77" fmla="*/ 45 h 134"/>
                <a:gd name="T78" fmla="*/ 12 w 159"/>
                <a:gd name="T79" fmla="*/ 51 h 134"/>
                <a:gd name="T80" fmla="*/ 13 w 159"/>
                <a:gd name="T81" fmla="*/ 59 h 134"/>
                <a:gd name="T82" fmla="*/ 17 w 159"/>
                <a:gd name="T83" fmla="*/ 63 h 134"/>
                <a:gd name="T84" fmla="*/ 26 w 159"/>
                <a:gd name="T85" fmla="*/ 69 h 134"/>
                <a:gd name="T86" fmla="*/ 30 w 159"/>
                <a:gd name="T87" fmla="*/ 74 h 134"/>
                <a:gd name="T88" fmla="*/ 29 w 159"/>
                <a:gd name="T89" fmla="*/ 79 h 134"/>
                <a:gd name="T90" fmla="*/ 32 w 159"/>
                <a:gd name="T91" fmla="*/ 85 h 134"/>
                <a:gd name="T92" fmla="*/ 37 w 159"/>
                <a:gd name="T93" fmla="*/ 91 h 134"/>
                <a:gd name="T94" fmla="*/ 39 w 159"/>
                <a:gd name="T95" fmla="*/ 91 h 134"/>
                <a:gd name="T96" fmla="*/ 42 w 159"/>
                <a:gd name="T97" fmla="*/ 90 h 134"/>
                <a:gd name="T98" fmla="*/ 48 w 159"/>
                <a:gd name="T99" fmla="*/ 90 h 134"/>
                <a:gd name="T100" fmla="*/ 56 w 159"/>
                <a:gd name="T101" fmla="*/ 102 h 134"/>
                <a:gd name="T102" fmla="*/ 61 w 159"/>
                <a:gd name="T103" fmla="*/ 110 h 134"/>
                <a:gd name="T104" fmla="*/ 70 w 159"/>
                <a:gd name="T105" fmla="*/ 114 h 134"/>
                <a:gd name="T106" fmla="*/ 89 w 159"/>
                <a:gd name="T107" fmla="*/ 121 h 134"/>
                <a:gd name="T108" fmla="*/ 102 w 159"/>
                <a:gd name="T109" fmla="*/ 118 h 134"/>
                <a:gd name="T110" fmla="*/ 108 w 159"/>
                <a:gd name="T111" fmla="*/ 128 h 134"/>
                <a:gd name="T112" fmla="*/ 136 w 159"/>
                <a:gd name="T113" fmla="*/ 134 h 134"/>
                <a:gd name="T114" fmla="*/ 144 w 159"/>
                <a:gd name="T115" fmla="*/ 134 h 134"/>
                <a:gd name="T116" fmla="*/ 144 w 159"/>
                <a:gd name="T117" fmla="*/ 132 h 134"/>
                <a:gd name="T118" fmla="*/ 149 w 159"/>
                <a:gd name="T119" fmla="*/ 124 h 134"/>
                <a:gd name="T120" fmla="*/ 157 w 159"/>
                <a:gd name="T121" fmla="*/ 122 h 134"/>
                <a:gd name="T122" fmla="*/ 155 w 159"/>
                <a:gd name="T123" fmla="*/ 1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4">
                  <a:moveTo>
                    <a:pt x="155" y="116"/>
                  </a:moveTo>
                  <a:cubicBezTo>
                    <a:pt x="153" y="115"/>
                    <a:pt x="155" y="109"/>
                    <a:pt x="151" y="107"/>
                  </a:cubicBezTo>
                  <a:cubicBezTo>
                    <a:pt x="147" y="105"/>
                    <a:pt x="144" y="103"/>
                    <a:pt x="143" y="100"/>
                  </a:cubicBezTo>
                  <a:cubicBezTo>
                    <a:pt x="142" y="98"/>
                    <a:pt x="137" y="95"/>
                    <a:pt x="137" y="93"/>
                  </a:cubicBezTo>
                  <a:cubicBezTo>
                    <a:pt x="138" y="91"/>
                    <a:pt x="147" y="85"/>
                    <a:pt x="145" y="82"/>
                  </a:cubicBezTo>
                  <a:cubicBezTo>
                    <a:pt x="144" y="78"/>
                    <a:pt x="138" y="79"/>
                    <a:pt x="138" y="77"/>
                  </a:cubicBezTo>
                  <a:cubicBezTo>
                    <a:pt x="137" y="76"/>
                    <a:pt x="138" y="72"/>
                    <a:pt x="136" y="68"/>
                  </a:cubicBezTo>
                  <a:cubicBezTo>
                    <a:pt x="135" y="65"/>
                    <a:pt x="138" y="62"/>
                    <a:pt x="136" y="60"/>
                  </a:cubicBezTo>
                  <a:cubicBezTo>
                    <a:pt x="135" y="58"/>
                    <a:pt x="137" y="54"/>
                    <a:pt x="137" y="53"/>
                  </a:cubicBezTo>
                  <a:cubicBezTo>
                    <a:pt x="138" y="51"/>
                    <a:pt x="141" y="50"/>
                    <a:pt x="140" y="46"/>
                  </a:cubicBezTo>
                  <a:cubicBezTo>
                    <a:pt x="140" y="44"/>
                    <a:pt x="141" y="43"/>
                    <a:pt x="142" y="43"/>
                  </a:cubicBezTo>
                  <a:cubicBezTo>
                    <a:pt x="141" y="40"/>
                    <a:pt x="141" y="34"/>
                    <a:pt x="141" y="33"/>
                  </a:cubicBezTo>
                  <a:cubicBezTo>
                    <a:pt x="141" y="32"/>
                    <a:pt x="137" y="32"/>
                    <a:pt x="135" y="32"/>
                  </a:cubicBezTo>
                  <a:cubicBezTo>
                    <a:pt x="133" y="32"/>
                    <a:pt x="131" y="27"/>
                    <a:pt x="130" y="27"/>
                  </a:cubicBezTo>
                  <a:cubicBezTo>
                    <a:pt x="128" y="27"/>
                    <a:pt x="126" y="26"/>
                    <a:pt x="126" y="25"/>
                  </a:cubicBezTo>
                  <a:cubicBezTo>
                    <a:pt x="126" y="23"/>
                    <a:pt x="121" y="22"/>
                    <a:pt x="119" y="22"/>
                  </a:cubicBezTo>
                  <a:cubicBezTo>
                    <a:pt x="117" y="23"/>
                    <a:pt x="116" y="21"/>
                    <a:pt x="115" y="21"/>
                  </a:cubicBezTo>
                  <a:cubicBezTo>
                    <a:pt x="114" y="21"/>
                    <a:pt x="111" y="19"/>
                    <a:pt x="109" y="18"/>
                  </a:cubicBezTo>
                  <a:cubicBezTo>
                    <a:pt x="108" y="16"/>
                    <a:pt x="101" y="16"/>
                    <a:pt x="100" y="18"/>
                  </a:cubicBezTo>
                  <a:cubicBezTo>
                    <a:pt x="99" y="19"/>
                    <a:pt x="96" y="18"/>
                    <a:pt x="94" y="18"/>
                  </a:cubicBezTo>
                  <a:cubicBezTo>
                    <a:pt x="92" y="18"/>
                    <a:pt x="88" y="22"/>
                    <a:pt x="87" y="23"/>
                  </a:cubicBezTo>
                  <a:cubicBezTo>
                    <a:pt x="86" y="24"/>
                    <a:pt x="83" y="25"/>
                    <a:pt x="81" y="25"/>
                  </a:cubicBezTo>
                  <a:cubicBezTo>
                    <a:pt x="81" y="27"/>
                    <a:pt x="81" y="28"/>
                    <a:pt x="80" y="29"/>
                  </a:cubicBezTo>
                  <a:cubicBezTo>
                    <a:pt x="79" y="31"/>
                    <a:pt x="70" y="32"/>
                    <a:pt x="63" y="33"/>
                  </a:cubicBezTo>
                  <a:cubicBezTo>
                    <a:pt x="56" y="33"/>
                    <a:pt x="56" y="24"/>
                    <a:pt x="48" y="24"/>
                  </a:cubicBezTo>
                  <a:cubicBezTo>
                    <a:pt x="43" y="24"/>
                    <a:pt x="39" y="19"/>
                    <a:pt x="38" y="14"/>
                  </a:cubicBezTo>
                  <a:cubicBezTo>
                    <a:pt x="35" y="13"/>
                    <a:pt x="32" y="11"/>
                    <a:pt x="33" y="10"/>
                  </a:cubicBezTo>
                  <a:cubicBezTo>
                    <a:pt x="33" y="9"/>
                    <a:pt x="35" y="1"/>
                    <a:pt x="31" y="3"/>
                  </a:cubicBezTo>
                  <a:cubicBezTo>
                    <a:pt x="27" y="5"/>
                    <a:pt x="22" y="11"/>
                    <a:pt x="15" y="10"/>
                  </a:cubicBezTo>
                  <a:cubicBezTo>
                    <a:pt x="8" y="9"/>
                    <a:pt x="13" y="8"/>
                    <a:pt x="10" y="7"/>
                  </a:cubicBezTo>
                  <a:cubicBezTo>
                    <a:pt x="6" y="5"/>
                    <a:pt x="8" y="1"/>
                    <a:pt x="5" y="1"/>
                  </a:cubicBezTo>
                  <a:cubicBezTo>
                    <a:pt x="1" y="0"/>
                    <a:pt x="4" y="5"/>
                    <a:pt x="2" y="5"/>
                  </a:cubicBezTo>
                  <a:cubicBezTo>
                    <a:pt x="0" y="5"/>
                    <a:pt x="2" y="10"/>
                    <a:pt x="2" y="11"/>
                  </a:cubicBezTo>
                  <a:cubicBezTo>
                    <a:pt x="3" y="13"/>
                    <a:pt x="1" y="20"/>
                    <a:pt x="2" y="20"/>
                  </a:cubicBezTo>
                  <a:cubicBezTo>
                    <a:pt x="4" y="20"/>
                    <a:pt x="6" y="25"/>
                    <a:pt x="6" y="26"/>
                  </a:cubicBezTo>
                  <a:cubicBezTo>
                    <a:pt x="6" y="27"/>
                    <a:pt x="9" y="31"/>
                    <a:pt x="9" y="33"/>
                  </a:cubicBezTo>
                  <a:cubicBezTo>
                    <a:pt x="9" y="35"/>
                    <a:pt x="12" y="37"/>
                    <a:pt x="13" y="37"/>
                  </a:cubicBezTo>
                  <a:cubicBezTo>
                    <a:pt x="15" y="37"/>
                    <a:pt x="17" y="38"/>
                    <a:pt x="17" y="40"/>
                  </a:cubicBezTo>
                  <a:cubicBezTo>
                    <a:pt x="16" y="42"/>
                    <a:pt x="17" y="45"/>
                    <a:pt x="16" y="45"/>
                  </a:cubicBezTo>
                  <a:cubicBezTo>
                    <a:pt x="14" y="45"/>
                    <a:pt x="14" y="51"/>
                    <a:pt x="12" y="51"/>
                  </a:cubicBezTo>
                  <a:cubicBezTo>
                    <a:pt x="11" y="52"/>
                    <a:pt x="12" y="58"/>
                    <a:pt x="13" y="59"/>
                  </a:cubicBezTo>
                  <a:cubicBezTo>
                    <a:pt x="15" y="59"/>
                    <a:pt x="17" y="61"/>
                    <a:pt x="17" y="63"/>
                  </a:cubicBezTo>
                  <a:cubicBezTo>
                    <a:pt x="17" y="65"/>
                    <a:pt x="24" y="69"/>
                    <a:pt x="26" y="69"/>
                  </a:cubicBezTo>
                  <a:cubicBezTo>
                    <a:pt x="28" y="70"/>
                    <a:pt x="29" y="73"/>
                    <a:pt x="30" y="74"/>
                  </a:cubicBezTo>
                  <a:cubicBezTo>
                    <a:pt x="31" y="75"/>
                    <a:pt x="29" y="78"/>
                    <a:pt x="29" y="79"/>
                  </a:cubicBezTo>
                  <a:cubicBezTo>
                    <a:pt x="30" y="81"/>
                    <a:pt x="32" y="82"/>
                    <a:pt x="32" y="85"/>
                  </a:cubicBezTo>
                  <a:cubicBezTo>
                    <a:pt x="32" y="86"/>
                    <a:pt x="34" y="89"/>
                    <a:pt x="37" y="91"/>
                  </a:cubicBezTo>
                  <a:cubicBezTo>
                    <a:pt x="37" y="91"/>
                    <a:pt x="38" y="91"/>
                    <a:pt x="39" y="91"/>
                  </a:cubicBezTo>
                  <a:cubicBezTo>
                    <a:pt x="41" y="91"/>
                    <a:pt x="41" y="88"/>
                    <a:pt x="42" y="90"/>
                  </a:cubicBezTo>
                  <a:cubicBezTo>
                    <a:pt x="44" y="91"/>
                    <a:pt x="46" y="90"/>
                    <a:pt x="48" y="90"/>
                  </a:cubicBezTo>
                  <a:cubicBezTo>
                    <a:pt x="50" y="89"/>
                    <a:pt x="54" y="98"/>
                    <a:pt x="56" y="102"/>
                  </a:cubicBezTo>
                  <a:cubicBezTo>
                    <a:pt x="58" y="106"/>
                    <a:pt x="58" y="108"/>
                    <a:pt x="61" y="110"/>
                  </a:cubicBezTo>
                  <a:cubicBezTo>
                    <a:pt x="63" y="111"/>
                    <a:pt x="67" y="110"/>
                    <a:pt x="70" y="114"/>
                  </a:cubicBezTo>
                  <a:cubicBezTo>
                    <a:pt x="74" y="118"/>
                    <a:pt x="84" y="121"/>
                    <a:pt x="89" y="121"/>
                  </a:cubicBezTo>
                  <a:cubicBezTo>
                    <a:pt x="93" y="122"/>
                    <a:pt x="96" y="117"/>
                    <a:pt x="102" y="118"/>
                  </a:cubicBezTo>
                  <a:cubicBezTo>
                    <a:pt x="107" y="119"/>
                    <a:pt x="106" y="126"/>
                    <a:pt x="108" y="128"/>
                  </a:cubicBezTo>
                  <a:cubicBezTo>
                    <a:pt x="110" y="131"/>
                    <a:pt x="132" y="133"/>
                    <a:pt x="136" y="134"/>
                  </a:cubicBezTo>
                  <a:cubicBezTo>
                    <a:pt x="137" y="134"/>
                    <a:pt x="141" y="134"/>
                    <a:pt x="144" y="134"/>
                  </a:cubicBezTo>
                  <a:cubicBezTo>
                    <a:pt x="144" y="134"/>
                    <a:pt x="144" y="133"/>
                    <a:pt x="144" y="132"/>
                  </a:cubicBezTo>
                  <a:cubicBezTo>
                    <a:pt x="144" y="129"/>
                    <a:pt x="147" y="125"/>
                    <a:pt x="149" y="124"/>
                  </a:cubicBezTo>
                  <a:cubicBezTo>
                    <a:pt x="152" y="123"/>
                    <a:pt x="154" y="122"/>
                    <a:pt x="157" y="122"/>
                  </a:cubicBezTo>
                  <a:cubicBezTo>
                    <a:pt x="159" y="122"/>
                    <a:pt x="157" y="117"/>
                    <a:pt x="155" y="116"/>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2" name="Freeform 348">
              <a:extLst>
                <a:ext uri="{FF2B5EF4-FFF2-40B4-BE49-F238E27FC236}">
                  <a16:creationId xmlns:a16="http://schemas.microsoft.com/office/drawing/2014/main" id="{01439C82-4DA2-4A4C-A5FD-BC759CDDB7A1}"/>
                </a:ext>
              </a:extLst>
            </p:cNvPr>
            <p:cNvSpPr>
              <a:spLocks noEditPoints="1"/>
            </p:cNvSpPr>
            <p:nvPr/>
          </p:nvSpPr>
          <p:spPr bwMode="auto">
            <a:xfrm>
              <a:off x="5863152" y="3464932"/>
              <a:ext cx="750361" cy="375036"/>
            </a:xfrm>
            <a:custGeom>
              <a:avLst/>
              <a:gdLst>
                <a:gd name="T0" fmla="*/ 316 w 327"/>
                <a:gd name="T1" fmla="*/ 64 h 154"/>
                <a:gd name="T2" fmla="*/ 305 w 327"/>
                <a:gd name="T3" fmla="*/ 53 h 154"/>
                <a:gd name="T4" fmla="*/ 284 w 327"/>
                <a:gd name="T5" fmla="*/ 50 h 154"/>
                <a:gd name="T6" fmla="*/ 265 w 327"/>
                <a:gd name="T7" fmla="*/ 36 h 154"/>
                <a:gd name="T8" fmla="*/ 243 w 327"/>
                <a:gd name="T9" fmla="*/ 12 h 154"/>
                <a:gd name="T10" fmla="*/ 220 w 327"/>
                <a:gd name="T11" fmla="*/ 21 h 154"/>
                <a:gd name="T12" fmla="*/ 215 w 327"/>
                <a:gd name="T13" fmla="*/ 15 h 154"/>
                <a:gd name="T14" fmla="*/ 203 w 327"/>
                <a:gd name="T15" fmla="*/ 14 h 154"/>
                <a:gd name="T16" fmla="*/ 197 w 327"/>
                <a:gd name="T17" fmla="*/ 2 h 154"/>
                <a:gd name="T18" fmla="*/ 169 w 327"/>
                <a:gd name="T19" fmla="*/ 7 h 154"/>
                <a:gd name="T20" fmla="*/ 137 w 327"/>
                <a:gd name="T21" fmla="*/ 14 h 154"/>
                <a:gd name="T22" fmla="*/ 121 w 327"/>
                <a:gd name="T23" fmla="*/ 22 h 154"/>
                <a:gd name="T24" fmla="*/ 118 w 327"/>
                <a:gd name="T25" fmla="*/ 33 h 154"/>
                <a:gd name="T26" fmla="*/ 121 w 327"/>
                <a:gd name="T27" fmla="*/ 43 h 154"/>
                <a:gd name="T28" fmla="*/ 112 w 327"/>
                <a:gd name="T29" fmla="*/ 49 h 154"/>
                <a:gd name="T30" fmla="*/ 100 w 327"/>
                <a:gd name="T31" fmla="*/ 48 h 154"/>
                <a:gd name="T32" fmla="*/ 80 w 327"/>
                <a:gd name="T33" fmla="*/ 50 h 154"/>
                <a:gd name="T34" fmla="*/ 65 w 327"/>
                <a:gd name="T35" fmla="*/ 50 h 154"/>
                <a:gd name="T36" fmla="*/ 44 w 327"/>
                <a:gd name="T37" fmla="*/ 41 h 154"/>
                <a:gd name="T38" fmla="*/ 25 w 327"/>
                <a:gd name="T39" fmla="*/ 47 h 154"/>
                <a:gd name="T40" fmla="*/ 18 w 327"/>
                <a:gd name="T41" fmla="*/ 60 h 154"/>
                <a:gd name="T42" fmla="*/ 2 w 327"/>
                <a:gd name="T43" fmla="*/ 63 h 154"/>
                <a:gd name="T44" fmla="*/ 0 w 327"/>
                <a:gd name="T45" fmla="*/ 74 h 154"/>
                <a:gd name="T46" fmla="*/ 12 w 327"/>
                <a:gd name="T47" fmla="*/ 81 h 154"/>
                <a:gd name="T48" fmla="*/ 20 w 327"/>
                <a:gd name="T49" fmla="*/ 95 h 154"/>
                <a:gd name="T50" fmla="*/ 41 w 327"/>
                <a:gd name="T51" fmla="*/ 90 h 154"/>
                <a:gd name="T52" fmla="*/ 46 w 327"/>
                <a:gd name="T53" fmla="*/ 107 h 154"/>
                <a:gd name="T54" fmla="*/ 31 w 327"/>
                <a:gd name="T55" fmla="*/ 117 h 154"/>
                <a:gd name="T56" fmla="*/ 46 w 327"/>
                <a:gd name="T57" fmla="*/ 132 h 154"/>
                <a:gd name="T58" fmla="*/ 53 w 327"/>
                <a:gd name="T59" fmla="*/ 141 h 154"/>
                <a:gd name="T60" fmla="*/ 77 w 327"/>
                <a:gd name="T61" fmla="*/ 145 h 154"/>
                <a:gd name="T62" fmla="*/ 99 w 327"/>
                <a:gd name="T63" fmla="*/ 103 h 154"/>
                <a:gd name="T64" fmla="*/ 111 w 327"/>
                <a:gd name="T65" fmla="*/ 104 h 154"/>
                <a:gd name="T66" fmla="*/ 136 w 327"/>
                <a:gd name="T67" fmla="*/ 124 h 154"/>
                <a:gd name="T68" fmla="*/ 160 w 327"/>
                <a:gd name="T69" fmla="*/ 137 h 154"/>
                <a:gd name="T70" fmla="*/ 178 w 327"/>
                <a:gd name="T71" fmla="*/ 151 h 154"/>
                <a:gd name="T72" fmla="*/ 195 w 327"/>
                <a:gd name="T73" fmla="*/ 143 h 154"/>
                <a:gd name="T74" fmla="*/ 213 w 327"/>
                <a:gd name="T75" fmla="*/ 133 h 154"/>
                <a:gd name="T76" fmla="*/ 239 w 327"/>
                <a:gd name="T77" fmla="*/ 132 h 154"/>
                <a:gd name="T78" fmla="*/ 274 w 327"/>
                <a:gd name="T79" fmla="*/ 138 h 154"/>
                <a:gd name="T80" fmla="*/ 275 w 327"/>
                <a:gd name="T81" fmla="*/ 119 h 154"/>
                <a:gd name="T82" fmla="*/ 286 w 327"/>
                <a:gd name="T83" fmla="*/ 108 h 154"/>
                <a:gd name="T84" fmla="*/ 296 w 327"/>
                <a:gd name="T85" fmla="*/ 90 h 154"/>
                <a:gd name="T86" fmla="*/ 317 w 327"/>
                <a:gd name="T87" fmla="*/ 88 h 154"/>
                <a:gd name="T88" fmla="*/ 324 w 327"/>
                <a:gd name="T89" fmla="*/ 71 h 154"/>
                <a:gd name="T90" fmla="*/ 122 w 327"/>
                <a:gd name="T91" fmla="*/ 98 h 154"/>
                <a:gd name="T92" fmla="*/ 257 w 327"/>
                <a:gd name="T93" fmla="*/ 97 h 154"/>
                <a:gd name="T94" fmla="*/ 224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5" y="63"/>
                  </a:moveTo>
                  <a:cubicBezTo>
                    <a:pt x="325" y="61"/>
                    <a:pt x="324" y="62"/>
                    <a:pt x="323" y="63"/>
                  </a:cubicBezTo>
                  <a:cubicBezTo>
                    <a:pt x="321" y="63"/>
                    <a:pt x="318" y="64"/>
                    <a:pt x="316" y="64"/>
                  </a:cubicBezTo>
                  <a:cubicBezTo>
                    <a:pt x="315" y="64"/>
                    <a:pt x="312" y="62"/>
                    <a:pt x="312" y="60"/>
                  </a:cubicBezTo>
                  <a:cubicBezTo>
                    <a:pt x="312" y="59"/>
                    <a:pt x="312" y="57"/>
                    <a:pt x="310" y="57"/>
                  </a:cubicBezTo>
                  <a:cubicBezTo>
                    <a:pt x="309" y="57"/>
                    <a:pt x="307" y="57"/>
                    <a:pt x="305" y="53"/>
                  </a:cubicBezTo>
                  <a:cubicBezTo>
                    <a:pt x="304" y="50"/>
                    <a:pt x="302" y="50"/>
                    <a:pt x="300" y="49"/>
                  </a:cubicBezTo>
                  <a:cubicBezTo>
                    <a:pt x="299" y="48"/>
                    <a:pt x="294" y="51"/>
                    <a:pt x="292" y="51"/>
                  </a:cubicBezTo>
                  <a:cubicBezTo>
                    <a:pt x="290" y="52"/>
                    <a:pt x="287" y="51"/>
                    <a:pt x="284" y="50"/>
                  </a:cubicBezTo>
                  <a:cubicBezTo>
                    <a:pt x="282" y="50"/>
                    <a:pt x="280" y="45"/>
                    <a:pt x="278" y="46"/>
                  </a:cubicBezTo>
                  <a:cubicBezTo>
                    <a:pt x="276" y="46"/>
                    <a:pt x="275" y="51"/>
                    <a:pt x="273" y="51"/>
                  </a:cubicBezTo>
                  <a:cubicBezTo>
                    <a:pt x="272" y="51"/>
                    <a:pt x="268" y="41"/>
                    <a:pt x="265" y="36"/>
                  </a:cubicBezTo>
                  <a:cubicBezTo>
                    <a:pt x="262" y="31"/>
                    <a:pt x="256" y="21"/>
                    <a:pt x="250" y="19"/>
                  </a:cubicBezTo>
                  <a:cubicBezTo>
                    <a:pt x="245" y="17"/>
                    <a:pt x="247" y="14"/>
                    <a:pt x="248" y="13"/>
                  </a:cubicBezTo>
                  <a:cubicBezTo>
                    <a:pt x="249" y="11"/>
                    <a:pt x="245" y="11"/>
                    <a:pt x="243" y="12"/>
                  </a:cubicBezTo>
                  <a:cubicBezTo>
                    <a:pt x="240" y="13"/>
                    <a:pt x="238" y="16"/>
                    <a:pt x="235" y="16"/>
                  </a:cubicBezTo>
                  <a:cubicBezTo>
                    <a:pt x="233" y="17"/>
                    <a:pt x="229" y="21"/>
                    <a:pt x="227" y="20"/>
                  </a:cubicBezTo>
                  <a:cubicBezTo>
                    <a:pt x="224" y="19"/>
                    <a:pt x="223" y="23"/>
                    <a:pt x="220" y="21"/>
                  </a:cubicBezTo>
                  <a:cubicBezTo>
                    <a:pt x="218" y="19"/>
                    <a:pt x="223" y="18"/>
                    <a:pt x="223" y="16"/>
                  </a:cubicBezTo>
                  <a:cubicBezTo>
                    <a:pt x="223" y="14"/>
                    <a:pt x="220" y="17"/>
                    <a:pt x="219" y="16"/>
                  </a:cubicBezTo>
                  <a:cubicBezTo>
                    <a:pt x="218" y="15"/>
                    <a:pt x="215" y="13"/>
                    <a:pt x="215" y="15"/>
                  </a:cubicBezTo>
                  <a:cubicBezTo>
                    <a:pt x="215" y="17"/>
                    <a:pt x="213" y="16"/>
                    <a:pt x="213" y="15"/>
                  </a:cubicBezTo>
                  <a:cubicBezTo>
                    <a:pt x="213" y="13"/>
                    <a:pt x="211" y="11"/>
                    <a:pt x="210" y="13"/>
                  </a:cubicBezTo>
                  <a:cubicBezTo>
                    <a:pt x="209" y="14"/>
                    <a:pt x="204" y="15"/>
                    <a:pt x="203" y="14"/>
                  </a:cubicBezTo>
                  <a:cubicBezTo>
                    <a:pt x="202" y="13"/>
                    <a:pt x="203" y="12"/>
                    <a:pt x="204" y="10"/>
                  </a:cubicBezTo>
                  <a:cubicBezTo>
                    <a:pt x="204" y="9"/>
                    <a:pt x="202" y="7"/>
                    <a:pt x="202" y="5"/>
                  </a:cubicBezTo>
                  <a:cubicBezTo>
                    <a:pt x="202" y="3"/>
                    <a:pt x="199" y="1"/>
                    <a:pt x="197" y="2"/>
                  </a:cubicBezTo>
                  <a:cubicBezTo>
                    <a:pt x="195" y="2"/>
                    <a:pt x="193" y="2"/>
                    <a:pt x="191" y="1"/>
                  </a:cubicBezTo>
                  <a:cubicBezTo>
                    <a:pt x="189" y="0"/>
                    <a:pt x="181" y="1"/>
                    <a:pt x="181" y="3"/>
                  </a:cubicBezTo>
                  <a:cubicBezTo>
                    <a:pt x="180" y="5"/>
                    <a:pt x="171" y="6"/>
                    <a:pt x="169" y="7"/>
                  </a:cubicBezTo>
                  <a:cubicBezTo>
                    <a:pt x="167" y="8"/>
                    <a:pt x="160" y="9"/>
                    <a:pt x="158" y="9"/>
                  </a:cubicBezTo>
                  <a:cubicBezTo>
                    <a:pt x="155" y="9"/>
                    <a:pt x="153" y="12"/>
                    <a:pt x="149" y="12"/>
                  </a:cubicBezTo>
                  <a:cubicBezTo>
                    <a:pt x="146" y="12"/>
                    <a:pt x="140" y="12"/>
                    <a:pt x="137" y="14"/>
                  </a:cubicBezTo>
                  <a:cubicBezTo>
                    <a:pt x="134" y="16"/>
                    <a:pt x="130" y="14"/>
                    <a:pt x="128" y="15"/>
                  </a:cubicBezTo>
                  <a:cubicBezTo>
                    <a:pt x="125" y="16"/>
                    <a:pt x="122" y="15"/>
                    <a:pt x="121" y="15"/>
                  </a:cubicBezTo>
                  <a:cubicBezTo>
                    <a:pt x="120" y="16"/>
                    <a:pt x="120" y="20"/>
                    <a:pt x="121" y="22"/>
                  </a:cubicBezTo>
                  <a:cubicBezTo>
                    <a:pt x="122" y="24"/>
                    <a:pt x="128" y="25"/>
                    <a:pt x="128" y="26"/>
                  </a:cubicBezTo>
                  <a:cubicBezTo>
                    <a:pt x="129" y="27"/>
                    <a:pt x="123" y="27"/>
                    <a:pt x="120" y="27"/>
                  </a:cubicBezTo>
                  <a:cubicBezTo>
                    <a:pt x="117" y="28"/>
                    <a:pt x="118" y="31"/>
                    <a:pt x="118" y="33"/>
                  </a:cubicBezTo>
                  <a:cubicBezTo>
                    <a:pt x="119" y="35"/>
                    <a:pt x="115" y="36"/>
                    <a:pt x="113" y="37"/>
                  </a:cubicBezTo>
                  <a:cubicBezTo>
                    <a:pt x="111" y="38"/>
                    <a:pt x="113" y="41"/>
                    <a:pt x="115" y="41"/>
                  </a:cubicBezTo>
                  <a:cubicBezTo>
                    <a:pt x="118" y="41"/>
                    <a:pt x="119" y="43"/>
                    <a:pt x="121" y="43"/>
                  </a:cubicBezTo>
                  <a:cubicBezTo>
                    <a:pt x="123" y="43"/>
                    <a:pt x="123" y="47"/>
                    <a:pt x="123" y="49"/>
                  </a:cubicBezTo>
                  <a:cubicBezTo>
                    <a:pt x="123" y="51"/>
                    <a:pt x="121" y="52"/>
                    <a:pt x="118" y="52"/>
                  </a:cubicBezTo>
                  <a:cubicBezTo>
                    <a:pt x="115" y="52"/>
                    <a:pt x="114" y="50"/>
                    <a:pt x="112" y="49"/>
                  </a:cubicBezTo>
                  <a:cubicBezTo>
                    <a:pt x="110" y="49"/>
                    <a:pt x="111" y="53"/>
                    <a:pt x="109" y="53"/>
                  </a:cubicBezTo>
                  <a:cubicBezTo>
                    <a:pt x="108" y="54"/>
                    <a:pt x="108" y="51"/>
                    <a:pt x="105" y="51"/>
                  </a:cubicBezTo>
                  <a:cubicBezTo>
                    <a:pt x="103" y="51"/>
                    <a:pt x="101" y="50"/>
                    <a:pt x="100" y="48"/>
                  </a:cubicBezTo>
                  <a:cubicBezTo>
                    <a:pt x="99" y="46"/>
                    <a:pt x="94" y="46"/>
                    <a:pt x="92" y="48"/>
                  </a:cubicBezTo>
                  <a:cubicBezTo>
                    <a:pt x="90" y="50"/>
                    <a:pt x="89" y="49"/>
                    <a:pt x="88" y="48"/>
                  </a:cubicBezTo>
                  <a:cubicBezTo>
                    <a:pt x="86" y="46"/>
                    <a:pt x="80" y="48"/>
                    <a:pt x="80" y="50"/>
                  </a:cubicBezTo>
                  <a:cubicBezTo>
                    <a:pt x="79" y="52"/>
                    <a:pt x="75" y="53"/>
                    <a:pt x="72" y="51"/>
                  </a:cubicBezTo>
                  <a:cubicBezTo>
                    <a:pt x="69" y="49"/>
                    <a:pt x="68" y="48"/>
                    <a:pt x="68" y="51"/>
                  </a:cubicBezTo>
                  <a:cubicBezTo>
                    <a:pt x="68" y="53"/>
                    <a:pt x="65" y="51"/>
                    <a:pt x="65" y="50"/>
                  </a:cubicBezTo>
                  <a:cubicBezTo>
                    <a:pt x="65" y="48"/>
                    <a:pt x="61" y="45"/>
                    <a:pt x="59" y="44"/>
                  </a:cubicBezTo>
                  <a:cubicBezTo>
                    <a:pt x="57" y="43"/>
                    <a:pt x="50" y="43"/>
                    <a:pt x="49" y="41"/>
                  </a:cubicBezTo>
                  <a:cubicBezTo>
                    <a:pt x="49" y="40"/>
                    <a:pt x="45" y="39"/>
                    <a:pt x="44" y="41"/>
                  </a:cubicBezTo>
                  <a:cubicBezTo>
                    <a:pt x="43" y="44"/>
                    <a:pt x="41" y="42"/>
                    <a:pt x="39" y="41"/>
                  </a:cubicBezTo>
                  <a:cubicBezTo>
                    <a:pt x="38" y="40"/>
                    <a:pt x="35" y="42"/>
                    <a:pt x="33" y="43"/>
                  </a:cubicBezTo>
                  <a:cubicBezTo>
                    <a:pt x="32" y="44"/>
                    <a:pt x="27" y="47"/>
                    <a:pt x="25" y="47"/>
                  </a:cubicBezTo>
                  <a:cubicBezTo>
                    <a:pt x="22" y="47"/>
                    <a:pt x="24" y="50"/>
                    <a:pt x="21" y="51"/>
                  </a:cubicBezTo>
                  <a:cubicBezTo>
                    <a:pt x="17" y="51"/>
                    <a:pt x="18" y="54"/>
                    <a:pt x="18" y="55"/>
                  </a:cubicBezTo>
                  <a:cubicBezTo>
                    <a:pt x="19" y="56"/>
                    <a:pt x="21" y="59"/>
                    <a:pt x="18" y="60"/>
                  </a:cubicBezTo>
                  <a:cubicBezTo>
                    <a:pt x="15" y="61"/>
                    <a:pt x="14" y="56"/>
                    <a:pt x="11" y="55"/>
                  </a:cubicBezTo>
                  <a:cubicBezTo>
                    <a:pt x="9" y="53"/>
                    <a:pt x="7" y="55"/>
                    <a:pt x="7" y="58"/>
                  </a:cubicBezTo>
                  <a:cubicBezTo>
                    <a:pt x="7" y="60"/>
                    <a:pt x="4" y="60"/>
                    <a:pt x="2" y="63"/>
                  </a:cubicBezTo>
                  <a:cubicBezTo>
                    <a:pt x="1" y="65"/>
                    <a:pt x="5" y="65"/>
                    <a:pt x="5" y="66"/>
                  </a:cubicBezTo>
                  <a:cubicBezTo>
                    <a:pt x="5" y="68"/>
                    <a:pt x="3" y="69"/>
                    <a:pt x="2" y="69"/>
                  </a:cubicBezTo>
                  <a:cubicBezTo>
                    <a:pt x="1" y="69"/>
                    <a:pt x="0" y="73"/>
                    <a:pt x="0" y="74"/>
                  </a:cubicBezTo>
                  <a:cubicBezTo>
                    <a:pt x="1" y="75"/>
                    <a:pt x="5" y="75"/>
                    <a:pt x="5" y="77"/>
                  </a:cubicBezTo>
                  <a:cubicBezTo>
                    <a:pt x="5" y="80"/>
                    <a:pt x="4" y="82"/>
                    <a:pt x="6" y="81"/>
                  </a:cubicBezTo>
                  <a:cubicBezTo>
                    <a:pt x="8" y="81"/>
                    <a:pt x="11" y="81"/>
                    <a:pt x="12" y="81"/>
                  </a:cubicBezTo>
                  <a:cubicBezTo>
                    <a:pt x="13" y="81"/>
                    <a:pt x="14" y="84"/>
                    <a:pt x="17" y="87"/>
                  </a:cubicBezTo>
                  <a:cubicBezTo>
                    <a:pt x="19" y="90"/>
                    <a:pt x="21" y="91"/>
                    <a:pt x="18" y="92"/>
                  </a:cubicBezTo>
                  <a:cubicBezTo>
                    <a:pt x="16" y="92"/>
                    <a:pt x="17" y="94"/>
                    <a:pt x="20" y="95"/>
                  </a:cubicBezTo>
                  <a:cubicBezTo>
                    <a:pt x="21" y="96"/>
                    <a:pt x="22" y="96"/>
                    <a:pt x="22" y="97"/>
                  </a:cubicBezTo>
                  <a:cubicBezTo>
                    <a:pt x="23" y="97"/>
                    <a:pt x="23" y="96"/>
                    <a:pt x="24" y="96"/>
                  </a:cubicBezTo>
                  <a:cubicBezTo>
                    <a:pt x="28" y="92"/>
                    <a:pt x="35" y="89"/>
                    <a:pt x="41" y="90"/>
                  </a:cubicBezTo>
                  <a:cubicBezTo>
                    <a:pt x="46" y="92"/>
                    <a:pt x="51" y="89"/>
                    <a:pt x="53" y="93"/>
                  </a:cubicBezTo>
                  <a:cubicBezTo>
                    <a:pt x="56" y="96"/>
                    <a:pt x="53" y="102"/>
                    <a:pt x="54" y="105"/>
                  </a:cubicBezTo>
                  <a:cubicBezTo>
                    <a:pt x="55" y="107"/>
                    <a:pt x="50" y="107"/>
                    <a:pt x="46" y="107"/>
                  </a:cubicBezTo>
                  <a:cubicBezTo>
                    <a:pt x="43" y="106"/>
                    <a:pt x="35" y="108"/>
                    <a:pt x="36" y="110"/>
                  </a:cubicBezTo>
                  <a:cubicBezTo>
                    <a:pt x="37" y="112"/>
                    <a:pt x="40" y="117"/>
                    <a:pt x="35" y="115"/>
                  </a:cubicBezTo>
                  <a:cubicBezTo>
                    <a:pt x="30" y="112"/>
                    <a:pt x="28" y="117"/>
                    <a:pt x="31" y="117"/>
                  </a:cubicBezTo>
                  <a:cubicBezTo>
                    <a:pt x="34" y="117"/>
                    <a:pt x="37" y="121"/>
                    <a:pt x="37" y="123"/>
                  </a:cubicBezTo>
                  <a:cubicBezTo>
                    <a:pt x="37" y="125"/>
                    <a:pt x="37" y="130"/>
                    <a:pt x="40" y="129"/>
                  </a:cubicBezTo>
                  <a:cubicBezTo>
                    <a:pt x="42" y="128"/>
                    <a:pt x="42" y="132"/>
                    <a:pt x="46" y="132"/>
                  </a:cubicBezTo>
                  <a:cubicBezTo>
                    <a:pt x="49" y="132"/>
                    <a:pt x="52" y="133"/>
                    <a:pt x="49" y="136"/>
                  </a:cubicBezTo>
                  <a:cubicBezTo>
                    <a:pt x="47" y="139"/>
                    <a:pt x="51" y="148"/>
                    <a:pt x="52" y="146"/>
                  </a:cubicBezTo>
                  <a:cubicBezTo>
                    <a:pt x="53" y="145"/>
                    <a:pt x="52" y="142"/>
                    <a:pt x="53" y="141"/>
                  </a:cubicBezTo>
                  <a:cubicBezTo>
                    <a:pt x="51" y="136"/>
                    <a:pt x="59" y="136"/>
                    <a:pt x="61" y="136"/>
                  </a:cubicBezTo>
                  <a:cubicBezTo>
                    <a:pt x="64" y="136"/>
                    <a:pt x="68" y="140"/>
                    <a:pt x="71" y="144"/>
                  </a:cubicBezTo>
                  <a:cubicBezTo>
                    <a:pt x="74" y="148"/>
                    <a:pt x="77" y="145"/>
                    <a:pt x="77" y="145"/>
                  </a:cubicBezTo>
                  <a:cubicBezTo>
                    <a:pt x="78" y="109"/>
                    <a:pt x="78" y="109"/>
                    <a:pt x="78" y="109"/>
                  </a:cubicBezTo>
                  <a:cubicBezTo>
                    <a:pt x="98" y="104"/>
                    <a:pt x="98" y="104"/>
                    <a:pt x="98" y="104"/>
                  </a:cubicBezTo>
                  <a:cubicBezTo>
                    <a:pt x="98" y="104"/>
                    <a:pt x="99" y="103"/>
                    <a:pt x="99" y="103"/>
                  </a:cubicBezTo>
                  <a:cubicBezTo>
                    <a:pt x="101" y="99"/>
                    <a:pt x="105" y="102"/>
                    <a:pt x="106" y="103"/>
                  </a:cubicBezTo>
                  <a:cubicBezTo>
                    <a:pt x="107" y="104"/>
                    <a:pt x="107" y="99"/>
                    <a:pt x="109" y="99"/>
                  </a:cubicBezTo>
                  <a:cubicBezTo>
                    <a:pt x="112" y="99"/>
                    <a:pt x="109" y="104"/>
                    <a:pt x="111" y="104"/>
                  </a:cubicBezTo>
                  <a:cubicBezTo>
                    <a:pt x="113" y="104"/>
                    <a:pt x="117" y="110"/>
                    <a:pt x="116" y="114"/>
                  </a:cubicBezTo>
                  <a:cubicBezTo>
                    <a:pt x="119" y="117"/>
                    <a:pt x="125" y="123"/>
                    <a:pt x="125" y="125"/>
                  </a:cubicBezTo>
                  <a:cubicBezTo>
                    <a:pt x="126" y="127"/>
                    <a:pt x="134" y="123"/>
                    <a:pt x="136" y="124"/>
                  </a:cubicBezTo>
                  <a:cubicBezTo>
                    <a:pt x="137" y="125"/>
                    <a:pt x="150" y="125"/>
                    <a:pt x="152" y="125"/>
                  </a:cubicBezTo>
                  <a:cubicBezTo>
                    <a:pt x="154" y="125"/>
                    <a:pt x="156" y="129"/>
                    <a:pt x="158" y="129"/>
                  </a:cubicBezTo>
                  <a:cubicBezTo>
                    <a:pt x="161" y="130"/>
                    <a:pt x="160" y="134"/>
                    <a:pt x="160" y="137"/>
                  </a:cubicBezTo>
                  <a:cubicBezTo>
                    <a:pt x="160" y="140"/>
                    <a:pt x="164" y="143"/>
                    <a:pt x="164" y="145"/>
                  </a:cubicBezTo>
                  <a:cubicBezTo>
                    <a:pt x="165" y="148"/>
                    <a:pt x="169" y="147"/>
                    <a:pt x="171" y="147"/>
                  </a:cubicBezTo>
                  <a:cubicBezTo>
                    <a:pt x="174" y="148"/>
                    <a:pt x="178" y="149"/>
                    <a:pt x="178" y="151"/>
                  </a:cubicBezTo>
                  <a:cubicBezTo>
                    <a:pt x="178" y="154"/>
                    <a:pt x="182" y="152"/>
                    <a:pt x="182" y="150"/>
                  </a:cubicBezTo>
                  <a:cubicBezTo>
                    <a:pt x="182" y="148"/>
                    <a:pt x="185" y="146"/>
                    <a:pt x="190" y="144"/>
                  </a:cubicBezTo>
                  <a:cubicBezTo>
                    <a:pt x="192" y="143"/>
                    <a:pt x="194" y="143"/>
                    <a:pt x="195" y="143"/>
                  </a:cubicBezTo>
                  <a:cubicBezTo>
                    <a:pt x="196" y="141"/>
                    <a:pt x="197" y="139"/>
                    <a:pt x="197" y="139"/>
                  </a:cubicBezTo>
                  <a:cubicBezTo>
                    <a:pt x="199" y="138"/>
                    <a:pt x="202" y="136"/>
                    <a:pt x="202" y="133"/>
                  </a:cubicBezTo>
                  <a:cubicBezTo>
                    <a:pt x="202" y="131"/>
                    <a:pt x="209" y="131"/>
                    <a:pt x="213" y="133"/>
                  </a:cubicBezTo>
                  <a:cubicBezTo>
                    <a:pt x="217" y="135"/>
                    <a:pt x="220" y="135"/>
                    <a:pt x="220" y="132"/>
                  </a:cubicBezTo>
                  <a:cubicBezTo>
                    <a:pt x="221" y="129"/>
                    <a:pt x="227" y="128"/>
                    <a:pt x="229" y="129"/>
                  </a:cubicBezTo>
                  <a:cubicBezTo>
                    <a:pt x="231" y="130"/>
                    <a:pt x="236" y="133"/>
                    <a:pt x="239" y="132"/>
                  </a:cubicBezTo>
                  <a:cubicBezTo>
                    <a:pt x="242" y="131"/>
                    <a:pt x="256" y="132"/>
                    <a:pt x="260" y="133"/>
                  </a:cubicBezTo>
                  <a:cubicBezTo>
                    <a:pt x="264" y="134"/>
                    <a:pt x="265" y="131"/>
                    <a:pt x="268" y="135"/>
                  </a:cubicBezTo>
                  <a:cubicBezTo>
                    <a:pt x="270" y="138"/>
                    <a:pt x="271" y="135"/>
                    <a:pt x="274" y="138"/>
                  </a:cubicBezTo>
                  <a:cubicBezTo>
                    <a:pt x="274" y="137"/>
                    <a:pt x="274" y="136"/>
                    <a:pt x="274" y="134"/>
                  </a:cubicBezTo>
                  <a:cubicBezTo>
                    <a:pt x="274" y="132"/>
                    <a:pt x="278" y="130"/>
                    <a:pt x="278" y="128"/>
                  </a:cubicBezTo>
                  <a:cubicBezTo>
                    <a:pt x="279" y="127"/>
                    <a:pt x="275" y="121"/>
                    <a:pt x="275" y="119"/>
                  </a:cubicBezTo>
                  <a:cubicBezTo>
                    <a:pt x="275" y="118"/>
                    <a:pt x="275" y="113"/>
                    <a:pt x="273" y="112"/>
                  </a:cubicBezTo>
                  <a:cubicBezTo>
                    <a:pt x="272" y="112"/>
                    <a:pt x="277" y="109"/>
                    <a:pt x="278" y="109"/>
                  </a:cubicBezTo>
                  <a:cubicBezTo>
                    <a:pt x="281" y="109"/>
                    <a:pt x="284" y="107"/>
                    <a:pt x="286" y="108"/>
                  </a:cubicBezTo>
                  <a:cubicBezTo>
                    <a:pt x="287" y="109"/>
                    <a:pt x="289" y="109"/>
                    <a:pt x="291" y="109"/>
                  </a:cubicBezTo>
                  <a:cubicBezTo>
                    <a:pt x="294" y="109"/>
                    <a:pt x="293" y="107"/>
                    <a:pt x="291" y="106"/>
                  </a:cubicBezTo>
                  <a:cubicBezTo>
                    <a:pt x="290" y="104"/>
                    <a:pt x="296" y="94"/>
                    <a:pt x="296" y="90"/>
                  </a:cubicBezTo>
                  <a:cubicBezTo>
                    <a:pt x="297" y="86"/>
                    <a:pt x="299" y="90"/>
                    <a:pt x="302" y="90"/>
                  </a:cubicBezTo>
                  <a:cubicBezTo>
                    <a:pt x="304" y="90"/>
                    <a:pt x="308" y="90"/>
                    <a:pt x="309" y="91"/>
                  </a:cubicBezTo>
                  <a:cubicBezTo>
                    <a:pt x="311" y="92"/>
                    <a:pt x="316" y="90"/>
                    <a:pt x="317" y="88"/>
                  </a:cubicBezTo>
                  <a:cubicBezTo>
                    <a:pt x="318" y="86"/>
                    <a:pt x="315" y="86"/>
                    <a:pt x="316" y="81"/>
                  </a:cubicBezTo>
                  <a:cubicBezTo>
                    <a:pt x="316" y="77"/>
                    <a:pt x="318" y="75"/>
                    <a:pt x="321" y="75"/>
                  </a:cubicBezTo>
                  <a:cubicBezTo>
                    <a:pt x="323" y="75"/>
                    <a:pt x="324" y="73"/>
                    <a:pt x="324" y="71"/>
                  </a:cubicBezTo>
                  <a:cubicBezTo>
                    <a:pt x="324" y="69"/>
                    <a:pt x="326" y="68"/>
                    <a:pt x="327" y="66"/>
                  </a:cubicBezTo>
                  <a:cubicBezTo>
                    <a:pt x="326" y="65"/>
                    <a:pt x="326" y="64"/>
                    <a:pt x="325" y="63"/>
                  </a:cubicBezTo>
                  <a:close/>
                  <a:moveTo>
                    <a:pt x="122" y="98"/>
                  </a:moveTo>
                  <a:cubicBezTo>
                    <a:pt x="121" y="99"/>
                    <a:pt x="112" y="96"/>
                    <a:pt x="111" y="95"/>
                  </a:cubicBezTo>
                  <a:cubicBezTo>
                    <a:pt x="110" y="93"/>
                    <a:pt x="124" y="95"/>
                    <a:pt x="122" y="98"/>
                  </a:cubicBezTo>
                  <a:close/>
                  <a:moveTo>
                    <a:pt x="257" y="97"/>
                  </a:moveTo>
                  <a:cubicBezTo>
                    <a:pt x="250" y="97"/>
                    <a:pt x="236" y="93"/>
                    <a:pt x="230" y="100"/>
                  </a:cubicBezTo>
                  <a:cubicBezTo>
                    <a:pt x="224" y="106"/>
                    <a:pt x="228" y="110"/>
                    <a:pt x="225" y="110"/>
                  </a:cubicBezTo>
                  <a:cubicBezTo>
                    <a:pt x="222" y="111"/>
                    <a:pt x="221" y="100"/>
                    <a:pt x="224" y="97"/>
                  </a:cubicBezTo>
                  <a:cubicBezTo>
                    <a:pt x="228" y="94"/>
                    <a:pt x="238" y="92"/>
                    <a:pt x="245" y="94"/>
                  </a:cubicBezTo>
                  <a:cubicBezTo>
                    <a:pt x="252" y="96"/>
                    <a:pt x="264" y="92"/>
                    <a:pt x="265" y="93"/>
                  </a:cubicBezTo>
                  <a:cubicBezTo>
                    <a:pt x="267" y="93"/>
                    <a:pt x="264" y="97"/>
                    <a:pt x="257" y="97"/>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3" name="Freeform 349">
              <a:extLst>
                <a:ext uri="{FF2B5EF4-FFF2-40B4-BE49-F238E27FC236}">
                  <a16:creationId xmlns:a16="http://schemas.microsoft.com/office/drawing/2014/main" id="{60FA3A8B-7729-47BC-9203-C4751EECDC4E}"/>
                </a:ext>
              </a:extLst>
            </p:cNvPr>
            <p:cNvSpPr>
              <a:spLocks noEditPoints="1"/>
            </p:cNvSpPr>
            <p:nvPr/>
          </p:nvSpPr>
          <p:spPr bwMode="auto">
            <a:xfrm>
              <a:off x="5367804" y="2389802"/>
              <a:ext cx="3151876" cy="1476830"/>
            </a:xfrm>
            <a:custGeom>
              <a:avLst/>
              <a:gdLst>
                <a:gd name="T0" fmla="*/ 361 w 1374"/>
                <a:gd name="T1" fmla="*/ 12 h 607"/>
                <a:gd name="T2" fmla="*/ 611 w 1374"/>
                <a:gd name="T3" fmla="*/ 5 h 607"/>
                <a:gd name="T4" fmla="*/ 481 w 1374"/>
                <a:gd name="T5" fmla="*/ 173 h 607"/>
                <a:gd name="T6" fmla="*/ 663 w 1374"/>
                <a:gd name="T7" fmla="*/ 57 h 607"/>
                <a:gd name="T8" fmla="*/ 1003 w 1374"/>
                <a:gd name="T9" fmla="*/ 127 h 607"/>
                <a:gd name="T10" fmla="*/ 1054 w 1374"/>
                <a:gd name="T11" fmla="*/ 135 h 607"/>
                <a:gd name="T12" fmla="*/ 982 w 1374"/>
                <a:gd name="T13" fmla="*/ 491 h 607"/>
                <a:gd name="T14" fmla="*/ 244 w 1374"/>
                <a:gd name="T15" fmla="*/ 25 h 607"/>
                <a:gd name="T16" fmla="*/ 1332 w 1374"/>
                <a:gd name="T17" fmla="*/ 278 h 607"/>
                <a:gd name="T18" fmla="*/ 1194 w 1374"/>
                <a:gd name="T19" fmla="*/ 233 h 607"/>
                <a:gd name="T20" fmla="*/ 1063 w 1374"/>
                <a:gd name="T21" fmla="*/ 204 h 607"/>
                <a:gd name="T22" fmla="*/ 974 w 1374"/>
                <a:gd name="T23" fmla="*/ 172 h 607"/>
                <a:gd name="T24" fmla="*/ 903 w 1374"/>
                <a:gd name="T25" fmla="*/ 193 h 607"/>
                <a:gd name="T26" fmla="*/ 845 w 1374"/>
                <a:gd name="T27" fmla="*/ 159 h 607"/>
                <a:gd name="T28" fmla="*/ 748 w 1374"/>
                <a:gd name="T29" fmla="*/ 157 h 607"/>
                <a:gd name="T30" fmla="*/ 738 w 1374"/>
                <a:gd name="T31" fmla="*/ 135 h 607"/>
                <a:gd name="T32" fmla="*/ 699 w 1374"/>
                <a:gd name="T33" fmla="*/ 96 h 607"/>
                <a:gd name="T34" fmla="*/ 631 w 1374"/>
                <a:gd name="T35" fmla="*/ 110 h 607"/>
                <a:gd name="T36" fmla="*/ 547 w 1374"/>
                <a:gd name="T37" fmla="*/ 131 h 607"/>
                <a:gd name="T38" fmla="*/ 519 w 1374"/>
                <a:gd name="T39" fmla="*/ 158 h 607"/>
                <a:gd name="T40" fmla="*/ 479 w 1374"/>
                <a:gd name="T41" fmla="*/ 204 h 607"/>
                <a:gd name="T42" fmla="*/ 456 w 1374"/>
                <a:gd name="T43" fmla="*/ 235 h 607"/>
                <a:gd name="T44" fmla="*/ 422 w 1374"/>
                <a:gd name="T45" fmla="*/ 280 h 607"/>
                <a:gd name="T46" fmla="*/ 438 w 1374"/>
                <a:gd name="T47" fmla="*/ 245 h 607"/>
                <a:gd name="T48" fmla="*/ 387 w 1374"/>
                <a:gd name="T49" fmla="*/ 216 h 607"/>
                <a:gd name="T50" fmla="*/ 326 w 1374"/>
                <a:gd name="T51" fmla="*/ 225 h 607"/>
                <a:gd name="T52" fmla="*/ 269 w 1374"/>
                <a:gd name="T53" fmla="*/ 242 h 607"/>
                <a:gd name="T54" fmla="*/ 196 w 1374"/>
                <a:gd name="T55" fmla="*/ 246 h 607"/>
                <a:gd name="T56" fmla="*/ 150 w 1374"/>
                <a:gd name="T57" fmla="*/ 302 h 607"/>
                <a:gd name="T58" fmla="*/ 103 w 1374"/>
                <a:gd name="T59" fmla="*/ 269 h 607"/>
                <a:gd name="T60" fmla="*/ 107 w 1374"/>
                <a:gd name="T61" fmla="*/ 230 h 607"/>
                <a:gd name="T62" fmla="*/ 79 w 1374"/>
                <a:gd name="T63" fmla="*/ 265 h 607"/>
                <a:gd name="T64" fmla="*/ 70 w 1374"/>
                <a:gd name="T65" fmla="*/ 363 h 607"/>
                <a:gd name="T66" fmla="*/ 74 w 1374"/>
                <a:gd name="T67" fmla="*/ 426 h 607"/>
                <a:gd name="T68" fmla="*/ 115 w 1374"/>
                <a:gd name="T69" fmla="*/ 475 h 607"/>
                <a:gd name="T70" fmla="*/ 161 w 1374"/>
                <a:gd name="T71" fmla="*/ 519 h 607"/>
                <a:gd name="T72" fmla="*/ 165 w 1374"/>
                <a:gd name="T73" fmla="*/ 579 h 607"/>
                <a:gd name="T74" fmla="*/ 238 w 1374"/>
                <a:gd name="T75" fmla="*/ 548 h 607"/>
                <a:gd name="T76" fmla="*/ 237 w 1374"/>
                <a:gd name="T77" fmla="*/ 495 h 607"/>
                <a:gd name="T78" fmla="*/ 325 w 1374"/>
                <a:gd name="T79" fmla="*/ 498 h 607"/>
                <a:gd name="T80" fmla="*/ 374 w 1374"/>
                <a:gd name="T81" fmla="*/ 447 h 607"/>
                <a:gd name="T82" fmla="*/ 451 w 1374"/>
                <a:gd name="T83" fmla="*/ 455 h 607"/>
                <a:gd name="T84" fmla="*/ 541 w 1374"/>
                <a:gd name="T85" fmla="*/ 509 h 607"/>
                <a:gd name="T86" fmla="*/ 625 w 1374"/>
                <a:gd name="T87" fmla="*/ 498 h 607"/>
                <a:gd name="T88" fmla="*/ 697 w 1374"/>
                <a:gd name="T89" fmla="*/ 503 h 607"/>
                <a:gd name="T90" fmla="*/ 804 w 1374"/>
                <a:gd name="T91" fmla="*/ 483 h 607"/>
                <a:gd name="T92" fmla="*/ 888 w 1374"/>
                <a:gd name="T93" fmla="*/ 522 h 607"/>
                <a:gd name="T94" fmla="*/ 899 w 1374"/>
                <a:gd name="T95" fmla="*/ 585 h 607"/>
                <a:gd name="T96" fmla="*/ 961 w 1374"/>
                <a:gd name="T97" fmla="*/ 453 h 607"/>
                <a:gd name="T98" fmla="*/ 970 w 1374"/>
                <a:gd name="T99" fmla="*/ 401 h 607"/>
                <a:gd name="T100" fmla="*/ 1078 w 1374"/>
                <a:gd name="T101" fmla="*/ 388 h 607"/>
                <a:gd name="T102" fmla="*/ 1152 w 1374"/>
                <a:gd name="T103" fmla="*/ 344 h 607"/>
                <a:gd name="T104" fmla="*/ 1098 w 1374"/>
                <a:gd name="T105" fmla="*/ 488 h 607"/>
                <a:gd name="T106" fmla="*/ 1151 w 1374"/>
                <a:gd name="T107" fmla="*/ 405 h 607"/>
                <a:gd name="T108" fmla="*/ 1235 w 1374"/>
                <a:gd name="T109" fmla="*/ 356 h 607"/>
                <a:gd name="T110" fmla="*/ 1292 w 1374"/>
                <a:gd name="T111" fmla="*/ 301 h 607"/>
                <a:gd name="T112" fmla="*/ 1347 w 1374"/>
                <a:gd name="T113" fmla="*/ 308 h 607"/>
                <a:gd name="T114" fmla="*/ 707 w 1374"/>
                <a:gd name="T115" fmla="*/ 452 h 607"/>
                <a:gd name="T116" fmla="*/ 277 w 1374"/>
                <a:gd name="T117" fmla="*/ 27 h 607"/>
                <a:gd name="T118" fmla="*/ 282 w 1374"/>
                <a:gd name="T119" fmla="*/ 17 h 607"/>
                <a:gd name="T120" fmla="*/ 300 w 1374"/>
                <a:gd name="T121" fmla="*/ 167 h 607"/>
                <a:gd name="T122" fmla="*/ 301 w 1374"/>
                <a:gd name="T123" fmla="*/ 127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4" h="607">
                  <a:moveTo>
                    <a:pt x="21" y="439"/>
                  </a:moveTo>
                  <a:cubicBezTo>
                    <a:pt x="20" y="439"/>
                    <a:pt x="17" y="438"/>
                    <a:pt x="16" y="437"/>
                  </a:cubicBezTo>
                  <a:cubicBezTo>
                    <a:pt x="16" y="435"/>
                    <a:pt x="13" y="436"/>
                    <a:pt x="11" y="436"/>
                  </a:cubicBezTo>
                  <a:cubicBezTo>
                    <a:pt x="12" y="436"/>
                    <a:pt x="12" y="437"/>
                    <a:pt x="13" y="437"/>
                  </a:cubicBezTo>
                  <a:cubicBezTo>
                    <a:pt x="14" y="440"/>
                    <a:pt x="8" y="440"/>
                    <a:pt x="10" y="443"/>
                  </a:cubicBezTo>
                  <a:cubicBezTo>
                    <a:pt x="12" y="445"/>
                    <a:pt x="6" y="445"/>
                    <a:pt x="6" y="443"/>
                  </a:cubicBezTo>
                  <a:cubicBezTo>
                    <a:pt x="6" y="440"/>
                    <a:pt x="1" y="441"/>
                    <a:pt x="1" y="443"/>
                  </a:cubicBezTo>
                  <a:cubicBezTo>
                    <a:pt x="1" y="444"/>
                    <a:pt x="1" y="444"/>
                    <a:pt x="0" y="445"/>
                  </a:cubicBezTo>
                  <a:cubicBezTo>
                    <a:pt x="2" y="446"/>
                    <a:pt x="4" y="447"/>
                    <a:pt x="4" y="447"/>
                  </a:cubicBezTo>
                  <a:cubicBezTo>
                    <a:pt x="5" y="447"/>
                    <a:pt x="20" y="449"/>
                    <a:pt x="25" y="448"/>
                  </a:cubicBezTo>
                  <a:cubicBezTo>
                    <a:pt x="25" y="447"/>
                    <a:pt x="26" y="443"/>
                    <a:pt x="26" y="442"/>
                  </a:cubicBezTo>
                  <a:cubicBezTo>
                    <a:pt x="26" y="440"/>
                    <a:pt x="22" y="438"/>
                    <a:pt x="21" y="439"/>
                  </a:cubicBezTo>
                  <a:close/>
                  <a:moveTo>
                    <a:pt x="365" y="17"/>
                  </a:moveTo>
                  <a:cubicBezTo>
                    <a:pt x="374" y="15"/>
                    <a:pt x="374" y="10"/>
                    <a:pt x="369" y="9"/>
                  </a:cubicBezTo>
                  <a:cubicBezTo>
                    <a:pt x="364" y="8"/>
                    <a:pt x="364" y="12"/>
                    <a:pt x="361" y="12"/>
                  </a:cubicBezTo>
                  <a:cubicBezTo>
                    <a:pt x="359" y="11"/>
                    <a:pt x="350" y="13"/>
                    <a:pt x="352" y="16"/>
                  </a:cubicBezTo>
                  <a:cubicBezTo>
                    <a:pt x="354" y="18"/>
                    <a:pt x="361" y="17"/>
                    <a:pt x="365" y="17"/>
                  </a:cubicBezTo>
                  <a:close/>
                  <a:moveTo>
                    <a:pt x="411" y="169"/>
                  </a:moveTo>
                  <a:cubicBezTo>
                    <a:pt x="414" y="169"/>
                    <a:pt x="423" y="168"/>
                    <a:pt x="423" y="166"/>
                  </a:cubicBezTo>
                  <a:cubicBezTo>
                    <a:pt x="424" y="164"/>
                    <a:pt x="420" y="162"/>
                    <a:pt x="415" y="162"/>
                  </a:cubicBezTo>
                  <a:cubicBezTo>
                    <a:pt x="409" y="162"/>
                    <a:pt x="408" y="168"/>
                    <a:pt x="411" y="169"/>
                  </a:cubicBezTo>
                  <a:close/>
                  <a:moveTo>
                    <a:pt x="587" y="29"/>
                  </a:moveTo>
                  <a:cubicBezTo>
                    <a:pt x="591" y="31"/>
                    <a:pt x="590" y="32"/>
                    <a:pt x="585" y="32"/>
                  </a:cubicBezTo>
                  <a:cubicBezTo>
                    <a:pt x="580" y="32"/>
                    <a:pt x="576" y="34"/>
                    <a:pt x="579" y="36"/>
                  </a:cubicBezTo>
                  <a:cubicBezTo>
                    <a:pt x="582" y="37"/>
                    <a:pt x="581" y="40"/>
                    <a:pt x="586" y="41"/>
                  </a:cubicBezTo>
                  <a:cubicBezTo>
                    <a:pt x="591" y="43"/>
                    <a:pt x="596" y="38"/>
                    <a:pt x="596" y="35"/>
                  </a:cubicBezTo>
                  <a:cubicBezTo>
                    <a:pt x="595" y="31"/>
                    <a:pt x="613" y="28"/>
                    <a:pt x="618" y="27"/>
                  </a:cubicBezTo>
                  <a:cubicBezTo>
                    <a:pt x="623" y="26"/>
                    <a:pt x="615" y="20"/>
                    <a:pt x="620" y="19"/>
                  </a:cubicBezTo>
                  <a:cubicBezTo>
                    <a:pt x="625" y="19"/>
                    <a:pt x="623" y="16"/>
                    <a:pt x="617" y="15"/>
                  </a:cubicBezTo>
                  <a:cubicBezTo>
                    <a:pt x="610" y="14"/>
                    <a:pt x="613" y="8"/>
                    <a:pt x="611" y="5"/>
                  </a:cubicBezTo>
                  <a:cubicBezTo>
                    <a:pt x="609" y="3"/>
                    <a:pt x="608" y="8"/>
                    <a:pt x="599" y="10"/>
                  </a:cubicBezTo>
                  <a:cubicBezTo>
                    <a:pt x="591" y="12"/>
                    <a:pt x="587" y="14"/>
                    <a:pt x="590" y="16"/>
                  </a:cubicBezTo>
                  <a:cubicBezTo>
                    <a:pt x="593" y="18"/>
                    <a:pt x="590" y="23"/>
                    <a:pt x="587" y="23"/>
                  </a:cubicBezTo>
                  <a:cubicBezTo>
                    <a:pt x="583" y="22"/>
                    <a:pt x="582" y="27"/>
                    <a:pt x="587" y="29"/>
                  </a:cubicBezTo>
                  <a:close/>
                  <a:moveTo>
                    <a:pt x="599" y="37"/>
                  </a:moveTo>
                  <a:cubicBezTo>
                    <a:pt x="599" y="40"/>
                    <a:pt x="592" y="43"/>
                    <a:pt x="594" y="45"/>
                  </a:cubicBezTo>
                  <a:cubicBezTo>
                    <a:pt x="596" y="47"/>
                    <a:pt x="598" y="46"/>
                    <a:pt x="600" y="47"/>
                  </a:cubicBezTo>
                  <a:cubicBezTo>
                    <a:pt x="602" y="47"/>
                    <a:pt x="603" y="54"/>
                    <a:pt x="608" y="53"/>
                  </a:cubicBezTo>
                  <a:cubicBezTo>
                    <a:pt x="612" y="52"/>
                    <a:pt x="624" y="58"/>
                    <a:pt x="631" y="58"/>
                  </a:cubicBezTo>
                  <a:cubicBezTo>
                    <a:pt x="637" y="58"/>
                    <a:pt x="638" y="52"/>
                    <a:pt x="636" y="52"/>
                  </a:cubicBezTo>
                  <a:cubicBezTo>
                    <a:pt x="634" y="51"/>
                    <a:pt x="636" y="48"/>
                    <a:pt x="640" y="41"/>
                  </a:cubicBezTo>
                  <a:cubicBezTo>
                    <a:pt x="643" y="35"/>
                    <a:pt x="628" y="30"/>
                    <a:pt x="628" y="35"/>
                  </a:cubicBezTo>
                  <a:cubicBezTo>
                    <a:pt x="628" y="40"/>
                    <a:pt x="623" y="34"/>
                    <a:pt x="622" y="31"/>
                  </a:cubicBezTo>
                  <a:cubicBezTo>
                    <a:pt x="620" y="28"/>
                    <a:pt x="599" y="34"/>
                    <a:pt x="599" y="37"/>
                  </a:cubicBezTo>
                  <a:close/>
                  <a:moveTo>
                    <a:pt x="481" y="173"/>
                  </a:moveTo>
                  <a:cubicBezTo>
                    <a:pt x="484" y="175"/>
                    <a:pt x="487" y="174"/>
                    <a:pt x="487" y="170"/>
                  </a:cubicBezTo>
                  <a:cubicBezTo>
                    <a:pt x="486" y="166"/>
                    <a:pt x="478" y="171"/>
                    <a:pt x="481" y="173"/>
                  </a:cubicBezTo>
                  <a:close/>
                  <a:moveTo>
                    <a:pt x="581" y="9"/>
                  </a:moveTo>
                  <a:cubicBezTo>
                    <a:pt x="582" y="5"/>
                    <a:pt x="566" y="7"/>
                    <a:pt x="570" y="11"/>
                  </a:cubicBezTo>
                  <a:cubicBezTo>
                    <a:pt x="571" y="12"/>
                    <a:pt x="580" y="14"/>
                    <a:pt x="581" y="9"/>
                  </a:cubicBezTo>
                  <a:close/>
                  <a:moveTo>
                    <a:pt x="1280" y="208"/>
                  </a:moveTo>
                  <a:cubicBezTo>
                    <a:pt x="1285" y="211"/>
                    <a:pt x="1288" y="205"/>
                    <a:pt x="1292" y="208"/>
                  </a:cubicBezTo>
                  <a:cubicBezTo>
                    <a:pt x="1296" y="211"/>
                    <a:pt x="1305" y="206"/>
                    <a:pt x="1309" y="206"/>
                  </a:cubicBezTo>
                  <a:cubicBezTo>
                    <a:pt x="1313" y="205"/>
                    <a:pt x="1311" y="199"/>
                    <a:pt x="1300" y="198"/>
                  </a:cubicBezTo>
                  <a:cubicBezTo>
                    <a:pt x="1289" y="196"/>
                    <a:pt x="1275" y="205"/>
                    <a:pt x="1280" y="208"/>
                  </a:cubicBezTo>
                  <a:close/>
                  <a:moveTo>
                    <a:pt x="636" y="75"/>
                  </a:moveTo>
                  <a:cubicBezTo>
                    <a:pt x="640" y="77"/>
                    <a:pt x="650" y="72"/>
                    <a:pt x="657" y="73"/>
                  </a:cubicBezTo>
                  <a:cubicBezTo>
                    <a:pt x="665" y="73"/>
                    <a:pt x="685" y="66"/>
                    <a:pt x="685" y="62"/>
                  </a:cubicBezTo>
                  <a:cubicBezTo>
                    <a:pt x="686" y="58"/>
                    <a:pt x="678" y="58"/>
                    <a:pt x="675" y="54"/>
                  </a:cubicBezTo>
                  <a:cubicBezTo>
                    <a:pt x="672" y="50"/>
                    <a:pt x="665" y="54"/>
                    <a:pt x="663" y="57"/>
                  </a:cubicBezTo>
                  <a:cubicBezTo>
                    <a:pt x="661" y="60"/>
                    <a:pt x="660" y="57"/>
                    <a:pt x="664" y="52"/>
                  </a:cubicBezTo>
                  <a:cubicBezTo>
                    <a:pt x="669" y="47"/>
                    <a:pt x="660" y="43"/>
                    <a:pt x="659" y="46"/>
                  </a:cubicBezTo>
                  <a:cubicBezTo>
                    <a:pt x="659" y="49"/>
                    <a:pt x="651" y="46"/>
                    <a:pt x="651" y="49"/>
                  </a:cubicBezTo>
                  <a:cubicBezTo>
                    <a:pt x="651" y="52"/>
                    <a:pt x="648" y="54"/>
                    <a:pt x="648" y="57"/>
                  </a:cubicBezTo>
                  <a:cubicBezTo>
                    <a:pt x="648" y="60"/>
                    <a:pt x="642" y="55"/>
                    <a:pt x="642" y="62"/>
                  </a:cubicBezTo>
                  <a:cubicBezTo>
                    <a:pt x="642" y="69"/>
                    <a:pt x="633" y="73"/>
                    <a:pt x="636" y="75"/>
                  </a:cubicBezTo>
                  <a:close/>
                  <a:moveTo>
                    <a:pt x="943" y="132"/>
                  </a:moveTo>
                  <a:cubicBezTo>
                    <a:pt x="946" y="134"/>
                    <a:pt x="948" y="135"/>
                    <a:pt x="949" y="138"/>
                  </a:cubicBezTo>
                  <a:cubicBezTo>
                    <a:pt x="951" y="140"/>
                    <a:pt x="958" y="137"/>
                    <a:pt x="961" y="135"/>
                  </a:cubicBezTo>
                  <a:cubicBezTo>
                    <a:pt x="964" y="134"/>
                    <a:pt x="964" y="140"/>
                    <a:pt x="969" y="137"/>
                  </a:cubicBezTo>
                  <a:cubicBezTo>
                    <a:pt x="973" y="134"/>
                    <a:pt x="978" y="135"/>
                    <a:pt x="983" y="135"/>
                  </a:cubicBezTo>
                  <a:cubicBezTo>
                    <a:pt x="988" y="135"/>
                    <a:pt x="982" y="128"/>
                    <a:pt x="983" y="125"/>
                  </a:cubicBezTo>
                  <a:cubicBezTo>
                    <a:pt x="983" y="121"/>
                    <a:pt x="989" y="124"/>
                    <a:pt x="987" y="126"/>
                  </a:cubicBezTo>
                  <a:cubicBezTo>
                    <a:pt x="985" y="129"/>
                    <a:pt x="990" y="135"/>
                    <a:pt x="997" y="135"/>
                  </a:cubicBezTo>
                  <a:cubicBezTo>
                    <a:pt x="1005" y="134"/>
                    <a:pt x="999" y="129"/>
                    <a:pt x="1003" y="127"/>
                  </a:cubicBezTo>
                  <a:cubicBezTo>
                    <a:pt x="1007" y="125"/>
                    <a:pt x="1006" y="123"/>
                    <a:pt x="1001" y="119"/>
                  </a:cubicBezTo>
                  <a:cubicBezTo>
                    <a:pt x="995" y="115"/>
                    <a:pt x="988" y="118"/>
                    <a:pt x="983" y="115"/>
                  </a:cubicBezTo>
                  <a:cubicBezTo>
                    <a:pt x="978" y="113"/>
                    <a:pt x="972" y="112"/>
                    <a:pt x="972" y="118"/>
                  </a:cubicBezTo>
                  <a:cubicBezTo>
                    <a:pt x="972" y="125"/>
                    <a:pt x="962" y="112"/>
                    <a:pt x="957" y="110"/>
                  </a:cubicBezTo>
                  <a:cubicBezTo>
                    <a:pt x="951" y="108"/>
                    <a:pt x="935" y="127"/>
                    <a:pt x="943" y="132"/>
                  </a:cubicBezTo>
                  <a:close/>
                  <a:moveTo>
                    <a:pt x="993" y="167"/>
                  </a:moveTo>
                  <a:cubicBezTo>
                    <a:pt x="997" y="166"/>
                    <a:pt x="990" y="157"/>
                    <a:pt x="982" y="155"/>
                  </a:cubicBezTo>
                  <a:cubicBezTo>
                    <a:pt x="975" y="154"/>
                    <a:pt x="968" y="161"/>
                    <a:pt x="969" y="162"/>
                  </a:cubicBezTo>
                  <a:cubicBezTo>
                    <a:pt x="971" y="166"/>
                    <a:pt x="988" y="168"/>
                    <a:pt x="993" y="167"/>
                  </a:cubicBezTo>
                  <a:close/>
                  <a:moveTo>
                    <a:pt x="974" y="149"/>
                  </a:moveTo>
                  <a:cubicBezTo>
                    <a:pt x="974" y="145"/>
                    <a:pt x="961" y="150"/>
                    <a:pt x="966" y="152"/>
                  </a:cubicBezTo>
                  <a:cubicBezTo>
                    <a:pt x="969" y="153"/>
                    <a:pt x="974" y="153"/>
                    <a:pt x="974" y="149"/>
                  </a:cubicBezTo>
                  <a:close/>
                  <a:moveTo>
                    <a:pt x="1015" y="131"/>
                  </a:moveTo>
                  <a:cubicBezTo>
                    <a:pt x="1021" y="132"/>
                    <a:pt x="1024" y="138"/>
                    <a:pt x="1035" y="139"/>
                  </a:cubicBezTo>
                  <a:cubicBezTo>
                    <a:pt x="1046" y="140"/>
                    <a:pt x="1054" y="137"/>
                    <a:pt x="1054" y="135"/>
                  </a:cubicBezTo>
                  <a:cubicBezTo>
                    <a:pt x="1054" y="132"/>
                    <a:pt x="1044" y="128"/>
                    <a:pt x="1041" y="130"/>
                  </a:cubicBezTo>
                  <a:cubicBezTo>
                    <a:pt x="1038" y="132"/>
                    <a:pt x="1035" y="126"/>
                    <a:pt x="1032" y="128"/>
                  </a:cubicBezTo>
                  <a:cubicBezTo>
                    <a:pt x="1028" y="129"/>
                    <a:pt x="1022" y="129"/>
                    <a:pt x="1021" y="125"/>
                  </a:cubicBezTo>
                  <a:cubicBezTo>
                    <a:pt x="1019" y="121"/>
                    <a:pt x="1012" y="131"/>
                    <a:pt x="1015" y="131"/>
                  </a:cubicBezTo>
                  <a:close/>
                  <a:moveTo>
                    <a:pt x="221" y="20"/>
                  </a:moveTo>
                  <a:cubicBezTo>
                    <a:pt x="226" y="14"/>
                    <a:pt x="233" y="20"/>
                    <a:pt x="234" y="17"/>
                  </a:cubicBezTo>
                  <a:cubicBezTo>
                    <a:pt x="235" y="14"/>
                    <a:pt x="224" y="14"/>
                    <a:pt x="220" y="16"/>
                  </a:cubicBezTo>
                  <a:cubicBezTo>
                    <a:pt x="216" y="18"/>
                    <a:pt x="206" y="16"/>
                    <a:pt x="208" y="20"/>
                  </a:cubicBezTo>
                  <a:cubicBezTo>
                    <a:pt x="208" y="21"/>
                    <a:pt x="215" y="26"/>
                    <a:pt x="221" y="20"/>
                  </a:cubicBezTo>
                  <a:close/>
                  <a:moveTo>
                    <a:pt x="991" y="483"/>
                  </a:moveTo>
                  <a:cubicBezTo>
                    <a:pt x="988" y="475"/>
                    <a:pt x="995" y="468"/>
                    <a:pt x="990" y="463"/>
                  </a:cubicBezTo>
                  <a:cubicBezTo>
                    <a:pt x="985" y="459"/>
                    <a:pt x="987" y="451"/>
                    <a:pt x="985" y="453"/>
                  </a:cubicBezTo>
                  <a:cubicBezTo>
                    <a:pt x="982" y="454"/>
                    <a:pt x="985" y="462"/>
                    <a:pt x="981" y="462"/>
                  </a:cubicBezTo>
                  <a:cubicBezTo>
                    <a:pt x="977" y="463"/>
                    <a:pt x="981" y="467"/>
                    <a:pt x="979" y="472"/>
                  </a:cubicBezTo>
                  <a:cubicBezTo>
                    <a:pt x="978" y="478"/>
                    <a:pt x="980" y="486"/>
                    <a:pt x="982" y="491"/>
                  </a:cubicBezTo>
                  <a:cubicBezTo>
                    <a:pt x="984" y="496"/>
                    <a:pt x="979" y="522"/>
                    <a:pt x="981" y="526"/>
                  </a:cubicBezTo>
                  <a:cubicBezTo>
                    <a:pt x="983" y="531"/>
                    <a:pt x="978" y="550"/>
                    <a:pt x="980" y="552"/>
                  </a:cubicBezTo>
                  <a:cubicBezTo>
                    <a:pt x="983" y="556"/>
                    <a:pt x="981" y="547"/>
                    <a:pt x="985" y="546"/>
                  </a:cubicBezTo>
                  <a:cubicBezTo>
                    <a:pt x="989" y="545"/>
                    <a:pt x="989" y="552"/>
                    <a:pt x="992" y="553"/>
                  </a:cubicBezTo>
                  <a:cubicBezTo>
                    <a:pt x="994" y="554"/>
                    <a:pt x="993" y="544"/>
                    <a:pt x="990" y="545"/>
                  </a:cubicBezTo>
                  <a:cubicBezTo>
                    <a:pt x="988" y="545"/>
                    <a:pt x="986" y="538"/>
                    <a:pt x="985" y="534"/>
                  </a:cubicBezTo>
                  <a:cubicBezTo>
                    <a:pt x="984" y="530"/>
                    <a:pt x="987" y="524"/>
                    <a:pt x="987" y="519"/>
                  </a:cubicBezTo>
                  <a:cubicBezTo>
                    <a:pt x="987" y="513"/>
                    <a:pt x="993" y="514"/>
                    <a:pt x="997" y="518"/>
                  </a:cubicBezTo>
                  <a:cubicBezTo>
                    <a:pt x="1000" y="522"/>
                    <a:pt x="1001" y="519"/>
                    <a:pt x="999" y="516"/>
                  </a:cubicBezTo>
                  <a:cubicBezTo>
                    <a:pt x="998" y="513"/>
                    <a:pt x="993" y="491"/>
                    <a:pt x="991" y="483"/>
                  </a:cubicBezTo>
                  <a:close/>
                  <a:moveTo>
                    <a:pt x="243" y="18"/>
                  </a:moveTo>
                  <a:cubicBezTo>
                    <a:pt x="246" y="20"/>
                    <a:pt x="234" y="20"/>
                    <a:pt x="232" y="22"/>
                  </a:cubicBezTo>
                  <a:cubicBezTo>
                    <a:pt x="230" y="25"/>
                    <a:pt x="223" y="24"/>
                    <a:pt x="224" y="27"/>
                  </a:cubicBezTo>
                  <a:cubicBezTo>
                    <a:pt x="226" y="31"/>
                    <a:pt x="238" y="31"/>
                    <a:pt x="238" y="28"/>
                  </a:cubicBezTo>
                  <a:cubicBezTo>
                    <a:pt x="238" y="25"/>
                    <a:pt x="244" y="28"/>
                    <a:pt x="244" y="25"/>
                  </a:cubicBezTo>
                  <a:cubicBezTo>
                    <a:pt x="244" y="23"/>
                    <a:pt x="247" y="20"/>
                    <a:pt x="254" y="20"/>
                  </a:cubicBezTo>
                  <a:cubicBezTo>
                    <a:pt x="260" y="19"/>
                    <a:pt x="260" y="16"/>
                    <a:pt x="254" y="13"/>
                  </a:cubicBezTo>
                  <a:cubicBezTo>
                    <a:pt x="248" y="10"/>
                    <a:pt x="240" y="15"/>
                    <a:pt x="243" y="18"/>
                  </a:cubicBezTo>
                  <a:close/>
                  <a:moveTo>
                    <a:pt x="233" y="239"/>
                  </a:moveTo>
                  <a:cubicBezTo>
                    <a:pt x="239" y="246"/>
                    <a:pt x="245" y="236"/>
                    <a:pt x="248" y="235"/>
                  </a:cubicBezTo>
                  <a:cubicBezTo>
                    <a:pt x="251" y="235"/>
                    <a:pt x="246" y="231"/>
                    <a:pt x="241" y="229"/>
                  </a:cubicBezTo>
                  <a:cubicBezTo>
                    <a:pt x="235" y="228"/>
                    <a:pt x="228" y="234"/>
                    <a:pt x="233" y="239"/>
                  </a:cubicBezTo>
                  <a:close/>
                  <a:moveTo>
                    <a:pt x="1372" y="286"/>
                  </a:moveTo>
                  <a:cubicBezTo>
                    <a:pt x="1370" y="285"/>
                    <a:pt x="1362" y="279"/>
                    <a:pt x="1360" y="276"/>
                  </a:cubicBezTo>
                  <a:cubicBezTo>
                    <a:pt x="1358" y="273"/>
                    <a:pt x="1349" y="271"/>
                    <a:pt x="1349" y="273"/>
                  </a:cubicBezTo>
                  <a:cubicBezTo>
                    <a:pt x="1349" y="275"/>
                    <a:pt x="1346" y="273"/>
                    <a:pt x="1345" y="271"/>
                  </a:cubicBezTo>
                  <a:cubicBezTo>
                    <a:pt x="1345" y="269"/>
                    <a:pt x="1335" y="269"/>
                    <a:pt x="1335" y="271"/>
                  </a:cubicBezTo>
                  <a:cubicBezTo>
                    <a:pt x="1335" y="273"/>
                    <a:pt x="1337" y="273"/>
                    <a:pt x="1338" y="275"/>
                  </a:cubicBezTo>
                  <a:cubicBezTo>
                    <a:pt x="1340" y="277"/>
                    <a:pt x="1337" y="278"/>
                    <a:pt x="1337" y="281"/>
                  </a:cubicBezTo>
                  <a:cubicBezTo>
                    <a:pt x="1338" y="283"/>
                    <a:pt x="1334" y="280"/>
                    <a:pt x="1332" y="278"/>
                  </a:cubicBezTo>
                  <a:cubicBezTo>
                    <a:pt x="1331" y="277"/>
                    <a:pt x="1331" y="272"/>
                    <a:pt x="1332" y="269"/>
                  </a:cubicBezTo>
                  <a:cubicBezTo>
                    <a:pt x="1332" y="266"/>
                    <a:pt x="1329" y="267"/>
                    <a:pt x="1329" y="264"/>
                  </a:cubicBezTo>
                  <a:cubicBezTo>
                    <a:pt x="1328" y="261"/>
                    <a:pt x="1318" y="255"/>
                    <a:pt x="1313" y="253"/>
                  </a:cubicBezTo>
                  <a:cubicBezTo>
                    <a:pt x="1309" y="251"/>
                    <a:pt x="1303" y="249"/>
                    <a:pt x="1301" y="246"/>
                  </a:cubicBezTo>
                  <a:cubicBezTo>
                    <a:pt x="1300" y="244"/>
                    <a:pt x="1292" y="243"/>
                    <a:pt x="1289" y="240"/>
                  </a:cubicBezTo>
                  <a:cubicBezTo>
                    <a:pt x="1285" y="236"/>
                    <a:pt x="1272" y="229"/>
                    <a:pt x="1266" y="229"/>
                  </a:cubicBezTo>
                  <a:cubicBezTo>
                    <a:pt x="1260" y="229"/>
                    <a:pt x="1262" y="225"/>
                    <a:pt x="1259" y="225"/>
                  </a:cubicBezTo>
                  <a:cubicBezTo>
                    <a:pt x="1256" y="226"/>
                    <a:pt x="1244" y="225"/>
                    <a:pt x="1240" y="225"/>
                  </a:cubicBezTo>
                  <a:cubicBezTo>
                    <a:pt x="1236" y="224"/>
                    <a:pt x="1235" y="227"/>
                    <a:pt x="1232" y="226"/>
                  </a:cubicBezTo>
                  <a:cubicBezTo>
                    <a:pt x="1230" y="225"/>
                    <a:pt x="1216" y="219"/>
                    <a:pt x="1214" y="221"/>
                  </a:cubicBezTo>
                  <a:cubicBezTo>
                    <a:pt x="1212" y="223"/>
                    <a:pt x="1213" y="226"/>
                    <a:pt x="1211" y="227"/>
                  </a:cubicBezTo>
                  <a:cubicBezTo>
                    <a:pt x="1210" y="228"/>
                    <a:pt x="1211" y="230"/>
                    <a:pt x="1215" y="234"/>
                  </a:cubicBezTo>
                  <a:cubicBezTo>
                    <a:pt x="1219" y="239"/>
                    <a:pt x="1217" y="242"/>
                    <a:pt x="1213" y="243"/>
                  </a:cubicBezTo>
                  <a:cubicBezTo>
                    <a:pt x="1210" y="245"/>
                    <a:pt x="1204" y="242"/>
                    <a:pt x="1202" y="239"/>
                  </a:cubicBezTo>
                  <a:cubicBezTo>
                    <a:pt x="1200" y="235"/>
                    <a:pt x="1195" y="237"/>
                    <a:pt x="1194" y="233"/>
                  </a:cubicBezTo>
                  <a:cubicBezTo>
                    <a:pt x="1193" y="229"/>
                    <a:pt x="1196" y="228"/>
                    <a:pt x="1198" y="230"/>
                  </a:cubicBezTo>
                  <a:cubicBezTo>
                    <a:pt x="1200" y="233"/>
                    <a:pt x="1204" y="231"/>
                    <a:pt x="1204" y="228"/>
                  </a:cubicBezTo>
                  <a:cubicBezTo>
                    <a:pt x="1204" y="225"/>
                    <a:pt x="1198" y="223"/>
                    <a:pt x="1194" y="223"/>
                  </a:cubicBezTo>
                  <a:cubicBezTo>
                    <a:pt x="1190" y="223"/>
                    <a:pt x="1188" y="229"/>
                    <a:pt x="1184" y="232"/>
                  </a:cubicBezTo>
                  <a:cubicBezTo>
                    <a:pt x="1181" y="234"/>
                    <a:pt x="1166" y="231"/>
                    <a:pt x="1164" y="229"/>
                  </a:cubicBezTo>
                  <a:cubicBezTo>
                    <a:pt x="1163" y="227"/>
                    <a:pt x="1142" y="229"/>
                    <a:pt x="1140" y="231"/>
                  </a:cubicBezTo>
                  <a:cubicBezTo>
                    <a:pt x="1138" y="232"/>
                    <a:pt x="1139" y="239"/>
                    <a:pt x="1138" y="239"/>
                  </a:cubicBezTo>
                  <a:cubicBezTo>
                    <a:pt x="1137" y="240"/>
                    <a:pt x="1136" y="232"/>
                    <a:pt x="1136" y="230"/>
                  </a:cubicBezTo>
                  <a:cubicBezTo>
                    <a:pt x="1136" y="229"/>
                    <a:pt x="1134" y="228"/>
                    <a:pt x="1130" y="228"/>
                  </a:cubicBezTo>
                  <a:cubicBezTo>
                    <a:pt x="1126" y="228"/>
                    <a:pt x="1124" y="228"/>
                    <a:pt x="1126" y="226"/>
                  </a:cubicBezTo>
                  <a:cubicBezTo>
                    <a:pt x="1127" y="224"/>
                    <a:pt x="1124" y="222"/>
                    <a:pt x="1127" y="220"/>
                  </a:cubicBezTo>
                  <a:cubicBezTo>
                    <a:pt x="1130" y="218"/>
                    <a:pt x="1122" y="210"/>
                    <a:pt x="1114" y="207"/>
                  </a:cubicBezTo>
                  <a:cubicBezTo>
                    <a:pt x="1106" y="203"/>
                    <a:pt x="1088" y="205"/>
                    <a:pt x="1084" y="207"/>
                  </a:cubicBezTo>
                  <a:cubicBezTo>
                    <a:pt x="1079" y="209"/>
                    <a:pt x="1069" y="208"/>
                    <a:pt x="1065" y="208"/>
                  </a:cubicBezTo>
                  <a:cubicBezTo>
                    <a:pt x="1060" y="208"/>
                    <a:pt x="1064" y="206"/>
                    <a:pt x="1063" y="204"/>
                  </a:cubicBezTo>
                  <a:cubicBezTo>
                    <a:pt x="1061" y="201"/>
                    <a:pt x="1054" y="198"/>
                    <a:pt x="1053" y="200"/>
                  </a:cubicBezTo>
                  <a:cubicBezTo>
                    <a:pt x="1052" y="202"/>
                    <a:pt x="1050" y="200"/>
                    <a:pt x="1050" y="199"/>
                  </a:cubicBezTo>
                  <a:cubicBezTo>
                    <a:pt x="1050" y="197"/>
                    <a:pt x="1042" y="194"/>
                    <a:pt x="1039" y="195"/>
                  </a:cubicBezTo>
                  <a:cubicBezTo>
                    <a:pt x="1037" y="195"/>
                    <a:pt x="1035" y="192"/>
                    <a:pt x="1039" y="192"/>
                  </a:cubicBezTo>
                  <a:cubicBezTo>
                    <a:pt x="1042" y="192"/>
                    <a:pt x="1048" y="193"/>
                    <a:pt x="1045" y="188"/>
                  </a:cubicBezTo>
                  <a:cubicBezTo>
                    <a:pt x="1043" y="184"/>
                    <a:pt x="1021" y="182"/>
                    <a:pt x="1019" y="183"/>
                  </a:cubicBezTo>
                  <a:cubicBezTo>
                    <a:pt x="1017" y="184"/>
                    <a:pt x="1019" y="187"/>
                    <a:pt x="1015" y="192"/>
                  </a:cubicBezTo>
                  <a:cubicBezTo>
                    <a:pt x="1010" y="197"/>
                    <a:pt x="1005" y="194"/>
                    <a:pt x="1006" y="192"/>
                  </a:cubicBezTo>
                  <a:cubicBezTo>
                    <a:pt x="1007" y="189"/>
                    <a:pt x="1012" y="189"/>
                    <a:pt x="1012" y="187"/>
                  </a:cubicBezTo>
                  <a:cubicBezTo>
                    <a:pt x="1012" y="185"/>
                    <a:pt x="1004" y="186"/>
                    <a:pt x="1003" y="184"/>
                  </a:cubicBezTo>
                  <a:cubicBezTo>
                    <a:pt x="1002" y="182"/>
                    <a:pt x="1005" y="180"/>
                    <a:pt x="1008" y="181"/>
                  </a:cubicBezTo>
                  <a:cubicBezTo>
                    <a:pt x="1011" y="182"/>
                    <a:pt x="1016" y="183"/>
                    <a:pt x="1016" y="181"/>
                  </a:cubicBezTo>
                  <a:cubicBezTo>
                    <a:pt x="1016" y="180"/>
                    <a:pt x="1013" y="180"/>
                    <a:pt x="1008" y="179"/>
                  </a:cubicBezTo>
                  <a:cubicBezTo>
                    <a:pt x="1003" y="178"/>
                    <a:pt x="992" y="175"/>
                    <a:pt x="986" y="175"/>
                  </a:cubicBezTo>
                  <a:cubicBezTo>
                    <a:pt x="980" y="176"/>
                    <a:pt x="977" y="173"/>
                    <a:pt x="974" y="172"/>
                  </a:cubicBezTo>
                  <a:cubicBezTo>
                    <a:pt x="970" y="172"/>
                    <a:pt x="970" y="174"/>
                    <a:pt x="972" y="177"/>
                  </a:cubicBezTo>
                  <a:cubicBezTo>
                    <a:pt x="973" y="179"/>
                    <a:pt x="969" y="180"/>
                    <a:pt x="965" y="179"/>
                  </a:cubicBezTo>
                  <a:cubicBezTo>
                    <a:pt x="961" y="179"/>
                    <a:pt x="955" y="182"/>
                    <a:pt x="957" y="185"/>
                  </a:cubicBezTo>
                  <a:cubicBezTo>
                    <a:pt x="960" y="188"/>
                    <a:pt x="962" y="184"/>
                    <a:pt x="964" y="185"/>
                  </a:cubicBezTo>
                  <a:cubicBezTo>
                    <a:pt x="966" y="186"/>
                    <a:pt x="959" y="189"/>
                    <a:pt x="962" y="190"/>
                  </a:cubicBezTo>
                  <a:cubicBezTo>
                    <a:pt x="964" y="192"/>
                    <a:pt x="964" y="195"/>
                    <a:pt x="964" y="197"/>
                  </a:cubicBezTo>
                  <a:cubicBezTo>
                    <a:pt x="964" y="198"/>
                    <a:pt x="959" y="199"/>
                    <a:pt x="958" y="197"/>
                  </a:cubicBezTo>
                  <a:cubicBezTo>
                    <a:pt x="956" y="194"/>
                    <a:pt x="953" y="196"/>
                    <a:pt x="950" y="196"/>
                  </a:cubicBezTo>
                  <a:cubicBezTo>
                    <a:pt x="947" y="196"/>
                    <a:pt x="944" y="198"/>
                    <a:pt x="948" y="198"/>
                  </a:cubicBezTo>
                  <a:cubicBezTo>
                    <a:pt x="951" y="199"/>
                    <a:pt x="952" y="201"/>
                    <a:pt x="948" y="202"/>
                  </a:cubicBezTo>
                  <a:cubicBezTo>
                    <a:pt x="943" y="202"/>
                    <a:pt x="944" y="197"/>
                    <a:pt x="941" y="197"/>
                  </a:cubicBezTo>
                  <a:cubicBezTo>
                    <a:pt x="938" y="198"/>
                    <a:pt x="932" y="195"/>
                    <a:pt x="929" y="195"/>
                  </a:cubicBezTo>
                  <a:cubicBezTo>
                    <a:pt x="926" y="195"/>
                    <a:pt x="924" y="198"/>
                    <a:pt x="920" y="199"/>
                  </a:cubicBezTo>
                  <a:cubicBezTo>
                    <a:pt x="915" y="199"/>
                    <a:pt x="909" y="196"/>
                    <a:pt x="907" y="193"/>
                  </a:cubicBezTo>
                  <a:cubicBezTo>
                    <a:pt x="906" y="190"/>
                    <a:pt x="905" y="190"/>
                    <a:pt x="903" y="193"/>
                  </a:cubicBezTo>
                  <a:cubicBezTo>
                    <a:pt x="901" y="196"/>
                    <a:pt x="901" y="202"/>
                    <a:pt x="899" y="202"/>
                  </a:cubicBezTo>
                  <a:cubicBezTo>
                    <a:pt x="896" y="203"/>
                    <a:pt x="896" y="208"/>
                    <a:pt x="893" y="209"/>
                  </a:cubicBezTo>
                  <a:cubicBezTo>
                    <a:pt x="891" y="211"/>
                    <a:pt x="891" y="207"/>
                    <a:pt x="888" y="208"/>
                  </a:cubicBezTo>
                  <a:cubicBezTo>
                    <a:pt x="886" y="208"/>
                    <a:pt x="877" y="198"/>
                    <a:pt x="876" y="195"/>
                  </a:cubicBezTo>
                  <a:cubicBezTo>
                    <a:pt x="876" y="192"/>
                    <a:pt x="871" y="187"/>
                    <a:pt x="869" y="186"/>
                  </a:cubicBezTo>
                  <a:cubicBezTo>
                    <a:pt x="868" y="185"/>
                    <a:pt x="871" y="184"/>
                    <a:pt x="872" y="186"/>
                  </a:cubicBezTo>
                  <a:cubicBezTo>
                    <a:pt x="874" y="188"/>
                    <a:pt x="876" y="188"/>
                    <a:pt x="878" y="187"/>
                  </a:cubicBezTo>
                  <a:cubicBezTo>
                    <a:pt x="880" y="185"/>
                    <a:pt x="880" y="180"/>
                    <a:pt x="877" y="180"/>
                  </a:cubicBezTo>
                  <a:cubicBezTo>
                    <a:pt x="873" y="180"/>
                    <a:pt x="875" y="177"/>
                    <a:pt x="876" y="177"/>
                  </a:cubicBezTo>
                  <a:cubicBezTo>
                    <a:pt x="878" y="176"/>
                    <a:pt x="873" y="171"/>
                    <a:pt x="875" y="170"/>
                  </a:cubicBezTo>
                  <a:cubicBezTo>
                    <a:pt x="876" y="170"/>
                    <a:pt x="876" y="167"/>
                    <a:pt x="873" y="167"/>
                  </a:cubicBezTo>
                  <a:cubicBezTo>
                    <a:pt x="870" y="166"/>
                    <a:pt x="868" y="164"/>
                    <a:pt x="868" y="162"/>
                  </a:cubicBezTo>
                  <a:cubicBezTo>
                    <a:pt x="867" y="161"/>
                    <a:pt x="856" y="160"/>
                    <a:pt x="857" y="163"/>
                  </a:cubicBezTo>
                  <a:cubicBezTo>
                    <a:pt x="857" y="165"/>
                    <a:pt x="853" y="164"/>
                    <a:pt x="854" y="162"/>
                  </a:cubicBezTo>
                  <a:cubicBezTo>
                    <a:pt x="854" y="161"/>
                    <a:pt x="850" y="161"/>
                    <a:pt x="845" y="159"/>
                  </a:cubicBezTo>
                  <a:cubicBezTo>
                    <a:pt x="839" y="158"/>
                    <a:pt x="839" y="154"/>
                    <a:pt x="838" y="153"/>
                  </a:cubicBezTo>
                  <a:cubicBezTo>
                    <a:pt x="836" y="153"/>
                    <a:pt x="836" y="159"/>
                    <a:pt x="834" y="158"/>
                  </a:cubicBezTo>
                  <a:cubicBezTo>
                    <a:pt x="831" y="156"/>
                    <a:pt x="828" y="159"/>
                    <a:pt x="830" y="163"/>
                  </a:cubicBezTo>
                  <a:cubicBezTo>
                    <a:pt x="831" y="166"/>
                    <a:pt x="830" y="167"/>
                    <a:pt x="830" y="170"/>
                  </a:cubicBezTo>
                  <a:cubicBezTo>
                    <a:pt x="829" y="172"/>
                    <a:pt x="828" y="171"/>
                    <a:pt x="825" y="170"/>
                  </a:cubicBezTo>
                  <a:cubicBezTo>
                    <a:pt x="822" y="169"/>
                    <a:pt x="822" y="173"/>
                    <a:pt x="815" y="171"/>
                  </a:cubicBezTo>
                  <a:cubicBezTo>
                    <a:pt x="808" y="169"/>
                    <a:pt x="805" y="171"/>
                    <a:pt x="804" y="169"/>
                  </a:cubicBezTo>
                  <a:cubicBezTo>
                    <a:pt x="803" y="166"/>
                    <a:pt x="801" y="166"/>
                    <a:pt x="801" y="168"/>
                  </a:cubicBezTo>
                  <a:cubicBezTo>
                    <a:pt x="801" y="170"/>
                    <a:pt x="790" y="169"/>
                    <a:pt x="790" y="166"/>
                  </a:cubicBezTo>
                  <a:cubicBezTo>
                    <a:pt x="789" y="163"/>
                    <a:pt x="791" y="163"/>
                    <a:pt x="793" y="162"/>
                  </a:cubicBezTo>
                  <a:cubicBezTo>
                    <a:pt x="794" y="161"/>
                    <a:pt x="791" y="160"/>
                    <a:pt x="786" y="160"/>
                  </a:cubicBezTo>
                  <a:cubicBezTo>
                    <a:pt x="780" y="161"/>
                    <a:pt x="776" y="157"/>
                    <a:pt x="771" y="158"/>
                  </a:cubicBezTo>
                  <a:cubicBezTo>
                    <a:pt x="765" y="158"/>
                    <a:pt x="752" y="160"/>
                    <a:pt x="751" y="161"/>
                  </a:cubicBezTo>
                  <a:cubicBezTo>
                    <a:pt x="749" y="162"/>
                    <a:pt x="752" y="165"/>
                    <a:pt x="749" y="166"/>
                  </a:cubicBezTo>
                  <a:cubicBezTo>
                    <a:pt x="747" y="166"/>
                    <a:pt x="749" y="160"/>
                    <a:pt x="748" y="157"/>
                  </a:cubicBezTo>
                  <a:cubicBezTo>
                    <a:pt x="748" y="154"/>
                    <a:pt x="744" y="153"/>
                    <a:pt x="744" y="155"/>
                  </a:cubicBezTo>
                  <a:cubicBezTo>
                    <a:pt x="745" y="158"/>
                    <a:pt x="738" y="159"/>
                    <a:pt x="736" y="157"/>
                  </a:cubicBezTo>
                  <a:cubicBezTo>
                    <a:pt x="734" y="155"/>
                    <a:pt x="731" y="153"/>
                    <a:pt x="727" y="151"/>
                  </a:cubicBezTo>
                  <a:cubicBezTo>
                    <a:pt x="722" y="150"/>
                    <a:pt x="716" y="156"/>
                    <a:pt x="717" y="157"/>
                  </a:cubicBezTo>
                  <a:cubicBezTo>
                    <a:pt x="719" y="159"/>
                    <a:pt x="722" y="158"/>
                    <a:pt x="722" y="159"/>
                  </a:cubicBezTo>
                  <a:cubicBezTo>
                    <a:pt x="723" y="161"/>
                    <a:pt x="713" y="160"/>
                    <a:pt x="713" y="162"/>
                  </a:cubicBezTo>
                  <a:cubicBezTo>
                    <a:pt x="713" y="164"/>
                    <a:pt x="703" y="167"/>
                    <a:pt x="700" y="167"/>
                  </a:cubicBezTo>
                  <a:cubicBezTo>
                    <a:pt x="692" y="168"/>
                    <a:pt x="691" y="168"/>
                    <a:pt x="687" y="172"/>
                  </a:cubicBezTo>
                  <a:cubicBezTo>
                    <a:pt x="683" y="175"/>
                    <a:pt x="686" y="169"/>
                    <a:pt x="689" y="165"/>
                  </a:cubicBezTo>
                  <a:cubicBezTo>
                    <a:pt x="692" y="162"/>
                    <a:pt x="695" y="163"/>
                    <a:pt x="697" y="161"/>
                  </a:cubicBezTo>
                  <a:cubicBezTo>
                    <a:pt x="698" y="158"/>
                    <a:pt x="701" y="158"/>
                    <a:pt x="705" y="158"/>
                  </a:cubicBezTo>
                  <a:cubicBezTo>
                    <a:pt x="710" y="157"/>
                    <a:pt x="710" y="154"/>
                    <a:pt x="712" y="153"/>
                  </a:cubicBezTo>
                  <a:cubicBezTo>
                    <a:pt x="714" y="152"/>
                    <a:pt x="719" y="149"/>
                    <a:pt x="720" y="147"/>
                  </a:cubicBezTo>
                  <a:cubicBezTo>
                    <a:pt x="721" y="144"/>
                    <a:pt x="732" y="140"/>
                    <a:pt x="734" y="140"/>
                  </a:cubicBezTo>
                  <a:cubicBezTo>
                    <a:pt x="736" y="141"/>
                    <a:pt x="737" y="135"/>
                    <a:pt x="738" y="135"/>
                  </a:cubicBezTo>
                  <a:cubicBezTo>
                    <a:pt x="739" y="135"/>
                    <a:pt x="745" y="132"/>
                    <a:pt x="747" y="131"/>
                  </a:cubicBezTo>
                  <a:cubicBezTo>
                    <a:pt x="750" y="130"/>
                    <a:pt x="751" y="127"/>
                    <a:pt x="751" y="125"/>
                  </a:cubicBezTo>
                  <a:cubicBezTo>
                    <a:pt x="751" y="124"/>
                    <a:pt x="748" y="124"/>
                    <a:pt x="748" y="122"/>
                  </a:cubicBezTo>
                  <a:cubicBezTo>
                    <a:pt x="747" y="121"/>
                    <a:pt x="749" y="122"/>
                    <a:pt x="752" y="121"/>
                  </a:cubicBezTo>
                  <a:cubicBezTo>
                    <a:pt x="754" y="120"/>
                    <a:pt x="752" y="116"/>
                    <a:pt x="750" y="116"/>
                  </a:cubicBezTo>
                  <a:cubicBezTo>
                    <a:pt x="748" y="117"/>
                    <a:pt x="751" y="114"/>
                    <a:pt x="749" y="112"/>
                  </a:cubicBezTo>
                  <a:cubicBezTo>
                    <a:pt x="747" y="109"/>
                    <a:pt x="744" y="113"/>
                    <a:pt x="744" y="111"/>
                  </a:cubicBezTo>
                  <a:cubicBezTo>
                    <a:pt x="744" y="108"/>
                    <a:pt x="743" y="105"/>
                    <a:pt x="742" y="103"/>
                  </a:cubicBezTo>
                  <a:cubicBezTo>
                    <a:pt x="741" y="102"/>
                    <a:pt x="738" y="106"/>
                    <a:pt x="735" y="104"/>
                  </a:cubicBezTo>
                  <a:cubicBezTo>
                    <a:pt x="732" y="101"/>
                    <a:pt x="723" y="99"/>
                    <a:pt x="723" y="100"/>
                  </a:cubicBezTo>
                  <a:cubicBezTo>
                    <a:pt x="723" y="101"/>
                    <a:pt x="719" y="99"/>
                    <a:pt x="718" y="100"/>
                  </a:cubicBezTo>
                  <a:cubicBezTo>
                    <a:pt x="717" y="101"/>
                    <a:pt x="711" y="101"/>
                    <a:pt x="708" y="100"/>
                  </a:cubicBezTo>
                  <a:cubicBezTo>
                    <a:pt x="706" y="99"/>
                    <a:pt x="703" y="101"/>
                    <a:pt x="703" y="104"/>
                  </a:cubicBezTo>
                  <a:cubicBezTo>
                    <a:pt x="703" y="106"/>
                    <a:pt x="695" y="105"/>
                    <a:pt x="693" y="105"/>
                  </a:cubicBezTo>
                  <a:cubicBezTo>
                    <a:pt x="692" y="104"/>
                    <a:pt x="699" y="97"/>
                    <a:pt x="699" y="96"/>
                  </a:cubicBezTo>
                  <a:cubicBezTo>
                    <a:pt x="699" y="95"/>
                    <a:pt x="686" y="96"/>
                    <a:pt x="686" y="95"/>
                  </a:cubicBezTo>
                  <a:cubicBezTo>
                    <a:pt x="685" y="94"/>
                    <a:pt x="679" y="93"/>
                    <a:pt x="676" y="93"/>
                  </a:cubicBezTo>
                  <a:cubicBezTo>
                    <a:pt x="674" y="93"/>
                    <a:pt x="676" y="92"/>
                    <a:pt x="679" y="92"/>
                  </a:cubicBezTo>
                  <a:cubicBezTo>
                    <a:pt x="681" y="92"/>
                    <a:pt x="683" y="89"/>
                    <a:pt x="686" y="89"/>
                  </a:cubicBezTo>
                  <a:cubicBezTo>
                    <a:pt x="689" y="88"/>
                    <a:pt x="688" y="87"/>
                    <a:pt x="687" y="85"/>
                  </a:cubicBezTo>
                  <a:cubicBezTo>
                    <a:pt x="686" y="83"/>
                    <a:pt x="683" y="84"/>
                    <a:pt x="680" y="83"/>
                  </a:cubicBezTo>
                  <a:cubicBezTo>
                    <a:pt x="678" y="82"/>
                    <a:pt x="674" y="81"/>
                    <a:pt x="672" y="81"/>
                  </a:cubicBezTo>
                  <a:cubicBezTo>
                    <a:pt x="669" y="81"/>
                    <a:pt x="667" y="82"/>
                    <a:pt x="661" y="84"/>
                  </a:cubicBezTo>
                  <a:cubicBezTo>
                    <a:pt x="656" y="85"/>
                    <a:pt x="655" y="90"/>
                    <a:pt x="652" y="91"/>
                  </a:cubicBezTo>
                  <a:cubicBezTo>
                    <a:pt x="649" y="93"/>
                    <a:pt x="644" y="99"/>
                    <a:pt x="647" y="99"/>
                  </a:cubicBezTo>
                  <a:cubicBezTo>
                    <a:pt x="649" y="100"/>
                    <a:pt x="648" y="101"/>
                    <a:pt x="648" y="103"/>
                  </a:cubicBezTo>
                  <a:cubicBezTo>
                    <a:pt x="649" y="105"/>
                    <a:pt x="647" y="105"/>
                    <a:pt x="644" y="105"/>
                  </a:cubicBezTo>
                  <a:cubicBezTo>
                    <a:pt x="641" y="104"/>
                    <a:pt x="632" y="105"/>
                    <a:pt x="632" y="107"/>
                  </a:cubicBezTo>
                  <a:cubicBezTo>
                    <a:pt x="632" y="109"/>
                    <a:pt x="637" y="110"/>
                    <a:pt x="637" y="111"/>
                  </a:cubicBezTo>
                  <a:cubicBezTo>
                    <a:pt x="637" y="113"/>
                    <a:pt x="633" y="111"/>
                    <a:pt x="631" y="110"/>
                  </a:cubicBezTo>
                  <a:cubicBezTo>
                    <a:pt x="629" y="109"/>
                    <a:pt x="625" y="110"/>
                    <a:pt x="624" y="112"/>
                  </a:cubicBezTo>
                  <a:cubicBezTo>
                    <a:pt x="623" y="114"/>
                    <a:pt x="620" y="114"/>
                    <a:pt x="619" y="113"/>
                  </a:cubicBezTo>
                  <a:cubicBezTo>
                    <a:pt x="618" y="113"/>
                    <a:pt x="615" y="114"/>
                    <a:pt x="613" y="114"/>
                  </a:cubicBezTo>
                  <a:cubicBezTo>
                    <a:pt x="612" y="113"/>
                    <a:pt x="617" y="110"/>
                    <a:pt x="616" y="108"/>
                  </a:cubicBezTo>
                  <a:cubicBezTo>
                    <a:pt x="614" y="107"/>
                    <a:pt x="609" y="108"/>
                    <a:pt x="608" y="111"/>
                  </a:cubicBezTo>
                  <a:cubicBezTo>
                    <a:pt x="607" y="113"/>
                    <a:pt x="604" y="109"/>
                    <a:pt x="603" y="110"/>
                  </a:cubicBezTo>
                  <a:cubicBezTo>
                    <a:pt x="601" y="111"/>
                    <a:pt x="600" y="111"/>
                    <a:pt x="597" y="113"/>
                  </a:cubicBezTo>
                  <a:cubicBezTo>
                    <a:pt x="595" y="114"/>
                    <a:pt x="591" y="111"/>
                    <a:pt x="590" y="114"/>
                  </a:cubicBezTo>
                  <a:cubicBezTo>
                    <a:pt x="589" y="116"/>
                    <a:pt x="594" y="116"/>
                    <a:pt x="595" y="117"/>
                  </a:cubicBezTo>
                  <a:cubicBezTo>
                    <a:pt x="595" y="118"/>
                    <a:pt x="582" y="118"/>
                    <a:pt x="581" y="120"/>
                  </a:cubicBezTo>
                  <a:cubicBezTo>
                    <a:pt x="581" y="121"/>
                    <a:pt x="576" y="121"/>
                    <a:pt x="571" y="121"/>
                  </a:cubicBezTo>
                  <a:cubicBezTo>
                    <a:pt x="566" y="122"/>
                    <a:pt x="568" y="125"/>
                    <a:pt x="564" y="125"/>
                  </a:cubicBezTo>
                  <a:cubicBezTo>
                    <a:pt x="559" y="126"/>
                    <a:pt x="557" y="127"/>
                    <a:pt x="556" y="129"/>
                  </a:cubicBezTo>
                  <a:cubicBezTo>
                    <a:pt x="555" y="132"/>
                    <a:pt x="551" y="132"/>
                    <a:pt x="550" y="130"/>
                  </a:cubicBezTo>
                  <a:cubicBezTo>
                    <a:pt x="548" y="128"/>
                    <a:pt x="544" y="131"/>
                    <a:pt x="547" y="131"/>
                  </a:cubicBezTo>
                  <a:cubicBezTo>
                    <a:pt x="549" y="132"/>
                    <a:pt x="547" y="134"/>
                    <a:pt x="545" y="133"/>
                  </a:cubicBezTo>
                  <a:cubicBezTo>
                    <a:pt x="544" y="133"/>
                    <a:pt x="540" y="136"/>
                    <a:pt x="542" y="136"/>
                  </a:cubicBezTo>
                  <a:cubicBezTo>
                    <a:pt x="545" y="135"/>
                    <a:pt x="546" y="138"/>
                    <a:pt x="545" y="139"/>
                  </a:cubicBezTo>
                  <a:cubicBezTo>
                    <a:pt x="544" y="141"/>
                    <a:pt x="539" y="137"/>
                    <a:pt x="538" y="139"/>
                  </a:cubicBezTo>
                  <a:cubicBezTo>
                    <a:pt x="537" y="140"/>
                    <a:pt x="540" y="142"/>
                    <a:pt x="542" y="142"/>
                  </a:cubicBezTo>
                  <a:cubicBezTo>
                    <a:pt x="544" y="141"/>
                    <a:pt x="545" y="143"/>
                    <a:pt x="546" y="145"/>
                  </a:cubicBezTo>
                  <a:cubicBezTo>
                    <a:pt x="546" y="146"/>
                    <a:pt x="541" y="144"/>
                    <a:pt x="540" y="145"/>
                  </a:cubicBezTo>
                  <a:cubicBezTo>
                    <a:pt x="539" y="147"/>
                    <a:pt x="540" y="147"/>
                    <a:pt x="543" y="148"/>
                  </a:cubicBezTo>
                  <a:cubicBezTo>
                    <a:pt x="545" y="148"/>
                    <a:pt x="543" y="149"/>
                    <a:pt x="545" y="151"/>
                  </a:cubicBezTo>
                  <a:cubicBezTo>
                    <a:pt x="545" y="151"/>
                    <a:pt x="546" y="151"/>
                    <a:pt x="546" y="151"/>
                  </a:cubicBezTo>
                  <a:cubicBezTo>
                    <a:pt x="547" y="153"/>
                    <a:pt x="545" y="154"/>
                    <a:pt x="545" y="155"/>
                  </a:cubicBezTo>
                  <a:cubicBezTo>
                    <a:pt x="545" y="157"/>
                    <a:pt x="543" y="158"/>
                    <a:pt x="543" y="156"/>
                  </a:cubicBezTo>
                  <a:cubicBezTo>
                    <a:pt x="543" y="154"/>
                    <a:pt x="536" y="154"/>
                    <a:pt x="535" y="156"/>
                  </a:cubicBezTo>
                  <a:cubicBezTo>
                    <a:pt x="534" y="157"/>
                    <a:pt x="533" y="159"/>
                    <a:pt x="531" y="157"/>
                  </a:cubicBezTo>
                  <a:cubicBezTo>
                    <a:pt x="530" y="155"/>
                    <a:pt x="525" y="158"/>
                    <a:pt x="519" y="158"/>
                  </a:cubicBezTo>
                  <a:cubicBezTo>
                    <a:pt x="513" y="158"/>
                    <a:pt x="501" y="159"/>
                    <a:pt x="498" y="160"/>
                  </a:cubicBezTo>
                  <a:cubicBezTo>
                    <a:pt x="496" y="161"/>
                    <a:pt x="493" y="166"/>
                    <a:pt x="496" y="169"/>
                  </a:cubicBezTo>
                  <a:cubicBezTo>
                    <a:pt x="498" y="172"/>
                    <a:pt x="496" y="174"/>
                    <a:pt x="496" y="176"/>
                  </a:cubicBezTo>
                  <a:cubicBezTo>
                    <a:pt x="496" y="178"/>
                    <a:pt x="503" y="182"/>
                    <a:pt x="507" y="182"/>
                  </a:cubicBezTo>
                  <a:cubicBezTo>
                    <a:pt x="511" y="183"/>
                    <a:pt x="514" y="188"/>
                    <a:pt x="511" y="191"/>
                  </a:cubicBezTo>
                  <a:cubicBezTo>
                    <a:pt x="509" y="195"/>
                    <a:pt x="502" y="190"/>
                    <a:pt x="498" y="186"/>
                  </a:cubicBezTo>
                  <a:cubicBezTo>
                    <a:pt x="493" y="182"/>
                    <a:pt x="483" y="181"/>
                    <a:pt x="479" y="181"/>
                  </a:cubicBezTo>
                  <a:cubicBezTo>
                    <a:pt x="476" y="181"/>
                    <a:pt x="478" y="177"/>
                    <a:pt x="474" y="177"/>
                  </a:cubicBezTo>
                  <a:cubicBezTo>
                    <a:pt x="469" y="178"/>
                    <a:pt x="465" y="182"/>
                    <a:pt x="468" y="182"/>
                  </a:cubicBezTo>
                  <a:cubicBezTo>
                    <a:pt x="471" y="182"/>
                    <a:pt x="473" y="182"/>
                    <a:pt x="472" y="183"/>
                  </a:cubicBezTo>
                  <a:cubicBezTo>
                    <a:pt x="470" y="185"/>
                    <a:pt x="473" y="185"/>
                    <a:pt x="476" y="186"/>
                  </a:cubicBezTo>
                  <a:cubicBezTo>
                    <a:pt x="480" y="188"/>
                    <a:pt x="473" y="191"/>
                    <a:pt x="469" y="188"/>
                  </a:cubicBezTo>
                  <a:cubicBezTo>
                    <a:pt x="466" y="185"/>
                    <a:pt x="462" y="188"/>
                    <a:pt x="461" y="190"/>
                  </a:cubicBezTo>
                  <a:cubicBezTo>
                    <a:pt x="460" y="192"/>
                    <a:pt x="465" y="198"/>
                    <a:pt x="471" y="199"/>
                  </a:cubicBezTo>
                  <a:cubicBezTo>
                    <a:pt x="478" y="201"/>
                    <a:pt x="476" y="203"/>
                    <a:pt x="479" y="204"/>
                  </a:cubicBezTo>
                  <a:cubicBezTo>
                    <a:pt x="482" y="205"/>
                    <a:pt x="480" y="207"/>
                    <a:pt x="478" y="207"/>
                  </a:cubicBezTo>
                  <a:cubicBezTo>
                    <a:pt x="476" y="207"/>
                    <a:pt x="471" y="203"/>
                    <a:pt x="468" y="201"/>
                  </a:cubicBezTo>
                  <a:cubicBezTo>
                    <a:pt x="465" y="199"/>
                    <a:pt x="456" y="202"/>
                    <a:pt x="455" y="200"/>
                  </a:cubicBezTo>
                  <a:cubicBezTo>
                    <a:pt x="453" y="198"/>
                    <a:pt x="456" y="196"/>
                    <a:pt x="454" y="194"/>
                  </a:cubicBezTo>
                  <a:cubicBezTo>
                    <a:pt x="452" y="192"/>
                    <a:pt x="454" y="189"/>
                    <a:pt x="456" y="185"/>
                  </a:cubicBezTo>
                  <a:cubicBezTo>
                    <a:pt x="458" y="181"/>
                    <a:pt x="456" y="174"/>
                    <a:pt x="453" y="173"/>
                  </a:cubicBezTo>
                  <a:cubicBezTo>
                    <a:pt x="450" y="172"/>
                    <a:pt x="450" y="176"/>
                    <a:pt x="450" y="177"/>
                  </a:cubicBezTo>
                  <a:cubicBezTo>
                    <a:pt x="451" y="178"/>
                    <a:pt x="451" y="183"/>
                    <a:pt x="448" y="187"/>
                  </a:cubicBezTo>
                  <a:cubicBezTo>
                    <a:pt x="446" y="190"/>
                    <a:pt x="439" y="190"/>
                    <a:pt x="439" y="192"/>
                  </a:cubicBezTo>
                  <a:cubicBezTo>
                    <a:pt x="439" y="195"/>
                    <a:pt x="434" y="197"/>
                    <a:pt x="436" y="198"/>
                  </a:cubicBezTo>
                  <a:cubicBezTo>
                    <a:pt x="437" y="200"/>
                    <a:pt x="444" y="208"/>
                    <a:pt x="445" y="211"/>
                  </a:cubicBezTo>
                  <a:cubicBezTo>
                    <a:pt x="446" y="214"/>
                    <a:pt x="439" y="222"/>
                    <a:pt x="440" y="227"/>
                  </a:cubicBezTo>
                  <a:cubicBezTo>
                    <a:pt x="441" y="231"/>
                    <a:pt x="439" y="234"/>
                    <a:pt x="440" y="236"/>
                  </a:cubicBezTo>
                  <a:cubicBezTo>
                    <a:pt x="442" y="238"/>
                    <a:pt x="445" y="236"/>
                    <a:pt x="447" y="237"/>
                  </a:cubicBezTo>
                  <a:cubicBezTo>
                    <a:pt x="448" y="238"/>
                    <a:pt x="452" y="236"/>
                    <a:pt x="456" y="235"/>
                  </a:cubicBezTo>
                  <a:cubicBezTo>
                    <a:pt x="460" y="234"/>
                    <a:pt x="468" y="239"/>
                    <a:pt x="471" y="241"/>
                  </a:cubicBezTo>
                  <a:cubicBezTo>
                    <a:pt x="474" y="242"/>
                    <a:pt x="473" y="245"/>
                    <a:pt x="474" y="248"/>
                  </a:cubicBezTo>
                  <a:cubicBezTo>
                    <a:pt x="476" y="251"/>
                    <a:pt x="471" y="251"/>
                    <a:pt x="471" y="255"/>
                  </a:cubicBezTo>
                  <a:cubicBezTo>
                    <a:pt x="471" y="259"/>
                    <a:pt x="480" y="261"/>
                    <a:pt x="480" y="262"/>
                  </a:cubicBezTo>
                  <a:cubicBezTo>
                    <a:pt x="480" y="263"/>
                    <a:pt x="474" y="262"/>
                    <a:pt x="471" y="261"/>
                  </a:cubicBezTo>
                  <a:cubicBezTo>
                    <a:pt x="468" y="260"/>
                    <a:pt x="468" y="256"/>
                    <a:pt x="467" y="255"/>
                  </a:cubicBezTo>
                  <a:cubicBezTo>
                    <a:pt x="466" y="254"/>
                    <a:pt x="469" y="251"/>
                    <a:pt x="469" y="249"/>
                  </a:cubicBezTo>
                  <a:cubicBezTo>
                    <a:pt x="469" y="246"/>
                    <a:pt x="466" y="244"/>
                    <a:pt x="465" y="243"/>
                  </a:cubicBezTo>
                  <a:cubicBezTo>
                    <a:pt x="464" y="241"/>
                    <a:pt x="462" y="238"/>
                    <a:pt x="460" y="239"/>
                  </a:cubicBezTo>
                  <a:cubicBezTo>
                    <a:pt x="458" y="239"/>
                    <a:pt x="450" y="240"/>
                    <a:pt x="448" y="243"/>
                  </a:cubicBezTo>
                  <a:cubicBezTo>
                    <a:pt x="445" y="245"/>
                    <a:pt x="448" y="252"/>
                    <a:pt x="449" y="255"/>
                  </a:cubicBezTo>
                  <a:cubicBezTo>
                    <a:pt x="451" y="259"/>
                    <a:pt x="442" y="264"/>
                    <a:pt x="443" y="266"/>
                  </a:cubicBezTo>
                  <a:cubicBezTo>
                    <a:pt x="443" y="269"/>
                    <a:pt x="440" y="270"/>
                    <a:pt x="437" y="273"/>
                  </a:cubicBezTo>
                  <a:cubicBezTo>
                    <a:pt x="433" y="275"/>
                    <a:pt x="429" y="276"/>
                    <a:pt x="429" y="280"/>
                  </a:cubicBezTo>
                  <a:cubicBezTo>
                    <a:pt x="429" y="284"/>
                    <a:pt x="425" y="282"/>
                    <a:pt x="422" y="280"/>
                  </a:cubicBezTo>
                  <a:cubicBezTo>
                    <a:pt x="420" y="278"/>
                    <a:pt x="416" y="281"/>
                    <a:pt x="413" y="281"/>
                  </a:cubicBezTo>
                  <a:cubicBezTo>
                    <a:pt x="409" y="281"/>
                    <a:pt x="409" y="277"/>
                    <a:pt x="406" y="279"/>
                  </a:cubicBezTo>
                  <a:cubicBezTo>
                    <a:pt x="403" y="280"/>
                    <a:pt x="402" y="277"/>
                    <a:pt x="402" y="275"/>
                  </a:cubicBezTo>
                  <a:cubicBezTo>
                    <a:pt x="403" y="272"/>
                    <a:pt x="406" y="274"/>
                    <a:pt x="407" y="276"/>
                  </a:cubicBezTo>
                  <a:cubicBezTo>
                    <a:pt x="407" y="278"/>
                    <a:pt x="409" y="277"/>
                    <a:pt x="411" y="275"/>
                  </a:cubicBezTo>
                  <a:cubicBezTo>
                    <a:pt x="414" y="274"/>
                    <a:pt x="413" y="277"/>
                    <a:pt x="416" y="277"/>
                  </a:cubicBezTo>
                  <a:cubicBezTo>
                    <a:pt x="419" y="278"/>
                    <a:pt x="418" y="275"/>
                    <a:pt x="420" y="276"/>
                  </a:cubicBezTo>
                  <a:cubicBezTo>
                    <a:pt x="423" y="276"/>
                    <a:pt x="423" y="275"/>
                    <a:pt x="422" y="273"/>
                  </a:cubicBezTo>
                  <a:cubicBezTo>
                    <a:pt x="421" y="272"/>
                    <a:pt x="424" y="271"/>
                    <a:pt x="426" y="270"/>
                  </a:cubicBezTo>
                  <a:cubicBezTo>
                    <a:pt x="427" y="269"/>
                    <a:pt x="427" y="266"/>
                    <a:pt x="428" y="265"/>
                  </a:cubicBezTo>
                  <a:cubicBezTo>
                    <a:pt x="430" y="264"/>
                    <a:pt x="429" y="262"/>
                    <a:pt x="430" y="262"/>
                  </a:cubicBezTo>
                  <a:cubicBezTo>
                    <a:pt x="432" y="262"/>
                    <a:pt x="433" y="259"/>
                    <a:pt x="434" y="259"/>
                  </a:cubicBezTo>
                  <a:cubicBezTo>
                    <a:pt x="436" y="259"/>
                    <a:pt x="437" y="256"/>
                    <a:pt x="436" y="255"/>
                  </a:cubicBezTo>
                  <a:cubicBezTo>
                    <a:pt x="435" y="253"/>
                    <a:pt x="436" y="249"/>
                    <a:pt x="438" y="249"/>
                  </a:cubicBezTo>
                  <a:cubicBezTo>
                    <a:pt x="439" y="248"/>
                    <a:pt x="439" y="246"/>
                    <a:pt x="438" y="245"/>
                  </a:cubicBezTo>
                  <a:cubicBezTo>
                    <a:pt x="437" y="244"/>
                    <a:pt x="431" y="240"/>
                    <a:pt x="432" y="237"/>
                  </a:cubicBezTo>
                  <a:cubicBezTo>
                    <a:pt x="432" y="235"/>
                    <a:pt x="431" y="230"/>
                    <a:pt x="431" y="228"/>
                  </a:cubicBezTo>
                  <a:cubicBezTo>
                    <a:pt x="432" y="226"/>
                    <a:pt x="432" y="221"/>
                    <a:pt x="431" y="219"/>
                  </a:cubicBezTo>
                  <a:cubicBezTo>
                    <a:pt x="431" y="216"/>
                    <a:pt x="433" y="214"/>
                    <a:pt x="433" y="209"/>
                  </a:cubicBezTo>
                  <a:cubicBezTo>
                    <a:pt x="434" y="205"/>
                    <a:pt x="429" y="200"/>
                    <a:pt x="427" y="199"/>
                  </a:cubicBezTo>
                  <a:cubicBezTo>
                    <a:pt x="424" y="197"/>
                    <a:pt x="426" y="195"/>
                    <a:pt x="429" y="192"/>
                  </a:cubicBezTo>
                  <a:cubicBezTo>
                    <a:pt x="433" y="188"/>
                    <a:pt x="433" y="178"/>
                    <a:pt x="433" y="176"/>
                  </a:cubicBezTo>
                  <a:cubicBezTo>
                    <a:pt x="433" y="174"/>
                    <a:pt x="426" y="172"/>
                    <a:pt x="423" y="172"/>
                  </a:cubicBezTo>
                  <a:cubicBezTo>
                    <a:pt x="420" y="172"/>
                    <a:pt x="410" y="172"/>
                    <a:pt x="408" y="171"/>
                  </a:cubicBezTo>
                  <a:cubicBezTo>
                    <a:pt x="405" y="171"/>
                    <a:pt x="404" y="174"/>
                    <a:pt x="403" y="176"/>
                  </a:cubicBezTo>
                  <a:cubicBezTo>
                    <a:pt x="402" y="179"/>
                    <a:pt x="399" y="183"/>
                    <a:pt x="398" y="190"/>
                  </a:cubicBezTo>
                  <a:cubicBezTo>
                    <a:pt x="396" y="196"/>
                    <a:pt x="390" y="198"/>
                    <a:pt x="387" y="199"/>
                  </a:cubicBezTo>
                  <a:cubicBezTo>
                    <a:pt x="384" y="200"/>
                    <a:pt x="382" y="205"/>
                    <a:pt x="384" y="207"/>
                  </a:cubicBezTo>
                  <a:cubicBezTo>
                    <a:pt x="385" y="209"/>
                    <a:pt x="387" y="208"/>
                    <a:pt x="388" y="208"/>
                  </a:cubicBezTo>
                  <a:cubicBezTo>
                    <a:pt x="389" y="209"/>
                    <a:pt x="388" y="215"/>
                    <a:pt x="387" y="216"/>
                  </a:cubicBezTo>
                  <a:cubicBezTo>
                    <a:pt x="386" y="217"/>
                    <a:pt x="389" y="219"/>
                    <a:pt x="387" y="220"/>
                  </a:cubicBezTo>
                  <a:cubicBezTo>
                    <a:pt x="385" y="222"/>
                    <a:pt x="383" y="225"/>
                    <a:pt x="384" y="226"/>
                  </a:cubicBezTo>
                  <a:cubicBezTo>
                    <a:pt x="385" y="228"/>
                    <a:pt x="391" y="229"/>
                    <a:pt x="393" y="231"/>
                  </a:cubicBezTo>
                  <a:cubicBezTo>
                    <a:pt x="396" y="232"/>
                    <a:pt x="395" y="235"/>
                    <a:pt x="397" y="238"/>
                  </a:cubicBezTo>
                  <a:cubicBezTo>
                    <a:pt x="399" y="241"/>
                    <a:pt x="401" y="239"/>
                    <a:pt x="402" y="241"/>
                  </a:cubicBezTo>
                  <a:cubicBezTo>
                    <a:pt x="403" y="243"/>
                    <a:pt x="398" y="250"/>
                    <a:pt x="397" y="250"/>
                  </a:cubicBezTo>
                  <a:cubicBezTo>
                    <a:pt x="395" y="250"/>
                    <a:pt x="389" y="243"/>
                    <a:pt x="387" y="241"/>
                  </a:cubicBezTo>
                  <a:cubicBezTo>
                    <a:pt x="385" y="240"/>
                    <a:pt x="378" y="237"/>
                    <a:pt x="374" y="235"/>
                  </a:cubicBezTo>
                  <a:cubicBezTo>
                    <a:pt x="370" y="233"/>
                    <a:pt x="367" y="233"/>
                    <a:pt x="363" y="230"/>
                  </a:cubicBezTo>
                  <a:cubicBezTo>
                    <a:pt x="359" y="227"/>
                    <a:pt x="356" y="225"/>
                    <a:pt x="349" y="225"/>
                  </a:cubicBezTo>
                  <a:cubicBezTo>
                    <a:pt x="341" y="225"/>
                    <a:pt x="336" y="223"/>
                    <a:pt x="334" y="224"/>
                  </a:cubicBezTo>
                  <a:cubicBezTo>
                    <a:pt x="331" y="224"/>
                    <a:pt x="332" y="221"/>
                    <a:pt x="328" y="219"/>
                  </a:cubicBezTo>
                  <a:cubicBezTo>
                    <a:pt x="324" y="216"/>
                    <a:pt x="321" y="213"/>
                    <a:pt x="318" y="215"/>
                  </a:cubicBezTo>
                  <a:cubicBezTo>
                    <a:pt x="316" y="216"/>
                    <a:pt x="317" y="222"/>
                    <a:pt x="321" y="223"/>
                  </a:cubicBezTo>
                  <a:cubicBezTo>
                    <a:pt x="324" y="223"/>
                    <a:pt x="322" y="226"/>
                    <a:pt x="326" y="225"/>
                  </a:cubicBezTo>
                  <a:cubicBezTo>
                    <a:pt x="330" y="225"/>
                    <a:pt x="332" y="227"/>
                    <a:pt x="332" y="230"/>
                  </a:cubicBezTo>
                  <a:cubicBezTo>
                    <a:pt x="331" y="232"/>
                    <a:pt x="333" y="235"/>
                    <a:pt x="335" y="237"/>
                  </a:cubicBezTo>
                  <a:cubicBezTo>
                    <a:pt x="337" y="239"/>
                    <a:pt x="336" y="242"/>
                    <a:pt x="333" y="242"/>
                  </a:cubicBezTo>
                  <a:cubicBezTo>
                    <a:pt x="330" y="242"/>
                    <a:pt x="326" y="243"/>
                    <a:pt x="327" y="245"/>
                  </a:cubicBezTo>
                  <a:cubicBezTo>
                    <a:pt x="329" y="248"/>
                    <a:pt x="326" y="249"/>
                    <a:pt x="323" y="247"/>
                  </a:cubicBezTo>
                  <a:cubicBezTo>
                    <a:pt x="320" y="246"/>
                    <a:pt x="322" y="243"/>
                    <a:pt x="323" y="242"/>
                  </a:cubicBezTo>
                  <a:cubicBezTo>
                    <a:pt x="324" y="240"/>
                    <a:pt x="320" y="239"/>
                    <a:pt x="318" y="238"/>
                  </a:cubicBezTo>
                  <a:cubicBezTo>
                    <a:pt x="316" y="237"/>
                    <a:pt x="308" y="244"/>
                    <a:pt x="306" y="245"/>
                  </a:cubicBezTo>
                  <a:cubicBezTo>
                    <a:pt x="304" y="246"/>
                    <a:pt x="298" y="243"/>
                    <a:pt x="292" y="245"/>
                  </a:cubicBezTo>
                  <a:cubicBezTo>
                    <a:pt x="287" y="246"/>
                    <a:pt x="287" y="252"/>
                    <a:pt x="285" y="251"/>
                  </a:cubicBezTo>
                  <a:cubicBezTo>
                    <a:pt x="283" y="251"/>
                    <a:pt x="276" y="252"/>
                    <a:pt x="274" y="250"/>
                  </a:cubicBezTo>
                  <a:cubicBezTo>
                    <a:pt x="272" y="249"/>
                    <a:pt x="274" y="248"/>
                    <a:pt x="276" y="248"/>
                  </a:cubicBezTo>
                  <a:cubicBezTo>
                    <a:pt x="279" y="248"/>
                    <a:pt x="279" y="247"/>
                    <a:pt x="278" y="245"/>
                  </a:cubicBezTo>
                  <a:cubicBezTo>
                    <a:pt x="277" y="243"/>
                    <a:pt x="280" y="240"/>
                    <a:pt x="280" y="239"/>
                  </a:cubicBezTo>
                  <a:cubicBezTo>
                    <a:pt x="280" y="237"/>
                    <a:pt x="270" y="241"/>
                    <a:pt x="269" y="242"/>
                  </a:cubicBezTo>
                  <a:cubicBezTo>
                    <a:pt x="267" y="244"/>
                    <a:pt x="269" y="247"/>
                    <a:pt x="267" y="248"/>
                  </a:cubicBezTo>
                  <a:cubicBezTo>
                    <a:pt x="266" y="249"/>
                    <a:pt x="266" y="246"/>
                    <a:pt x="264" y="245"/>
                  </a:cubicBezTo>
                  <a:cubicBezTo>
                    <a:pt x="262" y="244"/>
                    <a:pt x="248" y="248"/>
                    <a:pt x="245" y="251"/>
                  </a:cubicBezTo>
                  <a:cubicBezTo>
                    <a:pt x="243" y="255"/>
                    <a:pt x="238" y="255"/>
                    <a:pt x="238" y="257"/>
                  </a:cubicBezTo>
                  <a:cubicBezTo>
                    <a:pt x="238" y="259"/>
                    <a:pt x="231" y="259"/>
                    <a:pt x="229" y="260"/>
                  </a:cubicBezTo>
                  <a:cubicBezTo>
                    <a:pt x="226" y="261"/>
                    <a:pt x="228" y="267"/>
                    <a:pt x="227" y="270"/>
                  </a:cubicBezTo>
                  <a:cubicBezTo>
                    <a:pt x="226" y="272"/>
                    <a:pt x="216" y="272"/>
                    <a:pt x="213" y="272"/>
                  </a:cubicBezTo>
                  <a:cubicBezTo>
                    <a:pt x="210" y="272"/>
                    <a:pt x="209" y="265"/>
                    <a:pt x="207" y="265"/>
                  </a:cubicBezTo>
                  <a:cubicBezTo>
                    <a:pt x="204" y="264"/>
                    <a:pt x="206" y="261"/>
                    <a:pt x="207" y="259"/>
                  </a:cubicBezTo>
                  <a:cubicBezTo>
                    <a:pt x="207" y="257"/>
                    <a:pt x="209" y="259"/>
                    <a:pt x="212" y="256"/>
                  </a:cubicBezTo>
                  <a:cubicBezTo>
                    <a:pt x="215" y="254"/>
                    <a:pt x="218" y="258"/>
                    <a:pt x="219" y="256"/>
                  </a:cubicBezTo>
                  <a:cubicBezTo>
                    <a:pt x="221" y="255"/>
                    <a:pt x="215" y="251"/>
                    <a:pt x="214" y="247"/>
                  </a:cubicBezTo>
                  <a:cubicBezTo>
                    <a:pt x="214" y="244"/>
                    <a:pt x="208" y="243"/>
                    <a:pt x="204" y="244"/>
                  </a:cubicBezTo>
                  <a:cubicBezTo>
                    <a:pt x="201" y="245"/>
                    <a:pt x="197" y="244"/>
                    <a:pt x="194" y="243"/>
                  </a:cubicBezTo>
                  <a:cubicBezTo>
                    <a:pt x="192" y="241"/>
                    <a:pt x="192" y="245"/>
                    <a:pt x="196" y="246"/>
                  </a:cubicBezTo>
                  <a:cubicBezTo>
                    <a:pt x="199" y="247"/>
                    <a:pt x="197" y="251"/>
                    <a:pt x="198" y="253"/>
                  </a:cubicBezTo>
                  <a:cubicBezTo>
                    <a:pt x="199" y="255"/>
                    <a:pt x="197" y="259"/>
                    <a:pt x="195" y="263"/>
                  </a:cubicBezTo>
                  <a:cubicBezTo>
                    <a:pt x="193" y="266"/>
                    <a:pt x="194" y="266"/>
                    <a:pt x="198" y="266"/>
                  </a:cubicBezTo>
                  <a:cubicBezTo>
                    <a:pt x="201" y="266"/>
                    <a:pt x="201" y="271"/>
                    <a:pt x="201" y="274"/>
                  </a:cubicBezTo>
                  <a:cubicBezTo>
                    <a:pt x="201" y="278"/>
                    <a:pt x="198" y="279"/>
                    <a:pt x="198" y="282"/>
                  </a:cubicBezTo>
                  <a:cubicBezTo>
                    <a:pt x="198" y="284"/>
                    <a:pt x="195" y="280"/>
                    <a:pt x="195" y="281"/>
                  </a:cubicBezTo>
                  <a:cubicBezTo>
                    <a:pt x="194" y="282"/>
                    <a:pt x="193" y="281"/>
                    <a:pt x="192" y="279"/>
                  </a:cubicBezTo>
                  <a:cubicBezTo>
                    <a:pt x="192" y="276"/>
                    <a:pt x="187" y="278"/>
                    <a:pt x="184" y="277"/>
                  </a:cubicBezTo>
                  <a:cubicBezTo>
                    <a:pt x="181" y="276"/>
                    <a:pt x="180" y="277"/>
                    <a:pt x="179" y="280"/>
                  </a:cubicBezTo>
                  <a:cubicBezTo>
                    <a:pt x="178" y="282"/>
                    <a:pt x="174" y="283"/>
                    <a:pt x="172" y="283"/>
                  </a:cubicBezTo>
                  <a:cubicBezTo>
                    <a:pt x="170" y="284"/>
                    <a:pt x="166" y="288"/>
                    <a:pt x="164" y="290"/>
                  </a:cubicBezTo>
                  <a:cubicBezTo>
                    <a:pt x="162" y="291"/>
                    <a:pt x="162" y="295"/>
                    <a:pt x="165" y="298"/>
                  </a:cubicBezTo>
                  <a:cubicBezTo>
                    <a:pt x="168" y="301"/>
                    <a:pt x="168" y="303"/>
                    <a:pt x="168" y="305"/>
                  </a:cubicBezTo>
                  <a:cubicBezTo>
                    <a:pt x="168" y="307"/>
                    <a:pt x="160" y="306"/>
                    <a:pt x="158" y="304"/>
                  </a:cubicBezTo>
                  <a:cubicBezTo>
                    <a:pt x="157" y="302"/>
                    <a:pt x="152" y="302"/>
                    <a:pt x="150" y="302"/>
                  </a:cubicBezTo>
                  <a:cubicBezTo>
                    <a:pt x="148" y="303"/>
                    <a:pt x="143" y="296"/>
                    <a:pt x="141" y="296"/>
                  </a:cubicBezTo>
                  <a:cubicBezTo>
                    <a:pt x="138" y="296"/>
                    <a:pt x="137" y="299"/>
                    <a:pt x="136" y="301"/>
                  </a:cubicBezTo>
                  <a:cubicBezTo>
                    <a:pt x="135" y="303"/>
                    <a:pt x="137" y="303"/>
                    <a:pt x="138" y="306"/>
                  </a:cubicBezTo>
                  <a:cubicBezTo>
                    <a:pt x="140" y="309"/>
                    <a:pt x="144" y="310"/>
                    <a:pt x="146" y="310"/>
                  </a:cubicBezTo>
                  <a:cubicBezTo>
                    <a:pt x="148" y="310"/>
                    <a:pt x="148" y="314"/>
                    <a:pt x="147" y="315"/>
                  </a:cubicBezTo>
                  <a:cubicBezTo>
                    <a:pt x="146" y="317"/>
                    <a:pt x="142" y="318"/>
                    <a:pt x="141" y="316"/>
                  </a:cubicBezTo>
                  <a:cubicBezTo>
                    <a:pt x="140" y="315"/>
                    <a:pt x="135" y="316"/>
                    <a:pt x="135" y="314"/>
                  </a:cubicBezTo>
                  <a:cubicBezTo>
                    <a:pt x="134" y="312"/>
                    <a:pt x="131" y="309"/>
                    <a:pt x="127" y="309"/>
                  </a:cubicBezTo>
                  <a:cubicBezTo>
                    <a:pt x="123" y="310"/>
                    <a:pt x="123" y="307"/>
                    <a:pt x="123" y="304"/>
                  </a:cubicBezTo>
                  <a:cubicBezTo>
                    <a:pt x="123" y="301"/>
                    <a:pt x="121" y="299"/>
                    <a:pt x="121" y="297"/>
                  </a:cubicBezTo>
                  <a:cubicBezTo>
                    <a:pt x="121" y="296"/>
                    <a:pt x="119" y="293"/>
                    <a:pt x="121" y="291"/>
                  </a:cubicBezTo>
                  <a:cubicBezTo>
                    <a:pt x="123" y="290"/>
                    <a:pt x="122" y="287"/>
                    <a:pt x="122" y="285"/>
                  </a:cubicBezTo>
                  <a:cubicBezTo>
                    <a:pt x="122" y="283"/>
                    <a:pt x="119" y="280"/>
                    <a:pt x="116" y="280"/>
                  </a:cubicBezTo>
                  <a:cubicBezTo>
                    <a:pt x="113" y="280"/>
                    <a:pt x="113" y="277"/>
                    <a:pt x="111" y="276"/>
                  </a:cubicBezTo>
                  <a:cubicBezTo>
                    <a:pt x="108" y="275"/>
                    <a:pt x="103" y="271"/>
                    <a:pt x="103" y="269"/>
                  </a:cubicBezTo>
                  <a:cubicBezTo>
                    <a:pt x="103" y="266"/>
                    <a:pt x="99" y="266"/>
                    <a:pt x="100" y="265"/>
                  </a:cubicBezTo>
                  <a:cubicBezTo>
                    <a:pt x="101" y="265"/>
                    <a:pt x="104" y="266"/>
                    <a:pt x="107" y="268"/>
                  </a:cubicBezTo>
                  <a:cubicBezTo>
                    <a:pt x="109" y="271"/>
                    <a:pt x="112" y="273"/>
                    <a:pt x="118" y="274"/>
                  </a:cubicBezTo>
                  <a:cubicBezTo>
                    <a:pt x="123" y="275"/>
                    <a:pt x="126" y="278"/>
                    <a:pt x="132" y="279"/>
                  </a:cubicBezTo>
                  <a:cubicBezTo>
                    <a:pt x="138" y="280"/>
                    <a:pt x="142" y="281"/>
                    <a:pt x="151" y="282"/>
                  </a:cubicBezTo>
                  <a:cubicBezTo>
                    <a:pt x="160" y="284"/>
                    <a:pt x="171" y="273"/>
                    <a:pt x="174" y="271"/>
                  </a:cubicBezTo>
                  <a:cubicBezTo>
                    <a:pt x="176" y="268"/>
                    <a:pt x="173" y="262"/>
                    <a:pt x="173" y="260"/>
                  </a:cubicBezTo>
                  <a:cubicBezTo>
                    <a:pt x="173" y="257"/>
                    <a:pt x="169" y="257"/>
                    <a:pt x="169" y="255"/>
                  </a:cubicBezTo>
                  <a:cubicBezTo>
                    <a:pt x="168" y="254"/>
                    <a:pt x="165" y="251"/>
                    <a:pt x="162" y="251"/>
                  </a:cubicBezTo>
                  <a:cubicBezTo>
                    <a:pt x="158" y="251"/>
                    <a:pt x="158" y="246"/>
                    <a:pt x="155" y="247"/>
                  </a:cubicBezTo>
                  <a:cubicBezTo>
                    <a:pt x="152" y="247"/>
                    <a:pt x="151" y="245"/>
                    <a:pt x="143" y="240"/>
                  </a:cubicBezTo>
                  <a:cubicBezTo>
                    <a:pt x="136" y="234"/>
                    <a:pt x="126" y="230"/>
                    <a:pt x="125" y="231"/>
                  </a:cubicBezTo>
                  <a:cubicBezTo>
                    <a:pt x="123" y="232"/>
                    <a:pt x="122" y="233"/>
                    <a:pt x="121" y="231"/>
                  </a:cubicBezTo>
                  <a:cubicBezTo>
                    <a:pt x="119" y="229"/>
                    <a:pt x="117" y="229"/>
                    <a:pt x="115" y="231"/>
                  </a:cubicBezTo>
                  <a:cubicBezTo>
                    <a:pt x="113" y="232"/>
                    <a:pt x="111" y="229"/>
                    <a:pt x="107" y="230"/>
                  </a:cubicBezTo>
                  <a:cubicBezTo>
                    <a:pt x="104" y="231"/>
                    <a:pt x="102" y="228"/>
                    <a:pt x="103" y="227"/>
                  </a:cubicBezTo>
                  <a:cubicBezTo>
                    <a:pt x="104" y="226"/>
                    <a:pt x="109" y="227"/>
                    <a:pt x="109" y="225"/>
                  </a:cubicBezTo>
                  <a:cubicBezTo>
                    <a:pt x="109" y="223"/>
                    <a:pt x="107" y="225"/>
                    <a:pt x="103" y="222"/>
                  </a:cubicBezTo>
                  <a:cubicBezTo>
                    <a:pt x="100" y="220"/>
                    <a:pt x="98" y="222"/>
                    <a:pt x="98" y="224"/>
                  </a:cubicBezTo>
                  <a:cubicBezTo>
                    <a:pt x="97" y="226"/>
                    <a:pt x="94" y="225"/>
                    <a:pt x="93" y="223"/>
                  </a:cubicBezTo>
                  <a:cubicBezTo>
                    <a:pt x="93" y="223"/>
                    <a:pt x="92" y="223"/>
                    <a:pt x="92" y="223"/>
                  </a:cubicBezTo>
                  <a:cubicBezTo>
                    <a:pt x="92" y="226"/>
                    <a:pt x="90" y="227"/>
                    <a:pt x="88" y="226"/>
                  </a:cubicBezTo>
                  <a:cubicBezTo>
                    <a:pt x="86" y="226"/>
                    <a:pt x="84" y="230"/>
                    <a:pt x="82" y="230"/>
                  </a:cubicBezTo>
                  <a:cubicBezTo>
                    <a:pt x="79" y="230"/>
                    <a:pt x="77" y="233"/>
                    <a:pt x="76" y="235"/>
                  </a:cubicBezTo>
                  <a:cubicBezTo>
                    <a:pt x="76" y="238"/>
                    <a:pt x="73" y="236"/>
                    <a:pt x="73" y="238"/>
                  </a:cubicBezTo>
                  <a:cubicBezTo>
                    <a:pt x="73" y="240"/>
                    <a:pt x="73" y="241"/>
                    <a:pt x="72" y="243"/>
                  </a:cubicBezTo>
                  <a:cubicBezTo>
                    <a:pt x="71" y="245"/>
                    <a:pt x="72" y="245"/>
                    <a:pt x="73" y="248"/>
                  </a:cubicBezTo>
                  <a:cubicBezTo>
                    <a:pt x="74" y="251"/>
                    <a:pt x="77" y="251"/>
                    <a:pt x="78" y="251"/>
                  </a:cubicBezTo>
                  <a:cubicBezTo>
                    <a:pt x="79" y="252"/>
                    <a:pt x="84" y="257"/>
                    <a:pt x="84" y="258"/>
                  </a:cubicBezTo>
                  <a:cubicBezTo>
                    <a:pt x="84" y="260"/>
                    <a:pt x="80" y="264"/>
                    <a:pt x="79" y="265"/>
                  </a:cubicBezTo>
                  <a:cubicBezTo>
                    <a:pt x="77" y="266"/>
                    <a:pt x="75" y="269"/>
                    <a:pt x="76" y="271"/>
                  </a:cubicBezTo>
                  <a:cubicBezTo>
                    <a:pt x="77" y="272"/>
                    <a:pt x="81" y="279"/>
                    <a:pt x="84" y="285"/>
                  </a:cubicBezTo>
                  <a:cubicBezTo>
                    <a:pt x="87" y="290"/>
                    <a:pt x="83" y="288"/>
                    <a:pt x="81" y="290"/>
                  </a:cubicBezTo>
                  <a:cubicBezTo>
                    <a:pt x="80" y="292"/>
                    <a:pt x="82" y="296"/>
                    <a:pt x="82" y="297"/>
                  </a:cubicBezTo>
                  <a:cubicBezTo>
                    <a:pt x="83" y="299"/>
                    <a:pt x="80" y="299"/>
                    <a:pt x="81" y="300"/>
                  </a:cubicBezTo>
                  <a:cubicBezTo>
                    <a:pt x="81" y="301"/>
                    <a:pt x="84" y="302"/>
                    <a:pt x="85" y="303"/>
                  </a:cubicBezTo>
                  <a:cubicBezTo>
                    <a:pt x="85" y="304"/>
                    <a:pt x="82" y="305"/>
                    <a:pt x="83" y="308"/>
                  </a:cubicBezTo>
                  <a:cubicBezTo>
                    <a:pt x="85" y="310"/>
                    <a:pt x="87" y="310"/>
                    <a:pt x="88" y="312"/>
                  </a:cubicBezTo>
                  <a:cubicBezTo>
                    <a:pt x="88" y="315"/>
                    <a:pt x="82" y="316"/>
                    <a:pt x="83" y="318"/>
                  </a:cubicBezTo>
                  <a:cubicBezTo>
                    <a:pt x="83" y="320"/>
                    <a:pt x="90" y="323"/>
                    <a:pt x="93" y="327"/>
                  </a:cubicBezTo>
                  <a:cubicBezTo>
                    <a:pt x="96" y="331"/>
                    <a:pt x="96" y="332"/>
                    <a:pt x="95" y="334"/>
                  </a:cubicBezTo>
                  <a:cubicBezTo>
                    <a:pt x="94" y="339"/>
                    <a:pt x="85" y="342"/>
                    <a:pt x="83" y="347"/>
                  </a:cubicBezTo>
                  <a:cubicBezTo>
                    <a:pt x="81" y="352"/>
                    <a:pt x="74" y="355"/>
                    <a:pt x="71" y="359"/>
                  </a:cubicBezTo>
                  <a:cubicBezTo>
                    <a:pt x="69" y="360"/>
                    <a:pt x="68" y="362"/>
                    <a:pt x="67" y="364"/>
                  </a:cubicBezTo>
                  <a:cubicBezTo>
                    <a:pt x="68" y="364"/>
                    <a:pt x="70" y="364"/>
                    <a:pt x="70" y="363"/>
                  </a:cubicBezTo>
                  <a:cubicBezTo>
                    <a:pt x="72" y="362"/>
                    <a:pt x="74" y="367"/>
                    <a:pt x="75" y="369"/>
                  </a:cubicBezTo>
                  <a:cubicBezTo>
                    <a:pt x="77" y="371"/>
                    <a:pt x="81" y="369"/>
                    <a:pt x="82" y="371"/>
                  </a:cubicBezTo>
                  <a:cubicBezTo>
                    <a:pt x="84" y="373"/>
                    <a:pt x="81" y="373"/>
                    <a:pt x="79" y="372"/>
                  </a:cubicBezTo>
                  <a:cubicBezTo>
                    <a:pt x="76" y="372"/>
                    <a:pt x="75" y="373"/>
                    <a:pt x="71" y="375"/>
                  </a:cubicBezTo>
                  <a:cubicBezTo>
                    <a:pt x="68" y="376"/>
                    <a:pt x="68" y="378"/>
                    <a:pt x="67" y="379"/>
                  </a:cubicBezTo>
                  <a:cubicBezTo>
                    <a:pt x="69" y="382"/>
                    <a:pt x="66" y="382"/>
                    <a:pt x="65" y="385"/>
                  </a:cubicBezTo>
                  <a:cubicBezTo>
                    <a:pt x="64" y="387"/>
                    <a:pt x="63" y="388"/>
                    <a:pt x="63" y="389"/>
                  </a:cubicBezTo>
                  <a:cubicBezTo>
                    <a:pt x="62" y="391"/>
                    <a:pt x="63" y="392"/>
                    <a:pt x="63" y="395"/>
                  </a:cubicBezTo>
                  <a:cubicBezTo>
                    <a:pt x="63" y="397"/>
                    <a:pt x="64" y="398"/>
                    <a:pt x="65" y="400"/>
                  </a:cubicBezTo>
                  <a:cubicBezTo>
                    <a:pt x="66" y="402"/>
                    <a:pt x="64" y="402"/>
                    <a:pt x="63" y="403"/>
                  </a:cubicBezTo>
                  <a:cubicBezTo>
                    <a:pt x="62" y="404"/>
                    <a:pt x="62" y="406"/>
                    <a:pt x="64" y="408"/>
                  </a:cubicBezTo>
                  <a:cubicBezTo>
                    <a:pt x="65" y="409"/>
                    <a:pt x="65" y="411"/>
                    <a:pt x="65" y="413"/>
                  </a:cubicBezTo>
                  <a:cubicBezTo>
                    <a:pt x="64" y="414"/>
                    <a:pt x="66" y="417"/>
                    <a:pt x="67" y="418"/>
                  </a:cubicBezTo>
                  <a:cubicBezTo>
                    <a:pt x="69" y="420"/>
                    <a:pt x="68" y="424"/>
                    <a:pt x="69" y="425"/>
                  </a:cubicBezTo>
                  <a:cubicBezTo>
                    <a:pt x="71" y="426"/>
                    <a:pt x="72" y="427"/>
                    <a:pt x="74" y="426"/>
                  </a:cubicBezTo>
                  <a:cubicBezTo>
                    <a:pt x="76" y="425"/>
                    <a:pt x="77" y="426"/>
                    <a:pt x="78" y="428"/>
                  </a:cubicBezTo>
                  <a:cubicBezTo>
                    <a:pt x="79" y="430"/>
                    <a:pt x="80" y="429"/>
                    <a:pt x="82" y="428"/>
                  </a:cubicBezTo>
                  <a:cubicBezTo>
                    <a:pt x="84" y="427"/>
                    <a:pt x="89" y="430"/>
                    <a:pt x="90" y="431"/>
                  </a:cubicBezTo>
                  <a:cubicBezTo>
                    <a:pt x="91" y="431"/>
                    <a:pt x="90" y="435"/>
                    <a:pt x="90" y="437"/>
                  </a:cubicBezTo>
                  <a:cubicBezTo>
                    <a:pt x="90" y="439"/>
                    <a:pt x="89" y="442"/>
                    <a:pt x="91" y="444"/>
                  </a:cubicBezTo>
                  <a:cubicBezTo>
                    <a:pt x="93" y="445"/>
                    <a:pt x="93" y="448"/>
                    <a:pt x="95" y="450"/>
                  </a:cubicBezTo>
                  <a:cubicBezTo>
                    <a:pt x="97" y="451"/>
                    <a:pt x="98" y="454"/>
                    <a:pt x="100" y="455"/>
                  </a:cubicBezTo>
                  <a:cubicBezTo>
                    <a:pt x="101" y="455"/>
                    <a:pt x="104" y="458"/>
                    <a:pt x="104" y="459"/>
                  </a:cubicBezTo>
                  <a:cubicBezTo>
                    <a:pt x="104" y="461"/>
                    <a:pt x="102" y="463"/>
                    <a:pt x="100" y="464"/>
                  </a:cubicBezTo>
                  <a:cubicBezTo>
                    <a:pt x="98" y="465"/>
                    <a:pt x="95" y="461"/>
                    <a:pt x="94" y="463"/>
                  </a:cubicBezTo>
                  <a:cubicBezTo>
                    <a:pt x="93" y="464"/>
                    <a:pt x="95" y="467"/>
                    <a:pt x="95" y="471"/>
                  </a:cubicBezTo>
                  <a:cubicBezTo>
                    <a:pt x="96" y="476"/>
                    <a:pt x="97" y="476"/>
                    <a:pt x="99" y="476"/>
                  </a:cubicBezTo>
                  <a:cubicBezTo>
                    <a:pt x="101" y="476"/>
                    <a:pt x="101" y="475"/>
                    <a:pt x="103" y="474"/>
                  </a:cubicBezTo>
                  <a:cubicBezTo>
                    <a:pt x="104" y="473"/>
                    <a:pt x="107" y="474"/>
                    <a:pt x="108" y="474"/>
                  </a:cubicBezTo>
                  <a:cubicBezTo>
                    <a:pt x="109" y="473"/>
                    <a:pt x="114" y="473"/>
                    <a:pt x="115" y="475"/>
                  </a:cubicBezTo>
                  <a:cubicBezTo>
                    <a:pt x="115" y="476"/>
                    <a:pt x="116" y="480"/>
                    <a:pt x="116" y="482"/>
                  </a:cubicBezTo>
                  <a:cubicBezTo>
                    <a:pt x="115" y="483"/>
                    <a:pt x="117" y="485"/>
                    <a:pt x="117" y="487"/>
                  </a:cubicBezTo>
                  <a:cubicBezTo>
                    <a:pt x="118" y="489"/>
                    <a:pt x="122" y="488"/>
                    <a:pt x="123" y="488"/>
                  </a:cubicBezTo>
                  <a:cubicBezTo>
                    <a:pt x="125" y="489"/>
                    <a:pt x="127" y="493"/>
                    <a:pt x="127" y="496"/>
                  </a:cubicBezTo>
                  <a:cubicBezTo>
                    <a:pt x="126" y="498"/>
                    <a:pt x="129" y="498"/>
                    <a:pt x="130" y="497"/>
                  </a:cubicBezTo>
                  <a:cubicBezTo>
                    <a:pt x="131" y="497"/>
                    <a:pt x="132" y="498"/>
                    <a:pt x="134" y="499"/>
                  </a:cubicBezTo>
                  <a:cubicBezTo>
                    <a:pt x="135" y="500"/>
                    <a:pt x="137" y="500"/>
                    <a:pt x="138" y="499"/>
                  </a:cubicBezTo>
                  <a:cubicBezTo>
                    <a:pt x="139" y="498"/>
                    <a:pt x="142" y="497"/>
                    <a:pt x="142" y="499"/>
                  </a:cubicBezTo>
                  <a:cubicBezTo>
                    <a:pt x="143" y="500"/>
                    <a:pt x="146" y="503"/>
                    <a:pt x="146" y="504"/>
                  </a:cubicBezTo>
                  <a:cubicBezTo>
                    <a:pt x="146" y="504"/>
                    <a:pt x="150" y="504"/>
                    <a:pt x="153" y="505"/>
                  </a:cubicBezTo>
                  <a:cubicBezTo>
                    <a:pt x="155" y="506"/>
                    <a:pt x="157" y="505"/>
                    <a:pt x="159" y="507"/>
                  </a:cubicBezTo>
                  <a:cubicBezTo>
                    <a:pt x="162" y="508"/>
                    <a:pt x="164" y="508"/>
                    <a:pt x="164" y="510"/>
                  </a:cubicBezTo>
                  <a:cubicBezTo>
                    <a:pt x="164" y="512"/>
                    <a:pt x="162" y="513"/>
                    <a:pt x="162" y="514"/>
                  </a:cubicBezTo>
                  <a:cubicBezTo>
                    <a:pt x="162" y="515"/>
                    <a:pt x="164" y="515"/>
                    <a:pt x="164" y="517"/>
                  </a:cubicBezTo>
                  <a:cubicBezTo>
                    <a:pt x="164" y="518"/>
                    <a:pt x="161" y="518"/>
                    <a:pt x="161" y="519"/>
                  </a:cubicBezTo>
                  <a:cubicBezTo>
                    <a:pt x="160" y="520"/>
                    <a:pt x="162" y="521"/>
                    <a:pt x="163" y="522"/>
                  </a:cubicBezTo>
                  <a:cubicBezTo>
                    <a:pt x="163" y="523"/>
                    <a:pt x="161" y="527"/>
                    <a:pt x="161" y="528"/>
                  </a:cubicBezTo>
                  <a:cubicBezTo>
                    <a:pt x="161" y="529"/>
                    <a:pt x="156" y="528"/>
                    <a:pt x="155" y="528"/>
                  </a:cubicBezTo>
                  <a:cubicBezTo>
                    <a:pt x="153" y="528"/>
                    <a:pt x="150" y="533"/>
                    <a:pt x="148" y="533"/>
                  </a:cubicBezTo>
                  <a:cubicBezTo>
                    <a:pt x="147" y="533"/>
                    <a:pt x="148" y="535"/>
                    <a:pt x="148" y="537"/>
                  </a:cubicBezTo>
                  <a:cubicBezTo>
                    <a:pt x="152" y="536"/>
                    <a:pt x="156" y="536"/>
                    <a:pt x="156" y="537"/>
                  </a:cubicBezTo>
                  <a:cubicBezTo>
                    <a:pt x="157" y="539"/>
                    <a:pt x="148" y="543"/>
                    <a:pt x="146" y="544"/>
                  </a:cubicBezTo>
                  <a:cubicBezTo>
                    <a:pt x="145" y="544"/>
                    <a:pt x="150" y="547"/>
                    <a:pt x="149" y="549"/>
                  </a:cubicBezTo>
                  <a:cubicBezTo>
                    <a:pt x="149" y="550"/>
                    <a:pt x="144" y="551"/>
                    <a:pt x="145" y="554"/>
                  </a:cubicBezTo>
                  <a:cubicBezTo>
                    <a:pt x="145" y="557"/>
                    <a:pt x="143" y="558"/>
                    <a:pt x="140" y="558"/>
                  </a:cubicBezTo>
                  <a:cubicBezTo>
                    <a:pt x="138" y="558"/>
                    <a:pt x="137" y="560"/>
                    <a:pt x="138" y="560"/>
                  </a:cubicBezTo>
                  <a:cubicBezTo>
                    <a:pt x="139" y="561"/>
                    <a:pt x="139" y="565"/>
                    <a:pt x="144" y="566"/>
                  </a:cubicBezTo>
                  <a:cubicBezTo>
                    <a:pt x="150" y="568"/>
                    <a:pt x="155" y="573"/>
                    <a:pt x="159" y="579"/>
                  </a:cubicBezTo>
                  <a:cubicBezTo>
                    <a:pt x="160" y="579"/>
                    <a:pt x="161" y="580"/>
                    <a:pt x="161" y="581"/>
                  </a:cubicBezTo>
                  <a:cubicBezTo>
                    <a:pt x="163" y="580"/>
                    <a:pt x="164" y="579"/>
                    <a:pt x="165" y="579"/>
                  </a:cubicBezTo>
                  <a:cubicBezTo>
                    <a:pt x="167" y="579"/>
                    <a:pt x="172" y="580"/>
                    <a:pt x="174" y="582"/>
                  </a:cubicBezTo>
                  <a:cubicBezTo>
                    <a:pt x="177" y="584"/>
                    <a:pt x="186" y="582"/>
                    <a:pt x="187" y="584"/>
                  </a:cubicBezTo>
                  <a:cubicBezTo>
                    <a:pt x="188" y="585"/>
                    <a:pt x="190" y="587"/>
                    <a:pt x="192" y="587"/>
                  </a:cubicBezTo>
                  <a:cubicBezTo>
                    <a:pt x="193" y="587"/>
                    <a:pt x="195" y="591"/>
                    <a:pt x="197" y="590"/>
                  </a:cubicBezTo>
                  <a:cubicBezTo>
                    <a:pt x="198" y="589"/>
                    <a:pt x="203" y="589"/>
                    <a:pt x="205" y="589"/>
                  </a:cubicBezTo>
                  <a:cubicBezTo>
                    <a:pt x="206" y="589"/>
                    <a:pt x="206" y="590"/>
                    <a:pt x="208" y="590"/>
                  </a:cubicBezTo>
                  <a:cubicBezTo>
                    <a:pt x="209" y="590"/>
                    <a:pt x="209" y="596"/>
                    <a:pt x="210" y="596"/>
                  </a:cubicBezTo>
                  <a:cubicBezTo>
                    <a:pt x="211" y="595"/>
                    <a:pt x="215" y="600"/>
                    <a:pt x="218" y="600"/>
                  </a:cubicBezTo>
                  <a:cubicBezTo>
                    <a:pt x="220" y="600"/>
                    <a:pt x="223" y="605"/>
                    <a:pt x="224" y="605"/>
                  </a:cubicBezTo>
                  <a:cubicBezTo>
                    <a:pt x="225" y="604"/>
                    <a:pt x="227" y="607"/>
                    <a:pt x="227" y="605"/>
                  </a:cubicBezTo>
                  <a:cubicBezTo>
                    <a:pt x="228" y="603"/>
                    <a:pt x="231" y="604"/>
                    <a:pt x="232" y="600"/>
                  </a:cubicBezTo>
                  <a:cubicBezTo>
                    <a:pt x="228" y="594"/>
                    <a:pt x="223" y="587"/>
                    <a:pt x="223" y="584"/>
                  </a:cubicBezTo>
                  <a:cubicBezTo>
                    <a:pt x="223" y="580"/>
                    <a:pt x="225" y="577"/>
                    <a:pt x="220" y="572"/>
                  </a:cubicBezTo>
                  <a:cubicBezTo>
                    <a:pt x="215" y="567"/>
                    <a:pt x="221" y="564"/>
                    <a:pt x="224" y="558"/>
                  </a:cubicBezTo>
                  <a:cubicBezTo>
                    <a:pt x="227" y="554"/>
                    <a:pt x="234" y="552"/>
                    <a:pt x="238" y="548"/>
                  </a:cubicBezTo>
                  <a:cubicBezTo>
                    <a:pt x="238" y="548"/>
                    <a:pt x="237" y="547"/>
                    <a:pt x="236" y="547"/>
                  </a:cubicBezTo>
                  <a:cubicBezTo>
                    <a:pt x="233" y="545"/>
                    <a:pt x="232" y="543"/>
                    <a:pt x="234" y="542"/>
                  </a:cubicBezTo>
                  <a:cubicBezTo>
                    <a:pt x="237" y="542"/>
                    <a:pt x="235" y="540"/>
                    <a:pt x="233" y="537"/>
                  </a:cubicBezTo>
                  <a:cubicBezTo>
                    <a:pt x="230" y="533"/>
                    <a:pt x="229" y="530"/>
                    <a:pt x="228" y="530"/>
                  </a:cubicBezTo>
                  <a:cubicBezTo>
                    <a:pt x="227" y="530"/>
                    <a:pt x="224" y="530"/>
                    <a:pt x="222" y="530"/>
                  </a:cubicBezTo>
                  <a:cubicBezTo>
                    <a:pt x="220" y="531"/>
                    <a:pt x="221" y="528"/>
                    <a:pt x="221" y="526"/>
                  </a:cubicBezTo>
                  <a:cubicBezTo>
                    <a:pt x="221" y="523"/>
                    <a:pt x="217" y="523"/>
                    <a:pt x="216" y="522"/>
                  </a:cubicBezTo>
                  <a:cubicBezTo>
                    <a:pt x="216" y="521"/>
                    <a:pt x="217" y="517"/>
                    <a:pt x="218" y="516"/>
                  </a:cubicBezTo>
                  <a:cubicBezTo>
                    <a:pt x="219" y="516"/>
                    <a:pt x="221" y="514"/>
                    <a:pt x="221" y="513"/>
                  </a:cubicBezTo>
                  <a:cubicBezTo>
                    <a:pt x="221" y="512"/>
                    <a:pt x="217" y="512"/>
                    <a:pt x="218" y="509"/>
                  </a:cubicBezTo>
                  <a:cubicBezTo>
                    <a:pt x="220" y="506"/>
                    <a:pt x="223" y="506"/>
                    <a:pt x="223" y="503"/>
                  </a:cubicBezTo>
                  <a:cubicBezTo>
                    <a:pt x="223" y="500"/>
                    <a:pt x="225" y="498"/>
                    <a:pt x="227" y="500"/>
                  </a:cubicBezTo>
                  <a:cubicBezTo>
                    <a:pt x="230" y="502"/>
                    <a:pt x="231" y="507"/>
                    <a:pt x="234" y="506"/>
                  </a:cubicBezTo>
                  <a:cubicBezTo>
                    <a:pt x="237" y="505"/>
                    <a:pt x="235" y="502"/>
                    <a:pt x="234" y="500"/>
                  </a:cubicBezTo>
                  <a:cubicBezTo>
                    <a:pt x="234" y="498"/>
                    <a:pt x="233" y="496"/>
                    <a:pt x="237" y="495"/>
                  </a:cubicBezTo>
                  <a:cubicBezTo>
                    <a:pt x="240" y="494"/>
                    <a:pt x="238" y="491"/>
                    <a:pt x="241" y="491"/>
                  </a:cubicBezTo>
                  <a:cubicBezTo>
                    <a:pt x="243" y="491"/>
                    <a:pt x="248" y="487"/>
                    <a:pt x="249" y="486"/>
                  </a:cubicBezTo>
                  <a:cubicBezTo>
                    <a:pt x="251" y="485"/>
                    <a:pt x="254" y="483"/>
                    <a:pt x="255" y="484"/>
                  </a:cubicBezTo>
                  <a:cubicBezTo>
                    <a:pt x="257" y="485"/>
                    <a:pt x="259" y="487"/>
                    <a:pt x="260" y="484"/>
                  </a:cubicBezTo>
                  <a:cubicBezTo>
                    <a:pt x="261" y="481"/>
                    <a:pt x="265" y="482"/>
                    <a:pt x="265" y="484"/>
                  </a:cubicBezTo>
                  <a:cubicBezTo>
                    <a:pt x="266" y="486"/>
                    <a:pt x="273" y="486"/>
                    <a:pt x="275" y="487"/>
                  </a:cubicBezTo>
                  <a:cubicBezTo>
                    <a:pt x="277" y="489"/>
                    <a:pt x="281" y="492"/>
                    <a:pt x="281" y="494"/>
                  </a:cubicBezTo>
                  <a:cubicBezTo>
                    <a:pt x="281" y="496"/>
                    <a:pt x="284" y="498"/>
                    <a:pt x="284" y="495"/>
                  </a:cubicBezTo>
                  <a:cubicBezTo>
                    <a:pt x="284" y="492"/>
                    <a:pt x="285" y="493"/>
                    <a:pt x="288" y="495"/>
                  </a:cubicBezTo>
                  <a:cubicBezTo>
                    <a:pt x="291" y="497"/>
                    <a:pt x="295" y="496"/>
                    <a:pt x="296" y="494"/>
                  </a:cubicBezTo>
                  <a:cubicBezTo>
                    <a:pt x="296" y="492"/>
                    <a:pt x="302" y="490"/>
                    <a:pt x="304" y="491"/>
                  </a:cubicBezTo>
                  <a:cubicBezTo>
                    <a:pt x="305" y="493"/>
                    <a:pt x="306" y="494"/>
                    <a:pt x="308" y="492"/>
                  </a:cubicBezTo>
                  <a:cubicBezTo>
                    <a:pt x="310" y="489"/>
                    <a:pt x="315" y="490"/>
                    <a:pt x="316" y="492"/>
                  </a:cubicBezTo>
                  <a:cubicBezTo>
                    <a:pt x="317" y="495"/>
                    <a:pt x="319" y="495"/>
                    <a:pt x="321" y="495"/>
                  </a:cubicBezTo>
                  <a:cubicBezTo>
                    <a:pt x="324" y="495"/>
                    <a:pt x="324" y="499"/>
                    <a:pt x="325" y="498"/>
                  </a:cubicBezTo>
                  <a:cubicBezTo>
                    <a:pt x="327" y="497"/>
                    <a:pt x="326" y="493"/>
                    <a:pt x="328" y="493"/>
                  </a:cubicBezTo>
                  <a:cubicBezTo>
                    <a:pt x="330" y="494"/>
                    <a:pt x="331" y="496"/>
                    <a:pt x="334" y="496"/>
                  </a:cubicBezTo>
                  <a:cubicBezTo>
                    <a:pt x="337" y="496"/>
                    <a:pt x="339" y="496"/>
                    <a:pt x="339" y="493"/>
                  </a:cubicBezTo>
                  <a:cubicBezTo>
                    <a:pt x="339" y="491"/>
                    <a:pt x="339" y="486"/>
                    <a:pt x="337" y="486"/>
                  </a:cubicBezTo>
                  <a:cubicBezTo>
                    <a:pt x="335" y="486"/>
                    <a:pt x="334" y="484"/>
                    <a:pt x="331" y="484"/>
                  </a:cubicBezTo>
                  <a:cubicBezTo>
                    <a:pt x="329" y="484"/>
                    <a:pt x="327" y="480"/>
                    <a:pt x="329" y="480"/>
                  </a:cubicBezTo>
                  <a:cubicBezTo>
                    <a:pt x="331" y="479"/>
                    <a:pt x="335" y="477"/>
                    <a:pt x="334" y="475"/>
                  </a:cubicBezTo>
                  <a:cubicBezTo>
                    <a:pt x="334" y="473"/>
                    <a:pt x="333" y="468"/>
                    <a:pt x="336" y="468"/>
                  </a:cubicBezTo>
                  <a:cubicBezTo>
                    <a:pt x="339" y="468"/>
                    <a:pt x="345" y="468"/>
                    <a:pt x="344" y="466"/>
                  </a:cubicBezTo>
                  <a:cubicBezTo>
                    <a:pt x="344" y="465"/>
                    <a:pt x="338" y="464"/>
                    <a:pt x="337" y="462"/>
                  </a:cubicBezTo>
                  <a:cubicBezTo>
                    <a:pt x="336" y="460"/>
                    <a:pt x="336" y="455"/>
                    <a:pt x="337" y="454"/>
                  </a:cubicBezTo>
                  <a:cubicBezTo>
                    <a:pt x="338" y="454"/>
                    <a:pt x="341" y="455"/>
                    <a:pt x="344" y="454"/>
                  </a:cubicBezTo>
                  <a:cubicBezTo>
                    <a:pt x="346" y="453"/>
                    <a:pt x="350" y="455"/>
                    <a:pt x="353" y="453"/>
                  </a:cubicBezTo>
                  <a:cubicBezTo>
                    <a:pt x="356" y="450"/>
                    <a:pt x="362" y="450"/>
                    <a:pt x="365" y="450"/>
                  </a:cubicBezTo>
                  <a:cubicBezTo>
                    <a:pt x="369" y="450"/>
                    <a:pt x="371" y="447"/>
                    <a:pt x="374" y="447"/>
                  </a:cubicBezTo>
                  <a:cubicBezTo>
                    <a:pt x="376" y="447"/>
                    <a:pt x="383" y="445"/>
                    <a:pt x="385" y="445"/>
                  </a:cubicBezTo>
                  <a:cubicBezTo>
                    <a:pt x="387" y="444"/>
                    <a:pt x="396" y="442"/>
                    <a:pt x="397" y="440"/>
                  </a:cubicBezTo>
                  <a:cubicBezTo>
                    <a:pt x="397" y="438"/>
                    <a:pt x="405" y="436"/>
                    <a:pt x="407" y="437"/>
                  </a:cubicBezTo>
                  <a:cubicBezTo>
                    <a:pt x="409" y="438"/>
                    <a:pt x="411" y="439"/>
                    <a:pt x="413" y="438"/>
                  </a:cubicBezTo>
                  <a:cubicBezTo>
                    <a:pt x="415" y="438"/>
                    <a:pt x="418" y="440"/>
                    <a:pt x="418" y="442"/>
                  </a:cubicBezTo>
                  <a:cubicBezTo>
                    <a:pt x="418" y="444"/>
                    <a:pt x="420" y="447"/>
                    <a:pt x="420" y="449"/>
                  </a:cubicBezTo>
                  <a:cubicBezTo>
                    <a:pt x="419" y="451"/>
                    <a:pt x="418" y="451"/>
                    <a:pt x="419" y="453"/>
                  </a:cubicBezTo>
                  <a:cubicBezTo>
                    <a:pt x="420" y="454"/>
                    <a:pt x="425" y="453"/>
                    <a:pt x="426" y="451"/>
                  </a:cubicBezTo>
                  <a:cubicBezTo>
                    <a:pt x="427" y="449"/>
                    <a:pt x="429" y="452"/>
                    <a:pt x="429" y="453"/>
                  </a:cubicBezTo>
                  <a:cubicBezTo>
                    <a:pt x="429" y="455"/>
                    <a:pt x="431" y="456"/>
                    <a:pt x="431" y="454"/>
                  </a:cubicBezTo>
                  <a:cubicBezTo>
                    <a:pt x="431" y="452"/>
                    <a:pt x="434" y="453"/>
                    <a:pt x="435" y="455"/>
                  </a:cubicBezTo>
                  <a:cubicBezTo>
                    <a:pt x="436" y="456"/>
                    <a:pt x="439" y="453"/>
                    <a:pt x="439" y="455"/>
                  </a:cubicBezTo>
                  <a:cubicBezTo>
                    <a:pt x="439" y="457"/>
                    <a:pt x="434" y="459"/>
                    <a:pt x="436" y="461"/>
                  </a:cubicBezTo>
                  <a:cubicBezTo>
                    <a:pt x="439" y="463"/>
                    <a:pt x="440" y="459"/>
                    <a:pt x="443" y="460"/>
                  </a:cubicBezTo>
                  <a:cubicBezTo>
                    <a:pt x="445" y="461"/>
                    <a:pt x="449" y="456"/>
                    <a:pt x="451" y="455"/>
                  </a:cubicBezTo>
                  <a:cubicBezTo>
                    <a:pt x="454" y="455"/>
                    <a:pt x="456" y="452"/>
                    <a:pt x="459" y="451"/>
                  </a:cubicBezTo>
                  <a:cubicBezTo>
                    <a:pt x="461" y="449"/>
                    <a:pt x="465" y="450"/>
                    <a:pt x="464" y="451"/>
                  </a:cubicBezTo>
                  <a:cubicBezTo>
                    <a:pt x="463" y="453"/>
                    <a:pt x="461" y="456"/>
                    <a:pt x="466" y="458"/>
                  </a:cubicBezTo>
                  <a:cubicBezTo>
                    <a:pt x="472" y="461"/>
                    <a:pt x="478" y="473"/>
                    <a:pt x="481" y="478"/>
                  </a:cubicBezTo>
                  <a:cubicBezTo>
                    <a:pt x="484" y="484"/>
                    <a:pt x="488" y="495"/>
                    <a:pt x="489" y="495"/>
                  </a:cubicBezTo>
                  <a:cubicBezTo>
                    <a:pt x="491" y="495"/>
                    <a:pt x="492" y="490"/>
                    <a:pt x="494" y="489"/>
                  </a:cubicBezTo>
                  <a:cubicBezTo>
                    <a:pt x="496" y="489"/>
                    <a:pt x="498" y="494"/>
                    <a:pt x="500" y="494"/>
                  </a:cubicBezTo>
                  <a:cubicBezTo>
                    <a:pt x="503" y="495"/>
                    <a:pt x="506" y="497"/>
                    <a:pt x="508" y="496"/>
                  </a:cubicBezTo>
                  <a:cubicBezTo>
                    <a:pt x="510" y="495"/>
                    <a:pt x="515" y="492"/>
                    <a:pt x="516" y="493"/>
                  </a:cubicBezTo>
                  <a:cubicBezTo>
                    <a:pt x="518" y="494"/>
                    <a:pt x="520" y="494"/>
                    <a:pt x="521" y="498"/>
                  </a:cubicBezTo>
                  <a:cubicBezTo>
                    <a:pt x="523" y="502"/>
                    <a:pt x="525" y="503"/>
                    <a:pt x="526" y="503"/>
                  </a:cubicBezTo>
                  <a:cubicBezTo>
                    <a:pt x="528" y="503"/>
                    <a:pt x="528" y="505"/>
                    <a:pt x="528" y="506"/>
                  </a:cubicBezTo>
                  <a:cubicBezTo>
                    <a:pt x="528" y="508"/>
                    <a:pt x="531" y="510"/>
                    <a:pt x="532" y="510"/>
                  </a:cubicBezTo>
                  <a:cubicBezTo>
                    <a:pt x="534" y="510"/>
                    <a:pt x="537" y="510"/>
                    <a:pt x="539" y="509"/>
                  </a:cubicBezTo>
                  <a:cubicBezTo>
                    <a:pt x="540" y="508"/>
                    <a:pt x="541" y="507"/>
                    <a:pt x="541" y="509"/>
                  </a:cubicBezTo>
                  <a:cubicBezTo>
                    <a:pt x="542" y="511"/>
                    <a:pt x="544" y="514"/>
                    <a:pt x="545" y="514"/>
                  </a:cubicBezTo>
                  <a:cubicBezTo>
                    <a:pt x="547" y="514"/>
                    <a:pt x="549" y="515"/>
                    <a:pt x="550" y="514"/>
                  </a:cubicBezTo>
                  <a:cubicBezTo>
                    <a:pt x="550" y="513"/>
                    <a:pt x="554" y="512"/>
                    <a:pt x="555" y="511"/>
                  </a:cubicBezTo>
                  <a:cubicBezTo>
                    <a:pt x="557" y="511"/>
                    <a:pt x="562" y="510"/>
                    <a:pt x="563" y="508"/>
                  </a:cubicBezTo>
                  <a:cubicBezTo>
                    <a:pt x="564" y="505"/>
                    <a:pt x="568" y="505"/>
                    <a:pt x="569" y="503"/>
                  </a:cubicBezTo>
                  <a:cubicBezTo>
                    <a:pt x="570" y="502"/>
                    <a:pt x="573" y="501"/>
                    <a:pt x="574" y="499"/>
                  </a:cubicBezTo>
                  <a:cubicBezTo>
                    <a:pt x="575" y="498"/>
                    <a:pt x="579" y="498"/>
                    <a:pt x="579" y="497"/>
                  </a:cubicBezTo>
                  <a:cubicBezTo>
                    <a:pt x="580" y="495"/>
                    <a:pt x="583" y="495"/>
                    <a:pt x="585" y="496"/>
                  </a:cubicBezTo>
                  <a:cubicBezTo>
                    <a:pt x="587" y="496"/>
                    <a:pt x="595" y="498"/>
                    <a:pt x="596" y="498"/>
                  </a:cubicBezTo>
                  <a:cubicBezTo>
                    <a:pt x="598" y="497"/>
                    <a:pt x="598" y="503"/>
                    <a:pt x="599" y="503"/>
                  </a:cubicBezTo>
                  <a:cubicBezTo>
                    <a:pt x="600" y="503"/>
                    <a:pt x="604" y="507"/>
                    <a:pt x="606" y="506"/>
                  </a:cubicBezTo>
                  <a:cubicBezTo>
                    <a:pt x="607" y="505"/>
                    <a:pt x="610" y="504"/>
                    <a:pt x="612" y="505"/>
                  </a:cubicBezTo>
                  <a:cubicBezTo>
                    <a:pt x="614" y="507"/>
                    <a:pt x="617" y="509"/>
                    <a:pt x="618" y="507"/>
                  </a:cubicBezTo>
                  <a:cubicBezTo>
                    <a:pt x="619" y="505"/>
                    <a:pt x="624" y="505"/>
                    <a:pt x="624" y="503"/>
                  </a:cubicBezTo>
                  <a:cubicBezTo>
                    <a:pt x="625" y="502"/>
                    <a:pt x="626" y="499"/>
                    <a:pt x="625" y="498"/>
                  </a:cubicBezTo>
                  <a:cubicBezTo>
                    <a:pt x="623" y="497"/>
                    <a:pt x="622" y="493"/>
                    <a:pt x="622" y="490"/>
                  </a:cubicBezTo>
                  <a:cubicBezTo>
                    <a:pt x="621" y="488"/>
                    <a:pt x="625" y="488"/>
                    <a:pt x="625" y="486"/>
                  </a:cubicBezTo>
                  <a:cubicBezTo>
                    <a:pt x="626" y="484"/>
                    <a:pt x="628" y="483"/>
                    <a:pt x="629" y="482"/>
                  </a:cubicBezTo>
                  <a:cubicBezTo>
                    <a:pt x="630" y="481"/>
                    <a:pt x="631" y="479"/>
                    <a:pt x="632" y="479"/>
                  </a:cubicBezTo>
                  <a:cubicBezTo>
                    <a:pt x="634" y="480"/>
                    <a:pt x="637" y="481"/>
                    <a:pt x="638" y="482"/>
                  </a:cubicBezTo>
                  <a:cubicBezTo>
                    <a:pt x="639" y="483"/>
                    <a:pt x="642" y="483"/>
                    <a:pt x="643" y="483"/>
                  </a:cubicBezTo>
                  <a:cubicBezTo>
                    <a:pt x="645" y="483"/>
                    <a:pt x="647" y="485"/>
                    <a:pt x="649" y="486"/>
                  </a:cubicBezTo>
                  <a:cubicBezTo>
                    <a:pt x="651" y="487"/>
                    <a:pt x="656" y="487"/>
                    <a:pt x="657" y="489"/>
                  </a:cubicBezTo>
                  <a:cubicBezTo>
                    <a:pt x="658" y="491"/>
                    <a:pt x="657" y="495"/>
                    <a:pt x="658" y="497"/>
                  </a:cubicBezTo>
                  <a:cubicBezTo>
                    <a:pt x="659" y="499"/>
                    <a:pt x="662" y="502"/>
                    <a:pt x="663" y="501"/>
                  </a:cubicBezTo>
                  <a:cubicBezTo>
                    <a:pt x="664" y="500"/>
                    <a:pt x="668" y="504"/>
                    <a:pt x="670" y="504"/>
                  </a:cubicBezTo>
                  <a:cubicBezTo>
                    <a:pt x="672" y="503"/>
                    <a:pt x="674" y="500"/>
                    <a:pt x="676" y="500"/>
                  </a:cubicBezTo>
                  <a:cubicBezTo>
                    <a:pt x="677" y="500"/>
                    <a:pt x="682" y="499"/>
                    <a:pt x="683" y="499"/>
                  </a:cubicBezTo>
                  <a:cubicBezTo>
                    <a:pt x="685" y="500"/>
                    <a:pt x="690" y="502"/>
                    <a:pt x="691" y="501"/>
                  </a:cubicBezTo>
                  <a:cubicBezTo>
                    <a:pt x="691" y="501"/>
                    <a:pt x="696" y="502"/>
                    <a:pt x="697" y="503"/>
                  </a:cubicBezTo>
                  <a:cubicBezTo>
                    <a:pt x="697" y="505"/>
                    <a:pt x="703" y="505"/>
                    <a:pt x="703" y="507"/>
                  </a:cubicBezTo>
                  <a:cubicBezTo>
                    <a:pt x="703" y="509"/>
                    <a:pt x="707" y="510"/>
                    <a:pt x="708" y="512"/>
                  </a:cubicBezTo>
                  <a:cubicBezTo>
                    <a:pt x="709" y="514"/>
                    <a:pt x="716" y="513"/>
                    <a:pt x="718" y="514"/>
                  </a:cubicBezTo>
                  <a:cubicBezTo>
                    <a:pt x="719" y="516"/>
                    <a:pt x="728" y="515"/>
                    <a:pt x="729" y="514"/>
                  </a:cubicBezTo>
                  <a:cubicBezTo>
                    <a:pt x="729" y="513"/>
                    <a:pt x="737" y="513"/>
                    <a:pt x="739" y="511"/>
                  </a:cubicBezTo>
                  <a:cubicBezTo>
                    <a:pt x="741" y="510"/>
                    <a:pt x="745" y="510"/>
                    <a:pt x="745" y="508"/>
                  </a:cubicBezTo>
                  <a:cubicBezTo>
                    <a:pt x="746" y="507"/>
                    <a:pt x="750" y="505"/>
                    <a:pt x="752" y="503"/>
                  </a:cubicBezTo>
                  <a:cubicBezTo>
                    <a:pt x="754" y="502"/>
                    <a:pt x="761" y="502"/>
                    <a:pt x="762" y="504"/>
                  </a:cubicBezTo>
                  <a:cubicBezTo>
                    <a:pt x="762" y="506"/>
                    <a:pt x="767" y="507"/>
                    <a:pt x="769" y="506"/>
                  </a:cubicBezTo>
                  <a:cubicBezTo>
                    <a:pt x="771" y="505"/>
                    <a:pt x="776" y="506"/>
                    <a:pt x="776" y="508"/>
                  </a:cubicBezTo>
                  <a:cubicBezTo>
                    <a:pt x="777" y="510"/>
                    <a:pt x="783" y="511"/>
                    <a:pt x="784" y="510"/>
                  </a:cubicBezTo>
                  <a:cubicBezTo>
                    <a:pt x="786" y="510"/>
                    <a:pt x="790" y="506"/>
                    <a:pt x="792" y="506"/>
                  </a:cubicBezTo>
                  <a:cubicBezTo>
                    <a:pt x="793" y="505"/>
                    <a:pt x="796" y="503"/>
                    <a:pt x="795" y="502"/>
                  </a:cubicBezTo>
                  <a:cubicBezTo>
                    <a:pt x="795" y="500"/>
                    <a:pt x="799" y="494"/>
                    <a:pt x="799" y="492"/>
                  </a:cubicBezTo>
                  <a:cubicBezTo>
                    <a:pt x="800" y="490"/>
                    <a:pt x="803" y="484"/>
                    <a:pt x="804" y="483"/>
                  </a:cubicBezTo>
                  <a:cubicBezTo>
                    <a:pt x="805" y="483"/>
                    <a:pt x="808" y="480"/>
                    <a:pt x="808" y="479"/>
                  </a:cubicBezTo>
                  <a:cubicBezTo>
                    <a:pt x="808" y="477"/>
                    <a:pt x="807" y="472"/>
                    <a:pt x="805" y="472"/>
                  </a:cubicBezTo>
                  <a:cubicBezTo>
                    <a:pt x="804" y="472"/>
                    <a:pt x="801" y="472"/>
                    <a:pt x="805" y="467"/>
                  </a:cubicBezTo>
                  <a:cubicBezTo>
                    <a:pt x="808" y="462"/>
                    <a:pt x="814" y="463"/>
                    <a:pt x="815" y="463"/>
                  </a:cubicBezTo>
                  <a:cubicBezTo>
                    <a:pt x="816" y="463"/>
                    <a:pt x="823" y="461"/>
                    <a:pt x="827" y="462"/>
                  </a:cubicBezTo>
                  <a:cubicBezTo>
                    <a:pt x="830" y="463"/>
                    <a:pt x="832" y="462"/>
                    <a:pt x="836" y="464"/>
                  </a:cubicBezTo>
                  <a:cubicBezTo>
                    <a:pt x="839" y="466"/>
                    <a:pt x="844" y="465"/>
                    <a:pt x="846" y="467"/>
                  </a:cubicBezTo>
                  <a:cubicBezTo>
                    <a:pt x="847" y="469"/>
                    <a:pt x="851" y="471"/>
                    <a:pt x="851" y="474"/>
                  </a:cubicBezTo>
                  <a:cubicBezTo>
                    <a:pt x="850" y="477"/>
                    <a:pt x="853" y="475"/>
                    <a:pt x="855" y="482"/>
                  </a:cubicBezTo>
                  <a:cubicBezTo>
                    <a:pt x="856" y="490"/>
                    <a:pt x="859" y="490"/>
                    <a:pt x="859" y="493"/>
                  </a:cubicBezTo>
                  <a:cubicBezTo>
                    <a:pt x="860" y="497"/>
                    <a:pt x="864" y="503"/>
                    <a:pt x="863" y="505"/>
                  </a:cubicBezTo>
                  <a:cubicBezTo>
                    <a:pt x="863" y="507"/>
                    <a:pt x="862" y="510"/>
                    <a:pt x="866" y="510"/>
                  </a:cubicBezTo>
                  <a:cubicBezTo>
                    <a:pt x="871" y="510"/>
                    <a:pt x="873" y="514"/>
                    <a:pt x="874" y="513"/>
                  </a:cubicBezTo>
                  <a:cubicBezTo>
                    <a:pt x="875" y="513"/>
                    <a:pt x="880" y="514"/>
                    <a:pt x="882" y="517"/>
                  </a:cubicBezTo>
                  <a:cubicBezTo>
                    <a:pt x="885" y="520"/>
                    <a:pt x="888" y="519"/>
                    <a:pt x="888" y="522"/>
                  </a:cubicBezTo>
                  <a:cubicBezTo>
                    <a:pt x="888" y="525"/>
                    <a:pt x="890" y="527"/>
                    <a:pt x="890" y="530"/>
                  </a:cubicBezTo>
                  <a:cubicBezTo>
                    <a:pt x="890" y="532"/>
                    <a:pt x="894" y="534"/>
                    <a:pt x="898" y="533"/>
                  </a:cubicBezTo>
                  <a:cubicBezTo>
                    <a:pt x="901" y="533"/>
                    <a:pt x="903" y="534"/>
                    <a:pt x="905" y="531"/>
                  </a:cubicBezTo>
                  <a:cubicBezTo>
                    <a:pt x="906" y="528"/>
                    <a:pt x="911" y="529"/>
                    <a:pt x="913" y="528"/>
                  </a:cubicBezTo>
                  <a:cubicBezTo>
                    <a:pt x="914" y="527"/>
                    <a:pt x="919" y="525"/>
                    <a:pt x="919" y="530"/>
                  </a:cubicBezTo>
                  <a:cubicBezTo>
                    <a:pt x="919" y="535"/>
                    <a:pt x="922" y="536"/>
                    <a:pt x="919" y="537"/>
                  </a:cubicBezTo>
                  <a:cubicBezTo>
                    <a:pt x="917" y="539"/>
                    <a:pt x="916" y="546"/>
                    <a:pt x="915" y="549"/>
                  </a:cubicBezTo>
                  <a:cubicBezTo>
                    <a:pt x="914" y="552"/>
                    <a:pt x="911" y="553"/>
                    <a:pt x="910" y="556"/>
                  </a:cubicBezTo>
                  <a:cubicBezTo>
                    <a:pt x="910" y="560"/>
                    <a:pt x="906" y="560"/>
                    <a:pt x="906" y="562"/>
                  </a:cubicBezTo>
                  <a:cubicBezTo>
                    <a:pt x="906" y="565"/>
                    <a:pt x="902" y="564"/>
                    <a:pt x="899" y="562"/>
                  </a:cubicBezTo>
                  <a:cubicBezTo>
                    <a:pt x="897" y="560"/>
                    <a:pt x="895" y="566"/>
                    <a:pt x="893" y="566"/>
                  </a:cubicBezTo>
                  <a:cubicBezTo>
                    <a:pt x="891" y="566"/>
                    <a:pt x="891" y="571"/>
                    <a:pt x="891" y="573"/>
                  </a:cubicBezTo>
                  <a:cubicBezTo>
                    <a:pt x="892" y="574"/>
                    <a:pt x="891" y="577"/>
                    <a:pt x="892" y="580"/>
                  </a:cubicBezTo>
                  <a:cubicBezTo>
                    <a:pt x="893" y="582"/>
                    <a:pt x="892" y="585"/>
                    <a:pt x="892" y="589"/>
                  </a:cubicBezTo>
                  <a:cubicBezTo>
                    <a:pt x="895" y="587"/>
                    <a:pt x="898" y="585"/>
                    <a:pt x="899" y="585"/>
                  </a:cubicBezTo>
                  <a:cubicBezTo>
                    <a:pt x="902" y="585"/>
                    <a:pt x="905" y="591"/>
                    <a:pt x="908" y="591"/>
                  </a:cubicBezTo>
                  <a:cubicBezTo>
                    <a:pt x="912" y="591"/>
                    <a:pt x="927" y="579"/>
                    <a:pt x="927" y="577"/>
                  </a:cubicBezTo>
                  <a:cubicBezTo>
                    <a:pt x="927" y="576"/>
                    <a:pt x="936" y="566"/>
                    <a:pt x="940" y="561"/>
                  </a:cubicBezTo>
                  <a:cubicBezTo>
                    <a:pt x="944" y="556"/>
                    <a:pt x="950" y="548"/>
                    <a:pt x="952" y="543"/>
                  </a:cubicBezTo>
                  <a:cubicBezTo>
                    <a:pt x="953" y="539"/>
                    <a:pt x="959" y="532"/>
                    <a:pt x="960" y="529"/>
                  </a:cubicBezTo>
                  <a:cubicBezTo>
                    <a:pt x="962" y="527"/>
                    <a:pt x="963" y="526"/>
                    <a:pt x="965" y="520"/>
                  </a:cubicBezTo>
                  <a:cubicBezTo>
                    <a:pt x="968" y="513"/>
                    <a:pt x="968" y="497"/>
                    <a:pt x="969" y="496"/>
                  </a:cubicBezTo>
                  <a:cubicBezTo>
                    <a:pt x="970" y="494"/>
                    <a:pt x="969" y="492"/>
                    <a:pt x="970" y="490"/>
                  </a:cubicBezTo>
                  <a:cubicBezTo>
                    <a:pt x="972" y="488"/>
                    <a:pt x="971" y="486"/>
                    <a:pt x="973" y="483"/>
                  </a:cubicBezTo>
                  <a:cubicBezTo>
                    <a:pt x="976" y="481"/>
                    <a:pt x="975" y="479"/>
                    <a:pt x="975" y="477"/>
                  </a:cubicBezTo>
                  <a:cubicBezTo>
                    <a:pt x="974" y="475"/>
                    <a:pt x="975" y="471"/>
                    <a:pt x="974" y="470"/>
                  </a:cubicBezTo>
                  <a:cubicBezTo>
                    <a:pt x="974" y="469"/>
                    <a:pt x="974" y="468"/>
                    <a:pt x="975" y="467"/>
                  </a:cubicBezTo>
                  <a:cubicBezTo>
                    <a:pt x="977" y="466"/>
                    <a:pt x="974" y="464"/>
                    <a:pt x="972" y="463"/>
                  </a:cubicBezTo>
                  <a:cubicBezTo>
                    <a:pt x="970" y="462"/>
                    <a:pt x="968" y="461"/>
                    <a:pt x="967" y="458"/>
                  </a:cubicBezTo>
                  <a:cubicBezTo>
                    <a:pt x="967" y="456"/>
                    <a:pt x="964" y="452"/>
                    <a:pt x="961" y="453"/>
                  </a:cubicBezTo>
                  <a:cubicBezTo>
                    <a:pt x="958" y="453"/>
                    <a:pt x="954" y="451"/>
                    <a:pt x="954" y="453"/>
                  </a:cubicBezTo>
                  <a:cubicBezTo>
                    <a:pt x="955" y="455"/>
                    <a:pt x="954" y="456"/>
                    <a:pt x="953" y="456"/>
                  </a:cubicBezTo>
                  <a:cubicBezTo>
                    <a:pt x="951" y="456"/>
                    <a:pt x="951" y="457"/>
                    <a:pt x="949" y="460"/>
                  </a:cubicBezTo>
                  <a:cubicBezTo>
                    <a:pt x="948" y="462"/>
                    <a:pt x="942" y="463"/>
                    <a:pt x="945" y="460"/>
                  </a:cubicBezTo>
                  <a:cubicBezTo>
                    <a:pt x="947" y="457"/>
                    <a:pt x="944" y="457"/>
                    <a:pt x="944" y="455"/>
                  </a:cubicBezTo>
                  <a:cubicBezTo>
                    <a:pt x="945" y="452"/>
                    <a:pt x="947" y="449"/>
                    <a:pt x="944" y="451"/>
                  </a:cubicBezTo>
                  <a:cubicBezTo>
                    <a:pt x="941" y="453"/>
                    <a:pt x="941" y="457"/>
                    <a:pt x="939" y="457"/>
                  </a:cubicBezTo>
                  <a:cubicBezTo>
                    <a:pt x="937" y="458"/>
                    <a:pt x="937" y="450"/>
                    <a:pt x="938" y="448"/>
                  </a:cubicBezTo>
                  <a:cubicBezTo>
                    <a:pt x="939" y="446"/>
                    <a:pt x="934" y="448"/>
                    <a:pt x="929" y="448"/>
                  </a:cubicBezTo>
                  <a:cubicBezTo>
                    <a:pt x="924" y="447"/>
                    <a:pt x="925" y="443"/>
                    <a:pt x="929" y="441"/>
                  </a:cubicBezTo>
                  <a:cubicBezTo>
                    <a:pt x="933" y="438"/>
                    <a:pt x="933" y="436"/>
                    <a:pt x="935" y="435"/>
                  </a:cubicBezTo>
                  <a:cubicBezTo>
                    <a:pt x="937" y="434"/>
                    <a:pt x="942" y="430"/>
                    <a:pt x="945" y="428"/>
                  </a:cubicBezTo>
                  <a:cubicBezTo>
                    <a:pt x="948" y="426"/>
                    <a:pt x="949" y="424"/>
                    <a:pt x="949" y="421"/>
                  </a:cubicBezTo>
                  <a:cubicBezTo>
                    <a:pt x="950" y="419"/>
                    <a:pt x="956" y="416"/>
                    <a:pt x="961" y="411"/>
                  </a:cubicBezTo>
                  <a:cubicBezTo>
                    <a:pt x="966" y="407"/>
                    <a:pt x="968" y="404"/>
                    <a:pt x="970" y="401"/>
                  </a:cubicBezTo>
                  <a:cubicBezTo>
                    <a:pt x="971" y="398"/>
                    <a:pt x="978" y="395"/>
                    <a:pt x="979" y="392"/>
                  </a:cubicBezTo>
                  <a:cubicBezTo>
                    <a:pt x="979" y="390"/>
                    <a:pt x="988" y="385"/>
                    <a:pt x="994" y="383"/>
                  </a:cubicBezTo>
                  <a:cubicBezTo>
                    <a:pt x="1000" y="382"/>
                    <a:pt x="1009" y="384"/>
                    <a:pt x="1011" y="386"/>
                  </a:cubicBezTo>
                  <a:cubicBezTo>
                    <a:pt x="1013" y="388"/>
                    <a:pt x="1014" y="387"/>
                    <a:pt x="1015" y="386"/>
                  </a:cubicBezTo>
                  <a:cubicBezTo>
                    <a:pt x="1016" y="384"/>
                    <a:pt x="1019" y="385"/>
                    <a:pt x="1023" y="386"/>
                  </a:cubicBezTo>
                  <a:cubicBezTo>
                    <a:pt x="1027" y="386"/>
                    <a:pt x="1028" y="383"/>
                    <a:pt x="1031" y="384"/>
                  </a:cubicBezTo>
                  <a:cubicBezTo>
                    <a:pt x="1033" y="385"/>
                    <a:pt x="1036" y="386"/>
                    <a:pt x="1037" y="382"/>
                  </a:cubicBezTo>
                  <a:cubicBezTo>
                    <a:pt x="1039" y="378"/>
                    <a:pt x="1047" y="379"/>
                    <a:pt x="1049" y="381"/>
                  </a:cubicBezTo>
                  <a:cubicBezTo>
                    <a:pt x="1050" y="382"/>
                    <a:pt x="1052" y="384"/>
                    <a:pt x="1055" y="382"/>
                  </a:cubicBezTo>
                  <a:cubicBezTo>
                    <a:pt x="1057" y="380"/>
                    <a:pt x="1057" y="385"/>
                    <a:pt x="1060" y="385"/>
                  </a:cubicBezTo>
                  <a:cubicBezTo>
                    <a:pt x="1063" y="386"/>
                    <a:pt x="1061" y="388"/>
                    <a:pt x="1059" y="388"/>
                  </a:cubicBezTo>
                  <a:cubicBezTo>
                    <a:pt x="1056" y="388"/>
                    <a:pt x="1053" y="389"/>
                    <a:pt x="1056" y="391"/>
                  </a:cubicBezTo>
                  <a:cubicBezTo>
                    <a:pt x="1059" y="393"/>
                    <a:pt x="1062" y="390"/>
                    <a:pt x="1064" y="390"/>
                  </a:cubicBezTo>
                  <a:cubicBezTo>
                    <a:pt x="1066" y="390"/>
                    <a:pt x="1070" y="390"/>
                    <a:pt x="1073" y="388"/>
                  </a:cubicBezTo>
                  <a:cubicBezTo>
                    <a:pt x="1076" y="386"/>
                    <a:pt x="1076" y="390"/>
                    <a:pt x="1078" y="388"/>
                  </a:cubicBezTo>
                  <a:cubicBezTo>
                    <a:pt x="1080" y="386"/>
                    <a:pt x="1085" y="386"/>
                    <a:pt x="1087" y="386"/>
                  </a:cubicBezTo>
                  <a:cubicBezTo>
                    <a:pt x="1089" y="386"/>
                    <a:pt x="1087" y="383"/>
                    <a:pt x="1083" y="383"/>
                  </a:cubicBezTo>
                  <a:cubicBezTo>
                    <a:pt x="1080" y="383"/>
                    <a:pt x="1080" y="381"/>
                    <a:pt x="1083" y="375"/>
                  </a:cubicBezTo>
                  <a:cubicBezTo>
                    <a:pt x="1086" y="369"/>
                    <a:pt x="1091" y="366"/>
                    <a:pt x="1095" y="363"/>
                  </a:cubicBezTo>
                  <a:cubicBezTo>
                    <a:pt x="1098" y="360"/>
                    <a:pt x="1101" y="361"/>
                    <a:pt x="1101" y="359"/>
                  </a:cubicBezTo>
                  <a:cubicBezTo>
                    <a:pt x="1101" y="357"/>
                    <a:pt x="1102" y="351"/>
                    <a:pt x="1105" y="351"/>
                  </a:cubicBezTo>
                  <a:cubicBezTo>
                    <a:pt x="1107" y="350"/>
                    <a:pt x="1114" y="352"/>
                    <a:pt x="1118" y="349"/>
                  </a:cubicBezTo>
                  <a:cubicBezTo>
                    <a:pt x="1122" y="347"/>
                    <a:pt x="1122" y="351"/>
                    <a:pt x="1123" y="352"/>
                  </a:cubicBezTo>
                  <a:cubicBezTo>
                    <a:pt x="1125" y="353"/>
                    <a:pt x="1127" y="348"/>
                    <a:pt x="1129" y="349"/>
                  </a:cubicBezTo>
                  <a:cubicBezTo>
                    <a:pt x="1131" y="351"/>
                    <a:pt x="1126" y="354"/>
                    <a:pt x="1125" y="358"/>
                  </a:cubicBezTo>
                  <a:cubicBezTo>
                    <a:pt x="1124" y="362"/>
                    <a:pt x="1128" y="360"/>
                    <a:pt x="1130" y="361"/>
                  </a:cubicBezTo>
                  <a:cubicBezTo>
                    <a:pt x="1132" y="363"/>
                    <a:pt x="1127" y="364"/>
                    <a:pt x="1128" y="365"/>
                  </a:cubicBezTo>
                  <a:cubicBezTo>
                    <a:pt x="1128" y="366"/>
                    <a:pt x="1132" y="366"/>
                    <a:pt x="1137" y="360"/>
                  </a:cubicBezTo>
                  <a:cubicBezTo>
                    <a:pt x="1143" y="354"/>
                    <a:pt x="1147" y="353"/>
                    <a:pt x="1151" y="353"/>
                  </a:cubicBezTo>
                  <a:cubicBezTo>
                    <a:pt x="1154" y="353"/>
                    <a:pt x="1152" y="350"/>
                    <a:pt x="1152" y="344"/>
                  </a:cubicBezTo>
                  <a:cubicBezTo>
                    <a:pt x="1153" y="338"/>
                    <a:pt x="1163" y="337"/>
                    <a:pt x="1166" y="338"/>
                  </a:cubicBezTo>
                  <a:cubicBezTo>
                    <a:pt x="1170" y="340"/>
                    <a:pt x="1169" y="342"/>
                    <a:pt x="1166" y="341"/>
                  </a:cubicBezTo>
                  <a:cubicBezTo>
                    <a:pt x="1163" y="340"/>
                    <a:pt x="1160" y="343"/>
                    <a:pt x="1160" y="348"/>
                  </a:cubicBezTo>
                  <a:cubicBezTo>
                    <a:pt x="1160" y="352"/>
                    <a:pt x="1157" y="354"/>
                    <a:pt x="1159" y="356"/>
                  </a:cubicBezTo>
                  <a:cubicBezTo>
                    <a:pt x="1160" y="357"/>
                    <a:pt x="1156" y="358"/>
                    <a:pt x="1156" y="360"/>
                  </a:cubicBezTo>
                  <a:cubicBezTo>
                    <a:pt x="1156" y="362"/>
                    <a:pt x="1156" y="363"/>
                    <a:pt x="1154" y="364"/>
                  </a:cubicBezTo>
                  <a:cubicBezTo>
                    <a:pt x="1152" y="365"/>
                    <a:pt x="1144" y="366"/>
                    <a:pt x="1143" y="369"/>
                  </a:cubicBezTo>
                  <a:cubicBezTo>
                    <a:pt x="1143" y="373"/>
                    <a:pt x="1139" y="373"/>
                    <a:pt x="1137" y="378"/>
                  </a:cubicBezTo>
                  <a:cubicBezTo>
                    <a:pt x="1135" y="382"/>
                    <a:pt x="1127" y="385"/>
                    <a:pt x="1122" y="393"/>
                  </a:cubicBezTo>
                  <a:cubicBezTo>
                    <a:pt x="1117" y="402"/>
                    <a:pt x="1109" y="402"/>
                    <a:pt x="1109" y="404"/>
                  </a:cubicBezTo>
                  <a:cubicBezTo>
                    <a:pt x="1109" y="405"/>
                    <a:pt x="1103" y="405"/>
                    <a:pt x="1101" y="406"/>
                  </a:cubicBezTo>
                  <a:cubicBezTo>
                    <a:pt x="1099" y="406"/>
                    <a:pt x="1103" y="411"/>
                    <a:pt x="1099" y="417"/>
                  </a:cubicBezTo>
                  <a:cubicBezTo>
                    <a:pt x="1094" y="422"/>
                    <a:pt x="1091" y="430"/>
                    <a:pt x="1091" y="438"/>
                  </a:cubicBezTo>
                  <a:cubicBezTo>
                    <a:pt x="1091" y="446"/>
                    <a:pt x="1094" y="468"/>
                    <a:pt x="1096" y="472"/>
                  </a:cubicBezTo>
                  <a:cubicBezTo>
                    <a:pt x="1098" y="476"/>
                    <a:pt x="1096" y="486"/>
                    <a:pt x="1098" y="488"/>
                  </a:cubicBezTo>
                  <a:cubicBezTo>
                    <a:pt x="1100" y="490"/>
                    <a:pt x="1099" y="493"/>
                    <a:pt x="1100" y="495"/>
                  </a:cubicBezTo>
                  <a:cubicBezTo>
                    <a:pt x="1101" y="496"/>
                    <a:pt x="1106" y="489"/>
                    <a:pt x="1109" y="486"/>
                  </a:cubicBezTo>
                  <a:cubicBezTo>
                    <a:pt x="1112" y="483"/>
                    <a:pt x="1111" y="483"/>
                    <a:pt x="1113" y="481"/>
                  </a:cubicBezTo>
                  <a:cubicBezTo>
                    <a:pt x="1115" y="480"/>
                    <a:pt x="1114" y="473"/>
                    <a:pt x="1114" y="472"/>
                  </a:cubicBezTo>
                  <a:cubicBezTo>
                    <a:pt x="1115" y="470"/>
                    <a:pt x="1119" y="469"/>
                    <a:pt x="1120" y="467"/>
                  </a:cubicBezTo>
                  <a:cubicBezTo>
                    <a:pt x="1121" y="466"/>
                    <a:pt x="1124" y="467"/>
                    <a:pt x="1126" y="466"/>
                  </a:cubicBezTo>
                  <a:cubicBezTo>
                    <a:pt x="1128" y="465"/>
                    <a:pt x="1126" y="461"/>
                    <a:pt x="1125" y="458"/>
                  </a:cubicBezTo>
                  <a:cubicBezTo>
                    <a:pt x="1125" y="456"/>
                    <a:pt x="1130" y="452"/>
                    <a:pt x="1133" y="450"/>
                  </a:cubicBezTo>
                  <a:cubicBezTo>
                    <a:pt x="1136" y="447"/>
                    <a:pt x="1139" y="451"/>
                    <a:pt x="1143" y="448"/>
                  </a:cubicBezTo>
                  <a:cubicBezTo>
                    <a:pt x="1146" y="444"/>
                    <a:pt x="1142" y="440"/>
                    <a:pt x="1141" y="439"/>
                  </a:cubicBezTo>
                  <a:cubicBezTo>
                    <a:pt x="1140" y="437"/>
                    <a:pt x="1144" y="428"/>
                    <a:pt x="1147" y="427"/>
                  </a:cubicBezTo>
                  <a:cubicBezTo>
                    <a:pt x="1149" y="426"/>
                    <a:pt x="1151" y="429"/>
                    <a:pt x="1153" y="427"/>
                  </a:cubicBezTo>
                  <a:cubicBezTo>
                    <a:pt x="1155" y="424"/>
                    <a:pt x="1151" y="420"/>
                    <a:pt x="1149" y="421"/>
                  </a:cubicBezTo>
                  <a:cubicBezTo>
                    <a:pt x="1148" y="421"/>
                    <a:pt x="1147" y="414"/>
                    <a:pt x="1151" y="410"/>
                  </a:cubicBezTo>
                  <a:cubicBezTo>
                    <a:pt x="1155" y="407"/>
                    <a:pt x="1153" y="406"/>
                    <a:pt x="1151" y="405"/>
                  </a:cubicBezTo>
                  <a:cubicBezTo>
                    <a:pt x="1148" y="405"/>
                    <a:pt x="1148" y="406"/>
                    <a:pt x="1146" y="406"/>
                  </a:cubicBezTo>
                  <a:cubicBezTo>
                    <a:pt x="1144" y="406"/>
                    <a:pt x="1141" y="401"/>
                    <a:pt x="1145" y="396"/>
                  </a:cubicBezTo>
                  <a:cubicBezTo>
                    <a:pt x="1148" y="391"/>
                    <a:pt x="1151" y="392"/>
                    <a:pt x="1151" y="388"/>
                  </a:cubicBezTo>
                  <a:cubicBezTo>
                    <a:pt x="1152" y="384"/>
                    <a:pt x="1156" y="378"/>
                    <a:pt x="1157" y="376"/>
                  </a:cubicBezTo>
                  <a:cubicBezTo>
                    <a:pt x="1158" y="374"/>
                    <a:pt x="1163" y="376"/>
                    <a:pt x="1164" y="376"/>
                  </a:cubicBezTo>
                  <a:cubicBezTo>
                    <a:pt x="1166" y="376"/>
                    <a:pt x="1166" y="380"/>
                    <a:pt x="1168" y="378"/>
                  </a:cubicBezTo>
                  <a:cubicBezTo>
                    <a:pt x="1170" y="376"/>
                    <a:pt x="1173" y="369"/>
                    <a:pt x="1176" y="369"/>
                  </a:cubicBezTo>
                  <a:cubicBezTo>
                    <a:pt x="1178" y="369"/>
                    <a:pt x="1177" y="374"/>
                    <a:pt x="1177" y="377"/>
                  </a:cubicBezTo>
                  <a:cubicBezTo>
                    <a:pt x="1178" y="380"/>
                    <a:pt x="1180" y="376"/>
                    <a:pt x="1185" y="372"/>
                  </a:cubicBezTo>
                  <a:cubicBezTo>
                    <a:pt x="1190" y="368"/>
                    <a:pt x="1201" y="368"/>
                    <a:pt x="1205" y="370"/>
                  </a:cubicBezTo>
                  <a:cubicBezTo>
                    <a:pt x="1208" y="372"/>
                    <a:pt x="1209" y="376"/>
                    <a:pt x="1211" y="376"/>
                  </a:cubicBezTo>
                  <a:cubicBezTo>
                    <a:pt x="1214" y="375"/>
                    <a:pt x="1211" y="371"/>
                    <a:pt x="1214" y="370"/>
                  </a:cubicBezTo>
                  <a:cubicBezTo>
                    <a:pt x="1217" y="369"/>
                    <a:pt x="1222" y="366"/>
                    <a:pt x="1226" y="363"/>
                  </a:cubicBezTo>
                  <a:cubicBezTo>
                    <a:pt x="1230" y="360"/>
                    <a:pt x="1229" y="362"/>
                    <a:pt x="1231" y="359"/>
                  </a:cubicBezTo>
                  <a:cubicBezTo>
                    <a:pt x="1233" y="356"/>
                    <a:pt x="1235" y="358"/>
                    <a:pt x="1235" y="356"/>
                  </a:cubicBezTo>
                  <a:cubicBezTo>
                    <a:pt x="1236" y="354"/>
                    <a:pt x="1241" y="351"/>
                    <a:pt x="1249" y="349"/>
                  </a:cubicBezTo>
                  <a:cubicBezTo>
                    <a:pt x="1256" y="347"/>
                    <a:pt x="1266" y="341"/>
                    <a:pt x="1265" y="339"/>
                  </a:cubicBezTo>
                  <a:cubicBezTo>
                    <a:pt x="1265" y="337"/>
                    <a:pt x="1268" y="337"/>
                    <a:pt x="1269" y="338"/>
                  </a:cubicBezTo>
                  <a:cubicBezTo>
                    <a:pt x="1269" y="340"/>
                    <a:pt x="1272" y="339"/>
                    <a:pt x="1276" y="340"/>
                  </a:cubicBezTo>
                  <a:cubicBezTo>
                    <a:pt x="1280" y="341"/>
                    <a:pt x="1282" y="343"/>
                    <a:pt x="1285" y="340"/>
                  </a:cubicBezTo>
                  <a:cubicBezTo>
                    <a:pt x="1288" y="336"/>
                    <a:pt x="1284" y="335"/>
                    <a:pt x="1284" y="332"/>
                  </a:cubicBezTo>
                  <a:cubicBezTo>
                    <a:pt x="1285" y="329"/>
                    <a:pt x="1279" y="326"/>
                    <a:pt x="1280" y="324"/>
                  </a:cubicBezTo>
                  <a:cubicBezTo>
                    <a:pt x="1280" y="321"/>
                    <a:pt x="1276" y="313"/>
                    <a:pt x="1274" y="315"/>
                  </a:cubicBezTo>
                  <a:cubicBezTo>
                    <a:pt x="1273" y="316"/>
                    <a:pt x="1270" y="313"/>
                    <a:pt x="1270" y="311"/>
                  </a:cubicBezTo>
                  <a:cubicBezTo>
                    <a:pt x="1270" y="309"/>
                    <a:pt x="1269" y="306"/>
                    <a:pt x="1267" y="308"/>
                  </a:cubicBezTo>
                  <a:cubicBezTo>
                    <a:pt x="1265" y="310"/>
                    <a:pt x="1261" y="309"/>
                    <a:pt x="1260" y="306"/>
                  </a:cubicBezTo>
                  <a:cubicBezTo>
                    <a:pt x="1260" y="304"/>
                    <a:pt x="1265" y="302"/>
                    <a:pt x="1268" y="304"/>
                  </a:cubicBezTo>
                  <a:cubicBezTo>
                    <a:pt x="1272" y="305"/>
                    <a:pt x="1271" y="307"/>
                    <a:pt x="1273" y="308"/>
                  </a:cubicBezTo>
                  <a:cubicBezTo>
                    <a:pt x="1274" y="309"/>
                    <a:pt x="1279" y="309"/>
                    <a:pt x="1282" y="308"/>
                  </a:cubicBezTo>
                  <a:cubicBezTo>
                    <a:pt x="1284" y="306"/>
                    <a:pt x="1291" y="304"/>
                    <a:pt x="1292" y="301"/>
                  </a:cubicBezTo>
                  <a:cubicBezTo>
                    <a:pt x="1294" y="299"/>
                    <a:pt x="1292" y="298"/>
                    <a:pt x="1295" y="296"/>
                  </a:cubicBezTo>
                  <a:cubicBezTo>
                    <a:pt x="1297" y="295"/>
                    <a:pt x="1295" y="292"/>
                    <a:pt x="1293" y="291"/>
                  </a:cubicBezTo>
                  <a:cubicBezTo>
                    <a:pt x="1291" y="290"/>
                    <a:pt x="1292" y="286"/>
                    <a:pt x="1294" y="286"/>
                  </a:cubicBezTo>
                  <a:cubicBezTo>
                    <a:pt x="1296" y="286"/>
                    <a:pt x="1295" y="284"/>
                    <a:pt x="1297" y="283"/>
                  </a:cubicBezTo>
                  <a:cubicBezTo>
                    <a:pt x="1298" y="283"/>
                    <a:pt x="1298" y="285"/>
                    <a:pt x="1301" y="283"/>
                  </a:cubicBezTo>
                  <a:cubicBezTo>
                    <a:pt x="1304" y="282"/>
                    <a:pt x="1301" y="285"/>
                    <a:pt x="1300" y="288"/>
                  </a:cubicBezTo>
                  <a:cubicBezTo>
                    <a:pt x="1299" y="291"/>
                    <a:pt x="1302" y="293"/>
                    <a:pt x="1303" y="294"/>
                  </a:cubicBezTo>
                  <a:cubicBezTo>
                    <a:pt x="1303" y="296"/>
                    <a:pt x="1308" y="296"/>
                    <a:pt x="1311" y="295"/>
                  </a:cubicBezTo>
                  <a:cubicBezTo>
                    <a:pt x="1314" y="293"/>
                    <a:pt x="1323" y="297"/>
                    <a:pt x="1324" y="299"/>
                  </a:cubicBezTo>
                  <a:cubicBezTo>
                    <a:pt x="1324" y="302"/>
                    <a:pt x="1326" y="305"/>
                    <a:pt x="1329" y="307"/>
                  </a:cubicBezTo>
                  <a:cubicBezTo>
                    <a:pt x="1333" y="310"/>
                    <a:pt x="1337" y="309"/>
                    <a:pt x="1337" y="311"/>
                  </a:cubicBezTo>
                  <a:cubicBezTo>
                    <a:pt x="1338" y="313"/>
                    <a:pt x="1340" y="314"/>
                    <a:pt x="1342" y="313"/>
                  </a:cubicBezTo>
                  <a:cubicBezTo>
                    <a:pt x="1344" y="313"/>
                    <a:pt x="1345" y="316"/>
                    <a:pt x="1347" y="314"/>
                  </a:cubicBezTo>
                  <a:cubicBezTo>
                    <a:pt x="1348" y="312"/>
                    <a:pt x="1349" y="315"/>
                    <a:pt x="1351" y="313"/>
                  </a:cubicBezTo>
                  <a:cubicBezTo>
                    <a:pt x="1353" y="311"/>
                    <a:pt x="1347" y="309"/>
                    <a:pt x="1347" y="308"/>
                  </a:cubicBezTo>
                  <a:cubicBezTo>
                    <a:pt x="1348" y="306"/>
                    <a:pt x="1350" y="309"/>
                    <a:pt x="1351" y="309"/>
                  </a:cubicBezTo>
                  <a:cubicBezTo>
                    <a:pt x="1353" y="309"/>
                    <a:pt x="1351" y="305"/>
                    <a:pt x="1352" y="304"/>
                  </a:cubicBezTo>
                  <a:cubicBezTo>
                    <a:pt x="1353" y="304"/>
                    <a:pt x="1352" y="296"/>
                    <a:pt x="1351" y="295"/>
                  </a:cubicBezTo>
                  <a:cubicBezTo>
                    <a:pt x="1350" y="295"/>
                    <a:pt x="1351" y="292"/>
                    <a:pt x="1353" y="294"/>
                  </a:cubicBezTo>
                  <a:cubicBezTo>
                    <a:pt x="1356" y="296"/>
                    <a:pt x="1360" y="296"/>
                    <a:pt x="1363" y="296"/>
                  </a:cubicBezTo>
                  <a:cubicBezTo>
                    <a:pt x="1365" y="296"/>
                    <a:pt x="1363" y="294"/>
                    <a:pt x="1361" y="294"/>
                  </a:cubicBezTo>
                  <a:cubicBezTo>
                    <a:pt x="1359" y="293"/>
                    <a:pt x="1361" y="291"/>
                    <a:pt x="1362" y="293"/>
                  </a:cubicBezTo>
                  <a:cubicBezTo>
                    <a:pt x="1364" y="294"/>
                    <a:pt x="1367" y="295"/>
                    <a:pt x="1367" y="293"/>
                  </a:cubicBezTo>
                  <a:cubicBezTo>
                    <a:pt x="1367" y="292"/>
                    <a:pt x="1368" y="288"/>
                    <a:pt x="1371" y="288"/>
                  </a:cubicBezTo>
                  <a:cubicBezTo>
                    <a:pt x="1373" y="288"/>
                    <a:pt x="1374" y="287"/>
                    <a:pt x="1372" y="286"/>
                  </a:cubicBezTo>
                  <a:close/>
                  <a:moveTo>
                    <a:pt x="709" y="466"/>
                  </a:moveTo>
                  <a:cubicBezTo>
                    <a:pt x="702" y="473"/>
                    <a:pt x="688" y="474"/>
                    <a:pt x="688" y="480"/>
                  </a:cubicBezTo>
                  <a:cubicBezTo>
                    <a:pt x="688" y="486"/>
                    <a:pt x="672" y="489"/>
                    <a:pt x="671" y="486"/>
                  </a:cubicBezTo>
                  <a:cubicBezTo>
                    <a:pt x="669" y="484"/>
                    <a:pt x="683" y="483"/>
                    <a:pt x="686" y="475"/>
                  </a:cubicBezTo>
                  <a:cubicBezTo>
                    <a:pt x="689" y="467"/>
                    <a:pt x="701" y="463"/>
                    <a:pt x="707" y="452"/>
                  </a:cubicBezTo>
                  <a:cubicBezTo>
                    <a:pt x="712" y="444"/>
                    <a:pt x="715" y="432"/>
                    <a:pt x="718" y="433"/>
                  </a:cubicBezTo>
                  <a:cubicBezTo>
                    <a:pt x="720" y="433"/>
                    <a:pt x="716" y="459"/>
                    <a:pt x="709" y="466"/>
                  </a:cubicBezTo>
                  <a:close/>
                  <a:moveTo>
                    <a:pt x="739" y="144"/>
                  </a:moveTo>
                  <a:cubicBezTo>
                    <a:pt x="738" y="146"/>
                    <a:pt x="733" y="146"/>
                    <a:pt x="734" y="148"/>
                  </a:cubicBezTo>
                  <a:cubicBezTo>
                    <a:pt x="737" y="152"/>
                    <a:pt x="749" y="150"/>
                    <a:pt x="749" y="145"/>
                  </a:cubicBezTo>
                  <a:cubicBezTo>
                    <a:pt x="749" y="141"/>
                    <a:pt x="740" y="142"/>
                    <a:pt x="739" y="144"/>
                  </a:cubicBezTo>
                  <a:close/>
                  <a:moveTo>
                    <a:pt x="306" y="8"/>
                  </a:moveTo>
                  <a:cubicBezTo>
                    <a:pt x="312" y="8"/>
                    <a:pt x="310" y="4"/>
                    <a:pt x="314" y="5"/>
                  </a:cubicBezTo>
                  <a:cubicBezTo>
                    <a:pt x="318" y="5"/>
                    <a:pt x="323" y="5"/>
                    <a:pt x="321" y="2"/>
                  </a:cubicBezTo>
                  <a:cubicBezTo>
                    <a:pt x="319" y="0"/>
                    <a:pt x="305" y="1"/>
                    <a:pt x="306" y="3"/>
                  </a:cubicBezTo>
                  <a:cubicBezTo>
                    <a:pt x="308" y="5"/>
                    <a:pt x="295" y="4"/>
                    <a:pt x="296" y="5"/>
                  </a:cubicBezTo>
                  <a:cubicBezTo>
                    <a:pt x="296" y="7"/>
                    <a:pt x="300" y="8"/>
                    <a:pt x="306" y="8"/>
                  </a:cubicBezTo>
                  <a:close/>
                  <a:moveTo>
                    <a:pt x="277" y="27"/>
                  </a:moveTo>
                  <a:cubicBezTo>
                    <a:pt x="277" y="22"/>
                    <a:pt x="264" y="27"/>
                    <a:pt x="267" y="28"/>
                  </a:cubicBezTo>
                  <a:cubicBezTo>
                    <a:pt x="269" y="29"/>
                    <a:pt x="277" y="31"/>
                    <a:pt x="277" y="27"/>
                  </a:cubicBezTo>
                  <a:close/>
                  <a:moveTo>
                    <a:pt x="307" y="23"/>
                  </a:moveTo>
                  <a:cubicBezTo>
                    <a:pt x="308" y="25"/>
                    <a:pt x="306" y="26"/>
                    <a:pt x="301" y="26"/>
                  </a:cubicBezTo>
                  <a:cubicBezTo>
                    <a:pt x="296" y="26"/>
                    <a:pt x="294" y="29"/>
                    <a:pt x="296" y="31"/>
                  </a:cubicBezTo>
                  <a:cubicBezTo>
                    <a:pt x="299" y="34"/>
                    <a:pt x="312" y="33"/>
                    <a:pt x="314" y="29"/>
                  </a:cubicBezTo>
                  <a:cubicBezTo>
                    <a:pt x="316" y="26"/>
                    <a:pt x="322" y="29"/>
                    <a:pt x="323" y="26"/>
                  </a:cubicBezTo>
                  <a:cubicBezTo>
                    <a:pt x="324" y="22"/>
                    <a:pt x="306" y="21"/>
                    <a:pt x="307" y="23"/>
                  </a:cubicBezTo>
                  <a:close/>
                  <a:moveTo>
                    <a:pt x="348" y="18"/>
                  </a:moveTo>
                  <a:cubicBezTo>
                    <a:pt x="350" y="15"/>
                    <a:pt x="345" y="15"/>
                    <a:pt x="344" y="13"/>
                  </a:cubicBezTo>
                  <a:cubicBezTo>
                    <a:pt x="344" y="11"/>
                    <a:pt x="330" y="10"/>
                    <a:pt x="331" y="13"/>
                  </a:cubicBezTo>
                  <a:cubicBezTo>
                    <a:pt x="332" y="15"/>
                    <a:pt x="322" y="18"/>
                    <a:pt x="325" y="21"/>
                  </a:cubicBezTo>
                  <a:cubicBezTo>
                    <a:pt x="331" y="26"/>
                    <a:pt x="346" y="20"/>
                    <a:pt x="348" y="18"/>
                  </a:cubicBezTo>
                  <a:close/>
                  <a:moveTo>
                    <a:pt x="310" y="14"/>
                  </a:moveTo>
                  <a:cubicBezTo>
                    <a:pt x="311" y="8"/>
                    <a:pt x="302" y="12"/>
                    <a:pt x="296" y="9"/>
                  </a:cubicBezTo>
                  <a:cubicBezTo>
                    <a:pt x="290" y="6"/>
                    <a:pt x="286" y="7"/>
                    <a:pt x="291" y="11"/>
                  </a:cubicBezTo>
                  <a:cubicBezTo>
                    <a:pt x="292" y="13"/>
                    <a:pt x="280" y="14"/>
                    <a:pt x="282" y="17"/>
                  </a:cubicBezTo>
                  <a:cubicBezTo>
                    <a:pt x="286" y="22"/>
                    <a:pt x="309" y="19"/>
                    <a:pt x="310" y="14"/>
                  </a:cubicBezTo>
                  <a:close/>
                  <a:moveTo>
                    <a:pt x="275" y="166"/>
                  </a:moveTo>
                  <a:cubicBezTo>
                    <a:pt x="275" y="168"/>
                    <a:pt x="273" y="170"/>
                    <a:pt x="269" y="170"/>
                  </a:cubicBezTo>
                  <a:cubicBezTo>
                    <a:pt x="264" y="170"/>
                    <a:pt x="271" y="174"/>
                    <a:pt x="272" y="177"/>
                  </a:cubicBezTo>
                  <a:cubicBezTo>
                    <a:pt x="272" y="180"/>
                    <a:pt x="267" y="177"/>
                    <a:pt x="267" y="182"/>
                  </a:cubicBezTo>
                  <a:cubicBezTo>
                    <a:pt x="267" y="187"/>
                    <a:pt x="258" y="182"/>
                    <a:pt x="257" y="188"/>
                  </a:cubicBezTo>
                  <a:cubicBezTo>
                    <a:pt x="256" y="194"/>
                    <a:pt x="261" y="193"/>
                    <a:pt x="265" y="194"/>
                  </a:cubicBezTo>
                  <a:cubicBezTo>
                    <a:pt x="269" y="194"/>
                    <a:pt x="263" y="198"/>
                    <a:pt x="266" y="200"/>
                  </a:cubicBezTo>
                  <a:cubicBezTo>
                    <a:pt x="269" y="203"/>
                    <a:pt x="271" y="202"/>
                    <a:pt x="269" y="197"/>
                  </a:cubicBezTo>
                  <a:cubicBezTo>
                    <a:pt x="267" y="193"/>
                    <a:pt x="279" y="199"/>
                    <a:pt x="276" y="203"/>
                  </a:cubicBezTo>
                  <a:cubicBezTo>
                    <a:pt x="272" y="206"/>
                    <a:pt x="281" y="209"/>
                    <a:pt x="286" y="209"/>
                  </a:cubicBezTo>
                  <a:cubicBezTo>
                    <a:pt x="291" y="209"/>
                    <a:pt x="307" y="213"/>
                    <a:pt x="307" y="209"/>
                  </a:cubicBezTo>
                  <a:cubicBezTo>
                    <a:pt x="307" y="206"/>
                    <a:pt x="301" y="204"/>
                    <a:pt x="296" y="198"/>
                  </a:cubicBezTo>
                  <a:cubicBezTo>
                    <a:pt x="291" y="192"/>
                    <a:pt x="287" y="182"/>
                    <a:pt x="293" y="178"/>
                  </a:cubicBezTo>
                  <a:cubicBezTo>
                    <a:pt x="299" y="174"/>
                    <a:pt x="294" y="172"/>
                    <a:pt x="300" y="167"/>
                  </a:cubicBezTo>
                  <a:cubicBezTo>
                    <a:pt x="305" y="163"/>
                    <a:pt x="302" y="158"/>
                    <a:pt x="307" y="158"/>
                  </a:cubicBezTo>
                  <a:cubicBezTo>
                    <a:pt x="311" y="157"/>
                    <a:pt x="306" y="152"/>
                    <a:pt x="311" y="151"/>
                  </a:cubicBezTo>
                  <a:cubicBezTo>
                    <a:pt x="316" y="151"/>
                    <a:pt x="317" y="145"/>
                    <a:pt x="316" y="142"/>
                  </a:cubicBezTo>
                  <a:cubicBezTo>
                    <a:pt x="315" y="140"/>
                    <a:pt x="321" y="143"/>
                    <a:pt x="324" y="139"/>
                  </a:cubicBezTo>
                  <a:cubicBezTo>
                    <a:pt x="326" y="136"/>
                    <a:pt x="332" y="138"/>
                    <a:pt x="334" y="134"/>
                  </a:cubicBezTo>
                  <a:cubicBezTo>
                    <a:pt x="336" y="129"/>
                    <a:pt x="364" y="118"/>
                    <a:pt x="379" y="114"/>
                  </a:cubicBezTo>
                  <a:cubicBezTo>
                    <a:pt x="394" y="110"/>
                    <a:pt x="405" y="103"/>
                    <a:pt x="400" y="98"/>
                  </a:cubicBezTo>
                  <a:cubicBezTo>
                    <a:pt x="394" y="93"/>
                    <a:pt x="379" y="100"/>
                    <a:pt x="375" y="103"/>
                  </a:cubicBezTo>
                  <a:cubicBezTo>
                    <a:pt x="371" y="107"/>
                    <a:pt x="366" y="104"/>
                    <a:pt x="362" y="107"/>
                  </a:cubicBezTo>
                  <a:cubicBezTo>
                    <a:pt x="358" y="109"/>
                    <a:pt x="350" y="111"/>
                    <a:pt x="346" y="108"/>
                  </a:cubicBezTo>
                  <a:cubicBezTo>
                    <a:pt x="342" y="105"/>
                    <a:pt x="337" y="112"/>
                    <a:pt x="334" y="112"/>
                  </a:cubicBezTo>
                  <a:cubicBezTo>
                    <a:pt x="331" y="111"/>
                    <a:pt x="327" y="115"/>
                    <a:pt x="324" y="115"/>
                  </a:cubicBezTo>
                  <a:cubicBezTo>
                    <a:pt x="321" y="115"/>
                    <a:pt x="314" y="118"/>
                    <a:pt x="314" y="120"/>
                  </a:cubicBezTo>
                  <a:cubicBezTo>
                    <a:pt x="313" y="122"/>
                    <a:pt x="307" y="122"/>
                    <a:pt x="307" y="125"/>
                  </a:cubicBezTo>
                  <a:cubicBezTo>
                    <a:pt x="307" y="127"/>
                    <a:pt x="303" y="130"/>
                    <a:pt x="301" y="127"/>
                  </a:cubicBezTo>
                  <a:cubicBezTo>
                    <a:pt x="298" y="125"/>
                    <a:pt x="295" y="130"/>
                    <a:pt x="299" y="134"/>
                  </a:cubicBezTo>
                  <a:cubicBezTo>
                    <a:pt x="302" y="137"/>
                    <a:pt x="292" y="137"/>
                    <a:pt x="294" y="140"/>
                  </a:cubicBezTo>
                  <a:cubicBezTo>
                    <a:pt x="296" y="142"/>
                    <a:pt x="291" y="143"/>
                    <a:pt x="292" y="146"/>
                  </a:cubicBezTo>
                  <a:cubicBezTo>
                    <a:pt x="293" y="148"/>
                    <a:pt x="288" y="149"/>
                    <a:pt x="285" y="150"/>
                  </a:cubicBezTo>
                  <a:cubicBezTo>
                    <a:pt x="281" y="151"/>
                    <a:pt x="279" y="156"/>
                    <a:pt x="284" y="156"/>
                  </a:cubicBezTo>
                  <a:cubicBezTo>
                    <a:pt x="288" y="157"/>
                    <a:pt x="281" y="157"/>
                    <a:pt x="282" y="162"/>
                  </a:cubicBezTo>
                  <a:cubicBezTo>
                    <a:pt x="282" y="166"/>
                    <a:pt x="274" y="163"/>
                    <a:pt x="275" y="166"/>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4" name="Freeform 357">
              <a:extLst>
                <a:ext uri="{FF2B5EF4-FFF2-40B4-BE49-F238E27FC236}">
                  <a16:creationId xmlns:a16="http://schemas.microsoft.com/office/drawing/2014/main" id="{DBA3AF16-888B-4132-9277-EE1BFE3747BB}"/>
                </a:ext>
              </a:extLst>
            </p:cNvPr>
            <p:cNvSpPr>
              <a:spLocks/>
            </p:cNvSpPr>
            <p:nvPr/>
          </p:nvSpPr>
          <p:spPr bwMode="auto">
            <a:xfrm>
              <a:off x="6257595" y="3830253"/>
              <a:ext cx="139431" cy="101046"/>
            </a:xfrm>
            <a:custGeom>
              <a:avLst/>
              <a:gdLst>
                <a:gd name="T0" fmla="*/ 50 w 61"/>
                <a:gd name="T1" fmla="*/ 34 h 42"/>
                <a:gd name="T2" fmla="*/ 53 w 61"/>
                <a:gd name="T3" fmla="*/ 36 h 42"/>
                <a:gd name="T4" fmla="*/ 59 w 61"/>
                <a:gd name="T5" fmla="*/ 38 h 42"/>
                <a:gd name="T6" fmla="*/ 61 w 61"/>
                <a:gd name="T7" fmla="*/ 37 h 42"/>
                <a:gd name="T8" fmla="*/ 60 w 61"/>
                <a:gd name="T9" fmla="*/ 26 h 42"/>
                <a:gd name="T10" fmla="*/ 52 w 61"/>
                <a:gd name="T11" fmla="*/ 21 h 42"/>
                <a:gd name="T12" fmla="*/ 51 w 61"/>
                <a:gd name="T13" fmla="*/ 14 h 42"/>
                <a:gd name="T14" fmla="*/ 40 w 61"/>
                <a:gd name="T15" fmla="*/ 15 h 42"/>
                <a:gd name="T16" fmla="*/ 33 w 61"/>
                <a:gd name="T17" fmla="*/ 14 h 42"/>
                <a:gd name="T18" fmla="*/ 26 w 61"/>
                <a:gd name="T19" fmla="*/ 13 h 42"/>
                <a:gd name="T20" fmla="*/ 15 w 61"/>
                <a:gd name="T21" fmla="*/ 13 h 42"/>
                <a:gd name="T22" fmla="*/ 20 w 61"/>
                <a:gd name="T23" fmla="*/ 8 h 42"/>
                <a:gd name="T24" fmla="*/ 23 w 61"/>
                <a:gd name="T25" fmla="*/ 8 h 42"/>
                <a:gd name="T26" fmla="*/ 26 w 61"/>
                <a:gd name="T27" fmla="*/ 1 h 42"/>
                <a:gd name="T28" fmla="*/ 20 w 61"/>
                <a:gd name="T29" fmla="*/ 2 h 42"/>
                <a:gd name="T30" fmla="*/ 14 w 61"/>
                <a:gd name="T31" fmla="*/ 4 h 42"/>
                <a:gd name="T32" fmla="*/ 10 w 61"/>
                <a:gd name="T33" fmla="*/ 8 h 42"/>
                <a:gd name="T34" fmla="*/ 8 w 61"/>
                <a:gd name="T35" fmla="*/ 13 h 42"/>
                <a:gd name="T36" fmla="*/ 0 w 61"/>
                <a:gd name="T37" fmla="*/ 15 h 42"/>
                <a:gd name="T38" fmla="*/ 5 w 61"/>
                <a:gd name="T39" fmla="*/ 22 h 42"/>
                <a:gd name="T40" fmla="*/ 6 w 61"/>
                <a:gd name="T41" fmla="*/ 29 h 42"/>
                <a:gd name="T42" fmla="*/ 3 w 61"/>
                <a:gd name="T43" fmla="*/ 37 h 42"/>
                <a:gd name="T44" fmla="*/ 6 w 61"/>
                <a:gd name="T45" fmla="*/ 38 h 42"/>
                <a:gd name="T46" fmla="*/ 15 w 61"/>
                <a:gd name="T47" fmla="*/ 35 h 42"/>
                <a:gd name="T48" fmla="*/ 22 w 61"/>
                <a:gd name="T49" fmla="*/ 32 h 42"/>
                <a:gd name="T50" fmla="*/ 30 w 61"/>
                <a:gd name="T51" fmla="*/ 25 h 42"/>
                <a:gd name="T52" fmla="*/ 33 w 61"/>
                <a:gd name="T53" fmla="*/ 31 h 42"/>
                <a:gd name="T54" fmla="*/ 33 w 61"/>
                <a:gd name="T55" fmla="*/ 41 h 42"/>
                <a:gd name="T56" fmla="*/ 37 w 61"/>
                <a:gd name="T57" fmla="*/ 41 h 42"/>
                <a:gd name="T58" fmla="*/ 41 w 61"/>
                <a:gd name="T59" fmla="*/ 40 h 42"/>
                <a:gd name="T60" fmla="*/ 50 w 61"/>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1" h="42">
                  <a:moveTo>
                    <a:pt x="50" y="34"/>
                  </a:moveTo>
                  <a:cubicBezTo>
                    <a:pt x="52" y="35"/>
                    <a:pt x="51" y="36"/>
                    <a:pt x="53" y="36"/>
                  </a:cubicBezTo>
                  <a:cubicBezTo>
                    <a:pt x="54" y="36"/>
                    <a:pt x="57" y="36"/>
                    <a:pt x="59" y="38"/>
                  </a:cubicBezTo>
                  <a:cubicBezTo>
                    <a:pt x="60" y="37"/>
                    <a:pt x="61" y="37"/>
                    <a:pt x="61" y="37"/>
                  </a:cubicBezTo>
                  <a:cubicBezTo>
                    <a:pt x="61" y="37"/>
                    <a:pt x="60" y="29"/>
                    <a:pt x="60" y="26"/>
                  </a:cubicBezTo>
                  <a:cubicBezTo>
                    <a:pt x="59" y="24"/>
                    <a:pt x="52" y="21"/>
                    <a:pt x="52" y="21"/>
                  </a:cubicBezTo>
                  <a:cubicBezTo>
                    <a:pt x="51" y="14"/>
                    <a:pt x="51" y="14"/>
                    <a:pt x="51" y="14"/>
                  </a:cubicBezTo>
                  <a:cubicBezTo>
                    <a:pt x="51" y="14"/>
                    <a:pt x="42" y="16"/>
                    <a:pt x="40" y="15"/>
                  </a:cubicBezTo>
                  <a:cubicBezTo>
                    <a:pt x="38" y="14"/>
                    <a:pt x="35" y="16"/>
                    <a:pt x="33" y="14"/>
                  </a:cubicBezTo>
                  <a:cubicBezTo>
                    <a:pt x="32" y="12"/>
                    <a:pt x="29" y="15"/>
                    <a:pt x="26" y="13"/>
                  </a:cubicBezTo>
                  <a:cubicBezTo>
                    <a:pt x="23" y="12"/>
                    <a:pt x="15" y="14"/>
                    <a:pt x="15" y="13"/>
                  </a:cubicBezTo>
                  <a:cubicBezTo>
                    <a:pt x="14" y="11"/>
                    <a:pt x="18" y="7"/>
                    <a:pt x="20" y="8"/>
                  </a:cubicBezTo>
                  <a:cubicBezTo>
                    <a:pt x="21" y="8"/>
                    <a:pt x="22" y="8"/>
                    <a:pt x="23" y="8"/>
                  </a:cubicBezTo>
                  <a:cubicBezTo>
                    <a:pt x="24" y="6"/>
                    <a:pt x="26" y="2"/>
                    <a:pt x="26" y="1"/>
                  </a:cubicBezTo>
                  <a:cubicBezTo>
                    <a:pt x="25" y="0"/>
                    <a:pt x="22" y="1"/>
                    <a:pt x="20" y="2"/>
                  </a:cubicBezTo>
                  <a:cubicBezTo>
                    <a:pt x="18" y="4"/>
                    <a:pt x="15" y="2"/>
                    <a:pt x="14" y="4"/>
                  </a:cubicBezTo>
                  <a:cubicBezTo>
                    <a:pt x="13" y="6"/>
                    <a:pt x="12" y="8"/>
                    <a:pt x="10" y="8"/>
                  </a:cubicBezTo>
                  <a:cubicBezTo>
                    <a:pt x="8" y="8"/>
                    <a:pt x="10" y="12"/>
                    <a:pt x="8" y="13"/>
                  </a:cubicBezTo>
                  <a:cubicBezTo>
                    <a:pt x="5" y="14"/>
                    <a:pt x="1" y="13"/>
                    <a:pt x="0" y="15"/>
                  </a:cubicBezTo>
                  <a:cubicBezTo>
                    <a:pt x="0" y="18"/>
                    <a:pt x="5" y="19"/>
                    <a:pt x="5" y="22"/>
                  </a:cubicBezTo>
                  <a:cubicBezTo>
                    <a:pt x="5" y="24"/>
                    <a:pt x="8" y="27"/>
                    <a:pt x="6" y="29"/>
                  </a:cubicBezTo>
                  <a:cubicBezTo>
                    <a:pt x="4" y="30"/>
                    <a:pt x="3" y="33"/>
                    <a:pt x="3" y="37"/>
                  </a:cubicBezTo>
                  <a:cubicBezTo>
                    <a:pt x="4" y="38"/>
                    <a:pt x="6" y="39"/>
                    <a:pt x="6" y="38"/>
                  </a:cubicBezTo>
                  <a:cubicBezTo>
                    <a:pt x="8" y="35"/>
                    <a:pt x="15" y="38"/>
                    <a:pt x="15" y="35"/>
                  </a:cubicBezTo>
                  <a:cubicBezTo>
                    <a:pt x="15" y="33"/>
                    <a:pt x="22" y="34"/>
                    <a:pt x="22" y="32"/>
                  </a:cubicBezTo>
                  <a:cubicBezTo>
                    <a:pt x="22" y="29"/>
                    <a:pt x="27" y="24"/>
                    <a:pt x="30" y="25"/>
                  </a:cubicBezTo>
                  <a:cubicBezTo>
                    <a:pt x="32" y="25"/>
                    <a:pt x="29" y="30"/>
                    <a:pt x="33" y="31"/>
                  </a:cubicBezTo>
                  <a:cubicBezTo>
                    <a:pt x="36" y="33"/>
                    <a:pt x="31" y="39"/>
                    <a:pt x="33" y="41"/>
                  </a:cubicBezTo>
                  <a:cubicBezTo>
                    <a:pt x="34" y="42"/>
                    <a:pt x="35" y="41"/>
                    <a:pt x="37" y="41"/>
                  </a:cubicBezTo>
                  <a:cubicBezTo>
                    <a:pt x="38" y="41"/>
                    <a:pt x="40" y="40"/>
                    <a:pt x="41" y="40"/>
                  </a:cubicBezTo>
                  <a:cubicBezTo>
                    <a:pt x="44" y="37"/>
                    <a:pt x="49" y="33"/>
                    <a:pt x="50" y="34"/>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5" name="Freeform 360">
              <a:extLst>
                <a:ext uri="{FF2B5EF4-FFF2-40B4-BE49-F238E27FC236}">
                  <a16:creationId xmlns:a16="http://schemas.microsoft.com/office/drawing/2014/main" id="{69BA445A-679A-4CA4-82BF-37D2DB5AD1DA}"/>
                </a:ext>
              </a:extLst>
            </p:cNvPr>
            <p:cNvSpPr>
              <a:spLocks/>
            </p:cNvSpPr>
            <p:nvPr/>
          </p:nvSpPr>
          <p:spPr bwMode="auto">
            <a:xfrm>
              <a:off x="5802610" y="3820538"/>
              <a:ext cx="62377" cy="56353"/>
            </a:xfrm>
            <a:custGeom>
              <a:avLst/>
              <a:gdLst>
                <a:gd name="T0" fmla="*/ 25 w 27"/>
                <a:gd name="T1" fmla="*/ 18 h 23"/>
                <a:gd name="T2" fmla="*/ 20 w 27"/>
                <a:gd name="T3" fmla="*/ 12 h 23"/>
                <a:gd name="T4" fmla="*/ 17 w 27"/>
                <a:gd name="T5" fmla="*/ 5 h 23"/>
                <a:gd name="T6" fmla="*/ 15 w 27"/>
                <a:gd name="T7" fmla="*/ 1 h 23"/>
                <a:gd name="T8" fmla="*/ 8 w 27"/>
                <a:gd name="T9" fmla="*/ 0 h 23"/>
                <a:gd name="T10" fmla="*/ 0 w 27"/>
                <a:gd name="T11" fmla="*/ 2 h 23"/>
                <a:gd name="T12" fmla="*/ 1 w 27"/>
                <a:gd name="T13" fmla="*/ 8 h 23"/>
                <a:gd name="T14" fmla="*/ 8 w 27"/>
                <a:gd name="T15" fmla="*/ 11 h 23"/>
                <a:gd name="T16" fmla="*/ 9 w 27"/>
                <a:gd name="T17" fmla="*/ 14 h 23"/>
                <a:gd name="T18" fmla="*/ 10 w 27"/>
                <a:gd name="T19" fmla="*/ 14 h 23"/>
                <a:gd name="T20" fmla="*/ 12 w 27"/>
                <a:gd name="T21" fmla="*/ 15 h 23"/>
                <a:gd name="T22" fmla="*/ 16 w 27"/>
                <a:gd name="T23" fmla="*/ 17 h 23"/>
                <a:gd name="T24" fmla="*/ 20 w 27"/>
                <a:gd name="T25" fmla="*/ 19 h 23"/>
                <a:gd name="T26" fmla="*/ 21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4"/>
                    <a:pt x="20" y="12"/>
                  </a:cubicBezTo>
                  <a:cubicBezTo>
                    <a:pt x="20" y="10"/>
                    <a:pt x="17" y="7"/>
                    <a:pt x="17" y="5"/>
                  </a:cubicBezTo>
                  <a:cubicBezTo>
                    <a:pt x="17" y="4"/>
                    <a:pt x="16" y="2"/>
                    <a:pt x="15" y="1"/>
                  </a:cubicBezTo>
                  <a:cubicBezTo>
                    <a:pt x="13" y="0"/>
                    <a:pt x="10" y="0"/>
                    <a:pt x="8" y="0"/>
                  </a:cubicBezTo>
                  <a:cubicBezTo>
                    <a:pt x="5" y="0"/>
                    <a:pt x="3" y="1"/>
                    <a:pt x="0" y="2"/>
                  </a:cubicBezTo>
                  <a:cubicBezTo>
                    <a:pt x="1" y="4"/>
                    <a:pt x="0" y="5"/>
                    <a:pt x="1" y="8"/>
                  </a:cubicBezTo>
                  <a:cubicBezTo>
                    <a:pt x="3" y="12"/>
                    <a:pt x="6" y="10"/>
                    <a:pt x="8" y="11"/>
                  </a:cubicBezTo>
                  <a:cubicBezTo>
                    <a:pt x="8" y="11"/>
                    <a:pt x="9" y="12"/>
                    <a:pt x="9" y="14"/>
                  </a:cubicBezTo>
                  <a:cubicBezTo>
                    <a:pt x="9" y="14"/>
                    <a:pt x="9" y="14"/>
                    <a:pt x="10" y="14"/>
                  </a:cubicBezTo>
                  <a:cubicBezTo>
                    <a:pt x="11" y="14"/>
                    <a:pt x="12" y="15"/>
                    <a:pt x="12" y="15"/>
                  </a:cubicBezTo>
                  <a:cubicBezTo>
                    <a:pt x="14" y="16"/>
                    <a:pt x="15" y="17"/>
                    <a:pt x="16" y="17"/>
                  </a:cubicBezTo>
                  <a:cubicBezTo>
                    <a:pt x="17" y="18"/>
                    <a:pt x="18" y="16"/>
                    <a:pt x="20" y="19"/>
                  </a:cubicBezTo>
                  <a:cubicBezTo>
                    <a:pt x="21" y="21"/>
                    <a:pt x="22" y="21"/>
                    <a:pt x="21" y="23"/>
                  </a:cubicBezTo>
                  <a:cubicBezTo>
                    <a:pt x="23" y="23"/>
                    <a:pt x="25" y="23"/>
                    <a:pt x="27" y="22"/>
                  </a:cubicBezTo>
                  <a:cubicBezTo>
                    <a:pt x="26" y="20"/>
                    <a:pt x="25" y="19"/>
                    <a:pt x="25" y="18"/>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6" name="Freeform 361">
              <a:extLst>
                <a:ext uri="{FF2B5EF4-FFF2-40B4-BE49-F238E27FC236}">
                  <a16:creationId xmlns:a16="http://schemas.microsoft.com/office/drawing/2014/main" id="{98DBA12B-6D2D-4CA5-9253-BCEAB7047B8B}"/>
                </a:ext>
              </a:extLst>
            </p:cNvPr>
            <p:cNvSpPr>
              <a:spLocks noEditPoints="1"/>
            </p:cNvSpPr>
            <p:nvPr/>
          </p:nvSpPr>
          <p:spPr bwMode="auto">
            <a:xfrm>
              <a:off x="5830129" y="3808877"/>
              <a:ext cx="91732" cy="77728"/>
            </a:xfrm>
            <a:custGeom>
              <a:avLst/>
              <a:gdLst>
                <a:gd name="T0" fmla="*/ 38 w 40"/>
                <a:gd name="T1" fmla="*/ 10 h 32"/>
                <a:gd name="T2" fmla="*/ 30 w 40"/>
                <a:gd name="T3" fmla="*/ 1 h 32"/>
                <a:gd name="T4" fmla="*/ 25 w 40"/>
                <a:gd name="T5" fmla="*/ 5 h 32"/>
                <a:gd name="T6" fmla="*/ 22 w 40"/>
                <a:gd name="T7" fmla="*/ 5 h 32"/>
                <a:gd name="T8" fmla="*/ 16 w 40"/>
                <a:gd name="T9" fmla="*/ 1 h 32"/>
                <a:gd name="T10" fmla="*/ 13 w 40"/>
                <a:gd name="T11" fmla="*/ 0 h 32"/>
                <a:gd name="T12" fmla="*/ 11 w 40"/>
                <a:gd name="T13" fmla="*/ 3 h 32"/>
                <a:gd name="T14" fmla="*/ 14 w 40"/>
                <a:gd name="T15" fmla="*/ 6 h 32"/>
                <a:gd name="T16" fmla="*/ 8 w 40"/>
                <a:gd name="T17" fmla="*/ 6 h 32"/>
                <a:gd name="T18" fmla="*/ 2 w 40"/>
                <a:gd name="T19" fmla="*/ 4 h 32"/>
                <a:gd name="T20" fmla="*/ 5 w 40"/>
                <a:gd name="T21" fmla="*/ 10 h 32"/>
                <a:gd name="T22" fmla="*/ 8 w 40"/>
                <a:gd name="T23" fmla="*/ 17 h 32"/>
                <a:gd name="T24" fmla="*/ 13 w 40"/>
                <a:gd name="T25" fmla="*/ 23 h 32"/>
                <a:gd name="T26" fmla="*/ 15 w 40"/>
                <a:gd name="T27" fmla="*/ 27 h 32"/>
                <a:gd name="T28" fmla="*/ 24 w 40"/>
                <a:gd name="T29" fmla="*/ 21 h 32"/>
                <a:gd name="T30" fmla="*/ 26 w 40"/>
                <a:gd name="T31" fmla="*/ 28 h 32"/>
                <a:gd name="T32" fmla="*/ 31 w 40"/>
                <a:gd name="T33" fmla="*/ 32 h 32"/>
                <a:gd name="T34" fmla="*/ 33 w 40"/>
                <a:gd name="T35" fmla="*/ 28 h 32"/>
                <a:gd name="T36" fmla="*/ 38 w 40"/>
                <a:gd name="T37" fmla="*/ 10 h 32"/>
                <a:gd name="T38" fmla="*/ 4 w 40"/>
                <a:gd name="T39" fmla="*/ 22 h 32"/>
                <a:gd name="T40" fmla="*/ 0 w 40"/>
                <a:gd name="T41" fmla="*/ 20 h 32"/>
                <a:gd name="T42" fmla="*/ 3 w 40"/>
                <a:gd name="T43" fmla="*/ 25 h 32"/>
                <a:gd name="T44" fmla="*/ 8 w 40"/>
                <a:gd name="T45" fmla="*/ 28 h 32"/>
                <a:gd name="T46" fmla="*/ 9 w 40"/>
                <a:gd name="T47" fmla="*/ 28 h 32"/>
                <a:gd name="T48" fmla="*/ 8 w 40"/>
                <a:gd name="T49" fmla="*/ 24 h 32"/>
                <a:gd name="T50" fmla="*/ 4 w 40"/>
                <a:gd name="T51"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2">
                  <a:moveTo>
                    <a:pt x="38" y="10"/>
                  </a:moveTo>
                  <a:cubicBezTo>
                    <a:pt x="37" y="9"/>
                    <a:pt x="34" y="5"/>
                    <a:pt x="30" y="1"/>
                  </a:cubicBezTo>
                  <a:cubicBezTo>
                    <a:pt x="29" y="4"/>
                    <a:pt x="26" y="3"/>
                    <a:pt x="25" y="5"/>
                  </a:cubicBezTo>
                  <a:cubicBezTo>
                    <a:pt x="25" y="7"/>
                    <a:pt x="23" y="5"/>
                    <a:pt x="22" y="5"/>
                  </a:cubicBezTo>
                  <a:cubicBezTo>
                    <a:pt x="21" y="5"/>
                    <a:pt x="18" y="1"/>
                    <a:pt x="16" y="1"/>
                  </a:cubicBezTo>
                  <a:cubicBezTo>
                    <a:pt x="15" y="1"/>
                    <a:pt x="14" y="0"/>
                    <a:pt x="13" y="0"/>
                  </a:cubicBezTo>
                  <a:cubicBezTo>
                    <a:pt x="12" y="1"/>
                    <a:pt x="11" y="2"/>
                    <a:pt x="11" y="3"/>
                  </a:cubicBezTo>
                  <a:cubicBezTo>
                    <a:pt x="12" y="4"/>
                    <a:pt x="15" y="5"/>
                    <a:pt x="14" y="6"/>
                  </a:cubicBezTo>
                  <a:cubicBezTo>
                    <a:pt x="13" y="7"/>
                    <a:pt x="9" y="7"/>
                    <a:pt x="8" y="6"/>
                  </a:cubicBezTo>
                  <a:cubicBezTo>
                    <a:pt x="7" y="5"/>
                    <a:pt x="3" y="3"/>
                    <a:pt x="2" y="4"/>
                  </a:cubicBezTo>
                  <a:cubicBezTo>
                    <a:pt x="2" y="5"/>
                    <a:pt x="6" y="9"/>
                    <a:pt x="5" y="10"/>
                  </a:cubicBezTo>
                  <a:cubicBezTo>
                    <a:pt x="5" y="12"/>
                    <a:pt x="8" y="15"/>
                    <a:pt x="8" y="17"/>
                  </a:cubicBezTo>
                  <a:cubicBezTo>
                    <a:pt x="8" y="19"/>
                    <a:pt x="13" y="21"/>
                    <a:pt x="13" y="23"/>
                  </a:cubicBezTo>
                  <a:cubicBezTo>
                    <a:pt x="13" y="24"/>
                    <a:pt x="14" y="25"/>
                    <a:pt x="15" y="27"/>
                  </a:cubicBezTo>
                  <a:cubicBezTo>
                    <a:pt x="18" y="25"/>
                    <a:pt x="22" y="22"/>
                    <a:pt x="24" y="21"/>
                  </a:cubicBezTo>
                  <a:cubicBezTo>
                    <a:pt x="28" y="19"/>
                    <a:pt x="26" y="27"/>
                    <a:pt x="26" y="28"/>
                  </a:cubicBezTo>
                  <a:cubicBezTo>
                    <a:pt x="25" y="29"/>
                    <a:pt x="28" y="31"/>
                    <a:pt x="31" y="32"/>
                  </a:cubicBezTo>
                  <a:cubicBezTo>
                    <a:pt x="31" y="31"/>
                    <a:pt x="32" y="29"/>
                    <a:pt x="33" y="28"/>
                  </a:cubicBezTo>
                  <a:cubicBezTo>
                    <a:pt x="37" y="23"/>
                    <a:pt x="40" y="15"/>
                    <a:pt x="38" y="10"/>
                  </a:cubicBezTo>
                  <a:close/>
                  <a:moveTo>
                    <a:pt x="4" y="22"/>
                  </a:moveTo>
                  <a:cubicBezTo>
                    <a:pt x="3" y="22"/>
                    <a:pt x="2" y="21"/>
                    <a:pt x="0" y="20"/>
                  </a:cubicBezTo>
                  <a:cubicBezTo>
                    <a:pt x="0" y="22"/>
                    <a:pt x="0" y="24"/>
                    <a:pt x="3" y="25"/>
                  </a:cubicBezTo>
                  <a:cubicBezTo>
                    <a:pt x="6" y="26"/>
                    <a:pt x="1" y="27"/>
                    <a:pt x="8" y="28"/>
                  </a:cubicBezTo>
                  <a:cubicBezTo>
                    <a:pt x="8" y="28"/>
                    <a:pt x="9" y="28"/>
                    <a:pt x="9" y="28"/>
                  </a:cubicBezTo>
                  <a:cubicBezTo>
                    <a:pt x="10" y="26"/>
                    <a:pt x="9" y="26"/>
                    <a:pt x="8" y="24"/>
                  </a:cubicBezTo>
                  <a:cubicBezTo>
                    <a:pt x="6" y="21"/>
                    <a:pt x="5" y="23"/>
                    <a:pt x="4" y="22"/>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7" name="Freeform 362">
              <a:extLst>
                <a:ext uri="{FF2B5EF4-FFF2-40B4-BE49-F238E27FC236}">
                  <a16:creationId xmlns:a16="http://schemas.microsoft.com/office/drawing/2014/main" id="{B8587340-D33E-488B-B0EE-D260DAE3A099}"/>
                </a:ext>
              </a:extLst>
            </p:cNvPr>
            <p:cNvSpPr>
              <a:spLocks/>
            </p:cNvSpPr>
            <p:nvPr/>
          </p:nvSpPr>
          <p:spPr bwMode="auto">
            <a:xfrm>
              <a:off x="6123668" y="3888550"/>
              <a:ext cx="264185" cy="202092"/>
            </a:xfrm>
            <a:custGeom>
              <a:avLst/>
              <a:gdLst>
                <a:gd name="T0" fmla="*/ 111 w 115"/>
                <a:gd name="T1" fmla="*/ 12 h 83"/>
                <a:gd name="T2" fmla="*/ 108 w 115"/>
                <a:gd name="T3" fmla="*/ 10 h 83"/>
                <a:gd name="T4" fmla="*/ 99 w 115"/>
                <a:gd name="T5" fmla="*/ 16 h 83"/>
                <a:gd name="T6" fmla="*/ 95 w 115"/>
                <a:gd name="T7" fmla="*/ 17 h 83"/>
                <a:gd name="T8" fmla="*/ 91 w 115"/>
                <a:gd name="T9" fmla="*/ 17 h 83"/>
                <a:gd name="T10" fmla="*/ 91 w 115"/>
                <a:gd name="T11" fmla="*/ 7 h 83"/>
                <a:gd name="T12" fmla="*/ 88 w 115"/>
                <a:gd name="T13" fmla="*/ 1 h 83"/>
                <a:gd name="T14" fmla="*/ 80 w 115"/>
                <a:gd name="T15" fmla="*/ 8 h 83"/>
                <a:gd name="T16" fmla="*/ 73 w 115"/>
                <a:gd name="T17" fmla="*/ 11 h 83"/>
                <a:gd name="T18" fmla="*/ 64 w 115"/>
                <a:gd name="T19" fmla="*/ 14 h 83"/>
                <a:gd name="T20" fmla="*/ 57 w 115"/>
                <a:gd name="T21" fmla="*/ 12 h 83"/>
                <a:gd name="T22" fmla="*/ 51 w 115"/>
                <a:gd name="T23" fmla="*/ 9 h 83"/>
                <a:gd name="T24" fmla="*/ 44 w 115"/>
                <a:gd name="T25" fmla="*/ 8 h 83"/>
                <a:gd name="T26" fmla="*/ 38 w 115"/>
                <a:gd name="T27" fmla="*/ 12 h 83"/>
                <a:gd name="T28" fmla="*/ 33 w 115"/>
                <a:gd name="T29" fmla="*/ 20 h 83"/>
                <a:gd name="T30" fmla="*/ 22 w 115"/>
                <a:gd name="T31" fmla="*/ 27 h 83"/>
                <a:gd name="T32" fmla="*/ 15 w 115"/>
                <a:gd name="T33" fmla="*/ 29 h 83"/>
                <a:gd name="T34" fmla="*/ 9 w 115"/>
                <a:gd name="T35" fmla="*/ 28 h 83"/>
                <a:gd name="T36" fmla="*/ 5 w 115"/>
                <a:gd name="T37" fmla="*/ 31 h 83"/>
                <a:gd name="T38" fmla="*/ 2 w 115"/>
                <a:gd name="T39" fmla="*/ 38 h 83"/>
                <a:gd name="T40" fmla="*/ 1 w 115"/>
                <a:gd name="T41" fmla="*/ 45 h 83"/>
                <a:gd name="T42" fmla="*/ 1 w 115"/>
                <a:gd name="T43" fmla="*/ 53 h 83"/>
                <a:gd name="T44" fmla="*/ 3 w 115"/>
                <a:gd name="T45" fmla="*/ 62 h 83"/>
                <a:gd name="T46" fmla="*/ 10 w 115"/>
                <a:gd name="T47" fmla="*/ 67 h 83"/>
                <a:gd name="T48" fmla="*/ 2 w 115"/>
                <a:gd name="T49" fmla="*/ 78 h 83"/>
                <a:gd name="T50" fmla="*/ 4 w 115"/>
                <a:gd name="T51" fmla="*/ 81 h 83"/>
                <a:gd name="T52" fmla="*/ 16 w 115"/>
                <a:gd name="T53" fmla="*/ 82 h 83"/>
                <a:gd name="T54" fmla="*/ 49 w 115"/>
                <a:gd name="T55" fmla="*/ 78 h 83"/>
                <a:gd name="T56" fmla="*/ 48 w 115"/>
                <a:gd name="T57" fmla="*/ 70 h 83"/>
                <a:gd name="T58" fmla="*/ 54 w 115"/>
                <a:gd name="T59" fmla="*/ 66 h 83"/>
                <a:gd name="T60" fmla="*/ 60 w 115"/>
                <a:gd name="T61" fmla="*/ 65 h 83"/>
                <a:gd name="T62" fmla="*/ 68 w 115"/>
                <a:gd name="T63" fmla="*/ 62 h 83"/>
                <a:gd name="T64" fmla="*/ 72 w 115"/>
                <a:gd name="T65" fmla="*/ 58 h 83"/>
                <a:gd name="T66" fmla="*/ 75 w 115"/>
                <a:gd name="T67" fmla="*/ 50 h 83"/>
                <a:gd name="T68" fmla="*/ 80 w 115"/>
                <a:gd name="T69" fmla="*/ 46 h 83"/>
                <a:gd name="T70" fmla="*/ 78 w 115"/>
                <a:gd name="T71" fmla="*/ 41 h 83"/>
                <a:gd name="T72" fmla="*/ 87 w 115"/>
                <a:gd name="T73" fmla="*/ 41 h 83"/>
                <a:gd name="T74" fmla="*/ 87 w 115"/>
                <a:gd name="T75" fmla="*/ 35 h 83"/>
                <a:gd name="T76" fmla="*/ 91 w 115"/>
                <a:gd name="T77" fmla="*/ 29 h 83"/>
                <a:gd name="T78" fmla="*/ 90 w 115"/>
                <a:gd name="T79" fmla="*/ 25 h 83"/>
                <a:gd name="T80" fmla="*/ 91 w 115"/>
                <a:gd name="T81" fmla="*/ 20 h 83"/>
                <a:gd name="T82" fmla="*/ 92 w 115"/>
                <a:gd name="T83" fmla="*/ 20 h 83"/>
                <a:gd name="T84" fmla="*/ 96 w 115"/>
                <a:gd name="T85" fmla="*/ 19 h 83"/>
                <a:gd name="T86" fmla="*/ 107 w 115"/>
                <a:gd name="T87" fmla="*/ 15 h 83"/>
                <a:gd name="T88" fmla="*/ 115 w 115"/>
                <a:gd name="T89" fmla="*/ 13 h 83"/>
                <a:gd name="T90" fmla="*/ 111 w 115"/>
                <a:gd name="T91" fmla="*/ 12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3">
                  <a:moveTo>
                    <a:pt x="111" y="12"/>
                  </a:moveTo>
                  <a:cubicBezTo>
                    <a:pt x="109" y="12"/>
                    <a:pt x="110" y="11"/>
                    <a:pt x="108" y="10"/>
                  </a:cubicBezTo>
                  <a:cubicBezTo>
                    <a:pt x="107" y="9"/>
                    <a:pt x="102" y="13"/>
                    <a:pt x="99" y="16"/>
                  </a:cubicBezTo>
                  <a:cubicBezTo>
                    <a:pt x="98" y="16"/>
                    <a:pt x="96" y="17"/>
                    <a:pt x="95" y="17"/>
                  </a:cubicBezTo>
                  <a:cubicBezTo>
                    <a:pt x="93" y="17"/>
                    <a:pt x="92" y="18"/>
                    <a:pt x="91" y="17"/>
                  </a:cubicBezTo>
                  <a:cubicBezTo>
                    <a:pt x="89" y="15"/>
                    <a:pt x="94" y="9"/>
                    <a:pt x="91" y="7"/>
                  </a:cubicBezTo>
                  <a:cubicBezTo>
                    <a:pt x="87" y="6"/>
                    <a:pt x="90" y="1"/>
                    <a:pt x="88" y="1"/>
                  </a:cubicBezTo>
                  <a:cubicBezTo>
                    <a:pt x="85" y="0"/>
                    <a:pt x="80" y="5"/>
                    <a:pt x="80" y="8"/>
                  </a:cubicBezTo>
                  <a:cubicBezTo>
                    <a:pt x="80" y="10"/>
                    <a:pt x="73" y="9"/>
                    <a:pt x="73" y="11"/>
                  </a:cubicBezTo>
                  <a:cubicBezTo>
                    <a:pt x="73" y="14"/>
                    <a:pt x="66" y="11"/>
                    <a:pt x="64" y="14"/>
                  </a:cubicBezTo>
                  <a:cubicBezTo>
                    <a:pt x="63" y="16"/>
                    <a:pt x="60" y="12"/>
                    <a:pt x="57" y="12"/>
                  </a:cubicBezTo>
                  <a:cubicBezTo>
                    <a:pt x="55" y="12"/>
                    <a:pt x="54" y="9"/>
                    <a:pt x="51" y="9"/>
                  </a:cubicBezTo>
                  <a:cubicBezTo>
                    <a:pt x="48" y="10"/>
                    <a:pt x="46" y="9"/>
                    <a:pt x="44" y="8"/>
                  </a:cubicBezTo>
                  <a:cubicBezTo>
                    <a:pt x="42" y="8"/>
                    <a:pt x="40" y="13"/>
                    <a:pt x="38" y="12"/>
                  </a:cubicBezTo>
                  <a:cubicBezTo>
                    <a:pt x="35" y="11"/>
                    <a:pt x="34" y="17"/>
                    <a:pt x="33" y="20"/>
                  </a:cubicBezTo>
                  <a:cubicBezTo>
                    <a:pt x="32" y="23"/>
                    <a:pt x="21" y="23"/>
                    <a:pt x="22" y="27"/>
                  </a:cubicBezTo>
                  <a:cubicBezTo>
                    <a:pt x="22" y="30"/>
                    <a:pt x="15" y="31"/>
                    <a:pt x="15" y="29"/>
                  </a:cubicBezTo>
                  <a:cubicBezTo>
                    <a:pt x="14" y="27"/>
                    <a:pt x="10" y="28"/>
                    <a:pt x="9" y="28"/>
                  </a:cubicBezTo>
                  <a:cubicBezTo>
                    <a:pt x="8" y="27"/>
                    <a:pt x="5" y="28"/>
                    <a:pt x="5" y="31"/>
                  </a:cubicBezTo>
                  <a:cubicBezTo>
                    <a:pt x="6" y="35"/>
                    <a:pt x="3" y="36"/>
                    <a:pt x="2" y="38"/>
                  </a:cubicBezTo>
                  <a:cubicBezTo>
                    <a:pt x="2" y="39"/>
                    <a:pt x="0" y="43"/>
                    <a:pt x="1" y="45"/>
                  </a:cubicBezTo>
                  <a:cubicBezTo>
                    <a:pt x="3" y="47"/>
                    <a:pt x="0" y="50"/>
                    <a:pt x="1" y="53"/>
                  </a:cubicBezTo>
                  <a:cubicBezTo>
                    <a:pt x="3" y="57"/>
                    <a:pt x="2" y="61"/>
                    <a:pt x="3" y="62"/>
                  </a:cubicBezTo>
                  <a:cubicBezTo>
                    <a:pt x="3" y="64"/>
                    <a:pt x="9" y="63"/>
                    <a:pt x="10" y="67"/>
                  </a:cubicBezTo>
                  <a:cubicBezTo>
                    <a:pt x="12" y="70"/>
                    <a:pt x="3" y="76"/>
                    <a:pt x="2" y="78"/>
                  </a:cubicBezTo>
                  <a:cubicBezTo>
                    <a:pt x="2" y="79"/>
                    <a:pt x="3" y="80"/>
                    <a:pt x="4" y="81"/>
                  </a:cubicBezTo>
                  <a:cubicBezTo>
                    <a:pt x="7" y="81"/>
                    <a:pt x="12" y="81"/>
                    <a:pt x="16" y="82"/>
                  </a:cubicBezTo>
                  <a:cubicBezTo>
                    <a:pt x="21" y="83"/>
                    <a:pt x="48" y="79"/>
                    <a:pt x="49" y="78"/>
                  </a:cubicBezTo>
                  <a:cubicBezTo>
                    <a:pt x="49" y="77"/>
                    <a:pt x="48" y="71"/>
                    <a:pt x="48" y="70"/>
                  </a:cubicBezTo>
                  <a:cubicBezTo>
                    <a:pt x="48" y="69"/>
                    <a:pt x="51" y="66"/>
                    <a:pt x="54" y="66"/>
                  </a:cubicBezTo>
                  <a:cubicBezTo>
                    <a:pt x="57" y="66"/>
                    <a:pt x="60" y="67"/>
                    <a:pt x="60" y="65"/>
                  </a:cubicBezTo>
                  <a:cubicBezTo>
                    <a:pt x="60" y="63"/>
                    <a:pt x="68" y="60"/>
                    <a:pt x="68" y="62"/>
                  </a:cubicBezTo>
                  <a:cubicBezTo>
                    <a:pt x="69" y="64"/>
                    <a:pt x="72" y="63"/>
                    <a:pt x="72" y="58"/>
                  </a:cubicBezTo>
                  <a:cubicBezTo>
                    <a:pt x="72" y="54"/>
                    <a:pt x="72" y="50"/>
                    <a:pt x="75" y="50"/>
                  </a:cubicBezTo>
                  <a:cubicBezTo>
                    <a:pt x="78" y="50"/>
                    <a:pt x="80" y="48"/>
                    <a:pt x="80" y="46"/>
                  </a:cubicBezTo>
                  <a:cubicBezTo>
                    <a:pt x="80" y="45"/>
                    <a:pt x="77" y="42"/>
                    <a:pt x="78" y="41"/>
                  </a:cubicBezTo>
                  <a:cubicBezTo>
                    <a:pt x="78" y="40"/>
                    <a:pt x="86" y="44"/>
                    <a:pt x="87" y="41"/>
                  </a:cubicBezTo>
                  <a:cubicBezTo>
                    <a:pt x="88" y="39"/>
                    <a:pt x="86" y="37"/>
                    <a:pt x="87" y="35"/>
                  </a:cubicBezTo>
                  <a:cubicBezTo>
                    <a:pt x="88" y="33"/>
                    <a:pt x="91" y="31"/>
                    <a:pt x="91" y="29"/>
                  </a:cubicBezTo>
                  <a:cubicBezTo>
                    <a:pt x="91" y="27"/>
                    <a:pt x="91" y="26"/>
                    <a:pt x="90" y="25"/>
                  </a:cubicBezTo>
                  <a:cubicBezTo>
                    <a:pt x="88" y="23"/>
                    <a:pt x="89" y="21"/>
                    <a:pt x="91" y="20"/>
                  </a:cubicBezTo>
                  <a:cubicBezTo>
                    <a:pt x="91" y="20"/>
                    <a:pt x="92" y="20"/>
                    <a:pt x="92" y="20"/>
                  </a:cubicBezTo>
                  <a:cubicBezTo>
                    <a:pt x="94" y="20"/>
                    <a:pt x="95" y="19"/>
                    <a:pt x="96" y="19"/>
                  </a:cubicBezTo>
                  <a:cubicBezTo>
                    <a:pt x="99" y="16"/>
                    <a:pt x="105" y="15"/>
                    <a:pt x="107" y="15"/>
                  </a:cubicBezTo>
                  <a:cubicBezTo>
                    <a:pt x="109" y="16"/>
                    <a:pt x="113" y="15"/>
                    <a:pt x="115" y="13"/>
                  </a:cubicBezTo>
                  <a:cubicBezTo>
                    <a:pt x="114" y="12"/>
                    <a:pt x="112" y="12"/>
                    <a:pt x="111" y="12"/>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8" name="Freeform 363">
              <a:extLst>
                <a:ext uri="{FF2B5EF4-FFF2-40B4-BE49-F238E27FC236}">
                  <a16:creationId xmlns:a16="http://schemas.microsoft.com/office/drawing/2014/main" id="{98C22AD5-77F4-4C6A-939E-E4F28948C81E}"/>
                </a:ext>
              </a:extLst>
            </p:cNvPr>
            <p:cNvSpPr>
              <a:spLocks/>
            </p:cNvSpPr>
            <p:nvPr/>
          </p:nvSpPr>
          <p:spPr bwMode="auto">
            <a:xfrm>
              <a:off x="6132842" y="3919639"/>
              <a:ext cx="306382" cy="291479"/>
            </a:xfrm>
            <a:custGeom>
              <a:avLst/>
              <a:gdLst>
                <a:gd name="T0" fmla="*/ 122 w 133"/>
                <a:gd name="T1" fmla="*/ 6 h 120"/>
                <a:gd name="T2" fmla="*/ 113 w 133"/>
                <a:gd name="T3" fmla="*/ 1 h 120"/>
                <a:gd name="T4" fmla="*/ 103 w 133"/>
                <a:gd name="T5" fmla="*/ 2 h 120"/>
                <a:gd name="T6" fmla="*/ 88 w 133"/>
                <a:gd name="T7" fmla="*/ 7 h 120"/>
                <a:gd name="T8" fmla="*/ 86 w 133"/>
                <a:gd name="T9" fmla="*/ 12 h 120"/>
                <a:gd name="T10" fmla="*/ 83 w 133"/>
                <a:gd name="T11" fmla="*/ 22 h 120"/>
                <a:gd name="T12" fmla="*/ 74 w 133"/>
                <a:gd name="T13" fmla="*/ 28 h 120"/>
                <a:gd name="T14" fmla="*/ 71 w 133"/>
                <a:gd name="T15" fmla="*/ 37 h 120"/>
                <a:gd name="T16" fmla="*/ 64 w 133"/>
                <a:gd name="T17" fmla="*/ 49 h 120"/>
                <a:gd name="T18" fmla="*/ 50 w 133"/>
                <a:gd name="T19" fmla="*/ 53 h 120"/>
                <a:gd name="T20" fmla="*/ 45 w 133"/>
                <a:gd name="T21" fmla="*/ 65 h 120"/>
                <a:gd name="T22" fmla="*/ 0 w 133"/>
                <a:gd name="T23" fmla="*/ 68 h 120"/>
                <a:gd name="T24" fmla="*/ 12 w 133"/>
                <a:gd name="T25" fmla="*/ 79 h 120"/>
                <a:gd name="T26" fmla="*/ 18 w 133"/>
                <a:gd name="T27" fmla="*/ 94 h 120"/>
                <a:gd name="T28" fmla="*/ 5 w 133"/>
                <a:gd name="T29" fmla="*/ 104 h 120"/>
                <a:gd name="T30" fmla="*/ 20 w 133"/>
                <a:gd name="T31" fmla="*/ 105 h 120"/>
                <a:gd name="T32" fmla="*/ 40 w 133"/>
                <a:gd name="T33" fmla="*/ 104 h 120"/>
                <a:gd name="T34" fmla="*/ 50 w 133"/>
                <a:gd name="T35" fmla="*/ 111 h 120"/>
                <a:gd name="T36" fmla="*/ 58 w 133"/>
                <a:gd name="T37" fmla="*/ 119 h 120"/>
                <a:gd name="T38" fmla="*/ 60 w 133"/>
                <a:gd name="T39" fmla="*/ 119 h 120"/>
                <a:gd name="T40" fmla="*/ 75 w 133"/>
                <a:gd name="T41" fmla="*/ 114 h 120"/>
                <a:gd name="T42" fmla="*/ 78 w 133"/>
                <a:gd name="T43" fmla="*/ 105 h 120"/>
                <a:gd name="T44" fmla="*/ 70 w 133"/>
                <a:gd name="T45" fmla="*/ 91 h 120"/>
                <a:gd name="T46" fmla="*/ 82 w 133"/>
                <a:gd name="T47" fmla="*/ 84 h 120"/>
                <a:gd name="T48" fmla="*/ 92 w 133"/>
                <a:gd name="T49" fmla="*/ 78 h 120"/>
                <a:gd name="T50" fmla="*/ 101 w 133"/>
                <a:gd name="T51" fmla="*/ 65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2"/>
                  </a:moveTo>
                  <a:cubicBezTo>
                    <a:pt x="123" y="11"/>
                    <a:pt x="122" y="7"/>
                    <a:pt x="122" y="6"/>
                  </a:cubicBezTo>
                  <a:cubicBezTo>
                    <a:pt x="122" y="5"/>
                    <a:pt x="118" y="3"/>
                    <a:pt x="115" y="0"/>
                  </a:cubicBezTo>
                  <a:cubicBezTo>
                    <a:pt x="115" y="0"/>
                    <a:pt x="114" y="1"/>
                    <a:pt x="113" y="1"/>
                  </a:cubicBezTo>
                  <a:cubicBezTo>
                    <a:pt x="112" y="0"/>
                    <a:pt x="112" y="0"/>
                    <a:pt x="111" y="0"/>
                  </a:cubicBezTo>
                  <a:cubicBezTo>
                    <a:pt x="109" y="2"/>
                    <a:pt x="105" y="3"/>
                    <a:pt x="103" y="2"/>
                  </a:cubicBezTo>
                  <a:cubicBezTo>
                    <a:pt x="101" y="2"/>
                    <a:pt x="95" y="3"/>
                    <a:pt x="92" y="6"/>
                  </a:cubicBezTo>
                  <a:cubicBezTo>
                    <a:pt x="91" y="6"/>
                    <a:pt x="90" y="7"/>
                    <a:pt x="88" y="7"/>
                  </a:cubicBezTo>
                  <a:cubicBezTo>
                    <a:pt x="88" y="7"/>
                    <a:pt x="87" y="7"/>
                    <a:pt x="87" y="7"/>
                  </a:cubicBezTo>
                  <a:cubicBezTo>
                    <a:pt x="85" y="8"/>
                    <a:pt x="84" y="10"/>
                    <a:pt x="86" y="12"/>
                  </a:cubicBezTo>
                  <a:cubicBezTo>
                    <a:pt x="87" y="13"/>
                    <a:pt x="87" y="14"/>
                    <a:pt x="87" y="16"/>
                  </a:cubicBezTo>
                  <a:cubicBezTo>
                    <a:pt x="87" y="18"/>
                    <a:pt x="84" y="20"/>
                    <a:pt x="83" y="22"/>
                  </a:cubicBezTo>
                  <a:cubicBezTo>
                    <a:pt x="82" y="24"/>
                    <a:pt x="84" y="26"/>
                    <a:pt x="83" y="28"/>
                  </a:cubicBezTo>
                  <a:cubicBezTo>
                    <a:pt x="82" y="31"/>
                    <a:pt x="74" y="27"/>
                    <a:pt x="74" y="28"/>
                  </a:cubicBezTo>
                  <a:cubicBezTo>
                    <a:pt x="73" y="29"/>
                    <a:pt x="76" y="32"/>
                    <a:pt x="76" y="33"/>
                  </a:cubicBezTo>
                  <a:cubicBezTo>
                    <a:pt x="76" y="35"/>
                    <a:pt x="74" y="37"/>
                    <a:pt x="71" y="37"/>
                  </a:cubicBezTo>
                  <a:cubicBezTo>
                    <a:pt x="68" y="37"/>
                    <a:pt x="68" y="41"/>
                    <a:pt x="68" y="45"/>
                  </a:cubicBezTo>
                  <a:cubicBezTo>
                    <a:pt x="68" y="50"/>
                    <a:pt x="65" y="51"/>
                    <a:pt x="64" y="49"/>
                  </a:cubicBezTo>
                  <a:cubicBezTo>
                    <a:pt x="64" y="47"/>
                    <a:pt x="56" y="50"/>
                    <a:pt x="56" y="52"/>
                  </a:cubicBezTo>
                  <a:cubicBezTo>
                    <a:pt x="56" y="54"/>
                    <a:pt x="53" y="53"/>
                    <a:pt x="50" y="53"/>
                  </a:cubicBezTo>
                  <a:cubicBezTo>
                    <a:pt x="47" y="53"/>
                    <a:pt x="44" y="56"/>
                    <a:pt x="44" y="57"/>
                  </a:cubicBezTo>
                  <a:cubicBezTo>
                    <a:pt x="44" y="58"/>
                    <a:pt x="45" y="64"/>
                    <a:pt x="45" y="65"/>
                  </a:cubicBezTo>
                  <a:cubicBezTo>
                    <a:pt x="44" y="66"/>
                    <a:pt x="17" y="70"/>
                    <a:pt x="12" y="69"/>
                  </a:cubicBezTo>
                  <a:cubicBezTo>
                    <a:pt x="8" y="68"/>
                    <a:pt x="3" y="68"/>
                    <a:pt x="0" y="68"/>
                  </a:cubicBezTo>
                  <a:cubicBezTo>
                    <a:pt x="1" y="69"/>
                    <a:pt x="3" y="71"/>
                    <a:pt x="4" y="72"/>
                  </a:cubicBezTo>
                  <a:cubicBezTo>
                    <a:pt x="5" y="75"/>
                    <a:pt x="8" y="77"/>
                    <a:pt x="12" y="79"/>
                  </a:cubicBezTo>
                  <a:cubicBezTo>
                    <a:pt x="16" y="81"/>
                    <a:pt x="14" y="87"/>
                    <a:pt x="16" y="88"/>
                  </a:cubicBezTo>
                  <a:cubicBezTo>
                    <a:pt x="18" y="89"/>
                    <a:pt x="20" y="94"/>
                    <a:pt x="18" y="94"/>
                  </a:cubicBezTo>
                  <a:cubicBezTo>
                    <a:pt x="15" y="94"/>
                    <a:pt x="13" y="95"/>
                    <a:pt x="10" y="96"/>
                  </a:cubicBezTo>
                  <a:cubicBezTo>
                    <a:pt x="8" y="97"/>
                    <a:pt x="5" y="101"/>
                    <a:pt x="5" y="104"/>
                  </a:cubicBezTo>
                  <a:cubicBezTo>
                    <a:pt x="5" y="105"/>
                    <a:pt x="5" y="106"/>
                    <a:pt x="5" y="106"/>
                  </a:cubicBezTo>
                  <a:cubicBezTo>
                    <a:pt x="12" y="107"/>
                    <a:pt x="20" y="106"/>
                    <a:pt x="20" y="105"/>
                  </a:cubicBezTo>
                  <a:cubicBezTo>
                    <a:pt x="22" y="104"/>
                    <a:pt x="25" y="103"/>
                    <a:pt x="27" y="104"/>
                  </a:cubicBezTo>
                  <a:cubicBezTo>
                    <a:pt x="28" y="106"/>
                    <a:pt x="36" y="106"/>
                    <a:pt x="40" y="104"/>
                  </a:cubicBezTo>
                  <a:cubicBezTo>
                    <a:pt x="43" y="102"/>
                    <a:pt x="46" y="104"/>
                    <a:pt x="46" y="106"/>
                  </a:cubicBezTo>
                  <a:cubicBezTo>
                    <a:pt x="46" y="108"/>
                    <a:pt x="48" y="109"/>
                    <a:pt x="50" y="111"/>
                  </a:cubicBezTo>
                  <a:cubicBezTo>
                    <a:pt x="51" y="112"/>
                    <a:pt x="50" y="114"/>
                    <a:pt x="51" y="116"/>
                  </a:cubicBezTo>
                  <a:cubicBezTo>
                    <a:pt x="52" y="118"/>
                    <a:pt x="55" y="118"/>
                    <a:pt x="58" y="119"/>
                  </a:cubicBezTo>
                  <a:cubicBezTo>
                    <a:pt x="59" y="119"/>
                    <a:pt x="59" y="120"/>
                    <a:pt x="60" y="120"/>
                  </a:cubicBezTo>
                  <a:cubicBezTo>
                    <a:pt x="60" y="120"/>
                    <a:pt x="60" y="119"/>
                    <a:pt x="60" y="119"/>
                  </a:cubicBezTo>
                  <a:cubicBezTo>
                    <a:pt x="62" y="117"/>
                    <a:pt x="62" y="113"/>
                    <a:pt x="67" y="114"/>
                  </a:cubicBezTo>
                  <a:cubicBezTo>
                    <a:pt x="72" y="115"/>
                    <a:pt x="72" y="113"/>
                    <a:pt x="75" y="114"/>
                  </a:cubicBezTo>
                  <a:cubicBezTo>
                    <a:pt x="78" y="115"/>
                    <a:pt x="80" y="114"/>
                    <a:pt x="81" y="112"/>
                  </a:cubicBezTo>
                  <a:cubicBezTo>
                    <a:pt x="82" y="110"/>
                    <a:pt x="80" y="107"/>
                    <a:pt x="78" y="105"/>
                  </a:cubicBezTo>
                  <a:cubicBezTo>
                    <a:pt x="77" y="103"/>
                    <a:pt x="74" y="100"/>
                    <a:pt x="75" y="97"/>
                  </a:cubicBezTo>
                  <a:cubicBezTo>
                    <a:pt x="75" y="94"/>
                    <a:pt x="70" y="94"/>
                    <a:pt x="70" y="91"/>
                  </a:cubicBezTo>
                  <a:cubicBezTo>
                    <a:pt x="70" y="89"/>
                    <a:pt x="75" y="84"/>
                    <a:pt x="76" y="83"/>
                  </a:cubicBezTo>
                  <a:cubicBezTo>
                    <a:pt x="77" y="83"/>
                    <a:pt x="81" y="86"/>
                    <a:pt x="82" y="84"/>
                  </a:cubicBezTo>
                  <a:cubicBezTo>
                    <a:pt x="83" y="82"/>
                    <a:pt x="86" y="83"/>
                    <a:pt x="87" y="84"/>
                  </a:cubicBezTo>
                  <a:cubicBezTo>
                    <a:pt x="89" y="84"/>
                    <a:pt x="91" y="81"/>
                    <a:pt x="92" y="78"/>
                  </a:cubicBezTo>
                  <a:cubicBezTo>
                    <a:pt x="92" y="75"/>
                    <a:pt x="97" y="75"/>
                    <a:pt x="98" y="74"/>
                  </a:cubicBezTo>
                  <a:cubicBezTo>
                    <a:pt x="99" y="73"/>
                    <a:pt x="101" y="66"/>
                    <a:pt x="101" y="65"/>
                  </a:cubicBezTo>
                  <a:cubicBezTo>
                    <a:pt x="102" y="64"/>
                    <a:pt x="106" y="65"/>
                    <a:pt x="106" y="61"/>
                  </a:cubicBezTo>
                  <a:cubicBezTo>
                    <a:pt x="106" y="58"/>
                    <a:pt x="108" y="57"/>
                    <a:pt x="110" y="57"/>
                  </a:cubicBezTo>
                  <a:cubicBezTo>
                    <a:pt x="112" y="56"/>
                    <a:pt x="111" y="53"/>
                    <a:pt x="112" y="51"/>
                  </a:cubicBezTo>
                  <a:cubicBezTo>
                    <a:pt x="112" y="48"/>
                    <a:pt x="113" y="45"/>
                    <a:pt x="116" y="45"/>
                  </a:cubicBezTo>
                  <a:cubicBezTo>
                    <a:pt x="118" y="44"/>
                    <a:pt x="115" y="41"/>
                    <a:pt x="112" y="41"/>
                  </a:cubicBezTo>
                  <a:cubicBezTo>
                    <a:pt x="109" y="42"/>
                    <a:pt x="107" y="34"/>
                    <a:pt x="107" y="34"/>
                  </a:cubicBezTo>
                  <a:cubicBezTo>
                    <a:pt x="107" y="34"/>
                    <a:pt x="107" y="27"/>
                    <a:pt x="106" y="26"/>
                  </a:cubicBezTo>
                  <a:cubicBezTo>
                    <a:pt x="104" y="25"/>
                    <a:pt x="106" y="22"/>
                    <a:pt x="110" y="22"/>
                  </a:cubicBezTo>
                  <a:cubicBezTo>
                    <a:pt x="113" y="22"/>
                    <a:pt x="120" y="25"/>
                    <a:pt x="122" y="24"/>
                  </a:cubicBezTo>
                  <a:cubicBezTo>
                    <a:pt x="124" y="22"/>
                    <a:pt x="129" y="21"/>
                    <a:pt x="130" y="21"/>
                  </a:cubicBezTo>
                  <a:cubicBezTo>
                    <a:pt x="131" y="20"/>
                    <a:pt x="132" y="17"/>
                    <a:pt x="133" y="16"/>
                  </a:cubicBezTo>
                  <a:cubicBezTo>
                    <a:pt x="131" y="15"/>
                    <a:pt x="129" y="13"/>
                    <a:pt x="127" y="12"/>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49" name="Freeform 364">
              <a:extLst>
                <a:ext uri="{FF2B5EF4-FFF2-40B4-BE49-F238E27FC236}">
                  <a16:creationId xmlns:a16="http://schemas.microsoft.com/office/drawing/2014/main" id="{C93EAF67-27F7-4A1D-916E-6A0604CB70A4}"/>
                </a:ext>
              </a:extLst>
            </p:cNvPr>
            <p:cNvSpPr>
              <a:spLocks noEditPoints="1"/>
            </p:cNvSpPr>
            <p:nvPr/>
          </p:nvSpPr>
          <p:spPr bwMode="auto">
            <a:xfrm>
              <a:off x="6743769" y="4572555"/>
              <a:ext cx="849429" cy="326457"/>
            </a:xfrm>
            <a:custGeom>
              <a:avLst/>
              <a:gdLst>
                <a:gd name="T0" fmla="*/ 27 w 370"/>
                <a:gd name="T1" fmla="*/ 57 h 134"/>
                <a:gd name="T2" fmla="*/ 105 w 370"/>
                <a:gd name="T3" fmla="*/ 71 h 134"/>
                <a:gd name="T4" fmla="*/ 16 w 370"/>
                <a:gd name="T5" fmla="*/ 36 h 134"/>
                <a:gd name="T6" fmla="*/ 198 w 370"/>
                <a:gd name="T7" fmla="*/ 95 h 134"/>
                <a:gd name="T8" fmla="*/ 207 w 370"/>
                <a:gd name="T9" fmla="*/ 76 h 134"/>
                <a:gd name="T10" fmla="*/ 219 w 370"/>
                <a:gd name="T11" fmla="*/ 78 h 134"/>
                <a:gd name="T12" fmla="*/ 227 w 370"/>
                <a:gd name="T13" fmla="*/ 54 h 134"/>
                <a:gd name="T14" fmla="*/ 227 w 370"/>
                <a:gd name="T15" fmla="*/ 45 h 134"/>
                <a:gd name="T16" fmla="*/ 212 w 370"/>
                <a:gd name="T17" fmla="*/ 37 h 134"/>
                <a:gd name="T18" fmla="*/ 190 w 370"/>
                <a:gd name="T19" fmla="*/ 69 h 134"/>
                <a:gd name="T20" fmla="*/ 88 w 370"/>
                <a:gd name="T21" fmla="*/ 75 h 134"/>
                <a:gd name="T22" fmla="*/ 85 w 370"/>
                <a:gd name="T23" fmla="*/ 61 h 134"/>
                <a:gd name="T24" fmla="*/ 82 w 370"/>
                <a:gd name="T25" fmla="*/ 67 h 134"/>
                <a:gd name="T26" fmla="*/ 68 w 370"/>
                <a:gd name="T27" fmla="*/ 50 h 134"/>
                <a:gd name="T28" fmla="*/ 56 w 370"/>
                <a:gd name="T29" fmla="*/ 35 h 134"/>
                <a:gd name="T30" fmla="*/ 37 w 370"/>
                <a:gd name="T31" fmla="*/ 23 h 134"/>
                <a:gd name="T32" fmla="*/ 2 w 370"/>
                <a:gd name="T33" fmla="*/ 3 h 134"/>
                <a:gd name="T34" fmla="*/ 32 w 370"/>
                <a:gd name="T35" fmla="*/ 46 h 134"/>
                <a:gd name="T36" fmla="*/ 71 w 370"/>
                <a:gd name="T37" fmla="*/ 91 h 134"/>
                <a:gd name="T38" fmla="*/ 86 w 370"/>
                <a:gd name="T39" fmla="*/ 83 h 134"/>
                <a:gd name="T40" fmla="*/ 266 w 370"/>
                <a:gd name="T41" fmla="*/ 37 h 134"/>
                <a:gd name="T42" fmla="*/ 268 w 370"/>
                <a:gd name="T43" fmla="*/ 45 h 134"/>
                <a:gd name="T44" fmla="*/ 249 w 370"/>
                <a:gd name="T45" fmla="*/ 75 h 134"/>
                <a:gd name="T46" fmla="*/ 198 w 370"/>
                <a:gd name="T47" fmla="*/ 119 h 134"/>
                <a:gd name="T48" fmla="*/ 230 w 370"/>
                <a:gd name="T49" fmla="*/ 115 h 134"/>
                <a:gd name="T50" fmla="*/ 276 w 370"/>
                <a:gd name="T51" fmla="*/ 76 h 134"/>
                <a:gd name="T52" fmla="*/ 155 w 370"/>
                <a:gd name="T53" fmla="*/ 112 h 134"/>
                <a:gd name="T54" fmla="*/ 140 w 370"/>
                <a:gd name="T55" fmla="*/ 105 h 134"/>
                <a:gd name="T56" fmla="*/ 87 w 370"/>
                <a:gd name="T57" fmla="*/ 98 h 134"/>
                <a:gd name="T58" fmla="*/ 94 w 370"/>
                <a:gd name="T59" fmla="*/ 108 h 134"/>
                <a:gd name="T60" fmla="*/ 143 w 370"/>
                <a:gd name="T61" fmla="*/ 117 h 134"/>
                <a:gd name="T62" fmla="*/ 155 w 370"/>
                <a:gd name="T63" fmla="*/ 112 h 134"/>
                <a:gd name="T64" fmla="*/ 322 w 370"/>
                <a:gd name="T65" fmla="*/ 75 h 134"/>
                <a:gd name="T66" fmla="*/ 289 w 370"/>
                <a:gd name="T67" fmla="*/ 58 h 134"/>
                <a:gd name="T68" fmla="*/ 310 w 370"/>
                <a:gd name="T69" fmla="*/ 66 h 134"/>
                <a:gd name="T70" fmla="*/ 298 w 370"/>
                <a:gd name="T71" fmla="*/ 71 h 134"/>
                <a:gd name="T72" fmla="*/ 317 w 370"/>
                <a:gd name="T73" fmla="*/ 81 h 134"/>
                <a:gd name="T74" fmla="*/ 351 w 370"/>
                <a:gd name="T75" fmla="*/ 102 h 134"/>
                <a:gd name="T76" fmla="*/ 362 w 370"/>
                <a:gd name="T77" fmla="*/ 114 h 134"/>
                <a:gd name="T78" fmla="*/ 343 w 370"/>
                <a:gd name="T79" fmla="*/ 61 h 134"/>
                <a:gd name="T80" fmla="*/ 236 w 370"/>
                <a:gd name="T81" fmla="*/ 124 h 134"/>
                <a:gd name="T82" fmla="*/ 239 w 370"/>
                <a:gd name="T83" fmla="*/ 126 h 134"/>
                <a:gd name="T84" fmla="*/ 242 w 370"/>
                <a:gd name="T85" fmla="*/ 123 h 134"/>
                <a:gd name="T86" fmla="*/ 178 w 370"/>
                <a:gd name="T87" fmla="*/ 47 h 134"/>
                <a:gd name="T88" fmla="*/ 182 w 370"/>
                <a:gd name="T89" fmla="*/ 27 h 134"/>
                <a:gd name="T90" fmla="*/ 181 w 370"/>
                <a:gd name="T91" fmla="*/ 14 h 134"/>
                <a:gd name="T92" fmla="*/ 160 w 370"/>
                <a:gd name="T93" fmla="*/ 25 h 134"/>
                <a:gd name="T94" fmla="*/ 143 w 370"/>
                <a:gd name="T95" fmla="*/ 36 h 134"/>
                <a:gd name="T96" fmla="*/ 118 w 370"/>
                <a:gd name="T97" fmla="*/ 37 h 134"/>
                <a:gd name="T98" fmla="*/ 110 w 370"/>
                <a:gd name="T99" fmla="*/ 43 h 134"/>
                <a:gd name="T100" fmla="*/ 128 w 370"/>
                <a:gd name="T101" fmla="*/ 73 h 134"/>
                <a:gd name="T102" fmla="*/ 156 w 370"/>
                <a:gd name="T103" fmla="*/ 79 h 134"/>
                <a:gd name="T104" fmla="*/ 191 w 370"/>
                <a:gd name="T105" fmla="*/ 126 h 134"/>
                <a:gd name="T106" fmla="*/ 191 w 370"/>
                <a:gd name="T107" fmla="*/ 126 h 134"/>
                <a:gd name="T108" fmla="*/ 168 w 370"/>
                <a:gd name="T109" fmla="*/ 120 h 134"/>
                <a:gd name="T110" fmla="*/ 179 w 370"/>
                <a:gd name="T111" fmla="*/ 1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34">
                  <a:moveTo>
                    <a:pt x="27" y="57"/>
                  </a:moveTo>
                  <a:cubicBezTo>
                    <a:pt x="27" y="58"/>
                    <a:pt x="29" y="63"/>
                    <a:pt x="31" y="61"/>
                  </a:cubicBezTo>
                  <a:cubicBezTo>
                    <a:pt x="33" y="60"/>
                    <a:pt x="29" y="53"/>
                    <a:pt x="27" y="57"/>
                  </a:cubicBezTo>
                  <a:close/>
                  <a:moveTo>
                    <a:pt x="105" y="71"/>
                  </a:moveTo>
                  <a:cubicBezTo>
                    <a:pt x="105" y="69"/>
                    <a:pt x="99" y="70"/>
                    <a:pt x="101" y="73"/>
                  </a:cubicBezTo>
                  <a:cubicBezTo>
                    <a:pt x="103" y="76"/>
                    <a:pt x="105" y="73"/>
                    <a:pt x="105" y="71"/>
                  </a:cubicBezTo>
                  <a:close/>
                  <a:moveTo>
                    <a:pt x="16" y="36"/>
                  </a:moveTo>
                  <a:cubicBezTo>
                    <a:pt x="15" y="39"/>
                    <a:pt x="18" y="46"/>
                    <a:pt x="21" y="43"/>
                  </a:cubicBezTo>
                  <a:cubicBezTo>
                    <a:pt x="23" y="40"/>
                    <a:pt x="16" y="34"/>
                    <a:pt x="16" y="36"/>
                  </a:cubicBezTo>
                  <a:close/>
                  <a:moveTo>
                    <a:pt x="195" y="77"/>
                  </a:moveTo>
                  <a:cubicBezTo>
                    <a:pt x="199" y="77"/>
                    <a:pt x="198" y="82"/>
                    <a:pt x="198" y="85"/>
                  </a:cubicBezTo>
                  <a:cubicBezTo>
                    <a:pt x="197" y="89"/>
                    <a:pt x="195" y="96"/>
                    <a:pt x="198" y="95"/>
                  </a:cubicBezTo>
                  <a:cubicBezTo>
                    <a:pt x="202" y="93"/>
                    <a:pt x="205" y="89"/>
                    <a:pt x="203" y="87"/>
                  </a:cubicBezTo>
                  <a:cubicBezTo>
                    <a:pt x="200" y="85"/>
                    <a:pt x="201" y="75"/>
                    <a:pt x="202" y="72"/>
                  </a:cubicBezTo>
                  <a:cubicBezTo>
                    <a:pt x="203" y="70"/>
                    <a:pt x="209" y="71"/>
                    <a:pt x="207" y="76"/>
                  </a:cubicBezTo>
                  <a:cubicBezTo>
                    <a:pt x="205" y="80"/>
                    <a:pt x="211" y="79"/>
                    <a:pt x="211" y="84"/>
                  </a:cubicBezTo>
                  <a:cubicBezTo>
                    <a:pt x="211" y="88"/>
                    <a:pt x="214" y="86"/>
                    <a:pt x="218" y="85"/>
                  </a:cubicBezTo>
                  <a:cubicBezTo>
                    <a:pt x="222" y="83"/>
                    <a:pt x="221" y="81"/>
                    <a:pt x="219" y="78"/>
                  </a:cubicBezTo>
                  <a:cubicBezTo>
                    <a:pt x="216" y="76"/>
                    <a:pt x="221" y="71"/>
                    <a:pt x="217" y="69"/>
                  </a:cubicBezTo>
                  <a:cubicBezTo>
                    <a:pt x="213" y="67"/>
                    <a:pt x="211" y="63"/>
                    <a:pt x="214" y="62"/>
                  </a:cubicBezTo>
                  <a:cubicBezTo>
                    <a:pt x="218" y="62"/>
                    <a:pt x="228" y="56"/>
                    <a:pt x="227" y="54"/>
                  </a:cubicBezTo>
                  <a:cubicBezTo>
                    <a:pt x="225" y="51"/>
                    <a:pt x="211" y="54"/>
                    <a:pt x="210" y="58"/>
                  </a:cubicBezTo>
                  <a:cubicBezTo>
                    <a:pt x="209" y="63"/>
                    <a:pt x="199" y="58"/>
                    <a:pt x="200" y="51"/>
                  </a:cubicBezTo>
                  <a:cubicBezTo>
                    <a:pt x="201" y="43"/>
                    <a:pt x="221" y="42"/>
                    <a:pt x="227" y="45"/>
                  </a:cubicBezTo>
                  <a:cubicBezTo>
                    <a:pt x="232" y="47"/>
                    <a:pt x="239" y="40"/>
                    <a:pt x="241" y="36"/>
                  </a:cubicBezTo>
                  <a:cubicBezTo>
                    <a:pt x="243" y="32"/>
                    <a:pt x="236" y="37"/>
                    <a:pt x="232" y="40"/>
                  </a:cubicBezTo>
                  <a:cubicBezTo>
                    <a:pt x="228" y="42"/>
                    <a:pt x="217" y="39"/>
                    <a:pt x="212" y="37"/>
                  </a:cubicBezTo>
                  <a:cubicBezTo>
                    <a:pt x="207" y="36"/>
                    <a:pt x="207" y="41"/>
                    <a:pt x="202" y="41"/>
                  </a:cubicBezTo>
                  <a:cubicBezTo>
                    <a:pt x="198" y="42"/>
                    <a:pt x="199" y="52"/>
                    <a:pt x="197" y="53"/>
                  </a:cubicBezTo>
                  <a:cubicBezTo>
                    <a:pt x="194" y="55"/>
                    <a:pt x="194" y="62"/>
                    <a:pt x="190" y="69"/>
                  </a:cubicBezTo>
                  <a:cubicBezTo>
                    <a:pt x="186" y="76"/>
                    <a:pt x="192" y="77"/>
                    <a:pt x="195" y="77"/>
                  </a:cubicBezTo>
                  <a:close/>
                  <a:moveTo>
                    <a:pt x="86" y="83"/>
                  </a:moveTo>
                  <a:cubicBezTo>
                    <a:pt x="86" y="80"/>
                    <a:pt x="88" y="76"/>
                    <a:pt x="88" y="75"/>
                  </a:cubicBezTo>
                  <a:cubicBezTo>
                    <a:pt x="88" y="73"/>
                    <a:pt x="89" y="72"/>
                    <a:pt x="91" y="73"/>
                  </a:cubicBezTo>
                  <a:cubicBezTo>
                    <a:pt x="93" y="73"/>
                    <a:pt x="93" y="68"/>
                    <a:pt x="91" y="68"/>
                  </a:cubicBezTo>
                  <a:cubicBezTo>
                    <a:pt x="90" y="67"/>
                    <a:pt x="89" y="61"/>
                    <a:pt x="85" y="61"/>
                  </a:cubicBezTo>
                  <a:cubicBezTo>
                    <a:pt x="81" y="61"/>
                    <a:pt x="81" y="65"/>
                    <a:pt x="84" y="65"/>
                  </a:cubicBezTo>
                  <a:cubicBezTo>
                    <a:pt x="86" y="65"/>
                    <a:pt x="87" y="67"/>
                    <a:pt x="87" y="69"/>
                  </a:cubicBezTo>
                  <a:cubicBezTo>
                    <a:pt x="86" y="71"/>
                    <a:pt x="85" y="67"/>
                    <a:pt x="82" y="67"/>
                  </a:cubicBezTo>
                  <a:cubicBezTo>
                    <a:pt x="78" y="68"/>
                    <a:pt x="81" y="63"/>
                    <a:pt x="77" y="63"/>
                  </a:cubicBezTo>
                  <a:cubicBezTo>
                    <a:pt x="73" y="63"/>
                    <a:pt x="74" y="56"/>
                    <a:pt x="70" y="56"/>
                  </a:cubicBezTo>
                  <a:cubicBezTo>
                    <a:pt x="66" y="56"/>
                    <a:pt x="65" y="53"/>
                    <a:pt x="68" y="50"/>
                  </a:cubicBezTo>
                  <a:cubicBezTo>
                    <a:pt x="71" y="48"/>
                    <a:pt x="64" y="46"/>
                    <a:pt x="64" y="43"/>
                  </a:cubicBezTo>
                  <a:cubicBezTo>
                    <a:pt x="64" y="40"/>
                    <a:pt x="60" y="42"/>
                    <a:pt x="60" y="39"/>
                  </a:cubicBezTo>
                  <a:cubicBezTo>
                    <a:pt x="60" y="37"/>
                    <a:pt x="58" y="38"/>
                    <a:pt x="56" y="35"/>
                  </a:cubicBezTo>
                  <a:cubicBezTo>
                    <a:pt x="53" y="32"/>
                    <a:pt x="52" y="35"/>
                    <a:pt x="51" y="33"/>
                  </a:cubicBezTo>
                  <a:cubicBezTo>
                    <a:pt x="49" y="31"/>
                    <a:pt x="46" y="30"/>
                    <a:pt x="44" y="30"/>
                  </a:cubicBezTo>
                  <a:cubicBezTo>
                    <a:pt x="43" y="31"/>
                    <a:pt x="39" y="27"/>
                    <a:pt x="37" y="23"/>
                  </a:cubicBezTo>
                  <a:cubicBezTo>
                    <a:pt x="36" y="20"/>
                    <a:pt x="25" y="15"/>
                    <a:pt x="24" y="11"/>
                  </a:cubicBezTo>
                  <a:cubicBezTo>
                    <a:pt x="22" y="7"/>
                    <a:pt x="19" y="6"/>
                    <a:pt x="12" y="6"/>
                  </a:cubicBezTo>
                  <a:cubicBezTo>
                    <a:pt x="6" y="6"/>
                    <a:pt x="3" y="0"/>
                    <a:pt x="2" y="3"/>
                  </a:cubicBezTo>
                  <a:cubicBezTo>
                    <a:pt x="0" y="7"/>
                    <a:pt x="9" y="16"/>
                    <a:pt x="13" y="18"/>
                  </a:cubicBezTo>
                  <a:cubicBezTo>
                    <a:pt x="17" y="21"/>
                    <a:pt x="19" y="29"/>
                    <a:pt x="24" y="30"/>
                  </a:cubicBezTo>
                  <a:cubicBezTo>
                    <a:pt x="28" y="30"/>
                    <a:pt x="29" y="45"/>
                    <a:pt x="32" y="46"/>
                  </a:cubicBezTo>
                  <a:cubicBezTo>
                    <a:pt x="36" y="46"/>
                    <a:pt x="44" y="58"/>
                    <a:pt x="45" y="64"/>
                  </a:cubicBezTo>
                  <a:cubicBezTo>
                    <a:pt x="46" y="71"/>
                    <a:pt x="54" y="74"/>
                    <a:pt x="57" y="78"/>
                  </a:cubicBezTo>
                  <a:cubicBezTo>
                    <a:pt x="59" y="83"/>
                    <a:pt x="70" y="89"/>
                    <a:pt x="71" y="91"/>
                  </a:cubicBezTo>
                  <a:cubicBezTo>
                    <a:pt x="72" y="93"/>
                    <a:pt x="74" y="97"/>
                    <a:pt x="75" y="95"/>
                  </a:cubicBezTo>
                  <a:cubicBezTo>
                    <a:pt x="76" y="93"/>
                    <a:pt x="81" y="95"/>
                    <a:pt x="84" y="95"/>
                  </a:cubicBezTo>
                  <a:cubicBezTo>
                    <a:pt x="86" y="95"/>
                    <a:pt x="87" y="86"/>
                    <a:pt x="86" y="83"/>
                  </a:cubicBezTo>
                  <a:close/>
                  <a:moveTo>
                    <a:pt x="268" y="45"/>
                  </a:moveTo>
                  <a:cubicBezTo>
                    <a:pt x="273" y="46"/>
                    <a:pt x="271" y="42"/>
                    <a:pt x="271" y="39"/>
                  </a:cubicBezTo>
                  <a:cubicBezTo>
                    <a:pt x="271" y="36"/>
                    <a:pt x="266" y="39"/>
                    <a:pt x="266" y="37"/>
                  </a:cubicBezTo>
                  <a:cubicBezTo>
                    <a:pt x="266" y="35"/>
                    <a:pt x="265" y="29"/>
                    <a:pt x="261" y="34"/>
                  </a:cubicBezTo>
                  <a:cubicBezTo>
                    <a:pt x="257" y="39"/>
                    <a:pt x="262" y="52"/>
                    <a:pt x="265" y="51"/>
                  </a:cubicBezTo>
                  <a:cubicBezTo>
                    <a:pt x="268" y="51"/>
                    <a:pt x="263" y="45"/>
                    <a:pt x="268" y="45"/>
                  </a:cubicBezTo>
                  <a:close/>
                  <a:moveTo>
                    <a:pt x="249" y="75"/>
                  </a:moveTo>
                  <a:cubicBezTo>
                    <a:pt x="250" y="79"/>
                    <a:pt x="256" y="81"/>
                    <a:pt x="258" y="77"/>
                  </a:cubicBezTo>
                  <a:cubicBezTo>
                    <a:pt x="260" y="74"/>
                    <a:pt x="248" y="70"/>
                    <a:pt x="249" y="75"/>
                  </a:cubicBezTo>
                  <a:close/>
                  <a:moveTo>
                    <a:pt x="230" y="115"/>
                  </a:moveTo>
                  <a:cubicBezTo>
                    <a:pt x="223" y="114"/>
                    <a:pt x="219" y="119"/>
                    <a:pt x="213" y="116"/>
                  </a:cubicBezTo>
                  <a:cubicBezTo>
                    <a:pt x="206" y="114"/>
                    <a:pt x="197" y="116"/>
                    <a:pt x="198" y="119"/>
                  </a:cubicBezTo>
                  <a:cubicBezTo>
                    <a:pt x="199" y="120"/>
                    <a:pt x="204" y="121"/>
                    <a:pt x="211" y="121"/>
                  </a:cubicBezTo>
                  <a:cubicBezTo>
                    <a:pt x="217" y="121"/>
                    <a:pt x="223" y="118"/>
                    <a:pt x="227" y="117"/>
                  </a:cubicBezTo>
                  <a:cubicBezTo>
                    <a:pt x="232" y="117"/>
                    <a:pt x="236" y="116"/>
                    <a:pt x="230" y="115"/>
                  </a:cubicBezTo>
                  <a:close/>
                  <a:moveTo>
                    <a:pt x="281" y="71"/>
                  </a:moveTo>
                  <a:cubicBezTo>
                    <a:pt x="275" y="70"/>
                    <a:pt x="264" y="71"/>
                    <a:pt x="265" y="74"/>
                  </a:cubicBezTo>
                  <a:cubicBezTo>
                    <a:pt x="266" y="77"/>
                    <a:pt x="271" y="76"/>
                    <a:pt x="276" y="76"/>
                  </a:cubicBezTo>
                  <a:cubicBezTo>
                    <a:pt x="281" y="76"/>
                    <a:pt x="284" y="80"/>
                    <a:pt x="286" y="80"/>
                  </a:cubicBezTo>
                  <a:cubicBezTo>
                    <a:pt x="289" y="80"/>
                    <a:pt x="287" y="73"/>
                    <a:pt x="281" y="71"/>
                  </a:cubicBezTo>
                  <a:close/>
                  <a:moveTo>
                    <a:pt x="155" y="112"/>
                  </a:moveTo>
                  <a:cubicBezTo>
                    <a:pt x="155" y="110"/>
                    <a:pt x="146" y="112"/>
                    <a:pt x="141" y="110"/>
                  </a:cubicBezTo>
                  <a:cubicBezTo>
                    <a:pt x="137" y="108"/>
                    <a:pt x="146" y="107"/>
                    <a:pt x="149" y="105"/>
                  </a:cubicBezTo>
                  <a:cubicBezTo>
                    <a:pt x="153" y="103"/>
                    <a:pt x="148" y="102"/>
                    <a:pt x="140" y="105"/>
                  </a:cubicBezTo>
                  <a:cubicBezTo>
                    <a:pt x="132" y="107"/>
                    <a:pt x="124" y="99"/>
                    <a:pt x="123" y="103"/>
                  </a:cubicBezTo>
                  <a:cubicBezTo>
                    <a:pt x="123" y="106"/>
                    <a:pt x="110" y="101"/>
                    <a:pt x="106" y="99"/>
                  </a:cubicBezTo>
                  <a:cubicBezTo>
                    <a:pt x="103" y="96"/>
                    <a:pt x="90" y="93"/>
                    <a:pt x="87" y="98"/>
                  </a:cubicBezTo>
                  <a:cubicBezTo>
                    <a:pt x="85" y="102"/>
                    <a:pt x="83" y="98"/>
                    <a:pt x="84" y="103"/>
                  </a:cubicBezTo>
                  <a:cubicBezTo>
                    <a:pt x="84" y="105"/>
                    <a:pt x="87" y="104"/>
                    <a:pt x="90" y="104"/>
                  </a:cubicBezTo>
                  <a:cubicBezTo>
                    <a:pt x="92" y="104"/>
                    <a:pt x="91" y="108"/>
                    <a:pt x="94" y="108"/>
                  </a:cubicBezTo>
                  <a:cubicBezTo>
                    <a:pt x="97" y="109"/>
                    <a:pt x="107" y="112"/>
                    <a:pt x="108" y="110"/>
                  </a:cubicBezTo>
                  <a:cubicBezTo>
                    <a:pt x="109" y="107"/>
                    <a:pt x="119" y="110"/>
                    <a:pt x="123" y="113"/>
                  </a:cubicBezTo>
                  <a:cubicBezTo>
                    <a:pt x="128" y="117"/>
                    <a:pt x="139" y="117"/>
                    <a:pt x="143" y="117"/>
                  </a:cubicBezTo>
                  <a:cubicBezTo>
                    <a:pt x="148" y="116"/>
                    <a:pt x="152" y="119"/>
                    <a:pt x="154" y="117"/>
                  </a:cubicBezTo>
                  <a:cubicBezTo>
                    <a:pt x="156" y="115"/>
                    <a:pt x="159" y="121"/>
                    <a:pt x="164" y="117"/>
                  </a:cubicBezTo>
                  <a:cubicBezTo>
                    <a:pt x="168" y="114"/>
                    <a:pt x="156" y="115"/>
                    <a:pt x="155" y="112"/>
                  </a:cubicBezTo>
                  <a:close/>
                  <a:moveTo>
                    <a:pt x="343" y="61"/>
                  </a:moveTo>
                  <a:cubicBezTo>
                    <a:pt x="339" y="61"/>
                    <a:pt x="339" y="67"/>
                    <a:pt x="335" y="67"/>
                  </a:cubicBezTo>
                  <a:cubicBezTo>
                    <a:pt x="332" y="67"/>
                    <a:pt x="328" y="73"/>
                    <a:pt x="322" y="75"/>
                  </a:cubicBezTo>
                  <a:cubicBezTo>
                    <a:pt x="317" y="77"/>
                    <a:pt x="316" y="59"/>
                    <a:pt x="314" y="55"/>
                  </a:cubicBezTo>
                  <a:cubicBezTo>
                    <a:pt x="311" y="52"/>
                    <a:pt x="297" y="49"/>
                    <a:pt x="295" y="53"/>
                  </a:cubicBezTo>
                  <a:cubicBezTo>
                    <a:pt x="294" y="57"/>
                    <a:pt x="289" y="55"/>
                    <a:pt x="289" y="58"/>
                  </a:cubicBezTo>
                  <a:cubicBezTo>
                    <a:pt x="288" y="61"/>
                    <a:pt x="290" y="60"/>
                    <a:pt x="293" y="60"/>
                  </a:cubicBezTo>
                  <a:cubicBezTo>
                    <a:pt x="296" y="60"/>
                    <a:pt x="296" y="63"/>
                    <a:pt x="297" y="66"/>
                  </a:cubicBezTo>
                  <a:cubicBezTo>
                    <a:pt x="299" y="69"/>
                    <a:pt x="307" y="67"/>
                    <a:pt x="310" y="66"/>
                  </a:cubicBezTo>
                  <a:cubicBezTo>
                    <a:pt x="313" y="66"/>
                    <a:pt x="314" y="70"/>
                    <a:pt x="310" y="69"/>
                  </a:cubicBezTo>
                  <a:cubicBezTo>
                    <a:pt x="305" y="67"/>
                    <a:pt x="305" y="71"/>
                    <a:pt x="303" y="70"/>
                  </a:cubicBezTo>
                  <a:cubicBezTo>
                    <a:pt x="300" y="69"/>
                    <a:pt x="296" y="70"/>
                    <a:pt x="298" y="71"/>
                  </a:cubicBezTo>
                  <a:cubicBezTo>
                    <a:pt x="300" y="73"/>
                    <a:pt x="303" y="75"/>
                    <a:pt x="303" y="78"/>
                  </a:cubicBezTo>
                  <a:cubicBezTo>
                    <a:pt x="303" y="82"/>
                    <a:pt x="308" y="81"/>
                    <a:pt x="308" y="78"/>
                  </a:cubicBezTo>
                  <a:cubicBezTo>
                    <a:pt x="308" y="75"/>
                    <a:pt x="311" y="79"/>
                    <a:pt x="317" y="81"/>
                  </a:cubicBezTo>
                  <a:cubicBezTo>
                    <a:pt x="322" y="82"/>
                    <a:pt x="318" y="84"/>
                    <a:pt x="324" y="85"/>
                  </a:cubicBezTo>
                  <a:cubicBezTo>
                    <a:pt x="329" y="85"/>
                    <a:pt x="342" y="89"/>
                    <a:pt x="346" y="92"/>
                  </a:cubicBezTo>
                  <a:cubicBezTo>
                    <a:pt x="351" y="96"/>
                    <a:pt x="348" y="98"/>
                    <a:pt x="351" y="102"/>
                  </a:cubicBezTo>
                  <a:cubicBezTo>
                    <a:pt x="354" y="105"/>
                    <a:pt x="355" y="109"/>
                    <a:pt x="351" y="109"/>
                  </a:cubicBezTo>
                  <a:cubicBezTo>
                    <a:pt x="346" y="109"/>
                    <a:pt x="342" y="113"/>
                    <a:pt x="343" y="115"/>
                  </a:cubicBezTo>
                  <a:cubicBezTo>
                    <a:pt x="344" y="117"/>
                    <a:pt x="358" y="114"/>
                    <a:pt x="362" y="114"/>
                  </a:cubicBezTo>
                  <a:cubicBezTo>
                    <a:pt x="364" y="114"/>
                    <a:pt x="366" y="118"/>
                    <a:pt x="370" y="121"/>
                  </a:cubicBezTo>
                  <a:cubicBezTo>
                    <a:pt x="370" y="70"/>
                    <a:pt x="370" y="70"/>
                    <a:pt x="370" y="70"/>
                  </a:cubicBezTo>
                  <a:cubicBezTo>
                    <a:pt x="360" y="67"/>
                    <a:pt x="346" y="60"/>
                    <a:pt x="343" y="61"/>
                  </a:cubicBezTo>
                  <a:close/>
                  <a:moveTo>
                    <a:pt x="240" y="121"/>
                  </a:moveTo>
                  <a:cubicBezTo>
                    <a:pt x="239" y="121"/>
                    <a:pt x="238" y="122"/>
                    <a:pt x="237" y="122"/>
                  </a:cubicBezTo>
                  <a:cubicBezTo>
                    <a:pt x="237" y="123"/>
                    <a:pt x="236" y="124"/>
                    <a:pt x="236" y="124"/>
                  </a:cubicBezTo>
                  <a:cubicBezTo>
                    <a:pt x="235" y="125"/>
                    <a:pt x="234" y="124"/>
                    <a:pt x="233" y="123"/>
                  </a:cubicBezTo>
                  <a:cubicBezTo>
                    <a:pt x="229" y="125"/>
                    <a:pt x="226" y="130"/>
                    <a:pt x="229" y="132"/>
                  </a:cubicBezTo>
                  <a:cubicBezTo>
                    <a:pt x="232" y="133"/>
                    <a:pt x="237" y="129"/>
                    <a:pt x="239" y="126"/>
                  </a:cubicBezTo>
                  <a:cubicBezTo>
                    <a:pt x="240" y="126"/>
                    <a:pt x="240" y="125"/>
                    <a:pt x="241" y="125"/>
                  </a:cubicBezTo>
                  <a:cubicBezTo>
                    <a:pt x="241" y="124"/>
                    <a:pt x="241" y="124"/>
                    <a:pt x="241" y="124"/>
                  </a:cubicBezTo>
                  <a:cubicBezTo>
                    <a:pt x="242" y="124"/>
                    <a:pt x="242" y="124"/>
                    <a:pt x="242" y="123"/>
                  </a:cubicBezTo>
                  <a:cubicBezTo>
                    <a:pt x="241" y="122"/>
                    <a:pt x="240" y="121"/>
                    <a:pt x="240" y="121"/>
                  </a:cubicBezTo>
                  <a:close/>
                  <a:moveTo>
                    <a:pt x="174" y="60"/>
                  </a:moveTo>
                  <a:cubicBezTo>
                    <a:pt x="178" y="57"/>
                    <a:pt x="179" y="52"/>
                    <a:pt x="178" y="47"/>
                  </a:cubicBezTo>
                  <a:cubicBezTo>
                    <a:pt x="178" y="42"/>
                    <a:pt x="189" y="42"/>
                    <a:pt x="190" y="40"/>
                  </a:cubicBezTo>
                  <a:cubicBezTo>
                    <a:pt x="192" y="38"/>
                    <a:pt x="188" y="35"/>
                    <a:pt x="185" y="34"/>
                  </a:cubicBezTo>
                  <a:cubicBezTo>
                    <a:pt x="182" y="32"/>
                    <a:pt x="184" y="29"/>
                    <a:pt x="182" y="27"/>
                  </a:cubicBezTo>
                  <a:cubicBezTo>
                    <a:pt x="180" y="26"/>
                    <a:pt x="177" y="21"/>
                    <a:pt x="180" y="20"/>
                  </a:cubicBezTo>
                  <a:cubicBezTo>
                    <a:pt x="183" y="20"/>
                    <a:pt x="178" y="16"/>
                    <a:pt x="180" y="14"/>
                  </a:cubicBezTo>
                  <a:cubicBezTo>
                    <a:pt x="181" y="14"/>
                    <a:pt x="181" y="14"/>
                    <a:pt x="181" y="14"/>
                  </a:cubicBezTo>
                  <a:cubicBezTo>
                    <a:pt x="180" y="13"/>
                    <a:pt x="178" y="12"/>
                    <a:pt x="178" y="12"/>
                  </a:cubicBezTo>
                  <a:cubicBezTo>
                    <a:pt x="174" y="12"/>
                    <a:pt x="165" y="12"/>
                    <a:pt x="165" y="18"/>
                  </a:cubicBezTo>
                  <a:cubicBezTo>
                    <a:pt x="166" y="24"/>
                    <a:pt x="160" y="22"/>
                    <a:pt x="160" y="25"/>
                  </a:cubicBezTo>
                  <a:cubicBezTo>
                    <a:pt x="161" y="28"/>
                    <a:pt x="158" y="28"/>
                    <a:pt x="158" y="32"/>
                  </a:cubicBezTo>
                  <a:cubicBezTo>
                    <a:pt x="159" y="37"/>
                    <a:pt x="156" y="35"/>
                    <a:pt x="151" y="37"/>
                  </a:cubicBezTo>
                  <a:cubicBezTo>
                    <a:pt x="146" y="40"/>
                    <a:pt x="148" y="36"/>
                    <a:pt x="143" y="36"/>
                  </a:cubicBezTo>
                  <a:cubicBezTo>
                    <a:pt x="139" y="36"/>
                    <a:pt x="138" y="38"/>
                    <a:pt x="135" y="39"/>
                  </a:cubicBezTo>
                  <a:cubicBezTo>
                    <a:pt x="132" y="40"/>
                    <a:pt x="127" y="39"/>
                    <a:pt x="125" y="40"/>
                  </a:cubicBezTo>
                  <a:cubicBezTo>
                    <a:pt x="123" y="41"/>
                    <a:pt x="120" y="37"/>
                    <a:pt x="118" y="37"/>
                  </a:cubicBezTo>
                  <a:cubicBezTo>
                    <a:pt x="117" y="37"/>
                    <a:pt x="116" y="34"/>
                    <a:pt x="116" y="32"/>
                  </a:cubicBezTo>
                  <a:cubicBezTo>
                    <a:pt x="115" y="32"/>
                    <a:pt x="115" y="31"/>
                    <a:pt x="115" y="32"/>
                  </a:cubicBezTo>
                  <a:cubicBezTo>
                    <a:pt x="112" y="32"/>
                    <a:pt x="107" y="40"/>
                    <a:pt x="110" y="43"/>
                  </a:cubicBezTo>
                  <a:cubicBezTo>
                    <a:pt x="113" y="46"/>
                    <a:pt x="112" y="51"/>
                    <a:pt x="114" y="54"/>
                  </a:cubicBezTo>
                  <a:cubicBezTo>
                    <a:pt x="115" y="56"/>
                    <a:pt x="121" y="57"/>
                    <a:pt x="121" y="62"/>
                  </a:cubicBezTo>
                  <a:cubicBezTo>
                    <a:pt x="121" y="67"/>
                    <a:pt x="125" y="75"/>
                    <a:pt x="128" y="73"/>
                  </a:cubicBezTo>
                  <a:cubicBezTo>
                    <a:pt x="131" y="71"/>
                    <a:pt x="134" y="74"/>
                    <a:pt x="135" y="76"/>
                  </a:cubicBezTo>
                  <a:cubicBezTo>
                    <a:pt x="136" y="78"/>
                    <a:pt x="143" y="74"/>
                    <a:pt x="145" y="75"/>
                  </a:cubicBezTo>
                  <a:cubicBezTo>
                    <a:pt x="148" y="75"/>
                    <a:pt x="155" y="76"/>
                    <a:pt x="156" y="79"/>
                  </a:cubicBezTo>
                  <a:cubicBezTo>
                    <a:pt x="156" y="82"/>
                    <a:pt x="163" y="79"/>
                    <a:pt x="167" y="77"/>
                  </a:cubicBezTo>
                  <a:cubicBezTo>
                    <a:pt x="172" y="76"/>
                    <a:pt x="169" y="62"/>
                    <a:pt x="174" y="60"/>
                  </a:cubicBezTo>
                  <a:close/>
                  <a:moveTo>
                    <a:pt x="191" y="126"/>
                  </a:moveTo>
                  <a:cubicBezTo>
                    <a:pt x="193" y="128"/>
                    <a:pt x="197" y="128"/>
                    <a:pt x="198" y="130"/>
                  </a:cubicBezTo>
                  <a:cubicBezTo>
                    <a:pt x="200" y="131"/>
                    <a:pt x="206" y="134"/>
                    <a:pt x="206" y="130"/>
                  </a:cubicBezTo>
                  <a:cubicBezTo>
                    <a:pt x="206" y="126"/>
                    <a:pt x="190" y="124"/>
                    <a:pt x="191" y="126"/>
                  </a:cubicBezTo>
                  <a:close/>
                  <a:moveTo>
                    <a:pt x="179" y="115"/>
                  </a:moveTo>
                  <a:cubicBezTo>
                    <a:pt x="178" y="117"/>
                    <a:pt x="174" y="117"/>
                    <a:pt x="172" y="115"/>
                  </a:cubicBezTo>
                  <a:cubicBezTo>
                    <a:pt x="170" y="114"/>
                    <a:pt x="167" y="118"/>
                    <a:pt x="168" y="120"/>
                  </a:cubicBezTo>
                  <a:cubicBezTo>
                    <a:pt x="169" y="121"/>
                    <a:pt x="174" y="124"/>
                    <a:pt x="180" y="122"/>
                  </a:cubicBezTo>
                  <a:cubicBezTo>
                    <a:pt x="186" y="119"/>
                    <a:pt x="190" y="121"/>
                    <a:pt x="191" y="118"/>
                  </a:cubicBezTo>
                  <a:cubicBezTo>
                    <a:pt x="193" y="115"/>
                    <a:pt x="180" y="112"/>
                    <a:pt x="179" y="115"/>
                  </a:cubicBezTo>
                  <a:close/>
                </a:path>
              </a:pathLst>
            </a:custGeom>
            <a:solidFill>
              <a:schemeClr val="accent1"/>
            </a:solid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sp>
          <p:nvSpPr>
            <p:cNvPr id="50" name="Freeform 365">
              <a:extLst>
                <a:ext uri="{FF2B5EF4-FFF2-40B4-BE49-F238E27FC236}">
                  <a16:creationId xmlns:a16="http://schemas.microsoft.com/office/drawing/2014/main" id="{EBC1B52D-13DE-4DB0-A8CB-5722ABF064BB}"/>
                </a:ext>
              </a:extLst>
            </p:cNvPr>
            <p:cNvSpPr>
              <a:spLocks noEditPoints="1"/>
            </p:cNvSpPr>
            <p:nvPr/>
          </p:nvSpPr>
          <p:spPr bwMode="auto">
            <a:xfrm>
              <a:off x="7279478" y="4848489"/>
              <a:ext cx="60542" cy="27204"/>
            </a:xfrm>
            <a:custGeom>
              <a:avLst/>
              <a:gdLst>
                <a:gd name="T0" fmla="*/ 3 w 27"/>
                <a:gd name="T1" fmla="*/ 8 h 11"/>
                <a:gd name="T2" fmla="*/ 0 w 27"/>
                <a:gd name="T3" fmla="*/ 9 h 11"/>
                <a:gd name="T4" fmla="*/ 3 w 27"/>
                <a:gd name="T5" fmla="*/ 10 h 11"/>
                <a:gd name="T6" fmla="*/ 4 w 27"/>
                <a:gd name="T7" fmla="*/ 8 h 11"/>
                <a:gd name="T8" fmla="*/ 3 w 27"/>
                <a:gd name="T9" fmla="*/ 8 h 11"/>
                <a:gd name="T10" fmla="*/ 3 w 27"/>
                <a:gd name="T11" fmla="*/ 8 h 11"/>
                <a:gd name="T12" fmla="*/ 14 w 27"/>
                <a:gd name="T13" fmla="*/ 2 h 11"/>
                <a:gd name="T14" fmla="*/ 7 w 27"/>
                <a:gd name="T15" fmla="*/ 6 h 11"/>
                <a:gd name="T16" fmla="*/ 7 w 27"/>
                <a:gd name="T17" fmla="*/ 7 h 11"/>
                <a:gd name="T18" fmla="*/ 9 w 27"/>
                <a:gd name="T19" fmla="*/ 9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8"/>
                  </a:moveTo>
                  <a:cubicBezTo>
                    <a:pt x="2" y="8"/>
                    <a:pt x="1" y="8"/>
                    <a:pt x="0" y="9"/>
                  </a:cubicBezTo>
                  <a:cubicBezTo>
                    <a:pt x="1" y="10"/>
                    <a:pt x="2" y="11"/>
                    <a:pt x="3" y="10"/>
                  </a:cubicBezTo>
                  <a:cubicBezTo>
                    <a:pt x="3" y="10"/>
                    <a:pt x="4" y="9"/>
                    <a:pt x="4" y="8"/>
                  </a:cubicBezTo>
                  <a:cubicBezTo>
                    <a:pt x="4" y="8"/>
                    <a:pt x="3" y="8"/>
                    <a:pt x="3" y="8"/>
                  </a:cubicBezTo>
                  <a:cubicBezTo>
                    <a:pt x="3" y="8"/>
                    <a:pt x="3" y="8"/>
                    <a:pt x="3" y="8"/>
                  </a:cubicBezTo>
                  <a:close/>
                  <a:moveTo>
                    <a:pt x="14" y="2"/>
                  </a:moveTo>
                  <a:cubicBezTo>
                    <a:pt x="11" y="2"/>
                    <a:pt x="10" y="4"/>
                    <a:pt x="7" y="6"/>
                  </a:cubicBezTo>
                  <a:cubicBezTo>
                    <a:pt x="7" y="6"/>
                    <a:pt x="7" y="7"/>
                    <a:pt x="7" y="7"/>
                  </a:cubicBezTo>
                  <a:cubicBezTo>
                    <a:pt x="7" y="7"/>
                    <a:pt x="8" y="8"/>
                    <a:pt x="9" y="9"/>
                  </a:cubicBezTo>
                  <a:cubicBezTo>
                    <a:pt x="14" y="7"/>
                    <a:pt x="25" y="3"/>
                    <a:pt x="26" y="2"/>
                  </a:cubicBezTo>
                  <a:cubicBezTo>
                    <a:pt x="27" y="0"/>
                    <a:pt x="19" y="2"/>
                    <a:pt x="14" y="2"/>
                  </a:cubicBezTo>
                  <a:close/>
                </a:path>
              </a:pathLst>
            </a:custGeom>
            <a:grpFill/>
            <a:ln w="1588" cap="flat">
              <a:solidFill>
                <a:schemeClr val="bg1">
                  <a:lumMod val="9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p>
          </p:txBody>
        </p:sp>
      </p:grpSp>
      <p:sp>
        <p:nvSpPr>
          <p:cNvPr id="55" name="TextBox 54">
            <a:extLst>
              <a:ext uri="{FF2B5EF4-FFF2-40B4-BE49-F238E27FC236}">
                <a16:creationId xmlns:a16="http://schemas.microsoft.com/office/drawing/2014/main" id="{ABA5DF51-C55E-41E2-B050-AA32F7445443}"/>
              </a:ext>
            </a:extLst>
          </p:cNvPr>
          <p:cNvSpPr txBox="1"/>
          <p:nvPr/>
        </p:nvSpPr>
        <p:spPr>
          <a:xfrm>
            <a:off x="6461239" y="4322840"/>
            <a:ext cx="4832359" cy="535531"/>
          </a:xfrm>
          <a:prstGeom prst="rect">
            <a:avLst/>
          </a:prstGeom>
          <a:noFill/>
        </p:spPr>
        <p:txBody>
          <a:bodyPr wrap="square" rtlCol="0" anchor="b">
            <a:spAutoFit/>
          </a:bodyPr>
          <a:lstStyle/>
          <a:p>
            <a:pPr>
              <a:lnSpc>
                <a:spcPct val="90000"/>
              </a:lnSpc>
            </a:pPr>
            <a:r>
              <a:rPr lang="en-US" sz="3200" dirty="0">
                <a:solidFill>
                  <a:schemeClr val="tx1">
                    <a:lumMod val="85000"/>
                    <a:lumOff val="15000"/>
                  </a:schemeClr>
                </a:solidFill>
                <a:latin typeface="Montserrat" panose="00000500000000000000" pitchFamily="2" charset="0"/>
              </a:rPr>
              <a:t>ASIA MAPS</a:t>
            </a:r>
          </a:p>
        </p:txBody>
      </p:sp>
      <p:sp>
        <p:nvSpPr>
          <p:cNvPr id="56" name="TextBox 55">
            <a:extLst>
              <a:ext uri="{FF2B5EF4-FFF2-40B4-BE49-F238E27FC236}">
                <a16:creationId xmlns:a16="http://schemas.microsoft.com/office/drawing/2014/main" id="{1029B0FC-FBF7-4968-B72B-C1D30359B77E}"/>
              </a:ext>
            </a:extLst>
          </p:cNvPr>
          <p:cNvSpPr txBox="1"/>
          <p:nvPr/>
        </p:nvSpPr>
        <p:spPr>
          <a:xfrm>
            <a:off x="6448459" y="4995189"/>
            <a:ext cx="4240379" cy="892104"/>
          </a:xfrm>
          <a:prstGeom prst="rect">
            <a:avLst/>
          </a:prstGeom>
          <a:noFill/>
        </p:spPr>
        <p:txBody>
          <a:bodyPr wrap="square" rtlCol="0">
            <a:spAutoFit/>
          </a:bodyPr>
          <a:lstStyle/>
          <a:p>
            <a:pPr algn="just">
              <a:lnSpc>
                <a:spcPct val="150000"/>
              </a:lnSpc>
            </a:pPr>
            <a:r>
              <a:rPr lang="en-US" sz="1200" dirty="0">
                <a:solidFill>
                  <a:schemeClr val="bg1">
                    <a:lumMod val="50000"/>
                  </a:schemeClr>
                </a:solidFill>
                <a:latin typeface="Montserrat" panose="00000500000000000000" pitchFamily="2" charset="0"/>
                <a:cs typeface="Segoe UI Light" panose="020B0502040204020203" pitchFamily="34" charset="0"/>
              </a:rPr>
              <a:t>Lorem ipsum dolor sit </a:t>
            </a:r>
            <a:r>
              <a:rPr lang="en-US" sz="1200" dirty="0" err="1">
                <a:solidFill>
                  <a:schemeClr val="bg1">
                    <a:lumMod val="50000"/>
                  </a:schemeClr>
                </a:solidFill>
                <a:latin typeface="Montserrat" panose="00000500000000000000" pitchFamily="2" charset="0"/>
                <a:cs typeface="Segoe UI Light" panose="020B0502040204020203" pitchFamily="34" charset="0"/>
              </a:rPr>
              <a:t>amet</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consectetur</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adipiscing</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elit</a:t>
            </a:r>
            <a:r>
              <a:rPr lang="en-US" sz="1200" dirty="0">
                <a:solidFill>
                  <a:schemeClr val="bg1">
                    <a:lumMod val="50000"/>
                  </a:schemeClr>
                </a:solidFill>
                <a:latin typeface="Montserrat" panose="00000500000000000000" pitchFamily="2" charset="0"/>
                <a:cs typeface="Segoe UI Light" panose="020B0502040204020203" pitchFamily="34" charset="0"/>
              </a:rPr>
              <a:t>. Morbi </a:t>
            </a:r>
            <a:r>
              <a:rPr lang="en-US" sz="1200" dirty="0" err="1">
                <a:solidFill>
                  <a:schemeClr val="bg1">
                    <a:lumMod val="50000"/>
                  </a:schemeClr>
                </a:solidFill>
                <a:latin typeface="Montserrat" panose="00000500000000000000" pitchFamily="2" charset="0"/>
                <a:cs typeface="Segoe UI Light" panose="020B0502040204020203" pitchFamily="34" charset="0"/>
              </a:rPr>
              <a:t>eget</a:t>
            </a:r>
            <a:r>
              <a:rPr lang="en-US" sz="1200" dirty="0">
                <a:solidFill>
                  <a:schemeClr val="bg1">
                    <a:lumMod val="50000"/>
                  </a:schemeClr>
                </a:solidFill>
                <a:latin typeface="Montserrat" panose="00000500000000000000" pitchFamily="2" charset="0"/>
                <a:cs typeface="Segoe UI Light" panose="020B0502040204020203" pitchFamily="34" charset="0"/>
              </a:rPr>
              <a:t> dolor sit </a:t>
            </a:r>
            <a:r>
              <a:rPr lang="en-US" sz="1200" dirty="0" err="1">
                <a:solidFill>
                  <a:schemeClr val="bg1">
                    <a:lumMod val="50000"/>
                  </a:schemeClr>
                </a:solidFill>
                <a:latin typeface="Montserrat" panose="00000500000000000000" pitchFamily="2" charset="0"/>
                <a:cs typeface="Segoe UI Light" panose="020B0502040204020203" pitchFamily="34" charset="0"/>
              </a:rPr>
              <a:t>amet</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nulla</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imperdiet</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congue</a:t>
            </a:r>
            <a:r>
              <a:rPr lang="en-US" sz="1200" dirty="0">
                <a:solidFill>
                  <a:schemeClr val="bg1">
                    <a:lumMod val="50000"/>
                  </a:schemeClr>
                </a:solidFill>
                <a:latin typeface="Montserrat" panose="00000500000000000000" pitchFamily="2" charset="0"/>
                <a:cs typeface="Segoe UI Light" panose="020B0502040204020203" pitchFamily="34" charset="0"/>
              </a:rPr>
              <a:t>. Integer </a:t>
            </a:r>
            <a:r>
              <a:rPr lang="en-US" sz="1200" dirty="0" err="1">
                <a:solidFill>
                  <a:schemeClr val="bg1">
                    <a:lumMod val="50000"/>
                  </a:schemeClr>
                </a:solidFill>
                <a:latin typeface="Montserrat" panose="00000500000000000000" pitchFamily="2" charset="0"/>
                <a:cs typeface="Segoe UI Light" panose="020B0502040204020203" pitchFamily="34" charset="0"/>
              </a:rPr>
              <a:t>placerat</a:t>
            </a:r>
            <a:r>
              <a:rPr lang="en-US" sz="1200" dirty="0">
                <a:solidFill>
                  <a:schemeClr val="bg1">
                    <a:lumMod val="50000"/>
                  </a:schemeClr>
                </a:solidFill>
                <a:latin typeface="Montserrat" panose="00000500000000000000" pitchFamily="2" charset="0"/>
                <a:cs typeface="Segoe UI Light" panose="020B0502040204020203" pitchFamily="34" charset="0"/>
              </a:rPr>
              <a:t> </a:t>
            </a:r>
            <a:r>
              <a:rPr lang="en-US" sz="1200" dirty="0" err="1">
                <a:solidFill>
                  <a:schemeClr val="bg1">
                    <a:lumMod val="50000"/>
                  </a:schemeClr>
                </a:solidFill>
                <a:latin typeface="Montserrat" panose="00000500000000000000" pitchFamily="2" charset="0"/>
                <a:cs typeface="Segoe UI Light" panose="020B0502040204020203" pitchFamily="34" charset="0"/>
              </a:rPr>
              <a:t>eros</a:t>
            </a:r>
            <a:r>
              <a:rPr lang="en-US" sz="1200" dirty="0">
                <a:solidFill>
                  <a:schemeClr val="bg1">
                    <a:lumMod val="50000"/>
                  </a:schemeClr>
                </a:solidFill>
                <a:latin typeface="Montserrat" panose="00000500000000000000" pitchFamily="2" charset="0"/>
                <a:cs typeface="Segoe UI Light" panose="020B0502040204020203" pitchFamily="34" charset="0"/>
              </a:rPr>
              <a:t> ex, </a:t>
            </a:r>
            <a:r>
              <a:rPr lang="en-US" sz="1200" dirty="0" err="1">
                <a:solidFill>
                  <a:schemeClr val="bg1">
                    <a:lumMod val="50000"/>
                  </a:schemeClr>
                </a:solidFill>
                <a:latin typeface="Montserrat" panose="00000500000000000000" pitchFamily="2" charset="0"/>
                <a:cs typeface="Segoe UI Light" panose="020B0502040204020203" pitchFamily="34" charset="0"/>
              </a:rPr>
              <a:t>suscipit</a:t>
            </a:r>
            <a:r>
              <a:rPr lang="en-US" sz="1200" dirty="0">
                <a:solidFill>
                  <a:schemeClr val="bg1">
                    <a:lumMod val="50000"/>
                  </a:schemeClr>
                </a:solidFill>
                <a:latin typeface="Montserrat" panose="00000500000000000000" pitchFamily="2" charset="0"/>
                <a:cs typeface="Segoe UI Light" panose="020B0502040204020203" pitchFamily="34" charset="0"/>
              </a:rPr>
              <a:t>.</a:t>
            </a:r>
          </a:p>
        </p:txBody>
      </p:sp>
    </p:spTree>
    <p:extLst>
      <p:ext uri="{BB962C8B-B14F-4D97-AF65-F5344CB8AC3E}">
        <p14:creationId xmlns:p14="http://schemas.microsoft.com/office/powerpoint/2010/main" val="365466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0-#ppt_w/2"/>
                                          </p:val>
                                        </p:tav>
                                        <p:tav tm="100000">
                                          <p:val>
                                            <p:strVal val="#ppt_x"/>
                                          </p:val>
                                        </p:tav>
                                      </p:tavLst>
                                    </p:anim>
                                    <p:anim calcmode="lin" valueType="num">
                                      <p:cBhvr additive="base">
                                        <p:cTn id="8" dur="75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anim calcmode="lin" valueType="num">
                                      <p:cBhvr>
                                        <p:cTn id="13" dur="500" fill="hold"/>
                                        <p:tgtEl>
                                          <p:spTgt spid="55"/>
                                        </p:tgtEl>
                                        <p:attrNameLst>
                                          <p:attrName>ppt_x</p:attrName>
                                        </p:attrNameLst>
                                      </p:cBhvr>
                                      <p:tavLst>
                                        <p:tav tm="0">
                                          <p:val>
                                            <p:strVal val="#ppt_x"/>
                                          </p:val>
                                        </p:tav>
                                        <p:tav tm="100000">
                                          <p:val>
                                            <p:strVal val="#ppt_x"/>
                                          </p:val>
                                        </p:tav>
                                      </p:tavLst>
                                    </p:anim>
                                    <p:anim calcmode="lin" valueType="num">
                                      <p:cBhvr>
                                        <p:cTn id="14" dur="500" fill="hold"/>
                                        <p:tgtEl>
                                          <p:spTgt spid="55"/>
                                        </p:tgtEl>
                                        <p:attrNameLst>
                                          <p:attrName>ppt_y</p:attrName>
                                        </p:attrNameLst>
                                      </p:cBhvr>
                                      <p:tavLst>
                                        <p:tav tm="0">
                                          <p:val>
                                            <p:strVal val="#ppt_y+.1"/>
                                          </p:val>
                                        </p:tav>
                                        <p:tav tm="100000">
                                          <p:val>
                                            <p:strVal val="#ppt_y"/>
                                          </p:val>
                                        </p:tav>
                                      </p:tavLst>
                                    </p:anim>
                                  </p:childTnLst>
                                </p:cTn>
                              </p:par>
                            </p:childTnLst>
                          </p:cTn>
                        </p:par>
                        <p:par>
                          <p:cTn id="15" fill="hold">
                            <p:stCondLst>
                              <p:cond delay="12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anim calcmode="lin" valueType="num">
                                      <p:cBhvr>
                                        <p:cTn id="19" dur="500" fill="hold"/>
                                        <p:tgtEl>
                                          <p:spTgt spid="56"/>
                                        </p:tgtEl>
                                        <p:attrNameLst>
                                          <p:attrName>ppt_x</p:attrName>
                                        </p:attrNameLst>
                                      </p:cBhvr>
                                      <p:tavLst>
                                        <p:tav tm="0">
                                          <p:val>
                                            <p:strVal val="#ppt_x"/>
                                          </p:val>
                                        </p:tav>
                                        <p:tav tm="100000">
                                          <p:val>
                                            <p:strVal val="#ppt_x"/>
                                          </p:val>
                                        </p:tav>
                                      </p:tavLst>
                                    </p:anim>
                                    <p:anim calcmode="lin" valueType="num">
                                      <p:cBhvr>
                                        <p:cTn id="20" dur="5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Placeholder 25">
            <a:extLst>
              <a:ext uri="{FF2B5EF4-FFF2-40B4-BE49-F238E27FC236}">
                <a16:creationId xmlns:a16="http://schemas.microsoft.com/office/drawing/2014/main" id="{BB50E9CB-FEF2-43A0-A1C0-78876C12910A}"/>
              </a:ext>
            </a:extLst>
          </p:cNvPr>
          <p:cNvPicPr>
            <a:picLocks noGrp="1" noChangeAspect="1"/>
          </p:cNvPicPr>
          <p:nvPr>
            <p:ph type="pic" sz="quarter" idx="18"/>
          </p:nvPr>
        </p:nvPicPr>
        <p:blipFill>
          <a:blip r:embed="rId2"/>
          <a:srcRect l="18108" r="18108"/>
          <a:stretch>
            <a:fillRect/>
          </a:stretch>
        </p:blipFill>
        <p:spPr/>
      </p:pic>
      <p:pic>
        <p:nvPicPr>
          <p:cNvPr id="28" name="Picture Placeholder 27">
            <a:extLst>
              <a:ext uri="{FF2B5EF4-FFF2-40B4-BE49-F238E27FC236}">
                <a16:creationId xmlns:a16="http://schemas.microsoft.com/office/drawing/2014/main" id="{D02B7083-56A4-492A-A7AC-F97D2596E7E1}"/>
              </a:ext>
            </a:extLst>
          </p:cNvPr>
          <p:cNvPicPr>
            <a:picLocks noGrp="1" noChangeAspect="1"/>
          </p:cNvPicPr>
          <p:nvPr>
            <p:ph type="pic" sz="quarter" idx="19"/>
          </p:nvPr>
        </p:nvPicPr>
        <p:blipFill>
          <a:blip r:embed="rId3"/>
          <a:srcRect l="15373" r="15373"/>
          <a:stretch>
            <a:fillRect/>
          </a:stretch>
        </p:blipFill>
        <p:spPr/>
      </p:pic>
      <p:grpSp>
        <p:nvGrpSpPr>
          <p:cNvPr id="2" name="Group 1">
            <a:extLst>
              <a:ext uri="{FF2B5EF4-FFF2-40B4-BE49-F238E27FC236}">
                <a16:creationId xmlns:a16="http://schemas.microsoft.com/office/drawing/2014/main" id="{40783E40-BE7B-4346-A275-046159D4E127}"/>
              </a:ext>
            </a:extLst>
          </p:cNvPr>
          <p:cNvGrpSpPr/>
          <p:nvPr/>
        </p:nvGrpSpPr>
        <p:grpSpPr>
          <a:xfrm>
            <a:off x="8054880" y="2839238"/>
            <a:ext cx="3795564" cy="1084913"/>
            <a:chOff x="1091706" y="3136612"/>
            <a:chExt cx="3795564" cy="1084913"/>
          </a:xfrm>
        </p:grpSpPr>
        <p:sp>
          <p:nvSpPr>
            <p:cNvPr id="3" name="TextBox 2">
              <a:extLst>
                <a:ext uri="{FF2B5EF4-FFF2-40B4-BE49-F238E27FC236}">
                  <a16:creationId xmlns:a16="http://schemas.microsoft.com/office/drawing/2014/main" id="{025321AB-0D3B-45D3-AE9B-369B8ABCBC80}"/>
                </a:ext>
              </a:extLst>
            </p:cNvPr>
            <p:cNvSpPr txBox="1"/>
            <p:nvPr/>
          </p:nvSpPr>
          <p:spPr>
            <a:xfrm>
              <a:off x="1106220" y="3136612"/>
              <a:ext cx="3483429" cy="584775"/>
            </a:xfrm>
            <a:prstGeom prst="rect">
              <a:avLst/>
            </a:prstGeom>
            <a:noFill/>
          </p:spPr>
          <p:txBody>
            <a:bodyPr wrap="square" rtlCol="0" anchor="ctr">
              <a:spAutoFit/>
            </a:bodyPr>
            <a:lstStyle/>
            <a:p>
              <a:pPr algn="ctr"/>
              <a:r>
                <a:rPr lang="en-US" sz="3200" b="1" spc="-100" dirty="0">
                  <a:latin typeface="Montserrat "/>
                  <a:ea typeface="Montserrat Hairline" charset="0"/>
                  <a:cs typeface="Montserrat Hairline" charset="0"/>
                </a:rPr>
                <a:t>PEDAGOGY</a:t>
              </a:r>
            </a:p>
          </p:txBody>
        </p:sp>
        <p:sp>
          <p:nvSpPr>
            <p:cNvPr id="4" name="TextBox 3">
              <a:extLst>
                <a:ext uri="{FF2B5EF4-FFF2-40B4-BE49-F238E27FC236}">
                  <a16:creationId xmlns:a16="http://schemas.microsoft.com/office/drawing/2014/main" id="{FDEA8EC1-23F8-4814-814E-3AEBC955C790}"/>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
        <p:nvSpPr>
          <p:cNvPr id="5" name="Rectangle: Rounded Corners 4">
            <a:extLst>
              <a:ext uri="{FF2B5EF4-FFF2-40B4-BE49-F238E27FC236}">
                <a16:creationId xmlns:a16="http://schemas.microsoft.com/office/drawing/2014/main" id="{B8C034EF-C335-44D1-9A45-72F0262E966D}"/>
              </a:ext>
            </a:extLst>
          </p:cNvPr>
          <p:cNvSpPr/>
          <p:nvPr/>
        </p:nvSpPr>
        <p:spPr>
          <a:xfrm>
            <a:off x="514348" y="1517271"/>
            <a:ext cx="4479472" cy="4463474"/>
          </a:xfrm>
          <a:prstGeom prst="roundRect">
            <a:avLst>
              <a:gd name="adj" fmla="val 2468"/>
            </a:avLst>
          </a:prstGeom>
          <a:solidFill>
            <a:schemeClr val="accent1"/>
          </a:solidFill>
          <a:ln>
            <a:noFill/>
          </a:ln>
          <a:effectLst>
            <a:outerShdw blurRad="317500" dist="381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A8D87690-2D5C-4656-8BAA-E1959BEA91A9}"/>
              </a:ext>
            </a:extLst>
          </p:cNvPr>
          <p:cNvSpPr txBox="1"/>
          <p:nvPr/>
        </p:nvSpPr>
        <p:spPr>
          <a:xfrm>
            <a:off x="752030" y="1905408"/>
            <a:ext cx="3157831" cy="590931"/>
          </a:xfrm>
          <a:prstGeom prst="rect">
            <a:avLst/>
          </a:prstGeom>
          <a:noFill/>
        </p:spPr>
        <p:txBody>
          <a:bodyPr wrap="square" rtlCol="0" anchor="b">
            <a:spAutoFit/>
          </a:bodyPr>
          <a:lstStyle/>
          <a:p>
            <a:pPr>
              <a:lnSpc>
                <a:spcPct val="90000"/>
              </a:lnSpc>
            </a:pPr>
            <a:r>
              <a:rPr lang="en-US" sz="3600" dirty="0">
                <a:solidFill>
                  <a:schemeClr val="bg1"/>
                </a:solidFill>
                <a:latin typeface="Ubuntu Medium" panose="020B0604030602030204" pitchFamily="34" charset="0"/>
                <a:cs typeface="Segoe UI Light" panose="020B0502040204020203" pitchFamily="34" charset="0"/>
              </a:rPr>
              <a:t>Get in Touch</a:t>
            </a:r>
          </a:p>
        </p:txBody>
      </p:sp>
      <p:sp>
        <p:nvSpPr>
          <p:cNvPr id="7" name="Rectangle 6">
            <a:extLst>
              <a:ext uri="{FF2B5EF4-FFF2-40B4-BE49-F238E27FC236}">
                <a16:creationId xmlns:a16="http://schemas.microsoft.com/office/drawing/2014/main" id="{6148A066-90F7-4B0E-AF40-574ECB5A8AE4}"/>
              </a:ext>
            </a:extLst>
          </p:cNvPr>
          <p:cNvSpPr/>
          <p:nvPr/>
        </p:nvSpPr>
        <p:spPr>
          <a:xfrm>
            <a:off x="752030" y="2951897"/>
            <a:ext cx="3749581" cy="792140"/>
          </a:xfrm>
          <a:prstGeom prst="rect">
            <a:avLst/>
          </a:prstGeom>
        </p:spPr>
        <p:txBody>
          <a:bodyPr wrap="square" anchor="t">
            <a:spAutoFit/>
          </a:bodyPr>
          <a:lstStyle/>
          <a:p>
            <a:pPr algn="just">
              <a:lnSpc>
                <a:spcPct val="150000"/>
              </a:lnSpc>
            </a:pPr>
            <a:r>
              <a:rPr lang="en-US" sz="1050" dirty="0">
                <a:solidFill>
                  <a:schemeClr val="bg1"/>
                </a:solidFill>
                <a:latin typeface="+mj-lt"/>
                <a:cs typeface="Segoe UI Light" panose="020B0502040204020203" pitchFamily="34" charset="0"/>
              </a:rPr>
              <a:t>Lorem ipsum dolor sit </a:t>
            </a:r>
            <a:r>
              <a:rPr lang="en-US" sz="1050" dirty="0" err="1">
                <a:solidFill>
                  <a:schemeClr val="bg1"/>
                </a:solidFill>
                <a:latin typeface="+mj-lt"/>
                <a:cs typeface="Segoe UI Light" panose="020B0502040204020203" pitchFamily="34" charset="0"/>
              </a:rPr>
              <a:t>amet</a:t>
            </a:r>
            <a:r>
              <a:rPr lang="en-US" sz="1050" dirty="0">
                <a:solidFill>
                  <a:schemeClr val="bg1"/>
                </a:solidFill>
                <a:latin typeface="+mj-lt"/>
                <a:cs typeface="Segoe UI Light" panose="020B0502040204020203" pitchFamily="34" charset="0"/>
              </a:rPr>
              <a:t>, </a:t>
            </a:r>
            <a:r>
              <a:rPr lang="en-US" sz="1050" dirty="0" err="1">
                <a:solidFill>
                  <a:schemeClr val="bg1"/>
                </a:solidFill>
                <a:latin typeface="+mj-lt"/>
                <a:cs typeface="Segoe UI Light" panose="020B0502040204020203" pitchFamily="34" charset="0"/>
              </a:rPr>
              <a:t>consectetur</a:t>
            </a:r>
            <a:r>
              <a:rPr lang="en-US" sz="1050" dirty="0">
                <a:solidFill>
                  <a:schemeClr val="bg1"/>
                </a:solidFill>
                <a:latin typeface="+mj-lt"/>
                <a:cs typeface="Segoe UI Light" panose="020B0502040204020203" pitchFamily="34" charset="0"/>
              </a:rPr>
              <a:t> </a:t>
            </a:r>
            <a:r>
              <a:rPr lang="en-US" sz="1050" dirty="0" err="1">
                <a:solidFill>
                  <a:schemeClr val="bg1"/>
                </a:solidFill>
                <a:latin typeface="+mj-lt"/>
                <a:cs typeface="Segoe UI Light" panose="020B0502040204020203" pitchFamily="34" charset="0"/>
              </a:rPr>
              <a:t>adipiscing</a:t>
            </a:r>
            <a:r>
              <a:rPr lang="en-US" sz="1050" dirty="0">
                <a:solidFill>
                  <a:schemeClr val="bg1"/>
                </a:solidFill>
                <a:latin typeface="+mj-lt"/>
                <a:cs typeface="Segoe UI Light" panose="020B0502040204020203" pitchFamily="34" charset="0"/>
              </a:rPr>
              <a:t> </a:t>
            </a:r>
            <a:r>
              <a:rPr lang="en-US" sz="1050" dirty="0" err="1">
                <a:solidFill>
                  <a:schemeClr val="bg1"/>
                </a:solidFill>
                <a:latin typeface="+mj-lt"/>
                <a:cs typeface="Segoe UI Light" panose="020B0502040204020203" pitchFamily="34" charset="0"/>
              </a:rPr>
              <a:t>elit</a:t>
            </a:r>
            <a:r>
              <a:rPr lang="en-US" sz="1050" dirty="0">
                <a:solidFill>
                  <a:schemeClr val="bg1"/>
                </a:solidFill>
                <a:latin typeface="+mj-lt"/>
                <a:cs typeface="Segoe UI Light" panose="020B0502040204020203" pitchFamily="34" charset="0"/>
              </a:rPr>
              <a:t>. </a:t>
            </a:r>
            <a:r>
              <a:rPr lang="en-US" sz="1050" dirty="0" err="1">
                <a:solidFill>
                  <a:schemeClr val="bg1"/>
                </a:solidFill>
                <a:latin typeface="+mj-lt"/>
                <a:cs typeface="Segoe UI Light" panose="020B0502040204020203" pitchFamily="34" charset="0"/>
              </a:rPr>
              <a:t>Mauris</a:t>
            </a:r>
            <a:r>
              <a:rPr lang="en-US" sz="1050" dirty="0">
                <a:solidFill>
                  <a:schemeClr val="bg1"/>
                </a:solidFill>
                <a:latin typeface="+mj-lt"/>
                <a:cs typeface="Segoe UI Light" panose="020B0502040204020203" pitchFamily="34" charset="0"/>
              </a:rPr>
              <a:t> lacinia </a:t>
            </a:r>
            <a:r>
              <a:rPr lang="en-US" sz="1050" dirty="0" err="1">
                <a:solidFill>
                  <a:schemeClr val="bg1"/>
                </a:solidFill>
                <a:latin typeface="+mj-lt"/>
                <a:cs typeface="Segoe UI Light" panose="020B0502040204020203" pitchFamily="34" charset="0"/>
              </a:rPr>
              <a:t>quis</a:t>
            </a:r>
            <a:r>
              <a:rPr lang="en-US" sz="1050" dirty="0">
                <a:solidFill>
                  <a:schemeClr val="bg1"/>
                </a:solidFill>
                <a:latin typeface="+mj-lt"/>
                <a:cs typeface="Segoe UI Light" panose="020B0502040204020203" pitchFamily="34" charset="0"/>
              </a:rPr>
              <a:t> </a:t>
            </a:r>
            <a:r>
              <a:rPr lang="en-US" sz="1050" dirty="0" err="1">
                <a:solidFill>
                  <a:schemeClr val="bg1"/>
                </a:solidFill>
                <a:latin typeface="+mj-lt"/>
                <a:cs typeface="Segoe UI Light" panose="020B0502040204020203" pitchFamily="34" charset="0"/>
              </a:rPr>
              <a:t>tortor</a:t>
            </a:r>
            <a:r>
              <a:rPr lang="en-US" sz="1050" dirty="0">
                <a:solidFill>
                  <a:schemeClr val="bg1"/>
                </a:solidFill>
                <a:latin typeface="+mj-lt"/>
                <a:cs typeface="Segoe UI Light" panose="020B0502040204020203" pitchFamily="34" charset="0"/>
              </a:rPr>
              <a:t> </a:t>
            </a:r>
            <a:r>
              <a:rPr lang="en-US" sz="1050" dirty="0" err="1">
                <a:solidFill>
                  <a:schemeClr val="bg1"/>
                </a:solidFill>
                <a:latin typeface="+mj-lt"/>
                <a:cs typeface="Segoe UI Light" panose="020B0502040204020203" pitchFamily="34" charset="0"/>
              </a:rPr>
              <a:t>eu</a:t>
            </a:r>
            <a:r>
              <a:rPr lang="en-US" sz="1050" dirty="0">
                <a:solidFill>
                  <a:schemeClr val="bg1"/>
                </a:solidFill>
                <a:latin typeface="+mj-lt"/>
                <a:cs typeface="Segoe UI Light" panose="020B0502040204020203" pitchFamily="34" charset="0"/>
              </a:rPr>
              <a:t> </a:t>
            </a:r>
            <a:r>
              <a:rPr lang="en-US" sz="1050" dirty="0" err="1">
                <a:solidFill>
                  <a:schemeClr val="bg1"/>
                </a:solidFill>
                <a:latin typeface="+mj-lt"/>
                <a:cs typeface="Segoe UI Light" panose="020B0502040204020203" pitchFamily="34" charset="0"/>
              </a:rPr>
              <a:t>dapibus</a:t>
            </a:r>
            <a:r>
              <a:rPr lang="en-US" sz="1050" dirty="0">
                <a:solidFill>
                  <a:schemeClr val="bg1"/>
                </a:solidFill>
                <a:latin typeface="+mj-lt"/>
                <a:cs typeface="Segoe UI Light" panose="020B0502040204020203" pitchFamily="34" charset="0"/>
              </a:rPr>
              <a:t>. </a:t>
            </a:r>
            <a:r>
              <a:rPr lang="en-US" sz="1050" dirty="0" err="1">
                <a:solidFill>
                  <a:schemeClr val="bg1"/>
                </a:solidFill>
                <a:latin typeface="+mj-lt"/>
                <a:cs typeface="Segoe UI Light" panose="020B0502040204020203" pitchFamily="34" charset="0"/>
              </a:rPr>
              <a:t>Fusce</a:t>
            </a:r>
            <a:r>
              <a:rPr lang="en-US" sz="1050" dirty="0">
                <a:solidFill>
                  <a:schemeClr val="bg1"/>
                </a:solidFill>
                <a:latin typeface="+mj-lt"/>
                <a:cs typeface="Segoe UI Light" panose="020B0502040204020203" pitchFamily="34" charset="0"/>
              </a:rPr>
              <a:t> </a:t>
            </a:r>
            <a:r>
              <a:rPr lang="en-US" sz="1050" dirty="0" err="1">
                <a:solidFill>
                  <a:schemeClr val="bg1"/>
                </a:solidFill>
                <a:latin typeface="+mj-lt"/>
                <a:cs typeface="Segoe UI Light" panose="020B0502040204020203" pitchFamily="34" charset="0"/>
              </a:rPr>
              <a:t>malesuada</a:t>
            </a:r>
            <a:r>
              <a:rPr lang="en-US" sz="1050" dirty="0">
                <a:solidFill>
                  <a:schemeClr val="bg1"/>
                </a:solidFill>
                <a:latin typeface="+mj-lt"/>
                <a:cs typeface="Segoe UI Light" panose="020B0502040204020203" pitchFamily="34" charset="0"/>
              </a:rPr>
              <a:t> </a:t>
            </a:r>
            <a:r>
              <a:rPr lang="en-US" sz="1050" dirty="0" err="1">
                <a:solidFill>
                  <a:schemeClr val="bg1"/>
                </a:solidFill>
                <a:latin typeface="+mj-lt"/>
                <a:cs typeface="Segoe UI Light" panose="020B0502040204020203" pitchFamily="34" charset="0"/>
              </a:rPr>
              <a:t>sem</a:t>
            </a:r>
            <a:r>
              <a:rPr lang="en-US" sz="1050" dirty="0">
                <a:solidFill>
                  <a:schemeClr val="bg1"/>
                </a:solidFill>
                <a:latin typeface="+mj-lt"/>
                <a:cs typeface="Segoe UI Light" panose="020B0502040204020203" pitchFamily="34" charset="0"/>
              </a:rPr>
              <a:t> </a:t>
            </a:r>
            <a:r>
              <a:rPr lang="en-US" sz="1050" dirty="0" err="1">
                <a:solidFill>
                  <a:schemeClr val="bg1"/>
                </a:solidFill>
                <a:latin typeface="+mj-lt"/>
                <a:cs typeface="Segoe UI Light" panose="020B0502040204020203" pitchFamily="34" charset="0"/>
              </a:rPr>
              <a:t>nulla</a:t>
            </a:r>
            <a:r>
              <a:rPr lang="en-US" sz="1050" dirty="0">
                <a:solidFill>
                  <a:schemeClr val="bg1"/>
                </a:solidFill>
                <a:latin typeface="+mj-lt"/>
                <a:cs typeface="Segoe UI Light" panose="020B0502040204020203" pitchFamily="34" charset="0"/>
              </a:rPr>
              <a:t>, et </a:t>
            </a:r>
            <a:r>
              <a:rPr lang="en-US" sz="1050" dirty="0" err="1">
                <a:solidFill>
                  <a:schemeClr val="bg1"/>
                </a:solidFill>
                <a:latin typeface="+mj-lt"/>
                <a:cs typeface="Segoe UI Light" panose="020B0502040204020203" pitchFamily="34" charset="0"/>
              </a:rPr>
              <a:t>viverra</a:t>
            </a:r>
            <a:r>
              <a:rPr lang="en-US" sz="1050" dirty="0">
                <a:solidFill>
                  <a:schemeClr val="bg1"/>
                </a:solidFill>
                <a:latin typeface="+mj-lt"/>
                <a:cs typeface="Segoe UI Light" panose="020B0502040204020203" pitchFamily="34" charset="0"/>
              </a:rPr>
              <a:t> libero semper porta.</a:t>
            </a:r>
          </a:p>
        </p:txBody>
      </p:sp>
      <p:cxnSp>
        <p:nvCxnSpPr>
          <p:cNvPr id="8" name="Straight Connector 7">
            <a:extLst>
              <a:ext uri="{FF2B5EF4-FFF2-40B4-BE49-F238E27FC236}">
                <a16:creationId xmlns:a16="http://schemas.microsoft.com/office/drawing/2014/main" id="{5A7F72A6-618F-4AD6-B603-04FDCC25386C}"/>
              </a:ext>
            </a:extLst>
          </p:cNvPr>
          <p:cNvCxnSpPr/>
          <p:nvPr/>
        </p:nvCxnSpPr>
        <p:spPr>
          <a:xfrm>
            <a:off x="916321" y="2591601"/>
            <a:ext cx="548640" cy="0"/>
          </a:xfrm>
          <a:prstGeom prst="line">
            <a:avLst/>
          </a:prstGeom>
          <a:ln w="63500" cap="rnd">
            <a:solidFill>
              <a:schemeClr val="bg1"/>
            </a:solidFill>
            <a:round/>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81992A2-8336-4490-BE5E-E06F4927BCAD}"/>
              </a:ext>
            </a:extLst>
          </p:cNvPr>
          <p:cNvGrpSpPr/>
          <p:nvPr/>
        </p:nvGrpSpPr>
        <p:grpSpPr>
          <a:xfrm>
            <a:off x="752031" y="3924151"/>
            <a:ext cx="3749580" cy="1716242"/>
            <a:chOff x="7090504" y="3604143"/>
            <a:chExt cx="3749580" cy="1716242"/>
          </a:xfrm>
        </p:grpSpPr>
        <p:sp>
          <p:nvSpPr>
            <p:cNvPr id="10" name="Rectangle: Rounded Corners 9">
              <a:extLst>
                <a:ext uri="{FF2B5EF4-FFF2-40B4-BE49-F238E27FC236}">
                  <a16:creationId xmlns:a16="http://schemas.microsoft.com/office/drawing/2014/main" id="{328BC8B4-B5F7-40F8-9736-BF10E4528722}"/>
                </a:ext>
              </a:extLst>
            </p:cNvPr>
            <p:cNvSpPr/>
            <p:nvPr/>
          </p:nvSpPr>
          <p:spPr>
            <a:xfrm>
              <a:off x="7090504" y="3604143"/>
              <a:ext cx="3749580" cy="1716242"/>
            </a:xfrm>
            <a:prstGeom prst="roundRect">
              <a:avLst>
                <a:gd name="adj" fmla="val 4168"/>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E0610B9-C626-4F91-A884-AD2C438DB12E}"/>
                </a:ext>
              </a:extLst>
            </p:cNvPr>
            <p:cNvGrpSpPr/>
            <p:nvPr/>
          </p:nvGrpSpPr>
          <p:grpSpPr>
            <a:xfrm>
              <a:off x="7342916" y="3768763"/>
              <a:ext cx="3244756" cy="1387002"/>
              <a:chOff x="6724745" y="3709562"/>
              <a:chExt cx="3244756" cy="1387002"/>
            </a:xfrm>
          </p:grpSpPr>
          <p:grpSp>
            <p:nvGrpSpPr>
              <p:cNvPr id="12" name="Group 11">
                <a:extLst>
                  <a:ext uri="{FF2B5EF4-FFF2-40B4-BE49-F238E27FC236}">
                    <a16:creationId xmlns:a16="http://schemas.microsoft.com/office/drawing/2014/main" id="{1D2814D5-5789-4365-9490-F449776948B3}"/>
                  </a:ext>
                </a:extLst>
              </p:cNvPr>
              <p:cNvGrpSpPr/>
              <p:nvPr/>
            </p:nvGrpSpPr>
            <p:grpSpPr>
              <a:xfrm>
                <a:off x="6724745" y="4812575"/>
                <a:ext cx="3244756" cy="283989"/>
                <a:chOff x="6724745" y="4920032"/>
                <a:chExt cx="3244756" cy="283989"/>
              </a:xfrm>
            </p:grpSpPr>
            <p:sp>
              <p:nvSpPr>
                <p:cNvPr id="19" name="Freeform 32">
                  <a:extLst>
                    <a:ext uri="{FF2B5EF4-FFF2-40B4-BE49-F238E27FC236}">
                      <a16:creationId xmlns:a16="http://schemas.microsoft.com/office/drawing/2014/main" id="{09C640DB-A7F7-45AF-AF63-72189B1F8B78}"/>
                    </a:ext>
                  </a:extLst>
                </p:cNvPr>
                <p:cNvSpPr>
                  <a:spLocks noEditPoints="1"/>
                </p:cNvSpPr>
                <p:nvPr/>
              </p:nvSpPr>
              <p:spPr bwMode="auto">
                <a:xfrm>
                  <a:off x="6724745" y="4979601"/>
                  <a:ext cx="235374" cy="162106"/>
                </a:xfrm>
                <a:custGeom>
                  <a:avLst/>
                  <a:gdLst>
                    <a:gd name="T0" fmla="*/ 277304 w 256"/>
                    <a:gd name="T1" fmla="*/ 126125 h 176"/>
                    <a:gd name="T2" fmla="*/ 401613 w 256"/>
                    <a:gd name="T3" fmla="*/ 4790 h 176"/>
                    <a:gd name="T4" fmla="*/ 407988 w 256"/>
                    <a:gd name="T5" fmla="*/ 19158 h 176"/>
                    <a:gd name="T6" fmla="*/ 407988 w 256"/>
                    <a:gd name="T7" fmla="*/ 261830 h 176"/>
                    <a:gd name="T8" fmla="*/ 403207 w 256"/>
                    <a:gd name="T9" fmla="*/ 274602 h 176"/>
                    <a:gd name="T10" fmla="*/ 277304 w 256"/>
                    <a:gd name="T11" fmla="*/ 126125 h 176"/>
                    <a:gd name="T12" fmla="*/ 6375 w 256"/>
                    <a:gd name="T13" fmla="*/ 4790 h 176"/>
                    <a:gd name="T14" fmla="*/ 19124 w 256"/>
                    <a:gd name="T15" fmla="*/ 0 h 176"/>
                    <a:gd name="T16" fmla="*/ 388864 w 256"/>
                    <a:gd name="T17" fmla="*/ 0 h 176"/>
                    <a:gd name="T18" fmla="*/ 401613 w 256"/>
                    <a:gd name="T19" fmla="*/ 4790 h 176"/>
                    <a:gd name="T20" fmla="*/ 203994 w 256"/>
                    <a:gd name="T21" fmla="*/ 159652 h 176"/>
                    <a:gd name="T22" fmla="*/ 6375 w 256"/>
                    <a:gd name="T23" fmla="*/ 4790 h 176"/>
                    <a:gd name="T24" fmla="*/ 4781 w 256"/>
                    <a:gd name="T25" fmla="*/ 274602 h 176"/>
                    <a:gd name="T26" fmla="*/ 0 w 256"/>
                    <a:gd name="T27" fmla="*/ 261830 h 176"/>
                    <a:gd name="T28" fmla="*/ 0 w 256"/>
                    <a:gd name="T29" fmla="*/ 19158 h 176"/>
                    <a:gd name="T30" fmla="*/ 6375 w 256"/>
                    <a:gd name="T31" fmla="*/ 4790 h 176"/>
                    <a:gd name="T32" fmla="*/ 130684 w 256"/>
                    <a:gd name="T33" fmla="*/ 126125 h 176"/>
                    <a:gd name="T34" fmla="*/ 4781 w 256"/>
                    <a:gd name="T35" fmla="*/ 274602 h 176"/>
                    <a:gd name="T36" fmla="*/ 203994 w 256"/>
                    <a:gd name="T37" fmla="*/ 197969 h 176"/>
                    <a:gd name="T38" fmla="*/ 256586 w 256"/>
                    <a:gd name="T39" fmla="*/ 146880 h 176"/>
                    <a:gd name="T40" fmla="*/ 401613 w 256"/>
                    <a:gd name="T41" fmla="*/ 276198 h 176"/>
                    <a:gd name="T42" fmla="*/ 388864 w 256"/>
                    <a:gd name="T43" fmla="*/ 280988 h 176"/>
                    <a:gd name="T44" fmla="*/ 19124 w 256"/>
                    <a:gd name="T45" fmla="*/ 280988 h 176"/>
                    <a:gd name="T46" fmla="*/ 6375 w 256"/>
                    <a:gd name="T47" fmla="*/ 276198 h 176"/>
                    <a:gd name="T48" fmla="*/ 151402 w 256"/>
                    <a:gd name="T49" fmla="*/ 146880 h 176"/>
                    <a:gd name="T50" fmla="*/ 203994 w 256"/>
                    <a:gd name="T51" fmla="*/ 197969 h 17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56" h="176">
                      <a:moveTo>
                        <a:pt x="174" y="79"/>
                      </a:moveTo>
                      <a:cubicBezTo>
                        <a:pt x="252" y="3"/>
                        <a:pt x="252" y="3"/>
                        <a:pt x="252" y="3"/>
                      </a:cubicBezTo>
                      <a:cubicBezTo>
                        <a:pt x="255" y="6"/>
                        <a:pt x="256" y="9"/>
                        <a:pt x="256" y="12"/>
                      </a:cubicBezTo>
                      <a:cubicBezTo>
                        <a:pt x="256" y="164"/>
                        <a:pt x="256" y="164"/>
                        <a:pt x="256" y="164"/>
                      </a:cubicBezTo>
                      <a:cubicBezTo>
                        <a:pt x="256" y="167"/>
                        <a:pt x="255" y="170"/>
                        <a:pt x="253" y="172"/>
                      </a:cubicBezTo>
                      <a:lnTo>
                        <a:pt x="174" y="79"/>
                      </a:lnTo>
                      <a:close/>
                      <a:moveTo>
                        <a:pt x="4" y="3"/>
                      </a:moveTo>
                      <a:cubicBezTo>
                        <a:pt x="6" y="1"/>
                        <a:pt x="9" y="0"/>
                        <a:pt x="12" y="0"/>
                      </a:cubicBezTo>
                      <a:cubicBezTo>
                        <a:pt x="244" y="0"/>
                        <a:pt x="244" y="0"/>
                        <a:pt x="244" y="0"/>
                      </a:cubicBezTo>
                      <a:cubicBezTo>
                        <a:pt x="247" y="0"/>
                        <a:pt x="250" y="1"/>
                        <a:pt x="252" y="3"/>
                      </a:cubicBezTo>
                      <a:cubicBezTo>
                        <a:pt x="128" y="100"/>
                        <a:pt x="128" y="100"/>
                        <a:pt x="128" y="100"/>
                      </a:cubicBezTo>
                      <a:lnTo>
                        <a:pt x="4" y="3"/>
                      </a:lnTo>
                      <a:close/>
                      <a:moveTo>
                        <a:pt x="3" y="172"/>
                      </a:moveTo>
                      <a:cubicBezTo>
                        <a:pt x="1" y="170"/>
                        <a:pt x="0" y="167"/>
                        <a:pt x="0" y="164"/>
                      </a:cubicBezTo>
                      <a:cubicBezTo>
                        <a:pt x="0" y="12"/>
                        <a:pt x="0" y="12"/>
                        <a:pt x="0" y="12"/>
                      </a:cubicBezTo>
                      <a:cubicBezTo>
                        <a:pt x="0" y="9"/>
                        <a:pt x="1" y="6"/>
                        <a:pt x="4" y="3"/>
                      </a:cubicBezTo>
                      <a:cubicBezTo>
                        <a:pt x="82" y="79"/>
                        <a:pt x="82" y="79"/>
                        <a:pt x="82" y="79"/>
                      </a:cubicBezTo>
                      <a:lnTo>
                        <a:pt x="3" y="172"/>
                      </a:lnTo>
                      <a:close/>
                      <a:moveTo>
                        <a:pt x="128" y="124"/>
                      </a:moveTo>
                      <a:cubicBezTo>
                        <a:pt x="161" y="92"/>
                        <a:pt x="161" y="92"/>
                        <a:pt x="161" y="92"/>
                      </a:cubicBezTo>
                      <a:cubicBezTo>
                        <a:pt x="252" y="173"/>
                        <a:pt x="252" y="173"/>
                        <a:pt x="252" y="173"/>
                      </a:cubicBezTo>
                      <a:cubicBezTo>
                        <a:pt x="250" y="175"/>
                        <a:pt x="247" y="176"/>
                        <a:pt x="244" y="176"/>
                      </a:cubicBezTo>
                      <a:cubicBezTo>
                        <a:pt x="12" y="176"/>
                        <a:pt x="12" y="176"/>
                        <a:pt x="12" y="176"/>
                      </a:cubicBezTo>
                      <a:cubicBezTo>
                        <a:pt x="9" y="176"/>
                        <a:pt x="6" y="175"/>
                        <a:pt x="4" y="173"/>
                      </a:cubicBezTo>
                      <a:cubicBezTo>
                        <a:pt x="95" y="92"/>
                        <a:pt x="95" y="92"/>
                        <a:pt x="95" y="92"/>
                      </a:cubicBezTo>
                      <a:lnTo>
                        <a:pt x="128" y="124"/>
                      </a:lnTo>
                      <a:close/>
                    </a:path>
                  </a:pathLst>
                </a:custGeom>
                <a:solidFill>
                  <a:schemeClr val="bg1"/>
                </a:solidFill>
                <a:ln>
                  <a:noFill/>
                </a:ln>
              </p:spPr>
              <p:txBody>
                <a:bodyPr/>
                <a:lstStyle/>
                <a:p>
                  <a:endParaRPr lang="en-US" dirty="0"/>
                </a:p>
              </p:txBody>
            </p:sp>
            <p:sp>
              <p:nvSpPr>
                <p:cNvPr id="20" name="Rectangle 19">
                  <a:extLst>
                    <a:ext uri="{FF2B5EF4-FFF2-40B4-BE49-F238E27FC236}">
                      <a16:creationId xmlns:a16="http://schemas.microsoft.com/office/drawing/2014/main" id="{79A838E9-70C6-47EB-9546-646F2F9BDBD3}"/>
                    </a:ext>
                  </a:extLst>
                </p:cNvPr>
                <p:cNvSpPr/>
                <p:nvPr/>
              </p:nvSpPr>
              <p:spPr>
                <a:xfrm>
                  <a:off x="7064115" y="4920032"/>
                  <a:ext cx="2905386" cy="283989"/>
                </a:xfrm>
                <a:prstGeom prst="rect">
                  <a:avLst/>
                </a:prstGeom>
              </p:spPr>
              <p:txBody>
                <a:bodyPr wrap="square" anchor="ctr">
                  <a:spAutoFit/>
                </a:bodyPr>
                <a:lstStyle/>
                <a:p>
                  <a:pPr algn="just">
                    <a:lnSpc>
                      <a:spcPct val="109000"/>
                    </a:lnSpc>
                  </a:pPr>
                  <a:r>
                    <a:rPr lang="en-US" sz="1200" dirty="0">
                      <a:solidFill>
                        <a:schemeClr val="bg1"/>
                      </a:solidFill>
                      <a:latin typeface="+mj-lt"/>
                      <a:cs typeface="Segoe UI Light" panose="020B0502040204020203" pitchFamily="34" charset="0"/>
                    </a:rPr>
                    <a:t>name@email.com</a:t>
                  </a:r>
                </a:p>
              </p:txBody>
            </p:sp>
          </p:grpSp>
          <p:grpSp>
            <p:nvGrpSpPr>
              <p:cNvPr id="13" name="Group 12">
                <a:extLst>
                  <a:ext uri="{FF2B5EF4-FFF2-40B4-BE49-F238E27FC236}">
                    <a16:creationId xmlns:a16="http://schemas.microsoft.com/office/drawing/2014/main" id="{DB2313BA-57C0-401B-B50E-435A43CFFD84}"/>
                  </a:ext>
                </a:extLst>
              </p:cNvPr>
              <p:cNvGrpSpPr/>
              <p:nvPr/>
            </p:nvGrpSpPr>
            <p:grpSpPr>
              <a:xfrm>
                <a:off x="6773894" y="3709562"/>
                <a:ext cx="3195607" cy="494879"/>
                <a:chOff x="6773894" y="3709562"/>
                <a:chExt cx="3195607" cy="494879"/>
              </a:xfrm>
            </p:grpSpPr>
            <p:sp>
              <p:nvSpPr>
                <p:cNvPr id="17" name="Freeform 2">
                  <a:extLst>
                    <a:ext uri="{FF2B5EF4-FFF2-40B4-BE49-F238E27FC236}">
                      <a16:creationId xmlns:a16="http://schemas.microsoft.com/office/drawing/2014/main" id="{94F39D34-713A-4468-8F6B-A834DAB74165}"/>
                    </a:ext>
                  </a:extLst>
                </p:cNvPr>
                <p:cNvSpPr>
                  <a:spLocks noChangeArrowheads="1"/>
                </p:cNvSpPr>
                <p:nvPr/>
              </p:nvSpPr>
              <p:spPr bwMode="auto">
                <a:xfrm>
                  <a:off x="6773894" y="3846582"/>
                  <a:ext cx="137078" cy="221280"/>
                </a:xfrm>
                <a:custGeom>
                  <a:avLst/>
                  <a:gdLst>
                    <a:gd name="T0" fmla="*/ 55786 w 249"/>
                    <a:gd name="T1" fmla="*/ 0 h 400"/>
                    <a:gd name="T2" fmla="*/ 55786 w 249"/>
                    <a:gd name="T3" fmla="*/ 0 h 400"/>
                    <a:gd name="T4" fmla="*/ 0 w 249"/>
                    <a:gd name="T5" fmla="*/ 56059 h 400"/>
                    <a:gd name="T6" fmla="*/ 55786 w 249"/>
                    <a:gd name="T7" fmla="*/ 178940 h 400"/>
                    <a:gd name="T8" fmla="*/ 110679 w 249"/>
                    <a:gd name="T9" fmla="*/ 56059 h 400"/>
                    <a:gd name="T10" fmla="*/ 55786 w 249"/>
                    <a:gd name="T11" fmla="*/ 0 h 400"/>
                    <a:gd name="T12" fmla="*/ 55786 w 249"/>
                    <a:gd name="T13" fmla="*/ 87900 h 400"/>
                    <a:gd name="T14" fmla="*/ 55786 w 249"/>
                    <a:gd name="T15" fmla="*/ 87900 h 400"/>
                    <a:gd name="T16" fmla="*/ 23653 w 249"/>
                    <a:gd name="T17" fmla="*/ 56059 h 400"/>
                    <a:gd name="T18" fmla="*/ 55786 w 249"/>
                    <a:gd name="T19" fmla="*/ 24217 h 400"/>
                    <a:gd name="T20" fmla="*/ 87026 w 249"/>
                    <a:gd name="T21" fmla="*/ 56059 h 400"/>
                    <a:gd name="T22" fmla="*/ 55786 w 249"/>
                    <a:gd name="T23" fmla="*/ 87900 h 4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9" h="400">
                      <a:moveTo>
                        <a:pt x="125" y="0"/>
                      </a:moveTo>
                      <a:lnTo>
                        <a:pt x="125" y="0"/>
                      </a:lnTo>
                      <a:cubicBezTo>
                        <a:pt x="53" y="0"/>
                        <a:pt x="0" y="54"/>
                        <a:pt x="0" y="125"/>
                      </a:cubicBezTo>
                      <a:cubicBezTo>
                        <a:pt x="0" y="240"/>
                        <a:pt x="125" y="399"/>
                        <a:pt x="125" y="399"/>
                      </a:cubicBezTo>
                      <a:cubicBezTo>
                        <a:pt x="125" y="399"/>
                        <a:pt x="248" y="240"/>
                        <a:pt x="248" y="125"/>
                      </a:cubicBezTo>
                      <a:cubicBezTo>
                        <a:pt x="248" y="54"/>
                        <a:pt x="195" y="0"/>
                        <a:pt x="125" y="0"/>
                      </a:cubicBezTo>
                      <a:close/>
                      <a:moveTo>
                        <a:pt x="125" y="196"/>
                      </a:moveTo>
                      <a:lnTo>
                        <a:pt x="125" y="196"/>
                      </a:lnTo>
                      <a:cubicBezTo>
                        <a:pt x="88" y="196"/>
                        <a:pt x="53" y="160"/>
                        <a:pt x="53" y="125"/>
                      </a:cubicBezTo>
                      <a:cubicBezTo>
                        <a:pt x="53" y="89"/>
                        <a:pt x="88" y="54"/>
                        <a:pt x="125" y="54"/>
                      </a:cubicBezTo>
                      <a:cubicBezTo>
                        <a:pt x="159" y="54"/>
                        <a:pt x="195" y="89"/>
                        <a:pt x="195" y="125"/>
                      </a:cubicBezTo>
                      <a:cubicBezTo>
                        <a:pt x="195" y="160"/>
                        <a:pt x="159" y="196"/>
                        <a:pt x="125" y="196"/>
                      </a:cubicBezTo>
                      <a:close/>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18" name="Rectangle 17">
                  <a:extLst>
                    <a:ext uri="{FF2B5EF4-FFF2-40B4-BE49-F238E27FC236}">
                      <a16:creationId xmlns:a16="http://schemas.microsoft.com/office/drawing/2014/main" id="{4AA9AD33-D24C-4F1A-A324-EB93DBA9B412}"/>
                    </a:ext>
                  </a:extLst>
                </p:cNvPr>
                <p:cNvSpPr/>
                <p:nvPr/>
              </p:nvSpPr>
              <p:spPr>
                <a:xfrm>
                  <a:off x="7064115" y="3709562"/>
                  <a:ext cx="2905386" cy="494879"/>
                </a:xfrm>
                <a:prstGeom prst="rect">
                  <a:avLst/>
                </a:prstGeom>
              </p:spPr>
              <p:txBody>
                <a:bodyPr wrap="square" anchor="t">
                  <a:spAutoFit/>
                </a:bodyPr>
                <a:lstStyle/>
                <a:p>
                  <a:pPr>
                    <a:lnSpc>
                      <a:spcPct val="109000"/>
                    </a:lnSpc>
                  </a:pPr>
                  <a:r>
                    <a:rPr lang="en-US" sz="1200" dirty="0">
                      <a:solidFill>
                        <a:schemeClr val="bg1"/>
                      </a:solidFill>
                      <a:latin typeface="+mj-lt"/>
                      <a:cs typeface="Segoe UI Light" panose="020B0502040204020203" pitchFamily="34" charset="0"/>
                    </a:rPr>
                    <a:t>Lorem ipsum dolor sit </a:t>
                  </a:r>
                  <a:r>
                    <a:rPr lang="en-US" sz="1200" dirty="0" err="1">
                      <a:solidFill>
                        <a:schemeClr val="bg1"/>
                      </a:solidFill>
                      <a:latin typeface="+mj-lt"/>
                      <a:cs typeface="Segoe UI Light" panose="020B0502040204020203" pitchFamily="34" charset="0"/>
                    </a:rPr>
                    <a:t>amet</a:t>
                  </a:r>
                  <a:r>
                    <a:rPr lang="en-US" sz="1200" dirty="0">
                      <a:solidFill>
                        <a:schemeClr val="bg1"/>
                      </a:solidFill>
                      <a:latin typeface="+mj-lt"/>
                      <a:cs typeface="Segoe UI Light" panose="020B0502040204020203" pitchFamily="34" charset="0"/>
                    </a:rPr>
                    <a:t>, </a:t>
                  </a:r>
                  <a:r>
                    <a:rPr lang="en-US" sz="1200" dirty="0" err="1">
                      <a:solidFill>
                        <a:schemeClr val="bg1"/>
                      </a:solidFill>
                      <a:latin typeface="+mj-lt"/>
                      <a:cs typeface="Segoe UI Light" panose="020B0502040204020203" pitchFamily="34" charset="0"/>
                    </a:rPr>
                    <a:t>consectetur</a:t>
                  </a:r>
                  <a:r>
                    <a:rPr lang="en-US" sz="1200" dirty="0">
                      <a:solidFill>
                        <a:schemeClr val="bg1"/>
                      </a:solidFill>
                      <a:latin typeface="+mj-lt"/>
                      <a:cs typeface="Segoe UI Light" panose="020B0502040204020203" pitchFamily="34" charset="0"/>
                    </a:rPr>
                    <a:t> </a:t>
                  </a:r>
                  <a:r>
                    <a:rPr lang="en-US" sz="1200" dirty="0" err="1">
                      <a:solidFill>
                        <a:schemeClr val="bg1"/>
                      </a:solidFill>
                      <a:latin typeface="+mj-lt"/>
                      <a:cs typeface="Segoe UI Light" panose="020B0502040204020203" pitchFamily="34" charset="0"/>
                    </a:rPr>
                    <a:t>adipiscing</a:t>
                  </a:r>
                  <a:r>
                    <a:rPr lang="en-US" sz="1200" dirty="0">
                      <a:solidFill>
                        <a:schemeClr val="bg1"/>
                      </a:solidFill>
                      <a:latin typeface="+mj-lt"/>
                      <a:cs typeface="Segoe UI Light" panose="020B0502040204020203" pitchFamily="34" charset="0"/>
                    </a:rPr>
                    <a:t> </a:t>
                  </a:r>
                  <a:r>
                    <a:rPr lang="en-US" sz="1200" dirty="0" err="1">
                      <a:solidFill>
                        <a:schemeClr val="bg1"/>
                      </a:solidFill>
                      <a:latin typeface="+mj-lt"/>
                      <a:cs typeface="Segoe UI Light" panose="020B0502040204020203" pitchFamily="34" charset="0"/>
                    </a:rPr>
                    <a:t>elit</a:t>
                  </a:r>
                  <a:r>
                    <a:rPr lang="en-US" sz="1200" dirty="0">
                      <a:solidFill>
                        <a:schemeClr val="bg1"/>
                      </a:solidFill>
                      <a:latin typeface="+mj-lt"/>
                      <a:cs typeface="Segoe UI Light" panose="020B0502040204020203" pitchFamily="34" charset="0"/>
                    </a:rPr>
                    <a:t>. </a:t>
                  </a:r>
                </a:p>
              </p:txBody>
            </p:sp>
          </p:grpSp>
          <p:grpSp>
            <p:nvGrpSpPr>
              <p:cNvPr id="14" name="Group 13">
                <a:extLst>
                  <a:ext uri="{FF2B5EF4-FFF2-40B4-BE49-F238E27FC236}">
                    <a16:creationId xmlns:a16="http://schemas.microsoft.com/office/drawing/2014/main" id="{A1A37DC3-D82C-455A-B9D8-21C7174CF639}"/>
                  </a:ext>
                </a:extLst>
              </p:cNvPr>
              <p:cNvGrpSpPr/>
              <p:nvPr/>
            </p:nvGrpSpPr>
            <p:grpSpPr>
              <a:xfrm>
                <a:off x="6725008" y="4366513"/>
                <a:ext cx="3244493" cy="283989"/>
                <a:chOff x="6725008" y="4400520"/>
                <a:chExt cx="3244493" cy="283989"/>
              </a:xfrm>
            </p:grpSpPr>
            <p:sp>
              <p:nvSpPr>
                <p:cNvPr id="15" name="Freeform 50">
                  <a:extLst>
                    <a:ext uri="{FF2B5EF4-FFF2-40B4-BE49-F238E27FC236}">
                      <a16:creationId xmlns:a16="http://schemas.microsoft.com/office/drawing/2014/main" id="{E6C2F762-86F3-4953-BE70-411C96A19BD5}"/>
                    </a:ext>
                  </a:extLst>
                </p:cNvPr>
                <p:cNvSpPr>
                  <a:spLocks noChangeArrowheads="1"/>
                </p:cNvSpPr>
                <p:nvPr/>
              </p:nvSpPr>
              <p:spPr bwMode="auto">
                <a:xfrm>
                  <a:off x="6725008" y="4422218"/>
                  <a:ext cx="234849" cy="232984"/>
                </a:xfrm>
                <a:custGeom>
                  <a:avLst/>
                  <a:gdLst>
                    <a:gd name="T0" fmla="*/ 115780 w 444"/>
                    <a:gd name="T1" fmla="*/ 115121 h 443"/>
                    <a:gd name="T2" fmla="*/ 115780 w 444"/>
                    <a:gd name="T3" fmla="*/ 115121 h 443"/>
                    <a:gd name="T4" fmla="*/ 72081 w 444"/>
                    <a:gd name="T5" fmla="*/ 138862 h 443"/>
                    <a:gd name="T6" fmla="*/ 27931 w 444"/>
                    <a:gd name="T7" fmla="*/ 138862 h 443"/>
                    <a:gd name="T8" fmla="*/ 31986 w 444"/>
                    <a:gd name="T9" fmla="*/ 182312 h 443"/>
                    <a:gd name="T10" fmla="*/ 139657 w 444"/>
                    <a:gd name="T11" fmla="*/ 138862 h 443"/>
                    <a:gd name="T12" fmla="*/ 187411 w 444"/>
                    <a:gd name="T13" fmla="*/ 27324 h 443"/>
                    <a:gd name="T14" fmla="*/ 143712 w 444"/>
                    <a:gd name="T15" fmla="*/ 23741 h 443"/>
                    <a:gd name="T16" fmla="*/ 143712 w 444"/>
                    <a:gd name="T17" fmla="*/ 67639 h 443"/>
                    <a:gd name="T18" fmla="*/ 115780 w 444"/>
                    <a:gd name="T19" fmla="*/ 115121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44" h="443">
                      <a:moveTo>
                        <a:pt x="257" y="257"/>
                      </a:moveTo>
                      <a:lnTo>
                        <a:pt x="257" y="257"/>
                      </a:lnTo>
                      <a:cubicBezTo>
                        <a:pt x="222" y="292"/>
                        <a:pt x="177" y="327"/>
                        <a:pt x="160" y="310"/>
                      </a:cubicBezTo>
                      <a:cubicBezTo>
                        <a:pt x="133" y="283"/>
                        <a:pt x="115" y="265"/>
                        <a:pt x="62" y="310"/>
                      </a:cubicBezTo>
                      <a:cubicBezTo>
                        <a:pt x="0" y="354"/>
                        <a:pt x="44" y="389"/>
                        <a:pt x="71" y="407"/>
                      </a:cubicBezTo>
                      <a:cubicBezTo>
                        <a:pt x="97" y="442"/>
                        <a:pt x="204" y="416"/>
                        <a:pt x="310" y="310"/>
                      </a:cubicBezTo>
                      <a:cubicBezTo>
                        <a:pt x="416" y="204"/>
                        <a:pt x="443" y="97"/>
                        <a:pt x="416" y="61"/>
                      </a:cubicBezTo>
                      <a:cubicBezTo>
                        <a:pt x="390" y="35"/>
                        <a:pt x="363" y="0"/>
                        <a:pt x="319" y="53"/>
                      </a:cubicBezTo>
                      <a:cubicBezTo>
                        <a:pt x="275" y="106"/>
                        <a:pt x="293" y="123"/>
                        <a:pt x="319" y="151"/>
                      </a:cubicBezTo>
                      <a:cubicBezTo>
                        <a:pt x="337" y="167"/>
                        <a:pt x="302" y="212"/>
                        <a:pt x="257" y="257"/>
                      </a:cubicBezTo>
                    </a:path>
                  </a:pathLst>
                </a:custGeom>
                <a:solidFill>
                  <a:schemeClr val="bg1"/>
                </a:solidFill>
                <a:ln>
                  <a:noFill/>
                </a:ln>
                <a:effectLst/>
                <a:extLst>
                  <a:ext uri="{91240B29-F687-4f45-9708-019B960494DF}">
                    <a14:hiddenLine xmlns:a14="http://schemas.microsoft.com/office/drawing/2010/main" xmlns="" w="9525" cap="flat">
                      <a:solidFill>
                        <a:srgbClr val="808080"/>
                      </a:solidFill>
                      <a:bevel/>
                      <a:headEnd/>
                      <a:tailEnd/>
                    </a14:hiddenLine>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Lst>
              </p:spPr>
              <p:txBody>
                <a:bodyPr wrap="none" lIns="34290" tIns="17145" rIns="34290" bIns="17145" anchor="ctr"/>
                <a:lstStyle/>
                <a:p>
                  <a:endParaRPr lang="en-US" dirty="0"/>
                </a:p>
              </p:txBody>
            </p:sp>
            <p:sp>
              <p:nvSpPr>
                <p:cNvPr id="16" name="Rectangle 15">
                  <a:extLst>
                    <a:ext uri="{FF2B5EF4-FFF2-40B4-BE49-F238E27FC236}">
                      <a16:creationId xmlns:a16="http://schemas.microsoft.com/office/drawing/2014/main" id="{23495110-89AC-408E-8FE0-C9AA4F86A996}"/>
                    </a:ext>
                  </a:extLst>
                </p:cNvPr>
                <p:cNvSpPr/>
                <p:nvPr/>
              </p:nvSpPr>
              <p:spPr>
                <a:xfrm>
                  <a:off x="7064115" y="4400520"/>
                  <a:ext cx="2905386" cy="283989"/>
                </a:xfrm>
                <a:prstGeom prst="rect">
                  <a:avLst/>
                </a:prstGeom>
              </p:spPr>
              <p:txBody>
                <a:bodyPr wrap="square" anchor="ctr">
                  <a:spAutoFit/>
                </a:bodyPr>
                <a:lstStyle/>
                <a:p>
                  <a:pPr algn="just">
                    <a:lnSpc>
                      <a:spcPct val="109000"/>
                    </a:lnSpc>
                  </a:pPr>
                  <a:r>
                    <a:rPr lang="en-US" sz="1200" dirty="0">
                      <a:solidFill>
                        <a:schemeClr val="bg1"/>
                      </a:solidFill>
                      <a:latin typeface="+mj-lt"/>
                      <a:cs typeface="Segoe UI Light" panose="020B0502040204020203" pitchFamily="34" charset="0"/>
                    </a:rPr>
                    <a:t>+1234567890</a:t>
                  </a:r>
                </a:p>
              </p:txBody>
            </p:sp>
          </p:grpSp>
        </p:grpSp>
      </p:grpSp>
    </p:spTree>
    <p:extLst>
      <p:ext uri="{BB962C8B-B14F-4D97-AF65-F5344CB8AC3E}">
        <p14:creationId xmlns:p14="http://schemas.microsoft.com/office/powerpoint/2010/main" val="14035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anim calcmode="lin" valueType="num">
                                      <p:cBhvr>
                                        <p:cTn id="13" dur="500" fill="hold"/>
                                        <p:tgtEl>
                                          <p:spTgt spid="6"/>
                                        </p:tgtEl>
                                        <p:attrNameLst>
                                          <p:attrName>ppt_x</p:attrName>
                                        </p:attrNameLst>
                                      </p:cBhvr>
                                      <p:tavLst>
                                        <p:tav tm="0">
                                          <p:val>
                                            <p:strVal val="#ppt_x"/>
                                          </p:val>
                                        </p:tav>
                                        <p:tav tm="100000">
                                          <p:val>
                                            <p:strVal val="#ppt_x"/>
                                          </p:val>
                                        </p:tav>
                                      </p:tavLst>
                                    </p:anim>
                                    <p:anim calcmode="lin" valueType="num">
                                      <p:cBhvr>
                                        <p:cTn id="14" dur="5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25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anim calcmode="lin" valueType="num">
                                      <p:cBhvr>
                                        <p:cTn id="24" dur="500" fill="hold"/>
                                        <p:tgtEl>
                                          <p:spTgt spid="7"/>
                                        </p:tgtEl>
                                        <p:attrNameLst>
                                          <p:attrName>ppt_x</p:attrName>
                                        </p:attrNameLst>
                                      </p:cBhvr>
                                      <p:tavLst>
                                        <p:tav tm="0">
                                          <p:val>
                                            <p:strVal val="#ppt_x"/>
                                          </p:val>
                                        </p:tav>
                                        <p:tav tm="100000">
                                          <p:val>
                                            <p:strVal val="#ppt_x"/>
                                          </p:val>
                                        </p:tav>
                                      </p:tavLst>
                                    </p:anim>
                                    <p:anim calcmode="lin" valueType="num">
                                      <p:cBhvr>
                                        <p:cTn id="25" dur="500" fill="hold"/>
                                        <p:tgtEl>
                                          <p:spTgt spid="7"/>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25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anim calcmode="lin" valueType="num">
                                      <p:cBhvr>
                                        <p:cTn id="29" dur="500" fill="hold"/>
                                        <p:tgtEl>
                                          <p:spTgt spid="9"/>
                                        </p:tgtEl>
                                        <p:attrNameLst>
                                          <p:attrName>ppt_x</p:attrName>
                                        </p:attrNameLst>
                                      </p:cBhvr>
                                      <p:tavLst>
                                        <p:tav tm="0">
                                          <p:val>
                                            <p:strVal val="#ppt_x"/>
                                          </p:val>
                                        </p:tav>
                                        <p:tav tm="100000">
                                          <p:val>
                                            <p:strVal val="#ppt_x"/>
                                          </p:val>
                                        </p:tav>
                                      </p:tavLst>
                                    </p:anim>
                                    <p:anim calcmode="lin" valueType="num">
                                      <p:cBhvr>
                                        <p:cTn id="30"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406CA94C-3C1B-4874-83FE-EF4ECC937C42}"/>
              </a:ext>
            </a:extLst>
          </p:cNvPr>
          <p:cNvPicPr>
            <a:picLocks noGrp="1" noChangeAspect="1"/>
          </p:cNvPicPr>
          <p:nvPr>
            <p:ph type="pic" sz="quarter" idx="10"/>
          </p:nvPr>
        </p:nvPicPr>
        <p:blipFill>
          <a:blip r:embed="rId2"/>
          <a:srcRect t="7671" b="7671"/>
          <a:stretch>
            <a:fillRect/>
          </a:stretch>
        </p:blipFill>
        <p:spPr/>
      </p:pic>
      <p:sp>
        <p:nvSpPr>
          <p:cNvPr id="45" name="Rectangle 44">
            <a:extLst>
              <a:ext uri="{FF2B5EF4-FFF2-40B4-BE49-F238E27FC236}">
                <a16:creationId xmlns:a16="http://schemas.microsoft.com/office/drawing/2014/main" id="{8648E157-9021-46B4-B5C4-383D0AD68232}"/>
              </a:ext>
            </a:extLst>
          </p:cNvPr>
          <p:cNvSpPr/>
          <p:nvPr/>
        </p:nvSpPr>
        <p:spPr>
          <a:xfrm>
            <a:off x="514348" y="514348"/>
            <a:ext cx="11163302" cy="5846666"/>
          </a:xfrm>
          <a:prstGeom prst="rect">
            <a:avLst/>
          </a:prstGeom>
          <a:gradFill flip="none" rotWithShape="1">
            <a:gsLst>
              <a:gs pos="0">
                <a:schemeClr val="accent3">
                  <a:alpha val="89000"/>
                </a:schemeClr>
              </a:gs>
              <a:gs pos="95000">
                <a:schemeClr val="accent2">
                  <a:alpha val="8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4C0AF1B9-F6CC-4CA4-8711-03B162578784}"/>
              </a:ext>
            </a:extLst>
          </p:cNvPr>
          <p:cNvSpPr txBox="1"/>
          <p:nvPr/>
        </p:nvSpPr>
        <p:spPr>
          <a:xfrm>
            <a:off x="4180113" y="3038630"/>
            <a:ext cx="3831772" cy="1015663"/>
          </a:xfrm>
          <a:prstGeom prst="rect">
            <a:avLst/>
          </a:prstGeom>
          <a:noFill/>
        </p:spPr>
        <p:txBody>
          <a:bodyPr wrap="square" rtlCol="0" anchor="ctr">
            <a:spAutoFit/>
          </a:bodyPr>
          <a:lstStyle/>
          <a:p>
            <a:pPr algn="ctr"/>
            <a:r>
              <a:rPr lang="en-US" sz="6000" b="1" dirty="0">
                <a:solidFill>
                  <a:schemeClr val="bg1"/>
                </a:solidFill>
                <a:latin typeface="Montserrat "/>
                <a:ea typeface="Montserrat Hairline" charset="0"/>
                <a:cs typeface="Montserrat Hairline" charset="0"/>
              </a:rPr>
              <a:t>The End</a:t>
            </a:r>
          </a:p>
        </p:txBody>
      </p:sp>
    </p:spTree>
    <p:extLst>
      <p:ext uri="{BB962C8B-B14F-4D97-AF65-F5344CB8AC3E}">
        <p14:creationId xmlns:p14="http://schemas.microsoft.com/office/powerpoint/2010/main" val="215389568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20368A-A760-4C20-8FDE-8D2D8D73295B}"/>
              </a:ext>
            </a:extLst>
          </p:cNvPr>
          <p:cNvSpPr/>
          <p:nvPr/>
        </p:nvSpPr>
        <p:spPr>
          <a:xfrm>
            <a:off x="4455886" y="0"/>
            <a:ext cx="7736114" cy="6858000"/>
          </a:xfrm>
          <a:prstGeom prst="rect">
            <a:avLst/>
          </a:prstGeom>
          <a:solidFill>
            <a:schemeClr val="bg1">
              <a:lumMod val="8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DD415DD-A160-4F50-8FD3-F04F4F50CB61}"/>
              </a:ext>
            </a:extLst>
          </p:cNvPr>
          <p:cNvGrpSpPr/>
          <p:nvPr/>
        </p:nvGrpSpPr>
        <p:grpSpPr>
          <a:xfrm>
            <a:off x="6840270" y="1571318"/>
            <a:ext cx="3483429" cy="1184940"/>
            <a:chOff x="1106220" y="3036585"/>
            <a:chExt cx="3483429" cy="1184940"/>
          </a:xfrm>
        </p:grpSpPr>
        <p:sp>
          <p:nvSpPr>
            <p:cNvPr id="29" name="TextBox 28">
              <a:extLst>
                <a:ext uri="{FF2B5EF4-FFF2-40B4-BE49-F238E27FC236}">
                  <a16:creationId xmlns:a16="http://schemas.microsoft.com/office/drawing/2014/main" id="{43C264AE-AF7E-4E26-A0D0-7C4E1D84C353}"/>
                </a:ext>
              </a:extLst>
            </p:cNvPr>
            <p:cNvSpPr txBox="1"/>
            <p:nvPr/>
          </p:nvSpPr>
          <p:spPr>
            <a:xfrm>
              <a:off x="1106220" y="3036585"/>
              <a:ext cx="3483429" cy="784830"/>
            </a:xfrm>
            <a:prstGeom prst="rect">
              <a:avLst/>
            </a:prstGeom>
            <a:noFill/>
          </p:spPr>
          <p:txBody>
            <a:bodyPr wrap="square" rtlCol="0" anchor="ctr">
              <a:spAutoFit/>
            </a:bodyPr>
            <a:lstStyle/>
            <a:p>
              <a:r>
                <a:rPr lang="en-US" sz="4500" b="1" spc="-100" dirty="0">
                  <a:latin typeface="Montserrat "/>
                  <a:ea typeface="Montserrat Black" charset="0"/>
                  <a:cs typeface="Montserrat Black" charset="0"/>
                </a:rPr>
                <a:t>WELCOME</a:t>
              </a:r>
              <a:endParaRPr lang="en-US" sz="4500" b="1" spc="-100" dirty="0">
                <a:latin typeface="Montserrat "/>
                <a:ea typeface="Montserrat Hairline" charset="0"/>
                <a:cs typeface="Montserrat Hairline" charset="0"/>
              </a:endParaRPr>
            </a:p>
          </p:txBody>
        </p:sp>
        <p:sp>
          <p:nvSpPr>
            <p:cNvPr id="30" name="TextBox 29">
              <a:extLst>
                <a:ext uri="{FF2B5EF4-FFF2-40B4-BE49-F238E27FC236}">
                  <a16:creationId xmlns:a16="http://schemas.microsoft.com/office/drawing/2014/main" id="{EBC136A4-5E31-48ED-AB20-93EF9EFB7BD3}"/>
                </a:ext>
              </a:extLst>
            </p:cNvPr>
            <p:cNvSpPr txBox="1"/>
            <p:nvPr/>
          </p:nvSpPr>
          <p:spPr>
            <a:xfrm>
              <a:off x="1164276" y="3821415"/>
              <a:ext cx="2231822" cy="400110"/>
            </a:xfrm>
            <a:prstGeom prst="rect">
              <a:avLst/>
            </a:prstGeom>
            <a:noFill/>
          </p:spPr>
          <p:txBody>
            <a:bodyPr wrap="square" rtlCol="0">
              <a:spAutoFit/>
            </a:bodyPr>
            <a:lstStyle/>
            <a:p>
              <a:r>
                <a:rPr lang="en-US" sz="2000" spc="1000" dirty="0">
                  <a:latin typeface="Montserrat" charset="0"/>
                  <a:ea typeface="Montserrat" charset="0"/>
                  <a:cs typeface="Montserrat" charset="0"/>
                </a:rPr>
                <a:t>Message</a:t>
              </a:r>
              <a:endParaRPr lang="en-US" sz="2000" spc="1000" dirty="0">
                <a:solidFill>
                  <a:schemeClr val="tx1">
                    <a:lumMod val="50000"/>
                    <a:lumOff val="50000"/>
                  </a:schemeClr>
                </a:solidFill>
                <a:latin typeface="Montserrat Light" charset="0"/>
                <a:ea typeface="Montserrat Light" charset="0"/>
                <a:cs typeface="Montserrat Light" charset="0"/>
              </a:endParaRPr>
            </a:p>
          </p:txBody>
        </p:sp>
      </p:grpSp>
      <p:sp>
        <p:nvSpPr>
          <p:cNvPr id="7" name="TextBox 6">
            <a:extLst>
              <a:ext uri="{FF2B5EF4-FFF2-40B4-BE49-F238E27FC236}">
                <a16:creationId xmlns:a16="http://schemas.microsoft.com/office/drawing/2014/main" id="{2DF70DB9-888B-46E7-8935-B0D0CD66AF22}"/>
              </a:ext>
            </a:extLst>
          </p:cNvPr>
          <p:cNvSpPr txBox="1"/>
          <p:nvPr/>
        </p:nvSpPr>
        <p:spPr>
          <a:xfrm flipH="1">
            <a:off x="6898325" y="3145723"/>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23" name="TextBox 22">
            <a:extLst>
              <a:ext uri="{FF2B5EF4-FFF2-40B4-BE49-F238E27FC236}">
                <a16:creationId xmlns:a16="http://schemas.microsoft.com/office/drawing/2014/main" id="{55FFA411-B1DA-43CE-BF6E-077CD7EF2ECE}"/>
              </a:ext>
            </a:extLst>
          </p:cNvPr>
          <p:cNvSpPr txBox="1"/>
          <p:nvPr/>
        </p:nvSpPr>
        <p:spPr>
          <a:xfrm flipH="1">
            <a:off x="6898325" y="4235979"/>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8" name="TextBox 7">
            <a:extLst>
              <a:ext uri="{FF2B5EF4-FFF2-40B4-BE49-F238E27FC236}">
                <a16:creationId xmlns:a16="http://schemas.microsoft.com/office/drawing/2014/main" id="{4525899B-A090-4130-B952-A396706FF3B4}"/>
              </a:ext>
            </a:extLst>
          </p:cNvPr>
          <p:cNvSpPr txBox="1"/>
          <p:nvPr/>
        </p:nvSpPr>
        <p:spPr>
          <a:xfrm rot="5400000" flipV="1">
            <a:off x="-1558724" y="2970027"/>
            <a:ext cx="4040778" cy="923330"/>
          </a:xfrm>
          <a:prstGeom prst="rect">
            <a:avLst/>
          </a:prstGeom>
          <a:noFill/>
        </p:spPr>
        <p:txBody>
          <a:bodyPr wrap="square">
            <a:spAutoFit/>
          </a:bodyPr>
          <a:lstStyle/>
          <a:p>
            <a:pPr algn="l"/>
            <a:r>
              <a:rPr lang="en-US" sz="5400" spc="-150" dirty="0">
                <a:solidFill>
                  <a:schemeClr val="accent5">
                    <a:lumMod val="60000"/>
                    <a:lumOff val="40000"/>
                  </a:schemeClr>
                </a:solidFill>
                <a:latin typeface="Montserrat" panose="00000500000000000000" pitchFamily="2" charset="0"/>
                <a:ea typeface="Roboto" panose="02000000000000000000" pitchFamily="2" charset="0"/>
                <a:cs typeface="Poppins" panose="00000500000000000000" pitchFamily="50" charset="0"/>
              </a:rPr>
              <a:t>PEDAGOGY</a:t>
            </a:r>
          </a:p>
        </p:txBody>
      </p:sp>
      <p:pic>
        <p:nvPicPr>
          <p:cNvPr id="13" name="Picture Placeholder 12">
            <a:extLst>
              <a:ext uri="{FF2B5EF4-FFF2-40B4-BE49-F238E27FC236}">
                <a16:creationId xmlns:a16="http://schemas.microsoft.com/office/drawing/2014/main" id="{B992612D-2F1C-4077-A771-E9A600F8C709}"/>
              </a:ext>
            </a:extLst>
          </p:cNvPr>
          <p:cNvPicPr>
            <a:picLocks noGrp="1" noChangeAspect="1"/>
          </p:cNvPicPr>
          <p:nvPr>
            <p:ph type="pic" sz="quarter" idx="11"/>
          </p:nvPr>
        </p:nvPicPr>
        <p:blipFill>
          <a:blip r:embed="rId2"/>
          <a:srcRect l="21298" r="21298"/>
          <a:stretch>
            <a:fillRect/>
          </a:stretch>
        </p:blipFill>
        <p:spPr/>
      </p:pic>
    </p:spTree>
    <p:extLst>
      <p:ext uri="{BB962C8B-B14F-4D97-AF65-F5344CB8AC3E}">
        <p14:creationId xmlns:p14="http://schemas.microsoft.com/office/powerpoint/2010/main" val="39386130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a:extLst>
              <a:ext uri="{FF2B5EF4-FFF2-40B4-BE49-F238E27FC236}">
                <a16:creationId xmlns:a16="http://schemas.microsoft.com/office/drawing/2014/main" id="{D2D45940-7727-4BF3-9C6A-77C13EF6079D}"/>
              </a:ext>
            </a:extLst>
          </p:cNvPr>
          <p:cNvPicPr>
            <a:picLocks noGrp="1" noChangeAspect="1"/>
          </p:cNvPicPr>
          <p:nvPr>
            <p:ph type="pic" sz="quarter" idx="11"/>
          </p:nvPr>
        </p:nvPicPr>
        <p:blipFill>
          <a:blip r:embed="rId2"/>
          <a:srcRect l="9239" r="9239"/>
          <a:stretch>
            <a:fillRect/>
          </a:stretch>
        </p:blipFill>
        <p:spPr/>
      </p:pic>
      <p:sp>
        <p:nvSpPr>
          <p:cNvPr id="58" name="Rectangle 57">
            <a:extLst>
              <a:ext uri="{FF2B5EF4-FFF2-40B4-BE49-F238E27FC236}">
                <a16:creationId xmlns:a16="http://schemas.microsoft.com/office/drawing/2014/main" id="{DFDBFEE3-665D-4F23-9D60-593C5D47C1AC}"/>
              </a:ext>
            </a:extLst>
          </p:cNvPr>
          <p:cNvSpPr/>
          <p:nvPr/>
        </p:nvSpPr>
        <p:spPr>
          <a:xfrm>
            <a:off x="1" y="0"/>
            <a:ext cx="5776684" cy="3991429"/>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B9C09F3-AE4A-4BBC-8622-205FDABF27BA}"/>
              </a:ext>
            </a:extLst>
          </p:cNvPr>
          <p:cNvSpPr/>
          <p:nvPr/>
        </p:nvSpPr>
        <p:spPr>
          <a:xfrm>
            <a:off x="770685" y="770685"/>
            <a:ext cx="4235314" cy="5316629"/>
          </a:xfrm>
          <a:prstGeom prst="rect">
            <a:avLst/>
          </a:prstGeom>
          <a:noFill/>
          <a:ln w="254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8A3862F-5A3B-4044-B710-13E776458FFD}"/>
              </a:ext>
            </a:extLst>
          </p:cNvPr>
          <p:cNvSpPr txBox="1"/>
          <p:nvPr/>
        </p:nvSpPr>
        <p:spPr>
          <a:xfrm flipH="1">
            <a:off x="1127111" y="4450877"/>
            <a:ext cx="3384927" cy="1076770"/>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grpSp>
        <p:nvGrpSpPr>
          <p:cNvPr id="23" name="Group 22">
            <a:extLst>
              <a:ext uri="{FF2B5EF4-FFF2-40B4-BE49-F238E27FC236}">
                <a16:creationId xmlns:a16="http://schemas.microsoft.com/office/drawing/2014/main" id="{38302215-E178-4794-AA47-998C40CC74BC}"/>
              </a:ext>
            </a:extLst>
          </p:cNvPr>
          <p:cNvGrpSpPr/>
          <p:nvPr/>
        </p:nvGrpSpPr>
        <p:grpSpPr>
          <a:xfrm>
            <a:off x="6862443" y="1571318"/>
            <a:ext cx="3795564" cy="1184940"/>
            <a:chOff x="1091706" y="3036585"/>
            <a:chExt cx="3795564" cy="1184940"/>
          </a:xfrm>
        </p:grpSpPr>
        <p:sp>
          <p:nvSpPr>
            <p:cNvPr id="24" name="TextBox 23">
              <a:extLst>
                <a:ext uri="{FF2B5EF4-FFF2-40B4-BE49-F238E27FC236}">
                  <a16:creationId xmlns:a16="http://schemas.microsoft.com/office/drawing/2014/main" id="{DEDBE3A2-4D1E-4D77-A19C-E65CD8D1E58D}"/>
                </a:ext>
              </a:extLst>
            </p:cNvPr>
            <p:cNvSpPr txBox="1"/>
            <p:nvPr/>
          </p:nvSpPr>
          <p:spPr>
            <a:xfrm>
              <a:off x="1106220" y="3036585"/>
              <a:ext cx="3483429" cy="784830"/>
            </a:xfrm>
            <a:prstGeom prst="rect">
              <a:avLst/>
            </a:prstGeom>
            <a:noFill/>
          </p:spPr>
          <p:txBody>
            <a:bodyPr wrap="square" rtlCol="0" anchor="ctr">
              <a:spAutoFit/>
            </a:bodyPr>
            <a:lstStyle/>
            <a:p>
              <a:r>
                <a:rPr lang="en-US" sz="4500" b="1" spc="-100" dirty="0">
                  <a:latin typeface="Montserrat "/>
                  <a:ea typeface="Montserrat Hairline" charset="0"/>
                  <a:cs typeface="Montserrat Hairline" charset="0"/>
                </a:rPr>
                <a:t>PEDAGOGY</a:t>
              </a:r>
            </a:p>
          </p:txBody>
        </p:sp>
        <p:sp>
          <p:nvSpPr>
            <p:cNvPr id="25" name="TextBox 24">
              <a:extLst>
                <a:ext uri="{FF2B5EF4-FFF2-40B4-BE49-F238E27FC236}">
                  <a16:creationId xmlns:a16="http://schemas.microsoft.com/office/drawing/2014/main" id="{6163EE1B-3BDE-48AE-BF37-8684DC44CEA2}"/>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
        <p:nvSpPr>
          <p:cNvPr id="9" name="TextBox 8">
            <a:extLst>
              <a:ext uri="{FF2B5EF4-FFF2-40B4-BE49-F238E27FC236}">
                <a16:creationId xmlns:a16="http://schemas.microsoft.com/office/drawing/2014/main" id="{A25C74A5-DE66-44A3-9D1E-CB4F4B8CE7D4}"/>
              </a:ext>
            </a:extLst>
          </p:cNvPr>
          <p:cNvSpPr txBox="1"/>
          <p:nvPr/>
        </p:nvSpPr>
        <p:spPr>
          <a:xfrm flipH="1">
            <a:off x="6945445" y="3011487"/>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10" name="TextBox 9">
            <a:extLst>
              <a:ext uri="{FF2B5EF4-FFF2-40B4-BE49-F238E27FC236}">
                <a16:creationId xmlns:a16="http://schemas.microsoft.com/office/drawing/2014/main" id="{79F11B18-0C18-459A-8702-5E70EB924369}"/>
              </a:ext>
            </a:extLst>
          </p:cNvPr>
          <p:cNvSpPr txBox="1"/>
          <p:nvPr/>
        </p:nvSpPr>
        <p:spPr>
          <a:xfrm flipH="1">
            <a:off x="6945445" y="4101743"/>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Tree>
    <p:extLst>
      <p:ext uri="{BB962C8B-B14F-4D97-AF65-F5344CB8AC3E}">
        <p14:creationId xmlns:p14="http://schemas.microsoft.com/office/powerpoint/2010/main" val="254066749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3D59E068-C968-4EEB-89A3-4B1A57418670}"/>
              </a:ext>
            </a:extLst>
          </p:cNvPr>
          <p:cNvPicPr>
            <a:picLocks noGrp="1" noChangeAspect="1"/>
          </p:cNvPicPr>
          <p:nvPr>
            <p:ph type="pic" sz="quarter" idx="11"/>
          </p:nvPr>
        </p:nvPicPr>
        <p:blipFill>
          <a:blip r:embed="rId2"/>
          <a:srcRect l="8863" r="8863"/>
          <a:stretch>
            <a:fillRect/>
          </a:stretch>
        </p:blipFill>
        <p:spPr/>
      </p:pic>
      <p:sp>
        <p:nvSpPr>
          <p:cNvPr id="2" name="Rectangle 1">
            <a:extLst>
              <a:ext uri="{FF2B5EF4-FFF2-40B4-BE49-F238E27FC236}">
                <a16:creationId xmlns:a16="http://schemas.microsoft.com/office/drawing/2014/main" id="{E027E260-0273-4699-9BE2-DFE5015E2AC8}"/>
              </a:ext>
            </a:extLst>
          </p:cNvPr>
          <p:cNvSpPr/>
          <p:nvPr/>
        </p:nvSpPr>
        <p:spPr>
          <a:xfrm>
            <a:off x="0" y="1059543"/>
            <a:ext cx="6226629" cy="4738916"/>
          </a:xfrm>
          <a:prstGeom prst="rect">
            <a:avLst/>
          </a:prstGeom>
          <a:solidFill>
            <a:schemeClr val="bg1">
              <a:lumMod val="85000"/>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7DD762C0-5B0E-4B73-A63A-E724A268D1EA}"/>
              </a:ext>
            </a:extLst>
          </p:cNvPr>
          <p:cNvSpPr/>
          <p:nvPr/>
        </p:nvSpPr>
        <p:spPr>
          <a:xfrm>
            <a:off x="8525235" y="1059542"/>
            <a:ext cx="1866994" cy="419653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D5F45B2F-42A1-41BA-B17D-290024FEA8C7}"/>
              </a:ext>
            </a:extLst>
          </p:cNvPr>
          <p:cNvGrpSpPr/>
          <p:nvPr/>
        </p:nvGrpSpPr>
        <p:grpSpPr>
          <a:xfrm>
            <a:off x="1001289" y="1571318"/>
            <a:ext cx="3795564" cy="1184940"/>
            <a:chOff x="1091706" y="3036585"/>
            <a:chExt cx="3795564" cy="1184940"/>
          </a:xfrm>
        </p:grpSpPr>
        <p:sp>
          <p:nvSpPr>
            <p:cNvPr id="39" name="TextBox 38">
              <a:extLst>
                <a:ext uri="{FF2B5EF4-FFF2-40B4-BE49-F238E27FC236}">
                  <a16:creationId xmlns:a16="http://schemas.microsoft.com/office/drawing/2014/main" id="{C265DD71-BCF8-468E-B6E2-CB9A7916CEAB}"/>
                </a:ext>
              </a:extLst>
            </p:cNvPr>
            <p:cNvSpPr txBox="1"/>
            <p:nvPr/>
          </p:nvSpPr>
          <p:spPr>
            <a:xfrm>
              <a:off x="1106220" y="3036585"/>
              <a:ext cx="3483429" cy="784830"/>
            </a:xfrm>
            <a:prstGeom prst="rect">
              <a:avLst/>
            </a:prstGeom>
            <a:noFill/>
          </p:spPr>
          <p:txBody>
            <a:bodyPr wrap="square" rtlCol="0" anchor="ctr">
              <a:spAutoFit/>
            </a:bodyPr>
            <a:lstStyle/>
            <a:p>
              <a:r>
                <a:rPr lang="en-US" sz="4500" b="1" spc="-100" dirty="0">
                  <a:latin typeface="Montserrat "/>
                  <a:ea typeface="Montserrat Hairline" charset="0"/>
                  <a:cs typeface="Montserrat Hairline" charset="0"/>
                </a:rPr>
                <a:t>PEDAGOGY</a:t>
              </a:r>
            </a:p>
          </p:txBody>
        </p:sp>
        <p:sp>
          <p:nvSpPr>
            <p:cNvPr id="40" name="TextBox 39">
              <a:extLst>
                <a:ext uri="{FF2B5EF4-FFF2-40B4-BE49-F238E27FC236}">
                  <a16:creationId xmlns:a16="http://schemas.microsoft.com/office/drawing/2014/main" id="{8E1200C0-4D7C-42DA-9757-98438C7C4398}"/>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
        <p:nvSpPr>
          <p:cNvPr id="9" name="TextBox 8">
            <a:extLst>
              <a:ext uri="{FF2B5EF4-FFF2-40B4-BE49-F238E27FC236}">
                <a16:creationId xmlns:a16="http://schemas.microsoft.com/office/drawing/2014/main" id="{B14CC1C1-D95E-4AF2-B16B-FB5C8B33C881}"/>
              </a:ext>
            </a:extLst>
          </p:cNvPr>
          <p:cNvSpPr txBox="1"/>
          <p:nvPr/>
        </p:nvSpPr>
        <p:spPr>
          <a:xfrm flipH="1">
            <a:off x="1015803" y="3253092"/>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10" name="TextBox 9">
            <a:extLst>
              <a:ext uri="{FF2B5EF4-FFF2-40B4-BE49-F238E27FC236}">
                <a16:creationId xmlns:a16="http://schemas.microsoft.com/office/drawing/2014/main" id="{DEC8E88C-EB53-48E2-BCDF-67B3600AF756}"/>
              </a:ext>
            </a:extLst>
          </p:cNvPr>
          <p:cNvSpPr txBox="1"/>
          <p:nvPr/>
        </p:nvSpPr>
        <p:spPr>
          <a:xfrm flipH="1">
            <a:off x="1015803" y="4343348"/>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11" name="TextBox 10">
            <a:extLst>
              <a:ext uri="{FF2B5EF4-FFF2-40B4-BE49-F238E27FC236}">
                <a16:creationId xmlns:a16="http://schemas.microsoft.com/office/drawing/2014/main" id="{24B9DADF-213A-4F57-85FC-788BE2AE6322}"/>
              </a:ext>
            </a:extLst>
          </p:cNvPr>
          <p:cNvSpPr txBox="1"/>
          <p:nvPr/>
        </p:nvSpPr>
        <p:spPr>
          <a:xfrm>
            <a:off x="8869564" y="1648999"/>
            <a:ext cx="1154162" cy="215444"/>
          </a:xfrm>
          <a:prstGeom prst="rect">
            <a:avLst/>
          </a:prstGeom>
          <a:noFill/>
        </p:spPr>
        <p:txBody>
          <a:bodyPr wrap="none" lIns="0" tIns="0" rIns="0" bIns="0" rtlCol="0">
            <a:spAutoFit/>
          </a:bodyPr>
          <a:lstStyle/>
          <a:p>
            <a:pPr algn="ctr"/>
            <a:r>
              <a:rPr lang="en-US" sz="1400" dirty="0">
                <a:solidFill>
                  <a:schemeClr val="bg1">
                    <a:lumMod val="50000"/>
                  </a:schemeClr>
                </a:solidFill>
                <a:latin typeface="Montserrat" panose="00000500000000000000" pitchFamily="2" charset="0"/>
                <a:cs typeface="Poppins SemiBold" panose="00000700000000000000" pitchFamily="2" charset="0"/>
              </a:rPr>
              <a:t>Samples text</a:t>
            </a:r>
            <a:endParaRPr lang="vi-VN" sz="1400" dirty="0">
              <a:solidFill>
                <a:schemeClr val="bg1">
                  <a:lumMod val="50000"/>
                </a:schemeClr>
              </a:solidFill>
              <a:latin typeface="Montserrat" panose="00000500000000000000" pitchFamily="2" charset="0"/>
              <a:cs typeface="Poppins SemiBold" panose="00000700000000000000" pitchFamily="2" charset="0"/>
            </a:endParaRPr>
          </a:p>
        </p:txBody>
      </p:sp>
      <p:sp>
        <p:nvSpPr>
          <p:cNvPr id="12" name="TextBox 11">
            <a:extLst>
              <a:ext uri="{FF2B5EF4-FFF2-40B4-BE49-F238E27FC236}">
                <a16:creationId xmlns:a16="http://schemas.microsoft.com/office/drawing/2014/main" id="{FD316F1D-3724-4840-966F-D1FABEB0B693}"/>
              </a:ext>
            </a:extLst>
          </p:cNvPr>
          <p:cNvSpPr txBox="1"/>
          <p:nvPr/>
        </p:nvSpPr>
        <p:spPr>
          <a:xfrm flipH="1">
            <a:off x="8513149" y="1898135"/>
            <a:ext cx="1866993" cy="479170"/>
          </a:xfrm>
          <a:prstGeom prst="rect">
            <a:avLst/>
          </a:prstGeom>
          <a:noFill/>
        </p:spPr>
        <p:txBody>
          <a:bodyPr wrap="square" lIns="0" tIns="0" rIns="0" bIns="0" rtlCol="0">
            <a:spAutoFit/>
          </a:bodyPr>
          <a:lstStyle/>
          <a:p>
            <a:pPr algn="ctr">
              <a:lnSpc>
                <a:spcPct val="150000"/>
              </a:lnSpc>
            </a:pPr>
            <a:r>
              <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1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1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Tree>
    <p:extLst>
      <p:ext uri="{BB962C8B-B14F-4D97-AF65-F5344CB8AC3E}">
        <p14:creationId xmlns:p14="http://schemas.microsoft.com/office/powerpoint/2010/main" val="40093962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CF2D6D4F-0368-4405-8F66-0615E3F7ED91}"/>
              </a:ext>
            </a:extLst>
          </p:cNvPr>
          <p:cNvPicPr>
            <a:picLocks noGrp="1" noChangeAspect="1"/>
          </p:cNvPicPr>
          <p:nvPr>
            <p:ph type="pic" sz="quarter" idx="10"/>
          </p:nvPr>
        </p:nvPicPr>
        <p:blipFill>
          <a:blip r:embed="rId2"/>
          <a:srcRect l="23630" r="23630"/>
          <a:stretch>
            <a:fillRect/>
          </a:stretch>
        </p:blipFill>
        <p:spPr/>
      </p:pic>
      <p:sp>
        <p:nvSpPr>
          <p:cNvPr id="49" name="Rectangle 48">
            <a:extLst>
              <a:ext uri="{FF2B5EF4-FFF2-40B4-BE49-F238E27FC236}">
                <a16:creationId xmlns:a16="http://schemas.microsoft.com/office/drawing/2014/main" id="{D07A94B1-A7D3-4F47-97C1-78F80C37D857}"/>
              </a:ext>
            </a:extLst>
          </p:cNvPr>
          <p:cNvSpPr/>
          <p:nvPr/>
        </p:nvSpPr>
        <p:spPr>
          <a:xfrm>
            <a:off x="6749143" y="0"/>
            <a:ext cx="5442856" cy="6858000"/>
          </a:xfrm>
          <a:prstGeom prst="rect">
            <a:avLst/>
          </a:prstGeom>
          <a:solidFill>
            <a:schemeClr val="tx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94632AC-C347-4506-85F7-20B5C2B9667B}"/>
              </a:ext>
            </a:extLst>
          </p:cNvPr>
          <p:cNvSpPr/>
          <p:nvPr/>
        </p:nvSpPr>
        <p:spPr>
          <a:xfrm>
            <a:off x="770684" y="770685"/>
            <a:ext cx="10650631" cy="531662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5848693E-FC4E-433A-9A4D-1A0E716B76D8}"/>
              </a:ext>
            </a:extLst>
          </p:cNvPr>
          <p:cNvGrpSpPr/>
          <p:nvPr/>
        </p:nvGrpSpPr>
        <p:grpSpPr>
          <a:xfrm>
            <a:off x="1323414" y="1571318"/>
            <a:ext cx="3795564" cy="1184940"/>
            <a:chOff x="1091706" y="3036585"/>
            <a:chExt cx="3795564" cy="1184940"/>
          </a:xfrm>
        </p:grpSpPr>
        <p:sp>
          <p:nvSpPr>
            <p:cNvPr id="13" name="TextBox 12">
              <a:extLst>
                <a:ext uri="{FF2B5EF4-FFF2-40B4-BE49-F238E27FC236}">
                  <a16:creationId xmlns:a16="http://schemas.microsoft.com/office/drawing/2014/main" id="{0CD04F7D-7FFB-41B5-B4E8-B49513465884}"/>
                </a:ext>
              </a:extLst>
            </p:cNvPr>
            <p:cNvSpPr txBox="1"/>
            <p:nvPr/>
          </p:nvSpPr>
          <p:spPr>
            <a:xfrm>
              <a:off x="1106220" y="3036585"/>
              <a:ext cx="3483429" cy="784830"/>
            </a:xfrm>
            <a:prstGeom prst="rect">
              <a:avLst/>
            </a:prstGeom>
            <a:noFill/>
          </p:spPr>
          <p:txBody>
            <a:bodyPr wrap="square" rtlCol="0" anchor="ctr">
              <a:spAutoFit/>
            </a:bodyPr>
            <a:lstStyle/>
            <a:p>
              <a:r>
                <a:rPr lang="en-US" sz="4500" b="1" spc="-100" dirty="0">
                  <a:latin typeface="Montserrat "/>
                  <a:ea typeface="Montserrat Hairline" charset="0"/>
                  <a:cs typeface="Montserrat Hairline" charset="0"/>
                </a:rPr>
                <a:t>PEDAGOGY</a:t>
              </a:r>
            </a:p>
          </p:txBody>
        </p:sp>
        <p:sp>
          <p:nvSpPr>
            <p:cNvPr id="14" name="TextBox 13">
              <a:extLst>
                <a:ext uri="{FF2B5EF4-FFF2-40B4-BE49-F238E27FC236}">
                  <a16:creationId xmlns:a16="http://schemas.microsoft.com/office/drawing/2014/main" id="{91C7AFEA-2D48-4F28-B938-FFC0F1CAF050}"/>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
        <p:nvSpPr>
          <p:cNvPr id="15" name="TextBox 14">
            <a:extLst>
              <a:ext uri="{FF2B5EF4-FFF2-40B4-BE49-F238E27FC236}">
                <a16:creationId xmlns:a16="http://schemas.microsoft.com/office/drawing/2014/main" id="{A09B52E3-52D9-4233-9D7E-BD71D82430D6}"/>
              </a:ext>
            </a:extLst>
          </p:cNvPr>
          <p:cNvSpPr txBox="1"/>
          <p:nvPr/>
        </p:nvSpPr>
        <p:spPr>
          <a:xfrm flipH="1">
            <a:off x="1323414" y="3253092"/>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16" name="TextBox 15">
            <a:extLst>
              <a:ext uri="{FF2B5EF4-FFF2-40B4-BE49-F238E27FC236}">
                <a16:creationId xmlns:a16="http://schemas.microsoft.com/office/drawing/2014/main" id="{927D09BB-96BC-4720-8014-E0049E779D76}"/>
              </a:ext>
            </a:extLst>
          </p:cNvPr>
          <p:cNvSpPr txBox="1"/>
          <p:nvPr/>
        </p:nvSpPr>
        <p:spPr>
          <a:xfrm flipH="1">
            <a:off x="1323414" y="4343348"/>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Tree>
    <p:extLst>
      <p:ext uri="{BB962C8B-B14F-4D97-AF65-F5344CB8AC3E}">
        <p14:creationId xmlns:p14="http://schemas.microsoft.com/office/powerpoint/2010/main" val="1324920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a:extLst>
              <a:ext uri="{FF2B5EF4-FFF2-40B4-BE49-F238E27FC236}">
                <a16:creationId xmlns:a16="http://schemas.microsoft.com/office/drawing/2014/main" id="{3FFCADDC-17A4-4133-8588-3AE22AC4B397}"/>
              </a:ext>
            </a:extLst>
          </p:cNvPr>
          <p:cNvPicPr>
            <a:picLocks noGrp="1" noChangeAspect="1"/>
          </p:cNvPicPr>
          <p:nvPr>
            <p:ph type="pic" sz="quarter" idx="11"/>
          </p:nvPr>
        </p:nvPicPr>
        <p:blipFill>
          <a:blip r:embed="rId2"/>
          <a:srcRect l="32489" r="32489"/>
          <a:stretch>
            <a:fillRect/>
          </a:stretch>
        </p:blipFill>
        <p:spPr/>
      </p:pic>
      <p:pic>
        <p:nvPicPr>
          <p:cNvPr id="12" name="Picture Placeholder 11">
            <a:extLst>
              <a:ext uri="{FF2B5EF4-FFF2-40B4-BE49-F238E27FC236}">
                <a16:creationId xmlns:a16="http://schemas.microsoft.com/office/drawing/2014/main" id="{9C410EAB-0F6C-4342-8645-4F7C204B68FC}"/>
              </a:ext>
            </a:extLst>
          </p:cNvPr>
          <p:cNvPicPr>
            <a:picLocks noGrp="1" noChangeAspect="1"/>
          </p:cNvPicPr>
          <p:nvPr>
            <p:ph type="pic" sz="quarter" idx="12"/>
          </p:nvPr>
        </p:nvPicPr>
        <p:blipFill>
          <a:blip r:embed="rId3"/>
          <a:srcRect l="8118" r="8118"/>
          <a:stretch>
            <a:fillRect/>
          </a:stretch>
        </p:blipFill>
        <p:spPr/>
      </p:pic>
      <p:sp>
        <p:nvSpPr>
          <p:cNvPr id="26" name="Rectangle 25">
            <a:extLst>
              <a:ext uri="{FF2B5EF4-FFF2-40B4-BE49-F238E27FC236}">
                <a16:creationId xmlns:a16="http://schemas.microsoft.com/office/drawing/2014/main" id="{F074A367-436F-40EC-8EF3-6E7320E6C82E}"/>
              </a:ext>
            </a:extLst>
          </p:cNvPr>
          <p:cNvSpPr/>
          <p:nvPr/>
        </p:nvSpPr>
        <p:spPr>
          <a:xfrm>
            <a:off x="3614058" y="0"/>
            <a:ext cx="3609522" cy="2873828"/>
          </a:xfrm>
          <a:prstGeom prst="rect">
            <a:avLst/>
          </a:prstGeom>
          <a:solidFill>
            <a:schemeClr val="tx1">
              <a:alpha val="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B3F06DD-7096-41C8-98AF-D716E244B778}"/>
              </a:ext>
            </a:extLst>
          </p:cNvPr>
          <p:cNvSpPr/>
          <p:nvPr/>
        </p:nvSpPr>
        <p:spPr>
          <a:xfrm>
            <a:off x="4487590" y="1770742"/>
            <a:ext cx="1866994" cy="354148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4C0F72AD-9D37-432D-8BEB-80B27146FAB8}"/>
              </a:ext>
            </a:extLst>
          </p:cNvPr>
          <p:cNvGrpSpPr/>
          <p:nvPr/>
        </p:nvGrpSpPr>
        <p:grpSpPr>
          <a:xfrm>
            <a:off x="7334470" y="2140313"/>
            <a:ext cx="3795564" cy="1184940"/>
            <a:chOff x="1091706" y="3036585"/>
            <a:chExt cx="3795564" cy="1184940"/>
          </a:xfrm>
        </p:grpSpPr>
        <p:sp>
          <p:nvSpPr>
            <p:cNvPr id="22" name="TextBox 21">
              <a:extLst>
                <a:ext uri="{FF2B5EF4-FFF2-40B4-BE49-F238E27FC236}">
                  <a16:creationId xmlns:a16="http://schemas.microsoft.com/office/drawing/2014/main" id="{F81060DA-451D-4033-9B98-AA2F6ACD6C81}"/>
                </a:ext>
              </a:extLst>
            </p:cNvPr>
            <p:cNvSpPr txBox="1"/>
            <p:nvPr/>
          </p:nvSpPr>
          <p:spPr>
            <a:xfrm>
              <a:off x="1106220" y="3036585"/>
              <a:ext cx="3483429" cy="784830"/>
            </a:xfrm>
            <a:prstGeom prst="rect">
              <a:avLst/>
            </a:prstGeom>
            <a:noFill/>
          </p:spPr>
          <p:txBody>
            <a:bodyPr wrap="square" rtlCol="0" anchor="ctr">
              <a:spAutoFit/>
            </a:bodyPr>
            <a:lstStyle/>
            <a:p>
              <a:r>
                <a:rPr lang="en-US" sz="4500" b="1" spc="-100" dirty="0">
                  <a:latin typeface="Montserrat "/>
                  <a:ea typeface="Montserrat Hairline" charset="0"/>
                  <a:cs typeface="Montserrat Hairline" charset="0"/>
                </a:rPr>
                <a:t>PEDAGOGY</a:t>
              </a:r>
            </a:p>
          </p:txBody>
        </p:sp>
        <p:sp>
          <p:nvSpPr>
            <p:cNvPr id="23" name="TextBox 22">
              <a:extLst>
                <a:ext uri="{FF2B5EF4-FFF2-40B4-BE49-F238E27FC236}">
                  <a16:creationId xmlns:a16="http://schemas.microsoft.com/office/drawing/2014/main" id="{77B1E7D2-2DD0-4E4E-9402-D1EC95445845}"/>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
        <p:nvSpPr>
          <p:cNvPr id="24" name="TextBox 23">
            <a:extLst>
              <a:ext uri="{FF2B5EF4-FFF2-40B4-BE49-F238E27FC236}">
                <a16:creationId xmlns:a16="http://schemas.microsoft.com/office/drawing/2014/main" id="{264A3730-32EA-4035-92FE-8F2340094B3F}"/>
              </a:ext>
            </a:extLst>
          </p:cNvPr>
          <p:cNvSpPr txBox="1"/>
          <p:nvPr/>
        </p:nvSpPr>
        <p:spPr>
          <a:xfrm flipH="1">
            <a:off x="7334470" y="3822087"/>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25" name="TextBox 24">
            <a:extLst>
              <a:ext uri="{FF2B5EF4-FFF2-40B4-BE49-F238E27FC236}">
                <a16:creationId xmlns:a16="http://schemas.microsoft.com/office/drawing/2014/main" id="{8A08EB65-22C7-4A16-9105-7F3EDDA9A909}"/>
              </a:ext>
            </a:extLst>
          </p:cNvPr>
          <p:cNvSpPr txBox="1"/>
          <p:nvPr/>
        </p:nvSpPr>
        <p:spPr>
          <a:xfrm flipH="1">
            <a:off x="7334470" y="4912343"/>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16" name="TextBox 15">
            <a:extLst>
              <a:ext uri="{FF2B5EF4-FFF2-40B4-BE49-F238E27FC236}">
                <a16:creationId xmlns:a16="http://schemas.microsoft.com/office/drawing/2014/main" id="{3993BCA8-C3EE-4BEA-8436-570536267A3D}"/>
              </a:ext>
            </a:extLst>
          </p:cNvPr>
          <p:cNvSpPr txBox="1"/>
          <p:nvPr/>
        </p:nvSpPr>
        <p:spPr>
          <a:xfrm>
            <a:off x="4844006" y="3513432"/>
            <a:ext cx="1154162" cy="215444"/>
          </a:xfrm>
          <a:prstGeom prst="rect">
            <a:avLst/>
          </a:prstGeom>
          <a:noFill/>
        </p:spPr>
        <p:txBody>
          <a:bodyPr wrap="none" lIns="0" tIns="0" rIns="0" bIns="0" rtlCol="0">
            <a:spAutoFit/>
          </a:bodyPr>
          <a:lstStyle/>
          <a:p>
            <a:pPr algn="ctr"/>
            <a:r>
              <a:rPr lang="en-US" sz="1400" dirty="0">
                <a:solidFill>
                  <a:schemeClr val="bg1">
                    <a:lumMod val="50000"/>
                  </a:schemeClr>
                </a:solidFill>
                <a:latin typeface="Montserrat" panose="00000500000000000000" pitchFamily="2" charset="0"/>
                <a:cs typeface="Poppins SemiBold" panose="00000700000000000000" pitchFamily="2" charset="0"/>
              </a:rPr>
              <a:t>Samples text</a:t>
            </a:r>
            <a:endParaRPr lang="vi-VN" sz="1400" dirty="0">
              <a:solidFill>
                <a:schemeClr val="bg1">
                  <a:lumMod val="50000"/>
                </a:schemeClr>
              </a:solidFill>
              <a:latin typeface="Montserrat" panose="00000500000000000000" pitchFamily="2" charset="0"/>
              <a:cs typeface="Poppins SemiBold" panose="00000700000000000000" pitchFamily="2" charset="0"/>
            </a:endParaRPr>
          </a:p>
        </p:txBody>
      </p:sp>
      <p:sp>
        <p:nvSpPr>
          <p:cNvPr id="17" name="TextBox 16">
            <a:extLst>
              <a:ext uri="{FF2B5EF4-FFF2-40B4-BE49-F238E27FC236}">
                <a16:creationId xmlns:a16="http://schemas.microsoft.com/office/drawing/2014/main" id="{28D55445-96E9-43BD-97B8-1158C97E3BA4}"/>
              </a:ext>
            </a:extLst>
          </p:cNvPr>
          <p:cNvSpPr txBox="1"/>
          <p:nvPr/>
        </p:nvSpPr>
        <p:spPr>
          <a:xfrm flipH="1">
            <a:off x="4487591" y="3762568"/>
            <a:ext cx="1866993" cy="479170"/>
          </a:xfrm>
          <a:prstGeom prst="rect">
            <a:avLst/>
          </a:prstGeom>
          <a:noFill/>
        </p:spPr>
        <p:txBody>
          <a:bodyPr wrap="square" lIns="0" tIns="0" rIns="0" bIns="0" rtlCol="0">
            <a:spAutoFit/>
          </a:bodyPr>
          <a:lstStyle/>
          <a:p>
            <a:pPr algn="ctr">
              <a:lnSpc>
                <a:spcPct val="150000"/>
              </a:lnSpc>
            </a:pPr>
            <a:r>
              <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1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1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Tree>
    <p:extLst>
      <p:ext uri="{BB962C8B-B14F-4D97-AF65-F5344CB8AC3E}">
        <p14:creationId xmlns:p14="http://schemas.microsoft.com/office/powerpoint/2010/main" val="6248525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Oval 33">
            <a:extLst>
              <a:ext uri="{FF2B5EF4-FFF2-40B4-BE49-F238E27FC236}">
                <a16:creationId xmlns:a16="http://schemas.microsoft.com/office/drawing/2014/main" id="{67D0B6FA-1D94-482C-93AF-FAC084C9638C}"/>
              </a:ext>
            </a:extLst>
          </p:cNvPr>
          <p:cNvSpPr/>
          <p:nvPr/>
        </p:nvSpPr>
        <p:spPr>
          <a:xfrm>
            <a:off x="2166595" y="0"/>
            <a:ext cx="6927672" cy="68580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Placeholder 9">
            <a:extLst>
              <a:ext uri="{FF2B5EF4-FFF2-40B4-BE49-F238E27FC236}">
                <a16:creationId xmlns:a16="http://schemas.microsoft.com/office/drawing/2014/main" id="{F776C896-5889-4986-8C90-25792E3AE49E}"/>
              </a:ext>
            </a:extLst>
          </p:cNvPr>
          <p:cNvPicPr>
            <a:picLocks noGrp="1" noChangeAspect="1"/>
          </p:cNvPicPr>
          <p:nvPr>
            <p:ph type="pic" sz="quarter" idx="13"/>
          </p:nvPr>
        </p:nvPicPr>
        <p:blipFill>
          <a:blip r:embed="rId3"/>
          <a:srcRect l="16773" r="16773"/>
          <a:stretch>
            <a:fillRect/>
          </a:stretch>
        </p:blipFill>
        <p:spPr/>
      </p:pic>
      <p:pic>
        <p:nvPicPr>
          <p:cNvPr id="12" name="Picture Placeholder 11">
            <a:extLst>
              <a:ext uri="{FF2B5EF4-FFF2-40B4-BE49-F238E27FC236}">
                <a16:creationId xmlns:a16="http://schemas.microsoft.com/office/drawing/2014/main" id="{2FC9F053-C413-4E6E-89E0-6FF1D45A74FB}"/>
              </a:ext>
            </a:extLst>
          </p:cNvPr>
          <p:cNvPicPr>
            <a:picLocks noGrp="1" noChangeAspect="1"/>
          </p:cNvPicPr>
          <p:nvPr>
            <p:ph type="pic" sz="quarter" idx="12"/>
          </p:nvPr>
        </p:nvPicPr>
        <p:blipFill>
          <a:blip r:embed="rId4"/>
          <a:srcRect l="16693" r="16693"/>
          <a:stretch>
            <a:fillRect/>
          </a:stretch>
        </p:blipFill>
        <p:spPr/>
      </p:pic>
      <p:sp>
        <p:nvSpPr>
          <p:cNvPr id="45" name="Oval 44">
            <a:extLst>
              <a:ext uri="{FF2B5EF4-FFF2-40B4-BE49-F238E27FC236}">
                <a16:creationId xmlns:a16="http://schemas.microsoft.com/office/drawing/2014/main" id="{C9791159-C7E7-46F6-8EA8-0F046351C2F7}"/>
              </a:ext>
            </a:extLst>
          </p:cNvPr>
          <p:cNvSpPr/>
          <p:nvPr/>
        </p:nvSpPr>
        <p:spPr>
          <a:xfrm>
            <a:off x="3647736" y="1005360"/>
            <a:ext cx="4896526" cy="484728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293876ED-F57B-4142-8124-B34F5BED8E1F}"/>
              </a:ext>
            </a:extLst>
          </p:cNvPr>
          <p:cNvSpPr txBox="1"/>
          <p:nvPr/>
        </p:nvSpPr>
        <p:spPr>
          <a:xfrm>
            <a:off x="5389124" y="3429000"/>
            <a:ext cx="1154162" cy="215444"/>
          </a:xfrm>
          <a:prstGeom prst="rect">
            <a:avLst/>
          </a:prstGeom>
          <a:noFill/>
        </p:spPr>
        <p:txBody>
          <a:bodyPr wrap="none" lIns="0" tIns="0" rIns="0" bIns="0" rtlCol="0">
            <a:spAutoFit/>
          </a:bodyPr>
          <a:lstStyle/>
          <a:p>
            <a:pPr algn="ctr"/>
            <a:r>
              <a:rPr lang="en-US" sz="1400" dirty="0">
                <a:solidFill>
                  <a:schemeClr val="bg1">
                    <a:lumMod val="50000"/>
                  </a:schemeClr>
                </a:solidFill>
                <a:latin typeface="Montserrat" panose="00000500000000000000" pitchFamily="2" charset="0"/>
                <a:cs typeface="Poppins SemiBold" panose="00000700000000000000" pitchFamily="2" charset="0"/>
              </a:rPr>
              <a:t>Samples text</a:t>
            </a:r>
            <a:endParaRPr lang="vi-VN" sz="1400" dirty="0">
              <a:solidFill>
                <a:schemeClr val="bg1">
                  <a:lumMod val="50000"/>
                </a:schemeClr>
              </a:solidFill>
              <a:latin typeface="Montserrat" panose="00000500000000000000" pitchFamily="2" charset="0"/>
              <a:cs typeface="Poppins SemiBold" panose="00000700000000000000" pitchFamily="2" charset="0"/>
            </a:endParaRPr>
          </a:p>
        </p:txBody>
      </p:sp>
      <p:sp>
        <p:nvSpPr>
          <p:cNvPr id="5" name="TextBox 4">
            <a:extLst>
              <a:ext uri="{FF2B5EF4-FFF2-40B4-BE49-F238E27FC236}">
                <a16:creationId xmlns:a16="http://schemas.microsoft.com/office/drawing/2014/main" id="{5231D763-639D-42B9-B8C8-BEC4DD924B9E}"/>
              </a:ext>
            </a:extLst>
          </p:cNvPr>
          <p:cNvSpPr txBox="1"/>
          <p:nvPr/>
        </p:nvSpPr>
        <p:spPr>
          <a:xfrm flipH="1">
            <a:off x="4654717" y="3678136"/>
            <a:ext cx="2882566" cy="225254"/>
          </a:xfrm>
          <a:prstGeom prst="rect">
            <a:avLst/>
          </a:prstGeom>
          <a:noFill/>
        </p:spPr>
        <p:txBody>
          <a:bodyPr wrap="square" lIns="0" tIns="0" rIns="0" bIns="0" rtlCol="0">
            <a:spAutoFit/>
          </a:bodyPr>
          <a:lstStyle/>
          <a:p>
            <a:pPr algn="ctr">
              <a:lnSpc>
                <a:spcPct val="150000"/>
              </a:lnSpc>
            </a:pPr>
            <a:r>
              <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1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1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
        <p:nvSpPr>
          <p:cNvPr id="8" name="TextBox 7">
            <a:extLst>
              <a:ext uri="{FF2B5EF4-FFF2-40B4-BE49-F238E27FC236}">
                <a16:creationId xmlns:a16="http://schemas.microsoft.com/office/drawing/2014/main" id="{4D13191E-22BB-4FAE-935A-FA14281437CD}"/>
              </a:ext>
            </a:extLst>
          </p:cNvPr>
          <p:cNvSpPr txBox="1"/>
          <p:nvPr/>
        </p:nvSpPr>
        <p:spPr>
          <a:xfrm>
            <a:off x="4431846" y="2582759"/>
            <a:ext cx="3483429" cy="784830"/>
          </a:xfrm>
          <a:prstGeom prst="rect">
            <a:avLst/>
          </a:prstGeom>
          <a:noFill/>
        </p:spPr>
        <p:txBody>
          <a:bodyPr wrap="square" rtlCol="0" anchor="ctr">
            <a:spAutoFit/>
          </a:bodyPr>
          <a:lstStyle/>
          <a:p>
            <a:r>
              <a:rPr lang="en-US" sz="4500" b="1" spc="-100" dirty="0">
                <a:latin typeface="Montserrat "/>
                <a:ea typeface="Montserrat Hairline" charset="0"/>
                <a:cs typeface="Montserrat Hairline" charset="0"/>
              </a:rPr>
              <a:t>PEDAGOGY</a:t>
            </a:r>
          </a:p>
        </p:txBody>
      </p:sp>
    </p:spTree>
    <p:extLst>
      <p:ext uri="{BB962C8B-B14F-4D97-AF65-F5344CB8AC3E}">
        <p14:creationId xmlns:p14="http://schemas.microsoft.com/office/powerpoint/2010/main" val="41795129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9FE39AC0-AC42-4E02-BBEA-1C6F6AAC8EED}"/>
              </a:ext>
            </a:extLst>
          </p:cNvPr>
          <p:cNvPicPr>
            <a:picLocks noGrp="1" noChangeAspect="1"/>
          </p:cNvPicPr>
          <p:nvPr>
            <p:ph type="pic" sz="quarter" idx="13"/>
          </p:nvPr>
        </p:nvPicPr>
        <p:blipFill>
          <a:blip r:embed="rId2"/>
          <a:srcRect l="16015" r="16015"/>
          <a:stretch>
            <a:fillRect/>
          </a:stretch>
        </p:blipFill>
        <p:spPr/>
      </p:pic>
      <p:sp>
        <p:nvSpPr>
          <p:cNvPr id="41" name="Rectangle 40">
            <a:extLst>
              <a:ext uri="{FF2B5EF4-FFF2-40B4-BE49-F238E27FC236}">
                <a16:creationId xmlns:a16="http://schemas.microsoft.com/office/drawing/2014/main" id="{B70FBBEE-EB30-4BCF-87F3-AD98ABF32989}"/>
              </a:ext>
            </a:extLst>
          </p:cNvPr>
          <p:cNvSpPr/>
          <p:nvPr/>
        </p:nvSpPr>
        <p:spPr>
          <a:xfrm>
            <a:off x="4313417" y="1330731"/>
            <a:ext cx="1866994" cy="4196537"/>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7">
            <a:extLst>
              <a:ext uri="{FF2B5EF4-FFF2-40B4-BE49-F238E27FC236}">
                <a16:creationId xmlns:a16="http://schemas.microsoft.com/office/drawing/2014/main" id="{BE58DE71-9728-4695-A0D8-94514F66093F}"/>
              </a:ext>
            </a:extLst>
          </p:cNvPr>
          <p:cNvPicPr>
            <a:picLocks noGrp="1" noChangeAspect="1"/>
          </p:cNvPicPr>
          <p:nvPr>
            <p:ph type="pic" sz="quarter" idx="12"/>
          </p:nvPr>
        </p:nvPicPr>
        <p:blipFill>
          <a:blip r:embed="rId3"/>
          <a:srcRect l="16030" r="16030"/>
          <a:stretch>
            <a:fillRect/>
          </a:stretch>
        </p:blipFill>
        <p:spPr/>
      </p:pic>
      <p:grpSp>
        <p:nvGrpSpPr>
          <p:cNvPr id="18" name="Group 17">
            <a:extLst>
              <a:ext uri="{FF2B5EF4-FFF2-40B4-BE49-F238E27FC236}">
                <a16:creationId xmlns:a16="http://schemas.microsoft.com/office/drawing/2014/main" id="{443B574D-8291-4388-B026-C890034A51CF}"/>
              </a:ext>
            </a:extLst>
          </p:cNvPr>
          <p:cNvGrpSpPr/>
          <p:nvPr/>
        </p:nvGrpSpPr>
        <p:grpSpPr>
          <a:xfrm>
            <a:off x="7229539" y="1098561"/>
            <a:ext cx="3795564" cy="1184940"/>
            <a:chOff x="1091706" y="3036585"/>
            <a:chExt cx="3795564" cy="1184940"/>
          </a:xfrm>
        </p:grpSpPr>
        <p:sp>
          <p:nvSpPr>
            <p:cNvPr id="19" name="TextBox 18">
              <a:extLst>
                <a:ext uri="{FF2B5EF4-FFF2-40B4-BE49-F238E27FC236}">
                  <a16:creationId xmlns:a16="http://schemas.microsoft.com/office/drawing/2014/main" id="{851DFB0D-ACDA-4FFD-A393-DB076819D126}"/>
                </a:ext>
              </a:extLst>
            </p:cNvPr>
            <p:cNvSpPr txBox="1"/>
            <p:nvPr/>
          </p:nvSpPr>
          <p:spPr>
            <a:xfrm>
              <a:off x="1106220" y="3036585"/>
              <a:ext cx="3483429" cy="784830"/>
            </a:xfrm>
            <a:prstGeom prst="rect">
              <a:avLst/>
            </a:prstGeom>
            <a:noFill/>
          </p:spPr>
          <p:txBody>
            <a:bodyPr wrap="square" rtlCol="0" anchor="ctr">
              <a:spAutoFit/>
            </a:bodyPr>
            <a:lstStyle/>
            <a:p>
              <a:r>
                <a:rPr lang="en-US" sz="4500" b="1" spc="-100" dirty="0">
                  <a:latin typeface="Montserrat "/>
                  <a:ea typeface="Montserrat Hairline" charset="0"/>
                  <a:cs typeface="Montserrat Hairline" charset="0"/>
                </a:rPr>
                <a:t>PEDAGOGY</a:t>
              </a:r>
            </a:p>
          </p:txBody>
        </p:sp>
        <p:sp>
          <p:nvSpPr>
            <p:cNvPr id="20" name="TextBox 19">
              <a:extLst>
                <a:ext uri="{FF2B5EF4-FFF2-40B4-BE49-F238E27FC236}">
                  <a16:creationId xmlns:a16="http://schemas.microsoft.com/office/drawing/2014/main" id="{EC9F7FDF-1FA8-4DCB-AD45-6BBF548ABAF3}"/>
                </a:ext>
              </a:extLst>
            </p:cNvPr>
            <p:cNvSpPr txBox="1"/>
            <p:nvPr/>
          </p:nvSpPr>
          <p:spPr>
            <a:xfrm>
              <a:off x="1091706" y="3821415"/>
              <a:ext cx="3795564" cy="400110"/>
            </a:xfrm>
            <a:prstGeom prst="rect">
              <a:avLst/>
            </a:prstGeom>
            <a:noFill/>
          </p:spPr>
          <p:txBody>
            <a:bodyPr wrap="square" rtlCol="0">
              <a:spAutoFit/>
            </a:bodyPr>
            <a:lstStyle/>
            <a:p>
              <a:r>
                <a:rPr lang="en-US" sz="2000" dirty="0">
                  <a:latin typeface="Montserrat" charset="0"/>
                  <a:ea typeface="Montserrat" charset="0"/>
                  <a:cs typeface="Montserrat" charset="0"/>
                </a:rPr>
                <a:t>EDUCATION PRESENTATION</a:t>
              </a:r>
              <a:endParaRPr lang="en-US" sz="2000" dirty="0">
                <a:solidFill>
                  <a:schemeClr val="tx1">
                    <a:lumMod val="50000"/>
                    <a:lumOff val="50000"/>
                  </a:schemeClr>
                </a:solidFill>
                <a:latin typeface="Montserrat Light" charset="0"/>
                <a:ea typeface="Montserrat Light" charset="0"/>
                <a:cs typeface="Montserrat Light" charset="0"/>
              </a:endParaRPr>
            </a:p>
          </p:txBody>
        </p:sp>
      </p:grpSp>
      <p:sp>
        <p:nvSpPr>
          <p:cNvPr id="21" name="TextBox 20">
            <a:extLst>
              <a:ext uri="{FF2B5EF4-FFF2-40B4-BE49-F238E27FC236}">
                <a16:creationId xmlns:a16="http://schemas.microsoft.com/office/drawing/2014/main" id="{66E33562-9020-4AAF-BE4A-4706404A1396}"/>
              </a:ext>
            </a:extLst>
          </p:cNvPr>
          <p:cNvSpPr txBox="1"/>
          <p:nvPr/>
        </p:nvSpPr>
        <p:spPr>
          <a:xfrm flipH="1">
            <a:off x="7334470" y="2573141"/>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22" name="TextBox 21">
            <a:extLst>
              <a:ext uri="{FF2B5EF4-FFF2-40B4-BE49-F238E27FC236}">
                <a16:creationId xmlns:a16="http://schemas.microsoft.com/office/drawing/2014/main" id="{7C8D0845-B4AE-4430-9EF5-7F2200CAEB17}"/>
              </a:ext>
            </a:extLst>
          </p:cNvPr>
          <p:cNvSpPr txBox="1"/>
          <p:nvPr/>
        </p:nvSpPr>
        <p:spPr>
          <a:xfrm flipH="1">
            <a:off x="7334470" y="3662552"/>
            <a:ext cx="4119444" cy="799771"/>
          </a:xfrm>
          <a:prstGeom prst="rect">
            <a:avLst/>
          </a:prstGeom>
          <a:noFill/>
        </p:spPr>
        <p:txBody>
          <a:bodyPr wrap="square" lIns="0" tIns="0" rIns="0" bIns="0" rtlCol="0">
            <a:spAutoFit/>
          </a:bodyPr>
          <a:lstStyle/>
          <a:p>
            <a:pPr algn="just">
              <a:lnSpc>
                <a:spcPct val="150000"/>
              </a:lnSpc>
            </a:pP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Lorem ipsum dolor sit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amet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consectetur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adipiscing</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elit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sed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do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eiusmod</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tempor</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incididunt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ut</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labore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et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dolore</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magna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aliqua</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Ut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enim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ad minim </a:t>
            </a:r>
            <a:r>
              <a:rPr lang="en-US" sz="1200" dirty="0" err="1">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veniam</a:t>
            </a:r>
            <a:r>
              <a:rPr lang="en-US" sz="1200" dirty="0">
                <a:solidFill>
                  <a:schemeClr val="bg1">
                    <a:lumMod val="50000"/>
                  </a:schemeClr>
                </a:solidFill>
                <a:latin typeface="Montserrat" panose="00000500000000000000" pitchFamily="2" charset="0"/>
                <a:ea typeface="Lato Regular" panose="020F0502020204030203" pitchFamily="34" charset="0"/>
                <a:cs typeface="Lato Regular" panose="020F0502020204030203" pitchFamily="34" charset="0"/>
              </a:rPr>
              <a:t>, </a:t>
            </a:r>
          </a:p>
        </p:txBody>
      </p:sp>
      <p:sp>
        <p:nvSpPr>
          <p:cNvPr id="23" name="TextBox 22">
            <a:extLst>
              <a:ext uri="{FF2B5EF4-FFF2-40B4-BE49-F238E27FC236}">
                <a16:creationId xmlns:a16="http://schemas.microsoft.com/office/drawing/2014/main" id="{1A0CE1D7-C286-4081-8FA9-55D487D9DF7D}"/>
              </a:ext>
            </a:extLst>
          </p:cNvPr>
          <p:cNvSpPr txBox="1"/>
          <p:nvPr/>
        </p:nvSpPr>
        <p:spPr>
          <a:xfrm>
            <a:off x="4666516" y="1800269"/>
            <a:ext cx="1154162" cy="215444"/>
          </a:xfrm>
          <a:prstGeom prst="rect">
            <a:avLst/>
          </a:prstGeom>
          <a:noFill/>
        </p:spPr>
        <p:txBody>
          <a:bodyPr wrap="none" lIns="0" tIns="0" rIns="0" bIns="0" rtlCol="0">
            <a:spAutoFit/>
          </a:bodyPr>
          <a:lstStyle/>
          <a:p>
            <a:pPr algn="ctr"/>
            <a:r>
              <a:rPr lang="en-US" sz="1400" dirty="0">
                <a:solidFill>
                  <a:schemeClr val="bg1">
                    <a:lumMod val="50000"/>
                  </a:schemeClr>
                </a:solidFill>
                <a:latin typeface="Montserrat" panose="00000500000000000000" pitchFamily="2" charset="0"/>
                <a:cs typeface="Poppins SemiBold" panose="00000700000000000000" pitchFamily="2" charset="0"/>
              </a:rPr>
              <a:t>Samples text</a:t>
            </a:r>
            <a:endParaRPr lang="vi-VN" sz="1400" dirty="0">
              <a:solidFill>
                <a:schemeClr val="bg1">
                  <a:lumMod val="50000"/>
                </a:schemeClr>
              </a:solidFill>
              <a:latin typeface="Montserrat" panose="00000500000000000000" pitchFamily="2" charset="0"/>
              <a:cs typeface="Poppins SemiBold" panose="00000700000000000000" pitchFamily="2" charset="0"/>
            </a:endParaRPr>
          </a:p>
        </p:txBody>
      </p:sp>
      <p:sp>
        <p:nvSpPr>
          <p:cNvPr id="24" name="TextBox 23">
            <a:extLst>
              <a:ext uri="{FF2B5EF4-FFF2-40B4-BE49-F238E27FC236}">
                <a16:creationId xmlns:a16="http://schemas.microsoft.com/office/drawing/2014/main" id="{05F30276-953A-4AD8-9E5B-6F8DB5B46668}"/>
              </a:ext>
            </a:extLst>
          </p:cNvPr>
          <p:cNvSpPr txBox="1"/>
          <p:nvPr/>
        </p:nvSpPr>
        <p:spPr>
          <a:xfrm flipH="1">
            <a:off x="4310101" y="2049405"/>
            <a:ext cx="1866993" cy="479170"/>
          </a:xfrm>
          <a:prstGeom prst="rect">
            <a:avLst/>
          </a:prstGeom>
          <a:noFill/>
        </p:spPr>
        <p:txBody>
          <a:bodyPr wrap="square" lIns="0" tIns="0" rIns="0" bIns="0" rtlCol="0">
            <a:spAutoFit/>
          </a:bodyPr>
          <a:lstStyle/>
          <a:p>
            <a:pPr algn="ctr">
              <a:lnSpc>
                <a:spcPct val="150000"/>
              </a:lnSpc>
            </a:pPr>
            <a:r>
              <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Lorem ipsum dolor sit </a:t>
            </a:r>
            <a:r>
              <a:rPr lang="en-US" sz="11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amet</a:t>
            </a:r>
            <a:r>
              <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 </a:t>
            </a:r>
            <a:r>
              <a:rPr lang="en-US" sz="1100" dirty="0" err="1">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rPr>
              <a:t>consectetur</a:t>
            </a:r>
            <a:endParaRPr lang="en-US" sz="1100" dirty="0">
              <a:solidFill>
                <a:schemeClr val="bg1">
                  <a:lumMod val="50000"/>
                </a:schemeClr>
              </a:solidFill>
              <a:latin typeface="Montserrat" panose="00000500000000000000" pitchFamily="2" charset="0"/>
              <a:ea typeface="Lato Medium" panose="020F0502020204030203" pitchFamily="34" charset="0"/>
              <a:cs typeface="Poppins Medium" panose="00000600000000000000" pitchFamily="2" charset="0"/>
            </a:endParaRPr>
          </a:p>
        </p:txBody>
      </p:sp>
    </p:spTree>
    <p:extLst>
      <p:ext uri="{BB962C8B-B14F-4D97-AF65-F5344CB8AC3E}">
        <p14:creationId xmlns:p14="http://schemas.microsoft.com/office/powerpoint/2010/main" val="33919328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Digit - Multi 1 - Bright">
  <a:themeElements>
    <a:clrScheme name="Custom 197">
      <a:dk1>
        <a:srgbClr val="000000"/>
      </a:dk1>
      <a:lt1>
        <a:srgbClr val="FFFFFF"/>
      </a:lt1>
      <a:dk2>
        <a:srgbClr val="6491C8"/>
      </a:dk2>
      <a:lt2>
        <a:srgbClr val="7D8287"/>
      </a:lt2>
      <a:accent1>
        <a:srgbClr val="FC9099"/>
      </a:accent1>
      <a:accent2>
        <a:srgbClr val="E90619"/>
      </a:accent2>
      <a:accent3>
        <a:srgbClr val="FFAF28"/>
      </a:accent3>
      <a:accent4>
        <a:srgbClr val="FA4655"/>
      </a:accent4>
      <a:accent5>
        <a:srgbClr val="FC9099"/>
      </a:accent5>
      <a:accent6>
        <a:srgbClr val="FA4655"/>
      </a:accent6>
      <a:hlink>
        <a:srgbClr val="FC9099"/>
      </a:hlink>
      <a:folHlink>
        <a:srgbClr val="FFAF28"/>
      </a:folHlink>
    </a:clrScheme>
    <a:fontScheme name="Custom 66">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igit - Multi 1 - Bright" id="{1EED83A8-EBEE-4595-BF05-49EE0B6BAEB2}" vid="{B438FD33-41AA-434C-8FF8-841AA7F524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Digit - Multi 1 - Bright</Template>
  <TotalTime>27174</TotalTime>
  <Words>1509</Words>
  <Application>Microsoft Office PowerPoint</Application>
  <PresentationFormat>Widescreen</PresentationFormat>
  <Paragraphs>260</Paragraphs>
  <Slides>25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Gill Sans</vt:lpstr>
      <vt:lpstr>Montserrat</vt:lpstr>
      <vt:lpstr>Montserrat </vt:lpstr>
      <vt:lpstr>Montserrat Light</vt:lpstr>
      <vt:lpstr>Segoe UI Light</vt:lpstr>
      <vt:lpstr>Ubuntu Medium</vt:lpstr>
      <vt:lpstr>Digit - Multi 1 - Bright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ahmad shehreen</dc:creator>
  <cp:lastModifiedBy>ahmad shehreen</cp:lastModifiedBy>
  <cp:revision>4494</cp:revision>
  <dcterms:created xsi:type="dcterms:W3CDTF">2015-09-24T05:44:04Z</dcterms:created>
  <dcterms:modified xsi:type="dcterms:W3CDTF">2020-11-02T12:43:09Z</dcterms:modified>
</cp:coreProperties>
</file>