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91" r:id="rId3"/>
    <p:sldId id="273" r:id="rId4"/>
    <p:sldId id="261" r:id="rId5"/>
    <p:sldId id="272" r:id="rId6"/>
    <p:sldId id="262" r:id="rId7"/>
    <p:sldId id="265" r:id="rId8"/>
    <p:sldId id="274" r:id="rId9"/>
    <p:sldId id="260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51D5-5EFC-472C-A1C4-A7AC7DF52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3FAA8-58CD-492A-891E-285D43D1F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82D3-7B56-47EC-B839-469A83AB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F0A-73BB-4EBE-854D-CF2CDB11A6D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ADB5F-0805-4388-A5E2-B21A75B1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AFD3F-EE24-498A-B920-63BF90C1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8C18-7178-498D-99D2-E212F8A4B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7507C-B154-4187-A05F-3CC1440A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E0113-6207-4055-B482-7C69D4A66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19B68-3C56-4345-AE07-4100BD65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F0A-73BB-4EBE-854D-CF2CDB11A6D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9DEB8-5162-4839-8971-4918288B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CC79C-0C9F-475B-B3B4-758A588B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8C18-7178-498D-99D2-E212F8A4B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7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F89B6-9CCC-47A0-BE83-08B99384F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9A355-2127-4A4D-B801-DF59A9C95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648CD-0FA7-45D3-9D64-53E21FA2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F0A-73BB-4EBE-854D-CF2CDB11A6D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157CC-AAF5-4453-A601-8F0BB864B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9888F-0887-4545-9147-CFAFE6CD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8C18-7178-498D-99D2-E212F8A4B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81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680325" y="0"/>
            <a:ext cx="451167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8069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124982" y="1645444"/>
            <a:ext cx="3775075" cy="356711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6744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45172" y="692151"/>
            <a:ext cx="4454525" cy="54737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10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30796" y="1789611"/>
            <a:ext cx="3840162" cy="506838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6672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53720" y="3429000"/>
            <a:ext cx="7284561" cy="27368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0564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7939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947137" y="2455863"/>
            <a:ext cx="3121025" cy="440213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291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FD7C29D-A35A-4A83-BA41-006FC0CD1B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151086"/>
            <a:ext cx="12192000" cy="2706914"/>
          </a:xfrm>
          <a:custGeom>
            <a:avLst/>
            <a:gdLst>
              <a:gd name="connsiteX0" fmla="*/ 0 w 12192000"/>
              <a:gd name="connsiteY0" fmla="*/ 0 h 2706914"/>
              <a:gd name="connsiteX1" fmla="*/ 12192000 w 12192000"/>
              <a:gd name="connsiteY1" fmla="*/ 0 h 2706914"/>
              <a:gd name="connsiteX2" fmla="*/ 12192000 w 12192000"/>
              <a:gd name="connsiteY2" fmla="*/ 2706914 h 2706914"/>
              <a:gd name="connsiteX3" fmla="*/ 0 w 12192000"/>
              <a:gd name="connsiteY3" fmla="*/ 2706914 h 270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06914">
                <a:moveTo>
                  <a:pt x="0" y="0"/>
                </a:moveTo>
                <a:lnTo>
                  <a:pt x="12192000" y="0"/>
                </a:lnTo>
                <a:lnTo>
                  <a:pt x="12192000" y="2706914"/>
                </a:lnTo>
                <a:lnTo>
                  <a:pt x="0" y="2706914"/>
                </a:lnTo>
                <a:close/>
              </a:path>
            </a:pathLst>
          </a:custGeom>
          <a:pattFill prst="pct6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 dirty="0"/>
            </a:lvl1pPr>
          </a:lstStyle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3085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B3B41-C3CB-40F3-9C16-A9F0444F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26B06-B795-4734-AAB5-CFEFCCEBE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5115C-5556-4A67-8E8E-EEFD4EF8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F0A-73BB-4EBE-854D-CF2CDB11A6D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C46CC-A32C-453E-987C-E6A2ABA1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55486-7293-4939-93D4-9DDA83A4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8C18-7178-498D-99D2-E212F8A4B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82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518831" y="2338251"/>
            <a:ext cx="2351314" cy="2599510"/>
          </a:xfrm>
          <a:custGeom>
            <a:avLst/>
            <a:gdLst>
              <a:gd name="connsiteX0" fmla="*/ 0 w 2351314"/>
              <a:gd name="connsiteY0" fmla="*/ 0 h 2756263"/>
              <a:gd name="connsiteX1" fmla="*/ 2351314 w 2351314"/>
              <a:gd name="connsiteY1" fmla="*/ 0 h 2756263"/>
              <a:gd name="connsiteX2" fmla="*/ 2351314 w 2351314"/>
              <a:gd name="connsiteY2" fmla="*/ 2756263 h 2756263"/>
              <a:gd name="connsiteX3" fmla="*/ 0 w 2351314"/>
              <a:gd name="connsiteY3" fmla="*/ 2756263 h 275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314" h="2756263">
                <a:moveTo>
                  <a:pt x="0" y="0"/>
                </a:moveTo>
                <a:lnTo>
                  <a:pt x="2351314" y="0"/>
                </a:lnTo>
                <a:lnTo>
                  <a:pt x="2351314" y="2756263"/>
                </a:lnTo>
                <a:lnTo>
                  <a:pt x="0" y="27562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5129893" y="2338251"/>
            <a:ext cx="2351314" cy="2599510"/>
          </a:xfrm>
          <a:custGeom>
            <a:avLst/>
            <a:gdLst>
              <a:gd name="connsiteX0" fmla="*/ 0 w 2351314"/>
              <a:gd name="connsiteY0" fmla="*/ 0 h 2756263"/>
              <a:gd name="connsiteX1" fmla="*/ 2351314 w 2351314"/>
              <a:gd name="connsiteY1" fmla="*/ 0 h 2756263"/>
              <a:gd name="connsiteX2" fmla="*/ 2351314 w 2351314"/>
              <a:gd name="connsiteY2" fmla="*/ 2756263 h 2756263"/>
              <a:gd name="connsiteX3" fmla="*/ 0 w 2351314"/>
              <a:gd name="connsiteY3" fmla="*/ 2756263 h 275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314" h="2756263">
                <a:moveTo>
                  <a:pt x="0" y="0"/>
                </a:moveTo>
                <a:lnTo>
                  <a:pt x="2351314" y="0"/>
                </a:lnTo>
                <a:lnTo>
                  <a:pt x="2351314" y="2756263"/>
                </a:lnTo>
                <a:lnTo>
                  <a:pt x="0" y="27562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8740955" y="2338250"/>
            <a:ext cx="2351314" cy="2599510"/>
          </a:xfrm>
          <a:custGeom>
            <a:avLst/>
            <a:gdLst>
              <a:gd name="connsiteX0" fmla="*/ 0 w 2351314"/>
              <a:gd name="connsiteY0" fmla="*/ 0 h 2756263"/>
              <a:gd name="connsiteX1" fmla="*/ 2351314 w 2351314"/>
              <a:gd name="connsiteY1" fmla="*/ 0 h 2756263"/>
              <a:gd name="connsiteX2" fmla="*/ 2351314 w 2351314"/>
              <a:gd name="connsiteY2" fmla="*/ 2756263 h 2756263"/>
              <a:gd name="connsiteX3" fmla="*/ 0 w 2351314"/>
              <a:gd name="connsiteY3" fmla="*/ 2756263 h 275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1314" h="2756263">
                <a:moveTo>
                  <a:pt x="0" y="0"/>
                </a:moveTo>
                <a:lnTo>
                  <a:pt x="2351314" y="0"/>
                </a:lnTo>
                <a:lnTo>
                  <a:pt x="2351314" y="2756263"/>
                </a:lnTo>
                <a:lnTo>
                  <a:pt x="0" y="27562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360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1EC3-6A02-4532-8F47-4FDBB5DE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3C123-68FD-49E0-B675-D80A2C7B2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F701A-D5A7-46B7-91F5-167B0D93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F0A-73BB-4EBE-854D-CF2CDB11A6D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0DEB6-68AC-489B-842F-2E3CC9324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FE9BF-90C0-492D-B94D-A4D5FDB4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8C18-7178-498D-99D2-E212F8A4B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9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73A4F-B377-4588-996E-37C2FD15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4A8CD-2E1F-4864-829B-014DD4665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F7335-43F5-4DB0-9FD6-BAE32A53F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A4FBF-DB8A-4294-9124-C97DF1CE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F0A-73BB-4EBE-854D-CF2CDB11A6D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A2DFA-7C21-424F-836D-AE79405B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742561-3155-4955-BE09-20CDBAB2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8C18-7178-498D-99D2-E212F8A4B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7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63A6F-92CB-4178-ABF6-975A122E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BF692-86BC-413F-B42D-897DEC334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6C5E0-E561-4B3C-BFF5-D6BCCD9E3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CC3F2-CF38-4B84-B3F2-EB6D2D4C9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7FCDF7-7D1B-4902-BC25-E1212F0D5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450A91-D842-4377-9212-9BD51FCE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F0A-73BB-4EBE-854D-CF2CDB11A6D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BF99FF-18F4-407B-BB39-762002C2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262C-7458-41AB-8825-79914142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8C18-7178-498D-99D2-E212F8A4B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3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FEB5-656F-4021-BF86-E1AE4F61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8AF01-440F-4B81-8D63-DD26951D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F0A-73BB-4EBE-854D-CF2CDB11A6D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BA4C8-DE8D-454B-9F31-5CD913A11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AFE57-6BB7-4160-B342-68F4C671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8C18-7178-498D-99D2-E212F8A4B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2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C3AF9-864A-46AC-846D-40440F0F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F0A-73BB-4EBE-854D-CF2CDB11A6D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632C01-65EC-45DA-9F9F-A46F882DD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237B3-DBDC-4031-896D-87DDDAC87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8C18-7178-498D-99D2-E212F8A4B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6179-94C1-4F61-BB9D-50E0E5B6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A853A-A185-411A-9A67-01CFCE4CE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0EEE0-7278-4AEA-866C-79373FC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83035-41CD-442F-AC45-91B26E28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F0A-73BB-4EBE-854D-CF2CDB11A6D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52A6E-808D-4987-955B-3D310A24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845C3-813C-4D73-88BE-F66CD623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8C18-7178-498D-99D2-E212F8A4B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2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9AEC-9F1E-486E-B6E1-A1B48F774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817D9E-3E40-4448-A26F-1FC0206D2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CEAC8-D419-40E7-9AB7-060E397F8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D2AE1-F453-4D99-B19E-9EF652ED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8AF0A-73BB-4EBE-854D-CF2CDB11A6D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1A29B-B349-4DCF-93AF-DF408AC3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8B84B-4A7F-4AFA-AFED-1D8076FE2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8C18-7178-498D-99D2-E212F8A4B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22CFBA-8AF2-446E-83C3-28D0B549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9D7CB-C034-4702-BC47-6312F61C7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5B5ED-EDC9-442D-8391-352192778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8AF0A-73BB-4EBE-854D-CF2CDB11A6D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0D7AF-652B-491E-A595-699AC213C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3F476-EA6F-41BC-91AE-98F98983D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8C18-7178-498D-99D2-E212F8A4B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3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plant&#10;&#10;Description automatically generated">
            <a:extLst>
              <a:ext uri="{FF2B5EF4-FFF2-40B4-BE49-F238E27FC236}">
                <a16:creationId xmlns:a16="http://schemas.microsoft.com/office/drawing/2014/main" id="{3DED4E18-B7CC-4802-A11A-E4A1E8019E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9772EA-560B-42E2-9A50-245C5B58ECE0}"/>
              </a:ext>
            </a:extLst>
          </p:cNvPr>
          <p:cNvSpPr/>
          <p:nvPr/>
        </p:nvSpPr>
        <p:spPr>
          <a:xfrm>
            <a:off x="2999255" y="2761673"/>
            <a:ext cx="6193490" cy="2048452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2999255" y="2967335"/>
            <a:ext cx="6193490" cy="1754326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READING ONE BOOK PER DAY</a:t>
            </a:r>
            <a:endParaRPr lang="id-ID" sz="5400" dirty="0">
              <a:solidFill>
                <a:schemeClr val="bg1"/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8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017F097-D255-4CB3-97F0-5EFD51DBFE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7515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348A85-FC18-4B86-AF57-0B21B16BFD6D}"/>
              </a:ext>
            </a:extLst>
          </p:cNvPr>
          <p:cNvSpPr/>
          <p:nvPr/>
        </p:nvSpPr>
        <p:spPr>
          <a:xfrm>
            <a:off x="3467100" y="2047875"/>
            <a:ext cx="5257800" cy="276225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508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2999255" y="2967335"/>
            <a:ext cx="6193490" cy="923330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THANKS</a:t>
            </a:r>
            <a:endParaRPr lang="id-ID" sz="5400" dirty="0">
              <a:solidFill>
                <a:schemeClr val="bg1"/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8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537583" y="3353224"/>
            <a:ext cx="5674555" cy="3196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</a:t>
            </a:r>
            <a:r>
              <a:rPr lang="en-US" sz="1400" dirty="0" err="1"/>
              <a:t>Curabitur</a:t>
            </a:r>
            <a:r>
              <a:rPr lang="en-US" sz="1400" dirty="0"/>
              <a:t> </a:t>
            </a:r>
            <a:r>
              <a:rPr lang="en-US" sz="1400" dirty="0" err="1"/>
              <a:t>suscipit</a:t>
            </a:r>
            <a:r>
              <a:rPr lang="en-US" sz="1400" dirty="0"/>
              <a:t>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nulla</a:t>
            </a:r>
            <a:r>
              <a:rPr lang="en-US" sz="1400" dirty="0"/>
              <a:t>, sed </a:t>
            </a:r>
            <a:r>
              <a:rPr lang="en-US" sz="1400" dirty="0" err="1"/>
              <a:t>ullamcorper</a:t>
            </a:r>
            <a:r>
              <a:rPr lang="en-US" sz="1400" dirty="0"/>
              <a:t> dolor </a:t>
            </a:r>
            <a:r>
              <a:rPr lang="en-US" sz="1400" dirty="0" err="1"/>
              <a:t>varius</a:t>
            </a:r>
            <a:r>
              <a:rPr lang="en-US" sz="1400" dirty="0"/>
              <a:t> id. Donec </a:t>
            </a:r>
            <a:r>
              <a:rPr lang="en-US" sz="1400" dirty="0" err="1"/>
              <a:t>molestie</a:t>
            </a:r>
            <a:r>
              <a:rPr lang="en-US" sz="1400" dirty="0"/>
              <a:t> </a:t>
            </a:r>
            <a:r>
              <a:rPr lang="en-US" sz="1400" dirty="0" err="1"/>
              <a:t>enim</a:t>
            </a:r>
            <a:r>
              <a:rPr lang="en-US" sz="1400" dirty="0"/>
              <a:t> non semper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convallis </a:t>
            </a:r>
            <a:r>
              <a:rPr lang="en-US" sz="1400" dirty="0" err="1"/>
              <a:t>rutrum</a:t>
            </a:r>
            <a:r>
              <a:rPr lang="en-US" sz="1400" dirty="0"/>
              <a:t> dolor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</a:t>
            </a:r>
            <a:r>
              <a:rPr lang="en-US" sz="1400" dirty="0" err="1"/>
              <a:t>Curabitur</a:t>
            </a:r>
            <a:r>
              <a:rPr lang="en-US" sz="1400" dirty="0"/>
              <a:t> </a:t>
            </a:r>
            <a:r>
              <a:rPr lang="en-US" sz="1400" dirty="0" err="1"/>
              <a:t>suscipit</a:t>
            </a:r>
            <a:r>
              <a:rPr lang="en-US" sz="1400" dirty="0"/>
              <a:t>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nulla</a:t>
            </a:r>
            <a:r>
              <a:rPr lang="en-US" sz="1400" dirty="0"/>
              <a:t>, sed </a:t>
            </a:r>
            <a:r>
              <a:rPr lang="en-US" sz="1400" dirty="0" err="1"/>
              <a:t>ullamcorper</a:t>
            </a:r>
            <a:r>
              <a:rPr lang="en-US" sz="1400" dirty="0"/>
              <a:t> dolor </a:t>
            </a:r>
            <a:r>
              <a:rPr lang="en-US" sz="1400" dirty="0" err="1"/>
              <a:t>varius</a:t>
            </a:r>
            <a:r>
              <a:rPr lang="en-US" sz="1400" dirty="0"/>
              <a:t> id. Donec </a:t>
            </a:r>
            <a:r>
              <a:rPr lang="en-US" sz="1400" dirty="0" err="1"/>
              <a:t>molestie</a:t>
            </a:r>
            <a:r>
              <a:rPr lang="en-US" sz="1400" dirty="0"/>
              <a:t> </a:t>
            </a:r>
            <a:r>
              <a:rPr lang="en-US" sz="1400" dirty="0" err="1"/>
              <a:t>enim</a:t>
            </a:r>
            <a:r>
              <a:rPr lang="en-US" sz="1400" dirty="0"/>
              <a:t> non semper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convallis </a:t>
            </a:r>
            <a:r>
              <a:rPr lang="en-US" sz="1400" dirty="0" err="1"/>
              <a:t>rutrum</a:t>
            </a:r>
            <a:r>
              <a:rPr lang="en-US" sz="1400" dirty="0"/>
              <a:t> dolor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0643" y="2076152"/>
            <a:ext cx="4940551" cy="923330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HEADING</a:t>
            </a:r>
            <a:endParaRPr lang="id-ID" sz="5400" dirty="0">
              <a:solidFill>
                <a:schemeClr val="tx1">
                  <a:lumMod val="75000"/>
                  <a:lumOff val="25000"/>
                </a:schemeClr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DE471A5-5E61-42E0-801D-01CCDD19F3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0" r="28060"/>
          <a:stretch>
            <a:fillRect/>
          </a:stretch>
        </p:blipFill>
        <p:spPr>
          <a:xfrm>
            <a:off x="0" y="0"/>
            <a:ext cx="4940551" cy="6858000"/>
          </a:xfrm>
        </p:spPr>
      </p:pic>
    </p:spTree>
    <p:extLst>
      <p:ext uri="{BB962C8B-B14F-4D97-AF65-F5344CB8AC3E}">
        <p14:creationId xmlns:p14="http://schemas.microsoft.com/office/powerpoint/2010/main" val="48946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95750"/>
            <a:ext cx="5257800" cy="2762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 flipH="1">
            <a:off x="6603185" y="3216470"/>
            <a:ext cx="5257800" cy="3196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</a:t>
            </a:r>
            <a:r>
              <a:rPr lang="en-US" sz="1400" dirty="0" err="1"/>
              <a:t>Curabitur</a:t>
            </a:r>
            <a:r>
              <a:rPr lang="en-US" sz="1400" dirty="0"/>
              <a:t> </a:t>
            </a:r>
            <a:r>
              <a:rPr lang="en-US" sz="1400" dirty="0" err="1"/>
              <a:t>suscipit</a:t>
            </a:r>
            <a:r>
              <a:rPr lang="en-US" sz="1400" dirty="0"/>
              <a:t>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nulla</a:t>
            </a:r>
            <a:r>
              <a:rPr lang="en-US" sz="1400" dirty="0"/>
              <a:t>, sed </a:t>
            </a:r>
            <a:r>
              <a:rPr lang="en-US" sz="1400" dirty="0" err="1"/>
              <a:t>ullamcorper</a:t>
            </a:r>
            <a:r>
              <a:rPr lang="en-US" sz="1400" dirty="0"/>
              <a:t> dolor </a:t>
            </a:r>
            <a:r>
              <a:rPr lang="en-US" sz="1400" dirty="0" err="1"/>
              <a:t>varius</a:t>
            </a:r>
            <a:r>
              <a:rPr lang="en-US" sz="1400" dirty="0"/>
              <a:t> id. Donec </a:t>
            </a:r>
            <a:r>
              <a:rPr lang="en-US" sz="1400" dirty="0" err="1"/>
              <a:t>molestie</a:t>
            </a:r>
            <a:r>
              <a:rPr lang="en-US" sz="1400" dirty="0"/>
              <a:t> </a:t>
            </a:r>
            <a:r>
              <a:rPr lang="en-US" sz="1400" dirty="0" err="1"/>
              <a:t>enim</a:t>
            </a:r>
            <a:r>
              <a:rPr lang="en-US" sz="1400" dirty="0"/>
              <a:t> non semper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convallis </a:t>
            </a:r>
            <a:r>
              <a:rPr lang="en-US" sz="1400" dirty="0" err="1"/>
              <a:t>rutrum</a:t>
            </a:r>
            <a:r>
              <a:rPr lang="en-US" sz="1400" dirty="0"/>
              <a:t> dolor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</a:t>
            </a:r>
            <a:r>
              <a:rPr lang="en-US" sz="1400" dirty="0" err="1"/>
              <a:t>Curabitur</a:t>
            </a:r>
            <a:r>
              <a:rPr lang="en-US" sz="1400" dirty="0"/>
              <a:t> </a:t>
            </a:r>
            <a:r>
              <a:rPr lang="en-US" sz="1400" dirty="0" err="1"/>
              <a:t>suscipit</a:t>
            </a:r>
            <a:r>
              <a:rPr lang="en-US" sz="1400" dirty="0"/>
              <a:t>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nulla</a:t>
            </a:r>
            <a:r>
              <a:rPr lang="en-US" sz="1400" dirty="0"/>
              <a:t>, sed </a:t>
            </a:r>
            <a:r>
              <a:rPr lang="en-US" sz="1400" dirty="0" err="1"/>
              <a:t>ullamcorper</a:t>
            </a:r>
            <a:r>
              <a:rPr lang="en-US" sz="1400" dirty="0"/>
              <a:t> dolor </a:t>
            </a:r>
            <a:r>
              <a:rPr lang="en-US" sz="1400" dirty="0" err="1"/>
              <a:t>varius</a:t>
            </a:r>
            <a:r>
              <a:rPr lang="en-US" sz="1400" dirty="0"/>
              <a:t> id. Donec </a:t>
            </a:r>
            <a:r>
              <a:rPr lang="en-US" sz="1400" dirty="0" err="1"/>
              <a:t>molestie</a:t>
            </a:r>
            <a:r>
              <a:rPr lang="en-US" sz="1400" dirty="0"/>
              <a:t> </a:t>
            </a:r>
            <a:r>
              <a:rPr lang="en-US" sz="1400" dirty="0" err="1"/>
              <a:t>enim</a:t>
            </a:r>
            <a:r>
              <a:rPr lang="en-US" sz="1400" dirty="0"/>
              <a:t> non semper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convallis </a:t>
            </a:r>
            <a:r>
              <a:rPr lang="en-US" sz="1400" dirty="0" err="1"/>
              <a:t>rutrum</a:t>
            </a:r>
            <a:r>
              <a:rPr lang="en-US" sz="1400" dirty="0"/>
              <a:t> dolor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Assistant" panose="00000500000000000000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5798" y="1857041"/>
            <a:ext cx="4313182" cy="923330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HEADING</a:t>
            </a:r>
            <a:endParaRPr lang="id-ID" sz="5400" dirty="0">
              <a:solidFill>
                <a:schemeClr val="tx1">
                  <a:lumMod val="75000"/>
                  <a:lumOff val="25000"/>
                </a:schemeClr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3B27BA4-78BD-4F55-8FA2-38BD746797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6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711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14342" y="0"/>
            <a:ext cx="2977658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7D0E1CE-1293-4C25-B579-F6B506FC87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0" r="22860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 flipH="1">
            <a:off x="1025184" y="2688821"/>
            <a:ext cx="5070815" cy="3520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</a:t>
            </a:r>
            <a:r>
              <a:rPr lang="en-US" sz="1400" dirty="0" err="1"/>
              <a:t>Curabitur</a:t>
            </a:r>
            <a:r>
              <a:rPr lang="en-US" sz="1400" dirty="0"/>
              <a:t> </a:t>
            </a:r>
            <a:r>
              <a:rPr lang="en-US" sz="1400" dirty="0" err="1"/>
              <a:t>suscipit</a:t>
            </a:r>
            <a:r>
              <a:rPr lang="en-US" sz="1400" dirty="0"/>
              <a:t>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nulla</a:t>
            </a:r>
            <a:r>
              <a:rPr lang="en-US" sz="1400" dirty="0"/>
              <a:t>, sed </a:t>
            </a:r>
            <a:r>
              <a:rPr lang="en-US" sz="1400" dirty="0" err="1"/>
              <a:t>ullamcorper</a:t>
            </a:r>
            <a:r>
              <a:rPr lang="en-US" sz="1400" dirty="0"/>
              <a:t> dolor </a:t>
            </a:r>
            <a:r>
              <a:rPr lang="en-US" sz="1400" dirty="0" err="1"/>
              <a:t>varius</a:t>
            </a:r>
            <a:r>
              <a:rPr lang="en-US" sz="1400" dirty="0"/>
              <a:t> id. Donec </a:t>
            </a:r>
            <a:r>
              <a:rPr lang="en-US" sz="1400" dirty="0" err="1"/>
              <a:t>molestie</a:t>
            </a:r>
            <a:r>
              <a:rPr lang="en-US" sz="1400" dirty="0"/>
              <a:t> </a:t>
            </a:r>
            <a:r>
              <a:rPr lang="en-US" sz="1400" dirty="0" err="1"/>
              <a:t>enim</a:t>
            </a:r>
            <a:r>
              <a:rPr lang="en-US" sz="1400" dirty="0"/>
              <a:t> non semper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convallis </a:t>
            </a:r>
            <a:r>
              <a:rPr lang="en-US" sz="1400" dirty="0" err="1"/>
              <a:t>rutrum</a:t>
            </a:r>
            <a:r>
              <a:rPr lang="en-US" sz="1400" dirty="0"/>
              <a:t> dolor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</a:t>
            </a:r>
            <a:r>
              <a:rPr lang="en-US" sz="1400" dirty="0" err="1"/>
              <a:t>Curabitur</a:t>
            </a:r>
            <a:r>
              <a:rPr lang="en-US" sz="1400" dirty="0"/>
              <a:t> </a:t>
            </a:r>
            <a:r>
              <a:rPr lang="en-US" sz="1400" dirty="0" err="1"/>
              <a:t>suscipit</a:t>
            </a:r>
            <a:r>
              <a:rPr lang="en-US" sz="1400" dirty="0"/>
              <a:t>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nulla</a:t>
            </a:r>
            <a:r>
              <a:rPr lang="en-US" sz="1400" dirty="0"/>
              <a:t>, sed </a:t>
            </a:r>
            <a:r>
              <a:rPr lang="en-US" sz="1400" dirty="0" err="1"/>
              <a:t>ullamcorper</a:t>
            </a:r>
            <a:r>
              <a:rPr lang="en-US" sz="1400" dirty="0"/>
              <a:t> dolor </a:t>
            </a:r>
            <a:r>
              <a:rPr lang="en-US" sz="1400" dirty="0" err="1"/>
              <a:t>varius</a:t>
            </a:r>
            <a:r>
              <a:rPr lang="en-US" sz="1400" dirty="0"/>
              <a:t> id. Donec </a:t>
            </a:r>
            <a:r>
              <a:rPr lang="en-US" sz="1400" dirty="0" err="1"/>
              <a:t>molestie</a:t>
            </a:r>
            <a:r>
              <a:rPr lang="en-US" sz="1400" dirty="0"/>
              <a:t> </a:t>
            </a:r>
            <a:r>
              <a:rPr lang="en-US" sz="1400" dirty="0" err="1"/>
              <a:t>enim</a:t>
            </a:r>
            <a:r>
              <a:rPr lang="en-US" sz="1400" dirty="0"/>
              <a:t> non semper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convallis </a:t>
            </a:r>
            <a:r>
              <a:rPr lang="en-US" sz="1400" dirty="0" err="1"/>
              <a:t>rutrum</a:t>
            </a:r>
            <a:r>
              <a:rPr lang="en-US" sz="1400" dirty="0"/>
              <a:t> dolor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Assistant" panose="00000500000000000000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5185" y="1626688"/>
            <a:ext cx="3476478" cy="923330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HEADING</a:t>
            </a:r>
            <a:endParaRPr lang="id-ID" sz="5400" dirty="0">
              <a:solidFill>
                <a:schemeClr val="tx1">
                  <a:lumMod val="75000"/>
                  <a:lumOff val="25000"/>
                </a:schemeClr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8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13738"/>
            <a:ext cx="12192000" cy="2444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1052651" y="883310"/>
            <a:ext cx="7729834" cy="923330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OUR TEAM</a:t>
            </a:r>
          </a:p>
        </p:txBody>
      </p:sp>
      <p:sp>
        <p:nvSpPr>
          <p:cNvPr id="6" name="TextBox 5"/>
          <p:cNvSpPr txBox="1"/>
          <p:nvPr/>
        </p:nvSpPr>
        <p:spPr>
          <a:xfrm rot="16200000" flipH="1">
            <a:off x="389161" y="3004051"/>
            <a:ext cx="1655277" cy="323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ssistant" panose="00000500000000000000" pitchFamily="2" charset="-79"/>
              </a:rPr>
              <a:t>NAME</a:t>
            </a:r>
          </a:p>
        </p:txBody>
      </p:sp>
      <p:sp>
        <p:nvSpPr>
          <p:cNvPr id="8" name="TextBox 7"/>
          <p:cNvSpPr txBox="1"/>
          <p:nvPr/>
        </p:nvSpPr>
        <p:spPr>
          <a:xfrm rot="16200000" flipH="1">
            <a:off x="3979705" y="3001745"/>
            <a:ext cx="1655277" cy="3282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ssistant" panose="00000500000000000000" pitchFamily="2" charset="-79"/>
              </a:rPr>
              <a:t>NAME</a:t>
            </a:r>
          </a:p>
        </p:txBody>
      </p:sp>
      <p:sp>
        <p:nvSpPr>
          <p:cNvPr id="10" name="TextBox 9"/>
          <p:cNvSpPr txBox="1"/>
          <p:nvPr/>
        </p:nvSpPr>
        <p:spPr>
          <a:xfrm rot="16200000" flipH="1">
            <a:off x="7611285" y="3001741"/>
            <a:ext cx="1655277" cy="3282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ssistant" panose="00000500000000000000" pitchFamily="2" charset="-79"/>
              </a:rPr>
              <a:t>NAME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1583225" y="5208515"/>
            <a:ext cx="2222525" cy="1437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 Vestibulum vel </a:t>
            </a:r>
            <a:r>
              <a:rPr lang="en-US" sz="1600" dirty="0" err="1">
                <a:solidFill>
                  <a:schemeClr val="bg1"/>
                </a:solidFill>
              </a:rPr>
              <a:t>aliquet</a:t>
            </a:r>
            <a:r>
              <a:rPr lang="en-US" sz="1600" dirty="0">
                <a:solidFill>
                  <a:schemeClr val="bg1"/>
                </a:solidFill>
              </a:rPr>
              <a:t> nisi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ssistant" panose="00000500000000000000" pitchFamily="2" charset="-79"/>
            </a:endParaRP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6CB96B58-79E6-4F33-B44C-7DB3A7E216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r="19828"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E399BF68-E104-40C4-95C0-F4B1AB41C1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8" r="19808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77BA817-CB67-47B8-A8B2-9A37D3480F8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r="19828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37D28E-5123-4E4D-A6C0-0A51AF205D1E}"/>
              </a:ext>
            </a:extLst>
          </p:cNvPr>
          <p:cNvSpPr txBox="1"/>
          <p:nvPr/>
        </p:nvSpPr>
        <p:spPr>
          <a:xfrm flipH="1">
            <a:off x="5194287" y="5208517"/>
            <a:ext cx="2222525" cy="1437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 Vestibulum vel </a:t>
            </a:r>
            <a:r>
              <a:rPr lang="en-US" sz="1600" dirty="0" err="1">
                <a:solidFill>
                  <a:schemeClr val="bg1"/>
                </a:solidFill>
              </a:rPr>
              <a:t>aliquet</a:t>
            </a:r>
            <a:r>
              <a:rPr lang="en-US" sz="1600" dirty="0">
                <a:solidFill>
                  <a:schemeClr val="bg1"/>
                </a:solidFill>
              </a:rPr>
              <a:t> nisi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ssistant" panose="00000500000000000000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3A0DC-FB73-4080-96E4-415E2995D3BA}"/>
              </a:ext>
            </a:extLst>
          </p:cNvPr>
          <p:cNvSpPr txBox="1"/>
          <p:nvPr/>
        </p:nvSpPr>
        <p:spPr>
          <a:xfrm flipH="1">
            <a:off x="8805349" y="5208516"/>
            <a:ext cx="2222525" cy="14375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</a:rPr>
              <a:t>Lorem ipsum dolor 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. Vestibulum vel </a:t>
            </a:r>
            <a:r>
              <a:rPr lang="en-US" sz="1600" dirty="0" err="1">
                <a:solidFill>
                  <a:schemeClr val="bg1"/>
                </a:solidFill>
              </a:rPr>
              <a:t>aliquet</a:t>
            </a:r>
            <a:r>
              <a:rPr lang="en-US" sz="1600" dirty="0">
                <a:solidFill>
                  <a:schemeClr val="bg1"/>
                </a:solidFill>
              </a:rPr>
              <a:t> nisi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0768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0" y="0"/>
            <a:ext cx="6096000" cy="3587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6DDA727-F317-485E-AED6-36E294DBD5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4" r="24734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 flipH="1">
            <a:off x="8072832" y="3789728"/>
            <a:ext cx="3840162" cy="2863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Vestibulum vel </a:t>
            </a:r>
            <a:r>
              <a:rPr lang="en-US" dirty="0" err="1"/>
              <a:t>aliquet</a:t>
            </a:r>
            <a:r>
              <a:rPr lang="en-US" dirty="0"/>
              <a:t> nisi.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vestibulum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sed </a:t>
            </a:r>
            <a:r>
              <a:rPr lang="en-US" dirty="0" err="1"/>
              <a:t>ullamcorper</a:t>
            </a:r>
            <a:r>
              <a:rPr lang="en-US" dirty="0"/>
              <a:t> dolor </a:t>
            </a:r>
            <a:r>
              <a:rPr lang="en-US" dirty="0" err="1"/>
              <a:t>varius</a:t>
            </a:r>
            <a:r>
              <a:rPr lang="en-US" dirty="0"/>
              <a:t> id. Donec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non semper </a:t>
            </a:r>
            <a:r>
              <a:rPr lang="en-US" dirty="0" err="1"/>
              <a:t>porttitor</a:t>
            </a:r>
            <a:r>
              <a:rPr lang="en-US" dirty="0"/>
              <a:t>. 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Assistant" panose="00000500000000000000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1522" y="1211392"/>
            <a:ext cx="3504065" cy="923330"/>
          </a:xfrm>
          <a:prstGeom prst="rect">
            <a:avLst/>
          </a:prstGeom>
          <a:noFill/>
          <a:effectLst>
            <a:outerShdw blurRad="127000"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HEADING</a:t>
            </a:r>
            <a:endParaRPr lang="id-ID" sz="5400" dirty="0">
              <a:solidFill>
                <a:schemeClr val="bg1"/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1DACED-4F38-496F-B04A-FDA76DC41A1B}"/>
              </a:ext>
            </a:extLst>
          </p:cNvPr>
          <p:cNvSpPr txBox="1"/>
          <p:nvPr/>
        </p:nvSpPr>
        <p:spPr>
          <a:xfrm>
            <a:off x="182880" y="1789611"/>
            <a:ext cx="31652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/>
              <a:t>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consectetur</a:t>
            </a:r>
            <a:r>
              <a:rPr lang="en-US" sz="1800" dirty="0"/>
              <a:t> </a:t>
            </a:r>
            <a:r>
              <a:rPr lang="en-US" sz="1800" dirty="0" err="1"/>
              <a:t>adipiscing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. Vestibulum vel </a:t>
            </a:r>
            <a:r>
              <a:rPr lang="en-US" sz="1800" dirty="0" err="1"/>
              <a:t>aliquet</a:t>
            </a:r>
            <a:r>
              <a:rPr lang="en-US" sz="1800" dirty="0"/>
              <a:t> nisi. </a:t>
            </a:r>
            <a:r>
              <a:rPr lang="en-US" sz="1800" dirty="0" err="1"/>
              <a:t>Suspendisse</a:t>
            </a:r>
            <a:r>
              <a:rPr lang="en-US" sz="1800" dirty="0"/>
              <a:t> </a:t>
            </a:r>
            <a:r>
              <a:rPr lang="en-US" sz="1800" dirty="0" err="1"/>
              <a:t>ornare</a:t>
            </a:r>
            <a:r>
              <a:rPr lang="en-US" sz="1800" dirty="0"/>
              <a:t> in </a:t>
            </a:r>
            <a:r>
              <a:rPr lang="en-US" sz="1800" dirty="0" err="1"/>
              <a:t>felis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porttitor</a:t>
            </a:r>
            <a:r>
              <a:rPr lang="en-US" sz="1800" dirty="0"/>
              <a:t>. </a:t>
            </a:r>
            <a:r>
              <a:rPr lang="en-US" sz="1800" dirty="0" err="1"/>
              <a:t>Suspendisse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 vestibulum </a:t>
            </a:r>
            <a:r>
              <a:rPr lang="en-US" sz="1800" dirty="0" err="1"/>
              <a:t>odio</a:t>
            </a:r>
            <a:r>
              <a:rPr lang="en-US" sz="1800" dirty="0"/>
              <a:t>. </a:t>
            </a:r>
            <a:r>
              <a:rPr lang="en-US" sz="1800" dirty="0" err="1"/>
              <a:t>Curabitur</a:t>
            </a:r>
            <a:r>
              <a:rPr lang="en-US" sz="1800" dirty="0"/>
              <a:t> </a:t>
            </a:r>
            <a:r>
              <a:rPr lang="en-US" sz="1800" dirty="0" err="1"/>
              <a:t>suscipit</a:t>
            </a:r>
            <a:r>
              <a:rPr lang="en-US" sz="1800" dirty="0"/>
              <a:t> </a:t>
            </a:r>
            <a:r>
              <a:rPr lang="en-US" sz="1800" dirty="0" err="1"/>
              <a:t>urna</a:t>
            </a:r>
            <a:r>
              <a:rPr lang="en-US" sz="1800" dirty="0"/>
              <a:t> </a:t>
            </a:r>
            <a:r>
              <a:rPr lang="en-US" sz="1800" dirty="0" err="1"/>
              <a:t>nulla</a:t>
            </a:r>
            <a:r>
              <a:rPr lang="en-US" sz="1800" dirty="0"/>
              <a:t>, sed </a:t>
            </a:r>
            <a:r>
              <a:rPr lang="en-US" sz="1800" dirty="0" err="1"/>
              <a:t>ullamcorper</a:t>
            </a:r>
            <a:r>
              <a:rPr lang="en-US" sz="1800" dirty="0"/>
              <a:t> dolor </a:t>
            </a:r>
            <a:r>
              <a:rPr lang="en-US" sz="1800" dirty="0" err="1"/>
              <a:t>varius</a:t>
            </a:r>
            <a:r>
              <a:rPr lang="en-US" sz="1800" dirty="0"/>
              <a:t> id. Donec </a:t>
            </a:r>
            <a:r>
              <a:rPr lang="en-US" sz="1800" dirty="0" err="1"/>
              <a:t>molestie</a:t>
            </a:r>
            <a:r>
              <a:rPr lang="en-US" sz="1800" dirty="0"/>
              <a:t> </a:t>
            </a:r>
            <a:r>
              <a:rPr lang="en-US" sz="1800" dirty="0" err="1"/>
              <a:t>enim</a:t>
            </a:r>
            <a:r>
              <a:rPr lang="en-US" sz="1800" dirty="0"/>
              <a:t> non semper </a:t>
            </a:r>
            <a:r>
              <a:rPr lang="en-US" sz="1800" dirty="0" err="1"/>
              <a:t>porttitor</a:t>
            </a:r>
            <a:r>
              <a:rPr lang="en-US" sz="1800" dirty="0"/>
              <a:t>. </a:t>
            </a:r>
            <a:r>
              <a:rPr lang="en-US" sz="1800" dirty="0" err="1"/>
              <a:t>Suspendisse</a:t>
            </a:r>
            <a:r>
              <a:rPr lang="en-US" sz="1800" dirty="0"/>
              <a:t> convallis </a:t>
            </a:r>
            <a:r>
              <a:rPr lang="en-US" sz="1800" dirty="0" err="1"/>
              <a:t>rutrum</a:t>
            </a:r>
            <a:r>
              <a:rPr lang="en-US" sz="1800" dirty="0"/>
              <a:t> dolor </a:t>
            </a:r>
            <a:r>
              <a:rPr lang="en-US" sz="1800" dirty="0" err="1"/>
              <a:t>quis</a:t>
            </a:r>
            <a:r>
              <a:rPr lang="en-US" sz="1800" dirty="0"/>
              <a:t> </a:t>
            </a:r>
            <a:r>
              <a:rPr lang="en-US" sz="1800" dirty="0" err="1"/>
              <a:t>tincidunt</a:t>
            </a:r>
            <a:r>
              <a:rPr lang="en-US" sz="1800" dirty="0"/>
              <a:t>. </a:t>
            </a:r>
            <a:r>
              <a:rPr lang="en-US" sz="1800" dirty="0" err="1"/>
              <a:t>Suspendisse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 vestibulum </a:t>
            </a:r>
            <a:r>
              <a:rPr lang="en-US" sz="1800" dirty="0" err="1"/>
              <a:t>odio</a:t>
            </a:r>
            <a:r>
              <a:rPr lang="en-US" sz="1800" dirty="0"/>
              <a:t>. Lorem ipsum dolor sit </a:t>
            </a:r>
            <a:r>
              <a:rPr lang="en-US" sz="1800" dirty="0" err="1"/>
              <a:t>amet</a:t>
            </a:r>
            <a:r>
              <a:rPr lang="en-US" sz="1800" dirty="0"/>
              <a:t>, </a:t>
            </a:r>
            <a:r>
              <a:rPr lang="en-US" sz="1800" dirty="0" err="1"/>
              <a:t>consectetur</a:t>
            </a:r>
            <a:r>
              <a:rPr lang="en-US" sz="1800" dirty="0"/>
              <a:t> </a:t>
            </a:r>
            <a:r>
              <a:rPr lang="en-US" sz="1800" dirty="0" err="1"/>
              <a:t>adipiscing</a:t>
            </a:r>
            <a:r>
              <a:rPr lang="en-US" sz="1800" dirty="0"/>
              <a:t> </a:t>
            </a:r>
            <a:r>
              <a:rPr lang="en-US" sz="1800" dirty="0" err="1"/>
              <a:t>elit</a:t>
            </a:r>
            <a:r>
              <a:rPr lang="en-US" sz="1800" dirty="0"/>
              <a:t>. Vestibulum vel </a:t>
            </a:r>
            <a:r>
              <a:rPr lang="en-US" sz="1800" dirty="0" err="1"/>
              <a:t>aliquet</a:t>
            </a:r>
            <a:r>
              <a:rPr lang="en-US" sz="1800" dirty="0"/>
              <a:t> nisi. </a:t>
            </a:r>
            <a:r>
              <a:rPr lang="en-US" sz="1800" dirty="0" err="1"/>
              <a:t>Suspendisse</a:t>
            </a:r>
            <a:r>
              <a:rPr lang="en-US" sz="1800" dirty="0"/>
              <a:t> </a:t>
            </a:r>
            <a:r>
              <a:rPr lang="en-US" sz="1800" dirty="0" err="1"/>
              <a:t>ornare</a:t>
            </a:r>
            <a:r>
              <a:rPr lang="en-US" sz="1800" dirty="0"/>
              <a:t> in </a:t>
            </a:r>
            <a:r>
              <a:rPr lang="en-US" sz="1800" dirty="0" err="1"/>
              <a:t>felis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 </a:t>
            </a:r>
            <a:r>
              <a:rPr lang="en-US" sz="1800" dirty="0" err="1"/>
              <a:t>porttitor</a:t>
            </a:r>
            <a:r>
              <a:rPr lang="en-US" sz="1800" dirty="0"/>
              <a:t>. </a:t>
            </a:r>
            <a:r>
              <a:rPr lang="en-US" sz="1800" dirty="0" err="1"/>
              <a:t>Suspendisse</a:t>
            </a:r>
            <a:r>
              <a:rPr lang="en-US" sz="1800" dirty="0"/>
              <a:t> </a:t>
            </a:r>
            <a:r>
              <a:rPr lang="en-US" sz="1800" dirty="0" err="1"/>
              <a:t>eu</a:t>
            </a:r>
            <a:r>
              <a:rPr lang="en-US" sz="1800" dirty="0"/>
              <a:t> vestibulum </a:t>
            </a:r>
            <a:r>
              <a:rPr lang="en-US" sz="1800" dirty="0" err="1"/>
              <a:t>odio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8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705350"/>
            <a:ext cx="12192000" cy="2152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Box 2"/>
          <p:cNvSpPr txBox="1"/>
          <p:nvPr/>
        </p:nvSpPr>
        <p:spPr>
          <a:xfrm flipH="1">
            <a:off x="6096000" y="1202414"/>
            <a:ext cx="5608319" cy="18068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. Vestibulum vel </a:t>
            </a:r>
            <a:r>
              <a:rPr lang="en-US" sz="1600" dirty="0" err="1"/>
              <a:t>aliquet</a:t>
            </a:r>
            <a:r>
              <a:rPr lang="en-US" sz="1600" dirty="0"/>
              <a:t> nisi. </a:t>
            </a:r>
            <a:r>
              <a:rPr lang="en-US" sz="1600" dirty="0" err="1"/>
              <a:t>Suspendisse</a:t>
            </a:r>
            <a:r>
              <a:rPr lang="en-US" sz="1600" dirty="0"/>
              <a:t> </a:t>
            </a:r>
            <a:r>
              <a:rPr lang="en-US" sz="1600" dirty="0" err="1"/>
              <a:t>ornare</a:t>
            </a:r>
            <a:r>
              <a:rPr lang="en-US" sz="1600" dirty="0"/>
              <a:t> in </a:t>
            </a:r>
            <a:r>
              <a:rPr lang="en-US" sz="1600" dirty="0" err="1"/>
              <a:t>felis</a:t>
            </a:r>
            <a:r>
              <a:rPr lang="en-US" sz="1600" dirty="0"/>
              <a:t> </a:t>
            </a:r>
            <a:r>
              <a:rPr lang="en-US" sz="1600" dirty="0" err="1"/>
              <a:t>eu</a:t>
            </a:r>
            <a:r>
              <a:rPr lang="en-US" sz="1600" dirty="0"/>
              <a:t> </a:t>
            </a:r>
            <a:r>
              <a:rPr lang="en-US" sz="1600" dirty="0" err="1"/>
              <a:t>porttitor</a:t>
            </a:r>
            <a:r>
              <a:rPr lang="en-US" sz="1600" dirty="0"/>
              <a:t>. </a:t>
            </a:r>
            <a:r>
              <a:rPr lang="en-US" sz="1600" dirty="0" err="1"/>
              <a:t>Suspendisse</a:t>
            </a:r>
            <a:r>
              <a:rPr lang="en-US" sz="1600" dirty="0"/>
              <a:t> </a:t>
            </a:r>
            <a:r>
              <a:rPr lang="en-US" sz="1600" dirty="0" err="1"/>
              <a:t>eu</a:t>
            </a:r>
            <a:r>
              <a:rPr lang="en-US" sz="1600" dirty="0"/>
              <a:t> vestibulum </a:t>
            </a:r>
            <a:r>
              <a:rPr lang="en-US" sz="1600" dirty="0" err="1"/>
              <a:t>odio</a:t>
            </a:r>
            <a:r>
              <a:rPr lang="en-US" sz="1600" dirty="0"/>
              <a:t>. </a:t>
            </a:r>
            <a:r>
              <a:rPr lang="en-US" sz="1600" dirty="0" err="1"/>
              <a:t>Curabitur</a:t>
            </a:r>
            <a:r>
              <a:rPr lang="en-US" sz="1600" dirty="0"/>
              <a:t> </a:t>
            </a:r>
            <a:r>
              <a:rPr lang="en-US" sz="1600" dirty="0" err="1"/>
              <a:t>suscipit</a:t>
            </a:r>
            <a:r>
              <a:rPr lang="en-US" sz="1600" dirty="0"/>
              <a:t> </a:t>
            </a:r>
            <a:r>
              <a:rPr lang="en-US" sz="1600" dirty="0" err="1"/>
              <a:t>urna</a:t>
            </a:r>
            <a:r>
              <a:rPr lang="en-US" sz="1600" dirty="0"/>
              <a:t> </a:t>
            </a:r>
            <a:r>
              <a:rPr lang="en-US" sz="1600" dirty="0" err="1"/>
              <a:t>nulla</a:t>
            </a:r>
            <a:r>
              <a:rPr lang="en-US" sz="1600" dirty="0"/>
              <a:t>, sed </a:t>
            </a:r>
            <a:r>
              <a:rPr lang="en-US" sz="1600" dirty="0" err="1"/>
              <a:t>ullamcorper</a:t>
            </a:r>
            <a:r>
              <a:rPr lang="en-US" sz="1600" dirty="0"/>
              <a:t> dolor </a:t>
            </a:r>
            <a:r>
              <a:rPr lang="en-US" sz="1600" dirty="0" err="1"/>
              <a:t>varius</a:t>
            </a:r>
            <a:r>
              <a:rPr lang="en-US" sz="1600" dirty="0"/>
              <a:t> id. Donec </a:t>
            </a:r>
            <a:r>
              <a:rPr lang="en-US" sz="1600" dirty="0" err="1"/>
              <a:t>molestie</a:t>
            </a:r>
            <a:r>
              <a:rPr lang="en-US" sz="1600" dirty="0"/>
              <a:t> </a:t>
            </a:r>
            <a:r>
              <a:rPr lang="en-US" sz="1600" dirty="0" err="1"/>
              <a:t>enim</a:t>
            </a:r>
            <a:r>
              <a:rPr lang="en-US" sz="1600" dirty="0"/>
              <a:t> non semper </a:t>
            </a:r>
            <a:r>
              <a:rPr lang="en-US" sz="1600" dirty="0" err="1"/>
              <a:t>porttitor</a:t>
            </a:r>
            <a:r>
              <a:rPr lang="en-US" sz="1600" dirty="0"/>
              <a:t>. </a:t>
            </a:r>
            <a:r>
              <a:rPr lang="en-US" sz="1600" dirty="0" err="1"/>
              <a:t>Suspendisse</a:t>
            </a:r>
            <a:r>
              <a:rPr lang="en-US" sz="1600" dirty="0"/>
              <a:t> convallis </a:t>
            </a:r>
            <a:r>
              <a:rPr lang="en-US" sz="1600" dirty="0" err="1"/>
              <a:t>rutrum</a:t>
            </a:r>
            <a:r>
              <a:rPr lang="en-US" sz="1600" dirty="0"/>
              <a:t> dolor </a:t>
            </a:r>
            <a:r>
              <a:rPr lang="en-US" sz="1600" dirty="0" err="1"/>
              <a:t>quis</a:t>
            </a:r>
            <a:r>
              <a:rPr lang="en-US" sz="1600" dirty="0"/>
              <a:t> </a:t>
            </a:r>
            <a:r>
              <a:rPr lang="en-US" sz="1600" dirty="0" err="1"/>
              <a:t>tincidunt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Assistant" panose="00000500000000000000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5552" y="960432"/>
            <a:ext cx="4099810" cy="1754326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TITLE OF SLIDE</a:t>
            </a:r>
            <a:endParaRPr lang="id-ID" sz="5400" dirty="0">
              <a:solidFill>
                <a:schemeClr val="tx1">
                  <a:lumMod val="75000"/>
                  <a:lumOff val="25000"/>
                </a:schemeClr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24A5669-0513-4BA3-9364-F1733B0E7F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0" b="217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9365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48050" y="0"/>
            <a:ext cx="874395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5598255" y="593959"/>
            <a:ext cx="5127960" cy="1754326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TITLE OF THE SLIDE</a:t>
            </a:r>
            <a:endParaRPr lang="id-ID" sz="5400" dirty="0">
              <a:solidFill>
                <a:schemeClr val="bg1"/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598255" y="2942244"/>
            <a:ext cx="6063652" cy="3520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. Vestibulum vel </a:t>
            </a:r>
            <a:r>
              <a:rPr lang="en-US" sz="1400" dirty="0" err="1">
                <a:solidFill>
                  <a:schemeClr val="bg1"/>
                </a:solidFill>
              </a:rPr>
              <a:t>aliquet</a:t>
            </a:r>
            <a:r>
              <a:rPr lang="en-US" sz="1400" dirty="0">
                <a:solidFill>
                  <a:schemeClr val="bg1"/>
                </a:solidFill>
              </a:rPr>
              <a:t> nisi.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ornare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felis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porttitor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Curabitur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suscipit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urna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, sed </a:t>
            </a:r>
            <a:r>
              <a:rPr lang="en-US" sz="1400" dirty="0" err="1">
                <a:solidFill>
                  <a:schemeClr val="bg1"/>
                </a:solidFill>
              </a:rPr>
              <a:t>ullamcorper</a:t>
            </a:r>
            <a:r>
              <a:rPr lang="en-US" sz="1400" dirty="0">
                <a:solidFill>
                  <a:schemeClr val="bg1"/>
                </a:solidFill>
              </a:rPr>
              <a:t> dolor </a:t>
            </a:r>
            <a:r>
              <a:rPr lang="en-US" sz="1400" dirty="0" err="1">
                <a:solidFill>
                  <a:schemeClr val="bg1"/>
                </a:solidFill>
              </a:rPr>
              <a:t>varius</a:t>
            </a:r>
            <a:r>
              <a:rPr lang="en-US" sz="1400" dirty="0">
                <a:solidFill>
                  <a:schemeClr val="bg1"/>
                </a:solidFill>
              </a:rPr>
              <a:t> id. Donec </a:t>
            </a:r>
            <a:r>
              <a:rPr lang="en-US" sz="1400" dirty="0" err="1">
                <a:solidFill>
                  <a:schemeClr val="bg1"/>
                </a:solidFill>
              </a:rPr>
              <a:t>molestie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non semper </a:t>
            </a:r>
            <a:r>
              <a:rPr lang="en-US" sz="1400" dirty="0" err="1">
                <a:solidFill>
                  <a:schemeClr val="bg1"/>
                </a:solidFill>
              </a:rPr>
              <a:t>porttitor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convallis </a:t>
            </a:r>
            <a:r>
              <a:rPr lang="en-US" sz="1400" dirty="0" err="1">
                <a:solidFill>
                  <a:schemeClr val="bg1"/>
                </a:solidFill>
              </a:rPr>
              <a:t>rutrum</a:t>
            </a:r>
            <a:r>
              <a:rPr lang="en-US" sz="1400" dirty="0">
                <a:solidFill>
                  <a:schemeClr val="bg1"/>
                </a:solidFill>
              </a:rPr>
              <a:t> dolor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tincidunt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</a:t>
            </a:r>
            <a:r>
              <a:rPr lang="en-US" sz="1400" dirty="0">
                <a:solidFill>
                  <a:schemeClr val="bg1"/>
                </a:solidFill>
              </a:rPr>
              <a:t>. 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. Vestibulum vel </a:t>
            </a:r>
            <a:r>
              <a:rPr lang="en-US" sz="1400" dirty="0" err="1">
                <a:solidFill>
                  <a:schemeClr val="bg1"/>
                </a:solidFill>
              </a:rPr>
              <a:t>aliquet</a:t>
            </a:r>
            <a:r>
              <a:rPr lang="en-US" sz="1400" dirty="0">
                <a:solidFill>
                  <a:schemeClr val="bg1"/>
                </a:solidFill>
              </a:rPr>
              <a:t> nisi.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ornare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felis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porttitor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Curabitur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suscipit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urna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, sed </a:t>
            </a:r>
            <a:r>
              <a:rPr lang="en-US" sz="1400" dirty="0" err="1">
                <a:solidFill>
                  <a:schemeClr val="bg1"/>
                </a:solidFill>
              </a:rPr>
              <a:t>ullamcorper</a:t>
            </a:r>
            <a:r>
              <a:rPr lang="en-US" sz="1400" dirty="0">
                <a:solidFill>
                  <a:schemeClr val="bg1"/>
                </a:solidFill>
              </a:rPr>
              <a:t> dolor </a:t>
            </a:r>
            <a:r>
              <a:rPr lang="en-US" sz="1400" dirty="0" err="1">
                <a:solidFill>
                  <a:schemeClr val="bg1"/>
                </a:solidFill>
              </a:rPr>
              <a:t>varius</a:t>
            </a:r>
            <a:r>
              <a:rPr lang="en-US" sz="1400" dirty="0">
                <a:solidFill>
                  <a:schemeClr val="bg1"/>
                </a:solidFill>
              </a:rPr>
              <a:t> id. Donec </a:t>
            </a:r>
            <a:r>
              <a:rPr lang="en-US" sz="1400" dirty="0" err="1">
                <a:solidFill>
                  <a:schemeClr val="bg1"/>
                </a:solidFill>
              </a:rPr>
              <a:t>molestie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non semper </a:t>
            </a:r>
            <a:r>
              <a:rPr lang="en-US" sz="1400" dirty="0" err="1">
                <a:solidFill>
                  <a:schemeClr val="bg1"/>
                </a:solidFill>
              </a:rPr>
              <a:t>porttitor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convallis </a:t>
            </a:r>
            <a:r>
              <a:rPr lang="en-US" sz="1400" dirty="0" err="1">
                <a:solidFill>
                  <a:schemeClr val="bg1"/>
                </a:solidFill>
              </a:rPr>
              <a:t>rutrum</a:t>
            </a:r>
            <a:r>
              <a:rPr lang="en-US" sz="1400" dirty="0">
                <a:solidFill>
                  <a:schemeClr val="bg1"/>
                </a:solidFill>
              </a:rPr>
              <a:t> dolor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tincidunt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</a:t>
            </a:r>
            <a:r>
              <a:rPr lang="en-US" sz="1400" dirty="0">
                <a:solidFill>
                  <a:schemeClr val="bg1"/>
                </a:solidFill>
              </a:rPr>
              <a:t>. , sed </a:t>
            </a:r>
            <a:r>
              <a:rPr lang="en-US" sz="1400" dirty="0" err="1">
                <a:solidFill>
                  <a:schemeClr val="bg1"/>
                </a:solidFill>
              </a:rPr>
              <a:t>ullamcorper</a:t>
            </a:r>
            <a:r>
              <a:rPr lang="en-US" sz="1400" dirty="0">
                <a:solidFill>
                  <a:schemeClr val="bg1"/>
                </a:solidFill>
              </a:rPr>
              <a:t> dolor </a:t>
            </a:r>
            <a:r>
              <a:rPr lang="en-US" sz="1400" dirty="0" err="1">
                <a:solidFill>
                  <a:schemeClr val="bg1"/>
                </a:solidFill>
              </a:rPr>
              <a:t>varius</a:t>
            </a:r>
            <a:r>
              <a:rPr lang="en-US" sz="1400" dirty="0">
                <a:solidFill>
                  <a:schemeClr val="bg1"/>
                </a:solidFill>
              </a:rPr>
              <a:t> id. Donec </a:t>
            </a:r>
            <a:r>
              <a:rPr lang="en-US" sz="1400" dirty="0" err="1">
                <a:solidFill>
                  <a:schemeClr val="bg1"/>
                </a:solidFill>
              </a:rPr>
              <a:t>molestie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non semper </a:t>
            </a:r>
            <a:r>
              <a:rPr lang="en-US" sz="1400" dirty="0" err="1">
                <a:solidFill>
                  <a:schemeClr val="bg1"/>
                </a:solidFill>
              </a:rPr>
              <a:t>porttitor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convallis </a:t>
            </a:r>
            <a:r>
              <a:rPr lang="en-US" sz="1400" dirty="0" err="1">
                <a:solidFill>
                  <a:schemeClr val="bg1"/>
                </a:solidFill>
              </a:rPr>
              <a:t>rutrum</a:t>
            </a:r>
            <a:r>
              <a:rPr lang="en-US" sz="1400" dirty="0">
                <a:solidFill>
                  <a:schemeClr val="bg1"/>
                </a:solidFill>
              </a:rPr>
              <a:t> dolor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tincidunt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ssistant" panose="00000500000000000000" pitchFamily="2" charset="-79"/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050E8B0-2CC4-4F91-9A20-092E05DD04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6" r="26356"/>
          <a:stretch/>
        </p:blipFill>
        <p:spPr>
          <a:xfrm>
            <a:off x="1947137" y="2455863"/>
            <a:ext cx="3121025" cy="4402137"/>
          </a:xfrm>
        </p:spPr>
      </p:pic>
    </p:spTree>
    <p:extLst>
      <p:ext uri="{BB962C8B-B14F-4D97-AF65-F5344CB8AC3E}">
        <p14:creationId xmlns:p14="http://schemas.microsoft.com/office/powerpoint/2010/main" val="117927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96826581-AAB0-40B4-AA4F-7B10BE810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3333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6D561E-E0AE-43A6-B67F-45B855849F72}"/>
              </a:ext>
            </a:extLst>
          </p:cNvPr>
          <p:cNvSpPr txBox="1"/>
          <p:nvPr/>
        </p:nvSpPr>
        <p:spPr>
          <a:xfrm flipH="1">
            <a:off x="546893" y="1303342"/>
            <a:ext cx="11040663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</a:t>
            </a:r>
            <a:r>
              <a:rPr lang="en-US" sz="1400" dirty="0" err="1"/>
              <a:t>Curabitur</a:t>
            </a:r>
            <a:r>
              <a:rPr lang="en-US" sz="1400" dirty="0"/>
              <a:t> </a:t>
            </a:r>
            <a:r>
              <a:rPr lang="en-US" sz="1400" dirty="0" err="1"/>
              <a:t>suscipit</a:t>
            </a:r>
            <a:r>
              <a:rPr lang="en-US" sz="1400" dirty="0"/>
              <a:t>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nulla</a:t>
            </a:r>
            <a:r>
              <a:rPr lang="en-US" sz="1400" dirty="0"/>
              <a:t>, sed </a:t>
            </a:r>
            <a:r>
              <a:rPr lang="en-US" sz="1400" dirty="0" err="1"/>
              <a:t>ullamcorper</a:t>
            </a:r>
            <a:r>
              <a:rPr lang="en-US" sz="1400" dirty="0"/>
              <a:t> dolor </a:t>
            </a:r>
            <a:r>
              <a:rPr lang="en-US" sz="1400" dirty="0" err="1"/>
              <a:t>varius</a:t>
            </a:r>
            <a:r>
              <a:rPr lang="en-US" sz="1400" dirty="0"/>
              <a:t> id. Donec </a:t>
            </a:r>
            <a:r>
              <a:rPr lang="en-US" sz="1400" dirty="0" err="1"/>
              <a:t>molestie</a:t>
            </a:r>
            <a:r>
              <a:rPr lang="en-US" sz="1400" dirty="0"/>
              <a:t> </a:t>
            </a:r>
            <a:r>
              <a:rPr lang="en-US" sz="1400" dirty="0" err="1"/>
              <a:t>enim</a:t>
            </a:r>
            <a:r>
              <a:rPr lang="en-US" sz="1400" dirty="0"/>
              <a:t> non semper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convallis </a:t>
            </a:r>
            <a:r>
              <a:rPr lang="en-US" sz="1400" dirty="0" err="1"/>
              <a:t>rutrum</a:t>
            </a:r>
            <a:r>
              <a:rPr lang="en-US" sz="1400" dirty="0"/>
              <a:t> dolor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</a:t>
            </a:r>
            <a:r>
              <a:rPr lang="en-US" sz="1400" dirty="0" err="1"/>
              <a:t>Curabitur</a:t>
            </a:r>
            <a:r>
              <a:rPr lang="en-US" sz="1400" dirty="0"/>
              <a:t> </a:t>
            </a:r>
            <a:r>
              <a:rPr lang="en-US" sz="1400" dirty="0" err="1"/>
              <a:t>suscipit</a:t>
            </a:r>
            <a:r>
              <a:rPr lang="en-US" sz="1400" dirty="0"/>
              <a:t> </a:t>
            </a:r>
            <a:r>
              <a:rPr lang="en-US" sz="1400" dirty="0" err="1"/>
              <a:t>urna</a:t>
            </a:r>
            <a:r>
              <a:rPr lang="en-US" sz="1400" dirty="0"/>
              <a:t> </a:t>
            </a:r>
            <a:r>
              <a:rPr lang="en-US" sz="1400" dirty="0" err="1"/>
              <a:t>nulla</a:t>
            </a:r>
            <a:r>
              <a:rPr lang="en-US" sz="1400" dirty="0"/>
              <a:t>, sed </a:t>
            </a:r>
            <a:r>
              <a:rPr lang="en-US" sz="1400" dirty="0" err="1"/>
              <a:t>ullamcorper</a:t>
            </a:r>
            <a:r>
              <a:rPr lang="en-US" sz="1400" dirty="0"/>
              <a:t> dolor </a:t>
            </a:r>
            <a:r>
              <a:rPr lang="en-US" sz="1400" dirty="0" err="1"/>
              <a:t>varius</a:t>
            </a:r>
            <a:r>
              <a:rPr lang="en-US" sz="1400" dirty="0"/>
              <a:t> id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33AEF6-5385-4D6B-A243-D90C3F45697D}"/>
              </a:ext>
            </a:extLst>
          </p:cNvPr>
          <p:cNvSpPr/>
          <p:nvPr/>
        </p:nvSpPr>
        <p:spPr>
          <a:xfrm>
            <a:off x="4508500" y="3325192"/>
            <a:ext cx="1651790" cy="16517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966875-61A3-43DD-B657-1EBDB30B4E72}"/>
              </a:ext>
            </a:extLst>
          </p:cNvPr>
          <p:cNvSpPr/>
          <p:nvPr/>
        </p:nvSpPr>
        <p:spPr>
          <a:xfrm>
            <a:off x="10024273" y="3325192"/>
            <a:ext cx="1651790" cy="16517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183253-5006-48A8-BE59-83FBF9C0C847}"/>
              </a:ext>
            </a:extLst>
          </p:cNvPr>
          <p:cNvSpPr/>
          <p:nvPr/>
        </p:nvSpPr>
        <p:spPr>
          <a:xfrm>
            <a:off x="6347091" y="3325192"/>
            <a:ext cx="1651790" cy="16517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612846-7864-42FB-B546-A4C9D3F7F440}"/>
              </a:ext>
            </a:extLst>
          </p:cNvPr>
          <p:cNvSpPr/>
          <p:nvPr/>
        </p:nvSpPr>
        <p:spPr>
          <a:xfrm>
            <a:off x="8185682" y="3325192"/>
            <a:ext cx="1651790" cy="16517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AA2E9A-ABA7-4924-9158-A4BC3F38E78F}"/>
              </a:ext>
            </a:extLst>
          </p:cNvPr>
          <p:cNvSpPr/>
          <p:nvPr/>
        </p:nvSpPr>
        <p:spPr>
          <a:xfrm>
            <a:off x="4897807" y="4365571"/>
            <a:ext cx="873173" cy="459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profile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FE83F5-D41D-4A59-8853-75FD2ABB5E64}"/>
              </a:ext>
            </a:extLst>
          </p:cNvPr>
          <p:cNvSpPr/>
          <p:nvPr/>
        </p:nvSpPr>
        <p:spPr>
          <a:xfrm>
            <a:off x="6755490" y="4365571"/>
            <a:ext cx="834996" cy="459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teams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99613C-4B9B-4D8B-A000-DFAF22DAE2EC}"/>
              </a:ext>
            </a:extLst>
          </p:cNvPr>
          <p:cNvSpPr/>
          <p:nvPr/>
        </p:nvSpPr>
        <p:spPr>
          <a:xfrm flipH="1">
            <a:off x="10110958" y="4365571"/>
            <a:ext cx="1478420" cy="459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infographics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6199F8-D96A-4263-8064-3321E62A1E4C}"/>
              </a:ext>
            </a:extLst>
          </p:cNvPr>
          <p:cNvSpPr/>
          <p:nvPr/>
        </p:nvSpPr>
        <p:spPr>
          <a:xfrm flipH="1">
            <a:off x="8665418" y="4365571"/>
            <a:ext cx="692319" cy="349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gallery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DA5B629-9D22-418A-805C-F5952D13EBE0}"/>
              </a:ext>
            </a:extLst>
          </p:cNvPr>
          <p:cNvSpPr>
            <a:spLocks/>
          </p:cNvSpPr>
          <p:nvPr/>
        </p:nvSpPr>
        <p:spPr bwMode="auto">
          <a:xfrm>
            <a:off x="5059694" y="3803411"/>
            <a:ext cx="549403" cy="514386"/>
          </a:xfrm>
          <a:custGeom>
            <a:avLst/>
            <a:gdLst>
              <a:gd name="connsiteX0" fmla="*/ 404154 w 579998"/>
              <a:gd name="connsiteY0" fmla="*/ 408093 h 543031"/>
              <a:gd name="connsiteX1" fmla="*/ 404154 w 579998"/>
              <a:gd name="connsiteY1" fmla="*/ 460481 h 543031"/>
              <a:gd name="connsiteX2" fmla="*/ 435587 w 579998"/>
              <a:gd name="connsiteY2" fmla="*/ 460481 h 543031"/>
              <a:gd name="connsiteX3" fmla="*/ 456542 w 579998"/>
              <a:gd name="connsiteY3" fmla="*/ 439526 h 543031"/>
              <a:gd name="connsiteX4" fmla="*/ 456542 w 579998"/>
              <a:gd name="connsiteY4" fmla="*/ 408093 h 543031"/>
              <a:gd name="connsiteX5" fmla="*/ 404154 w 579998"/>
              <a:gd name="connsiteY5" fmla="*/ 408093 h 543031"/>
              <a:gd name="connsiteX6" fmla="*/ 331129 w 579998"/>
              <a:gd name="connsiteY6" fmla="*/ 408093 h 543031"/>
              <a:gd name="connsiteX7" fmla="*/ 331129 w 579998"/>
              <a:gd name="connsiteY7" fmla="*/ 439526 h 543031"/>
              <a:gd name="connsiteX8" fmla="*/ 352084 w 579998"/>
              <a:gd name="connsiteY8" fmla="*/ 460481 h 543031"/>
              <a:gd name="connsiteX9" fmla="*/ 383517 w 579998"/>
              <a:gd name="connsiteY9" fmla="*/ 460481 h 543031"/>
              <a:gd name="connsiteX10" fmla="*/ 383517 w 579998"/>
              <a:gd name="connsiteY10" fmla="*/ 408093 h 543031"/>
              <a:gd name="connsiteX11" fmla="*/ 331129 w 579998"/>
              <a:gd name="connsiteY11" fmla="*/ 408093 h 543031"/>
              <a:gd name="connsiteX12" fmla="*/ 404154 w 579998"/>
              <a:gd name="connsiteY12" fmla="*/ 335068 h 543031"/>
              <a:gd name="connsiteX13" fmla="*/ 404154 w 579998"/>
              <a:gd name="connsiteY13" fmla="*/ 387456 h 543031"/>
              <a:gd name="connsiteX14" fmla="*/ 456542 w 579998"/>
              <a:gd name="connsiteY14" fmla="*/ 387456 h 543031"/>
              <a:gd name="connsiteX15" fmla="*/ 456542 w 579998"/>
              <a:gd name="connsiteY15" fmla="*/ 356023 h 543031"/>
              <a:gd name="connsiteX16" fmla="*/ 435587 w 579998"/>
              <a:gd name="connsiteY16" fmla="*/ 335068 h 543031"/>
              <a:gd name="connsiteX17" fmla="*/ 404154 w 579998"/>
              <a:gd name="connsiteY17" fmla="*/ 335068 h 543031"/>
              <a:gd name="connsiteX18" fmla="*/ 352084 w 579998"/>
              <a:gd name="connsiteY18" fmla="*/ 335068 h 543031"/>
              <a:gd name="connsiteX19" fmla="*/ 331129 w 579998"/>
              <a:gd name="connsiteY19" fmla="*/ 356023 h 543031"/>
              <a:gd name="connsiteX20" fmla="*/ 331129 w 579998"/>
              <a:gd name="connsiteY20" fmla="*/ 387456 h 543031"/>
              <a:gd name="connsiteX21" fmla="*/ 383517 w 579998"/>
              <a:gd name="connsiteY21" fmla="*/ 387456 h 543031"/>
              <a:gd name="connsiteX22" fmla="*/ 383517 w 579998"/>
              <a:gd name="connsiteY22" fmla="*/ 335068 h 543031"/>
              <a:gd name="connsiteX23" fmla="*/ 352084 w 579998"/>
              <a:gd name="connsiteY23" fmla="*/ 335068 h 543031"/>
              <a:gd name="connsiteX24" fmla="*/ 289854 w 579998"/>
              <a:gd name="connsiteY24" fmla="*/ 0 h 543031"/>
              <a:gd name="connsiteX25" fmla="*/ 347230 w 579998"/>
              <a:gd name="connsiteY25" fmla="*/ 23497 h 543031"/>
              <a:gd name="connsiteX26" fmla="*/ 574130 w 579998"/>
              <a:gd name="connsiteY26" fmla="*/ 250630 h 543031"/>
              <a:gd name="connsiteX27" fmla="*/ 574130 w 579998"/>
              <a:gd name="connsiteY27" fmla="*/ 279348 h 543031"/>
              <a:gd name="connsiteX28" fmla="*/ 558482 w 579998"/>
              <a:gd name="connsiteY28" fmla="*/ 287180 h 543031"/>
              <a:gd name="connsiteX29" fmla="*/ 545441 w 579998"/>
              <a:gd name="connsiteY29" fmla="*/ 279348 h 543031"/>
              <a:gd name="connsiteX30" fmla="*/ 540225 w 579998"/>
              <a:gd name="connsiteY30" fmla="*/ 276737 h 543031"/>
              <a:gd name="connsiteX31" fmla="*/ 540225 w 579998"/>
              <a:gd name="connsiteY31" fmla="*/ 519535 h 543031"/>
              <a:gd name="connsiteX32" fmla="*/ 516753 w 579998"/>
              <a:gd name="connsiteY32" fmla="*/ 543031 h 543031"/>
              <a:gd name="connsiteX33" fmla="*/ 268989 w 579998"/>
              <a:gd name="connsiteY33" fmla="*/ 543031 h 543031"/>
              <a:gd name="connsiteX34" fmla="*/ 248125 w 579998"/>
              <a:gd name="connsiteY34" fmla="*/ 522145 h 543031"/>
              <a:gd name="connsiteX35" fmla="*/ 248125 w 579998"/>
              <a:gd name="connsiteY35" fmla="*/ 383777 h 543031"/>
              <a:gd name="connsiteX36" fmla="*/ 198572 w 579998"/>
              <a:gd name="connsiteY36" fmla="*/ 334173 h 543031"/>
              <a:gd name="connsiteX37" fmla="*/ 172492 w 579998"/>
              <a:gd name="connsiteY37" fmla="*/ 334173 h 543031"/>
              <a:gd name="connsiteX38" fmla="*/ 122939 w 579998"/>
              <a:gd name="connsiteY38" fmla="*/ 383777 h 543031"/>
              <a:gd name="connsiteX39" fmla="*/ 122939 w 579998"/>
              <a:gd name="connsiteY39" fmla="*/ 522145 h 543031"/>
              <a:gd name="connsiteX40" fmla="*/ 102075 w 579998"/>
              <a:gd name="connsiteY40" fmla="*/ 543031 h 543031"/>
              <a:gd name="connsiteX41" fmla="*/ 62954 w 579998"/>
              <a:gd name="connsiteY41" fmla="*/ 543031 h 543031"/>
              <a:gd name="connsiteX42" fmla="*/ 39482 w 579998"/>
              <a:gd name="connsiteY42" fmla="*/ 519535 h 543031"/>
              <a:gd name="connsiteX43" fmla="*/ 39482 w 579998"/>
              <a:gd name="connsiteY43" fmla="*/ 276737 h 543031"/>
              <a:gd name="connsiteX44" fmla="*/ 36874 w 579998"/>
              <a:gd name="connsiteY44" fmla="*/ 279348 h 543031"/>
              <a:gd name="connsiteX45" fmla="*/ 8185 w 579998"/>
              <a:gd name="connsiteY45" fmla="*/ 281958 h 543031"/>
              <a:gd name="connsiteX46" fmla="*/ 5577 w 579998"/>
              <a:gd name="connsiteY46" fmla="*/ 250630 h 543031"/>
              <a:gd name="connsiteX47" fmla="*/ 232477 w 579998"/>
              <a:gd name="connsiteY47" fmla="*/ 23497 h 543031"/>
              <a:gd name="connsiteX48" fmla="*/ 289854 w 579998"/>
              <a:gd name="connsiteY48" fmla="*/ 0 h 54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9998" h="543031">
                <a:moveTo>
                  <a:pt x="404154" y="408093"/>
                </a:moveTo>
                <a:lnTo>
                  <a:pt x="404154" y="460481"/>
                </a:lnTo>
                <a:cubicBezTo>
                  <a:pt x="404154" y="460481"/>
                  <a:pt x="404154" y="460481"/>
                  <a:pt x="435587" y="460481"/>
                </a:cubicBezTo>
                <a:cubicBezTo>
                  <a:pt x="446064" y="460481"/>
                  <a:pt x="456542" y="450004"/>
                  <a:pt x="456542" y="439526"/>
                </a:cubicBezTo>
                <a:cubicBezTo>
                  <a:pt x="456542" y="439526"/>
                  <a:pt x="456542" y="439526"/>
                  <a:pt x="456542" y="408093"/>
                </a:cubicBezTo>
                <a:cubicBezTo>
                  <a:pt x="456542" y="408093"/>
                  <a:pt x="456542" y="408093"/>
                  <a:pt x="404154" y="408093"/>
                </a:cubicBezTo>
                <a:close/>
                <a:moveTo>
                  <a:pt x="331129" y="408093"/>
                </a:moveTo>
                <a:lnTo>
                  <a:pt x="331129" y="439526"/>
                </a:lnTo>
                <a:cubicBezTo>
                  <a:pt x="331129" y="450004"/>
                  <a:pt x="341607" y="460481"/>
                  <a:pt x="352084" y="460481"/>
                </a:cubicBezTo>
                <a:cubicBezTo>
                  <a:pt x="352084" y="460481"/>
                  <a:pt x="352084" y="460481"/>
                  <a:pt x="383517" y="460481"/>
                </a:cubicBezTo>
                <a:cubicBezTo>
                  <a:pt x="383517" y="460481"/>
                  <a:pt x="383517" y="460481"/>
                  <a:pt x="383517" y="408093"/>
                </a:cubicBezTo>
                <a:cubicBezTo>
                  <a:pt x="383517" y="408093"/>
                  <a:pt x="383517" y="408093"/>
                  <a:pt x="331129" y="408093"/>
                </a:cubicBezTo>
                <a:close/>
                <a:moveTo>
                  <a:pt x="404154" y="335068"/>
                </a:moveTo>
                <a:lnTo>
                  <a:pt x="404154" y="387456"/>
                </a:lnTo>
                <a:cubicBezTo>
                  <a:pt x="404154" y="387456"/>
                  <a:pt x="404154" y="387456"/>
                  <a:pt x="456542" y="387456"/>
                </a:cubicBezTo>
                <a:cubicBezTo>
                  <a:pt x="456542" y="387456"/>
                  <a:pt x="456542" y="387456"/>
                  <a:pt x="456542" y="356023"/>
                </a:cubicBezTo>
                <a:cubicBezTo>
                  <a:pt x="456542" y="345545"/>
                  <a:pt x="446064" y="335068"/>
                  <a:pt x="435587" y="335068"/>
                </a:cubicBezTo>
                <a:cubicBezTo>
                  <a:pt x="435587" y="335068"/>
                  <a:pt x="435587" y="335068"/>
                  <a:pt x="404154" y="335068"/>
                </a:cubicBezTo>
                <a:close/>
                <a:moveTo>
                  <a:pt x="352084" y="335068"/>
                </a:moveTo>
                <a:cubicBezTo>
                  <a:pt x="341607" y="335068"/>
                  <a:pt x="331129" y="345545"/>
                  <a:pt x="331129" y="356023"/>
                </a:cubicBezTo>
                <a:lnTo>
                  <a:pt x="331129" y="387456"/>
                </a:lnTo>
                <a:cubicBezTo>
                  <a:pt x="331129" y="387456"/>
                  <a:pt x="331129" y="387456"/>
                  <a:pt x="383517" y="387456"/>
                </a:cubicBezTo>
                <a:cubicBezTo>
                  <a:pt x="383517" y="387456"/>
                  <a:pt x="383517" y="387456"/>
                  <a:pt x="383517" y="335068"/>
                </a:cubicBezTo>
                <a:cubicBezTo>
                  <a:pt x="383517" y="335068"/>
                  <a:pt x="383517" y="335068"/>
                  <a:pt x="352084" y="335068"/>
                </a:cubicBezTo>
                <a:close/>
                <a:moveTo>
                  <a:pt x="289854" y="0"/>
                </a:moveTo>
                <a:cubicBezTo>
                  <a:pt x="310718" y="0"/>
                  <a:pt x="331582" y="7832"/>
                  <a:pt x="347230" y="23497"/>
                </a:cubicBezTo>
                <a:cubicBezTo>
                  <a:pt x="347230" y="23497"/>
                  <a:pt x="347230" y="23497"/>
                  <a:pt x="574130" y="250630"/>
                </a:cubicBezTo>
                <a:cubicBezTo>
                  <a:pt x="581954" y="258462"/>
                  <a:pt x="581954" y="271515"/>
                  <a:pt x="574130" y="279348"/>
                </a:cubicBezTo>
                <a:cubicBezTo>
                  <a:pt x="568914" y="284569"/>
                  <a:pt x="563698" y="287180"/>
                  <a:pt x="558482" y="287180"/>
                </a:cubicBezTo>
                <a:cubicBezTo>
                  <a:pt x="553266" y="287180"/>
                  <a:pt x="548050" y="284569"/>
                  <a:pt x="545441" y="279348"/>
                </a:cubicBezTo>
                <a:cubicBezTo>
                  <a:pt x="545441" y="279348"/>
                  <a:pt x="545441" y="279348"/>
                  <a:pt x="540225" y="276737"/>
                </a:cubicBezTo>
                <a:cubicBezTo>
                  <a:pt x="540225" y="276737"/>
                  <a:pt x="540225" y="276737"/>
                  <a:pt x="540225" y="519535"/>
                </a:cubicBezTo>
                <a:cubicBezTo>
                  <a:pt x="540225" y="532588"/>
                  <a:pt x="529793" y="543031"/>
                  <a:pt x="516753" y="543031"/>
                </a:cubicBezTo>
                <a:cubicBezTo>
                  <a:pt x="516753" y="543031"/>
                  <a:pt x="516753" y="543031"/>
                  <a:pt x="268989" y="543031"/>
                </a:cubicBezTo>
                <a:cubicBezTo>
                  <a:pt x="258557" y="543031"/>
                  <a:pt x="248125" y="532588"/>
                  <a:pt x="248125" y="522145"/>
                </a:cubicBezTo>
                <a:cubicBezTo>
                  <a:pt x="248125" y="522145"/>
                  <a:pt x="248125" y="522145"/>
                  <a:pt x="248125" y="383777"/>
                </a:cubicBezTo>
                <a:cubicBezTo>
                  <a:pt x="248125" y="355059"/>
                  <a:pt x="227261" y="334173"/>
                  <a:pt x="198572" y="334173"/>
                </a:cubicBezTo>
                <a:cubicBezTo>
                  <a:pt x="198572" y="334173"/>
                  <a:pt x="198572" y="334173"/>
                  <a:pt x="172492" y="334173"/>
                </a:cubicBezTo>
                <a:cubicBezTo>
                  <a:pt x="143803" y="334173"/>
                  <a:pt x="122939" y="355059"/>
                  <a:pt x="122939" y="383777"/>
                </a:cubicBezTo>
                <a:cubicBezTo>
                  <a:pt x="122939" y="383777"/>
                  <a:pt x="122939" y="383777"/>
                  <a:pt x="122939" y="522145"/>
                </a:cubicBezTo>
                <a:cubicBezTo>
                  <a:pt x="122939" y="532588"/>
                  <a:pt x="112507" y="543031"/>
                  <a:pt x="102075" y="543031"/>
                </a:cubicBezTo>
                <a:cubicBezTo>
                  <a:pt x="102075" y="543031"/>
                  <a:pt x="102075" y="543031"/>
                  <a:pt x="62954" y="543031"/>
                </a:cubicBezTo>
                <a:cubicBezTo>
                  <a:pt x="49914" y="543031"/>
                  <a:pt x="39482" y="532588"/>
                  <a:pt x="39482" y="519535"/>
                </a:cubicBezTo>
                <a:cubicBezTo>
                  <a:pt x="39482" y="519535"/>
                  <a:pt x="39482" y="519535"/>
                  <a:pt x="39482" y="276737"/>
                </a:cubicBezTo>
                <a:cubicBezTo>
                  <a:pt x="39482" y="276737"/>
                  <a:pt x="39482" y="276737"/>
                  <a:pt x="36874" y="279348"/>
                </a:cubicBezTo>
                <a:cubicBezTo>
                  <a:pt x="29049" y="287180"/>
                  <a:pt x="16009" y="289791"/>
                  <a:pt x="8185" y="281958"/>
                </a:cubicBezTo>
                <a:cubicBezTo>
                  <a:pt x="-2247" y="274126"/>
                  <a:pt x="-2247" y="258462"/>
                  <a:pt x="5577" y="250630"/>
                </a:cubicBezTo>
                <a:cubicBezTo>
                  <a:pt x="5577" y="250630"/>
                  <a:pt x="5577" y="250630"/>
                  <a:pt x="232477" y="23497"/>
                </a:cubicBezTo>
                <a:cubicBezTo>
                  <a:pt x="248125" y="7832"/>
                  <a:pt x="268989" y="0"/>
                  <a:pt x="289854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1C0E14D-25EA-42E6-8E66-3D94515CB5FB}"/>
              </a:ext>
            </a:extLst>
          </p:cNvPr>
          <p:cNvSpPr>
            <a:spLocks/>
          </p:cNvSpPr>
          <p:nvPr/>
        </p:nvSpPr>
        <p:spPr bwMode="auto">
          <a:xfrm>
            <a:off x="10577986" y="3784725"/>
            <a:ext cx="544364" cy="551758"/>
          </a:xfrm>
          <a:custGeom>
            <a:avLst/>
            <a:gdLst>
              <a:gd name="connsiteX0" fmla="*/ 215023 w 574675"/>
              <a:gd name="connsiteY0" fmla="*/ 538445 h 582482"/>
              <a:gd name="connsiteX1" fmla="*/ 361240 w 574675"/>
              <a:gd name="connsiteY1" fmla="*/ 538445 h 582482"/>
              <a:gd name="connsiteX2" fmla="*/ 376907 w 574675"/>
              <a:gd name="connsiteY2" fmla="*/ 546184 h 582482"/>
              <a:gd name="connsiteX3" fmla="*/ 382129 w 574675"/>
              <a:gd name="connsiteY3" fmla="*/ 556503 h 582482"/>
              <a:gd name="connsiteX4" fmla="*/ 366463 w 574675"/>
              <a:gd name="connsiteY4" fmla="*/ 579720 h 582482"/>
              <a:gd name="connsiteX5" fmla="*/ 209801 w 574675"/>
              <a:gd name="connsiteY5" fmla="*/ 579720 h 582482"/>
              <a:gd name="connsiteX6" fmla="*/ 194135 w 574675"/>
              <a:gd name="connsiteY6" fmla="*/ 556503 h 582482"/>
              <a:gd name="connsiteX7" fmla="*/ 199357 w 574675"/>
              <a:gd name="connsiteY7" fmla="*/ 546184 h 582482"/>
              <a:gd name="connsiteX8" fmla="*/ 215023 w 574675"/>
              <a:gd name="connsiteY8" fmla="*/ 538445 h 582482"/>
              <a:gd name="connsiteX9" fmla="*/ 468625 w 574675"/>
              <a:gd name="connsiteY9" fmla="*/ 392829 h 582482"/>
              <a:gd name="connsiteX10" fmla="*/ 486192 w 574675"/>
              <a:gd name="connsiteY10" fmla="*/ 395426 h 582482"/>
              <a:gd name="connsiteX11" fmla="*/ 538241 w 574675"/>
              <a:gd name="connsiteY11" fmla="*/ 449979 h 582482"/>
              <a:gd name="connsiteX12" fmla="*/ 574675 w 574675"/>
              <a:gd name="connsiteY12" fmla="*/ 533106 h 582482"/>
              <a:gd name="connsiteX13" fmla="*/ 574675 w 574675"/>
              <a:gd name="connsiteY13" fmla="*/ 559083 h 582482"/>
              <a:gd name="connsiteX14" fmla="*/ 538241 w 574675"/>
              <a:gd name="connsiteY14" fmla="*/ 579865 h 582482"/>
              <a:gd name="connsiteX15" fmla="*/ 428938 w 574675"/>
              <a:gd name="connsiteY15" fmla="*/ 517519 h 582482"/>
              <a:gd name="connsiteX16" fmla="*/ 418528 w 574675"/>
              <a:gd name="connsiteY16" fmla="*/ 488944 h 582482"/>
              <a:gd name="connsiteX17" fmla="*/ 421130 w 574675"/>
              <a:gd name="connsiteY17" fmla="*/ 481151 h 582482"/>
              <a:gd name="connsiteX18" fmla="*/ 454962 w 574675"/>
              <a:gd name="connsiteY18" fmla="*/ 405817 h 582482"/>
              <a:gd name="connsiteX19" fmla="*/ 468625 w 574675"/>
              <a:gd name="connsiteY19" fmla="*/ 392829 h 582482"/>
              <a:gd name="connsiteX20" fmla="*/ 107111 w 574675"/>
              <a:gd name="connsiteY20" fmla="*/ 392829 h 582482"/>
              <a:gd name="connsiteX21" fmla="*/ 120910 w 574675"/>
              <a:gd name="connsiteY21" fmla="*/ 405817 h 582482"/>
              <a:gd name="connsiteX22" fmla="*/ 155081 w 574675"/>
              <a:gd name="connsiteY22" fmla="*/ 481151 h 582482"/>
              <a:gd name="connsiteX23" fmla="*/ 157709 w 574675"/>
              <a:gd name="connsiteY23" fmla="*/ 488944 h 582482"/>
              <a:gd name="connsiteX24" fmla="*/ 147195 w 574675"/>
              <a:gd name="connsiteY24" fmla="*/ 517519 h 582482"/>
              <a:gd name="connsiteX25" fmla="*/ 36799 w 574675"/>
              <a:gd name="connsiteY25" fmla="*/ 579865 h 582482"/>
              <a:gd name="connsiteX26" fmla="*/ 0 w 574675"/>
              <a:gd name="connsiteY26" fmla="*/ 559083 h 582482"/>
              <a:gd name="connsiteX27" fmla="*/ 0 w 574675"/>
              <a:gd name="connsiteY27" fmla="*/ 533106 h 582482"/>
              <a:gd name="connsiteX28" fmla="*/ 36799 w 574675"/>
              <a:gd name="connsiteY28" fmla="*/ 449979 h 582482"/>
              <a:gd name="connsiteX29" fmla="*/ 89368 w 574675"/>
              <a:gd name="connsiteY29" fmla="*/ 395426 h 582482"/>
              <a:gd name="connsiteX30" fmla="*/ 107111 w 574675"/>
              <a:gd name="connsiteY30" fmla="*/ 392829 h 582482"/>
              <a:gd name="connsiteX31" fmla="*/ 288132 w 574675"/>
              <a:gd name="connsiteY31" fmla="*/ 162208 h 582482"/>
              <a:gd name="connsiteX32" fmla="*/ 225425 w 574675"/>
              <a:gd name="connsiteY32" fmla="*/ 224915 h 582482"/>
              <a:gd name="connsiteX33" fmla="*/ 288132 w 574675"/>
              <a:gd name="connsiteY33" fmla="*/ 287622 h 582482"/>
              <a:gd name="connsiteX34" fmla="*/ 350839 w 574675"/>
              <a:gd name="connsiteY34" fmla="*/ 224915 h 582482"/>
              <a:gd name="connsiteX35" fmla="*/ 288132 w 574675"/>
              <a:gd name="connsiteY35" fmla="*/ 162208 h 582482"/>
              <a:gd name="connsiteX36" fmla="*/ 287338 w 574675"/>
              <a:gd name="connsiteY36" fmla="*/ 0 h 582482"/>
              <a:gd name="connsiteX37" fmla="*/ 302986 w 574675"/>
              <a:gd name="connsiteY37" fmla="*/ 3915 h 582482"/>
              <a:gd name="connsiteX38" fmla="*/ 433388 w 574675"/>
              <a:gd name="connsiteY38" fmla="*/ 275335 h 582482"/>
              <a:gd name="connsiteX39" fmla="*/ 378619 w 574675"/>
              <a:gd name="connsiteY39" fmla="*/ 471072 h 582482"/>
              <a:gd name="connsiteX40" fmla="*/ 331674 w 574675"/>
              <a:gd name="connsiteY40" fmla="*/ 497170 h 582482"/>
              <a:gd name="connsiteX41" fmla="*/ 243001 w 574675"/>
              <a:gd name="connsiteY41" fmla="*/ 497170 h 582482"/>
              <a:gd name="connsiteX42" fmla="*/ 196057 w 574675"/>
              <a:gd name="connsiteY42" fmla="*/ 471072 h 582482"/>
              <a:gd name="connsiteX43" fmla="*/ 141288 w 574675"/>
              <a:gd name="connsiteY43" fmla="*/ 275335 h 582482"/>
              <a:gd name="connsiteX44" fmla="*/ 271690 w 574675"/>
              <a:gd name="connsiteY44" fmla="*/ 3915 h 582482"/>
              <a:gd name="connsiteX45" fmla="*/ 287338 w 574675"/>
              <a:gd name="connsiteY45" fmla="*/ 0 h 58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74675" h="582482">
                <a:moveTo>
                  <a:pt x="215023" y="538445"/>
                </a:moveTo>
                <a:cubicBezTo>
                  <a:pt x="215023" y="538445"/>
                  <a:pt x="215023" y="538445"/>
                  <a:pt x="361240" y="538445"/>
                </a:cubicBezTo>
                <a:cubicBezTo>
                  <a:pt x="369074" y="538445"/>
                  <a:pt x="374296" y="541025"/>
                  <a:pt x="376907" y="546184"/>
                </a:cubicBezTo>
                <a:cubicBezTo>
                  <a:pt x="376907" y="546184"/>
                  <a:pt x="376907" y="546184"/>
                  <a:pt x="382129" y="556503"/>
                </a:cubicBezTo>
                <a:cubicBezTo>
                  <a:pt x="387351" y="566822"/>
                  <a:pt x="379518" y="579720"/>
                  <a:pt x="366463" y="579720"/>
                </a:cubicBezTo>
                <a:cubicBezTo>
                  <a:pt x="366463" y="579720"/>
                  <a:pt x="366463" y="579720"/>
                  <a:pt x="209801" y="579720"/>
                </a:cubicBezTo>
                <a:cubicBezTo>
                  <a:pt x="196746" y="579720"/>
                  <a:pt x="188913" y="566822"/>
                  <a:pt x="194135" y="556503"/>
                </a:cubicBezTo>
                <a:cubicBezTo>
                  <a:pt x="194135" y="556503"/>
                  <a:pt x="194135" y="556503"/>
                  <a:pt x="199357" y="546184"/>
                </a:cubicBezTo>
                <a:cubicBezTo>
                  <a:pt x="201968" y="541025"/>
                  <a:pt x="207190" y="538445"/>
                  <a:pt x="215023" y="538445"/>
                </a:cubicBezTo>
                <a:close/>
                <a:moveTo>
                  <a:pt x="468625" y="392829"/>
                </a:moveTo>
                <a:cubicBezTo>
                  <a:pt x="474481" y="390880"/>
                  <a:pt x="480987" y="391530"/>
                  <a:pt x="486192" y="395426"/>
                </a:cubicBezTo>
                <a:lnTo>
                  <a:pt x="538241" y="449979"/>
                </a:lnTo>
                <a:cubicBezTo>
                  <a:pt x="561663" y="470760"/>
                  <a:pt x="574675" y="501933"/>
                  <a:pt x="574675" y="533106"/>
                </a:cubicBezTo>
                <a:cubicBezTo>
                  <a:pt x="574675" y="533106"/>
                  <a:pt x="574675" y="533106"/>
                  <a:pt x="574675" y="559083"/>
                </a:cubicBezTo>
                <a:cubicBezTo>
                  <a:pt x="574675" y="577267"/>
                  <a:pt x="553856" y="587658"/>
                  <a:pt x="538241" y="579865"/>
                </a:cubicBezTo>
                <a:cubicBezTo>
                  <a:pt x="538241" y="579865"/>
                  <a:pt x="538241" y="579865"/>
                  <a:pt x="428938" y="517519"/>
                </a:cubicBezTo>
                <a:cubicBezTo>
                  <a:pt x="421130" y="512324"/>
                  <a:pt x="415925" y="499335"/>
                  <a:pt x="418528" y="488944"/>
                </a:cubicBezTo>
                <a:cubicBezTo>
                  <a:pt x="418528" y="488944"/>
                  <a:pt x="418528" y="488944"/>
                  <a:pt x="421130" y="481151"/>
                </a:cubicBezTo>
                <a:cubicBezTo>
                  <a:pt x="436745" y="457772"/>
                  <a:pt x="447155" y="431794"/>
                  <a:pt x="454962" y="405817"/>
                </a:cubicBezTo>
                <a:cubicBezTo>
                  <a:pt x="457565" y="399323"/>
                  <a:pt x="462770" y="394777"/>
                  <a:pt x="468625" y="392829"/>
                </a:cubicBezTo>
                <a:close/>
                <a:moveTo>
                  <a:pt x="107111" y="392829"/>
                </a:moveTo>
                <a:cubicBezTo>
                  <a:pt x="113025" y="394777"/>
                  <a:pt x="118282" y="399323"/>
                  <a:pt x="120910" y="405817"/>
                </a:cubicBezTo>
                <a:cubicBezTo>
                  <a:pt x="128796" y="431794"/>
                  <a:pt x="139310" y="457772"/>
                  <a:pt x="155081" y="481151"/>
                </a:cubicBezTo>
                <a:cubicBezTo>
                  <a:pt x="155081" y="481151"/>
                  <a:pt x="155081" y="481151"/>
                  <a:pt x="157709" y="488944"/>
                </a:cubicBezTo>
                <a:cubicBezTo>
                  <a:pt x="160338" y="499335"/>
                  <a:pt x="155081" y="512324"/>
                  <a:pt x="147195" y="517519"/>
                </a:cubicBezTo>
                <a:cubicBezTo>
                  <a:pt x="147195" y="517519"/>
                  <a:pt x="147195" y="517519"/>
                  <a:pt x="36799" y="579865"/>
                </a:cubicBezTo>
                <a:cubicBezTo>
                  <a:pt x="21028" y="587658"/>
                  <a:pt x="0" y="577267"/>
                  <a:pt x="0" y="559083"/>
                </a:cubicBezTo>
                <a:cubicBezTo>
                  <a:pt x="0" y="559083"/>
                  <a:pt x="0" y="559083"/>
                  <a:pt x="0" y="533106"/>
                </a:cubicBezTo>
                <a:cubicBezTo>
                  <a:pt x="0" y="501933"/>
                  <a:pt x="13142" y="470760"/>
                  <a:pt x="36799" y="449979"/>
                </a:cubicBezTo>
                <a:cubicBezTo>
                  <a:pt x="36799" y="449979"/>
                  <a:pt x="36799" y="449979"/>
                  <a:pt x="89368" y="395426"/>
                </a:cubicBezTo>
                <a:cubicBezTo>
                  <a:pt x="94625" y="391530"/>
                  <a:pt x="101197" y="390880"/>
                  <a:pt x="107111" y="392829"/>
                </a:cubicBezTo>
                <a:close/>
                <a:moveTo>
                  <a:pt x="288132" y="162208"/>
                </a:moveTo>
                <a:cubicBezTo>
                  <a:pt x="253500" y="162208"/>
                  <a:pt x="225425" y="190283"/>
                  <a:pt x="225425" y="224915"/>
                </a:cubicBezTo>
                <a:cubicBezTo>
                  <a:pt x="225425" y="259547"/>
                  <a:pt x="253500" y="287622"/>
                  <a:pt x="288132" y="287622"/>
                </a:cubicBezTo>
                <a:cubicBezTo>
                  <a:pt x="322764" y="287622"/>
                  <a:pt x="350839" y="259547"/>
                  <a:pt x="350839" y="224915"/>
                </a:cubicBezTo>
                <a:cubicBezTo>
                  <a:pt x="350839" y="190283"/>
                  <a:pt x="322764" y="162208"/>
                  <a:pt x="288132" y="162208"/>
                </a:cubicBezTo>
                <a:close/>
                <a:moveTo>
                  <a:pt x="287338" y="0"/>
                </a:moveTo>
                <a:cubicBezTo>
                  <a:pt x="292554" y="0"/>
                  <a:pt x="297770" y="1305"/>
                  <a:pt x="302986" y="3915"/>
                </a:cubicBezTo>
                <a:cubicBezTo>
                  <a:pt x="378619" y="45672"/>
                  <a:pt x="433388" y="152674"/>
                  <a:pt x="433388" y="275335"/>
                </a:cubicBezTo>
                <a:cubicBezTo>
                  <a:pt x="433388" y="351020"/>
                  <a:pt x="412523" y="418876"/>
                  <a:pt x="378619" y="471072"/>
                </a:cubicBezTo>
                <a:cubicBezTo>
                  <a:pt x="368187" y="486731"/>
                  <a:pt x="349931" y="497170"/>
                  <a:pt x="331674" y="497170"/>
                </a:cubicBezTo>
                <a:cubicBezTo>
                  <a:pt x="331674" y="497170"/>
                  <a:pt x="331674" y="497170"/>
                  <a:pt x="243001" y="497170"/>
                </a:cubicBezTo>
                <a:cubicBezTo>
                  <a:pt x="224745" y="497170"/>
                  <a:pt x="206489" y="486731"/>
                  <a:pt x="196057" y="471072"/>
                </a:cubicBezTo>
                <a:cubicBezTo>
                  <a:pt x="162152" y="418876"/>
                  <a:pt x="141288" y="351020"/>
                  <a:pt x="141288" y="275335"/>
                </a:cubicBezTo>
                <a:cubicBezTo>
                  <a:pt x="141288" y="152674"/>
                  <a:pt x="196057" y="45672"/>
                  <a:pt x="271690" y="3915"/>
                </a:cubicBezTo>
                <a:cubicBezTo>
                  <a:pt x="276906" y="1305"/>
                  <a:pt x="282122" y="0"/>
                  <a:pt x="287338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14D6800-41A5-488C-8B1F-CB197B7A8302}"/>
              </a:ext>
            </a:extLst>
          </p:cNvPr>
          <p:cNvSpPr>
            <a:spLocks/>
          </p:cNvSpPr>
          <p:nvPr/>
        </p:nvSpPr>
        <p:spPr bwMode="auto">
          <a:xfrm>
            <a:off x="6897046" y="3828799"/>
            <a:ext cx="551881" cy="463607"/>
          </a:xfrm>
          <a:custGeom>
            <a:avLst/>
            <a:gdLst>
              <a:gd name="connsiteX0" fmla="*/ 133000 w 582613"/>
              <a:gd name="connsiteY0" fmla="*/ 385462 h 489425"/>
              <a:gd name="connsiteX1" fmla="*/ 150038 w 582613"/>
              <a:gd name="connsiteY1" fmla="*/ 389048 h 489425"/>
              <a:gd name="connsiteX2" fmla="*/ 228675 w 582613"/>
              <a:gd name="connsiteY2" fmla="*/ 467290 h 489425"/>
              <a:gd name="connsiteX3" fmla="*/ 220811 w 582613"/>
              <a:gd name="connsiteY3" fmla="*/ 488154 h 489425"/>
              <a:gd name="connsiteX4" fmla="*/ 199841 w 582613"/>
              <a:gd name="connsiteY4" fmla="*/ 480330 h 489425"/>
              <a:gd name="connsiteX5" fmla="*/ 129068 w 582613"/>
              <a:gd name="connsiteY5" fmla="*/ 409913 h 489425"/>
              <a:gd name="connsiteX6" fmla="*/ 123825 w 582613"/>
              <a:gd name="connsiteY6" fmla="*/ 399480 h 489425"/>
              <a:gd name="connsiteX7" fmla="*/ 133000 w 582613"/>
              <a:gd name="connsiteY7" fmla="*/ 385462 h 489425"/>
              <a:gd name="connsiteX8" fmla="*/ 340324 w 582613"/>
              <a:gd name="connsiteY8" fmla="*/ 173829 h 489425"/>
              <a:gd name="connsiteX9" fmla="*/ 431466 w 582613"/>
              <a:gd name="connsiteY9" fmla="*/ 213120 h 489425"/>
              <a:gd name="connsiteX10" fmla="*/ 499172 w 582613"/>
              <a:gd name="connsiteY10" fmla="*/ 281224 h 489425"/>
              <a:gd name="connsiteX11" fmla="*/ 499172 w 582613"/>
              <a:gd name="connsiteY11" fmla="*/ 320515 h 489425"/>
              <a:gd name="connsiteX12" fmla="*/ 457507 w 582613"/>
              <a:gd name="connsiteY12" fmla="*/ 320515 h 489425"/>
              <a:gd name="connsiteX13" fmla="*/ 428862 w 582613"/>
              <a:gd name="connsiteY13" fmla="*/ 291701 h 489425"/>
              <a:gd name="connsiteX14" fmla="*/ 397614 w 582613"/>
              <a:gd name="connsiteY14" fmla="*/ 278604 h 489425"/>
              <a:gd name="connsiteX15" fmla="*/ 358553 w 582613"/>
              <a:gd name="connsiteY15" fmla="*/ 262888 h 489425"/>
              <a:gd name="connsiteX16" fmla="*/ 301263 w 582613"/>
              <a:gd name="connsiteY16" fmla="*/ 255030 h 489425"/>
              <a:gd name="connsiteX17" fmla="*/ 241370 w 582613"/>
              <a:gd name="connsiteY17" fmla="*/ 294321 h 489425"/>
              <a:gd name="connsiteX18" fmla="*/ 220537 w 582613"/>
              <a:gd name="connsiteY18" fmla="*/ 291701 h 489425"/>
              <a:gd name="connsiteX19" fmla="*/ 220537 w 582613"/>
              <a:gd name="connsiteY19" fmla="*/ 265507 h 489425"/>
              <a:gd name="connsiteX20" fmla="*/ 290847 w 582613"/>
              <a:gd name="connsiteY20" fmla="*/ 194784 h 489425"/>
              <a:gd name="connsiteX21" fmla="*/ 340324 w 582613"/>
              <a:gd name="connsiteY21" fmla="*/ 173829 h 489425"/>
              <a:gd name="connsiteX22" fmla="*/ 235977 w 582613"/>
              <a:gd name="connsiteY22" fmla="*/ 173829 h 489425"/>
              <a:gd name="connsiteX23" fmla="*/ 248990 w 582613"/>
              <a:gd name="connsiteY23" fmla="*/ 189576 h 489425"/>
              <a:gd name="connsiteX24" fmla="*/ 243785 w 582613"/>
              <a:gd name="connsiteY24" fmla="*/ 200074 h 489425"/>
              <a:gd name="connsiteX25" fmla="*/ 204745 w 582613"/>
              <a:gd name="connsiteY25" fmla="*/ 239442 h 489425"/>
              <a:gd name="connsiteX26" fmla="*/ 186527 w 582613"/>
              <a:gd name="connsiteY26" fmla="*/ 284058 h 489425"/>
              <a:gd name="connsiteX27" fmla="*/ 186527 w 582613"/>
              <a:gd name="connsiteY27" fmla="*/ 289307 h 489425"/>
              <a:gd name="connsiteX28" fmla="*/ 199540 w 582613"/>
              <a:gd name="connsiteY28" fmla="*/ 312928 h 489425"/>
              <a:gd name="connsiteX29" fmla="*/ 220361 w 582613"/>
              <a:gd name="connsiteY29" fmla="*/ 320801 h 489425"/>
              <a:gd name="connsiteX30" fmla="*/ 228169 w 582613"/>
              <a:gd name="connsiteY30" fmla="*/ 320801 h 489425"/>
              <a:gd name="connsiteX31" fmla="*/ 267209 w 582613"/>
              <a:gd name="connsiteY31" fmla="*/ 307679 h 489425"/>
              <a:gd name="connsiteX32" fmla="*/ 306248 w 582613"/>
              <a:gd name="connsiteY32" fmla="*/ 284058 h 489425"/>
              <a:gd name="connsiteX33" fmla="*/ 321864 w 582613"/>
              <a:gd name="connsiteY33" fmla="*/ 278809 h 489425"/>
              <a:gd name="connsiteX34" fmla="*/ 340082 w 582613"/>
              <a:gd name="connsiteY34" fmla="*/ 286683 h 489425"/>
              <a:gd name="connsiteX35" fmla="*/ 360904 w 582613"/>
              <a:gd name="connsiteY35" fmla="*/ 307679 h 489425"/>
              <a:gd name="connsiteX36" fmla="*/ 389533 w 582613"/>
              <a:gd name="connsiteY36" fmla="*/ 320801 h 489425"/>
              <a:gd name="connsiteX37" fmla="*/ 433777 w 582613"/>
              <a:gd name="connsiteY37" fmla="*/ 336548 h 489425"/>
              <a:gd name="connsiteX38" fmla="*/ 433777 w 582613"/>
              <a:gd name="connsiteY38" fmla="*/ 428406 h 489425"/>
              <a:gd name="connsiteX39" fmla="*/ 402546 w 582613"/>
              <a:gd name="connsiteY39" fmla="*/ 459900 h 489425"/>
              <a:gd name="connsiteX40" fmla="*/ 262003 w 582613"/>
              <a:gd name="connsiteY40" fmla="*/ 459900 h 489425"/>
              <a:gd name="connsiteX41" fmla="*/ 157898 w 582613"/>
              <a:gd name="connsiteY41" fmla="*/ 354920 h 489425"/>
              <a:gd name="connsiteX42" fmla="*/ 134474 w 582613"/>
              <a:gd name="connsiteY42" fmla="*/ 354920 h 489425"/>
              <a:gd name="connsiteX43" fmla="*/ 116255 w 582613"/>
              <a:gd name="connsiteY43" fmla="*/ 354920 h 489425"/>
              <a:gd name="connsiteX44" fmla="*/ 87626 w 582613"/>
              <a:gd name="connsiteY44" fmla="*/ 326050 h 489425"/>
              <a:gd name="connsiteX45" fmla="*/ 90229 w 582613"/>
              <a:gd name="connsiteY45" fmla="*/ 273560 h 489425"/>
              <a:gd name="connsiteX46" fmla="*/ 118858 w 582613"/>
              <a:gd name="connsiteY46" fmla="*/ 244691 h 489425"/>
              <a:gd name="connsiteX47" fmla="*/ 155295 w 582613"/>
              <a:gd name="connsiteY47" fmla="*/ 207948 h 489425"/>
              <a:gd name="connsiteX48" fmla="*/ 235977 w 582613"/>
              <a:gd name="connsiteY48" fmla="*/ 173829 h 489425"/>
              <a:gd name="connsiteX49" fmla="*/ 576410 w 582613"/>
              <a:gd name="connsiteY49" fmla="*/ 613 h 489425"/>
              <a:gd name="connsiteX50" fmla="*/ 582613 w 582613"/>
              <a:gd name="connsiteY50" fmla="*/ 9129 h 489425"/>
              <a:gd name="connsiteX51" fmla="*/ 582613 w 582613"/>
              <a:gd name="connsiteY51" fmla="*/ 218740 h 489425"/>
              <a:gd name="connsiteX52" fmla="*/ 569555 w 582613"/>
              <a:gd name="connsiteY52" fmla="*/ 250182 h 489425"/>
              <a:gd name="connsiteX53" fmla="*/ 512098 w 582613"/>
              <a:gd name="connsiteY53" fmla="*/ 250182 h 489425"/>
              <a:gd name="connsiteX54" fmla="*/ 428523 w 582613"/>
              <a:gd name="connsiteY54" fmla="*/ 166337 h 489425"/>
              <a:gd name="connsiteX55" fmla="*/ 428523 w 582613"/>
              <a:gd name="connsiteY55" fmla="*/ 140136 h 489425"/>
              <a:gd name="connsiteX56" fmla="*/ 564331 w 582613"/>
              <a:gd name="connsiteY56" fmla="*/ 3888 h 489425"/>
              <a:gd name="connsiteX57" fmla="*/ 576410 w 582613"/>
              <a:gd name="connsiteY57" fmla="*/ 613 h 489425"/>
              <a:gd name="connsiteX58" fmla="*/ 6142 w 582613"/>
              <a:gd name="connsiteY58" fmla="*/ 613 h 489425"/>
              <a:gd name="connsiteX59" fmla="*/ 18102 w 582613"/>
              <a:gd name="connsiteY59" fmla="*/ 3888 h 489425"/>
              <a:gd name="connsiteX60" fmla="*/ 155166 w 582613"/>
              <a:gd name="connsiteY60" fmla="*/ 142756 h 489425"/>
              <a:gd name="connsiteX61" fmla="*/ 155166 w 582613"/>
              <a:gd name="connsiteY61" fmla="*/ 163717 h 489425"/>
              <a:gd name="connsiteX62" fmla="*/ 69824 w 582613"/>
              <a:gd name="connsiteY62" fmla="*/ 250182 h 489425"/>
              <a:gd name="connsiteX63" fmla="*/ 12930 w 582613"/>
              <a:gd name="connsiteY63" fmla="*/ 250182 h 489425"/>
              <a:gd name="connsiteX64" fmla="*/ 0 w 582613"/>
              <a:gd name="connsiteY64" fmla="*/ 218740 h 489425"/>
              <a:gd name="connsiteX65" fmla="*/ 0 w 582613"/>
              <a:gd name="connsiteY65" fmla="*/ 9129 h 489425"/>
              <a:gd name="connsiteX66" fmla="*/ 6142 w 582613"/>
              <a:gd name="connsiteY66" fmla="*/ 613 h 48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82613" h="489425">
                <a:moveTo>
                  <a:pt x="133000" y="385462"/>
                </a:moveTo>
                <a:cubicBezTo>
                  <a:pt x="138242" y="383180"/>
                  <a:pt x="144795" y="383832"/>
                  <a:pt x="150038" y="389048"/>
                </a:cubicBezTo>
                <a:cubicBezTo>
                  <a:pt x="150038" y="389048"/>
                  <a:pt x="150038" y="389048"/>
                  <a:pt x="228675" y="467290"/>
                </a:cubicBezTo>
                <a:cubicBezTo>
                  <a:pt x="236538" y="475114"/>
                  <a:pt x="231296" y="488154"/>
                  <a:pt x="220811" y="488154"/>
                </a:cubicBezTo>
                <a:cubicBezTo>
                  <a:pt x="212947" y="488154"/>
                  <a:pt x="205083" y="485546"/>
                  <a:pt x="199841" y="480330"/>
                </a:cubicBezTo>
                <a:cubicBezTo>
                  <a:pt x="199841" y="480330"/>
                  <a:pt x="199841" y="480330"/>
                  <a:pt x="129068" y="409913"/>
                </a:cubicBezTo>
                <a:cubicBezTo>
                  <a:pt x="126446" y="407305"/>
                  <a:pt x="123825" y="402088"/>
                  <a:pt x="123825" y="399480"/>
                </a:cubicBezTo>
                <a:cubicBezTo>
                  <a:pt x="123825" y="392960"/>
                  <a:pt x="127757" y="387744"/>
                  <a:pt x="133000" y="385462"/>
                </a:cubicBezTo>
                <a:close/>
                <a:moveTo>
                  <a:pt x="340324" y="173829"/>
                </a:moveTo>
                <a:cubicBezTo>
                  <a:pt x="376781" y="173829"/>
                  <a:pt x="408030" y="186926"/>
                  <a:pt x="431466" y="213120"/>
                </a:cubicBezTo>
                <a:cubicBezTo>
                  <a:pt x="431466" y="213120"/>
                  <a:pt x="431466" y="213120"/>
                  <a:pt x="499172" y="281224"/>
                </a:cubicBezTo>
                <a:cubicBezTo>
                  <a:pt x="509588" y="291701"/>
                  <a:pt x="509588" y="310037"/>
                  <a:pt x="499172" y="320515"/>
                </a:cubicBezTo>
                <a:cubicBezTo>
                  <a:pt x="488756" y="330992"/>
                  <a:pt x="467923" y="330992"/>
                  <a:pt x="457507" y="320515"/>
                </a:cubicBezTo>
                <a:cubicBezTo>
                  <a:pt x="457507" y="320515"/>
                  <a:pt x="457507" y="320515"/>
                  <a:pt x="428862" y="291701"/>
                </a:cubicBezTo>
                <a:cubicBezTo>
                  <a:pt x="421050" y="283843"/>
                  <a:pt x="410634" y="278604"/>
                  <a:pt x="397614" y="278604"/>
                </a:cubicBezTo>
                <a:cubicBezTo>
                  <a:pt x="381989" y="278604"/>
                  <a:pt x="368969" y="273366"/>
                  <a:pt x="358553" y="262888"/>
                </a:cubicBezTo>
                <a:cubicBezTo>
                  <a:pt x="342928" y="247172"/>
                  <a:pt x="319492" y="244552"/>
                  <a:pt x="301263" y="255030"/>
                </a:cubicBezTo>
                <a:cubicBezTo>
                  <a:pt x="301263" y="255030"/>
                  <a:pt x="301263" y="255030"/>
                  <a:pt x="241370" y="294321"/>
                </a:cubicBezTo>
                <a:cubicBezTo>
                  <a:pt x="233558" y="296940"/>
                  <a:pt x="225746" y="296940"/>
                  <a:pt x="220537" y="291701"/>
                </a:cubicBezTo>
                <a:cubicBezTo>
                  <a:pt x="212725" y="283843"/>
                  <a:pt x="212725" y="273366"/>
                  <a:pt x="220537" y="265507"/>
                </a:cubicBezTo>
                <a:cubicBezTo>
                  <a:pt x="220537" y="265507"/>
                  <a:pt x="220537" y="265507"/>
                  <a:pt x="290847" y="194784"/>
                </a:cubicBezTo>
                <a:cubicBezTo>
                  <a:pt x="303867" y="181687"/>
                  <a:pt x="322096" y="173829"/>
                  <a:pt x="340324" y="173829"/>
                </a:cubicBezTo>
                <a:close/>
                <a:moveTo>
                  <a:pt x="235977" y="173829"/>
                </a:moveTo>
                <a:cubicBezTo>
                  <a:pt x="243785" y="173829"/>
                  <a:pt x="248990" y="181703"/>
                  <a:pt x="248990" y="189576"/>
                </a:cubicBezTo>
                <a:cubicBezTo>
                  <a:pt x="248990" y="192201"/>
                  <a:pt x="246387" y="197450"/>
                  <a:pt x="243785" y="200074"/>
                </a:cubicBezTo>
                <a:cubicBezTo>
                  <a:pt x="243785" y="200074"/>
                  <a:pt x="243785" y="200074"/>
                  <a:pt x="204745" y="239442"/>
                </a:cubicBezTo>
                <a:cubicBezTo>
                  <a:pt x="194335" y="249940"/>
                  <a:pt x="186527" y="265687"/>
                  <a:pt x="186527" y="284058"/>
                </a:cubicBezTo>
                <a:cubicBezTo>
                  <a:pt x="186527" y="284058"/>
                  <a:pt x="186527" y="284058"/>
                  <a:pt x="186527" y="289307"/>
                </a:cubicBezTo>
                <a:cubicBezTo>
                  <a:pt x="186527" y="297181"/>
                  <a:pt x="191732" y="307679"/>
                  <a:pt x="199540" y="312928"/>
                </a:cubicBezTo>
                <a:cubicBezTo>
                  <a:pt x="204745" y="318177"/>
                  <a:pt x="212553" y="320801"/>
                  <a:pt x="220361" y="320801"/>
                </a:cubicBezTo>
                <a:cubicBezTo>
                  <a:pt x="220361" y="320801"/>
                  <a:pt x="220361" y="320801"/>
                  <a:pt x="228169" y="320801"/>
                </a:cubicBezTo>
                <a:cubicBezTo>
                  <a:pt x="241182" y="320801"/>
                  <a:pt x="254195" y="315552"/>
                  <a:pt x="267209" y="307679"/>
                </a:cubicBezTo>
                <a:cubicBezTo>
                  <a:pt x="267209" y="307679"/>
                  <a:pt x="267209" y="307679"/>
                  <a:pt x="306248" y="284058"/>
                </a:cubicBezTo>
                <a:cubicBezTo>
                  <a:pt x="308851" y="281434"/>
                  <a:pt x="314056" y="278809"/>
                  <a:pt x="321864" y="278809"/>
                </a:cubicBezTo>
                <a:cubicBezTo>
                  <a:pt x="327069" y="278809"/>
                  <a:pt x="334877" y="281434"/>
                  <a:pt x="340082" y="286683"/>
                </a:cubicBezTo>
                <a:cubicBezTo>
                  <a:pt x="340082" y="286683"/>
                  <a:pt x="340082" y="286683"/>
                  <a:pt x="360904" y="307679"/>
                </a:cubicBezTo>
                <a:cubicBezTo>
                  <a:pt x="368711" y="315552"/>
                  <a:pt x="379122" y="320801"/>
                  <a:pt x="389533" y="320801"/>
                </a:cubicBezTo>
                <a:cubicBezTo>
                  <a:pt x="405148" y="320801"/>
                  <a:pt x="420764" y="326050"/>
                  <a:pt x="433777" y="336548"/>
                </a:cubicBezTo>
                <a:cubicBezTo>
                  <a:pt x="457201" y="362793"/>
                  <a:pt x="457201" y="404785"/>
                  <a:pt x="433777" y="428406"/>
                </a:cubicBezTo>
                <a:cubicBezTo>
                  <a:pt x="433777" y="428406"/>
                  <a:pt x="433777" y="428406"/>
                  <a:pt x="402546" y="459900"/>
                </a:cubicBezTo>
                <a:cubicBezTo>
                  <a:pt x="363506" y="499267"/>
                  <a:pt x="301043" y="499267"/>
                  <a:pt x="262003" y="459900"/>
                </a:cubicBezTo>
                <a:cubicBezTo>
                  <a:pt x="262003" y="459900"/>
                  <a:pt x="262003" y="459900"/>
                  <a:pt x="157898" y="354920"/>
                </a:cubicBezTo>
                <a:cubicBezTo>
                  <a:pt x="150090" y="347046"/>
                  <a:pt x="139679" y="347046"/>
                  <a:pt x="134474" y="354920"/>
                </a:cubicBezTo>
                <a:cubicBezTo>
                  <a:pt x="129269" y="360169"/>
                  <a:pt x="121461" y="360169"/>
                  <a:pt x="116255" y="354920"/>
                </a:cubicBezTo>
                <a:cubicBezTo>
                  <a:pt x="116255" y="354920"/>
                  <a:pt x="116255" y="354920"/>
                  <a:pt x="87626" y="326050"/>
                </a:cubicBezTo>
                <a:cubicBezTo>
                  <a:pt x="74613" y="310303"/>
                  <a:pt x="74613" y="289307"/>
                  <a:pt x="90229" y="273560"/>
                </a:cubicBezTo>
                <a:cubicBezTo>
                  <a:pt x="90229" y="273560"/>
                  <a:pt x="90229" y="273560"/>
                  <a:pt x="118858" y="244691"/>
                </a:cubicBezTo>
                <a:lnTo>
                  <a:pt x="155295" y="207948"/>
                </a:lnTo>
                <a:cubicBezTo>
                  <a:pt x="176116" y="186952"/>
                  <a:pt x="204745" y="173829"/>
                  <a:pt x="235977" y="173829"/>
                </a:cubicBezTo>
                <a:close/>
                <a:moveTo>
                  <a:pt x="576410" y="613"/>
                </a:moveTo>
                <a:cubicBezTo>
                  <a:pt x="580001" y="1923"/>
                  <a:pt x="582613" y="5199"/>
                  <a:pt x="582613" y="9129"/>
                </a:cubicBezTo>
                <a:cubicBezTo>
                  <a:pt x="582613" y="9129"/>
                  <a:pt x="582613" y="9129"/>
                  <a:pt x="582613" y="218740"/>
                </a:cubicBezTo>
                <a:cubicBezTo>
                  <a:pt x="582613" y="231841"/>
                  <a:pt x="577390" y="242322"/>
                  <a:pt x="569555" y="250182"/>
                </a:cubicBezTo>
                <a:cubicBezTo>
                  <a:pt x="553885" y="265903"/>
                  <a:pt x="527768" y="265903"/>
                  <a:pt x="512098" y="250182"/>
                </a:cubicBezTo>
                <a:cubicBezTo>
                  <a:pt x="512098" y="250182"/>
                  <a:pt x="512098" y="250182"/>
                  <a:pt x="428523" y="166337"/>
                </a:cubicBezTo>
                <a:cubicBezTo>
                  <a:pt x="420688" y="158477"/>
                  <a:pt x="420688" y="147996"/>
                  <a:pt x="428523" y="140136"/>
                </a:cubicBezTo>
                <a:cubicBezTo>
                  <a:pt x="428523" y="140136"/>
                  <a:pt x="428523" y="140136"/>
                  <a:pt x="564331" y="3888"/>
                </a:cubicBezTo>
                <a:cubicBezTo>
                  <a:pt x="568249" y="-42"/>
                  <a:pt x="572819" y="-697"/>
                  <a:pt x="576410" y="613"/>
                </a:cubicBezTo>
                <a:close/>
                <a:moveTo>
                  <a:pt x="6142" y="613"/>
                </a:moveTo>
                <a:cubicBezTo>
                  <a:pt x="9698" y="-697"/>
                  <a:pt x="14223" y="-42"/>
                  <a:pt x="18102" y="3888"/>
                </a:cubicBezTo>
                <a:cubicBezTo>
                  <a:pt x="18102" y="3888"/>
                  <a:pt x="18102" y="3888"/>
                  <a:pt x="155166" y="142756"/>
                </a:cubicBezTo>
                <a:cubicBezTo>
                  <a:pt x="160338" y="147996"/>
                  <a:pt x="160338" y="158477"/>
                  <a:pt x="155166" y="163717"/>
                </a:cubicBezTo>
                <a:cubicBezTo>
                  <a:pt x="155166" y="163717"/>
                  <a:pt x="155166" y="163717"/>
                  <a:pt x="69824" y="250182"/>
                </a:cubicBezTo>
                <a:cubicBezTo>
                  <a:pt x="54308" y="265903"/>
                  <a:pt x="28447" y="265903"/>
                  <a:pt x="12930" y="250182"/>
                </a:cubicBezTo>
                <a:cubicBezTo>
                  <a:pt x="5172" y="242322"/>
                  <a:pt x="0" y="231841"/>
                  <a:pt x="0" y="218740"/>
                </a:cubicBezTo>
                <a:cubicBezTo>
                  <a:pt x="0" y="218740"/>
                  <a:pt x="0" y="218740"/>
                  <a:pt x="0" y="9129"/>
                </a:cubicBezTo>
                <a:cubicBezTo>
                  <a:pt x="0" y="5199"/>
                  <a:pt x="2586" y="1923"/>
                  <a:pt x="6142" y="61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FDD5453-BAD6-44F1-9E00-0B30505CA1CC}"/>
              </a:ext>
            </a:extLst>
          </p:cNvPr>
          <p:cNvSpPr>
            <a:spLocks/>
          </p:cNvSpPr>
          <p:nvPr/>
        </p:nvSpPr>
        <p:spPr bwMode="auto">
          <a:xfrm>
            <a:off x="8737139" y="3825265"/>
            <a:ext cx="548875" cy="470676"/>
          </a:xfrm>
          <a:custGeom>
            <a:avLst/>
            <a:gdLst>
              <a:gd name="connsiteX0" fmla="*/ 0 w 579437"/>
              <a:gd name="connsiteY0" fmla="*/ 166687 h 496887"/>
              <a:gd name="connsiteX1" fmla="*/ 142273 w 579437"/>
              <a:gd name="connsiteY1" fmla="*/ 166687 h 496887"/>
              <a:gd name="connsiteX2" fmla="*/ 274198 w 579437"/>
              <a:gd name="connsiteY2" fmla="*/ 166687 h 496887"/>
              <a:gd name="connsiteX3" fmla="*/ 406123 w 579437"/>
              <a:gd name="connsiteY3" fmla="*/ 166687 h 496887"/>
              <a:gd name="connsiteX4" fmla="*/ 538049 w 579437"/>
              <a:gd name="connsiteY4" fmla="*/ 166687 h 496887"/>
              <a:gd name="connsiteX5" fmla="*/ 566503 w 579437"/>
              <a:gd name="connsiteY5" fmla="*/ 166687 h 496887"/>
              <a:gd name="connsiteX6" fmla="*/ 579437 w 579437"/>
              <a:gd name="connsiteY6" fmla="*/ 179586 h 496887"/>
              <a:gd name="connsiteX7" fmla="*/ 579437 w 579437"/>
              <a:gd name="connsiteY7" fmla="*/ 373062 h 496887"/>
              <a:gd name="connsiteX8" fmla="*/ 455272 w 579437"/>
              <a:gd name="connsiteY8" fmla="*/ 496887 h 496887"/>
              <a:gd name="connsiteX9" fmla="*/ 124165 w 579437"/>
              <a:gd name="connsiteY9" fmla="*/ 496887 h 496887"/>
              <a:gd name="connsiteX10" fmla="*/ 0 w 579437"/>
              <a:gd name="connsiteY10" fmla="*/ 373062 h 496887"/>
              <a:gd name="connsiteX11" fmla="*/ 0 w 579437"/>
              <a:gd name="connsiteY11" fmla="*/ 166687 h 496887"/>
              <a:gd name="connsiteX12" fmla="*/ 50474 w 579437"/>
              <a:gd name="connsiteY12" fmla="*/ 29577 h 496887"/>
              <a:gd name="connsiteX13" fmla="*/ 57313 w 579437"/>
              <a:gd name="connsiteY13" fmla="*/ 34757 h 496887"/>
              <a:gd name="connsiteX14" fmla="*/ 98995 w 579437"/>
              <a:gd name="connsiteY14" fmla="*/ 112461 h 496887"/>
              <a:gd name="connsiteX15" fmla="*/ 91180 w 579437"/>
              <a:gd name="connsiteY15" fmla="*/ 125412 h 496887"/>
              <a:gd name="connsiteX16" fmla="*/ 5210 w 579437"/>
              <a:gd name="connsiteY16" fmla="*/ 125412 h 496887"/>
              <a:gd name="connsiteX17" fmla="*/ 0 w 579437"/>
              <a:gd name="connsiteY17" fmla="*/ 120232 h 496887"/>
              <a:gd name="connsiteX18" fmla="*/ 41682 w 579437"/>
              <a:gd name="connsiteY18" fmla="*/ 32167 h 496887"/>
              <a:gd name="connsiteX19" fmla="*/ 50474 w 579437"/>
              <a:gd name="connsiteY19" fmla="*/ 29577 h 496887"/>
              <a:gd name="connsiteX20" fmla="*/ 498784 w 579437"/>
              <a:gd name="connsiteY20" fmla="*/ 0 h 496887"/>
              <a:gd name="connsiteX21" fmla="*/ 514394 w 579437"/>
              <a:gd name="connsiteY21" fmla="*/ 0 h 496887"/>
              <a:gd name="connsiteX22" fmla="*/ 579437 w 579437"/>
              <a:gd name="connsiteY22" fmla="*/ 65319 h 496887"/>
              <a:gd name="connsiteX23" fmla="*/ 579437 w 579437"/>
              <a:gd name="connsiteY23" fmla="*/ 114962 h 496887"/>
              <a:gd name="connsiteX24" fmla="*/ 569030 w 579437"/>
              <a:gd name="connsiteY24" fmla="*/ 125413 h 496887"/>
              <a:gd name="connsiteX25" fmla="*/ 556022 w 579437"/>
              <a:gd name="connsiteY25" fmla="*/ 125413 h 496887"/>
              <a:gd name="connsiteX26" fmla="*/ 545615 w 579437"/>
              <a:gd name="connsiteY26" fmla="*/ 120187 h 496887"/>
              <a:gd name="connsiteX27" fmla="*/ 488377 w 579437"/>
              <a:gd name="connsiteY27" fmla="*/ 15676 h 496887"/>
              <a:gd name="connsiteX28" fmla="*/ 498784 w 579437"/>
              <a:gd name="connsiteY28" fmla="*/ 0 h 496887"/>
              <a:gd name="connsiteX29" fmla="*/ 363788 w 579437"/>
              <a:gd name="connsiteY29" fmla="*/ 0 h 496887"/>
              <a:gd name="connsiteX30" fmla="*/ 428541 w 579437"/>
              <a:gd name="connsiteY30" fmla="*/ 0 h 496887"/>
              <a:gd name="connsiteX31" fmla="*/ 436311 w 579437"/>
              <a:gd name="connsiteY31" fmla="*/ 5225 h 496887"/>
              <a:gd name="connsiteX32" fmla="*/ 493294 w 579437"/>
              <a:gd name="connsiteY32" fmla="*/ 112349 h 496887"/>
              <a:gd name="connsiteX33" fmla="*/ 485523 w 579437"/>
              <a:gd name="connsiteY33" fmla="*/ 125413 h 496887"/>
              <a:gd name="connsiteX34" fmla="*/ 423360 w 579437"/>
              <a:gd name="connsiteY34" fmla="*/ 125413 h 496887"/>
              <a:gd name="connsiteX35" fmla="*/ 413000 w 579437"/>
              <a:gd name="connsiteY35" fmla="*/ 120187 h 496887"/>
              <a:gd name="connsiteX36" fmla="*/ 356017 w 579437"/>
              <a:gd name="connsiteY36" fmla="*/ 13064 h 496887"/>
              <a:gd name="connsiteX37" fmla="*/ 363788 w 579437"/>
              <a:gd name="connsiteY37" fmla="*/ 0 h 496887"/>
              <a:gd name="connsiteX38" fmla="*/ 230911 w 579437"/>
              <a:gd name="connsiteY38" fmla="*/ 0 h 496887"/>
              <a:gd name="connsiteX39" fmla="*/ 297530 w 579437"/>
              <a:gd name="connsiteY39" fmla="*/ 0 h 496887"/>
              <a:gd name="connsiteX40" fmla="*/ 302655 w 579437"/>
              <a:gd name="connsiteY40" fmla="*/ 5225 h 496887"/>
              <a:gd name="connsiteX41" fmla="*/ 305217 w 579437"/>
              <a:gd name="connsiteY41" fmla="*/ 5225 h 496887"/>
              <a:gd name="connsiteX42" fmla="*/ 364150 w 579437"/>
              <a:gd name="connsiteY42" fmla="*/ 114962 h 496887"/>
              <a:gd name="connsiteX43" fmla="*/ 356463 w 579437"/>
              <a:gd name="connsiteY43" fmla="*/ 125413 h 496887"/>
              <a:gd name="connsiteX44" fmla="*/ 289844 w 579437"/>
              <a:gd name="connsiteY44" fmla="*/ 125413 h 496887"/>
              <a:gd name="connsiteX45" fmla="*/ 284719 w 579437"/>
              <a:gd name="connsiteY45" fmla="*/ 122800 h 496887"/>
              <a:gd name="connsiteX46" fmla="*/ 223224 w 579437"/>
              <a:gd name="connsiteY46" fmla="*/ 10451 h 496887"/>
              <a:gd name="connsiteX47" fmla="*/ 230911 w 579437"/>
              <a:gd name="connsiteY47" fmla="*/ 0 h 496887"/>
              <a:gd name="connsiteX48" fmla="*/ 124023 w 579437"/>
              <a:gd name="connsiteY48" fmla="*/ 0 h 496887"/>
              <a:gd name="connsiteX49" fmla="*/ 165298 w 579437"/>
              <a:gd name="connsiteY49" fmla="*/ 0 h 496887"/>
              <a:gd name="connsiteX50" fmla="*/ 173037 w 579437"/>
              <a:gd name="connsiteY50" fmla="*/ 5225 h 496887"/>
              <a:gd name="connsiteX51" fmla="*/ 232369 w 579437"/>
              <a:gd name="connsiteY51" fmla="*/ 114962 h 496887"/>
              <a:gd name="connsiteX52" fmla="*/ 224630 w 579437"/>
              <a:gd name="connsiteY52" fmla="*/ 125413 h 496887"/>
              <a:gd name="connsiteX53" fmla="*/ 162718 w 579437"/>
              <a:gd name="connsiteY53" fmla="*/ 125413 h 496887"/>
              <a:gd name="connsiteX54" fmla="*/ 147240 w 579437"/>
              <a:gd name="connsiteY54" fmla="*/ 114962 h 496887"/>
              <a:gd name="connsiteX55" fmla="*/ 93067 w 579437"/>
              <a:gd name="connsiteY55" fmla="*/ 15676 h 496887"/>
              <a:gd name="connsiteX56" fmla="*/ 100806 w 579437"/>
              <a:gd name="connsiteY56" fmla="*/ 2613 h 496887"/>
              <a:gd name="connsiteX57" fmla="*/ 124023 w 579437"/>
              <a:gd name="connsiteY57" fmla="*/ 0 h 49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79437" h="496887">
                <a:moveTo>
                  <a:pt x="0" y="166687"/>
                </a:moveTo>
                <a:cubicBezTo>
                  <a:pt x="0" y="166687"/>
                  <a:pt x="0" y="166687"/>
                  <a:pt x="142273" y="166687"/>
                </a:cubicBezTo>
                <a:cubicBezTo>
                  <a:pt x="142273" y="166687"/>
                  <a:pt x="142273" y="166687"/>
                  <a:pt x="274198" y="166687"/>
                </a:cubicBezTo>
                <a:cubicBezTo>
                  <a:pt x="274198" y="166687"/>
                  <a:pt x="274198" y="166687"/>
                  <a:pt x="406123" y="166687"/>
                </a:cubicBezTo>
                <a:cubicBezTo>
                  <a:pt x="406123" y="166687"/>
                  <a:pt x="406123" y="166687"/>
                  <a:pt x="538049" y="166687"/>
                </a:cubicBezTo>
                <a:cubicBezTo>
                  <a:pt x="538049" y="166687"/>
                  <a:pt x="538049" y="166687"/>
                  <a:pt x="566503" y="166687"/>
                </a:cubicBezTo>
                <a:cubicBezTo>
                  <a:pt x="574263" y="166687"/>
                  <a:pt x="579437" y="171847"/>
                  <a:pt x="579437" y="179586"/>
                </a:cubicBezTo>
                <a:cubicBezTo>
                  <a:pt x="579437" y="179586"/>
                  <a:pt x="579437" y="179586"/>
                  <a:pt x="579437" y="373062"/>
                </a:cubicBezTo>
                <a:cubicBezTo>
                  <a:pt x="579437" y="442714"/>
                  <a:pt x="525115" y="496887"/>
                  <a:pt x="455272" y="496887"/>
                </a:cubicBezTo>
                <a:cubicBezTo>
                  <a:pt x="455272" y="496887"/>
                  <a:pt x="455272" y="496887"/>
                  <a:pt x="124165" y="496887"/>
                </a:cubicBezTo>
                <a:cubicBezTo>
                  <a:pt x="54322" y="496887"/>
                  <a:pt x="0" y="442714"/>
                  <a:pt x="0" y="373062"/>
                </a:cubicBezTo>
                <a:cubicBezTo>
                  <a:pt x="0" y="373062"/>
                  <a:pt x="0" y="373062"/>
                  <a:pt x="0" y="166687"/>
                </a:cubicBezTo>
                <a:close/>
                <a:moveTo>
                  <a:pt x="50474" y="29577"/>
                </a:moveTo>
                <a:cubicBezTo>
                  <a:pt x="53405" y="30225"/>
                  <a:pt x="56010" y="32167"/>
                  <a:pt x="57313" y="34757"/>
                </a:cubicBezTo>
                <a:cubicBezTo>
                  <a:pt x="57313" y="34757"/>
                  <a:pt x="57313" y="34757"/>
                  <a:pt x="98995" y="112461"/>
                </a:cubicBezTo>
                <a:cubicBezTo>
                  <a:pt x="101600" y="117641"/>
                  <a:pt x="98995" y="125412"/>
                  <a:pt x="91180" y="125412"/>
                </a:cubicBezTo>
                <a:cubicBezTo>
                  <a:pt x="91180" y="125412"/>
                  <a:pt x="91180" y="125412"/>
                  <a:pt x="5210" y="125412"/>
                </a:cubicBezTo>
                <a:cubicBezTo>
                  <a:pt x="2605" y="125412"/>
                  <a:pt x="0" y="122822"/>
                  <a:pt x="0" y="120232"/>
                </a:cubicBezTo>
                <a:cubicBezTo>
                  <a:pt x="0" y="86560"/>
                  <a:pt x="18236" y="52888"/>
                  <a:pt x="41682" y="32167"/>
                </a:cubicBezTo>
                <a:cubicBezTo>
                  <a:pt x="44287" y="29577"/>
                  <a:pt x="47544" y="28930"/>
                  <a:pt x="50474" y="29577"/>
                </a:cubicBezTo>
                <a:close/>
                <a:moveTo>
                  <a:pt x="498784" y="0"/>
                </a:moveTo>
                <a:cubicBezTo>
                  <a:pt x="498784" y="0"/>
                  <a:pt x="498784" y="0"/>
                  <a:pt x="514394" y="0"/>
                </a:cubicBezTo>
                <a:cubicBezTo>
                  <a:pt x="550818" y="0"/>
                  <a:pt x="579437" y="28740"/>
                  <a:pt x="579437" y="65319"/>
                </a:cubicBezTo>
                <a:cubicBezTo>
                  <a:pt x="579437" y="65319"/>
                  <a:pt x="579437" y="65319"/>
                  <a:pt x="579437" y="114962"/>
                </a:cubicBezTo>
                <a:cubicBezTo>
                  <a:pt x="579437" y="120187"/>
                  <a:pt x="574234" y="125413"/>
                  <a:pt x="569030" y="125413"/>
                </a:cubicBezTo>
                <a:cubicBezTo>
                  <a:pt x="569030" y="125413"/>
                  <a:pt x="569030" y="125413"/>
                  <a:pt x="556022" y="125413"/>
                </a:cubicBezTo>
                <a:cubicBezTo>
                  <a:pt x="550818" y="125413"/>
                  <a:pt x="548216" y="122800"/>
                  <a:pt x="545615" y="120187"/>
                </a:cubicBezTo>
                <a:cubicBezTo>
                  <a:pt x="545615" y="120187"/>
                  <a:pt x="545615" y="120187"/>
                  <a:pt x="488377" y="15676"/>
                </a:cubicBezTo>
                <a:cubicBezTo>
                  <a:pt x="485775" y="7838"/>
                  <a:pt x="490978" y="0"/>
                  <a:pt x="498784" y="0"/>
                </a:cubicBezTo>
                <a:close/>
                <a:moveTo>
                  <a:pt x="363788" y="0"/>
                </a:moveTo>
                <a:cubicBezTo>
                  <a:pt x="363788" y="0"/>
                  <a:pt x="363788" y="0"/>
                  <a:pt x="428541" y="0"/>
                </a:cubicBezTo>
                <a:cubicBezTo>
                  <a:pt x="431131" y="0"/>
                  <a:pt x="433721" y="2613"/>
                  <a:pt x="436311" y="5225"/>
                </a:cubicBezTo>
                <a:cubicBezTo>
                  <a:pt x="436311" y="5225"/>
                  <a:pt x="436311" y="5225"/>
                  <a:pt x="493294" y="112349"/>
                </a:cubicBezTo>
                <a:cubicBezTo>
                  <a:pt x="498474" y="117575"/>
                  <a:pt x="493294" y="125413"/>
                  <a:pt x="485523" y="125413"/>
                </a:cubicBezTo>
                <a:cubicBezTo>
                  <a:pt x="485523" y="125413"/>
                  <a:pt x="485523" y="125413"/>
                  <a:pt x="423360" y="125413"/>
                </a:cubicBezTo>
                <a:cubicBezTo>
                  <a:pt x="418180" y="125413"/>
                  <a:pt x="415590" y="122800"/>
                  <a:pt x="413000" y="120187"/>
                </a:cubicBezTo>
                <a:cubicBezTo>
                  <a:pt x="413000" y="120187"/>
                  <a:pt x="413000" y="120187"/>
                  <a:pt x="356017" y="13064"/>
                </a:cubicBezTo>
                <a:cubicBezTo>
                  <a:pt x="350837" y="7838"/>
                  <a:pt x="356017" y="0"/>
                  <a:pt x="363788" y="0"/>
                </a:cubicBezTo>
                <a:close/>
                <a:moveTo>
                  <a:pt x="230911" y="0"/>
                </a:moveTo>
                <a:cubicBezTo>
                  <a:pt x="230911" y="0"/>
                  <a:pt x="230911" y="0"/>
                  <a:pt x="297530" y="0"/>
                </a:cubicBezTo>
                <a:cubicBezTo>
                  <a:pt x="300093" y="0"/>
                  <a:pt x="302655" y="2613"/>
                  <a:pt x="302655" y="5225"/>
                </a:cubicBezTo>
                <a:cubicBezTo>
                  <a:pt x="305217" y="5225"/>
                  <a:pt x="305217" y="5225"/>
                  <a:pt x="305217" y="5225"/>
                </a:cubicBezTo>
                <a:cubicBezTo>
                  <a:pt x="305217" y="5225"/>
                  <a:pt x="305217" y="5225"/>
                  <a:pt x="364150" y="114962"/>
                </a:cubicBezTo>
                <a:cubicBezTo>
                  <a:pt x="366712" y="120187"/>
                  <a:pt x="361587" y="125413"/>
                  <a:pt x="356463" y="125413"/>
                </a:cubicBezTo>
                <a:cubicBezTo>
                  <a:pt x="356463" y="125413"/>
                  <a:pt x="356463" y="125413"/>
                  <a:pt x="289844" y="125413"/>
                </a:cubicBezTo>
                <a:cubicBezTo>
                  <a:pt x="287281" y="125413"/>
                  <a:pt x="284719" y="122800"/>
                  <a:pt x="284719" y="122800"/>
                </a:cubicBezTo>
                <a:cubicBezTo>
                  <a:pt x="284719" y="122800"/>
                  <a:pt x="284719" y="122800"/>
                  <a:pt x="223224" y="10451"/>
                </a:cubicBezTo>
                <a:cubicBezTo>
                  <a:pt x="220662" y="5225"/>
                  <a:pt x="225787" y="0"/>
                  <a:pt x="230911" y="0"/>
                </a:cubicBezTo>
                <a:close/>
                <a:moveTo>
                  <a:pt x="124023" y="0"/>
                </a:moveTo>
                <a:cubicBezTo>
                  <a:pt x="124023" y="0"/>
                  <a:pt x="124023" y="0"/>
                  <a:pt x="165298" y="0"/>
                </a:cubicBezTo>
                <a:cubicBezTo>
                  <a:pt x="167877" y="0"/>
                  <a:pt x="170457" y="2613"/>
                  <a:pt x="173037" y="5225"/>
                </a:cubicBezTo>
                <a:cubicBezTo>
                  <a:pt x="173037" y="5225"/>
                  <a:pt x="173037" y="5225"/>
                  <a:pt x="232369" y="114962"/>
                </a:cubicBezTo>
                <a:cubicBezTo>
                  <a:pt x="234949" y="120187"/>
                  <a:pt x="229790" y="125413"/>
                  <a:pt x="224630" y="125413"/>
                </a:cubicBezTo>
                <a:cubicBezTo>
                  <a:pt x="224630" y="125413"/>
                  <a:pt x="224630" y="125413"/>
                  <a:pt x="162718" y="125413"/>
                </a:cubicBezTo>
                <a:cubicBezTo>
                  <a:pt x="157559" y="125413"/>
                  <a:pt x="152399" y="122800"/>
                  <a:pt x="147240" y="114962"/>
                </a:cubicBezTo>
                <a:cubicBezTo>
                  <a:pt x="147240" y="114962"/>
                  <a:pt x="147240" y="114962"/>
                  <a:pt x="93067" y="15676"/>
                </a:cubicBezTo>
                <a:cubicBezTo>
                  <a:pt x="90487" y="10451"/>
                  <a:pt x="93067" y="2613"/>
                  <a:pt x="100806" y="2613"/>
                </a:cubicBezTo>
                <a:cubicBezTo>
                  <a:pt x="108545" y="0"/>
                  <a:pt x="116284" y="0"/>
                  <a:pt x="124023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1ACB7C-0C03-4337-9CF2-6B995ADD8235}"/>
              </a:ext>
            </a:extLst>
          </p:cNvPr>
          <p:cNvSpPr/>
          <p:nvPr/>
        </p:nvSpPr>
        <p:spPr>
          <a:xfrm>
            <a:off x="8408530" y="6507572"/>
            <a:ext cx="37128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>
                <a:solidFill>
                  <a:schemeClr val="bg1">
                    <a:lumMod val="85000"/>
                  </a:schemeClr>
                </a:solidFill>
              </a:rPr>
              <a:t>© 2019</a:t>
            </a:r>
            <a:r>
              <a:rPr lang="en-US" sz="900" spc="300">
                <a:solidFill>
                  <a:schemeClr val="bg1">
                    <a:lumMod val="85000"/>
                  </a:schemeClr>
                </a:solidFill>
              </a:rPr>
              <a:t> holstuff – Presentation template</a:t>
            </a:r>
            <a:endParaRPr lang="en-US" sz="900" spc="3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FE3AAA-AE36-435A-B382-5F50480E3A27}"/>
              </a:ext>
            </a:extLst>
          </p:cNvPr>
          <p:cNvSpPr txBox="1"/>
          <p:nvPr/>
        </p:nvSpPr>
        <p:spPr>
          <a:xfrm>
            <a:off x="4275411" y="151251"/>
            <a:ext cx="3476478" cy="923330"/>
          </a:xfrm>
          <a:prstGeom prst="rect">
            <a:avLst/>
          </a:prstGeom>
          <a:noFill/>
          <a:effectLst>
            <a:outerShdw blurRad="127000" dist="50800" dir="5400000" algn="ctr" rotWithShape="0">
              <a:schemeClr val="tx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Josefin Sans" panose="00000500000000000000" pitchFamily="2" charset="0"/>
                <a:cs typeface="Mongolian Baiti" panose="03000500000000000000" pitchFamily="66" charset="0"/>
              </a:rPr>
              <a:t>HEADING</a:t>
            </a:r>
            <a:endParaRPr lang="id-ID" sz="5400" dirty="0">
              <a:solidFill>
                <a:schemeClr val="tx1">
                  <a:lumMod val="75000"/>
                  <a:lumOff val="25000"/>
                </a:schemeClr>
              </a:solidFill>
              <a:latin typeface="Josefin Sans" panose="00000500000000000000" pitchFamily="2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0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830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Josefin Sans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Waqas Ahmad</dc:creator>
  <cp:lastModifiedBy>L J</cp:lastModifiedBy>
  <cp:revision>13</cp:revision>
  <dcterms:created xsi:type="dcterms:W3CDTF">2020-10-29T23:00:57Z</dcterms:created>
  <dcterms:modified xsi:type="dcterms:W3CDTF">2021-02-12T12:52:00Z</dcterms:modified>
</cp:coreProperties>
</file>